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302" r:id="rId9"/>
    <p:sldId id="458" r:id="rId10"/>
    <p:sldId id="759" r:id="rId11"/>
    <p:sldId id="760" r:id="rId12"/>
    <p:sldId id="761" r:id="rId13"/>
    <p:sldId id="762" r:id="rId14"/>
    <p:sldId id="763" r:id="rId15"/>
    <p:sldId id="764" r:id="rId16"/>
    <p:sldId id="765" r:id="rId17"/>
    <p:sldId id="766" r:id="rId18"/>
    <p:sldId id="767" r:id="rId19"/>
    <p:sldId id="768" r:id="rId20"/>
    <p:sldId id="769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8C8210-920A-4CDF-9E6E-425F307BE77F}" v="248" dt="2024-10-29T11:49:07.4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7253"/>
  </p:normalViewPr>
  <p:slideViewPr>
    <p:cSldViewPr snapToGrid="0">
      <p:cViewPr varScale="1">
        <p:scale>
          <a:sx n="76" d="100"/>
          <a:sy n="76" d="100"/>
        </p:scale>
        <p:origin x="75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E78C8210-920A-4CDF-9E6E-425F307BE77F}"/>
    <pc:docChg chg="undo custSel addSld modSld sldOrd">
      <pc:chgData name="Stalin Jacob Wilson Packia Dhas" userId="050d7d71-3621-4503-95e8-1c9a9d962492" providerId="ADAL" clId="{E78C8210-920A-4CDF-9E6E-425F307BE77F}" dt="2024-10-29T11:55:37.696" v="407" actId="1076"/>
      <pc:docMkLst>
        <pc:docMk/>
      </pc:docMkLst>
      <pc:sldChg chg="modSp mod">
        <pc:chgData name="Stalin Jacob Wilson Packia Dhas" userId="050d7d71-3621-4503-95e8-1c9a9d962492" providerId="ADAL" clId="{E78C8210-920A-4CDF-9E6E-425F307BE77F}" dt="2024-10-22T12:30:55.891" v="7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E78C8210-920A-4CDF-9E6E-425F307BE77F}" dt="2024-10-22T12:30:55.891" v="7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E78C8210-920A-4CDF-9E6E-425F307BE77F}" dt="2024-10-21T22:46:56.742" v="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E78C8210-920A-4CDF-9E6E-425F307BE77F}" dt="2024-10-21T22:46:56.742" v="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E78C8210-920A-4CDF-9E6E-425F307BE77F}" dt="2024-10-21T22:46:40.268" v="2" actId="20577"/>
        <pc:sldMkLst>
          <pc:docMk/>
          <pc:sldMk cId="1608782815" sldId="721"/>
        </pc:sldMkLst>
        <pc:spChg chg="mod">
          <ac:chgData name="Stalin Jacob Wilson Packia Dhas" userId="050d7d71-3621-4503-95e8-1c9a9d962492" providerId="ADAL" clId="{E78C8210-920A-4CDF-9E6E-425F307BE77F}" dt="2024-10-21T22:46:40.268" v="2" actId="20577"/>
          <ac:spMkLst>
            <pc:docMk/>
            <pc:sldMk cId="1608782815" sldId="721"/>
            <ac:spMk id="5" creationId="{36151967-A607-1C5C-E865-FAA75F0DC0F9}"/>
          </ac:spMkLst>
        </pc:spChg>
      </pc:sldChg>
      <pc:sldChg chg="modSp mod">
        <pc:chgData name="Stalin Jacob Wilson Packia Dhas" userId="050d7d71-3621-4503-95e8-1c9a9d962492" providerId="ADAL" clId="{E78C8210-920A-4CDF-9E6E-425F307BE77F}" dt="2024-10-28T21:59:16.352" v="371" actId="20577"/>
        <pc:sldMkLst>
          <pc:docMk/>
          <pc:sldMk cId="445292557" sldId="759"/>
        </pc:sldMkLst>
        <pc:spChg chg="mod">
          <ac:chgData name="Stalin Jacob Wilson Packia Dhas" userId="050d7d71-3621-4503-95e8-1c9a9d962492" providerId="ADAL" clId="{E78C8210-920A-4CDF-9E6E-425F307BE77F}" dt="2024-10-28T21:59:16.352" v="371" actId="20577"/>
          <ac:spMkLst>
            <pc:docMk/>
            <pc:sldMk cId="445292557" sldId="759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E78C8210-920A-4CDF-9E6E-425F307BE77F}" dt="2024-10-28T22:03:56.851" v="394" actId="1076"/>
        <pc:sldMkLst>
          <pc:docMk/>
          <pc:sldMk cId="1624757668" sldId="760"/>
        </pc:sldMkLst>
        <pc:spChg chg="mod">
          <ac:chgData name="Stalin Jacob Wilson Packia Dhas" userId="050d7d71-3621-4503-95e8-1c9a9d962492" providerId="ADAL" clId="{E78C8210-920A-4CDF-9E6E-425F307BE77F}" dt="2024-10-28T22:01:05.861" v="389" actId="113"/>
          <ac:spMkLst>
            <pc:docMk/>
            <pc:sldMk cId="1624757668" sldId="760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E78C8210-920A-4CDF-9E6E-425F307BE77F}" dt="2024-10-28T22:03:49.486" v="390" actId="478"/>
          <ac:picMkLst>
            <pc:docMk/>
            <pc:sldMk cId="1624757668" sldId="760"/>
            <ac:picMk id="7" creationId="{04E6F75F-29DF-8242-130F-28EBFF6B1509}"/>
          </ac:picMkLst>
        </pc:picChg>
        <pc:picChg chg="add mod">
          <ac:chgData name="Stalin Jacob Wilson Packia Dhas" userId="050d7d71-3621-4503-95e8-1c9a9d962492" providerId="ADAL" clId="{E78C8210-920A-4CDF-9E6E-425F307BE77F}" dt="2024-10-28T22:03:56.851" v="394" actId="1076"/>
          <ac:picMkLst>
            <pc:docMk/>
            <pc:sldMk cId="1624757668" sldId="760"/>
            <ac:picMk id="8" creationId="{7F103D0B-E0CC-E637-6A22-602C9D4EE11D}"/>
          </ac:picMkLst>
        </pc:picChg>
        <pc:picChg chg="del mod">
          <ac:chgData name="Stalin Jacob Wilson Packia Dhas" userId="050d7d71-3621-4503-95e8-1c9a9d962492" providerId="ADAL" clId="{E78C8210-920A-4CDF-9E6E-425F307BE77F}" dt="2024-10-22T12:42:12.261" v="173" actId="478"/>
          <ac:picMkLst>
            <pc:docMk/>
            <pc:sldMk cId="1624757668" sldId="760"/>
            <ac:picMk id="8" creationId="{A56E7480-B34B-4229-C35C-033D8F244134}"/>
          </ac:picMkLst>
        </pc:picChg>
      </pc:sldChg>
      <pc:sldChg chg="addSp delSp modSp mod">
        <pc:chgData name="Stalin Jacob Wilson Packia Dhas" userId="050d7d71-3621-4503-95e8-1c9a9d962492" providerId="ADAL" clId="{E78C8210-920A-4CDF-9E6E-425F307BE77F}" dt="2024-10-29T11:55:37.696" v="407" actId="1076"/>
        <pc:sldMkLst>
          <pc:docMk/>
          <pc:sldMk cId="2222099617" sldId="761"/>
        </pc:sldMkLst>
        <pc:spChg chg="mod">
          <ac:chgData name="Stalin Jacob Wilson Packia Dhas" userId="050d7d71-3621-4503-95e8-1c9a9d962492" providerId="ADAL" clId="{E78C8210-920A-4CDF-9E6E-425F307BE77F}" dt="2024-10-29T11:49:07.490" v="402" actId="6549"/>
          <ac:spMkLst>
            <pc:docMk/>
            <pc:sldMk cId="2222099617" sldId="76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E78C8210-920A-4CDF-9E6E-425F307BE77F}" dt="2024-10-29T11:55:37.696" v="407" actId="1076"/>
          <ac:picMkLst>
            <pc:docMk/>
            <pc:sldMk cId="2222099617" sldId="761"/>
            <ac:picMk id="7" creationId="{0874FEAE-A15F-F9E7-6014-E12575D83C2E}"/>
          </ac:picMkLst>
        </pc:picChg>
        <pc:picChg chg="del mod">
          <ac:chgData name="Stalin Jacob Wilson Packia Dhas" userId="050d7d71-3621-4503-95e8-1c9a9d962492" providerId="ADAL" clId="{E78C8210-920A-4CDF-9E6E-425F307BE77F}" dt="2024-10-29T11:55:32.218" v="404" actId="478"/>
          <ac:picMkLst>
            <pc:docMk/>
            <pc:sldMk cId="2222099617" sldId="761"/>
            <ac:picMk id="8" creationId="{2949AF12-1231-88F3-2D3D-DBA0A9D9951A}"/>
          </ac:picMkLst>
        </pc:picChg>
      </pc:sldChg>
      <pc:sldChg chg="modSp mod">
        <pc:chgData name="Stalin Jacob Wilson Packia Dhas" userId="050d7d71-3621-4503-95e8-1c9a9d962492" providerId="ADAL" clId="{E78C8210-920A-4CDF-9E6E-425F307BE77F}" dt="2024-10-22T13:04:39.834" v="230" actId="20577"/>
        <pc:sldMkLst>
          <pc:docMk/>
          <pc:sldMk cId="893267210" sldId="763"/>
        </pc:sldMkLst>
        <pc:spChg chg="mod">
          <ac:chgData name="Stalin Jacob Wilson Packia Dhas" userId="050d7d71-3621-4503-95e8-1c9a9d962492" providerId="ADAL" clId="{E78C8210-920A-4CDF-9E6E-425F307BE77F}" dt="2024-10-22T13:04:16.496" v="208" actId="20577"/>
          <ac:spMkLst>
            <pc:docMk/>
            <pc:sldMk cId="893267210" sldId="7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E78C8210-920A-4CDF-9E6E-425F307BE77F}" dt="2024-10-22T13:04:39.834" v="230" actId="20577"/>
          <ac:spMkLst>
            <pc:docMk/>
            <pc:sldMk cId="893267210" sldId="763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E78C8210-920A-4CDF-9E6E-425F307BE77F}" dt="2024-10-22T13:09:42.126" v="326" actId="6549"/>
        <pc:sldMkLst>
          <pc:docMk/>
          <pc:sldMk cId="3869709600" sldId="764"/>
        </pc:sldMkLst>
        <pc:spChg chg="mod">
          <ac:chgData name="Stalin Jacob Wilson Packia Dhas" userId="050d7d71-3621-4503-95e8-1c9a9d962492" providerId="ADAL" clId="{E78C8210-920A-4CDF-9E6E-425F307BE77F}" dt="2024-10-22T13:09:42.126" v="326" actId="6549"/>
          <ac:spMkLst>
            <pc:docMk/>
            <pc:sldMk cId="3869709600" sldId="76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E78C8210-920A-4CDF-9E6E-425F307BE77F}" dt="2024-10-22T13:10:22.207" v="328" actId="14100"/>
        <pc:sldMkLst>
          <pc:docMk/>
          <pc:sldMk cId="760997855" sldId="765"/>
        </pc:sldMkLst>
        <pc:spChg chg="mod">
          <ac:chgData name="Stalin Jacob Wilson Packia Dhas" userId="050d7d71-3621-4503-95e8-1c9a9d962492" providerId="ADAL" clId="{E78C8210-920A-4CDF-9E6E-425F307BE77F}" dt="2024-10-22T13:10:22.207" v="328" actId="14100"/>
          <ac:spMkLst>
            <pc:docMk/>
            <pc:sldMk cId="760997855" sldId="76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E78C8210-920A-4CDF-9E6E-425F307BE77F}" dt="2024-10-22T13:10:54.993" v="330" actId="20577"/>
        <pc:sldMkLst>
          <pc:docMk/>
          <pc:sldMk cId="1422529934" sldId="767"/>
        </pc:sldMkLst>
        <pc:spChg chg="mod">
          <ac:chgData name="Stalin Jacob Wilson Packia Dhas" userId="050d7d71-3621-4503-95e8-1c9a9d962492" providerId="ADAL" clId="{E78C8210-920A-4CDF-9E6E-425F307BE77F}" dt="2024-10-22T13:10:54.993" v="330" actId="20577"/>
          <ac:spMkLst>
            <pc:docMk/>
            <pc:sldMk cId="1422529934" sldId="767"/>
            <ac:spMk id="3" creationId="{00000000-0000-0000-0000-000000000000}"/>
          </ac:spMkLst>
        </pc:spChg>
      </pc:sldChg>
      <pc:sldChg chg="modSp add mod ord">
        <pc:chgData name="Stalin Jacob Wilson Packia Dhas" userId="050d7d71-3621-4503-95e8-1c9a9d962492" providerId="ADAL" clId="{E78C8210-920A-4CDF-9E6E-425F307BE77F}" dt="2024-10-22T13:11:23.305" v="336" actId="20577"/>
        <pc:sldMkLst>
          <pc:docMk/>
          <pc:sldMk cId="2282168663" sldId="769"/>
        </pc:sldMkLst>
        <pc:spChg chg="mod">
          <ac:chgData name="Stalin Jacob Wilson Packia Dhas" userId="050d7d71-3621-4503-95e8-1c9a9d962492" providerId="ADAL" clId="{E78C8210-920A-4CDF-9E6E-425F307BE77F}" dt="2024-10-22T13:11:23.305" v="336" actId="20577"/>
          <ac:spMkLst>
            <pc:docMk/>
            <pc:sldMk cId="2282168663" sldId="769"/>
            <ac:spMk id="2" creationId="{BEBF84D4-DC18-F6A9-8D23-8C348BFE87DD}"/>
          </ac:spMkLst>
        </pc:spChg>
        <pc:spChg chg="mod">
          <ac:chgData name="Stalin Jacob Wilson Packia Dhas" userId="050d7d71-3621-4503-95e8-1c9a9d962492" providerId="ADAL" clId="{E78C8210-920A-4CDF-9E6E-425F307BE77F}" dt="2024-10-22T13:09:48.420" v="327" actId="6549"/>
          <ac:spMkLst>
            <pc:docMk/>
            <pc:sldMk cId="2282168663" sldId="769"/>
            <ac:spMk id="3" creationId="{9E0676FD-3E33-141C-0DA7-CE68FD65A68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90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79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761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08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0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cosine function leads a sine function by </a:t>
            </a:r>
            <a:r>
              <a:rPr lang="en-GB" b="1" dirty="0"/>
              <a:t>90 degrees</a:t>
            </a:r>
            <a:r>
              <a:rPr lang="en-GB" dirty="0"/>
              <a:t>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317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957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676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52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08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BCB92-4AE5-7A87-A371-58E89612E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B75A82-E098-E457-71DB-096688192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3A20CA-FFFE-C50C-4E23-24B40ECD21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cosine function leads a sine function by </a:t>
            </a:r>
            <a:r>
              <a:rPr lang="en-GB" b="1" dirty="0"/>
              <a:t>90 degrees</a:t>
            </a:r>
            <a:r>
              <a:rPr lang="en-GB" dirty="0"/>
              <a:t>.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A692AC-B9FC-5338-45F5-7DB4D9CF2A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CEB20-A637-72CE-168A-BCCFBFDBB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ADBF8-2686-B21B-A0B6-7BF665901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1081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4D7D8-58F1-4997-B50D-D0F83484F7ED}" type="datetime1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6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16906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Polar Co-ordinates</a:t>
            </a:r>
          </a:p>
          <a:p>
            <a:pPr marL="536575" indent="-536575" algn="just"/>
            <a:r>
              <a:rPr lang="en-IN" sz="3200" b="1" dirty="0"/>
              <a:t>Rectangular Co-</a:t>
            </a:r>
            <a:r>
              <a:rPr lang="en-IN" sz="3200" b="1" dirty="0" err="1"/>
              <a:t>ordiantes</a:t>
            </a:r>
            <a:endParaRPr lang="en-IN" sz="3200" b="1" dirty="0"/>
          </a:p>
          <a:p>
            <a:pPr marL="536575" indent="-536575" algn="just"/>
            <a:r>
              <a:rPr lang="en-IN" sz="3200" b="1" dirty="0"/>
              <a:t>Polar to Rectangular Coordinates.</a:t>
            </a:r>
          </a:p>
          <a:p>
            <a:pPr marL="536575" indent="-536575" algn="just"/>
            <a:r>
              <a:rPr lang="en-IN" sz="3200" b="1" dirty="0"/>
              <a:t>Rectangular to Polar Coordinates</a:t>
            </a:r>
          </a:p>
          <a:p>
            <a:pPr marL="536575" indent="-536575" algn="just"/>
            <a:r>
              <a:rPr lang="en-IN" sz="3200" b="1" dirty="0"/>
              <a:t>Addition and Subtraction of Alternating Quantities</a:t>
            </a:r>
          </a:p>
          <a:p>
            <a:pPr marL="536575" indent="-536575" algn="just"/>
            <a:r>
              <a:rPr lang="en-IN" sz="3200" b="1" dirty="0"/>
              <a:t>Multiplication and division of Alternating Quantities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6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Demonstrate the ability to apply Complex numbers in Alternating quantities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6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Mathematical Representation of Phasor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Any Phasor can be represented mathematically in two ways</a:t>
            </a:r>
          </a:p>
          <a:p>
            <a:pPr marL="514350" indent="-514350">
              <a:buAutoNum type="arabicParenR"/>
            </a:pPr>
            <a:r>
              <a:rPr lang="en-IN" dirty="0"/>
              <a:t>Polar Co-ordinate system</a:t>
            </a:r>
          </a:p>
          <a:p>
            <a:pPr marL="514350" indent="-514350">
              <a:buAutoNum type="arabicParenR"/>
            </a:pPr>
            <a:r>
              <a:rPr lang="en-IN" dirty="0"/>
              <a:t>Rectangular Co-ordinate system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6668" y="-4863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8544" y="1400265"/>
                <a:ext cx="11194912" cy="505729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Consider an alternating Current </a:t>
                </a:r>
                <a:r>
                  <a:rPr lang="en-IN" b="1" dirty="0"/>
                  <a:t>, </a:t>
                </a: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func>
                        <m:func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IN" b="1" i="0" smtClean="0">
                              <a:latin typeface="Cambria Math" panose="02040503050406030204" pitchFamily="18" charset="0"/>
                            </a:rPr>
                            <m:t>𝐬𝐢𝐧</m:t>
                          </m:r>
                        </m:fName>
                        <m:e>
                          <m:d>
                            <m:d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𝒕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l-GR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𝝓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Where,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IN" b="1" dirty="0"/>
                      <m:t>Maximum</m:t>
                    </m:r>
                    <m:r>
                      <m:rPr>
                        <m:nor/>
                      </m:rPr>
                      <a:rPr lang="en-IN" b="1" dirty="0"/>
                      <m:t> </m:t>
                    </m:r>
                    <m:r>
                      <m:rPr>
                        <m:nor/>
                      </m:rPr>
                      <a:rPr lang="en-IN" b="1" dirty="0"/>
                      <m:t>value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IN" b="1" dirty="0"/>
                      <m:t>Phase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(</a:t>
                </a:r>
                <a:r>
                  <a:rPr lang="en-IN" i="1" dirty="0"/>
                  <a:t>measured with respect to positive </a:t>
                </a:r>
                <a:r>
                  <a:rPr lang="en-IN" b="1" i="1" dirty="0"/>
                  <a:t>X- axis direction)</a:t>
                </a:r>
                <a:r>
                  <a:rPr lang="en-IN" i="1" dirty="0"/>
                  <a:t>.</a:t>
                </a:r>
              </a:p>
              <a:p>
                <a:pPr marL="0" indent="0">
                  <a:buNone/>
                </a:pPr>
                <a:r>
                  <a:rPr lang="en-IN" b="1" dirty="0"/>
                  <a:t>Representing by polar system:</a:t>
                </a:r>
                <a:r>
                  <a:rPr lang="en-IN" dirty="0"/>
                  <a:t> </a:t>
                </a:r>
              </a:p>
              <a:p>
                <a:r>
                  <a:rPr lang="en-IN" dirty="0"/>
                  <a:t>It is represented as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b="1" dirty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IN" dirty="0"/>
                      <m:t>magnitude</m:t>
                    </m:r>
                    <m:r>
                      <m:rPr>
                        <m:nor/>
                      </m:rPr>
                      <a:rPr lang="en-IN" dirty="0"/>
                      <m:t> </m:t>
                    </m:r>
                    <m:r>
                      <m:rPr>
                        <m:nor/>
                      </m:rPr>
                      <a:rPr lang="en-IN" dirty="0"/>
                      <m:t>of</m:t>
                    </m:r>
                    <m:r>
                      <m:rPr>
                        <m:nor/>
                      </m:rPr>
                      <a:rPr lang="en-IN" dirty="0"/>
                      <m:t> </m:t>
                    </m:r>
                    <m:r>
                      <m:rPr>
                        <m:nor/>
                      </m:rPr>
                      <a:rPr lang="en-IN" dirty="0"/>
                      <m:t>the</m:t>
                    </m:r>
                    <m:r>
                      <m:rPr>
                        <m:nor/>
                      </m:rPr>
                      <a:rPr lang="en-IN" dirty="0"/>
                      <m:t> </m:t>
                    </m:r>
                    <m:r>
                      <m:rPr>
                        <m:nor/>
                      </m:rPr>
                      <a:rPr lang="en-IN" dirty="0"/>
                      <m:t>phasor</m:t>
                    </m:r>
                  </m:oMath>
                </a14:m>
                <a:r>
                  <a:rPr lang="en-IN" dirty="0"/>
                  <a:t>  </a:t>
                </a:r>
                <a:r>
                  <a:rPr lang="en-IN" i="1" dirty="0"/>
                  <a:t>(It is positive, </a:t>
                </a:r>
                <a:r>
                  <a:rPr lang="en-IN" i="1" dirty="0" err="1"/>
                  <a:t>Eg</a:t>
                </a:r>
                <a:r>
                  <a:rPr lang="en-IN" i="1" dirty="0"/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IN" b="0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IN" i="1" dirty="0"/>
                  <a:t>) </a:t>
                </a:r>
              </a:p>
              <a:p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 </a:t>
                </a:r>
              </a:p>
              <a:p>
                <a:r>
                  <a:rPr lang="en-IN" dirty="0"/>
                  <a:t>The  </a:t>
                </a:r>
                <a:r>
                  <a:rPr lang="en-IN" b="1" dirty="0"/>
                  <a:t>positive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anticlockwise direction </a:t>
                </a:r>
                <a:r>
                  <a:rPr lang="en-IN" dirty="0"/>
                  <a:t>while the </a:t>
                </a:r>
                <a:r>
                  <a:rPr lang="en-IN" b="1" dirty="0"/>
                  <a:t>negative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clockwise direction</a:t>
                </a:r>
                <a:r>
                  <a:rPr lang="en-IN" dirty="0"/>
                  <a:t>.</a:t>
                </a:r>
              </a:p>
              <a:p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8544" y="1400265"/>
                <a:ext cx="11194912" cy="5057291"/>
              </a:xfrm>
              <a:blipFill>
                <a:blip r:embed="rId3"/>
                <a:stretch>
                  <a:fillRect l="-1144" t="-2774" r="-545" b="-7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29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±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then the polar form is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∠±</m:t>
                    </m:r>
                    <m:r>
                      <a:rPr lang="el-GR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Where,</a:t>
                </a:r>
                <a:r>
                  <a:rPr lang="en-IN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𝒎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e>
                        </m:rad>
                      </m:den>
                    </m:f>
                  </m:oMath>
                </a14:m>
                <a:endParaRPr lang="en-IN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103D0B-E0CC-E637-6A22-602C9D4EE1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3466" y="3663777"/>
            <a:ext cx="2458972" cy="254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5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b="1" dirty="0"/>
                  <a:t>Alternating quantity </a:t>
                </a:r>
                <a:r>
                  <a:rPr lang="en-IN" dirty="0"/>
                  <a:t>can be divided into two components </a:t>
                </a:r>
                <a:r>
                  <a:rPr lang="en-IN" b="1" dirty="0"/>
                  <a:t>X- Component and Y- Component.</a:t>
                </a:r>
              </a:p>
              <a:p>
                <a:r>
                  <a:rPr lang="en-IN" dirty="0"/>
                  <a:t>If an Alternating Current is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X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Y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𝐒𝐢𝐧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dirty="0"/>
                  <a:t> </a:t>
                </a:r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74FEAE-A15F-F9E7-6014-E12575D83C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6388" y="4157531"/>
            <a:ext cx="6218643" cy="2382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9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X and Y component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To indicate that </a:t>
                </a:r>
                <a:r>
                  <a:rPr lang="en-IN" b="1" dirty="0"/>
                  <a:t>X and Y components</a:t>
                </a:r>
                <a:r>
                  <a:rPr lang="en-IN" dirty="0"/>
                  <a:t> are </a:t>
                </a:r>
                <a:r>
                  <a:rPr lang="en-IN" b="1" dirty="0"/>
                  <a:t>perpendicular</a:t>
                </a:r>
                <a:r>
                  <a:rPr lang="en-IN" dirty="0"/>
                  <a:t> to each other, the operator ‘</a:t>
                </a:r>
                <a:r>
                  <a:rPr lang="en-IN" b="1" dirty="0"/>
                  <a:t>j’ is used.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rad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In phasor representation, </a:t>
                </a:r>
                <a:r>
                  <a:rPr lang="en-IN" b="1" dirty="0"/>
                  <a:t>j indicates rotation through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endParaRPr lang="en-IN" b="1" dirty="0"/>
              </a:p>
              <a:p>
                <a:r>
                  <a:rPr lang="en-IN" dirty="0"/>
                  <a:t>The rectangular representation of phasor is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±</m:t>
                    </m:r>
                    <m:r>
                      <a:rPr lang="en-IN" b="1" i="1" dirty="0" err="1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 r="-19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4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to Rectangular</a:t>
            </a:r>
            <a:br>
              <a:rPr lang="en-IN" dirty="0">
                <a:solidFill>
                  <a:schemeClr val="bg1"/>
                </a:solidFill>
                <a:latin typeface="+mn-lt"/>
              </a:rPr>
            </a:br>
            <a:r>
              <a:rPr lang="en-IN" dirty="0">
                <a:solidFill>
                  <a:schemeClr val="bg1"/>
                </a:solidFill>
                <a:latin typeface="+mn-lt"/>
              </a:rPr>
              <a:t>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Given,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 </a:t>
                </a:r>
                <a:r>
                  <a:rPr lang="en-IN" i="1" dirty="0"/>
                  <a:t>X</a:t>
                </a:r>
                <a:r>
                  <a:rPr lang="en-IN" dirty="0"/>
                  <a:t> 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</a:t>
                </a:r>
                <a:r>
                  <a:rPr lang="en-IN" dirty="0"/>
                  <a:t>and  </a:t>
                </a:r>
                <a:r>
                  <a:rPr lang="en-IN" i="1" dirty="0"/>
                  <a:t>Y</a:t>
                </a:r>
                <a:r>
                  <a:rPr lang="en-IN" dirty="0"/>
                  <a:t> 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Rectangular representation 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+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C8786-3D5D-BFD0-1A7F-838510C67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7024" y="3183921"/>
            <a:ext cx="3417951" cy="280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to 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Given, 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i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num>
                          <m:den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den>
                        </m:f>
                      </m:e>
                    </m:d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Polar Representation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709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Addition and Subtraction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7" y="1417566"/>
                <a:ext cx="1058130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addition and subtraction of phasors is called Vector addition or vector subtraction.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Adding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Subtracting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While adding or subtracting, use </a:t>
                </a:r>
                <a:r>
                  <a:rPr lang="en-IN" b="1" dirty="0"/>
                  <a:t>rectangular form of representation of phasor.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7" y="1417566"/>
                <a:ext cx="10581305" cy="4454533"/>
              </a:xfrm>
              <a:blipFill>
                <a:blip r:embed="rId3"/>
                <a:stretch>
                  <a:fillRect l="-1210" t="-2329" r="-7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997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Multiplication and division of phasors is performed using polar form of representation.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Multiplication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IN" dirty="0"/>
                  <a:t>Magnitudes will be multiplied and angles will be added.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157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104741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i="1" dirty="0">
                    <a:latin typeface="Cambria Math" panose="02040503050406030204" pitchFamily="18" charset="0"/>
                  </a:rPr>
                  <a:t>Division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∠</m:t>
                            </m:r>
                            <m:sSub>
                              <m:sSubPr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𝝓</m:t>
                                </m:r>
                              </m:e>
                              <m:sub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∠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l-GR" b="1" i="1">
                                <a:latin typeface="Cambria Math" panose="02040503050406030204" pitchFamily="18" charset="0"/>
                              </a:rPr>
                              <m:t>𝝓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IN" dirty="0"/>
                  <a:t>Magnitudes will be divided, and angles will be subtracted.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10474100" cy="4454533"/>
              </a:xfrm>
              <a:blipFill>
                <a:blip r:embed="rId3"/>
                <a:stretch>
                  <a:fillRect l="-1222" t="-24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29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Another Way of Representing Complex numbers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Complex Number can be expressed as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r>
                  <a:rPr lang="en-IN" b="1" dirty="0"/>
                  <a:t> =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922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B2C18-06EE-0686-15DF-C9AC94E69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84D4-DC18-F6A9-8D23-8C348BFE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Rectangular and Polar </a:t>
            </a:r>
            <a:br>
              <a:rPr lang="en-IN">
                <a:solidFill>
                  <a:schemeClr val="bg1"/>
                </a:solidFill>
                <a:latin typeface="+mn-lt"/>
              </a:rPr>
            </a:br>
            <a:r>
              <a:rPr lang="en-IN">
                <a:solidFill>
                  <a:schemeClr val="bg1"/>
                </a:solidFill>
                <a:latin typeface="+mn-lt"/>
              </a:rPr>
              <a:t>Co-ordinates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E0676FD-3E33-141C-0DA7-CE68FD65A68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If the polar form of the instantaneous equation is expressed in </a:t>
                </a:r>
                <a:r>
                  <a:rPr lang="en-IN" b="1" dirty="0"/>
                  <a:t>sine form instead of cosine </a:t>
                </a:r>
                <a:r>
                  <a:rPr lang="en-IN" dirty="0"/>
                  <a:t>form.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±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IN" dirty="0"/>
                  <a:t> then express it as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𝑽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0" smtClean="0">
                        <a:latin typeface="Cambria Math" panose="02040503050406030204" pitchFamily="18" charset="0"/>
                      </a:rPr>
                      <m:t>𝐬𝐢𝐧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𝝎</m:t>
                    </m:r>
                    <m:r>
                      <a:rPr lang="en-GB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𝒕</m:t>
                    </m:r>
                    <m:r>
                      <a:rPr lang="en-GB" b="1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ϕ)</a:t>
                </a:r>
                <a:endParaRPr lang="en-GB" b="1" i="0" dirty="0">
                  <a:latin typeface="+mj-lt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+mj-lt"/>
                    <a:ea typeface="Cambria Math" panose="02040503050406030204" pitchFamily="18" charset="0"/>
                  </a:rPr>
                  <a:t>Phase of alternating  quantity is </a:t>
                </a:r>
                <a:r>
                  <a:rPr lang="en-GB" b="1" dirty="0">
                    <a:latin typeface="+mj-lt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</a:t>
                </a: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E0676FD-3E33-141C-0DA7-CE68FD65A68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423291-208C-8053-BB79-8E5DD7C91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6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1CBD6F-F81B-F44C-2983-FEFF1FC88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168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 dirty="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</a:t>
            </a:r>
            <a:r>
              <a:rPr lang="en-US" sz="1200" dirty="0">
                <a:solidFill>
                  <a:schemeClr val="tx1">
                    <a:alpha val="80000"/>
                  </a:schemeClr>
                </a:solidFill>
              </a:rPr>
              <a:t>6</a:t>
            </a:r>
            <a:r>
              <a:rPr lang="en-US" sz="1200" kern="1200" dirty="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754</Words>
  <Application>Microsoft Office PowerPoint</Application>
  <PresentationFormat>Widescreen</PresentationFormat>
  <Paragraphs>130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Mathematical Representation of Phasor</vt:lpstr>
      <vt:lpstr>Polar Co-ordinates</vt:lpstr>
      <vt:lpstr>Polar Co-ordinates</vt:lpstr>
      <vt:lpstr>Rectangular Co-ordinates</vt:lpstr>
      <vt:lpstr>Rectangular Co-ordinates</vt:lpstr>
      <vt:lpstr>Polar to Rectangular Co-ordinates</vt:lpstr>
      <vt:lpstr>Rectangular to Polar Co-ordinates</vt:lpstr>
      <vt:lpstr>Addition and Subtraction of Alternating  Quantities</vt:lpstr>
      <vt:lpstr>Multiplication and Division of Alternating  Quantities</vt:lpstr>
      <vt:lpstr>Multiplication and Division of Alternating  Quantities</vt:lpstr>
      <vt:lpstr>Another Way of Representing Complex numbers</vt:lpstr>
      <vt:lpstr>Rectangular and Polar  Co-ordinates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2024-10-29T11:55:42Z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