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1" r:id="rId1"/>
  </p:sldMasterIdLst>
  <p:sldIdLst>
    <p:sldId id="256" r:id="rId2"/>
    <p:sldId id="257" r:id="rId3"/>
    <p:sldId id="258" r:id="rId4"/>
    <p:sldId id="261" r:id="rId5"/>
    <p:sldId id="259" r:id="rId6"/>
    <p:sldId id="262"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787"/>
  </p:normalViewPr>
  <p:slideViewPr>
    <p:cSldViewPr snapToGrid="0" snapToObjects="1">
      <p:cViewPr varScale="1">
        <p:scale>
          <a:sx n="79" d="100"/>
          <a:sy n="79" d="100"/>
        </p:scale>
        <p:origin x="216" y="8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92D4BE38-E745-9C4A-9330-8C8845693B03}" type="datetimeFigureOut">
              <a:rPr lang="en-US" smtClean="0"/>
              <a:t>5/29/20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902B84D0-4A59-C14B-B4DC-D2805BC8D5F6}"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905423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D4BE38-E745-9C4A-9330-8C8845693B03}" type="datetimeFigureOut">
              <a:rPr lang="en-US" smtClean="0"/>
              <a:t>5/29/20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2441179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2D4BE38-E745-9C4A-9330-8C8845693B03}" type="datetimeFigureOut">
              <a:rPr lang="en-US" smtClean="0"/>
              <a:t>5/29/20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902B84D0-4A59-C14B-B4DC-D2805BC8D5F6}"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7395063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2D4BE38-E745-9C4A-9330-8C8845693B03}" type="datetimeFigureOut">
              <a:rPr lang="en-US" smtClean="0"/>
              <a:t>5/29/20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4256921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2D4BE38-E745-9C4A-9330-8C8845693B03}" type="datetimeFigureOut">
              <a:rPr lang="en-US" smtClean="0"/>
              <a:t>5/29/20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3337766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2D4BE38-E745-9C4A-9330-8C8845693B03}" type="datetimeFigureOut">
              <a:rPr lang="en-US" smtClean="0"/>
              <a:t>5/29/20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1251286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4BE38-E745-9C4A-9330-8C8845693B03}" type="datetimeFigureOut">
              <a:rPr lang="en-US" smtClean="0"/>
              <a:t>5/29/20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3518254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D4BE38-E745-9C4A-9330-8C8845693B03}" type="datetimeFigureOut">
              <a:rPr lang="en-US" smtClean="0"/>
              <a:t>5/29/20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02B84D0-4A59-C14B-B4DC-D2805BC8D5F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34021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D4BE38-E745-9C4A-9330-8C8845693B03}" type="datetimeFigureOut">
              <a:rPr lang="en-US" smtClean="0"/>
              <a:t>5/29/20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902B84D0-4A59-C14B-B4DC-D2805BC8D5F6}"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0783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D4BE38-E745-9C4A-9330-8C8845693B03}" type="datetimeFigureOut">
              <a:rPr lang="en-US" smtClean="0"/>
              <a:t>5/29/20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190385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2D4BE38-E745-9C4A-9330-8C8845693B03}" type="datetimeFigureOut">
              <a:rPr lang="en-US" smtClean="0"/>
              <a:t>5/29/20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02B84D0-4A59-C14B-B4DC-D2805BC8D5F6}" type="slidenum">
              <a:rPr lang="en-US" smtClean="0"/>
              <a:t>‹#›</a:t>
            </a:fld>
            <a:endParaRPr lang="en-US"/>
          </a:p>
        </p:txBody>
      </p:sp>
    </p:spTree>
    <p:extLst>
      <p:ext uri="{BB962C8B-B14F-4D97-AF65-F5344CB8AC3E}">
        <p14:creationId xmlns:p14="http://schemas.microsoft.com/office/powerpoint/2010/main" val="1760587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2D4BE38-E745-9C4A-9330-8C8845693B03}" type="datetimeFigureOut">
              <a:rPr lang="en-US" smtClean="0"/>
              <a:t>5/29/20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902B84D0-4A59-C14B-B4DC-D2805BC8D5F6}"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662335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iography.com/business-figure/steve-jobs" TargetMode="External"/><Relationship Id="rId2" Type="http://schemas.openxmlformats.org/officeDocument/2006/relationships/hyperlink" Target="https://www.ted.com/talks/steve_jobs_how_to_live_before_you_die/up-nex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28D31-4B25-3842-87C2-4638082B2035}"/>
              </a:ext>
            </a:extLst>
          </p:cNvPr>
          <p:cNvSpPr>
            <a:spLocks noGrp="1"/>
          </p:cNvSpPr>
          <p:nvPr>
            <p:ph type="ctrTitle"/>
          </p:nvPr>
        </p:nvSpPr>
        <p:spPr>
          <a:xfrm>
            <a:off x="1743456" y="1788454"/>
            <a:ext cx="8532901" cy="2098226"/>
          </a:xfrm>
        </p:spPr>
        <p:txBody>
          <a:bodyPr/>
          <a:lstStyle/>
          <a:p>
            <a:r>
              <a:rPr lang="en-US" dirty="0"/>
              <a:t>Entrepreneurship – Steve Jobs</a:t>
            </a:r>
          </a:p>
        </p:txBody>
      </p:sp>
      <p:sp>
        <p:nvSpPr>
          <p:cNvPr id="3" name="Subtitle 2">
            <a:extLst>
              <a:ext uri="{FF2B5EF4-FFF2-40B4-BE49-F238E27FC236}">
                <a16:creationId xmlns:a16="http://schemas.microsoft.com/office/drawing/2014/main" id="{258C8D58-60CA-EF40-B389-301F37BFEC51}"/>
              </a:ext>
            </a:extLst>
          </p:cNvPr>
          <p:cNvSpPr>
            <a:spLocks noGrp="1"/>
          </p:cNvSpPr>
          <p:nvPr>
            <p:ph type="subTitle" idx="1"/>
          </p:nvPr>
        </p:nvSpPr>
        <p:spPr/>
        <p:txBody>
          <a:bodyPr/>
          <a:lstStyle/>
          <a:p>
            <a:r>
              <a:rPr lang="en-US" dirty="0"/>
              <a:t>Shaik Ullah</a:t>
            </a:r>
          </a:p>
          <a:p>
            <a:r>
              <a:rPr lang="en-US" dirty="0"/>
              <a:t>1705093 </a:t>
            </a:r>
          </a:p>
        </p:txBody>
      </p:sp>
    </p:spTree>
    <p:extLst>
      <p:ext uri="{BB962C8B-B14F-4D97-AF65-F5344CB8AC3E}">
        <p14:creationId xmlns:p14="http://schemas.microsoft.com/office/powerpoint/2010/main" val="1071294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8FFEE-8B35-FD4C-8D89-81AFA87C541F}"/>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F5060180-99CD-DB46-829F-076835DD4AFF}"/>
              </a:ext>
            </a:extLst>
          </p:cNvPr>
          <p:cNvSpPr>
            <a:spLocks noGrp="1"/>
          </p:cNvSpPr>
          <p:nvPr>
            <p:ph idx="1"/>
          </p:nvPr>
        </p:nvSpPr>
        <p:spPr/>
        <p:txBody>
          <a:bodyPr/>
          <a:lstStyle/>
          <a:p>
            <a:pPr marL="0" indent="0">
              <a:buNone/>
            </a:pPr>
            <a:r>
              <a:rPr lang="en-US" dirty="0"/>
              <a:t>For this presentation, I have decided to look at Steve Jobs. I will take about him briefly, how he started his company up, his characteristics and how he kept his company going by creating new products and being innovate to keep up with technology and marketing. I will also talk about a theorist called Maslow and how he can link within Steve Jobs. </a:t>
            </a:r>
          </a:p>
        </p:txBody>
      </p:sp>
    </p:spTree>
    <p:extLst>
      <p:ext uri="{BB962C8B-B14F-4D97-AF65-F5344CB8AC3E}">
        <p14:creationId xmlns:p14="http://schemas.microsoft.com/office/powerpoint/2010/main" val="671161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BD30A-BB3F-5340-AE76-972D604B27A9}"/>
              </a:ext>
            </a:extLst>
          </p:cNvPr>
          <p:cNvSpPr>
            <a:spLocks noGrp="1"/>
          </p:cNvSpPr>
          <p:nvPr>
            <p:ph type="title"/>
          </p:nvPr>
        </p:nvSpPr>
        <p:spPr>
          <a:xfrm>
            <a:off x="838200" y="193207"/>
            <a:ext cx="9601200" cy="1485900"/>
          </a:xfrm>
        </p:spPr>
        <p:txBody>
          <a:bodyPr/>
          <a:lstStyle/>
          <a:p>
            <a:r>
              <a:rPr lang="en-US" dirty="0"/>
              <a:t>About Steve Jobs </a:t>
            </a:r>
          </a:p>
        </p:txBody>
      </p:sp>
      <p:sp>
        <p:nvSpPr>
          <p:cNvPr id="3" name="Content Placeholder 2">
            <a:extLst>
              <a:ext uri="{FF2B5EF4-FFF2-40B4-BE49-F238E27FC236}">
                <a16:creationId xmlns:a16="http://schemas.microsoft.com/office/drawing/2014/main" id="{D8DA8ACC-D089-E543-89B3-3DAE1C03B4C8}"/>
              </a:ext>
            </a:extLst>
          </p:cNvPr>
          <p:cNvSpPr>
            <a:spLocks noGrp="1"/>
          </p:cNvSpPr>
          <p:nvPr>
            <p:ph idx="1"/>
          </p:nvPr>
        </p:nvSpPr>
        <p:spPr>
          <a:xfrm>
            <a:off x="838200" y="1570505"/>
            <a:ext cx="10515600" cy="4351338"/>
          </a:xfrm>
        </p:spPr>
        <p:txBody>
          <a:bodyPr>
            <a:normAutofit/>
          </a:bodyPr>
          <a:lstStyle/>
          <a:p>
            <a:pPr marL="0" indent="0">
              <a:buNone/>
            </a:pPr>
            <a:r>
              <a:rPr lang="en-US" dirty="0"/>
              <a:t>Steve Jobs was born in California in 1955 and sadly passed away in 2011 from pancreatic cancer. Steve Jobs was an American inventor, designer and entrepreneur who was the co founder, chief executive and chairman of the company apple, alongside Steve Woznick. </a:t>
            </a:r>
            <a:br>
              <a:rPr lang="en-US" dirty="0"/>
            </a:br>
            <a:br>
              <a:rPr lang="en-US" dirty="0"/>
            </a:br>
            <a:r>
              <a:rPr lang="en-US" dirty="0"/>
              <a:t>Steve parents gave him up for adoption,  and he also mentions when doing a speech in Stanford University (2008) that “I never graduated from college” further on goes into explaining it more stating “I dropped out of reed college after six months but stayed around as a drop-in for another 18 months or so before I really quit”.  </a:t>
            </a:r>
            <a:br>
              <a:rPr lang="en-US" dirty="0"/>
            </a:br>
            <a:r>
              <a:rPr lang="en-US" dirty="0"/>
              <a:t>Jobs, had no idea what to do with his life and he didn’t understand how college would help him to figure it out. Once, jobs dropped out of college he began doing drop-ins into the ones that looked more interesting to him, and the one that he found interesting was calligraphy, so Jobs ended up taking calligraphy classes because he found it fascinating, and this is where he used his calligraphy when first creating the Macintosh computer. </a:t>
            </a:r>
          </a:p>
          <a:p>
            <a:pPr marL="0" indent="0">
              <a:buNone/>
            </a:pPr>
            <a:r>
              <a:rPr lang="en-US" dirty="0"/>
              <a:t> </a:t>
            </a:r>
          </a:p>
        </p:txBody>
      </p:sp>
    </p:spTree>
    <p:extLst>
      <p:ext uri="{BB962C8B-B14F-4D97-AF65-F5344CB8AC3E}">
        <p14:creationId xmlns:p14="http://schemas.microsoft.com/office/powerpoint/2010/main" val="72912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DC4B5-4C65-1548-ABAC-A408CED27E0D}"/>
              </a:ext>
            </a:extLst>
          </p:cNvPr>
          <p:cNvSpPr>
            <a:spLocks noGrp="1"/>
          </p:cNvSpPr>
          <p:nvPr>
            <p:ph type="title"/>
          </p:nvPr>
        </p:nvSpPr>
        <p:spPr>
          <a:xfrm>
            <a:off x="914400" y="247650"/>
            <a:ext cx="9601200" cy="1485900"/>
          </a:xfrm>
        </p:spPr>
        <p:txBody>
          <a:bodyPr/>
          <a:lstStyle/>
          <a:p>
            <a:r>
              <a:rPr lang="en-US" dirty="0"/>
              <a:t>Continued…</a:t>
            </a:r>
          </a:p>
        </p:txBody>
      </p:sp>
      <p:sp>
        <p:nvSpPr>
          <p:cNvPr id="3" name="Content Placeholder 2">
            <a:extLst>
              <a:ext uri="{FF2B5EF4-FFF2-40B4-BE49-F238E27FC236}">
                <a16:creationId xmlns:a16="http://schemas.microsoft.com/office/drawing/2014/main" id="{5D5A4925-DD42-6241-8A74-8CD859EF8B00}"/>
              </a:ext>
            </a:extLst>
          </p:cNvPr>
          <p:cNvSpPr>
            <a:spLocks noGrp="1"/>
          </p:cNvSpPr>
          <p:nvPr>
            <p:ph idx="1"/>
          </p:nvPr>
        </p:nvSpPr>
        <p:spPr>
          <a:xfrm>
            <a:off x="781050" y="990600"/>
            <a:ext cx="9601200" cy="4972050"/>
          </a:xfrm>
        </p:spPr>
        <p:txBody>
          <a:bodyPr/>
          <a:lstStyle/>
          <a:p>
            <a:pPr marL="0" indent="0">
              <a:buNone/>
            </a:pPr>
            <a:r>
              <a:rPr lang="en-US" dirty="0"/>
              <a:t>Steve Jobs was the person behind iPhones, MacBook's, iPad’s etc., and met his business partner Steve Wozniak during high school, and became the co founder of Apple.</a:t>
            </a:r>
          </a:p>
          <a:p>
            <a:pPr marL="0" indent="0">
              <a:buNone/>
            </a:pPr>
            <a:r>
              <a:rPr lang="en-US" dirty="0"/>
              <a:t>Both started Apple in Jobs parents' garage at just the age of 20, and within 10 years the company had grown with £2billion company with over 4,000 employees. </a:t>
            </a:r>
          </a:p>
          <a:p>
            <a:pPr marL="0" indent="0">
              <a:buNone/>
            </a:pPr>
            <a:r>
              <a:rPr lang="en-US" dirty="0"/>
              <a:t>Apple products;</a:t>
            </a:r>
          </a:p>
          <a:p>
            <a:r>
              <a:rPr lang="en-US" dirty="0"/>
              <a:t>iPad</a:t>
            </a:r>
          </a:p>
          <a:p>
            <a:r>
              <a:rPr lang="en-US" dirty="0"/>
              <a:t>iPod </a:t>
            </a:r>
          </a:p>
          <a:p>
            <a:r>
              <a:rPr lang="en-US" dirty="0"/>
              <a:t> iPod touch </a:t>
            </a:r>
          </a:p>
          <a:p>
            <a:r>
              <a:rPr lang="en-US" dirty="0"/>
              <a:t>MacBook's </a:t>
            </a:r>
          </a:p>
          <a:p>
            <a:r>
              <a:rPr lang="en-US" dirty="0"/>
              <a:t>iPhone </a:t>
            </a:r>
          </a:p>
          <a:p>
            <a:pPr marL="0" indent="0">
              <a:buNone/>
            </a:pPr>
            <a:r>
              <a:rPr lang="en-US" dirty="0"/>
              <a:t> </a:t>
            </a:r>
          </a:p>
        </p:txBody>
      </p:sp>
    </p:spTree>
    <p:extLst>
      <p:ext uri="{BB962C8B-B14F-4D97-AF65-F5344CB8AC3E}">
        <p14:creationId xmlns:p14="http://schemas.microsoft.com/office/powerpoint/2010/main" val="3013504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F4E10-BD1B-9547-A8E1-B11CAD24B460}"/>
              </a:ext>
            </a:extLst>
          </p:cNvPr>
          <p:cNvSpPr>
            <a:spLocks noGrp="1"/>
          </p:cNvSpPr>
          <p:nvPr>
            <p:ph type="title"/>
          </p:nvPr>
        </p:nvSpPr>
        <p:spPr>
          <a:xfrm>
            <a:off x="797441" y="116958"/>
            <a:ext cx="9601200" cy="1073888"/>
          </a:xfrm>
        </p:spPr>
        <p:txBody>
          <a:bodyPr/>
          <a:lstStyle/>
          <a:p>
            <a:r>
              <a:rPr lang="en-US" dirty="0"/>
              <a:t>Fired? </a:t>
            </a:r>
          </a:p>
        </p:txBody>
      </p:sp>
      <p:sp>
        <p:nvSpPr>
          <p:cNvPr id="3" name="Content Placeholder 2">
            <a:extLst>
              <a:ext uri="{FF2B5EF4-FFF2-40B4-BE49-F238E27FC236}">
                <a16:creationId xmlns:a16="http://schemas.microsoft.com/office/drawing/2014/main" id="{43B4FFEE-B06B-A947-9254-67B3222B4E80}"/>
              </a:ext>
            </a:extLst>
          </p:cNvPr>
          <p:cNvSpPr>
            <a:spLocks noGrp="1"/>
          </p:cNvSpPr>
          <p:nvPr>
            <p:ph idx="1"/>
          </p:nvPr>
        </p:nvSpPr>
        <p:spPr>
          <a:xfrm>
            <a:off x="797441" y="1433623"/>
            <a:ext cx="9601200" cy="3581400"/>
          </a:xfrm>
        </p:spPr>
        <p:txBody>
          <a:bodyPr/>
          <a:lstStyle/>
          <a:p>
            <a:pPr marL="0" indent="0">
              <a:buNone/>
            </a:pPr>
            <a:r>
              <a:rPr lang="en-US" dirty="0"/>
              <a:t>When the first Macintosh came out, Jobs also got fired due to falling out and the board of director sided with the other person that he had the falling out.</a:t>
            </a:r>
            <a:br>
              <a:rPr lang="en-US" dirty="0"/>
            </a:br>
            <a:r>
              <a:rPr lang="en-US" dirty="0"/>
              <a:t>However, this didn’t stop Jobs even though he got rejected he started over and started another company called next and Pixar. Further along the line, apple also ended up buying next and this meant Jobs got his job back. As Steve Job states in his speech to Stanford University “getting fired from Apple was the best thing that could have ever happened to me”. </a:t>
            </a:r>
          </a:p>
          <a:p>
            <a:pPr marL="0" indent="0">
              <a:buNone/>
            </a:pPr>
            <a:r>
              <a:rPr lang="en-US" dirty="0"/>
              <a:t>Even though Jobs got fired, it still didn’t stop him from doing something he loved and was passionate about because he did go into starting two other company's up, and it made him become more creative.  He found what he loved to do and that kept him going, hence why he is probably one of the most successful entrepreneurs.  </a:t>
            </a:r>
          </a:p>
        </p:txBody>
      </p:sp>
    </p:spTree>
    <p:extLst>
      <p:ext uri="{BB962C8B-B14F-4D97-AF65-F5344CB8AC3E}">
        <p14:creationId xmlns:p14="http://schemas.microsoft.com/office/powerpoint/2010/main" val="2785241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0CAD7-F4D5-0449-94A0-AD8B5D68F6E0}"/>
              </a:ext>
            </a:extLst>
          </p:cNvPr>
          <p:cNvSpPr>
            <a:spLocks noGrp="1"/>
          </p:cNvSpPr>
          <p:nvPr>
            <p:ph type="title"/>
          </p:nvPr>
        </p:nvSpPr>
        <p:spPr>
          <a:xfrm>
            <a:off x="838200" y="247650"/>
            <a:ext cx="9601200" cy="1085850"/>
          </a:xfrm>
        </p:spPr>
        <p:txBody>
          <a:bodyPr/>
          <a:lstStyle/>
          <a:p>
            <a:r>
              <a:rPr lang="en-US" dirty="0"/>
              <a:t>Creative and Innovating?</a:t>
            </a:r>
          </a:p>
        </p:txBody>
      </p:sp>
      <p:sp>
        <p:nvSpPr>
          <p:cNvPr id="3" name="Content Placeholder 2">
            <a:extLst>
              <a:ext uri="{FF2B5EF4-FFF2-40B4-BE49-F238E27FC236}">
                <a16:creationId xmlns:a16="http://schemas.microsoft.com/office/drawing/2014/main" id="{8FB537F4-E555-3141-BB49-59211C38A07B}"/>
              </a:ext>
            </a:extLst>
          </p:cNvPr>
          <p:cNvSpPr>
            <a:spLocks noGrp="1"/>
          </p:cNvSpPr>
          <p:nvPr>
            <p:ph idx="1"/>
          </p:nvPr>
        </p:nvSpPr>
        <p:spPr>
          <a:xfrm>
            <a:off x="838200" y="1333500"/>
            <a:ext cx="9601200" cy="3581400"/>
          </a:xfrm>
        </p:spPr>
        <p:txBody>
          <a:bodyPr/>
          <a:lstStyle/>
          <a:p>
            <a:pPr marL="0" indent="0">
              <a:buNone/>
            </a:pPr>
            <a:r>
              <a:rPr lang="en-US" dirty="0"/>
              <a:t>Steve Jobs is a successful entrepreneur because he was creative and innovating, constantly producing new things. For example, first came the iMac when everyone was interested in computers/laptops, then came iPods this was something new and no one really made anything like that, and then iTouch, and then after this it was an iPhone, and this was probably one of the biggest innovations, and I think this is why Jobs kept creating and coming up with new products because it was becoming popular and people kept buying. </a:t>
            </a:r>
          </a:p>
          <a:p>
            <a:pPr marL="0" indent="0">
              <a:buNone/>
            </a:pPr>
            <a:r>
              <a:rPr lang="en-US" dirty="0"/>
              <a:t>Also, if Jobs only kept doing one product, and did not continue to create new products they would not be as popular, and their business could have failed. Therefore Apple kept creating and till to this day they are producing new products. As technology is changing, so is Apple because they want to be on top. </a:t>
            </a:r>
          </a:p>
        </p:txBody>
      </p:sp>
    </p:spTree>
    <p:extLst>
      <p:ext uri="{BB962C8B-B14F-4D97-AF65-F5344CB8AC3E}">
        <p14:creationId xmlns:p14="http://schemas.microsoft.com/office/powerpoint/2010/main" val="3422015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5778C-8E89-B94F-AD7F-8B92FF152B7C}"/>
              </a:ext>
            </a:extLst>
          </p:cNvPr>
          <p:cNvSpPr>
            <a:spLocks noGrp="1"/>
          </p:cNvSpPr>
          <p:nvPr>
            <p:ph type="title"/>
          </p:nvPr>
        </p:nvSpPr>
        <p:spPr>
          <a:xfrm>
            <a:off x="783771" y="146957"/>
            <a:ext cx="9601200" cy="1110343"/>
          </a:xfrm>
        </p:spPr>
        <p:txBody>
          <a:bodyPr/>
          <a:lstStyle/>
          <a:p>
            <a:r>
              <a:rPr lang="en-US" dirty="0"/>
              <a:t>Characteristics </a:t>
            </a:r>
          </a:p>
        </p:txBody>
      </p:sp>
      <p:sp>
        <p:nvSpPr>
          <p:cNvPr id="3" name="Content Placeholder 2">
            <a:extLst>
              <a:ext uri="{FF2B5EF4-FFF2-40B4-BE49-F238E27FC236}">
                <a16:creationId xmlns:a16="http://schemas.microsoft.com/office/drawing/2014/main" id="{AF0AC8EA-C6DC-7740-9E7B-8A224AA2E319}"/>
              </a:ext>
            </a:extLst>
          </p:cNvPr>
          <p:cNvSpPr>
            <a:spLocks noGrp="1"/>
          </p:cNvSpPr>
          <p:nvPr>
            <p:ph idx="1"/>
          </p:nvPr>
        </p:nvSpPr>
        <p:spPr>
          <a:xfrm>
            <a:off x="783771" y="1763486"/>
            <a:ext cx="9601200" cy="3581400"/>
          </a:xfrm>
        </p:spPr>
        <p:txBody>
          <a:bodyPr/>
          <a:lstStyle/>
          <a:p>
            <a:pPr marL="0" indent="0">
              <a:buNone/>
            </a:pPr>
            <a:r>
              <a:rPr lang="en-US" dirty="0"/>
              <a:t>These are just some of the characteristics Steve Jobs had;</a:t>
            </a:r>
          </a:p>
          <a:p>
            <a:pPr>
              <a:buFont typeface="Wingdings" pitchFamily="2" charset="2"/>
              <a:buChar char="§"/>
            </a:pPr>
            <a:r>
              <a:rPr lang="en-US" dirty="0"/>
              <a:t>A risk taker </a:t>
            </a:r>
          </a:p>
          <a:p>
            <a:pPr>
              <a:buFont typeface="Wingdings" pitchFamily="2" charset="2"/>
              <a:buChar char="§"/>
            </a:pPr>
            <a:r>
              <a:rPr lang="en-US" dirty="0"/>
              <a:t>Creative </a:t>
            </a:r>
          </a:p>
          <a:p>
            <a:pPr>
              <a:buFont typeface="Wingdings" pitchFamily="2" charset="2"/>
              <a:buChar char="§"/>
            </a:pPr>
            <a:r>
              <a:rPr lang="en-US" dirty="0"/>
              <a:t>Innovate </a:t>
            </a:r>
          </a:p>
          <a:p>
            <a:pPr>
              <a:buFont typeface="Wingdings" pitchFamily="2" charset="2"/>
              <a:buChar char="§"/>
            </a:pPr>
            <a:r>
              <a:rPr lang="en-US" dirty="0"/>
              <a:t>Passionate about what he wanted to do and didn’t stop until he got it </a:t>
            </a:r>
          </a:p>
          <a:p>
            <a:pPr>
              <a:buFont typeface="Wingdings" pitchFamily="2" charset="2"/>
              <a:buChar char="§"/>
            </a:pPr>
            <a:r>
              <a:rPr lang="en-US" dirty="0"/>
              <a:t>Ambitious (Apple started from nothing and has now become one of the biggest company's in the world)</a:t>
            </a:r>
          </a:p>
          <a:p>
            <a:pPr>
              <a:buFont typeface="Wingdings" pitchFamily="2" charset="2"/>
              <a:buChar char="§"/>
            </a:pPr>
            <a:r>
              <a:rPr lang="en-US" dirty="0"/>
              <a:t>Had a clear vision and wanted to get things done </a:t>
            </a:r>
          </a:p>
          <a:p>
            <a:pPr marL="0" indent="0">
              <a:buNone/>
            </a:pPr>
            <a:endParaRPr lang="en-US" dirty="0"/>
          </a:p>
        </p:txBody>
      </p:sp>
    </p:spTree>
    <p:extLst>
      <p:ext uri="{BB962C8B-B14F-4D97-AF65-F5344CB8AC3E}">
        <p14:creationId xmlns:p14="http://schemas.microsoft.com/office/powerpoint/2010/main" val="3032637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58A19-1DED-F547-BA5C-EA3C401137CE}"/>
              </a:ext>
            </a:extLst>
          </p:cNvPr>
          <p:cNvSpPr>
            <a:spLocks noGrp="1"/>
          </p:cNvSpPr>
          <p:nvPr>
            <p:ph type="title"/>
          </p:nvPr>
        </p:nvSpPr>
        <p:spPr>
          <a:xfrm>
            <a:off x="947057" y="130629"/>
            <a:ext cx="9601200" cy="1485900"/>
          </a:xfrm>
        </p:spPr>
        <p:txBody>
          <a:bodyPr/>
          <a:lstStyle/>
          <a:p>
            <a:r>
              <a:rPr lang="en-US" dirty="0"/>
              <a:t>Maslow Theory </a:t>
            </a:r>
          </a:p>
        </p:txBody>
      </p:sp>
      <p:sp>
        <p:nvSpPr>
          <p:cNvPr id="3" name="Content Placeholder 2">
            <a:extLst>
              <a:ext uri="{FF2B5EF4-FFF2-40B4-BE49-F238E27FC236}">
                <a16:creationId xmlns:a16="http://schemas.microsoft.com/office/drawing/2014/main" id="{44C94B72-E868-BA46-875C-9C85AF88914D}"/>
              </a:ext>
            </a:extLst>
          </p:cNvPr>
          <p:cNvSpPr>
            <a:spLocks noGrp="1"/>
          </p:cNvSpPr>
          <p:nvPr>
            <p:ph idx="1"/>
          </p:nvPr>
        </p:nvSpPr>
        <p:spPr>
          <a:xfrm>
            <a:off x="816428" y="1387928"/>
            <a:ext cx="9601200" cy="4555671"/>
          </a:xfrm>
        </p:spPr>
        <p:txBody>
          <a:bodyPr>
            <a:normAutofit lnSpcReduction="10000"/>
          </a:bodyPr>
          <a:lstStyle/>
          <a:p>
            <a:pPr marL="0" indent="0">
              <a:buNone/>
            </a:pPr>
            <a:r>
              <a:rPr lang="en-US" dirty="0"/>
              <a:t>Maslow's Hierarchy of Needs focuses on business motivation and how it motivates staff. Maslow stated that all these needs had to be fulfilled for an employee to be fully motivated.  </a:t>
            </a:r>
            <a:r>
              <a:rPr lang="en-GB" dirty="0"/>
              <a:t>Maslow’s first rank was based on physiological needs such as food, water, warmth and rest. These basic needs had to be achieved by the employee first to move up to the next category. At one-point Jobs got fired from Apple, and this could have affected his Hierarchy of Needs because it could have affected his self-esteem and felt embarrassed that the company owner got fired from his own company. </a:t>
            </a:r>
          </a:p>
          <a:p>
            <a:pPr marL="0" indent="0">
              <a:buNone/>
            </a:pPr>
            <a:endParaRPr lang="en-GB" dirty="0"/>
          </a:p>
          <a:p>
            <a:pPr marL="0" indent="0">
              <a:buNone/>
            </a:pPr>
            <a:r>
              <a:rPr lang="en-GB" dirty="0"/>
              <a:t>However, Steve jobs at one point before Apple reached success had not been able to fulfil his basic needs. Self-motivation and moving forward by following Maslow’s hierarchy of needs he was able to build up from basic needs to the successful company it is today, and apple may not have been around if it was not for his adopted father getting him involved with electronics as that is where his love for electronics came from and his adopted father created that safe environment for Jobs to get involved with electronics. </a:t>
            </a:r>
            <a:endParaRPr lang="en-US" dirty="0"/>
          </a:p>
        </p:txBody>
      </p:sp>
    </p:spTree>
    <p:extLst>
      <p:ext uri="{BB962C8B-B14F-4D97-AF65-F5344CB8AC3E}">
        <p14:creationId xmlns:p14="http://schemas.microsoft.com/office/powerpoint/2010/main" val="446827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8BC0F-E337-874C-AB2D-35E945F855EB}"/>
              </a:ext>
            </a:extLst>
          </p:cNvPr>
          <p:cNvSpPr>
            <a:spLocks noGrp="1"/>
          </p:cNvSpPr>
          <p:nvPr>
            <p:ph type="title"/>
          </p:nvPr>
        </p:nvSpPr>
        <p:spPr>
          <a:xfrm>
            <a:off x="800100" y="0"/>
            <a:ext cx="9601200" cy="1485900"/>
          </a:xfrm>
        </p:spPr>
        <p:txBody>
          <a:bodyPr/>
          <a:lstStyle/>
          <a:p>
            <a:r>
              <a:rPr lang="en-US" dirty="0"/>
              <a:t>Reference </a:t>
            </a:r>
          </a:p>
        </p:txBody>
      </p:sp>
      <p:sp>
        <p:nvSpPr>
          <p:cNvPr id="3" name="Content Placeholder 2">
            <a:extLst>
              <a:ext uri="{FF2B5EF4-FFF2-40B4-BE49-F238E27FC236}">
                <a16:creationId xmlns:a16="http://schemas.microsoft.com/office/drawing/2014/main" id="{59A31100-9B1E-1343-AF9D-AC52E87B4ECA}"/>
              </a:ext>
            </a:extLst>
          </p:cNvPr>
          <p:cNvSpPr>
            <a:spLocks noGrp="1"/>
          </p:cNvSpPr>
          <p:nvPr>
            <p:ph idx="1"/>
          </p:nvPr>
        </p:nvSpPr>
        <p:spPr>
          <a:xfrm>
            <a:off x="800100" y="1428750"/>
            <a:ext cx="9601200" cy="3581400"/>
          </a:xfrm>
        </p:spPr>
        <p:txBody>
          <a:bodyPr/>
          <a:lstStyle/>
          <a:p>
            <a:pPr marL="0" indent="0">
              <a:buNone/>
            </a:pPr>
            <a:r>
              <a:rPr lang="en-GB" dirty="0"/>
              <a:t>Ted Talk (2008) How to live before you die. [Video] Available at: </a:t>
            </a:r>
            <a:r>
              <a:rPr lang="en-GB" u="sng" dirty="0">
                <a:hlinkClick r:id="rId2"/>
              </a:rPr>
              <a:t>https://www.ted.com/talks/steve_jobs_how_to_live_before_you_die/up-next</a:t>
            </a:r>
            <a:r>
              <a:rPr lang="en-GB" dirty="0"/>
              <a:t> (Accessed: 29</a:t>
            </a:r>
            <a:r>
              <a:rPr lang="en-GB" baseline="30000" dirty="0"/>
              <a:t>th</a:t>
            </a:r>
            <a:r>
              <a:rPr lang="en-GB" dirty="0"/>
              <a:t> May 2020)</a:t>
            </a:r>
            <a:r>
              <a:rPr lang="en-GB" b="1" dirty="0"/>
              <a:t> </a:t>
            </a:r>
            <a:endParaRPr lang="en-GB" dirty="0"/>
          </a:p>
          <a:p>
            <a:pPr marL="0" indent="0">
              <a:buNone/>
            </a:pPr>
            <a:r>
              <a:rPr lang="en-US"/>
              <a:t>Biography </a:t>
            </a:r>
            <a:r>
              <a:rPr lang="en-US" dirty="0"/>
              <a:t>(2019) Steve Jobs. Available at: </a:t>
            </a:r>
            <a:r>
              <a:rPr lang="en-US" dirty="0">
                <a:hlinkClick r:id="rId3"/>
              </a:rPr>
              <a:t>https://www.biography.com/business-figure/steve-jobs</a:t>
            </a:r>
            <a:r>
              <a:rPr lang="en-US" dirty="0"/>
              <a:t> (</a:t>
            </a:r>
            <a:r>
              <a:rPr lang="en-GB" dirty="0"/>
              <a:t>Accessed: 28</a:t>
            </a:r>
            <a:r>
              <a:rPr lang="en-GB" baseline="30000" dirty="0"/>
              <a:t>th</a:t>
            </a:r>
            <a:r>
              <a:rPr lang="en-GB" dirty="0"/>
              <a:t> May 2020)</a:t>
            </a:r>
            <a:r>
              <a:rPr lang="en-GB" b="1" dirty="0"/>
              <a:t> </a:t>
            </a:r>
            <a:endParaRPr lang="en-US" dirty="0"/>
          </a:p>
        </p:txBody>
      </p:sp>
    </p:spTree>
    <p:extLst>
      <p:ext uri="{BB962C8B-B14F-4D97-AF65-F5344CB8AC3E}">
        <p14:creationId xmlns:p14="http://schemas.microsoft.com/office/powerpoint/2010/main" val="328610788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{94081975-3861-924B-8800-12D2C04E929A}tf10001072</Template>
  <TotalTime>84</TotalTime>
  <Words>1035</Words>
  <Application>Microsoft Macintosh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Franklin Gothic Book</vt:lpstr>
      <vt:lpstr>Wingdings</vt:lpstr>
      <vt:lpstr>Crop</vt:lpstr>
      <vt:lpstr>Entrepreneurship – Steve Jobs</vt:lpstr>
      <vt:lpstr>Introduction </vt:lpstr>
      <vt:lpstr>About Steve Jobs </vt:lpstr>
      <vt:lpstr>Continued…</vt:lpstr>
      <vt:lpstr>Fired? </vt:lpstr>
      <vt:lpstr>Creative and Innovating?</vt:lpstr>
      <vt:lpstr>Characteristics </vt:lpstr>
      <vt:lpstr>Maslow Theory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 Steve Jobs</dc:title>
  <dc:creator>reema ullah</dc:creator>
  <cp:lastModifiedBy>reema ullah</cp:lastModifiedBy>
  <cp:revision>17</cp:revision>
  <dcterms:created xsi:type="dcterms:W3CDTF">2020-05-29T20:57:22Z</dcterms:created>
  <dcterms:modified xsi:type="dcterms:W3CDTF">2020-05-29T22:21:53Z</dcterms:modified>
</cp:coreProperties>
</file>