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0A279E-C494-4012-83F9-5F99376C2355}" v="198" dt="2022-10-27T13:38:57.1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Gous Uddin (2110027)" userId="S::2110027@student.uwtsd.ac.uk::b6d45911-7069-47cc-b420-25fb33d377df" providerId="AD" clId="Web-{2D0A279E-C494-4012-83F9-5F99376C2355}"/>
    <pc:docChg chg="addSld modSld addMainMaster delMainMaster">
      <pc:chgData name="Syed Gous Uddin (2110027)" userId="S::2110027@student.uwtsd.ac.uk::b6d45911-7069-47cc-b420-25fb33d377df" providerId="AD" clId="Web-{2D0A279E-C494-4012-83F9-5F99376C2355}" dt="2022-10-27T13:38:56.629" v="199" actId="20577"/>
      <pc:docMkLst>
        <pc:docMk/>
      </pc:docMkLst>
      <pc:sldChg chg="addSp modSp mod setBg modClrScheme chgLayout">
        <pc:chgData name="Syed Gous Uddin (2110027)" userId="S::2110027@student.uwtsd.ac.uk::b6d45911-7069-47cc-b420-25fb33d377df" providerId="AD" clId="Web-{2D0A279E-C494-4012-83F9-5F99376C2355}" dt="2022-10-27T13:26:10.751" v="5"/>
        <pc:sldMkLst>
          <pc:docMk/>
          <pc:sldMk cId="109857222" sldId="256"/>
        </pc:sldMkLst>
        <pc:spChg chg="mod">
          <ac:chgData name="Syed Gous Uddin (2110027)" userId="S::2110027@student.uwtsd.ac.uk::b6d45911-7069-47cc-b420-25fb33d377df" providerId="AD" clId="Web-{2D0A279E-C494-4012-83F9-5F99376C2355}" dt="2022-10-27T13:26:10.751" v="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yed Gous Uddin (2110027)" userId="S::2110027@student.uwtsd.ac.uk::b6d45911-7069-47cc-b420-25fb33d377df" providerId="AD" clId="Web-{2D0A279E-C494-4012-83F9-5F99376C2355}" dt="2022-10-27T13:26:10.751" v="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yed Gous Uddin (2110027)" userId="S::2110027@student.uwtsd.ac.uk::b6d45911-7069-47cc-b420-25fb33d377df" providerId="AD" clId="Web-{2D0A279E-C494-4012-83F9-5F99376C2355}" dt="2022-10-27T13:26:10.751" v="5"/>
          <ac:spMkLst>
            <pc:docMk/>
            <pc:sldMk cId="109857222" sldId="256"/>
            <ac:spMk id="9" creationId="{4AA13AD3-0A4F-475A-BEBB-DEEFF5C096C3}"/>
          </ac:spMkLst>
        </pc:spChg>
        <pc:spChg chg="add">
          <ac:chgData name="Syed Gous Uddin (2110027)" userId="S::2110027@student.uwtsd.ac.uk::b6d45911-7069-47cc-b420-25fb33d377df" providerId="AD" clId="Web-{2D0A279E-C494-4012-83F9-5F99376C2355}" dt="2022-10-27T13:26:10.751" v="5"/>
          <ac:spMkLst>
            <pc:docMk/>
            <pc:sldMk cId="109857222" sldId="256"/>
            <ac:spMk id="11" creationId="{D65E0E3C-32F3-480B-9842-7611BBE2EE9F}"/>
          </ac:spMkLst>
        </pc:spChg>
        <pc:picChg chg="add">
          <ac:chgData name="Syed Gous Uddin (2110027)" userId="S::2110027@student.uwtsd.ac.uk::b6d45911-7069-47cc-b420-25fb33d377df" providerId="AD" clId="Web-{2D0A279E-C494-4012-83F9-5F99376C2355}" dt="2022-10-27T13:26:10.751" v="5"/>
          <ac:picMkLst>
            <pc:docMk/>
            <pc:sldMk cId="109857222" sldId="256"/>
            <ac:picMk id="4" creationId="{6BD6FBD1-CCF8-6C0E-AB98-34FC711EAF5C}"/>
          </ac:picMkLst>
        </pc:picChg>
      </pc:sldChg>
      <pc:sldChg chg="modSp new">
        <pc:chgData name="Syed Gous Uddin (2110027)" userId="S::2110027@student.uwtsd.ac.uk::b6d45911-7069-47cc-b420-25fb33d377df" providerId="AD" clId="Web-{2D0A279E-C494-4012-83F9-5F99376C2355}" dt="2022-10-27T13:38:56.629" v="199" actId="20577"/>
        <pc:sldMkLst>
          <pc:docMk/>
          <pc:sldMk cId="332511801" sldId="257"/>
        </pc:sldMkLst>
        <pc:spChg chg="mod">
          <ac:chgData name="Syed Gous Uddin (2110027)" userId="S::2110027@student.uwtsd.ac.uk::b6d45911-7069-47cc-b420-25fb33d377df" providerId="AD" clId="Web-{2D0A279E-C494-4012-83F9-5F99376C2355}" dt="2022-10-27T13:38:56.629" v="199" actId="20577"/>
          <ac:spMkLst>
            <pc:docMk/>
            <pc:sldMk cId="332511801" sldId="257"/>
            <ac:spMk id="2" creationId="{5DEE1CB4-42D7-32CD-9806-6C0DF43C1938}"/>
          </ac:spMkLst>
        </pc:spChg>
        <pc:spChg chg="mod">
          <ac:chgData name="Syed Gous Uddin (2110027)" userId="S::2110027@student.uwtsd.ac.uk::b6d45911-7069-47cc-b420-25fb33d377df" providerId="AD" clId="Web-{2D0A279E-C494-4012-83F9-5F99376C2355}" dt="2022-10-27T13:37:53.190" v="168" actId="20577"/>
          <ac:spMkLst>
            <pc:docMk/>
            <pc:sldMk cId="332511801" sldId="257"/>
            <ac:spMk id="3" creationId="{6B136590-9537-CA17-2FC2-140AAC981D3C}"/>
          </ac:spMkLst>
        </pc:spChg>
      </pc:sldChg>
      <pc:sldMasterChg chg="del delSldLayout">
        <pc:chgData name="Syed Gous Uddin (2110027)" userId="S::2110027@student.uwtsd.ac.uk::b6d45911-7069-47cc-b420-25fb33d377df" providerId="AD" clId="Web-{2D0A279E-C494-4012-83F9-5F99376C2355}" dt="2022-10-27T13:26:10.751" v="5"/>
        <pc:sldMasterMkLst>
          <pc:docMk/>
          <pc:sldMasterMk cId="2460954070" sldId="2147483660"/>
        </pc:sldMasterMkLst>
        <pc:sldLayoutChg chg="del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Syed Gous Uddin (2110027)" userId="S::2110027@student.uwtsd.ac.uk::b6d45911-7069-47cc-b420-25fb33d377df" providerId="AD" clId="Web-{2D0A279E-C494-4012-83F9-5F99376C2355}" dt="2022-10-27T13:26:10.751" v="5"/>
        <pc:sldMasterMkLst>
          <pc:docMk/>
          <pc:sldMasterMk cId="1290085254" sldId="2147483698"/>
        </pc:sldMasterMkLst>
        <pc:sldLayoutChg chg="add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1290085254" sldId="2147483698"/>
            <pc:sldLayoutMk cId="1078063433" sldId="2147483687"/>
          </pc:sldLayoutMkLst>
        </pc:sldLayoutChg>
        <pc:sldLayoutChg chg="add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1290085254" sldId="2147483698"/>
            <pc:sldLayoutMk cId="159394279" sldId="2147483688"/>
          </pc:sldLayoutMkLst>
        </pc:sldLayoutChg>
        <pc:sldLayoutChg chg="add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1290085254" sldId="2147483698"/>
            <pc:sldLayoutMk cId="1327805974" sldId="2147483689"/>
          </pc:sldLayoutMkLst>
        </pc:sldLayoutChg>
        <pc:sldLayoutChg chg="add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1290085254" sldId="2147483698"/>
            <pc:sldLayoutMk cId="1144615269" sldId="2147483690"/>
          </pc:sldLayoutMkLst>
        </pc:sldLayoutChg>
        <pc:sldLayoutChg chg="add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1290085254" sldId="2147483698"/>
            <pc:sldLayoutMk cId="1582557750" sldId="2147483691"/>
          </pc:sldLayoutMkLst>
        </pc:sldLayoutChg>
        <pc:sldLayoutChg chg="add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1290085254" sldId="2147483698"/>
            <pc:sldLayoutMk cId="4232637930" sldId="2147483692"/>
          </pc:sldLayoutMkLst>
        </pc:sldLayoutChg>
        <pc:sldLayoutChg chg="add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1290085254" sldId="2147483698"/>
            <pc:sldLayoutMk cId="2951215373" sldId="2147483693"/>
          </pc:sldLayoutMkLst>
        </pc:sldLayoutChg>
        <pc:sldLayoutChg chg="add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1290085254" sldId="2147483698"/>
            <pc:sldLayoutMk cId="3250272305" sldId="2147483694"/>
          </pc:sldLayoutMkLst>
        </pc:sldLayoutChg>
        <pc:sldLayoutChg chg="add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1290085254" sldId="2147483698"/>
            <pc:sldLayoutMk cId="1003123102" sldId="2147483695"/>
          </pc:sldLayoutMkLst>
        </pc:sldLayoutChg>
        <pc:sldLayoutChg chg="add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1290085254" sldId="2147483698"/>
            <pc:sldLayoutMk cId="3378106723" sldId="2147483696"/>
          </pc:sldLayoutMkLst>
        </pc:sldLayoutChg>
        <pc:sldLayoutChg chg="add">
          <pc:chgData name="Syed Gous Uddin (2110027)" userId="S::2110027@student.uwtsd.ac.uk::b6d45911-7069-47cc-b420-25fb33d377df" providerId="AD" clId="Web-{2D0A279E-C494-4012-83F9-5F99376C2355}" dt="2022-10-27T13:26:10.751" v="5"/>
          <pc:sldLayoutMkLst>
            <pc:docMk/>
            <pc:sldMasterMk cId="1290085254" sldId="2147483698"/>
            <pc:sldLayoutMk cId="1455601476" sldId="214748369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215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272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123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106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55601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557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063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9394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7805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615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637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10/27/2022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085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462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65E0E3C-32F3-480B-9842-7611BBE2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5" y="0"/>
            <a:ext cx="753465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15736" y="640081"/>
            <a:ext cx="5916145" cy="3812102"/>
          </a:xfrm>
        </p:spPr>
        <p:txBody>
          <a:bodyPr anchor="b"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  <a:cs typeface="Calibri Light"/>
              </a:rPr>
              <a:t>Business card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15735" y="4646030"/>
            <a:ext cx="5916145" cy="1344868"/>
          </a:xfrm>
        </p:spPr>
        <p:txBody>
          <a:bodyPr anchor="t">
            <a:normAutofit/>
          </a:bodyPr>
          <a:lstStyle/>
          <a:p>
            <a:pPr algn="l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D6FBD1-CCF8-6C0E-AB98-34FC711EAF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572" r="11115" b="5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E1CB4-42D7-32CD-9806-6C0DF43C1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6708333" cy="1096440"/>
          </a:xfrm>
        </p:spPr>
        <p:txBody>
          <a:bodyPr>
            <a:normAutofit/>
          </a:bodyPr>
          <a:lstStyle/>
          <a:p>
            <a:r>
              <a:rPr lang="en-US" sz="3200" dirty="0"/>
              <a:t>HABIBI'S </a:t>
            </a:r>
            <a:r>
              <a:rPr lang="en-US" sz="3200" dirty="0" err="1"/>
              <a:t>tAKEAWAY</a:t>
            </a:r>
            <a:r>
              <a:rPr lang="en-US" sz="3200" dirty="0"/>
              <a:t> AND SHISH LOUNGE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36590-9537-CA17-2FC2-140AAC981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Me </a:t>
            </a:r>
            <a:r>
              <a:rPr lang="en-US" dirty="0" err="1"/>
              <a:t>llamo</a:t>
            </a:r>
            <a:r>
              <a:rPr lang="en-US" dirty="0"/>
              <a:t> Syed</a:t>
            </a:r>
          </a:p>
          <a:p>
            <a:r>
              <a:rPr lang="en-US" dirty="0" err="1"/>
              <a:t>Ubicacion</a:t>
            </a:r>
            <a:r>
              <a:rPr lang="en-US" dirty="0"/>
              <a:t>=</a:t>
            </a:r>
            <a:r>
              <a:rPr lang="en-US" dirty="0" err="1"/>
              <a:t>Torroell</a:t>
            </a:r>
            <a:r>
              <a:rPr lang="en-US" dirty="0"/>
              <a:t> de </a:t>
            </a:r>
            <a:r>
              <a:rPr lang="en-US" dirty="0" err="1"/>
              <a:t>montgri</a:t>
            </a:r>
            <a:endParaRPr lang="en-US" dirty="0"/>
          </a:p>
          <a:p>
            <a:r>
              <a:rPr lang="en-US" dirty="0"/>
              <a:t>Calle=Paseo Del Atlantico 60</a:t>
            </a:r>
          </a:p>
          <a:p>
            <a:r>
              <a:rPr lang="en-US" dirty="0" err="1"/>
              <a:t>Codigo</a:t>
            </a:r>
            <a:r>
              <a:rPr lang="en-US" dirty="0"/>
              <a:t> postal=17257</a:t>
            </a:r>
          </a:p>
          <a:p>
            <a:r>
              <a:rPr lang="en-US" dirty="0"/>
              <a:t>Negocia=</a:t>
            </a:r>
            <a:r>
              <a:rPr lang="en-US" dirty="0" err="1"/>
              <a:t>Quitar</a:t>
            </a:r>
          </a:p>
          <a:p>
            <a:r>
              <a:rPr lang="en-US" dirty="0" err="1"/>
              <a:t>Telefono</a:t>
            </a:r>
            <a:r>
              <a:rPr lang="en-US" dirty="0"/>
              <a:t>= +44 7476 9623                                                                                                                                                        Gmail=jazzotk1@googlemail.com</a:t>
            </a:r>
          </a:p>
        </p:txBody>
      </p:sp>
    </p:spTree>
    <p:extLst>
      <p:ext uri="{BB962C8B-B14F-4D97-AF65-F5344CB8AC3E}">
        <p14:creationId xmlns:p14="http://schemas.microsoft.com/office/powerpoint/2010/main" val="332511801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LightSeedLeftStep">
      <a:dk1>
        <a:srgbClr val="000000"/>
      </a:dk1>
      <a:lt1>
        <a:srgbClr val="FFFFFF"/>
      </a:lt1>
      <a:dk2>
        <a:srgbClr val="242741"/>
      </a:dk2>
      <a:lt2>
        <a:srgbClr val="E6E8E2"/>
      </a:lt2>
      <a:accent1>
        <a:srgbClr val="9B7CE0"/>
      </a:accent1>
      <a:accent2>
        <a:srgbClr val="5F6CDA"/>
      </a:accent2>
      <a:accent3>
        <a:srgbClr val="6FA9DD"/>
      </a:accent3>
      <a:accent4>
        <a:srgbClr val="50B2B8"/>
      </a:accent4>
      <a:accent5>
        <a:srgbClr val="58B393"/>
      </a:accent5>
      <a:accent6>
        <a:srgbClr val="50B767"/>
      </a:accent6>
      <a:hlink>
        <a:srgbClr val="788953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JuxtaposeVTI</vt:lpstr>
      <vt:lpstr>Business card</vt:lpstr>
      <vt:lpstr>HABIBI'S tAKEAWAY AND SHISH LOUNGE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64</cp:revision>
  <dcterms:created xsi:type="dcterms:W3CDTF">2022-10-27T13:25:18Z</dcterms:created>
  <dcterms:modified xsi:type="dcterms:W3CDTF">2022-10-27T13:39:00Z</dcterms:modified>
</cp:coreProperties>
</file>