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35D96-6277-451A-98FA-37C004F996F5}" v="988" dt="2020-03-06T10:17:05.001"/>
    <p1510:client id="{E9DB39FF-3405-B585-7F0B-E4EB11D26925}" v="4" dt="2020-03-06T09:59:3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33" autoAdjust="0"/>
  </p:normalViewPr>
  <p:slideViewPr>
    <p:cSldViewPr snapToGrid="0">
      <p:cViewPr varScale="1">
        <p:scale>
          <a:sx n="60" d="100"/>
          <a:sy n="60" d="100"/>
        </p:scale>
        <p:origin x="11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pt>
  </dgm:ptLst>
  <dgm:cxnLst>
    <dgm:cxn modelId="{A5E2B302-BF4F-45AC-91AA-11CA0B444104}" srcId="{3D3C2CD1-F8B9-4D20-B358-F92B8C8AD882}" destId="{31DE9854-09AB-4071-AB90-5E424E17766D}" srcOrd="1" destOrd="0" parTransId="{39D8AE6F-CE74-4980-A819-66C573E03411}" sibTransId="{6CCC90CA-ED1E-4ABF-BE03-035B334B49E9}"/>
    <dgm:cxn modelId="{4AD38808-5825-40F0-B851-6722C3236C07}" type="presOf" srcId="{3D3C2CD1-F8B9-4D20-B358-F92B8C8AD882}" destId="{FEF5C668-9001-4D2D-8FE3-6FFA17AD34DE}" srcOrd="0" destOrd="0" presId="urn:microsoft.com/office/officeart/2018/2/layout/IconVerticalSolidList"/>
    <dgm:cxn modelId="{05644F2D-03C7-4AA9-B819-DF7B1E572CB5}" type="presOf" srcId="{40610D87-BE0F-4E17-AFF7-83408F366437}" destId="{6867DC7A-0F50-4202-B4F7-D32E585EF8E8}" srcOrd="0" destOrd="0" presId="urn:microsoft.com/office/officeart/2018/2/layout/IconVerticalSolidList"/>
    <dgm:cxn modelId="{D94A064A-B943-4040-BDC0-13261B8FB6C7}" srcId="{3D3C2CD1-F8B9-4D20-B358-F92B8C8AD882}" destId="{0AA75866-FF79-4E40-9613-8E830F6143C9}" srcOrd="3" destOrd="0" parTransId="{C721BC2F-61B1-4CD3-ADC7-72C06E3B045B}" sibTransId="{F0490846-B730-41ED-8DF6-0A816249019D}"/>
    <dgm:cxn modelId="{777AB672-A111-40D9-A1F4-B0CD7644E304}" type="presOf" srcId="{11D10040-4869-441B-B982-960871B11C90}" destId="{E093A247-11CA-4067-A9AF-133DC7283EA4}"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7DA7B67F-E658-4379-928F-74F45DEA615D}" type="presOf" srcId="{0AA75866-FF79-4E40-9613-8E830F6143C9}" destId="{568A591D-A08D-456E-8D8A-1DED698E7760}" srcOrd="0" destOrd="0" presId="urn:microsoft.com/office/officeart/2018/2/layout/IconVerticalSolidList"/>
    <dgm:cxn modelId="{6AE53B94-3647-4846-B58B-FB5120031D26}" type="presOf" srcId="{BE3541E3-B00A-497D-B2F4-CF11A439220F}" destId="{3D5D394B-CD9E-462D-84A9-F4659209BDEE}"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67453EDB-9446-4DF1-89B6-77A929DBB3CC}" type="presOf" srcId="{E43892CD-58E9-4147-85B2-DCAC3042C368}" destId="{C39B8362-E8BD-4B80-9676-F28C3DC211F2}" srcOrd="0" destOrd="0" presId="urn:microsoft.com/office/officeart/2018/2/layout/IconVerticalSolidList"/>
    <dgm:cxn modelId="{51F7D6DD-DCF8-49AE-9F16-F1A4D636B705}" type="presOf" srcId="{31DE9854-09AB-4071-AB90-5E424E17766D}" destId="{D19A3EF8-1975-4105-8255-DC03B083AA99}" srcOrd="0" destOrd="0" presId="urn:microsoft.com/office/officeart/2018/2/layout/IconVerticalSolidList"/>
    <dgm:cxn modelId="{A70778E6-13E1-4CEB-B52C-09054A3D6DFF}" srcId="{3D3C2CD1-F8B9-4D20-B358-F92B8C8AD882}" destId="{E43892CD-58E9-4147-85B2-DCAC3042C368}" srcOrd="5" destOrd="0" parTransId="{9608A128-2304-4ED7-9597-4032B185B8FC}" sibTransId="{06502BEC-FAD7-46D8-A7A3-73CE72CCC7B9}"/>
    <dgm:cxn modelId="{AFFD0AEA-C0A8-4C83-A619-2B9C992F7122}" srcId="{3D3C2CD1-F8B9-4D20-B358-F92B8C8AD882}" destId="{BE3541E3-B00A-497D-B2F4-CF11A439220F}" srcOrd="2" destOrd="0" parTransId="{0CADE7B0-8B69-43CE-807B-E0B9A9CBD8AE}" sibTransId="{7ED70B4A-F307-4AF2-8157-3232D9EA4E79}"/>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pt>
    <dgm:pt modelId="{F83E392E-CC85-4682-B4ED-9910E1BBF3C1}" type="pres">
      <dgm:prSet presAssocID="{2DB83195-7BA0-4C4A-894B-A567CA9FCBFE}" presName="node" presStyleLbl="node1" presStyleIdx="0" presStyleCnt="7">
        <dgm:presLayoutVars>
          <dgm:bulletEnabled val="1"/>
        </dgm:presLayoutVars>
      </dgm:prSet>
      <dgm:spPr/>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pt>
  </dgm:ptLst>
  <dgm:cxnLst>
    <dgm:cxn modelId="{0035DD04-A3EB-4D10-811F-73996DA3EF17}" srcId="{91AEAC2E-A1C6-44B5-8890-E5C87E2334E4}" destId="{9DB1189D-4A8C-409E-9BE0-042ABD70FD63}" srcOrd="3" destOrd="0" parTransId="{BFDA95D0-BB72-489A-ADFC-1E5400FA1CBD}" sibTransId="{C290B31D-35D4-49D1-8940-A65A8311540B}"/>
    <dgm:cxn modelId="{6262E01B-6F43-4A4C-A817-798785116A97}" type="presOf" srcId="{CD19DED1-4DD9-486B-820B-F16A9B817FD7}" destId="{5E0B5EED-304E-4F70-B54B-7CF0C75FF61D}" srcOrd="0" destOrd="0" presId="urn:microsoft.com/office/officeart/2005/8/layout/defaul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5609E45C-87C6-4508-80FE-221F021D6CCF}" srcId="{91AEAC2E-A1C6-44B5-8890-E5C87E2334E4}" destId="{2DB83195-7BA0-4C4A-894B-A567CA9FCBFE}" srcOrd="0" destOrd="0" parTransId="{F99146B7-E628-423E-AFF0-673DBCC3F3A1}" sibTransId="{7009E3AB-9354-440C-B6A9-8DD501F4E268}"/>
    <dgm:cxn modelId="{064F6965-92F8-4E19-9D56-FFA2BAC2FE2C}" type="presOf" srcId="{2DB83195-7BA0-4C4A-894B-A567CA9FCBFE}" destId="{F83E392E-CC85-4682-B4ED-9910E1BBF3C1}" srcOrd="0" destOrd="0" presId="urn:microsoft.com/office/officeart/2005/8/layout/default"/>
    <dgm:cxn modelId="{CD985249-3994-435F-BF8C-8EE993855301}" type="presOf" srcId="{DC8964D4-DE33-4CE2-ADA9-2002440E1B4F}" destId="{B8EFBD5A-162C-49BE-8FA0-BF9401731CC3}"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A9661852-AD5E-45DF-BD5C-6B1F4DDDBC95}" type="presOf" srcId="{FDB7B4D7-71CB-4A72-BAAD-B90DBEFC52CE}" destId="{FFBF2347-3965-4DF8-AE86-5DC283D6C67A}"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2A30FDAF-3459-4356-B1D5-21D2A884538B}" srcId="{91AEAC2E-A1C6-44B5-8890-E5C87E2334E4}" destId="{CD19DED1-4DD9-486B-820B-F16A9B817FD7}" srcOrd="4" destOrd="0" parTransId="{DE44D9FD-A6F3-4BF0-B9D7-123F5EBD5874}" sibTransId="{0D3D68F7-6D36-45FD-AE8C-3B4AFE2A167A}"/>
    <dgm:cxn modelId="{FB6AD5B1-9D50-4CB5-9961-9AC5540957F7}" type="presOf" srcId="{35A7AE8C-9B3D-471D-96E5-CD409DD094C0}" destId="{22D15EE8-BF28-4128-B71B-EB8DA97E70D6}" srcOrd="0" destOrd="0" presId="urn:microsoft.com/office/officeart/2005/8/layout/default"/>
    <dgm:cxn modelId="{6C7EB3DB-B8B6-4C8A-A03F-2621B6759738}" type="presOf" srcId="{9DB1189D-4A8C-409E-9BE0-042ABD70FD63}" destId="{BA90EF8D-2414-4DD1-8A12-C7AFCF211444}" srcOrd="0" destOrd="0" presId="urn:microsoft.com/office/officeart/2005/8/layout/default"/>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pt>
  </dgm:ptLst>
  <dgm:cxnLst>
    <dgm:cxn modelId="{32FA2805-B8C1-499F-A902-A7677D62FFF6}" type="presOf" srcId="{A5B6FBCA-3EB6-4CB1-9C69-B094D686EA0E}" destId="{FCDBBA2D-2340-48A2-82C3-F5CC0579D1EA}" srcOrd="0" destOrd="0" presId="urn:microsoft.com/office/officeart/2018/2/layout/IconLabelList"/>
    <dgm:cxn modelId="{0A05740A-E96A-4B9C-A93D-9982D326B054}" srcId="{A5B6FBCA-3EB6-4CB1-9C69-B094D686EA0E}" destId="{CBC3D8B3-CB88-4BF4-BC9C-097E9125C134}" srcOrd="0" destOrd="0" parTransId="{AB1AB936-8407-4777-8790-9A780D132950}" sibTransId="{B99221A8-467B-491D-9651-F16141F61B8F}"/>
    <dgm:cxn modelId="{A8EE2BE0-1600-445A-9403-B6F18D673804}" srcId="{A5B6FBCA-3EB6-4CB1-9C69-B094D686EA0E}" destId="{04F9F69E-631C-45EC-9922-3D1822035B59}" srcOrd="1" destOrd="0" parTransId="{ACDE676E-2124-46AA-9EB2-2F5E0DDF5C54}" sibTransId="{A3B540D8-0401-4E1B-A41A-17858C1CBBC7}"/>
    <dgm:cxn modelId="{8D5094F0-8EE5-4B99-8CC5-ECEED7A7B2B3}" type="presOf" srcId="{CBC3D8B3-CB88-4BF4-BC9C-097E9125C134}" destId="{0B956909-7EE0-4CC3-8E9C-E290C12B918D}" srcOrd="0" destOrd="0" presId="urn:microsoft.com/office/officeart/2018/2/layout/IconLabelList"/>
    <dgm:cxn modelId="{4784E3F6-C040-4344-A5B1-35A500F73F7C}" type="presOf" srcId="{04F9F69E-631C-45EC-9922-3D1822035B59}" destId="{A4100A52-390A-45DC-A7FC-35488CCCB105}"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pt>
    <dgm:pt modelId="{F9FA38B5-8240-452F-92DF-AF632729E675}" type="pres">
      <dgm:prSet presAssocID="{76841847-26FD-4AD0-B2AD-4C041A83970C}" presName="parentText" presStyleLbl="node1" presStyleIdx="0" presStyleCnt="6">
        <dgm:presLayoutVars>
          <dgm:chMax val="0"/>
          <dgm:bulletEnabled val="1"/>
        </dgm:presLayoutVars>
      </dgm:prSet>
      <dgm:spPr/>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pt>
  </dgm:ptLst>
  <dgm:cxnLst>
    <dgm:cxn modelId="{4E907D26-E944-42F9-8051-8A35C30D3BDB}" srcId="{0850055B-3A74-4356-A80C-5D20C622692F}" destId="{87F3FAE6-326C-4353-85EF-090191D97972}" srcOrd="3" destOrd="0" parTransId="{C873472B-5F75-4720-B80A-29563B9A95BB}" sibTransId="{E61CCB33-B2A2-4839-8405-AE8709B7FEBE}"/>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6074E84E-8D5B-4C13-9C31-88928786830F}" srcId="{0850055B-3A74-4356-A80C-5D20C622692F}" destId="{76841847-26FD-4AD0-B2AD-4C041A83970C}" srcOrd="0" destOrd="0" parTransId="{1DAAC693-FC8A-4510-848A-FE34841D5A35}" sibTransId="{F183C93B-691A-49F9-928E-65B2FBAA9A2B}"/>
    <dgm:cxn modelId="{0D591F52-B311-4BFD-A8D4-D75FA0ED5108}" type="presOf" srcId="{4AF6DADA-F6A8-40BF-B501-43B2417D99C8}" destId="{56B33B35-8AC0-482D-ABA9-E817D3AC6953}" srcOrd="0" destOrd="0" presId="urn:microsoft.com/office/officeart/2005/8/layout/vList2"/>
    <dgm:cxn modelId="{F7D67355-16E7-4915-BFC1-E005C68995F9}" type="presOf" srcId="{76841847-26FD-4AD0-B2AD-4C041A83970C}" destId="{F9FA38B5-8240-452F-92DF-AF632729E675}"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pt>
  </dgm:ptLst>
  <dgm:cxnLst>
    <dgm:cxn modelId="{1C455812-8CCC-488D-96BB-3B7090B9C478}" type="presOf" srcId="{0F32F121-284E-4701-B7F8-7C247A5E568D}" destId="{0C6E7F85-A2BD-47DA-9A9A-92898933A2EA}" srcOrd="0" destOrd="0" presId="urn:microsoft.com/office/officeart/2018/2/layout/IconVerticalSolidList"/>
    <dgm:cxn modelId="{8C10241C-25AF-4AA0-984C-AA4C398B5375}" srcId="{87A92D6F-F3AB-4813-BF79-07FD29D825C1}" destId="{AAE04C46-C10D-4959-A61A-F5A9982A7553}" srcOrd="1" destOrd="0" parTransId="{082CC9DB-B5C1-46F5-B5D5-FDAFC2652B34}" sibTransId="{9236E8B9-0A01-4D9A-9A74-6C6906DC7331}"/>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pt>
    <dgm:pt modelId="{D58FAE60-807E-43DE-B610-83748E55B821}" type="pres">
      <dgm:prSet presAssocID="{E21384E1-E7D7-4007-B307-2A2D7D9E529F}" presName="hierChild2" presStyleCnt="0"/>
      <dgm:spPr/>
    </dgm:pt>
  </dgm:ptLst>
  <dgm:cxnLst>
    <dgm:cxn modelId="{A96F4108-7DDE-4C43-816B-988E1D0FB460}" srcId="{4E090F7F-AD0B-4289-A61B-8D0A1898D8DA}" destId="{609AFA81-7C69-4B13-8A0B-BCDBC70758DC}" srcOrd="0" destOrd="0" parTransId="{6A2A4108-AA18-4755-B822-49DB45809B9E}" sibTransId="{C09C7EE9-6963-4680-AFED-F94590136577}"/>
    <dgm:cxn modelId="{923B8409-E329-4ABE-ADEE-C13815302C91}" type="presOf" srcId="{4E090F7F-AD0B-4289-A61B-8D0A1898D8DA}" destId="{A374CCC2-DC34-4D99-BFB3-EF16A234969D}" srcOrd="0" destOrd="0" presId="urn:microsoft.com/office/officeart/2005/8/layout/hierarchy1"/>
    <dgm:cxn modelId="{A5AB1B10-0BC4-462E-806F-6528F79D5248}" type="presOf" srcId="{E21384E1-E7D7-4007-B307-2A2D7D9E529F}" destId="{6744B706-BAE8-4EDE-B3C6-D1EFACB13D7C}"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pt>
  </dgm:ptLst>
  <dgm:cxnLst>
    <dgm:cxn modelId="{5071C924-5836-4D3F-B145-9929C9BD4675}" type="presOf" srcId="{812A6D78-ABF5-449B-AF2F-B2427409ACDA}" destId="{AC2CAE80-38F3-4DE5-B556-D8F0A894E719}"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pt>
    <dgm:pt modelId="{68712B82-E637-4998-87A7-DFEBBD0B3EA8}" type="pres">
      <dgm:prSet presAssocID="{A34B9469-FFAF-417F-85AD-2677686DF8DC}" presName="firstNode" presStyleLbl="node1" presStyleIdx="0" presStyleCnt="2">
        <dgm:presLayoutVars>
          <dgm:bulletEnabled val="1"/>
        </dgm:presLayoutVars>
      </dgm:prSet>
      <dgm:spPr/>
    </dgm:pt>
    <dgm:pt modelId="{C65444AB-B7BA-4C56-98BC-6324BF669382}" type="pres">
      <dgm:prSet presAssocID="{145DF193-E339-49B4-9079-8CF52B3D793A}" presName="sibTrans" presStyleLbl="sibTrans2D1" presStyleIdx="0" presStyleCnt="1"/>
      <dgm:spPr/>
    </dgm:pt>
    <dgm:pt modelId="{2D8DE41F-A639-42DF-9B2B-CF3F543174C8}" type="pres">
      <dgm:prSet presAssocID="{2421B9F3-78D9-42E1-A3E2-09E0377D47E6}" presName="lastNode" presStyleLbl="node1" presStyleIdx="1" presStyleCnt="2">
        <dgm:presLayoutVars>
          <dgm:bulletEnabled val="1"/>
        </dgm:presLayoutVars>
      </dgm:prSet>
      <dgm:spPr/>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162274E5-4D5B-4BCE-AE5E-93DD4DDDDC28}" type="presOf" srcId="{A34B9469-FFAF-417F-85AD-2677686DF8DC}" destId="{68712B82-E637-4998-87A7-DFEBBD0B3EA8}" srcOrd="0" destOrd="0" presId="urn:microsoft.com/office/officeart/2005/8/layout/bProcess2"/>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pt>
  </dgm:ptLst>
  <dgm:cxnLst>
    <dgm:cxn modelId="{09ADCE5B-ED0E-4070-8A9A-D483679824E7}" srcId="{8335C6BB-02D2-49FD-81A3-DF4EA25002AF}" destId="{970352CA-546F-4BAC-91FE-45F14F29AB11}" srcOrd="1" destOrd="0" parTransId="{6B3A8BEE-11D3-48DD-AE89-2F313C657940}" sibTransId="{9C6BDC50-1F5D-4685-9486-0F00C543BB05}"/>
    <dgm:cxn modelId="{8FFD6592-CA33-444C-A678-710234899038}" type="presOf" srcId="{970352CA-546F-4BAC-91FE-45F14F29AB11}" destId="{7674003A-A085-43FB-AD36-111FB1E74C8F}"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55EEA1CC-452D-4630-8163-E454B9D08CCA}" type="presOf" srcId="{406F4F5D-7E58-47CB-AFD5-33DF63D5A473}" destId="{02F9E1A0-1537-4842-8A2F-E73732C2E9E1}"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pt>
  </dgm:ptLst>
  <dgm:cxnLst>
    <dgm:cxn modelId="{729ADA05-68D3-4A38-881C-A04A0193B9AE}" type="presOf" srcId="{1202F51A-2911-4A1E-94AA-46762199D5DF}" destId="{E3C10B0A-6705-4A7E-A639-F8F0BB031F4A}"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1D4B2C11-0BC9-4E28-8647-B052AE72AFB5}" srcId="{17CC67A4-91BD-43CC-BD0C-CA9EF427383F}" destId="{1202F51A-2911-4A1E-94AA-46762199D5DF}" srcOrd="0" destOrd="0" parTransId="{EC682FAB-7C12-4B99-89C0-22736212121E}" sibTransId="{3CF76D9B-0E2A-42A2-B4D5-60EA3C9BC170}"/>
    <dgm:cxn modelId="{95E82951-A57E-4118-8927-0C23626F9DF3}" type="presOf" srcId="{CACED2F7-1CD8-4CA8-8624-88D45DC04B8B}" destId="{7239EC04-CC78-49DB-9978-4DF772C27AFD}"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BAC2E094-B865-43B4-9496-8377AE1EA4C5}" type="presOf" srcId="{9562E59C-ED08-455A-A96A-952FB76114D6}" destId="{091DB426-7F99-448C-9D06-3E0A65717097}"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EE161CE-2CDC-4C88-B682-726256186461}" srcId="{17CC67A4-91BD-43CC-BD0C-CA9EF427383F}" destId="{CACED2F7-1CD8-4CA8-8624-88D45DC04B8B}" srcOrd="1" destOrd="0" parTransId="{8F75C657-E4E0-43FB-A14E-41073D487E0E}" sibTransId="{612FA7B2-3A2E-454C-8114-6DBC64B96F88}"/>
    <dgm:cxn modelId="{E5BFADD4-4C86-403D-9FD3-D3B283170F72}" type="presOf" srcId="{17CC67A4-91BD-43CC-BD0C-CA9EF427383F}" destId="{07D7AF18-8C80-4445-980D-719437C33E9B}" srcOrd="0" destOrd="0" presId="urn:microsoft.com/office/officeart/2018/2/layout/IconVerticalSolidList"/>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06/03/2020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8B4A01-12CB-491E-A2E3-E40B840C5B8C}">
  <ds:schemaRefs>
    <ds:schemaRef ds:uri="http://purl.org/dc/elements/1.1/"/>
    <ds:schemaRef ds:uri="http://www.w3.org/XML/1998/namespace"/>
    <ds:schemaRef ds:uri="http://purl.org/dc/terms/"/>
    <ds:schemaRef ds:uri="http://schemas.microsoft.com/office/infopath/2007/PartnerControls"/>
    <ds:schemaRef ds:uri="3f49fdf5-e317-45d2-ba65-50e9f4d179a3"/>
    <ds:schemaRef ds:uri="http://schemas.openxmlformats.org/package/2006/metadata/core-properties"/>
    <ds:schemaRef ds:uri="http://purl.org/dc/dcmitype/"/>
    <ds:schemaRef ds:uri="http://schemas.microsoft.com/office/2006/documentManagement/types"/>
    <ds:schemaRef ds:uri="ae32177b-cee5-4987-b7ff-4c3bf7b94693"/>
    <ds:schemaRef ds:uri="http://schemas.microsoft.com/office/2006/metadata/properties"/>
  </ds:schemaRefs>
</ds:datastoreItem>
</file>

<file path=customXml/itemProps2.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3.xml><?xml version="1.0" encoding="utf-8"?>
<ds:datastoreItem xmlns:ds="http://schemas.openxmlformats.org/officeDocument/2006/customXml" ds:itemID="{E3F38B64-554B-4DBE-B952-EA09D1456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2177b-cee5-4987-b7ff-4c3bf7b94693"/>
    <ds:schemaRef ds:uri="3f49fdf5-e317-45d2-ba65-50e9f4d179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65</TotalTime>
  <Words>652</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Calibri</vt:lpstr>
      <vt:lpstr>Calibri Light</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naheed rehman</cp:lastModifiedBy>
  <cp:revision>2</cp:revision>
  <dcterms:created xsi:type="dcterms:W3CDTF">2020-03-04T14:18:34Z</dcterms:created>
  <dcterms:modified xsi:type="dcterms:W3CDTF">2020-03-06T10:52:34Z</dcterms:modified>
</cp:coreProperties>
</file>