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491095-9440-1E13-D500-8B350CC48533}" v="743" dt="2024-08-01T23:04:14.056"/>
    <p1510:client id="{24EE841F-C781-F69F-9BD6-6EC6A53877EB}" v="577" dt="2024-08-01T15:23:27.863"/>
    <p1510:client id="{44F1BBDE-5D6C-BE92-C4CB-B300A5EDD3E4}" v="1267" dt="2024-08-02T10:56:43.518"/>
    <p1510:client id="{6B5F04CE-8702-BE89-5588-00CE98581572}" v="502" dt="2024-07-31T23:57:32.910"/>
    <p1510:client id="{7352C6C0-72ED-5618-41A5-8657FB0E1622}" v="1243" dt="2024-07-31T21:36:42.583"/>
    <p1510:client id="{9E338292-0688-4343-5CC8-1376C1009722}" v="15" dt="2024-08-02T11:00:24.094"/>
    <p1510:client id="{AC20C718-6C2C-4AF3-3A4E-A489CEC0C3B3}" v="505" dt="2024-08-01T17:20:48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Watson (2331412)" userId="S::2331412@student.uwtsd.ac.uk::929765d2-fa8f-4697-a068-28a4ec5fb966" providerId="AD" clId="Web-{7352C6C0-72ED-5618-41A5-8657FB0E1622}"/>
    <pc:docChg chg="mod modSld modMainMaster setSldSz">
      <pc:chgData name="Sara Watson (2331412)" userId="S::2331412@student.uwtsd.ac.uk::929765d2-fa8f-4697-a068-28a4ec5fb966" providerId="AD" clId="Web-{7352C6C0-72ED-5618-41A5-8657FB0E1622}" dt="2024-07-31T21:36:42.583" v="736" actId="20577"/>
      <pc:docMkLst>
        <pc:docMk/>
      </pc:docMkLst>
      <pc:sldChg chg="addSp delSp modSp">
        <pc:chgData name="Sara Watson (2331412)" userId="S::2331412@student.uwtsd.ac.uk::929765d2-fa8f-4697-a068-28a4ec5fb966" providerId="AD" clId="Web-{7352C6C0-72ED-5618-41A5-8657FB0E1622}" dt="2024-07-31T21:36:42.583" v="736" actId="20577"/>
        <pc:sldMkLst>
          <pc:docMk/>
          <pc:sldMk cId="109857222" sldId="256"/>
        </pc:sldMkLst>
        <pc:spChg chg="add mod">
          <ac:chgData name="Sara Watson (2331412)" userId="S::2331412@student.uwtsd.ac.uk::929765d2-fa8f-4697-a068-28a4ec5fb966" providerId="AD" clId="Web-{7352C6C0-72ED-5618-41A5-8657FB0E1622}" dt="2024-07-30T14:11:51.008" v="157" actId="1076"/>
          <ac:spMkLst>
            <pc:docMk/>
            <pc:sldMk cId="109857222" sldId="256"/>
            <ac:spMk id="5" creationId="{4900E37D-251B-E3B9-784D-F36899AEB8F9}"/>
          </ac:spMkLst>
        </pc:spChg>
        <pc:spChg chg="add del mod">
          <ac:chgData name="Sara Watson (2331412)" userId="S::2331412@student.uwtsd.ac.uk::929765d2-fa8f-4697-a068-28a4ec5fb966" providerId="AD" clId="Web-{7352C6C0-72ED-5618-41A5-8657FB0E1622}" dt="2024-07-30T14:14:23.106" v="164"/>
          <ac:spMkLst>
            <pc:docMk/>
            <pc:sldMk cId="109857222" sldId="256"/>
            <ac:spMk id="6" creationId="{295BABE6-FE9F-D7D9-B59A-D4233A341170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0:55:07.739" v="624" actId="20577"/>
          <ac:spMkLst>
            <pc:docMk/>
            <pc:sldMk cId="109857222" sldId="256"/>
            <ac:spMk id="6" creationId="{83515889-CB9C-5814-1756-8ABE198FC436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0T14:17:31.313" v="198" actId="1076"/>
          <ac:spMkLst>
            <pc:docMk/>
            <pc:sldMk cId="109857222" sldId="256"/>
            <ac:spMk id="8" creationId="{049808F0-6260-10D2-B165-3A9E83508BC2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19:15:45.260" v="232"/>
          <ac:spMkLst>
            <pc:docMk/>
            <pc:sldMk cId="109857222" sldId="256"/>
            <ac:spMk id="9" creationId="{7C6E3718-F155-0C49-1025-B3D00B63FBFF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0:30:56.896" v="460"/>
          <ac:spMkLst>
            <pc:docMk/>
            <pc:sldMk cId="109857222" sldId="256"/>
            <ac:spMk id="9" creationId="{A55EDFF5-5C81-872C-252E-0A2B7AEEC71E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1:36:42.583" v="736" actId="20577"/>
          <ac:spMkLst>
            <pc:docMk/>
            <pc:sldMk cId="109857222" sldId="256"/>
            <ac:spMk id="10" creationId="{BF92B244-5115-3FEF-DAD5-68F68AEFB8BE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0:59:44.095" v="652" actId="20577"/>
          <ac:spMkLst>
            <pc:docMk/>
            <pc:sldMk cId="109857222" sldId="256"/>
            <ac:spMk id="11" creationId="{D8CC4563-77C5-6656-342D-9238A593FDC4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0:43:46.762" v="528" actId="20577"/>
          <ac:spMkLst>
            <pc:docMk/>
            <pc:sldMk cId="109857222" sldId="256"/>
            <ac:spMk id="12" creationId="{3A1A695E-107B-9668-11A3-69A683792C12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0:11:39.922" v="376" actId="14100"/>
          <ac:spMkLst>
            <pc:docMk/>
            <pc:sldMk cId="109857222" sldId="256"/>
            <ac:spMk id="13" creationId="{401DCDFD-25A1-2DAF-1F47-A5223CB0033F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20:36:30.046" v="462"/>
          <ac:spMkLst>
            <pc:docMk/>
            <pc:sldMk cId="109857222" sldId="256"/>
            <ac:spMk id="14" creationId="{BF529354-592E-4D9A-2DBB-0139DD7E75A9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20:36:38.796" v="464"/>
          <ac:spMkLst>
            <pc:docMk/>
            <pc:sldMk cId="109857222" sldId="256"/>
            <ac:spMk id="15" creationId="{F29ACFD5-F28E-2E33-8F0E-A02AB338560C}"/>
          </ac:spMkLst>
        </pc:spChg>
        <pc:spChg chg="add">
          <ac:chgData name="Sara Watson (2331412)" userId="S::2331412@student.uwtsd.ac.uk::929765d2-fa8f-4697-a068-28a4ec5fb966" providerId="AD" clId="Web-{7352C6C0-72ED-5618-41A5-8657FB0E1622}" dt="2024-07-31T20:36:42.672" v="465"/>
          <ac:spMkLst>
            <pc:docMk/>
            <pc:sldMk cId="109857222" sldId="256"/>
            <ac:spMk id="16" creationId="{B2A25699-9EA5-A45E-F67A-704988090F7F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20:36:49.640" v="467"/>
          <ac:spMkLst>
            <pc:docMk/>
            <pc:sldMk cId="109857222" sldId="256"/>
            <ac:spMk id="17" creationId="{13A204DE-4918-58C6-B53B-22C4845AB611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20:37:08.625" v="469"/>
          <ac:spMkLst>
            <pc:docMk/>
            <pc:sldMk cId="109857222" sldId="256"/>
            <ac:spMk id="18" creationId="{77495A06-3BE3-9A2B-2C5C-B77C9F1B5267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20:37:21.876" v="471"/>
          <ac:spMkLst>
            <pc:docMk/>
            <pc:sldMk cId="109857222" sldId="256"/>
            <ac:spMk id="19" creationId="{C6BB2460-1498-5CA4-D781-4F1BC8B2F9A9}"/>
          </ac:spMkLst>
        </pc:spChg>
        <pc:spChg chg="add del">
          <ac:chgData name="Sara Watson (2331412)" userId="S::2331412@student.uwtsd.ac.uk::929765d2-fa8f-4697-a068-28a4ec5fb966" providerId="AD" clId="Web-{7352C6C0-72ED-5618-41A5-8657FB0E1622}" dt="2024-07-31T20:37:50.298" v="474"/>
          <ac:spMkLst>
            <pc:docMk/>
            <pc:sldMk cId="109857222" sldId="256"/>
            <ac:spMk id="20" creationId="{15DDE529-BE5C-7547-17E4-FDA5B244A40A}"/>
          </ac:spMkLst>
        </pc:spChg>
        <pc:spChg chg="add mod">
          <ac:chgData name="Sara Watson (2331412)" userId="S::2331412@student.uwtsd.ac.uk::929765d2-fa8f-4697-a068-28a4ec5fb966" providerId="AD" clId="Web-{7352C6C0-72ED-5618-41A5-8657FB0E1622}" dt="2024-07-31T20:42:57.292" v="519" actId="14100"/>
          <ac:spMkLst>
            <pc:docMk/>
            <pc:sldMk cId="109857222" sldId="256"/>
            <ac:spMk id="21" creationId="{E9419209-6642-A32F-F096-24E67B44BB47}"/>
          </ac:spMkLst>
        </pc:spChg>
        <pc:picChg chg="add mod modCrop">
          <ac:chgData name="Sara Watson (2331412)" userId="S::2331412@student.uwtsd.ac.uk::929765d2-fa8f-4697-a068-28a4ec5fb966" providerId="AD" clId="Web-{7352C6C0-72ED-5618-41A5-8657FB0E1622}" dt="2024-07-31T20:43:53.184" v="529" actId="14100"/>
          <ac:picMkLst>
            <pc:docMk/>
            <pc:sldMk cId="109857222" sldId="256"/>
            <ac:picMk id="4" creationId="{FDD444A6-C896-5465-3E4B-AE56A6D75F5C}"/>
          </ac:picMkLst>
        </pc:picChg>
        <pc:picChg chg="add mod">
          <ac:chgData name="Sara Watson (2331412)" userId="S::2331412@student.uwtsd.ac.uk::929765d2-fa8f-4697-a068-28a4ec5fb966" providerId="AD" clId="Web-{7352C6C0-72ED-5618-41A5-8657FB0E1622}" dt="2024-07-30T14:14:33.778" v="167" actId="1076"/>
          <ac:picMkLst>
            <pc:docMk/>
            <pc:sldMk cId="109857222" sldId="256"/>
            <ac:picMk id="7" creationId="{1AB46D5A-192A-EFCA-2CE7-0ABF11F0F78D}"/>
          </ac:picMkLst>
        </pc:picChg>
        <pc:picChg chg="add mod">
          <ac:chgData name="Sara Watson (2331412)" userId="S::2331412@student.uwtsd.ac.uk::929765d2-fa8f-4697-a068-28a4ec5fb966" providerId="AD" clId="Web-{7352C6C0-72ED-5618-41A5-8657FB0E1622}" dt="2024-07-31T20:46:17.736" v="535" actId="14100"/>
          <ac:picMkLst>
            <pc:docMk/>
            <pc:sldMk cId="109857222" sldId="256"/>
            <ac:picMk id="22" creationId="{A9DD17A4-8258-C98E-7F85-1A00C54F79CA}"/>
          </ac:picMkLst>
        </pc:picChg>
        <pc:picChg chg="add mod">
          <ac:chgData name="Sara Watson (2331412)" userId="S::2331412@student.uwtsd.ac.uk::929765d2-fa8f-4697-a068-28a4ec5fb966" providerId="AD" clId="Web-{7352C6C0-72ED-5618-41A5-8657FB0E1622}" dt="2024-07-31T20:55:20.709" v="626" actId="14100"/>
          <ac:picMkLst>
            <pc:docMk/>
            <pc:sldMk cId="109857222" sldId="256"/>
            <ac:picMk id="23" creationId="{F1DBCF4E-11E7-7C5C-8BE6-AA3F2C842C9B}"/>
          </ac:picMkLst>
        </pc:picChg>
        <pc:picChg chg="add mod">
          <ac:chgData name="Sara Watson (2331412)" userId="S::2331412@student.uwtsd.ac.uk::929765d2-fa8f-4697-a068-28a4ec5fb966" providerId="AD" clId="Web-{7352C6C0-72ED-5618-41A5-8657FB0E1622}" dt="2024-07-31T21:35:55.441" v="724" actId="1076"/>
          <ac:picMkLst>
            <pc:docMk/>
            <pc:sldMk cId="109857222" sldId="256"/>
            <ac:picMk id="24" creationId="{FDDB40B7-83EA-B8A7-C7D3-67C6EE5C8291}"/>
          </ac:picMkLst>
        </pc:picChg>
      </pc:sldChg>
      <pc:sldMasterChg chg="modSp modSldLayout">
        <pc:chgData name="Sara Watson (2331412)" userId="S::2331412@student.uwtsd.ac.uk::929765d2-fa8f-4697-a068-28a4ec5fb966" providerId="AD" clId="Web-{7352C6C0-72ED-5618-41A5-8657FB0E1622}" dt="2024-07-30T13:29:13.205" v="9"/>
        <pc:sldMasterMkLst>
          <pc:docMk/>
          <pc:sldMasterMk cId="2460954070" sldId="2147483660"/>
        </pc:sldMasterMkLst>
        <pc:spChg chg="mod">
          <ac:chgData name="Sara Watson (2331412)" userId="S::2331412@student.uwtsd.ac.uk::929765d2-fa8f-4697-a068-28a4ec5fb966" providerId="AD" clId="Web-{7352C6C0-72ED-5618-41A5-8657FB0E1622}" dt="2024-07-30T13:29:13.205" v="9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Sara Watson (2331412)" userId="S::2331412@student.uwtsd.ac.uk::929765d2-fa8f-4697-a068-28a4ec5fb966" providerId="AD" clId="Web-{7352C6C0-72ED-5618-41A5-8657FB0E1622}" dt="2024-07-30T13:29:13.205" v="9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Sara Watson (2331412)" userId="S::2331412@student.uwtsd.ac.uk::929765d2-fa8f-4697-a068-28a4ec5fb966" providerId="AD" clId="Web-{7352C6C0-72ED-5618-41A5-8657FB0E1622}" dt="2024-07-30T13:29:13.205" v="9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Sara Watson (2331412)" userId="S::2331412@student.uwtsd.ac.uk::929765d2-fa8f-4697-a068-28a4ec5fb966" providerId="AD" clId="Web-{7352C6C0-72ED-5618-41A5-8657FB0E1622}" dt="2024-07-30T13:29:13.205" v="9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Sara Watson (2331412)" userId="S::2331412@student.uwtsd.ac.uk::929765d2-fa8f-4697-a068-28a4ec5fb966" providerId="AD" clId="Web-{7352C6C0-72ED-5618-41A5-8657FB0E1622}" dt="2024-07-30T13:29:13.205" v="9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Sara Watson (2331412)" userId="S::2331412@student.uwtsd.ac.uk::929765d2-fa8f-4697-a068-28a4ec5fb966" providerId="AD" clId="Web-{7352C6C0-72ED-5618-41A5-8657FB0E1622}" dt="2024-07-30T13:29:13.205" v="9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Sara Watson (2331412)" userId="S::2331412@student.uwtsd.ac.uk::929765d2-fa8f-4697-a068-28a4ec5fb966" providerId="AD" clId="Web-{7352C6C0-72ED-5618-41A5-8657FB0E1622}" dt="2024-07-30T13:29:13.205" v="9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Sara Watson (2331412)" userId="S::2331412@student.uwtsd.ac.uk::929765d2-fa8f-4697-a068-28a4ec5fb966" providerId="AD" clId="Web-{AC20C718-6C2C-4AF3-3A4E-A489CEC0C3B3}"/>
    <pc:docChg chg="modSld">
      <pc:chgData name="Sara Watson (2331412)" userId="S::2331412@student.uwtsd.ac.uk::929765d2-fa8f-4697-a068-28a4ec5fb966" providerId="AD" clId="Web-{AC20C718-6C2C-4AF3-3A4E-A489CEC0C3B3}" dt="2024-08-01T17:20:48.894" v="306"/>
      <pc:docMkLst>
        <pc:docMk/>
      </pc:docMkLst>
      <pc:sldChg chg="addSp modSp">
        <pc:chgData name="Sara Watson (2331412)" userId="S::2331412@student.uwtsd.ac.uk::929765d2-fa8f-4697-a068-28a4ec5fb966" providerId="AD" clId="Web-{AC20C718-6C2C-4AF3-3A4E-A489CEC0C3B3}" dt="2024-08-01T17:20:48.894" v="306"/>
        <pc:sldMkLst>
          <pc:docMk/>
          <pc:sldMk cId="109857222" sldId="256"/>
        </pc:sldMkLst>
        <pc:spChg chg="mod">
          <ac:chgData name="Sara Watson (2331412)" userId="S::2331412@student.uwtsd.ac.uk::929765d2-fa8f-4697-a068-28a4ec5fb966" providerId="AD" clId="Web-{AC20C718-6C2C-4AF3-3A4E-A489CEC0C3B3}" dt="2024-08-01T16:42:34.086" v="247" actId="20577"/>
          <ac:spMkLst>
            <pc:docMk/>
            <pc:sldMk cId="109857222" sldId="256"/>
            <ac:spMk id="6" creationId="{83515889-CB9C-5814-1756-8ABE198FC436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4:54.146" v="257" actId="1076"/>
          <ac:spMkLst>
            <pc:docMk/>
            <pc:sldMk cId="109857222" sldId="256"/>
            <ac:spMk id="10" creationId="{BF92B244-5115-3FEF-DAD5-68F68AEFB8BE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4:50.161" v="256" actId="1076"/>
          <ac:spMkLst>
            <pc:docMk/>
            <pc:sldMk cId="109857222" sldId="256"/>
            <ac:spMk id="11" creationId="{D8CC4563-77C5-6656-342D-9238A593FDC4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4:17.379" v="251" actId="1076"/>
          <ac:spMkLst>
            <pc:docMk/>
            <pc:sldMk cId="109857222" sldId="256"/>
            <ac:spMk id="13" creationId="{401DCDFD-25A1-2DAF-1F47-A5223CB0033F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4:28.285" v="253" actId="1076"/>
          <ac:spMkLst>
            <pc:docMk/>
            <pc:sldMk cId="109857222" sldId="256"/>
            <ac:spMk id="14" creationId="{367CD591-FC0E-AC97-A56A-EA9E3FF7EB57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6:34:40.910" v="177" actId="1076"/>
          <ac:spMkLst>
            <pc:docMk/>
            <pc:sldMk cId="109857222" sldId="256"/>
            <ac:spMk id="15" creationId="{DDA8E2A4-8A73-A022-745E-FFF614A388C0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4:13.394" v="249" actId="1076"/>
          <ac:spMkLst>
            <pc:docMk/>
            <pc:sldMk cId="109857222" sldId="256"/>
            <ac:spMk id="17" creationId="{3907AF7D-DE16-ACDD-7F5C-6400577A3380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6:24:02.684" v="3" actId="1076"/>
          <ac:spMkLst>
            <pc:docMk/>
            <pc:sldMk cId="109857222" sldId="256"/>
            <ac:spMk id="18" creationId="{F862D6FE-54F5-908A-4BC1-EBEEA109F5B2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20:48.894" v="306"/>
          <ac:spMkLst>
            <pc:docMk/>
            <pc:sldMk cId="109857222" sldId="256"/>
            <ac:spMk id="19" creationId="{E6E896EA-6FCB-6CED-7531-C0DC81877BC5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7:20.855" v="298" actId="14100"/>
          <ac:spMkLst>
            <pc:docMk/>
            <pc:sldMk cId="109857222" sldId="256"/>
            <ac:spMk id="20" creationId="{5BC14995-3F6A-531D-B3F0-35A0B0644A2C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15:03.287" v="259" actId="1076"/>
          <ac:spMkLst>
            <pc:docMk/>
            <pc:sldMk cId="109857222" sldId="256"/>
            <ac:spMk id="21" creationId="{E9419209-6642-A32F-F096-24E67B44BB47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7:20:34.737" v="305"/>
          <ac:spMkLst>
            <pc:docMk/>
            <pc:sldMk cId="109857222" sldId="256"/>
            <ac:spMk id="25" creationId="{33A91E91-FC84-3494-5ED6-B21C2AD9B10A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6:35:10.662" v="182" actId="14100"/>
          <ac:spMkLst>
            <pc:docMk/>
            <pc:sldMk cId="109857222" sldId="256"/>
            <ac:spMk id="26" creationId="{0377A926-96CD-E288-2B79-D53483043667}"/>
          </ac:spMkLst>
        </pc:spChg>
        <pc:spChg chg="mod">
          <ac:chgData name="Sara Watson (2331412)" userId="S::2331412@student.uwtsd.ac.uk::929765d2-fa8f-4697-a068-28a4ec5fb966" providerId="AD" clId="Web-{AC20C718-6C2C-4AF3-3A4E-A489CEC0C3B3}" dt="2024-08-01T16:23:59.902" v="1" actId="1076"/>
          <ac:spMkLst>
            <pc:docMk/>
            <pc:sldMk cId="109857222" sldId="256"/>
            <ac:spMk id="27" creationId="{D871E1F3-A0DA-0F4F-B9DF-22D0B420FE7F}"/>
          </ac:spMkLst>
        </pc:spChg>
        <pc:spChg chg="add mod">
          <ac:chgData name="Sara Watson (2331412)" userId="S::2331412@student.uwtsd.ac.uk::929765d2-fa8f-4697-a068-28a4ec5fb966" providerId="AD" clId="Web-{AC20C718-6C2C-4AF3-3A4E-A489CEC0C3B3}" dt="2024-08-01T16:35:03.036" v="181" actId="20577"/>
          <ac:spMkLst>
            <pc:docMk/>
            <pc:sldMk cId="109857222" sldId="256"/>
            <ac:spMk id="28" creationId="{7E2D1BBC-AAB2-A880-F14E-70837385718A}"/>
          </ac:spMkLst>
        </pc:spChg>
        <pc:spChg chg="add mod">
          <ac:chgData name="Sara Watson (2331412)" userId="S::2331412@student.uwtsd.ac.uk::929765d2-fa8f-4697-a068-28a4ec5fb966" providerId="AD" clId="Web-{AC20C718-6C2C-4AF3-3A4E-A489CEC0C3B3}" dt="2024-08-01T16:34:24.332" v="174" actId="14100"/>
          <ac:spMkLst>
            <pc:docMk/>
            <pc:sldMk cId="109857222" sldId="256"/>
            <ac:spMk id="29" creationId="{E7D2BA37-1540-A69A-7A87-6E230ED56280}"/>
          </ac:spMkLst>
        </pc:spChg>
        <pc:spChg chg="add mod">
          <ac:chgData name="Sara Watson (2331412)" userId="S::2331412@student.uwtsd.ac.uk::929765d2-fa8f-4697-a068-28a4ec5fb966" providerId="AD" clId="Web-{AC20C718-6C2C-4AF3-3A4E-A489CEC0C3B3}" dt="2024-08-01T17:17:00.151" v="297" actId="20577"/>
          <ac:spMkLst>
            <pc:docMk/>
            <pc:sldMk cId="109857222" sldId="256"/>
            <ac:spMk id="30" creationId="{F8B07E45-B51A-9467-1CA9-8A9E733269EA}"/>
          </ac:spMkLst>
        </pc:spChg>
        <pc:picChg chg="mod">
          <ac:chgData name="Sara Watson (2331412)" userId="S::2331412@student.uwtsd.ac.uk::929765d2-fa8f-4697-a068-28a4ec5fb966" providerId="AD" clId="Web-{AC20C718-6C2C-4AF3-3A4E-A489CEC0C3B3}" dt="2024-08-01T16:24:00.277" v="2" actId="1076"/>
          <ac:picMkLst>
            <pc:docMk/>
            <pc:sldMk cId="109857222" sldId="256"/>
            <ac:picMk id="4" creationId="{FDD444A6-C896-5465-3E4B-AE56A6D75F5C}"/>
          </ac:picMkLst>
        </pc:picChg>
        <pc:picChg chg="mod">
          <ac:chgData name="Sara Watson (2331412)" userId="S::2331412@student.uwtsd.ac.uk::929765d2-fa8f-4697-a068-28a4ec5fb966" providerId="AD" clId="Web-{AC20C718-6C2C-4AF3-3A4E-A489CEC0C3B3}" dt="2024-08-01T17:14:56.568" v="258" actId="1076"/>
          <ac:picMkLst>
            <pc:docMk/>
            <pc:sldMk cId="109857222" sldId="256"/>
            <ac:picMk id="23" creationId="{F1DBCF4E-11E7-7C5C-8BE6-AA3F2C842C9B}"/>
          </ac:picMkLst>
        </pc:picChg>
        <pc:picChg chg="mod">
          <ac:chgData name="Sara Watson (2331412)" userId="S::2331412@student.uwtsd.ac.uk::929765d2-fa8f-4697-a068-28a4ec5fb966" providerId="AD" clId="Web-{AC20C718-6C2C-4AF3-3A4E-A489CEC0C3B3}" dt="2024-08-01T17:14:38.895" v="254" actId="1076"/>
          <ac:picMkLst>
            <pc:docMk/>
            <pc:sldMk cId="109857222" sldId="256"/>
            <ac:picMk id="24" creationId="{FDDB40B7-83EA-B8A7-C7D3-67C6EE5C8291}"/>
          </ac:picMkLst>
        </pc:picChg>
        <pc:picChg chg="add mod">
          <ac:chgData name="Sara Watson (2331412)" userId="S::2331412@student.uwtsd.ac.uk::929765d2-fa8f-4697-a068-28a4ec5fb966" providerId="AD" clId="Web-{AC20C718-6C2C-4AF3-3A4E-A489CEC0C3B3}" dt="2024-08-01T17:19:39.407" v="302" actId="1076"/>
          <ac:picMkLst>
            <pc:docMk/>
            <pc:sldMk cId="109857222" sldId="256"/>
            <ac:picMk id="31" creationId="{A3E14DA5-66A8-A7A6-66A8-7BAABEEDE1C9}"/>
          </ac:picMkLst>
        </pc:picChg>
      </pc:sldChg>
    </pc:docChg>
  </pc:docChgLst>
  <pc:docChgLst>
    <pc:chgData name="Sara Watson (2331412)" userId="S::2331412@student.uwtsd.ac.uk::929765d2-fa8f-4697-a068-28a4ec5fb966" providerId="AD" clId="Web-{6B5F04CE-8702-BE89-5588-00CE98581572}"/>
    <pc:docChg chg="modSld">
      <pc:chgData name="Sara Watson (2331412)" userId="S::2331412@student.uwtsd.ac.uk::929765d2-fa8f-4697-a068-28a4ec5fb966" providerId="AD" clId="Web-{6B5F04CE-8702-BE89-5588-00CE98581572}" dt="2024-07-31T23:57:32.910" v="306" actId="14100"/>
      <pc:docMkLst>
        <pc:docMk/>
      </pc:docMkLst>
      <pc:sldChg chg="addSp delSp modSp">
        <pc:chgData name="Sara Watson (2331412)" userId="S::2331412@student.uwtsd.ac.uk::929765d2-fa8f-4697-a068-28a4ec5fb966" providerId="AD" clId="Web-{6B5F04CE-8702-BE89-5588-00CE98581572}" dt="2024-07-31T23:57:32.910" v="306" actId="14100"/>
        <pc:sldMkLst>
          <pc:docMk/>
          <pc:sldMk cId="109857222" sldId="256"/>
        </pc:sldMkLst>
        <pc:spChg chg="mod">
          <ac:chgData name="Sara Watson (2331412)" userId="S::2331412@student.uwtsd.ac.uk::929765d2-fa8f-4697-a068-28a4ec5fb966" providerId="AD" clId="Web-{6B5F04CE-8702-BE89-5588-00CE98581572}" dt="2024-07-31T23:39:39.028" v="259" actId="14100"/>
          <ac:spMkLst>
            <pc:docMk/>
            <pc:sldMk cId="109857222" sldId="256"/>
            <ac:spMk id="9" creationId="{A55EDFF5-5C81-872C-252E-0A2B7AEEC71E}"/>
          </ac:spMkLst>
        </pc:spChg>
        <pc:spChg chg="mod">
          <ac:chgData name="Sara Watson (2331412)" userId="S::2331412@student.uwtsd.ac.uk::929765d2-fa8f-4697-a068-28a4ec5fb966" providerId="AD" clId="Web-{6B5F04CE-8702-BE89-5588-00CE98581572}" dt="2024-07-31T23:21:07.865" v="80" actId="20577"/>
          <ac:spMkLst>
            <pc:docMk/>
            <pc:sldMk cId="109857222" sldId="256"/>
            <ac:spMk id="10" creationId="{BF92B244-5115-3FEF-DAD5-68F68AEFB8BE}"/>
          </ac:spMkLst>
        </pc:spChg>
        <pc:spChg chg="mod">
          <ac:chgData name="Sara Watson (2331412)" userId="S::2331412@student.uwtsd.ac.uk::929765d2-fa8f-4697-a068-28a4ec5fb966" providerId="AD" clId="Web-{6B5F04CE-8702-BE89-5588-00CE98581572}" dt="2024-07-31T23:15:02.429" v="43" actId="1076"/>
          <ac:spMkLst>
            <pc:docMk/>
            <pc:sldMk cId="109857222" sldId="256"/>
            <ac:spMk id="11" creationId="{D8CC4563-77C5-6656-342D-9238A593FDC4}"/>
          </ac:spMkLst>
        </pc:spChg>
        <pc:spChg chg="mod">
          <ac:chgData name="Sara Watson (2331412)" userId="S::2331412@student.uwtsd.ac.uk::929765d2-fa8f-4697-a068-28a4ec5fb966" providerId="AD" clId="Web-{6B5F04CE-8702-BE89-5588-00CE98581572}" dt="2024-07-31T23:39:32.872" v="258" actId="14100"/>
          <ac:spMkLst>
            <pc:docMk/>
            <pc:sldMk cId="109857222" sldId="256"/>
            <ac:spMk id="12" creationId="{3A1A695E-107B-9668-11A3-69A683792C12}"/>
          </ac:spMkLst>
        </pc:spChg>
        <pc:spChg chg="mod">
          <ac:chgData name="Sara Watson (2331412)" userId="S::2331412@student.uwtsd.ac.uk::929765d2-fa8f-4697-a068-28a4ec5fb966" providerId="AD" clId="Web-{6B5F04CE-8702-BE89-5588-00CE98581572}" dt="2024-07-31T23:13:34.423" v="32" actId="1076"/>
          <ac:spMkLst>
            <pc:docMk/>
            <pc:sldMk cId="109857222" sldId="256"/>
            <ac:spMk id="13" creationId="{401DCDFD-25A1-2DAF-1F47-A5223CB0033F}"/>
          </ac:spMkLst>
        </pc:spChg>
        <pc:spChg chg="add mod">
          <ac:chgData name="Sara Watson (2331412)" userId="S::2331412@student.uwtsd.ac.uk::929765d2-fa8f-4697-a068-28a4ec5fb966" providerId="AD" clId="Web-{6B5F04CE-8702-BE89-5588-00CE98581572}" dt="2024-07-31T23:14:37.100" v="38" actId="1076"/>
          <ac:spMkLst>
            <pc:docMk/>
            <pc:sldMk cId="109857222" sldId="256"/>
            <ac:spMk id="14" creationId="{367CD591-FC0E-AC97-A56A-EA9E3FF7EB57}"/>
          </ac:spMkLst>
        </pc:spChg>
        <pc:spChg chg="add del mod">
          <ac:chgData name="Sara Watson (2331412)" userId="S::2331412@student.uwtsd.ac.uk::929765d2-fa8f-4697-a068-28a4ec5fb966" providerId="AD" clId="Web-{6B5F04CE-8702-BE89-5588-00CE98581572}" dt="2024-07-31T23:22:39.320" v="91"/>
          <ac:spMkLst>
            <pc:docMk/>
            <pc:sldMk cId="109857222" sldId="256"/>
            <ac:spMk id="15" creationId="{EB618DA4-B3C3-92B2-58A7-7C6D6EEE4DFC}"/>
          </ac:spMkLst>
        </pc:spChg>
        <pc:spChg chg="add del mod">
          <ac:chgData name="Sara Watson (2331412)" userId="S::2331412@student.uwtsd.ac.uk::929765d2-fa8f-4697-a068-28a4ec5fb966" providerId="AD" clId="Web-{6B5F04CE-8702-BE89-5588-00CE98581572}" dt="2024-07-31T23:22:33.711" v="90"/>
          <ac:spMkLst>
            <pc:docMk/>
            <pc:sldMk cId="109857222" sldId="256"/>
            <ac:spMk id="17" creationId="{430182BD-1FD7-7F04-DF49-CF67856F2984}"/>
          </ac:spMkLst>
        </pc:spChg>
        <pc:spChg chg="add mod">
          <ac:chgData name="Sara Watson (2331412)" userId="S::2331412@student.uwtsd.ac.uk::929765d2-fa8f-4697-a068-28a4ec5fb966" providerId="AD" clId="Web-{6B5F04CE-8702-BE89-5588-00CE98581572}" dt="2024-07-31T23:57:15.909" v="305" actId="14100"/>
          <ac:spMkLst>
            <pc:docMk/>
            <pc:sldMk cId="109857222" sldId="256"/>
            <ac:spMk id="18" creationId="{F862D6FE-54F5-908A-4BC1-EBEEA109F5B2}"/>
          </ac:spMkLst>
        </pc:spChg>
        <pc:spChg chg="add mod">
          <ac:chgData name="Sara Watson (2331412)" userId="S::2331412@student.uwtsd.ac.uk::929765d2-fa8f-4697-a068-28a4ec5fb966" providerId="AD" clId="Web-{6B5F04CE-8702-BE89-5588-00CE98581572}" dt="2024-07-31T23:57:32.910" v="306" actId="14100"/>
          <ac:spMkLst>
            <pc:docMk/>
            <pc:sldMk cId="109857222" sldId="256"/>
            <ac:spMk id="19" creationId="{E6E896EA-6FCB-6CED-7531-C0DC81877BC5}"/>
          </ac:spMkLst>
        </pc:spChg>
        <pc:spChg chg="add del mod">
          <ac:chgData name="Sara Watson (2331412)" userId="S::2331412@student.uwtsd.ac.uk::929765d2-fa8f-4697-a068-28a4ec5fb966" providerId="AD" clId="Web-{6B5F04CE-8702-BE89-5588-00CE98581572}" dt="2024-07-31T23:23:47.234" v="98"/>
          <ac:spMkLst>
            <pc:docMk/>
            <pc:sldMk cId="109857222" sldId="256"/>
            <ac:spMk id="20" creationId="{5FBCC7FC-745B-7FF6-B407-E1B1A838C18F}"/>
          </ac:spMkLst>
        </pc:spChg>
        <pc:spChg chg="mod">
          <ac:chgData name="Sara Watson (2331412)" userId="S::2331412@student.uwtsd.ac.uk::929765d2-fa8f-4697-a068-28a4ec5fb966" providerId="AD" clId="Web-{6B5F04CE-8702-BE89-5588-00CE98581572}" dt="2024-07-31T23:47:19.480" v="263" actId="20577"/>
          <ac:spMkLst>
            <pc:docMk/>
            <pc:sldMk cId="109857222" sldId="256"/>
            <ac:spMk id="21" creationId="{E9419209-6642-A32F-F096-24E67B44BB47}"/>
          </ac:spMkLst>
        </pc:spChg>
        <pc:spChg chg="add mod">
          <ac:chgData name="Sara Watson (2331412)" userId="S::2331412@student.uwtsd.ac.uk::929765d2-fa8f-4697-a068-28a4ec5fb966" providerId="AD" clId="Web-{6B5F04CE-8702-BE89-5588-00CE98581572}" dt="2024-07-31T23:38:54.965" v="253" actId="20577"/>
          <ac:spMkLst>
            <pc:docMk/>
            <pc:sldMk cId="109857222" sldId="256"/>
            <ac:spMk id="25" creationId="{33A91E91-FC84-3494-5ED6-B21C2AD9B10A}"/>
          </ac:spMkLst>
        </pc:spChg>
        <pc:spChg chg="add mod">
          <ac:chgData name="Sara Watson (2331412)" userId="S::2331412@student.uwtsd.ac.uk::929765d2-fa8f-4697-a068-28a4ec5fb966" providerId="AD" clId="Web-{6B5F04CE-8702-BE89-5588-00CE98581572}" dt="2024-07-31T23:54:23.795" v="267" actId="1076"/>
          <ac:spMkLst>
            <pc:docMk/>
            <pc:sldMk cId="109857222" sldId="256"/>
            <ac:spMk id="26" creationId="{0377A926-96CD-E288-2B79-D53483043667}"/>
          </ac:spMkLst>
        </pc:spChg>
        <pc:spChg chg="add mod">
          <ac:chgData name="Sara Watson (2331412)" userId="S::2331412@student.uwtsd.ac.uk::929765d2-fa8f-4697-a068-28a4ec5fb966" providerId="AD" clId="Web-{6B5F04CE-8702-BE89-5588-00CE98581572}" dt="2024-07-31T23:57:10.456" v="304" actId="14100"/>
          <ac:spMkLst>
            <pc:docMk/>
            <pc:sldMk cId="109857222" sldId="256"/>
            <ac:spMk id="27" creationId="{D871E1F3-A0DA-0F4F-B9DF-22D0B420FE7F}"/>
          </ac:spMkLst>
        </pc:spChg>
        <pc:picChg chg="mod modCrop">
          <ac:chgData name="Sara Watson (2331412)" userId="S::2331412@student.uwtsd.ac.uk::929765d2-fa8f-4697-a068-28a4ec5fb966" providerId="AD" clId="Web-{6B5F04CE-8702-BE89-5588-00CE98581572}" dt="2024-07-31T23:45:19.631" v="261" actId="1076"/>
          <ac:picMkLst>
            <pc:docMk/>
            <pc:sldMk cId="109857222" sldId="256"/>
            <ac:picMk id="4" creationId="{FDD444A6-C896-5465-3E4B-AE56A6D75F5C}"/>
          </ac:picMkLst>
        </pc:picChg>
        <pc:picChg chg="mod">
          <ac:chgData name="Sara Watson (2331412)" userId="S::2331412@student.uwtsd.ac.uk::929765d2-fa8f-4697-a068-28a4ec5fb966" providerId="AD" clId="Web-{6B5F04CE-8702-BE89-5588-00CE98581572}" dt="2024-07-31T23:14:51.366" v="41" actId="1076"/>
          <ac:picMkLst>
            <pc:docMk/>
            <pc:sldMk cId="109857222" sldId="256"/>
            <ac:picMk id="24" creationId="{FDDB40B7-83EA-B8A7-C7D3-67C6EE5C8291}"/>
          </ac:picMkLst>
        </pc:picChg>
      </pc:sldChg>
    </pc:docChg>
  </pc:docChgLst>
  <pc:docChgLst>
    <pc:chgData name="Sara Watson (2331412)" userId="S::2331412@student.uwtsd.ac.uk::929765d2-fa8f-4697-a068-28a4ec5fb966" providerId="AD" clId="Web-{24EE841F-C781-F69F-9BD6-6EC6A53877EB}"/>
    <pc:docChg chg="modSld">
      <pc:chgData name="Sara Watson (2331412)" userId="S::2331412@student.uwtsd.ac.uk::929765d2-fa8f-4697-a068-28a4ec5fb966" providerId="AD" clId="Web-{24EE841F-C781-F69F-9BD6-6EC6A53877EB}" dt="2024-08-01T15:23:27.863" v="329" actId="20577"/>
      <pc:docMkLst>
        <pc:docMk/>
      </pc:docMkLst>
      <pc:sldChg chg="addSp delSp modSp">
        <pc:chgData name="Sara Watson (2331412)" userId="S::2331412@student.uwtsd.ac.uk::929765d2-fa8f-4697-a068-28a4ec5fb966" providerId="AD" clId="Web-{24EE841F-C781-F69F-9BD6-6EC6A53877EB}" dt="2024-08-01T15:23:27.863" v="329" actId="20577"/>
        <pc:sldMkLst>
          <pc:docMk/>
          <pc:sldMk cId="109857222" sldId="256"/>
        </pc:sldMkLst>
        <pc:spChg chg="mod">
          <ac:chgData name="Sara Watson (2331412)" userId="S::2331412@student.uwtsd.ac.uk::929765d2-fa8f-4697-a068-28a4ec5fb966" providerId="AD" clId="Web-{24EE841F-C781-F69F-9BD6-6EC6A53877EB}" dt="2024-08-01T15:23:27.863" v="329" actId="20577"/>
          <ac:spMkLst>
            <pc:docMk/>
            <pc:sldMk cId="109857222" sldId="256"/>
            <ac:spMk id="6" creationId="{83515889-CB9C-5814-1756-8ABE198FC436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5:22:29.875" v="313" actId="1076"/>
          <ac:spMkLst>
            <pc:docMk/>
            <pc:sldMk cId="109857222" sldId="256"/>
            <ac:spMk id="10" creationId="{BF92B244-5115-3FEF-DAD5-68F68AEFB8BE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1:33:49.668" v="174" actId="1076"/>
          <ac:spMkLst>
            <pc:docMk/>
            <pc:sldMk cId="109857222" sldId="256"/>
            <ac:spMk id="11" creationId="{D8CC4563-77C5-6656-342D-9238A593FDC4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5:22:39.798" v="315" actId="1076"/>
          <ac:spMkLst>
            <pc:docMk/>
            <pc:sldMk cId="109857222" sldId="256"/>
            <ac:spMk id="14" creationId="{367CD591-FC0E-AC97-A56A-EA9E3FF7EB57}"/>
          </ac:spMkLst>
        </pc:spChg>
        <pc:spChg chg="add del">
          <ac:chgData name="Sara Watson (2331412)" userId="S::2331412@student.uwtsd.ac.uk::929765d2-fa8f-4697-a068-28a4ec5fb966" providerId="AD" clId="Web-{24EE841F-C781-F69F-9BD6-6EC6A53877EB}" dt="2024-08-01T06:00:42.910" v="23"/>
          <ac:spMkLst>
            <pc:docMk/>
            <pc:sldMk cId="109857222" sldId="256"/>
            <ac:spMk id="15" creationId="{2DDF1C6B-9662-D714-70FB-8C4673931AB3}"/>
          </ac:spMkLst>
        </pc:spChg>
        <pc:spChg chg="add mod">
          <ac:chgData name="Sara Watson (2331412)" userId="S::2331412@student.uwtsd.ac.uk::929765d2-fa8f-4697-a068-28a4ec5fb966" providerId="AD" clId="Web-{24EE841F-C781-F69F-9BD6-6EC6A53877EB}" dt="2024-08-01T12:12:47.130" v="256" actId="1076"/>
          <ac:spMkLst>
            <pc:docMk/>
            <pc:sldMk cId="109857222" sldId="256"/>
            <ac:spMk id="15" creationId="{DDA8E2A4-8A73-A022-745E-FFF614A388C0}"/>
          </ac:spMkLst>
        </pc:spChg>
        <pc:spChg chg="add mod">
          <ac:chgData name="Sara Watson (2331412)" userId="S::2331412@student.uwtsd.ac.uk::929765d2-fa8f-4697-a068-28a4ec5fb966" providerId="AD" clId="Web-{24EE841F-C781-F69F-9BD6-6EC6A53877EB}" dt="2024-08-01T11:34:42.341" v="179" actId="1076"/>
          <ac:spMkLst>
            <pc:docMk/>
            <pc:sldMk cId="109857222" sldId="256"/>
            <ac:spMk id="17" creationId="{3907AF7D-DE16-ACDD-7F5C-6400577A3380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5:18:18.076" v="282" actId="1076"/>
          <ac:spMkLst>
            <pc:docMk/>
            <pc:sldMk cId="109857222" sldId="256"/>
            <ac:spMk id="18" creationId="{F862D6FE-54F5-908A-4BC1-EBEEA109F5B2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5:17:50.324" v="278" actId="1076"/>
          <ac:spMkLst>
            <pc:docMk/>
            <pc:sldMk cId="109857222" sldId="256"/>
            <ac:spMk id="19" creationId="{E6E896EA-6FCB-6CED-7531-C0DC81877BC5}"/>
          </ac:spMkLst>
        </pc:spChg>
        <pc:spChg chg="add mod">
          <ac:chgData name="Sara Watson (2331412)" userId="S::2331412@student.uwtsd.ac.uk::929765d2-fa8f-4697-a068-28a4ec5fb966" providerId="AD" clId="Web-{24EE841F-C781-F69F-9BD6-6EC6A53877EB}" dt="2024-08-01T12:11:39.125" v="252" actId="1076"/>
          <ac:spMkLst>
            <pc:docMk/>
            <pc:sldMk cId="109857222" sldId="256"/>
            <ac:spMk id="20" creationId="{5BC14995-3F6A-531D-B3F0-35A0B0644A2C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5:17:46.387" v="277" actId="1076"/>
          <ac:spMkLst>
            <pc:docMk/>
            <pc:sldMk cId="109857222" sldId="256"/>
            <ac:spMk id="25" creationId="{33A91E91-FC84-3494-5ED6-B21C2AD9B10A}"/>
          </ac:spMkLst>
        </pc:spChg>
        <pc:spChg chg="mod">
          <ac:chgData name="Sara Watson (2331412)" userId="S::2331412@student.uwtsd.ac.uk::929765d2-fa8f-4697-a068-28a4ec5fb966" providerId="AD" clId="Web-{24EE841F-C781-F69F-9BD6-6EC6A53877EB}" dt="2024-08-01T15:18:13.357" v="280" actId="1076"/>
          <ac:spMkLst>
            <pc:docMk/>
            <pc:sldMk cId="109857222" sldId="256"/>
            <ac:spMk id="27" creationId="{D871E1F3-A0DA-0F4F-B9DF-22D0B420FE7F}"/>
          </ac:spMkLst>
        </pc:spChg>
        <pc:spChg chg="add del">
          <ac:chgData name="Sara Watson (2331412)" userId="S::2331412@student.uwtsd.ac.uk::929765d2-fa8f-4697-a068-28a4ec5fb966" providerId="AD" clId="Web-{24EE841F-C781-F69F-9BD6-6EC6A53877EB}" dt="2024-08-01T12:16:23.051" v="258"/>
          <ac:spMkLst>
            <pc:docMk/>
            <pc:sldMk cId="109857222" sldId="256"/>
            <ac:spMk id="28" creationId="{B71F2490-C378-3647-E8B1-9712B2519E45}"/>
          </ac:spMkLst>
        </pc:spChg>
        <pc:picChg chg="mod">
          <ac:chgData name="Sara Watson (2331412)" userId="S::2331412@student.uwtsd.ac.uk::929765d2-fa8f-4697-a068-28a4ec5fb966" providerId="AD" clId="Web-{24EE841F-C781-F69F-9BD6-6EC6A53877EB}" dt="2024-08-01T12:12:22.237" v="255" actId="1076"/>
          <ac:picMkLst>
            <pc:docMk/>
            <pc:sldMk cId="109857222" sldId="256"/>
            <ac:picMk id="4" creationId="{FDD444A6-C896-5465-3E4B-AE56A6D75F5C}"/>
          </ac:picMkLst>
        </pc:picChg>
        <pc:picChg chg="mod">
          <ac:chgData name="Sara Watson (2331412)" userId="S::2331412@student.uwtsd.ac.uk::929765d2-fa8f-4697-a068-28a4ec5fb966" providerId="AD" clId="Web-{24EE841F-C781-F69F-9BD6-6EC6A53877EB}" dt="2024-08-01T15:22:43.829" v="316" actId="1076"/>
          <ac:picMkLst>
            <pc:docMk/>
            <pc:sldMk cId="109857222" sldId="256"/>
            <ac:picMk id="23" creationId="{F1DBCF4E-11E7-7C5C-8BE6-AA3F2C842C9B}"/>
          </ac:picMkLst>
        </pc:picChg>
        <pc:picChg chg="mod">
          <ac:chgData name="Sara Watson (2331412)" userId="S::2331412@student.uwtsd.ac.uk::929765d2-fa8f-4697-a068-28a4ec5fb966" providerId="AD" clId="Web-{24EE841F-C781-F69F-9BD6-6EC6A53877EB}" dt="2024-08-01T11:34:52.076" v="180" actId="1076"/>
          <ac:picMkLst>
            <pc:docMk/>
            <pc:sldMk cId="109857222" sldId="256"/>
            <ac:picMk id="24" creationId="{FDDB40B7-83EA-B8A7-C7D3-67C6EE5C8291}"/>
          </ac:picMkLst>
        </pc:picChg>
      </pc:sldChg>
    </pc:docChg>
  </pc:docChgLst>
  <pc:docChgLst>
    <pc:chgData name="Sara Watson (2331412)" userId="S::2331412@student.uwtsd.ac.uk::929765d2-fa8f-4697-a068-28a4ec5fb966" providerId="AD" clId="Web-{9E338292-0688-4343-5CC8-1376C1009722}"/>
    <pc:docChg chg="modSld">
      <pc:chgData name="Sara Watson (2331412)" userId="S::2331412@student.uwtsd.ac.uk::929765d2-fa8f-4697-a068-28a4ec5fb966" providerId="AD" clId="Web-{9E338292-0688-4343-5CC8-1376C1009722}" dt="2024-08-02T11:00:24.094" v="11" actId="20577"/>
      <pc:docMkLst>
        <pc:docMk/>
      </pc:docMkLst>
      <pc:sldChg chg="modSp">
        <pc:chgData name="Sara Watson (2331412)" userId="S::2331412@student.uwtsd.ac.uk::929765d2-fa8f-4697-a068-28a4ec5fb966" providerId="AD" clId="Web-{9E338292-0688-4343-5CC8-1376C1009722}" dt="2024-08-02T11:00:24.094" v="11" actId="20577"/>
        <pc:sldMkLst>
          <pc:docMk/>
          <pc:sldMk cId="109857222" sldId="256"/>
        </pc:sldMkLst>
        <pc:spChg chg="mod">
          <ac:chgData name="Sara Watson (2331412)" userId="S::2331412@student.uwtsd.ac.uk::929765d2-fa8f-4697-a068-28a4ec5fb966" providerId="AD" clId="Web-{9E338292-0688-4343-5CC8-1376C1009722}" dt="2024-08-02T10:58:43.481" v="1" actId="20577"/>
          <ac:spMkLst>
            <pc:docMk/>
            <pc:sldMk cId="109857222" sldId="256"/>
            <ac:spMk id="5" creationId="{4900E37D-251B-E3B9-784D-F36899AEB8F9}"/>
          </ac:spMkLst>
        </pc:spChg>
        <pc:spChg chg="mod">
          <ac:chgData name="Sara Watson (2331412)" userId="S::2331412@student.uwtsd.ac.uk::929765d2-fa8f-4697-a068-28a4ec5fb966" providerId="AD" clId="Web-{9E338292-0688-4343-5CC8-1376C1009722}" dt="2024-08-02T10:59:32.155" v="6" actId="1076"/>
          <ac:spMkLst>
            <pc:docMk/>
            <pc:sldMk cId="109857222" sldId="256"/>
            <ac:spMk id="8" creationId="{049808F0-6260-10D2-B165-3A9E83508BC2}"/>
          </ac:spMkLst>
        </pc:spChg>
        <pc:spChg chg="mod">
          <ac:chgData name="Sara Watson (2331412)" userId="S::2331412@student.uwtsd.ac.uk::929765d2-fa8f-4697-a068-28a4ec5fb966" providerId="AD" clId="Web-{9E338292-0688-4343-5CC8-1376C1009722}" dt="2024-08-02T11:00:24.094" v="11" actId="20577"/>
          <ac:spMkLst>
            <pc:docMk/>
            <pc:sldMk cId="109857222" sldId="256"/>
            <ac:spMk id="38" creationId="{CE783A61-4FED-9C93-3CA7-33E774384CD9}"/>
          </ac:spMkLst>
        </pc:spChg>
        <pc:picChg chg="mod">
          <ac:chgData name="Sara Watson (2331412)" userId="S::2331412@student.uwtsd.ac.uk::929765d2-fa8f-4697-a068-28a4ec5fb966" providerId="AD" clId="Web-{9E338292-0688-4343-5CC8-1376C1009722}" dt="2024-08-02T10:59:19.529" v="3" actId="14100"/>
          <ac:picMkLst>
            <pc:docMk/>
            <pc:sldMk cId="109857222" sldId="256"/>
            <ac:picMk id="7" creationId="{1AB46D5A-192A-EFCA-2CE7-0ABF11F0F78D}"/>
          </ac:picMkLst>
        </pc:picChg>
        <pc:picChg chg="mod">
          <ac:chgData name="Sara Watson (2331412)" userId="S::2331412@student.uwtsd.ac.uk::929765d2-fa8f-4697-a068-28a4ec5fb966" providerId="AD" clId="Web-{9E338292-0688-4343-5CC8-1376C1009722}" dt="2024-08-02T10:59:49.781" v="9" actId="1076"/>
          <ac:picMkLst>
            <pc:docMk/>
            <pc:sldMk cId="109857222" sldId="256"/>
            <ac:picMk id="22" creationId="{A9DD17A4-8258-C98E-7F85-1A00C54F79CA}"/>
          </ac:picMkLst>
        </pc:picChg>
      </pc:sldChg>
    </pc:docChg>
  </pc:docChgLst>
  <pc:docChgLst>
    <pc:chgData name="Sara Watson (2331412)" userId="S::2331412@student.uwtsd.ac.uk::929765d2-fa8f-4697-a068-28a4ec5fb966" providerId="AD" clId="Web-{12491095-9440-1E13-D500-8B350CC48533}"/>
    <pc:docChg chg="modSld">
      <pc:chgData name="Sara Watson (2331412)" userId="S::2331412@student.uwtsd.ac.uk::929765d2-fa8f-4697-a068-28a4ec5fb966" providerId="AD" clId="Web-{12491095-9440-1E13-D500-8B350CC48533}" dt="2024-08-01T23:04:14.056" v="473" actId="20577"/>
      <pc:docMkLst>
        <pc:docMk/>
      </pc:docMkLst>
      <pc:sldChg chg="addSp delSp modSp">
        <pc:chgData name="Sara Watson (2331412)" userId="S::2331412@student.uwtsd.ac.uk::929765d2-fa8f-4697-a068-28a4ec5fb966" providerId="AD" clId="Web-{12491095-9440-1E13-D500-8B350CC48533}" dt="2024-08-01T23:04:14.056" v="473" actId="20577"/>
        <pc:sldMkLst>
          <pc:docMk/>
          <pc:sldMk cId="109857222" sldId="256"/>
        </pc:sldMkLst>
        <pc:spChg chg="mod">
          <ac:chgData name="Sara Watson (2331412)" userId="S::2331412@student.uwtsd.ac.uk::929765d2-fa8f-4697-a068-28a4ec5fb966" providerId="AD" clId="Web-{12491095-9440-1E13-D500-8B350CC48533}" dt="2024-08-01T20:21:04.436" v="215" actId="1076"/>
          <ac:spMkLst>
            <pc:docMk/>
            <pc:sldMk cId="109857222" sldId="256"/>
            <ac:spMk id="8" creationId="{049808F0-6260-10D2-B165-3A9E83508BC2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47:53.493" v="292" actId="14100"/>
          <ac:spMkLst>
            <pc:docMk/>
            <pc:sldMk cId="109857222" sldId="256"/>
            <ac:spMk id="9" creationId="{A55EDFF5-5C81-872C-252E-0A2B7AEEC71E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1:06.539" v="250" actId="14100"/>
          <ac:spMkLst>
            <pc:docMk/>
            <pc:sldMk cId="109857222" sldId="256"/>
            <ac:spMk id="10" creationId="{BF92B244-5115-3FEF-DAD5-68F68AEFB8BE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9:32.620" v="289" actId="1076"/>
          <ac:spMkLst>
            <pc:docMk/>
            <pc:sldMk cId="109857222" sldId="256"/>
            <ac:spMk id="11" creationId="{D8CC4563-77C5-6656-342D-9238A593FDC4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48:09.853" v="294" actId="20577"/>
          <ac:spMkLst>
            <pc:docMk/>
            <pc:sldMk cId="109857222" sldId="256"/>
            <ac:spMk id="12" creationId="{3A1A695E-107B-9668-11A3-69A683792C12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6:23.865" v="286" actId="1076"/>
          <ac:spMkLst>
            <pc:docMk/>
            <pc:sldMk cId="109857222" sldId="256"/>
            <ac:spMk id="13" creationId="{401DCDFD-25A1-2DAF-1F47-A5223CB0033F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3:57.575" v="267" actId="1076"/>
          <ac:spMkLst>
            <pc:docMk/>
            <pc:sldMk cId="109857222" sldId="256"/>
            <ac:spMk id="14" creationId="{367CD591-FC0E-AC97-A56A-EA9E3FF7EB57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4:45.763" v="274" actId="1076"/>
          <ac:spMkLst>
            <pc:docMk/>
            <pc:sldMk cId="109857222" sldId="256"/>
            <ac:spMk id="15" creationId="{DDA8E2A4-8A73-A022-745E-FFF614A388C0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3:49.324" v="266" actId="1076"/>
          <ac:spMkLst>
            <pc:docMk/>
            <pc:sldMk cId="109857222" sldId="256"/>
            <ac:spMk id="17" creationId="{3907AF7D-DE16-ACDD-7F5C-6400577A3380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1:45:41.914" v="326" actId="1076"/>
          <ac:spMkLst>
            <pc:docMk/>
            <pc:sldMk cId="109857222" sldId="256"/>
            <ac:spMk id="18" creationId="{F862D6FE-54F5-908A-4BC1-EBEEA109F5B2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28:28.394" v="238" actId="1076"/>
          <ac:spMkLst>
            <pc:docMk/>
            <pc:sldMk cId="109857222" sldId="256"/>
            <ac:spMk id="19" creationId="{E6E896EA-6FCB-6CED-7531-C0DC81877BC5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1:45:16.101" v="321" actId="1076"/>
          <ac:spMkLst>
            <pc:docMk/>
            <pc:sldMk cId="109857222" sldId="256"/>
            <ac:spMk id="20" creationId="{5BC14995-3F6A-531D-B3F0-35A0B0644A2C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0:29.741" v="247" actId="1076"/>
          <ac:spMkLst>
            <pc:docMk/>
            <pc:sldMk cId="109857222" sldId="256"/>
            <ac:spMk id="21" creationId="{E9419209-6642-A32F-F096-24E67B44BB47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47:37.446" v="291" actId="20577"/>
          <ac:spMkLst>
            <pc:docMk/>
            <pc:sldMk cId="109857222" sldId="256"/>
            <ac:spMk id="25" creationId="{33A91E91-FC84-3494-5ED6-B21C2AD9B10A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3:34.418" v="264" actId="1076"/>
          <ac:spMkLst>
            <pc:docMk/>
            <pc:sldMk cId="109857222" sldId="256"/>
            <ac:spMk id="26" creationId="{0377A926-96CD-E288-2B79-D53483043667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1:45:33.398" v="324" actId="1076"/>
          <ac:spMkLst>
            <pc:docMk/>
            <pc:sldMk cId="109857222" sldId="256"/>
            <ac:spMk id="27" creationId="{D871E1F3-A0DA-0F4F-B9DF-22D0B420FE7F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3:43.230" v="265" actId="1076"/>
          <ac:spMkLst>
            <pc:docMk/>
            <pc:sldMk cId="109857222" sldId="256"/>
            <ac:spMk id="28" creationId="{7E2D1BBC-AAB2-A880-F14E-70837385718A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0:34:41.529" v="273" actId="1076"/>
          <ac:spMkLst>
            <pc:docMk/>
            <pc:sldMk cId="109857222" sldId="256"/>
            <ac:spMk id="29" creationId="{E7D2BA37-1540-A69A-7A87-6E230ED56280}"/>
          </ac:spMkLst>
        </pc:spChg>
        <pc:spChg chg="mod">
          <ac:chgData name="Sara Watson (2331412)" userId="S::2331412@student.uwtsd.ac.uk::929765d2-fa8f-4697-a068-28a4ec5fb966" providerId="AD" clId="Web-{12491095-9440-1E13-D500-8B350CC48533}" dt="2024-08-01T21:45:09.991" v="320" actId="1076"/>
          <ac:spMkLst>
            <pc:docMk/>
            <pc:sldMk cId="109857222" sldId="256"/>
            <ac:spMk id="30" creationId="{F8B07E45-B51A-9467-1CA9-8A9E733269EA}"/>
          </ac:spMkLst>
        </pc:spChg>
        <pc:spChg chg="add mod">
          <ac:chgData name="Sara Watson (2331412)" userId="S::2331412@student.uwtsd.ac.uk::929765d2-fa8f-4697-a068-28a4ec5fb966" providerId="AD" clId="Web-{12491095-9440-1E13-D500-8B350CC48533}" dt="2024-08-01T20:31:19.508" v="251" actId="1076"/>
          <ac:spMkLst>
            <pc:docMk/>
            <pc:sldMk cId="109857222" sldId="256"/>
            <ac:spMk id="32" creationId="{C68FF828-5C79-0B44-E6EE-A789527AF150}"/>
          </ac:spMkLst>
        </pc:spChg>
        <pc:spChg chg="add mod">
          <ac:chgData name="Sara Watson (2331412)" userId="S::2331412@student.uwtsd.ac.uk::929765d2-fa8f-4697-a068-28a4ec5fb966" providerId="AD" clId="Web-{12491095-9440-1E13-D500-8B350CC48533}" dt="2024-08-01T20:43:59.909" v="290" actId="20577"/>
          <ac:spMkLst>
            <pc:docMk/>
            <pc:sldMk cId="109857222" sldId="256"/>
            <ac:spMk id="33" creationId="{1C609536-5C19-8B9A-43EB-A5298F18FB4F}"/>
          </ac:spMkLst>
        </pc:spChg>
        <pc:spChg chg="add del mod">
          <ac:chgData name="Sara Watson (2331412)" userId="S::2331412@student.uwtsd.ac.uk::929765d2-fa8f-4697-a068-28a4ec5fb966" providerId="AD" clId="Web-{12491095-9440-1E13-D500-8B350CC48533}" dt="2024-08-01T20:50:37.156" v="304"/>
          <ac:spMkLst>
            <pc:docMk/>
            <pc:sldMk cId="109857222" sldId="256"/>
            <ac:spMk id="34" creationId="{79864707-3EB6-5A02-5859-A22515E18C4E}"/>
          </ac:spMkLst>
        </pc:spChg>
        <pc:spChg chg="add mod">
          <ac:chgData name="Sara Watson (2331412)" userId="S::2331412@student.uwtsd.ac.uk::929765d2-fa8f-4697-a068-28a4ec5fb966" providerId="AD" clId="Web-{12491095-9440-1E13-D500-8B350CC48533}" dt="2024-08-01T20:35:55.015" v="285" actId="20577"/>
          <ac:spMkLst>
            <pc:docMk/>
            <pc:sldMk cId="109857222" sldId="256"/>
            <ac:spMk id="35" creationId="{A4BA8907-29AF-E7B8-AEB9-40215E2F9F9C}"/>
          </ac:spMkLst>
        </pc:spChg>
        <pc:spChg chg="add mod">
          <ac:chgData name="Sara Watson (2331412)" userId="S::2331412@student.uwtsd.ac.uk::929765d2-fa8f-4697-a068-28a4ec5fb966" providerId="AD" clId="Web-{12491095-9440-1E13-D500-8B350CC48533}" dt="2024-08-01T23:04:14.056" v="473" actId="20577"/>
          <ac:spMkLst>
            <pc:docMk/>
            <pc:sldMk cId="109857222" sldId="256"/>
            <ac:spMk id="36" creationId="{69FF4353-FD1B-DE6A-9C73-6BDBB701119F}"/>
          </ac:spMkLst>
        </pc:spChg>
        <pc:spChg chg="add mod">
          <ac:chgData name="Sara Watson (2331412)" userId="S::2331412@student.uwtsd.ac.uk::929765d2-fa8f-4697-a068-28a4ec5fb966" providerId="AD" clId="Web-{12491095-9440-1E13-D500-8B350CC48533}" dt="2024-08-01T21:48:42.831" v="346" actId="20577"/>
          <ac:spMkLst>
            <pc:docMk/>
            <pc:sldMk cId="109857222" sldId="256"/>
            <ac:spMk id="37" creationId="{0DBBCB08-87F5-E2C7-310F-77096EDFA08F}"/>
          </ac:spMkLst>
        </pc:spChg>
        <pc:picChg chg="mod">
          <ac:chgData name="Sara Watson (2331412)" userId="S::2331412@student.uwtsd.ac.uk::929765d2-fa8f-4697-a068-28a4ec5fb966" providerId="AD" clId="Web-{12491095-9440-1E13-D500-8B350CC48533}" dt="2024-08-01T21:49:34.708" v="347" actId="1076"/>
          <ac:picMkLst>
            <pc:docMk/>
            <pc:sldMk cId="109857222" sldId="256"/>
            <ac:picMk id="4" creationId="{FDD444A6-C896-5465-3E4B-AE56A6D75F5C}"/>
          </ac:picMkLst>
        </pc:picChg>
        <pc:picChg chg="mod">
          <ac:chgData name="Sara Watson (2331412)" userId="S::2331412@student.uwtsd.ac.uk::929765d2-fa8f-4697-a068-28a4ec5fb966" providerId="AD" clId="Web-{12491095-9440-1E13-D500-8B350CC48533}" dt="2024-08-01T21:13:49.680" v="313" actId="14100"/>
          <ac:picMkLst>
            <pc:docMk/>
            <pc:sldMk cId="109857222" sldId="256"/>
            <ac:picMk id="7" creationId="{1AB46D5A-192A-EFCA-2CE7-0ABF11F0F78D}"/>
          </ac:picMkLst>
        </pc:picChg>
        <pc:picChg chg="mod">
          <ac:chgData name="Sara Watson (2331412)" userId="S::2331412@student.uwtsd.ac.uk::929765d2-fa8f-4697-a068-28a4ec5fb966" providerId="AD" clId="Web-{12491095-9440-1E13-D500-8B350CC48533}" dt="2024-08-01T21:46:07.310" v="327" actId="1076"/>
          <ac:picMkLst>
            <pc:docMk/>
            <pc:sldMk cId="109857222" sldId="256"/>
            <ac:picMk id="23" creationId="{F1DBCF4E-11E7-7C5C-8BE6-AA3F2C842C9B}"/>
          </ac:picMkLst>
        </pc:picChg>
        <pc:picChg chg="mod">
          <ac:chgData name="Sara Watson (2331412)" userId="S::2331412@student.uwtsd.ac.uk::929765d2-fa8f-4697-a068-28a4ec5fb966" providerId="AD" clId="Web-{12491095-9440-1E13-D500-8B350CC48533}" dt="2024-08-01T20:32:11.775" v="254" actId="1076"/>
          <ac:picMkLst>
            <pc:docMk/>
            <pc:sldMk cId="109857222" sldId="256"/>
            <ac:picMk id="24" creationId="{FDDB40B7-83EA-B8A7-C7D3-67C6EE5C8291}"/>
          </ac:picMkLst>
        </pc:picChg>
        <pc:picChg chg="mod">
          <ac:chgData name="Sara Watson (2331412)" userId="S::2331412@student.uwtsd.ac.uk::929765d2-fa8f-4697-a068-28a4ec5fb966" providerId="AD" clId="Web-{12491095-9440-1E13-D500-8B350CC48533}" dt="2024-08-01T20:29:28.536" v="244" actId="1076"/>
          <ac:picMkLst>
            <pc:docMk/>
            <pc:sldMk cId="109857222" sldId="256"/>
            <ac:picMk id="31" creationId="{A3E14DA5-66A8-A7A6-66A8-7BAABEEDE1C9}"/>
          </ac:picMkLst>
        </pc:picChg>
        <pc:picChg chg="add mod">
          <ac:chgData name="Sara Watson (2331412)" userId="S::2331412@student.uwtsd.ac.uk::929765d2-fa8f-4697-a068-28a4ec5fb966" providerId="AD" clId="Web-{12491095-9440-1E13-D500-8B350CC48533}" dt="2024-08-01T21:44:56.553" v="319" actId="1076"/>
          <ac:picMkLst>
            <pc:docMk/>
            <pc:sldMk cId="109857222" sldId="256"/>
            <ac:picMk id="34" creationId="{B3B53676-31B5-B33E-941C-93029DB4B478}"/>
          </ac:picMkLst>
        </pc:picChg>
        <pc:picChg chg="add del mod">
          <ac:chgData name="Sara Watson (2331412)" userId="S::2331412@student.uwtsd.ac.uk::929765d2-fa8f-4697-a068-28a4ec5fb966" providerId="AD" clId="Web-{12491095-9440-1E13-D500-8B350CC48533}" dt="2024-08-01T21:44:35.662" v="314"/>
          <ac:picMkLst>
            <pc:docMk/>
            <pc:sldMk cId="109857222" sldId="256"/>
            <ac:picMk id="36" creationId="{E7E43798-E0C2-37D7-5A42-3E62A048A6F2}"/>
          </ac:picMkLst>
        </pc:picChg>
        <pc:picChg chg="add del mod">
          <ac:chgData name="Sara Watson (2331412)" userId="S::2331412@student.uwtsd.ac.uk::929765d2-fa8f-4697-a068-28a4ec5fb966" providerId="AD" clId="Web-{12491095-9440-1E13-D500-8B350CC48533}" dt="2024-08-01T21:10:27.909" v="308"/>
          <ac:picMkLst>
            <pc:docMk/>
            <pc:sldMk cId="109857222" sldId="256"/>
            <ac:picMk id="37" creationId="{74F69ABB-B882-6E76-DA9A-3221A288BF21}"/>
          </ac:picMkLst>
        </pc:picChg>
      </pc:sldChg>
    </pc:docChg>
  </pc:docChgLst>
  <pc:docChgLst>
    <pc:chgData name="Sara Watson (2331412)" userId="S::2331412@student.uwtsd.ac.uk::929765d2-fa8f-4697-a068-28a4ec5fb966" providerId="AD" clId="Web-{44F1BBDE-5D6C-BE92-C4CB-B300A5EDD3E4}"/>
    <pc:docChg chg="modSld">
      <pc:chgData name="Sara Watson (2331412)" userId="S::2331412@student.uwtsd.ac.uk::929765d2-fa8f-4697-a068-28a4ec5fb966" providerId="AD" clId="Web-{44F1BBDE-5D6C-BE92-C4CB-B300A5EDD3E4}" dt="2024-08-02T10:56:43.518" v="743" actId="1076"/>
      <pc:docMkLst>
        <pc:docMk/>
      </pc:docMkLst>
      <pc:sldChg chg="addSp delSp modSp">
        <pc:chgData name="Sara Watson (2331412)" userId="S::2331412@student.uwtsd.ac.uk::929765d2-fa8f-4697-a068-28a4ec5fb966" providerId="AD" clId="Web-{44F1BBDE-5D6C-BE92-C4CB-B300A5EDD3E4}" dt="2024-08-02T10:56:43.518" v="743" actId="1076"/>
        <pc:sldMkLst>
          <pc:docMk/>
          <pc:sldMk cId="109857222" sldId="256"/>
        </pc:sldMkLst>
        <pc:spChg chg="mod">
          <ac:chgData name="Sara Watson (2331412)" userId="S::2331412@student.uwtsd.ac.uk::929765d2-fa8f-4697-a068-28a4ec5fb966" providerId="AD" clId="Web-{44F1BBDE-5D6C-BE92-C4CB-B300A5EDD3E4}" dt="2024-08-02T10:56:43.518" v="743" actId="1076"/>
          <ac:spMkLst>
            <pc:docMk/>
            <pc:sldMk cId="109857222" sldId="256"/>
            <ac:spMk id="5" creationId="{4900E37D-251B-E3B9-784D-F36899AEB8F9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6:20.939" v="739" actId="1076"/>
          <ac:spMkLst>
            <pc:docMk/>
            <pc:sldMk cId="109857222" sldId="256"/>
            <ac:spMk id="6" creationId="{83515889-CB9C-5814-1756-8ABE198FC436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6:27.658" v="740" actId="1076"/>
          <ac:spMkLst>
            <pc:docMk/>
            <pc:sldMk cId="109857222" sldId="256"/>
            <ac:spMk id="8" creationId="{049808F0-6260-10D2-B165-3A9E83508BC2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6:06.595" v="736" actId="1076"/>
          <ac:spMkLst>
            <pc:docMk/>
            <pc:sldMk cId="109857222" sldId="256"/>
            <ac:spMk id="9" creationId="{A55EDFF5-5C81-872C-252E-0A2B7AEEC71E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5:05.734" v="727" actId="1076"/>
          <ac:spMkLst>
            <pc:docMk/>
            <pc:sldMk cId="109857222" sldId="256"/>
            <ac:spMk id="10" creationId="{BF92B244-5115-3FEF-DAD5-68F68AEFB8BE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4:56.953" v="726" actId="1076"/>
          <ac:spMkLst>
            <pc:docMk/>
            <pc:sldMk cId="109857222" sldId="256"/>
            <ac:spMk id="11" creationId="{D8CC4563-77C5-6656-342D-9238A593FDC4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6:01.626" v="735" actId="1076"/>
          <ac:spMkLst>
            <pc:docMk/>
            <pc:sldMk cId="109857222" sldId="256"/>
            <ac:spMk id="12" creationId="{3A1A695E-107B-9668-11A3-69A683792C12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4:38.046" v="725" actId="1076"/>
          <ac:spMkLst>
            <pc:docMk/>
            <pc:sldMk cId="109857222" sldId="256"/>
            <ac:spMk id="13" creationId="{401DCDFD-25A1-2DAF-1F47-A5223CB0033F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44:39.859" v="694" actId="1076"/>
          <ac:spMkLst>
            <pc:docMk/>
            <pc:sldMk cId="109857222" sldId="256"/>
            <ac:spMk id="14" creationId="{367CD591-FC0E-AC97-A56A-EA9E3FF7EB57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3:59.576" v="720" actId="1076"/>
          <ac:spMkLst>
            <pc:docMk/>
            <pc:sldMk cId="109857222" sldId="256"/>
            <ac:spMk id="15" creationId="{DDA8E2A4-8A73-A022-745E-FFF614A388C0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34:20.296" v="615" actId="20577"/>
          <ac:spMkLst>
            <pc:docMk/>
            <pc:sldMk cId="109857222" sldId="256"/>
            <ac:spMk id="17" creationId="{3907AF7D-DE16-ACDD-7F5C-6400577A3380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29:02.225" v="586" actId="1076"/>
          <ac:spMkLst>
            <pc:docMk/>
            <pc:sldMk cId="109857222" sldId="256"/>
            <ac:spMk id="18" creationId="{F862D6FE-54F5-908A-4BC1-EBEEA109F5B2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23:51.280" v="517" actId="1076"/>
          <ac:spMkLst>
            <pc:docMk/>
            <pc:sldMk cId="109857222" sldId="256"/>
            <ac:spMk id="19" creationId="{E6E896EA-6FCB-6CED-7531-C0DC81877BC5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1T23:34:37.104" v="297" actId="1076"/>
          <ac:spMkLst>
            <pc:docMk/>
            <pc:sldMk cId="109857222" sldId="256"/>
            <ac:spMk id="20" creationId="{5BC14995-3F6A-531D-B3F0-35A0B0644A2C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5:15.844" v="728" actId="1076"/>
          <ac:spMkLst>
            <pc:docMk/>
            <pc:sldMk cId="109857222" sldId="256"/>
            <ac:spMk id="21" creationId="{E9419209-6642-A32F-F096-24E67B44BB47}"/>
          </ac:spMkLst>
        </pc:spChg>
        <pc:spChg chg="del mod">
          <ac:chgData name="Sara Watson (2331412)" userId="S::2331412@student.uwtsd.ac.uk::929765d2-fa8f-4697-a068-28a4ec5fb966" providerId="AD" clId="Web-{44F1BBDE-5D6C-BE92-C4CB-B300A5EDD3E4}" dt="2024-08-02T10:28:25.943" v="582"/>
          <ac:spMkLst>
            <pc:docMk/>
            <pc:sldMk cId="109857222" sldId="256"/>
            <ac:spMk id="25" creationId="{33A91E91-FC84-3494-5ED6-B21C2AD9B10A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25:03.141" v="529" actId="1076"/>
          <ac:spMkLst>
            <pc:docMk/>
            <pc:sldMk cId="109857222" sldId="256"/>
            <ac:spMk id="26" creationId="{0377A926-96CD-E288-2B79-D53483043667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29:07.053" v="587" actId="1076"/>
          <ac:spMkLst>
            <pc:docMk/>
            <pc:sldMk cId="109857222" sldId="256"/>
            <ac:spMk id="27" creationId="{D871E1F3-A0DA-0F4F-B9DF-22D0B420FE7F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24:56.297" v="528" actId="1076"/>
          <ac:spMkLst>
            <pc:docMk/>
            <pc:sldMk cId="109857222" sldId="256"/>
            <ac:spMk id="28" creationId="{7E2D1BBC-AAB2-A880-F14E-70837385718A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3:56.107" v="719" actId="1076"/>
          <ac:spMkLst>
            <pc:docMk/>
            <pc:sldMk cId="109857222" sldId="256"/>
            <ac:spMk id="29" creationId="{E7D2BA37-1540-A69A-7A87-6E230ED56280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1T23:34:27.698" v="296" actId="1076"/>
          <ac:spMkLst>
            <pc:docMk/>
            <pc:sldMk cId="109857222" sldId="256"/>
            <ac:spMk id="30" creationId="{F8B07E45-B51A-9467-1CA9-8A9E733269EA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43:30.216" v="690" actId="1076"/>
          <ac:spMkLst>
            <pc:docMk/>
            <pc:sldMk cId="109857222" sldId="256"/>
            <ac:spMk id="32" creationId="{C68FF828-5C79-0B44-E6EE-A789527AF150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54:08.498" v="721" actId="1076"/>
          <ac:spMkLst>
            <pc:docMk/>
            <pc:sldMk cId="109857222" sldId="256"/>
            <ac:spMk id="33" creationId="{1C609536-5C19-8B9A-43EB-A5298F18FB4F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10:42:00.589" v="680" actId="1076"/>
          <ac:spMkLst>
            <pc:docMk/>
            <pc:sldMk cId="109857222" sldId="256"/>
            <ac:spMk id="35" creationId="{A4BA8907-29AF-E7B8-AEB9-40215E2F9F9C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2T00:01:06.826" v="458" actId="14100"/>
          <ac:spMkLst>
            <pc:docMk/>
            <pc:sldMk cId="109857222" sldId="256"/>
            <ac:spMk id="36" creationId="{69FF4353-FD1B-DE6A-9C73-6BDBB701119F}"/>
          </ac:spMkLst>
        </pc:spChg>
        <pc:spChg chg="mod">
          <ac:chgData name="Sara Watson (2331412)" userId="S::2331412@student.uwtsd.ac.uk::929765d2-fa8f-4697-a068-28a4ec5fb966" providerId="AD" clId="Web-{44F1BBDE-5D6C-BE92-C4CB-B300A5EDD3E4}" dt="2024-08-01T23:34:02.650" v="293" actId="1076"/>
          <ac:spMkLst>
            <pc:docMk/>
            <pc:sldMk cId="109857222" sldId="256"/>
            <ac:spMk id="37" creationId="{0DBBCB08-87F5-E2C7-310F-77096EDFA08F}"/>
          </ac:spMkLst>
        </pc:spChg>
        <pc:spChg chg="add mod">
          <ac:chgData name="Sara Watson (2331412)" userId="S::2331412@student.uwtsd.ac.uk::929765d2-fa8f-4697-a068-28a4ec5fb966" providerId="AD" clId="Web-{44F1BBDE-5D6C-BE92-C4CB-B300A5EDD3E4}" dt="2024-08-02T10:23:30.764" v="516"/>
          <ac:spMkLst>
            <pc:docMk/>
            <pc:sldMk cId="109857222" sldId="256"/>
            <ac:spMk id="38" creationId="{CE783A61-4FED-9C93-3CA7-33E774384CD9}"/>
          </ac:spMkLst>
        </pc:spChg>
        <pc:spChg chg="add mod">
          <ac:chgData name="Sara Watson (2331412)" userId="S::2331412@student.uwtsd.ac.uk::929765d2-fa8f-4697-a068-28a4ec5fb966" providerId="AD" clId="Web-{44F1BBDE-5D6C-BE92-C4CB-B300A5EDD3E4}" dt="2024-08-02T10:28:31.881" v="583" actId="1076"/>
          <ac:spMkLst>
            <pc:docMk/>
            <pc:sldMk cId="109857222" sldId="256"/>
            <ac:spMk id="40" creationId="{BD04603B-29F8-EE0E-63EE-9331AFC0B030}"/>
          </ac:spMkLst>
        </pc:spChg>
        <pc:picChg chg="mod modCrop">
          <ac:chgData name="Sara Watson (2331412)" userId="S::2331412@student.uwtsd.ac.uk::929765d2-fa8f-4697-a068-28a4ec5fb966" providerId="AD" clId="Web-{44F1BBDE-5D6C-BE92-C4CB-B300A5EDD3E4}" dt="2024-08-02T10:56:36.096" v="742" actId="14100"/>
          <ac:picMkLst>
            <pc:docMk/>
            <pc:sldMk cId="109857222" sldId="256"/>
            <ac:picMk id="4" creationId="{FDD444A6-C896-5465-3E4B-AE56A6D75F5C}"/>
          </ac:picMkLst>
        </pc:picChg>
        <pc:picChg chg="mod">
          <ac:chgData name="Sara Watson (2331412)" userId="S::2331412@student.uwtsd.ac.uk::929765d2-fa8f-4697-a068-28a4ec5fb966" providerId="AD" clId="Web-{44F1BBDE-5D6C-BE92-C4CB-B300A5EDD3E4}" dt="2024-08-02T00:01:32.202" v="460" actId="14100"/>
          <ac:picMkLst>
            <pc:docMk/>
            <pc:sldMk cId="109857222" sldId="256"/>
            <ac:picMk id="7" creationId="{1AB46D5A-192A-EFCA-2CE7-0ABF11F0F78D}"/>
          </ac:picMkLst>
        </pc:picChg>
        <pc:picChg chg="mod">
          <ac:chgData name="Sara Watson (2331412)" userId="S::2331412@student.uwtsd.ac.uk::929765d2-fa8f-4697-a068-28a4ec5fb966" providerId="AD" clId="Web-{44F1BBDE-5D6C-BE92-C4CB-B300A5EDD3E4}" dt="2024-08-02T10:56:14.345" v="738" actId="1076"/>
          <ac:picMkLst>
            <pc:docMk/>
            <pc:sldMk cId="109857222" sldId="256"/>
            <ac:picMk id="22" creationId="{A9DD17A4-8258-C98E-7F85-1A00C54F79CA}"/>
          </ac:picMkLst>
        </pc:picChg>
        <pc:picChg chg="mod">
          <ac:chgData name="Sara Watson (2331412)" userId="S::2331412@student.uwtsd.ac.uk::929765d2-fa8f-4697-a068-28a4ec5fb966" providerId="AD" clId="Web-{44F1BBDE-5D6C-BE92-C4CB-B300A5EDD3E4}" dt="2024-08-02T10:43:05.263" v="688" actId="1076"/>
          <ac:picMkLst>
            <pc:docMk/>
            <pc:sldMk cId="109857222" sldId="256"/>
            <ac:picMk id="23" creationId="{F1DBCF4E-11E7-7C5C-8BE6-AA3F2C842C9B}"/>
          </ac:picMkLst>
        </pc:picChg>
        <pc:picChg chg="mod">
          <ac:chgData name="Sara Watson (2331412)" userId="S::2331412@student.uwtsd.ac.uk::929765d2-fa8f-4697-a068-28a4ec5fb966" providerId="AD" clId="Web-{44F1BBDE-5D6C-BE92-C4CB-B300A5EDD3E4}" dt="2024-08-02T10:24:44.203" v="526" actId="1076"/>
          <ac:picMkLst>
            <pc:docMk/>
            <pc:sldMk cId="109857222" sldId="256"/>
            <ac:picMk id="24" creationId="{FDDB40B7-83EA-B8A7-C7D3-67C6EE5C8291}"/>
          </ac:picMkLst>
        </pc:picChg>
        <pc:picChg chg="mod">
          <ac:chgData name="Sara Watson (2331412)" userId="S::2331412@student.uwtsd.ac.uk::929765d2-fa8f-4697-a068-28a4ec5fb966" providerId="AD" clId="Web-{44F1BBDE-5D6C-BE92-C4CB-B300A5EDD3E4}" dt="2024-08-02T10:25:44.454" v="533" actId="14100"/>
          <ac:picMkLst>
            <pc:docMk/>
            <pc:sldMk cId="109857222" sldId="256"/>
            <ac:picMk id="31" creationId="{A3E14DA5-66A8-A7A6-66A8-7BAABEEDE1C9}"/>
          </ac:picMkLst>
        </pc:picChg>
        <pc:picChg chg="mod">
          <ac:chgData name="Sara Watson (2331412)" userId="S::2331412@student.uwtsd.ac.uk::929765d2-fa8f-4697-a068-28a4ec5fb966" providerId="AD" clId="Web-{44F1BBDE-5D6C-BE92-C4CB-B300A5EDD3E4}" dt="2024-08-02T10:29:17.819" v="588" actId="14100"/>
          <ac:picMkLst>
            <pc:docMk/>
            <pc:sldMk cId="109857222" sldId="256"/>
            <ac:picMk id="34" creationId="{B3B53676-31B5-B33E-941C-93029DB4B47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ico.org.uk/for-organisations/advice-for-small-organisations/whats-new/blogs/11-practical-ways-to-keep-your-it-systems-safe-and-secure/" TargetMode="External"/><Relationship Id="rId3" Type="http://schemas.openxmlformats.org/officeDocument/2006/relationships/hyperlink" Target="https://shanetilton.com/cybersecurity-and-you/" TargetMode="External"/><Relationship Id="rId7" Type="http://schemas.openxmlformats.org/officeDocument/2006/relationships/image" Target="../media/image5.png"/><Relationship Id="rId12" Type="http://schemas.openxmlformats.org/officeDocument/2006/relationships/hyperlink" Target="https://www.ncsc.gov.uk/collection/top-tips-for-staying-secure-onlin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hyperlink" Target="https://www.mcafee.com/blogs/tips-tricks/10-tips-stay-safe-online/" TargetMode="External"/><Relationship Id="rId5" Type="http://schemas.openxmlformats.org/officeDocument/2006/relationships/image" Target="../media/image3.jpeg"/><Relationship Id="rId10" Type="http://schemas.openxmlformats.org/officeDocument/2006/relationships/hyperlink" Target="https://www.forbes.com/advisor/business/internet-safety/" TargetMode="External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D444A6-C896-5465-3E4B-AE56A6D75F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711" r="14711"/>
          <a:stretch/>
        </p:blipFill>
        <p:spPr>
          <a:xfrm>
            <a:off x="4981" y="1900934"/>
            <a:ext cx="6849364" cy="91354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00E37D-251B-E3B9-784D-F36899AEB8F9}"/>
              </a:ext>
            </a:extLst>
          </p:cNvPr>
          <p:cNvSpPr txBox="1"/>
          <p:nvPr/>
        </p:nvSpPr>
        <p:spPr>
          <a:xfrm>
            <a:off x="4176438" y="-895972"/>
            <a:ext cx="2672547" cy="27853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/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pPr algn="r"/>
            <a:r>
              <a:rPr lang="en-US" sz="1200" dirty="0"/>
              <a:t>Name: Sara Watson</a:t>
            </a:r>
          </a:p>
          <a:p>
            <a:pPr algn="r"/>
            <a:r>
              <a:rPr lang="en-US" sz="1200" dirty="0"/>
              <a:t>ID:2331412</a:t>
            </a:r>
          </a:p>
          <a:p>
            <a:pPr algn="r"/>
            <a:r>
              <a:rPr lang="en-US" sz="1200" dirty="0"/>
              <a:t>Program : </a:t>
            </a:r>
            <a:r>
              <a:rPr lang="en-US" sz="1200" dirty="0">
                <a:ea typeface="+mn-lt"/>
                <a:cs typeface="+mn-lt"/>
              </a:rPr>
              <a:t>Certificate of Higher Education Business Skills for the Workplace</a:t>
            </a:r>
            <a:endParaRPr lang="en-US" sz="1200" dirty="0"/>
          </a:p>
          <a:p>
            <a:pPr algn="r"/>
            <a:r>
              <a:rPr lang="en-US" sz="1200" dirty="0"/>
              <a:t>Module: Digital skills</a:t>
            </a:r>
          </a:p>
          <a:p>
            <a:pPr algn="r"/>
            <a:r>
              <a:rPr lang="en-US" sz="1200" dirty="0">
                <a:ea typeface="+mn-lt"/>
                <a:cs typeface="+mn-lt"/>
              </a:rPr>
              <a:t>Module Number: LCLM4002</a:t>
            </a:r>
            <a:endParaRPr lang="en-US" sz="1200" dirty="0"/>
          </a:p>
          <a:p>
            <a:pPr algn="r"/>
            <a:r>
              <a:rPr lang="en-US" sz="1200" dirty="0"/>
              <a:t>Assignment Titel: Informative Poster</a:t>
            </a:r>
          </a:p>
          <a:p>
            <a:pPr algn="r"/>
            <a:r>
              <a:rPr lang="en-US" sz="1200" dirty="0"/>
              <a:t>Lecture: Dr Hoang Nguyen</a:t>
            </a:r>
          </a:p>
          <a:p>
            <a:pPr algn="r"/>
            <a:r>
              <a:rPr lang="en-US" sz="1200" dirty="0"/>
              <a:t>Lecture Lead: </a:t>
            </a:r>
            <a:r>
              <a:rPr lang="en-US" sz="1200" dirty="0">
                <a:ea typeface="+mn-lt"/>
                <a:cs typeface="+mn-lt"/>
              </a:rPr>
              <a:t>Dr </a:t>
            </a:r>
            <a:r>
              <a:rPr lang="en-US" sz="1200" err="1">
                <a:ea typeface="+mn-lt"/>
                <a:cs typeface="+mn-lt"/>
              </a:rPr>
              <a:t>Lizeta</a:t>
            </a:r>
            <a:r>
              <a:rPr lang="en-US" sz="1200" dirty="0">
                <a:ea typeface="+mn-lt"/>
                <a:cs typeface="+mn-lt"/>
              </a:rPr>
              <a:t> Demetriou</a:t>
            </a:r>
            <a:endParaRPr lang="en-US" sz="1200" dirty="0"/>
          </a:p>
        </p:txBody>
      </p:sp>
      <p:pic>
        <p:nvPicPr>
          <p:cNvPr id="7" name="Picture 6" descr="University of Wales Trinity Saint David - myday">
            <a:extLst>
              <a:ext uri="{FF2B5EF4-FFF2-40B4-BE49-F238E27FC236}">
                <a16:creationId xmlns:a16="http://schemas.microsoft.com/office/drawing/2014/main" id="{1AB46D5A-192A-EFCA-2CE7-0ABF11F0F7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4" y="-7036"/>
            <a:ext cx="2664371" cy="18271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9808F0-6260-10D2-B165-3A9E83508BC2}"/>
              </a:ext>
            </a:extLst>
          </p:cNvPr>
          <p:cNvSpPr txBox="1"/>
          <p:nvPr/>
        </p:nvSpPr>
        <p:spPr>
          <a:xfrm>
            <a:off x="1986456" y="1900620"/>
            <a:ext cx="283078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solidFill>
                  <a:schemeClr val="bg2"/>
                </a:solidFill>
                <a:latin typeface="Cooper Black"/>
              </a:rPr>
              <a:t>Basic Digital Safety</a:t>
            </a:r>
            <a:endParaRPr lang="en-US" sz="2000" dirty="0">
              <a:solidFill>
                <a:schemeClr val="bg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515889-CB9C-5814-1756-8ABE198FC436}"/>
              </a:ext>
            </a:extLst>
          </p:cNvPr>
          <p:cNvSpPr txBox="1"/>
          <p:nvPr/>
        </p:nvSpPr>
        <p:spPr>
          <a:xfrm>
            <a:off x="904327" y="2249506"/>
            <a:ext cx="2179436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2"/>
                </a:solidFill>
              </a:rPr>
              <a:t>Lock It up/ Lock It Away</a:t>
            </a:r>
          </a:p>
          <a:p>
            <a:r>
              <a:rPr lang="en-US" sz="1200" dirty="0">
                <a:solidFill>
                  <a:schemeClr val="bg2"/>
                </a:solidFill>
              </a:rPr>
              <a:t>  - Keep your computer safe &amp; secure. Even if it’s for a minute. </a:t>
            </a:r>
          </a:p>
          <a:p>
            <a:r>
              <a:rPr lang="en-US" sz="1200" dirty="0">
                <a:solidFill>
                  <a:schemeClr val="bg2"/>
                </a:solidFill>
              </a:rPr>
              <a:t>   -  USB'S</a:t>
            </a:r>
          </a:p>
          <a:p>
            <a:r>
              <a:rPr lang="en-US" sz="1200" dirty="0">
                <a:solidFill>
                  <a:schemeClr val="bg2"/>
                </a:solidFill>
              </a:rPr>
              <a:t>   -  SD Cards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92B244-5115-3FEF-DAD5-68F68AEFB8BE}"/>
              </a:ext>
            </a:extLst>
          </p:cNvPr>
          <p:cNvSpPr txBox="1"/>
          <p:nvPr/>
        </p:nvSpPr>
        <p:spPr>
          <a:xfrm>
            <a:off x="2883043" y="3618769"/>
            <a:ext cx="2885963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2"/>
                </a:solidFill>
              </a:rPr>
              <a:t>2</a:t>
            </a:r>
            <a:r>
              <a:rPr lang="en-US" sz="1600" b="1" dirty="0">
                <a:solidFill>
                  <a:schemeClr val="bg2"/>
                </a:solidFill>
              </a:rPr>
              <a:t>-way login, is better than 1</a:t>
            </a:r>
          </a:p>
          <a:p>
            <a:r>
              <a:rPr lang="en-US" sz="1600" b="1" dirty="0">
                <a:solidFill>
                  <a:schemeClr val="bg2"/>
                </a:solidFill>
              </a:rPr>
              <a:t>                 </a:t>
            </a:r>
            <a:r>
              <a:rPr lang="en-US" sz="1600" dirty="0">
                <a:solidFill>
                  <a:schemeClr val="bg2"/>
                </a:solidFill>
              </a:rPr>
              <a:t> </a:t>
            </a:r>
            <a:r>
              <a:rPr lang="en-US" sz="1600" b="1" dirty="0">
                <a:solidFill>
                  <a:schemeClr val="bg2"/>
                </a:solidFill>
              </a:rPr>
              <a:t>Passwords</a:t>
            </a:r>
            <a:r>
              <a:rPr lang="en-US" sz="1200" b="1" dirty="0">
                <a:solidFill>
                  <a:schemeClr val="bg2"/>
                </a:solidFill>
              </a:rPr>
              <a:t> </a:t>
            </a:r>
          </a:p>
          <a:p>
            <a:r>
              <a:rPr lang="en-US" sz="1200" dirty="0">
                <a:solidFill>
                  <a:schemeClr val="bg2"/>
                </a:solidFill>
              </a:rPr>
              <a:t>           </a:t>
            </a:r>
            <a:r>
              <a:rPr lang="en-US" sz="1400" dirty="0">
                <a:solidFill>
                  <a:schemeClr val="bg2"/>
                </a:solidFill>
              </a:rPr>
              <a:t>   - something unique, strong, rememberable,  complex, 3- word phrase and CHANGE your password for ALL your different accounts.</a:t>
            </a:r>
          </a:p>
          <a:p>
            <a:r>
              <a:rPr lang="en-US" sz="1200" dirty="0">
                <a:solidFill>
                  <a:schemeClr val="bg2"/>
                </a:solidFill>
              </a:rPr>
              <a:t>                    </a:t>
            </a:r>
            <a:r>
              <a:rPr lang="en-US" sz="1600" b="1" dirty="0">
                <a:solidFill>
                  <a:schemeClr val="bg2"/>
                </a:solidFill>
              </a:rPr>
              <a:t> 2 step verifications</a:t>
            </a:r>
            <a:endParaRPr lang="en-US" sz="1600">
              <a:solidFill>
                <a:schemeClr val="bg2"/>
              </a:solidFill>
            </a:endParaRPr>
          </a:p>
          <a:p>
            <a:r>
              <a:rPr lang="en-US" sz="1200" b="1" dirty="0">
                <a:solidFill>
                  <a:schemeClr val="bg2"/>
                </a:solidFill>
              </a:rPr>
              <a:t>          </a:t>
            </a:r>
            <a:r>
              <a:rPr lang="en-US" sz="1400" dirty="0">
                <a:solidFill>
                  <a:schemeClr val="bg2"/>
                </a:solidFill>
              </a:rPr>
              <a:t>- Multi – Factor Authentication                                       - Fingerprint</a:t>
            </a:r>
          </a:p>
          <a:p>
            <a:r>
              <a:rPr lang="en-US" sz="1400" dirty="0">
                <a:solidFill>
                  <a:schemeClr val="bg2"/>
                </a:solidFill>
              </a:rPr>
              <a:t>                         - Facial recognition </a:t>
            </a:r>
          </a:p>
          <a:p>
            <a:r>
              <a:rPr lang="en-US" sz="1200" dirty="0">
                <a:solidFill>
                  <a:schemeClr val="bg2"/>
                </a:solidFill>
              </a:rPr>
              <a:t>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CC4563-77C5-6656-342D-9238A593FDC4}"/>
              </a:ext>
            </a:extLst>
          </p:cNvPr>
          <p:cNvSpPr txBox="1"/>
          <p:nvPr/>
        </p:nvSpPr>
        <p:spPr>
          <a:xfrm>
            <a:off x="2681960" y="6019361"/>
            <a:ext cx="254474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chemeClr val="bg2"/>
                </a:solidFill>
              </a:rPr>
              <a:t>Network security  </a:t>
            </a:r>
          </a:p>
          <a:p>
            <a:r>
              <a:rPr lang="en-US" sz="1600" b="1" dirty="0">
                <a:solidFill>
                  <a:schemeClr val="bg2"/>
                </a:solidFill>
              </a:rPr>
              <a:t>(ensure this is regularly updated)</a:t>
            </a:r>
          </a:p>
          <a:p>
            <a:r>
              <a:rPr lang="en-US" sz="1400" b="1" dirty="0">
                <a:solidFill>
                  <a:schemeClr val="bg2"/>
                </a:solidFill>
              </a:rPr>
              <a:t> </a:t>
            </a:r>
            <a:r>
              <a:rPr lang="en-US" sz="1400" dirty="0">
                <a:solidFill>
                  <a:schemeClr val="bg2"/>
                </a:solidFill>
              </a:rPr>
              <a:t>  1. VPN  (virtual private network)</a:t>
            </a:r>
          </a:p>
          <a:p>
            <a:r>
              <a:rPr lang="en-US" sz="1400" dirty="0">
                <a:solidFill>
                  <a:schemeClr val="bg2"/>
                </a:solidFill>
              </a:rPr>
              <a:t>   2. Firewall </a:t>
            </a:r>
          </a:p>
          <a:p>
            <a:endParaRPr lang="en-US" sz="1200" dirty="0">
              <a:solidFill>
                <a:schemeClr val="bg2"/>
              </a:solidFill>
            </a:endParaRPr>
          </a:p>
          <a:p>
            <a:endParaRPr lang="en-US" sz="1200"/>
          </a:p>
          <a:p>
            <a:endParaRPr lang="en-US" sz="1200"/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A55EDFF5-5C81-872C-252E-0A2B7AEEC71E}"/>
              </a:ext>
            </a:extLst>
          </p:cNvPr>
          <p:cNvSpPr/>
          <p:nvPr/>
        </p:nvSpPr>
        <p:spPr>
          <a:xfrm>
            <a:off x="5125252" y="1942952"/>
            <a:ext cx="1681656" cy="1734206"/>
          </a:xfrm>
          <a:prstGeom prst="wedgeRoundRectCallou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1A695E-107B-9668-11A3-69A683792C12}"/>
              </a:ext>
            </a:extLst>
          </p:cNvPr>
          <p:cNvSpPr txBox="1"/>
          <p:nvPr/>
        </p:nvSpPr>
        <p:spPr>
          <a:xfrm>
            <a:off x="5152620" y="2007914"/>
            <a:ext cx="1672532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/>
              <a:t>A</a:t>
            </a:r>
            <a:r>
              <a:rPr lang="en-US" sz="1400" b="1" dirty="0">
                <a:latin typeface="Algerian"/>
              </a:rPr>
              <a:t>n Online attacks happens every 37 to 39 seconds. A 50% increases this year.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1DCDFD-25A1-2DAF-1F47-A5223CB0033F}"/>
              </a:ext>
            </a:extLst>
          </p:cNvPr>
          <p:cNvSpPr txBox="1"/>
          <p:nvPr/>
        </p:nvSpPr>
        <p:spPr>
          <a:xfrm>
            <a:off x="3083761" y="7449935"/>
            <a:ext cx="1886025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chemeClr val="bg2"/>
                </a:solidFill>
              </a:rPr>
              <a:t>Cloud back-ups</a:t>
            </a:r>
          </a:p>
          <a:p>
            <a:r>
              <a:rPr lang="en-US" sz="1400" b="1" dirty="0">
                <a:solidFill>
                  <a:schemeClr val="bg2"/>
                </a:solidFill>
              </a:rPr>
              <a:t>  </a:t>
            </a:r>
            <a:r>
              <a:rPr lang="en-US" sz="1200" dirty="0">
                <a:solidFill>
                  <a:schemeClr val="bg2"/>
                </a:solidFill>
              </a:rPr>
              <a:t>   </a:t>
            </a:r>
            <a:r>
              <a:rPr lang="en-US" sz="1400" dirty="0">
                <a:solidFill>
                  <a:schemeClr val="bg2"/>
                </a:solidFill>
              </a:rPr>
              <a:t>  - I Clouds</a:t>
            </a:r>
          </a:p>
          <a:p>
            <a:r>
              <a:rPr lang="en-US" sz="1600" b="1" dirty="0">
                <a:solidFill>
                  <a:schemeClr val="bg2"/>
                </a:solidFill>
              </a:rPr>
              <a:t>Removeable devices</a:t>
            </a:r>
          </a:p>
          <a:p>
            <a:r>
              <a:rPr lang="en-US" sz="1400" b="1" dirty="0">
                <a:solidFill>
                  <a:schemeClr val="bg2"/>
                </a:solidFill>
              </a:rPr>
              <a:t>   </a:t>
            </a:r>
            <a:r>
              <a:rPr lang="en-US" sz="1200" dirty="0">
                <a:solidFill>
                  <a:schemeClr val="bg2"/>
                </a:solidFill>
              </a:rPr>
              <a:t>  </a:t>
            </a:r>
            <a:r>
              <a:rPr lang="en-US" sz="1400" dirty="0">
                <a:solidFill>
                  <a:schemeClr val="bg2"/>
                </a:solidFill>
              </a:rPr>
              <a:t>  - USB</a:t>
            </a:r>
          </a:p>
          <a:p>
            <a:r>
              <a:rPr lang="en-US" sz="1400" dirty="0">
                <a:solidFill>
                  <a:schemeClr val="bg2"/>
                </a:solidFill>
              </a:rPr>
              <a:t>        - SD Cards </a:t>
            </a:r>
          </a:p>
          <a:p>
            <a:endParaRPr lang="en-US" sz="1400" b="1" dirty="0">
              <a:solidFill>
                <a:schemeClr val="bg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A25699-9EA5-A45E-F67A-704988090F7F}"/>
              </a:ext>
            </a:extLst>
          </p:cNvPr>
          <p:cNvSpPr txBox="1"/>
          <p:nvPr/>
        </p:nvSpPr>
        <p:spPr>
          <a:xfrm>
            <a:off x="3926416" y="2730499"/>
            <a:ext cx="656166" cy="2645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419209-6642-A32F-F096-24E67B44BB47}"/>
              </a:ext>
            </a:extLst>
          </p:cNvPr>
          <p:cNvSpPr txBox="1"/>
          <p:nvPr/>
        </p:nvSpPr>
        <p:spPr>
          <a:xfrm>
            <a:off x="2298408" y="3200912"/>
            <a:ext cx="194660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2"/>
                </a:solidFill>
              </a:rPr>
              <a:t>Usernames &amp; Emails Address</a:t>
            </a:r>
            <a:endParaRPr lang="en-US" b="1" dirty="0">
              <a:solidFill>
                <a:schemeClr val="bg2"/>
              </a:solidFill>
            </a:endParaRPr>
          </a:p>
        </p:txBody>
      </p:sp>
      <p:pic>
        <p:nvPicPr>
          <p:cNvPr id="22" name="Picture 21" descr="How to lock my laptop - Quora">
            <a:extLst>
              <a:ext uri="{FF2B5EF4-FFF2-40B4-BE49-F238E27FC236}">
                <a16:creationId xmlns:a16="http://schemas.microsoft.com/office/drawing/2014/main" id="{A9DD17A4-8258-C98E-7F85-1A00C54F79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240000">
            <a:off x="3191763" y="2375005"/>
            <a:ext cx="1512507" cy="722261"/>
          </a:xfrm>
          <a:prstGeom prst="rect">
            <a:avLst/>
          </a:prstGeom>
        </p:spPr>
      </p:pic>
      <p:pic>
        <p:nvPicPr>
          <p:cNvPr id="23" name="Picture 22" descr="login with Two-factor authentication ...">
            <a:extLst>
              <a:ext uri="{FF2B5EF4-FFF2-40B4-BE49-F238E27FC236}">
                <a16:creationId xmlns:a16="http://schemas.microsoft.com/office/drawing/2014/main" id="{F1DBCF4E-11E7-7C5C-8BE6-AA3F2C842C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0090" y="3462318"/>
            <a:ext cx="1271751" cy="563984"/>
          </a:xfrm>
          <a:prstGeom prst="rect">
            <a:avLst/>
          </a:prstGeom>
        </p:spPr>
      </p:pic>
      <p:pic>
        <p:nvPicPr>
          <p:cNvPr id="24" name="Picture 23" descr="Firewalls and Virtual Private Networks">
            <a:extLst>
              <a:ext uri="{FF2B5EF4-FFF2-40B4-BE49-F238E27FC236}">
                <a16:creationId xmlns:a16="http://schemas.microsoft.com/office/drawing/2014/main" id="{FDDB40B7-83EA-B8A7-C7D3-67C6EE5C82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224" y="6229842"/>
            <a:ext cx="1469477" cy="7833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7CD591-FC0E-AC97-A56A-EA9E3FF7EB57}"/>
              </a:ext>
            </a:extLst>
          </p:cNvPr>
          <p:cNvSpPr txBox="1"/>
          <p:nvPr/>
        </p:nvSpPr>
        <p:spPr>
          <a:xfrm>
            <a:off x="1341979" y="7034764"/>
            <a:ext cx="1634836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2"/>
                </a:solidFill>
              </a:rPr>
              <a:t>Anti- virus</a:t>
            </a:r>
          </a:p>
          <a:p>
            <a:r>
              <a:rPr lang="en-US" sz="1400" dirty="0">
                <a:solidFill>
                  <a:schemeClr val="bg2"/>
                </a:solidFill>
              </a:rPr>
              <a:t>Ensure its Up To Date</a:t>
            </a: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F862D6FE-54F5-908A-4BC1-EBEEA109F5B2}"/>
              </a:ext>
            </a:extLst>
          </p:cNvPr>
          <p:cNvSpPr/>
          <p:nvPr/>
        </p:nvSpPr>
        <p:spPr>
          <a:xfrm>
            <a:off x="5282906" y="6409847"/>
            <a:ext cx="1392623" cy="788276"/>
          </a:xfrm>
          <a:prstGeom prst="wedgeRoundRectCallou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E6E896EA-6FCB-6CED-7531-C0DC81877BC5}"/>
              </a:ext>
            </a:extLst>
          </p:cNvPr>
          <p:cNvSpPr/>
          <p:nvPr/>
        </p:nvSpPr>
        <p:spPr>
          <a:xfrm>
            <a:off x="316766" y="4465432"/>
            <a:ext cx="1655380" cy="1156140"/>
          </a:xfrm>
          <a:prstGeom prst="wedgeRoundRectCallou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Speech Bubble: Rectangle with Corners Rounded 25">
            <a:extLst>
              <a:ext uri="{FF2B5EF4-FFF2-40B4-BE49-F238E27FC236}">
                <a16:creationId xmlns:a16="http://schemas.microsoft.com/office/drawing/2014/main" id="{0377A926-96CD-E288-2B79-D53483043667}"/>
              </a:ext>
            </a:extLst>
          </p:cNvPr>
          <p:cNvSpPr/>
          <p:nvPr/>
        </p:nvSpPr>
        <p:spPr>
          <a:xfrm>
            <a:off x="526973" y="7723640"/>
            <a:ext cx="1024761" cy="814552"/>
          </a:xfrm>
          <a:prstGeom prst="wedgeRoundRectCallou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871E1F3-A0DA-0F4F-B9DF-22D0B420FE7F}"/>
              </a:ext>
            </a:extLst>
          </p:cNvPr>
          <p:cNvSpPr txBox="1"/>
          <p:nvPr/>
        </p:nvSpPr>
        <p:spPr>
          <a:xfrm>
            <a:off x="5351519" y="6423405"/>
            <a:ext cx="140179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lgerian"/>
              </a:rPr>
              <a:t>D</a:t>
            </a:r>
            <a:r>
              <a:rPr lang="en-US" sz="1400" b="1" dirty="0">
                <a:latin typeface="Algerian"/>
              </a:rPr>
              <a:t>on’t use unsecured WIFI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07AF7D-DE16-ACDD-7F5C-6400577A3380}"/>
              </a:ext>
            </a:extLst>
          </p:cNvPr>
          <p:cNvSpPr txBox="1"/>
          <p:nvPr/>
        </p:nvSpPr>
        <p:spPr>
          <a:xfrm>
            <a:off x="1963998" y="5655520"/>
            <a:ext cx="170554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2"/>
                </a:solidFill>
              </a:rPr>
              <a:t>Privacy Screen</a:t>
            </a:r>
          </a:p>
          <a:p>
            <a:endParaRPr lang="en-US" sz="1400"/>
          </a:p>
        </p:txBody>
      </p:sp>
      <p:sp>
        <p:nvSpPr>
          <p:cNvPr id="15" name="Speech Bubble: Rectangle with Corners Rounded 14">
            <a:extLst>
              <a:ext uri="{FF2B5EF4-FFF2-40B4-BE49-F238E27FC236}">
                <a16:creationId xmlns:a16="http://schemas.microsoft.com/office/drawing/2014/main" id="{DDA8E2A4-8A73-A022-745E-FFF614A388C0}"/>
              </a:ext>
            </a:extLst>
          </p:cNvPr>
          <p:cNvSpPr/>
          <p:nvPr/>
        </p:nvSpPr>
        <p:spPr>
          <a:xfrm>
            <a:off x="2208629" y="10114745"/>
            <a:ext cx="1366345" cy="630622"/>
          </a:xfrm>
          <a:prstGeom prst="wedgeRoundRectCallou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peech Bubble: Rectangle with Corners Rounded 19">
            <a:extLst>
              <a:ext uri="{FF2B5EF4-FFF2-40B4-BE49-F238E27FC236}">
                <a16:creationId xmlns:a16="http://schemas.microsoft.com/office/drawing/2014/main" id="{5BC14995-3F6A-531D-B3F0-35A0B0644A2C}"/>
              </a:ext>
            </a:extLst>
          </p:cNvPr>
          <p:cNvSpPr/>
          <p:nvPr/>
        </p:nvSpPr>
        <p:spPr>
          <a:xfrm>
            <a:off x="4967594" y="9457845"/>
            <a:ext cx="1471448" cy="840829"/>
          </a:xfrm>
          <a:prstGeom prst="wedgeRoundRectCallou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E2D1BBC-AAB2-A880-F14E-70837385718A}"/>
              </a:ext>
            </a:extLst>
          </p:cNvPr>
          <p:cNvSpPr txBox="1"/>
          <p:nvPr/>
        </p:nvSpPr>
        <p:spPr>
          <a:xfrm>
            <a:off x="503182" y="7776011"/>
            <a:ext cx="104282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latin typeface="Algerian"/>
              </a:rPr>
              <a:t>Keep your guard up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D2BA37-1540-A69A-7A87-6E230ED56280}"/>
              </a:ext>
            </a:extLst>
          </p:cNvPr>
          <p:cNvSpPr txBox="1"/>
          <p:nvPr/>
        </p:nvSpPr>
        <p:spPr>
          <a:xfrm>
            <a:off x="2185495" y="10179926"/>
            <a:ext cx="157589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latin typeface="Algerian"/>
              </a:rPr>
              <a:t>Be Professional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B07E45-B51A-9467-1CA9-8A9E733269EA}"/>
              </a:ext>
            </a:extLst>
          </p:cNvPr>
          <p:cNvSpPr txBox="1"/>
          <p:nvPr/>
        </p:nvSpPr>
        <p:spPr>
          <a:xfrm>
            <a:off x="5004895" y="9509234"/>
            <a:ext cx="1656692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latin typeface="Algerian"/>
              </a:rPr>
              <a:t>Don’t shear personal information </a:t>
            </a:r>
          </a:p>
        </p:txBody>
      </p:sp>
      <p:pic>
        <p:nvPicPr>
          <p:cNvPr id="31" name="Picture 30" descr="Fingerprint Lock Screen - Apps on Google Play">
            <a:extLst>
              <a:ext uri="{FF2B5EF4-FFF2-40B4-BE49-F238E27FC236}">
                <a16:creationId xmlns:a16="http://schemas.microsoft.com/office/drawing/2014/main" id="{A3E14DA5-66A8-A7A6-66A8-7BAABEEDE1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25814" y="4464269"/>
            <a:ext cx="1114098" cy="87235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C68FF828-5C79-0B44-E6EE-A789527AF150}"/>
              </a:ext>
            </a:extLst>
          </p:cNvPr>
          <p:cNvSpPr txBox="1"/>
          <p:nvPr/>
        </p:nvSpPr>
        <p:spPr>
          <a:xfrm rot="2280000">
            <a:off x="2001141" y="4802668"/>
            <a:ext cx="129669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Cooper Black"/>
              </a:rPr>
              <a:t>Don't give it out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C609536-5C19-8B9A-43EB-A5298F18FB4F}"/>
              </a:ext>
            </a:extLst>
          </p:cNvPr>
          <p:cNvSpPr txBox="1"/>
          <p:nvPr/>
        </p:nvSpPr>
        <p:spPr>
          <a:xfrm>
            <a:off x="3288653" y="9029306"/>
            <a:ext cx="190237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chemeClr val="bg2"/>
                </a:solidFill>
              </a:rPr>
              <a:t>Be Vigilant When Receiving</a:t>
            </a:r>
          </a:p>
          <a:p>
            <a:r>
              <a:rPr lang="en-US" sz="1400" b="1" dirty="0">
                <a:solidFill>
                  <a:schemeClr val="bg2"/>
                </a:solidFill>
              </a:rPr>
              <a:t>       </a:t>
            </a:r>
            <a:r>
              <a:rPr lang="en-US" sz="1400" dirty="0">
                <a:solidFill>
                  <a:schemeClr val="bg2"/>
                </a:solidFill>
              </a:rPr>
              <a:t> - Emails</a:t>
            </a:r>
          </a:p>
          <a:p>
            <a:r>
              <a:rPr lang="en-US" sz="1400" dirty="0">
                <a:solidFill>
                  <a:schemeClr val="bg2"/>
                </a:solidFill>
              </a:rPr>
              <a:t>         - Images</a:t>
            </a:r>
          </a:p>
          <a:p>
            <a:r>
              <a:rPr lang="en-US" sz="1400" dirty="0">
                <a:solidFill>
                  <a:schemeClr val="bg2"/>
                </a:solidFill>
              </a:rPr>
              <a:t>         - Texts</a:t>
            </a:r>
          </a:p>
          <a:p>
            <a:r>
              <a:rPr lang="en-US" sz="1400" dirty="0">
                <a:solidFill>
                  <a:schemeClr val="bg2"/>
                </a:solidFill>
              </a:rPr>
              <a:t>         - Downloads</a:t>
            </a:r>
          </a:p>
          <a:p>
            <a:endParaRPr lang="en-US" sz="1200" dirty="0"/>
          </a:p>
          <a:p>
            <a:r>
              <a:rPr lang="en-US" sz="1400" b="1" dirty="0"/>
              <a:t> 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4BA8907-29AF-E7B8-AEB9-40215E2F9F9C}"/>
              </a:ext>
            </a:extLst>
          </p:cNvPr>
          <p:cNvSpPr txBox="1"/>
          <p:nvPr/>
        </p:nvSpPr>
        <p:spPr>
          <a:xfrm>
            <a:off x="1835556" y="8301504"/>
            <a:ext cx="105228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chemeClr val="bg2"/>
                </a:solidFill>
                <a:latin typeface="Aptos"/>
              </a:rPr>
              <a:t>Set your privacy settings</a:t>
            </a:r>
          </a:p>
        </p:txBody>
      </p:sp>
      <p:pic>
        <p:nvPicPr>
          <p:cNvPr id="34" name="Picture 33" descr="A usb flash drive next to a rectangular object&#10;&#10;Description automatically generated">
            <a:extLst>
              <a:ext uri="{FF2B5EF4-FFF2-40B4-BE49-F238E27FC236}">
                <a16:creationId xmlns:a16="http://schemas.microsoft.com/office/drawing/2014/main" id="{B3B53676-31B5-B33E-941C-93029DB4B47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4021" y="8000185"/>
            <a:ext cx="1770994" cy="1000113"/>
          </a:xfrm>
          <a:prstGeom prst="rect">
            <a:avLst/>
          </a:prstGeom>
        </p:spPr>
      </p:pic>
      <p:sp>
        <p:nvSpPr>
          <p:cNvPr id="37" name="Speech Bubble: Rectangle with Corners Rounded 36">
            <a:extLst>
              <a:ext uri="{FF2B5EF4-FFF2-40B4-BE49-F238E27FC236}">
                <a16:creationId xmlns:a16="http://schemas.microsoft.com/office/drawing/2014/main" id="{0DBBCB08-87F5-E2C7-310F-77096EDFA08F}"/>
              </a:ext>
            </a:extLst>
          </p:cNvPr>
          <p:cNvSpPr/>
          <p:nvPr/>
        </p:nvSpPr>
        <p:spPr>
          <a:xfrm>
            <a:off x="106560" y="9352744"/>
            <a:ext cx="2075793" cy="578071"/>
          </a:xfrm>
          <a:prstGeom prst="wedgeRoundRectCallou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lgerian"/>
              </a:rPr>
              <a:t>Training/Education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9FF4353-FD1B-DE6A-9C73-6BDBB701119F}"/>
              </a:ext>
            </a:extLst>
          </p:cNvPr>
          <p:cNvSpPr txBox="1"/>
          <p:nvPr/>
        </p:nvSpPr>
        <p:spPr>
          <a:xfrm>
            <a:off x="109405" y="10713863"/>
            <a:ext cx="6736173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" dirty="0"/>
              <a:t>Maranda, D and </a:t>
            </a:r>
            <a:r>
              <a:rPr lang="en-US" sz="600" err="1"/>
              <a:t>Aditham</a:t>
            </a:r>
            <a:r>
              <a:rPr lang="en-US" sz="600" dirty="0"/>
              <a:t>, K. (2024)</a:t>
            </a:r>
            <a:r>
              <a:rPr lang="en-US" sz="600" i="1" dirty="0"/>
              <a:t> Internet Safety In 2024:12 Do's And Don'ts</a:t>
            </a:r>
          </a:p>
          <a:p>
            <a:r>
              <a:rPr lang="en-US" sz="600" i="1" dirty="0"/>
              <a:t>To Be Published In Forbes Advisor </a:t>
            </a:r>
          </a:p>
          <a:p>
            <a:r>
              <a:rPr lang="en-US" sz="600" i="1" dirty="0"/>
              <a:t>Available At: </a:t>
            </a:r>
            <a:r>
              <a:rPr lang="en-US" sz="600" dirty="0">
                <a:ea typeface="+mn-lt"/>
                <a:cs typeface="+mn-lt"/>
                <a:hlinkClick r:id="rId10"/>
              </a:rPr>
              <a:t>https://www.forbes.com/advisor/business/internet-safety/</a:t>
            </a:r>
            <a:endParaRPr lang="en-US" sz="600" i="1" dirty="0"/>
          </a:p>
          <a:p>
            <a:r>
              <a:rPr lang="en-US" sz="600" dirty="0"/>
              <a:t>(Accessed :29/07/2024)</a:t>
            </a:r>
          </a:p>
          <a:p>
            <a:r>
              <a:rPr lang="en-US" sz="600" dirty="0"/>
              <a:t>McAfee, (2022) </a:t>
            </a:r>
            <a:r>
              <a:rPr lang="en-US" sz="600" i="1" dirty="0"/>
              <a:t>Top 10 tips to stay safe online </a:t>
            </a:r>
            <a:endParaRPr lang="en-US" sz="600" dirty="0"/>
          </a:p>
          <a:p>
            <a:r>
              <a:rPr lang="en-US" sz="600" dirty="0"/>
              <a:t>Available at: </a:t>
            </a:r>
            <a:r>
              <a:rPr lang="en-US" sz="600" i="1" dirty="0">
                <a:ea typeface="+mn-lt"/>
                <a:cs typeface="+mn-lt"/>
              </a:rPr>
              <a:t> </a:t>
            </a:r>
            <a:r>
              <a:rPr lang="en-US" sz="600" dirty="0">
                <a:ea typeface="+mn-lt"/>
                <a:cs typeface="+mn-lt"/>
                <a:hlinkClick r:id="rId11"/>
              </a:rPr>
              <a:t>https://www.mcafee.com/blogs/tips-tricks/10-tips-stay-safe-online/</a:t>
            </a:r>
            <a:r>
              <a:rPr lang="en-US" sz="600" dirty="0">
                <a:ea typeface="+mn-lt"/>
                <a:cs typeface="+mn-lt"/>
              </a:rPr>
              <a:t> </a:t>
            </a:r>
            <a:endParaRPr lang="en-US" sz="600" i="1" dirty="0">
              <a:ea typeface="+mn-lt"/>
              <a:cs typeface="+mn-lt"/>
            </a:endParaRPr>
          </a:p>
          <a:p>
            <a:r>
              <a:rPr lang="en-US" sz="600" dirty="0">
                <a:ea typeface="+mn-lt"/>
                <a:cs typeface="+mn-lt"/>
              </a:rPr>
              <a:t>(Accessed : 29/07/2024)</a:t>
            </a:r>
          </a:p>
          <a:p>
            <a:r>
              <a:rPr lang="en-US" sz="600" dirty="0"/>
              <a:t>National Cyber Security  Center (2018 / Revied:2021) </a:t>
            </a:r>
            <a:r>
              <a:rPr lang="en-US" sz="600" i="1" dirty="0"/>
              <a:t>Top Tips For Staying Secure Online</a:t>
            </a:r>
          </a:p>
          <a:p>
            <a:r>
              <a:rPr lang="en-US" sz="600" i="1" dirty="0"/>
              <a:t>Available At: </a:t>
            </a:r>
            <a:r>
              <a:rPr lang="en-US" sz="600" dirty="0">
                <a:ea typeface="+mn-lt"/>
                <a:cs typeface="+mn-lt"/>
                <a:hlinkClick r:id="rId12"/>
              </a:rPr>
              <a:t>https://www.ncsc.gov.uk/collection/top-tips-for-staying-secure-online</a:t>
            </a:r>
            <a:r>
              <a:rPr lang="en-US" sz="600" dirty="0">
                <a:ea typeface="+mn-lt"/>
                <a:cs typeface="+mn-lt"/>
              </a:rPr>
              <a:t> </a:t>
            </a:r>
          </a:p>
          <a:p>
            <a:r>
              <a:rPr lang="en-US" sz="600" dirty="0"/>
              <a:t>(Accessed: 28/07.2024)</a:t>
            </a:r>
          </a:p>
          <a:p>
            <a:r>
              <a:rPr lang="en-US" sz="600" dirty="0"/>
              <a:t>Information Commissioners Office (2022/updated:2023) </a:t>
            </a:r>
            <a:r>
              <a:rPr lang="en-US" sz="600" i="1" dirty="0"/>
              <a:t>11 Practical  Ways To Keep Your IT System Safe &amp; Secure</a:t>
            </a:r>
          </a:p>
          <a:p>
            <a:r>
              <a:rPr lang="en-US" sz="600" i="1" dirty="0"/>
              <a:t>Available At: </a:t>
            </a:r>
            <a:r>
              <a:rPr lang="en-US" sz="600" dirty="0">
                <a:ea typeface="+mn-lt"/>
                <a:cs typeface="+mn-lt"/>
                <a:hlinkClick r:id="rId13"/>
              </a:rPr>
              <a:t>https://ico.org.uk/for-organisations/advice-for-small-organisations/whats-new/blogs/11-practical-ways-to-keep-your-it-systems-safe-and-secure/</a:t>
            </a:r>
            <a:r>
              <a:rPr lang="en-US" sz="600" dirty="0">
                <a:ea typeface="+mn-lt"/>
                <a:cs typeface="+mn-lt"/>
              </a:rPr>
              <a:t> </a:t>
            </a:r>
          </a:p>
          <a:p>
            <a:r>
              <a:rPr lang="en-US" sz="600" dirty="0"/>
              <a:t>(Accessed:29/07/2024)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783A61-4FED-9C93-3CA7-33E774384CD9}"/>
              </a:ext>
            </a:extLst>
          </p:cNvPr>
          <p:cNvSpPr txBox="1"/>
          <p:nvPr/>
        </p:nvSpPr>
        <p:spPr>
          <a:xfrm>
            <a:off x="109538" y="10879138"/>
            <a:ext cx="6745287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 sz="600" dirty="0" err="1"/>
              <a:t>ThePhoto</a:t>
            </a:r>
            <a:r>
              <a:rPr lang="en-US" sz="600" dirty="0"/>
              <a:t> by </a:t>
            </a:r>
            <a:r>
              <a:rPr lang="en-US" sz="600" dirty="0" err="1"/>
              <a:t>PhotoAuthor</a:t>
            </a:r>
            <a:r>
              <a:rPr lang="en-US" sz="600" dirty="0"/>
              <a:t> is licensed under CCYYSA.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D04603B-29F8-EE0E-63EE-9331AFC0B030}"/>
              </a:ext>
            </a:extLst>
          </p:cNvPr>
          <p:cNvSpPr txBox="1"/>
          <p:nvPr/>
        </p:nvSpPr>
        <p:spPr>
          <a:xfrm>
            <a:off x="353529" y="4561012"/>
            <a:ext cx="135774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latin typeface="Algerian"/>
              </a:rPr>
              <a:t>Don't make it easy for cyber criminals!!!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638</cp:revision>
  <dcterms:created xsi:type="dcterms:W3CDTF">2013-07-15T20:26:40Z</dcterms:created>
  <dcterms:modified xsi:type="dcterms:W3CDTF">2024-08-02T11:00:34Z</dcterms:modified>
</cp:coreProperties>
</file>