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hyperlink" Target="mailto:ken.dicks@uwtsd.ac.uk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moodle.uwtsd.ac.uk/course/view.php?id=9753#changenumsections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moodle.uwtsd.ac.uk/course/view.php?id=9753#changenumsections" TargetMode="Externa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moodle.uwtsd.ac.uk/course/view.php?id=9753#changenumsections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332656"/>
            <a:ext cx="2232248" cy="25202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932040" y="332656"/>
            <a:ext cx="2952328" cy="144016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27784" y="332656"/>
            <a:ext cx="864096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588224" y="1916832"/>
            <a:ext cx="2232248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635896" y="332656"/>
            <a:ext cx="1154218" cy="7200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987824" y="2996952"/>
            <a:ext cx="1190222" cy="158417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55976" y="1916832"/>
            <a:ext cx="2016224" cy="158417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41479" y="1124744"/>
            <a:ext cx="1154218" cy="6480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27784" y="1844824"/>
            <a:ext cx="1584176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55976" y="3645024"/>
            <a:ext cx="2016224" cy="93610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23528" y="4797152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ECAY6003: Advocacy: Maintaining Independence in Service Provision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520" y="5343599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Theme 1: Tutorials – First Tutorial: Module Overview and Assessments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8129BE-138F-A74E-2479-8261EADE175E}"/>
              </a:ext>
            </a:extLst>
          </p:cNvPr>
          <p:cNvSpPr txBox="1"/>
          <p:nvPr/>
        </p:nvSpPr>
        <p:spPr>
          <a:xfrm>
            <a:off x="2627784" y="602128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Covered by Ken Dicks </a:t>
            </a:r>
            <a:r>
              <a:rPr lang="en-GB" dirty="0">
                <a:hlinkClick r:id="rId2"/>
              </a:rPr>
              <a:t>ken.dicks@uwtsd.ac.uk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03E1D7-5D3A-994A-8C99-8E6A778C41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8998" y="1972630"/>
            <a:ext cx="1790700" cy="2552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F53FC39-06F9-8AB1-B79D-3823B0C11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6764" y="1960741"/>
            <a:ext cx="1518828" cy="15188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9842FC-BC39-BD81-7B9B-A6478E471B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274" y="381518"/>
            <a:ext cx="1714842" cy="24225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0E83BF-1C47-96DA-0FB4-42FC5ABB4A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6532" y="3068960"/>
            <a:ext cx="1052836" cy="13681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A0F9D89-5471-5D87-D38C-F67D61E70C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4048" y="414487"/>
            <a:ext cx="2830321" cy="128341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A4FCAEF-A757-FC5B-D336-251C0181F6EF}"/>
              </a:ext>
            </a:extLst>
          </p:cNvPr>
          <p:cNvSpPr/>
          <p:nvPr/>
        </p:nvSpPr>
        <p:spPr>
          <a:xfrm>
            <a:off x="323528" y="2996952"/>
            <a:ext cx="2520280" cy="15533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1A7193E-48F7-33A9-207C-F3D5BF1AD4EF}"/>
              </a:ext>
            </a:extLst>
          </p:cNvPr>
          <p:cNvSpPr/>
          <p:nvPr/>
        </p:nvSpPr>
        <p:spPr>
          <a:xfrm>
            <a:off x="7956376" y="332656"/>
            <a:ext cx="864096" cy="139317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01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BA72C1-7246-4494-822E-FEE909411171}"/>
              </a:ext>
            </a:extLst>
          </p:cNvPr>
          <p:cNvSpPr txBox="1"/>
          <p:nvPr/>
        </p:nvSpPr>
        <p:spPr>
          <a:xfrm>
            <a:off x="611560" y="260648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Module Overview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B5521-E7A7-4D77-A8A0-C186712A4501}"/>
              </a:ext>
            </a:extLst>
          </p:cNvPr>
          <p:cNvSpPr txBox="1"/>
          <p:nvPr/>
        </p:nvSpPr>
        <p:spPr>
          <a:xfrm>
            <a:off x="539552" y="141277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The Module Overview Document is in the Turnitin Section on Moodle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212976"/>
            <a:ext cx="228571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0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/>
          <a:lstStyle/>
          <a:p>
            <a:r>
              <a:rPr lang="en-GB" b="1" dirty="0"/>
              <a:t>Academic Group Tutorial 1</a:t>
            </a:r>
          </a:p>
        </p:txBody>
      </p:sp>
    </p:spTree>
    <p:extLst>
      <p:ext uri="{BB962C8B-B14F-4D97-AF65-F5344CB8AC3E}">
        <p14:creationId xmlns:p14="http://schemas.microsoft.com/office/powerpoint/2010/main" val="246791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0DF43B-DB1B-4840-8D98-5B27FFC905C5}"/>
              </a:ext>
            </a:extLst>
          </p:cNvPr>
          <p:cNvSpPr txBox="1"/>
          <p:nvPr/>
        </p:nvSpPr>
        <p:spPr>
          <a:xfrm>
            <a:off x="467544" y="326276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Assignment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0B5521-E7A7-4D77-A8A0-C186712A4501}"/>
              </a:ext>
            </a:extLst>
          </p:cNvPr>
          <p:cNvSpPr txBox="1"/>
          <p:nvPr/>
        </p:nvSpPr>
        <p:spPr>
          <a:xfrm>
            <a:off x="539552" y="141277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Assignment 1 is in the Turnitin Section on Moodle</a:t>
            </a:r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068960"/>
            <a:ext cx="228571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6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0DF43B-DB1B-4840-8D98-5B27FFC905C5}"/>
              </a:ext>
            </a:extLst>
          </p:cNvPr>
          <p:cNvSpPr txBox="1"/>
          <p:nvPr/>
        </p:nvSpPr>
        <p:spPr>
          <a:xfrm>
            <a:off x="467544" y="326276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Assignment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0B5521-E7A7-4D77-A8A0-C186712A4501}"/>
              </a:ext>
            </a:extLst>
          </p:cNvPr>
          <p:cNvSpPr txBox="1"/>
          <p:nvPr/>
        </p:nvSpPr>
        <p:spPr>
          <a:xfrm>
            <a:off x="539552" y="1412776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Assignment 2 is in the Turnitin Section on Moodle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140968"/>
            <a:ext cx="2285714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26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AY6003 Template (lecture front page)" id="{B4A250D1-EAD2-4D52-AC00-70E1C61F9B4B}" vid="{206E1402-A30D-4517-B100-B07D6AFEBBB1}"/>
    </a:ext>
  </a:extLst>
</a:theme>
</file>

<file path=ppt/theme/theme2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ECAY6003 Template (lecture front page)</Template>
  <TotalTime>16</TotalTime>
  <Words>73</Words>
  <Application>Microsoft Office PowerPoint</Application>
  <PresentationFormat>On-screen Show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UWTSD blue background</vt:lpstr>
      <vt:lpstr>UWTSD blue background</vt:lpstr>
      <vt:lpstr>PowerPoint Presentation</vt:lpstr>
      <vt:lpstr>PowerPoint Presentation</vt:lpstr>
      <vt:lpstr>Academic Group Tutorial 1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1</cp:revision>
  <dcterms:created xsi:type="dcterms:W3CDTF">2023-01-27T09:30:11Z</dcterms:created>
  <dcterms:modified xsi:type="dcterms:W3CDTF">2023-01-27T09:46:21Z</dcterms:modified>
</cp:coreProperties>
</file>