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heme/theme2.xml" ContentType="application/vnd.openxmlformats-officedocument.theme+xml"/>
  <Override PartName="/ppt/theme/theme3.xml" ContentType="application/vnd.openxmlformats-officedocument.theme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notesSlides/notesSlide1.xml" ContentType="application/vnd.openxmlformats-officedocument.presentationml.notesSlide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18"/>
  </p:notesMasterIdLst>
  <p:handoutMasterIdLst>
    <p:handoutMasterId r:id="rId19"/>
  </p:handoutMasterIdLst>
  <p:sldIdLst>
    <p:sldId id="256" r:id="rId2"/>
    <p:sldId id="266" r:id="rId3"/>
    <p:sldId id="264" r:id="rId4"/>
    <p:sldId id="329" r:id="rId5"/>
    <p:sldId id="283" r:id="rId6"/>
    <p:sldId id="288" r:id="rId7"/>
    <p:sldId id="295" r:id="rId8"/>
    <p:sldId id="285" r:id="rId9"/>
    <p:sldId id="289" r:id="rId10"/>
    <p:sldId id="313" r:id="rId11"/>
    <p:sldId id="286" r:id="rId12"/>
    <p:sldId id="267" r:id="rId13"/>
    <p:sldId id="287" r:id="rId14"/>
    <p:sldId id="292" r:id="rId15"/>
    <p:sldId id="282" r:id="rId16"/>
    <p:sldId id="273" r:id="rId17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06">
          <p15:clr>
            <a:srgbClr val="A4A3A4"/>
          </p15:clr>
        </p15:guide>
        <p15:guide id="2" pos="3816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CDCDC"/>
    <a:srgbClr val="F0F0F0"/>
    <a:srgbClr val="E6E6E6"/>
    <a:srgbClr val="C8C8C8"/>
    <a:srgbClr val="FFFFFF"/>
    <a:srgbClr val="FAFAFA"/>
    <a:srgbClr val="BEBEB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778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498" y="108"/>
      </p:cViewPr>
      <p:guideLst>
        <p:guide orient="horz" pos="2106"/>
        <p:guide pos="3816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9B84EA-7D68-4D60-9CB1-D50884785D1C}" type="datetimeFigureOut">
              <a:rPr lang="zh-CN" altLang="en-US" smtClean="0">
                <a:latin typeface="微软雅黑" panose="020B0503020204020204" charset="-122"/>
                <a:ea typeface="微软雅黑" panose="020B0503020204020204" charset="-122"/>
              </a:rPr>
              <a:t>2019/10/14</a:t>
            </a:fld>
            <a:endParaRPr lang="zh-CN" altLang="en-US" smtClean="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4E0FC9-F1F8-4FAE-9988-3BA365CFD46F}" type="slidenum">
              <a:rPr lang="zh-CN" altLang="en-US" smtClean="0">
                <a:latin typeface="微软雅黑" panose="020B0503020204020204" charset="-122"/>
                <a:ea typeface="微软雅黑" panose="020B0503020204020204" charset="-122"/>
              </a:rPr>
              <a:t>‹#›</a:t>
            </a:fld>
            <a:endParaRPr lang="zh-CN" altLang="en-US" smtClean="0"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fld id="{1AC49D05-6128-4D0D-A32A-06A5E73B386C}" type="datetimeFigureOut">
              <a:rPr lang="zh-CN" altLang="en-US" smtClean="0"/>
              <a:t>2019/10/14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fld id="{5849F42C-2DAE-424C-A4B8-3140182C3E9F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600" kern="1200">
        <a:solidFill>
          <a:schemeClr val="tx1"/>
        </a:solidFill>
        <a:latin typeface="微软雅黑" panose="020B0503020204020204" charset="-122"/>
        <a:ea typeface="微软雅黑" panose="020B0503020204020204" charset="-122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微软雅黑" panose="020B0503020204020204" charset="-122"/>
        <a:ea typeface="微软雅黑" panose="020B0503020204020204" charset="-122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微软雅黑" panose="020B0503020204020204" charset="-122"/>
        <a:ea typeface="微软雅黑" panose="020B0503020204020204" charset="-122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微软雅黑" panose="020B0503020204020204" charset="-122"/>
        <a:ea typeface="微软雅黑" panose="020B0503020204020204" charset="-122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微软雅黑" panose="020B0503020204020204" charset="-122"/>
        <a:ea typeface="微软雅黑" panose="020B0503020204020204" charset="-122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bg>
      <p:bgPr>
        <a:solidFill>
          <a:schemeClr val="bg1">
            <a:alpha val="63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图片 7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53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84319">
            <a:off x="8831587" y="108134"/>
            <a:ext cx="3248501" cy="4328628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1543050"/>
            <a:ext cx="6191250" cy="4725442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</p:nvPr>
        </p:nvSpPr>
        <p:spPr>
          <a:xfrm>
            <a:off x="6009591" y="3110596"/>
            <a:ext cx="6010959" cy="1200329"/>
          </a:xfrm>
        </p:spPr>
        <p:txBody>
          <a:bodyPr anchor="b">
            <a:normAutofit/>
          </a:bodyPr>
          <a:lstStyle>
            <a:lvl1pPr algn="ctr">
              <a:defRPr sz="4800" b="1">
                <a:solidFill>
                  <a:schemeClr val="tx2"/>
                </a:solidFill>
              </a:defRPr>
            </a:lvl1pPr>
          </a:lstStyle>
          <a:p>
            <a:r>
              <a:rPr lang="zh-CN" altLang="en-US" dirty="0"/>
              <a:t>单击此处编辑标题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6009591" y="4403000"/>
            <a:ext cx="6010959" cy="535531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dirty="0"/>
              <a:t>单击此处编辑副标题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7744C-B155-4A34-9081-37190EDC7981}" type="datetimeFigureOut">
              <a:rPr lang="zh-CN" altLang="en-US" smtClean="0"/>
              <a:t>2019/10/14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4883D-8DA6-4133-B196-D2184B300AD7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2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0083261" y="171450"/>
            <a:ext cx="2108739" cy="1843088"/>
          </a:xfrm>
          <a:custGeom>
            <a:avLst/>
            <a:gdLst>
              <a:gd name="connsiteX0" fmla="*/ 0 w 2532602"/>
              <a:gd name="connsiteY0" fmla="*/ 0 h 1843088"/>
              <a:gd name="connsiteX1" fmla="*/ 2139697 w 2532602"/>
              <a:gd name="connsiteY1" fmla="*/ 0 h 1843088"/>
              <a:gd name="connsiteX2" fmla="*/ 2532602 w 2532602"/>
              <a:gd name="connsiteY2" fmla="*/ 714375 h 1843088"/>
              <a:gd name="connsiteX3" fmla="*/ 2061115 w 2532602"/>
              <a:gd name="connsiteY3" fmla="*/ 1628775 h 1843088"/>
              <a:gd name="connsiteX4" fmla="*/ 1303877 w 2532602"/>
              <a:gd name="connsiteY4" fmla="*/ 1843088 h 1843088"/>
              <a:gd name="connsiteX5" fmla="*/ 18002 w 2532602"/>
              <a:gd name="connsiteY5" fmla="*/ 1571625 h 1843088"/>
              <a:gd name="connsiteX6" fmla="*/ 0 w 2532602"/>
              <a:gd name="connsiteY6" fmla="*/ 1502387 h 1843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532602" h="1843088">
                <a:moveTo>
                  <a:pt x="0" y="0"/>
                </a:moveTo>
                <a:lnTo>
                  <a:pt x="2139697" y="0"/>
                </a:lnTo>
                <a:lnTo>
                  <a:pt x="2532602" y="714375"/>
                </a:lnTo>
                <a:lnTo>
                  <a:pt x="2061115" y="1628775"/>
                </a:lnTo>
                <a:lnTo>
                  <a:pt x="1303877" y="1843088"/>
                </a:lnTo>
                <a:lnTo>
                  <a:pt x="18002" y="1571625"/>
                </a:lnTo>
                <a:lnTo>
                  <a:pt x="0" y="1502387"/>
                </a:lnTo>
                <a:close/>
              </a:path>
            </a:pathLst>
          </a:cu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zh-CN" altLang="en-US" dirty="0"/>
              <a:t>单击此处编辑母版文本样式</a:t>
            </a:r>
          </a:p>
          <a:p>
            <a:pPr lvl="1"/>
            <a:r>
              <a:rPr lang="zh-CN" altLang="en-US" dirty="0"/>
              <a:t>第二级</a:t>
            </a:r>
          </a:p>
          <a:p>
            <a:pPr lvl="2"/>
            <a:r>
              <a:rPr lang="zh-CN" altLang="en-US" dirty="0"/>
              <a:t>第三级</a:t>
            </a:r>
          </a:p>
          <a:p>
            <a:pPr lvl="3"/>
            <a:r>
              <a:rPr lang="zh-CN" altLang="en-US" dirty="0"/>
              <a:t>第四级</a:t>
            </a:r>
          </a:p>
          <a:p>
            <a:pPr lvl="4"/>
            <a:r>
              <a:rPr lang="zh-CN" altLang="en-US" dirty="0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7744C-B155-4A34-9081-37190EDC7981}" type="datetimeFigureOut">
              <a:rPr lang="zh-CN" altLang="en-US" smtClean="0"/>
              <a:t>2019/10/14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4883D-8DA6-4133-B196-D2184B300AD7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图片 8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90500" y="1711594"/>
            <a:ext cx="5793148" cy="4421592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39319" y="156017"/>
            <a:ext cx="6023795" cy="580777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 rot="521423">
            <a:off x="6432647" y="3180195"/>
            <a:ext cx="4716724" cy="830997"/>
          </a:xfrm>
        </p:spPr>
        <p:txBody>
          <a:bodyPr wrap="square" anchor="b">
            <a:normAutofit/>
          </a:bodyPr>
          <a:lstStyle>
            <a:lvl1pPr algn="ctr">
              <a:defRPr sz="4000" b="1">
                <a:solidFill>
                  <a:schemeClr val="tx2"/>
                </a:solidFill>
              </a:defRPr>
            </a:lvl1pPr>
          </a:lstStyle>
          <a:p>
            <a:r>
              <a:rPr lang="zh-CN" altLang="en-US" dirty="0"/>
              <a:t>单击此处编辑标题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 rot="521423">
            <a:off x="6299297" y="4113213"/>
            <a:ext cx="4716724" cy="535531"/>
          </a:xfrm>
        </p:spPr>
        <p:txBody>
          <a:bodyPr wrap="square">
            <a:normAutofit/>
          </a:bodyPr>
          <a:lstStyle>
            <a:lvl1pPr marL="0" indent="0" algn="ctr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dirty="0"/>
              <a:t>单击此处编辑文本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7744C-B155-4A34-9081-37190EDC7981}" type="datetimeFigureOut">
              <a:rPr lang="zh-CN" altLang="en-US" smtClean="0"/>
              <a:t>2019/10/14</a:t>
            </a:fld>
            <a:endParaRPr lang="zh-CN" altLang="en-US" dirty="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4883D-8DA6-4133-B196-D2184B300AD7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图片 7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0083261" y="171450"/>
            <a:ext cx="2108739" cy="1843088"/>
          </a:xfrm>
          <a:custGeom>
            <a:avLst/>
            <a:gdLst>
              <a:gd name="connsiteX0" fmla="*/ 0 w 2532602"/>
              <a:gd name="connsiteY0" fmla="*/ 0 h 1843088"/>
              <a:gd name="connsiteX1" fmla="*/ 2139697 w 2532602"/>
              <a:gd name="connsiteY1" fmla="*/ 0 h 1843088"/>
              <a:gd name="connsiteX2" fmla="*/ 2532602 w 2532602"/>
              <a:gd name="connsiteY2" fmla="*/ 714375 h 1843088"/>
              <a:gd name="connsiteX3" fmla="*/ 2061115 w 2532602"/>
              <a:gd name="connsiteY3" fmla="*/ 1628775 h 1843088"/>
              <a:gd name="connsiteX4" fmla="*/ 1303877 w 2532602"/>
              <a:gd name="connsiteY4" fmla="*/ 1843088 h 1843088"/>
              <a:gd name="connsiteX5" fmla="*/ 18002 w 2532602"/>
              <a:gd name="connsiteY5" fmla="*/ 1571625 h 1843088"/>
              <a:gd name="connsiteX6" fmla="*/ 0 w 2532602"/>
              <a:gd name="connsiteY6" fmla="*/ 1502387 h 1843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532602" h="1843088">
                <a:moveTo>
                  <a:pt x="0" y="0"/>
                </a:moveTo>
                <a:lnTo>
                  <a:pt x="2139697" y="0"/>
                </a:lnTo>
                <a:lnTo>
                  <a:pt x="2532602" y="714375"/>
                </a:lnTo>
                <a:lnTo>
                  <a:pt x="2061115" y="1628775"/>
                </a:lnTo>
                <a:lnTo>
                  <a:pt x="1303877" y="1843088"/>
                </a:lnTo>
                <a:lnTo>
                  <a:pt x="18002" y="1571625"/>
                </a:lnTo>
                <a:lnTo>
                  <a:pt x="0" y="1502387"/>
                </a:lnTo>
                <a:close/>
              </a:path>
            </a:pathLst>
          </a:cu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zh-CN" altLang="en-US" dirty="0"/>
              <a:t>单击此处编辑母版文本样式</a:t>
            </a:r>
          </a:p>
          <a:p>
            <a:pPr lvl="1"/>
            <a:r>
              <a:rPr lang="zh-CN" altLang="en-US" dirty="0"/>
              <a:t>第二级</a:t>
            </a:r>
          </a:p>
          <a:p>
            <a:pPr lvl="2"/>
            <a:r>
              <a:rPr lang="zh-CN" altLang="en-US" dirty="0"/>
              <a:t>第三级</a:t>
            </a:r>
          </a:p>
          <a:p>
            <a:pPr lvl="3"/>
            <a:r>
              <a:rPr lang="zh-CN" altLang="en-US" dirty="0"/>
              <a:t>第四级</a:t>
            </a:r>
          </a:p>
          <a:p>
            <a:pPr lvl="4"/>
            <a:r>
              <a:rPr lang="zh-CN" altLang="en-US" dirty="0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zh-CN" altLang="en-US" dirty="0"/>
              <a:t>单击此处编辑母版文本样式</a:t>
            </a:r>
          </a:p>
          <a:p>
            <a:pPr lvl="1"/>
            <a:r>
              <a:rPr lang="zh-CN" altLang="en-US" dirty="0"/>
              <a:t>第二级</a:t>
            </a:r>
          </a:p>
          <a:p>
            <a:pPr lvl="2"/>
            <a:r>
              <a:rPr lang="zh-CN" altLang="en-US" dirty="0"/>
              <a:t>第三级</a:t>
            </a:r>
          </a:p>
          <a:p>
            <a:pPr lvl="3"/>
            <a:r>
              <a:rPr lang="zh-CN" altLang="en-US" dirty="0"/>
              <a:t>第四级</a:t>
            </a:r>
          </a:p>
          <a:p>
            <a:pPr lvl="4"/>
            <a:r>
              <a:rPr lang="zh-CN" altLang="en-US" dirty="0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7744C-B155-4A34-9081-37190EDC7981}" type="datetimeFigureOut">
              <a:rPr lang="zh-CN" altLang="en-US" smtClean="0"/>
              <a:t>2019/10/14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4883D-8DA6-4133-B196-D2184B300AD7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图片 9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0083261" y="171450"/>
            <a:ext cx="2108739" cy="1843088"/>
          </a:xfrm>
          <a:custGeom>
            <a:avLst/>
            <a:gdLst>
              <a:gd name="connsiteX0" fmla="*/ 0 w 2532602"/>
              <a:gd name="connsiteY0" fmla="*/ 0 h 1843088"/>
              <a:gd name="connsiteX1" fmla="*/ 2139697 w 2532602"/>
              <a:gd name="connsiteY1" fmla="*/ 0 h 1843088"/>
              <a:gd name="connsiteX2" fmla="*/ 2532602 w 2532602"/>
              <a:gd name="connsiteY2" fmla="*/ 714375 h 1843088"/>
              <a:gd name="connsiteX3" fmla="*/ 2061115 w 2532602"/>
              <a:gd name="connsiteY3" fmla="*/ 1628775 h 1843088"/>
              <a:gd name="connsiteX4" fmla="*/ 1303877 w 2532602"/>
              <a:gd name="connsiteY4" fmla="*/ 1843088 h 1843088"/>
              <a:gd name="connsiteX5" fmla="*/ 18002 w 2532602"/>
              <a:gd name="connsiteY5" fmla="*/ 1571625 h 1843088"/>
              <a:gd name="connsiteX6" fmla="*/ 0 w 2532602"/>
              <a:gd name="connsiteY6" fmla="*/ 1502387 h 1843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532602" h="1843088">
                <a:moveTo>
                  <a:pt x="0" y="0"/>
                </a:moveTo>
                <a:lnTo>
                  <a:pt x="2139697" y="0"/>
                </a:lnTo>
                <a:lnTo>
                  <a:pt x="2532602" y="714375"/>
                </a:lnTo>
                <a:lnTo>
                  <a:pt x="2061115" y="1628775"/>
                </a:lnTo>
                <a:lnTo>
                  <a:pt x="1303877" y="1843088"/>
                </a:lnTo>
                <a:lnTo>
                  <a:pt x="18002" y="1571625"/>
                </a:lnTo>
                <a:lnTo>
                  <a:pt x="0" y="1502387"/>
                </a:lnTo>
                <a:close/>
              </a:path>
            </a:pathLst>
          </a:cu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265113"/>
            <a:ext cx="10515600" cy="1325563"/>
          </a:xfrm>
        </p:spPr>
        <p:txBody>
          <a:bodyPr/>
          <a:lstStyle/>
          <a:p>
            <a:r>
              <a:rPr lang="zh-CN" altLang="en-US" dirty="0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dirty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zh-CN" altLang="en-US" dirty="0"/>
              <a:t>单击此处编辑母版文本样式</a:t>
            </a:r>
          </a:p>
          <a:p>
            <a:pPr lvl="1"/>
            <a:r>
              <a:rPr lang="zh-CN" altLang="en-US" dirty="0"/>
              <a:t>第二级</a:t>
            </a:r>
          </a:p>
          <a:p>
            <a:pPr lvl="2"/>
            <a:r>
              <a:rPr lang="zh-CN" altLang="en-US" dirty="0"/>
              <a:t>第三级</a:t>
            </a:r>
          </a:p>
          <a:p>
            <a:pPr lvl="3"/>
            <a:r>
              <a:rPr lang="zh-CN" altLang="en-US" dirty="0"/>
              <a:t>第四级</a:t>
            </a:r>
          </a:p>
          <a:p>
            <a:pPr lvl="4"/>
            <a:r>
              <a:rPr lang="zh-CN" altLang="en-US" dirty="0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dirty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zh-CN" altLang="en-US" dirty="0"/>
              <a:t>单击此处编辑母版文本样式</a:t>
            </a:r>
          </a:p>
          <a:p>
            <a:pPr lvl="1"/>
            <a:r>
              <a:rPr lang="zh-CN" altLang="en-US" dirty="0"/>
              <a:t>第二级</a:t>
            </a:r>
          </a:p>
          <a:p>
            <a:pPr lvl="2"/>
            <a:r>
              <a:rPr lang="zh-CN" altLang="en-US" dirty="0"/>
              <a:t>第三级</a:t>
            </a:r>
          </a:p>
          <a:p>
            <a:pPr lvl="3"/>
            <a:r>
              <a:rPr lang="zh-CN" altLang="en-US" dirty="0"/>
              <a:t>第四级</a:t>
            </a:r>
          </a:p>
          <a:p>
            <a:pPr lvl="4"/>
            <a:r>
              <a:rPr lang="zh-CN" altLang="en-US" dirty="0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7744C-B155-4A34-9081-37190EDC7981}" type="datetimeFigureOut">
              <a:rPr lang="zh-CN" altLang="en-US" smtClean="0"/>
              <a:t>2019/10/14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4883D-8DA6-4133-B196-D2184B300AD7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53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84319">
            <a:off x="9275605" y="846859"/>
            <a:ext cx="2603627" cy="3469333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1543050"/>
            <a:ext cx="6191250" cy="4725442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>
            <a:off x="5962650" y="3185839"/>
            <a:ext cx="6229350" cy="1325563"/>
          </a:xfrm>
        </p:spPr>
        <p:txBody>
          <a:bodyPr>
            <a:normAutofit/>
          </a:bodyPr>
          <a:lstStyle>
            <a:lvl1pPr algn="ctr">
              <a:defRPr sz="5400" b="1">
                <a:solidFill>
                  <a:schemeClr val="tx2"/>
                </a:solidFill>
              </a:defRPr>
            </a:lvl1pPr>
          </a:lstStyle>
          <a:p>
            <a:r>
              <a:rPr lang="zh-CN" altLang="en-US" dirty="0"/>
              <a:t>单击此处编辑标题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7744C-B155-4A34-9081-37190EDC7981}" type="datetimeFigureOut">
              <a:rPr lang="zh-CN" altLang="en-US" smtClean="0"/>
              <a:t>2019/10/14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4883D-8DA6-4133-B196-D2184B300AD7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0083261" y="171450"/>
            <a:ext cx="2108739" cy="1843088"/>
          </a:xfrm>
          <a:custGeom>
            <a:avLst/>
            <a:gdLst>
              <a:gd name="connsiteX0" fmla="*/ 0 w 2532602"/>
              <a:gd name="connsiteY0" fmla="*/ 0 h 1843088"/>
              <a:gd name="connsiteX1" fmla="*/ 2139697 w 2532602"/>
              <a:gd name="connsiteY1" fmla="*/ 0 h 1843088"/>
              <a:gd name="connsiteX2" fmla="*/ 2532602 w 2532602"/>
              <a:gd name="connsiteY2" fmla="*/ 714375 h 1843088"/>
              <a:gd name="connsiteX3" fmla="*/ 2061115 w 2532602"/>
              <a:gd name="connsiteY3" fmla="*/ 1628775 h 1843088"/>
              <a:gd name="connsiteX4" fmla="*/ 1303877 w 2532602"/>
              <a:gd name="connsiteY4" fmla="*/ 1843088 h 1843088"/>
              <a:gd name="connsiteX5" fmla="*/ 18002 w 2532602"/>
              <a:gd name="connsiteY5" fmla="*/ 1571625 h 1843088"/>
              <a:gd name="connsiteX6" fmla="*/ 0 w 2532602"/>
              <a:gd name="connsiteY6" fmla="*/ 1502387 h 1843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532602" h="1843088">
                <a:moveTo>
                  <a:pt x="0" y="0"/>
                </a:moveTo>
                <a:lnTo>
                  <a:pt x="2139697" y="0"/>
                </a:lnTo>
                <a:lnTo>
                  <a:pt x="2532602" y="714375"/>
                </a:lnTo>
                <a:lnTo>
                  <a:pt x="2061115" y="1628775"/>
                </a:lnTo>
                <a:lnTo>
                  <a:pt x="1303877" y="1843088"/>
                </a:lnTo>
                <a:lnTo>
                  <a:pt x="18002" y="1571625"/>
                </a:lnTo>
                <a:lnTo>
                  <a:pt x="0" y="1502387"/>
                </a:lnTo>
                <a:close/>
              </a:path>
            </a:pathLst>
          </a:cu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7744C-B155-4A34-9081-37190EDC7981}" type="datetimeFigureOut">
              <a:rPr lang="zh-CN" altLang="en-US" smtClean="0"/>
              <a:t>2019/10/14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4883D-8DA6-4133-B196-D2184B300AD7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图片 7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 rot="618411">
            <a:off x="11249627" y="532013"/>
            <a:ext cx="1008152" cy="881149"/>
          </a:xfrm>
          <a:custGeom>
            <a:avLst/>
            <a:gdLst>
              <a:gd name="connsiteX0" fmla="*/ 0 w 2532602"/>
              <a:gd name="connsiteY0" fmla="*/ 0 h 1843088"/>
              <a:gd name="connsiteX1" fmla="*/ 2139697 w 2532602"/>
              <a:gd name="connsiteY1" fmla="*/ 0 h 1843088"/>
              <a:gd name="connsiteX2" fmla="*/ 2532602 w 2532602"/>
              <a:gd name="connsiteY2" fmla="*/ 714375 h 1843088"/>
              <a:gd name="connsiteX3" fmla="*/ 2061115 w 2532602"/>
              <a:gd name="connsiteY3" fmla="*/ 1628775 h 1843088"/>
              <a:gd name="connsiteX4" fmla="*/ 1303877 w 2532602"/>
              <a:gd name="connsiteY4" fmla="*/ 1843088 h 1843088"/>
              <a:gd name="connsiteX5" fmla="*/ 18002 w 2532602"/>
              <a:gd name="connsiteY5" fmla="*/ 1571625 h 1843088"/>
              <a:gd name="connsiteX6" fmla="*/ 0 w 2532602"/>
              <a:gd name="connsiteY6" fmla="*/ 1502387 h 1843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532602" h="1843088">
                <a:moveTo>
                  <a:pt x="0" y="0"/>
                </a:moveTo>
                <a:lnTo>
                  <a:pt x="2139697" y="0"/>
                </a:lnTo>
                <a:lnTo>
                  <a:pt x="2532602" y="714375"/>
                </a:lnTo>
                <a:lnTo>
                  <a:pt x="2061115" y="1628775"/>
                </a:lnTo>
                <a:lnTo>
                  <a:pt x="1303877" y="1843088"/>
                </a:lnTo>
                <a:lnTo>
                  <a:pt x="18002" y="1571625"/>
                </a:lnTo>
                <a:lnTo>
                  <a:pt x="0" y="1502387"/>
                </a:lnTo>
                <a:close/>
              </a:path>
            </a:pathLst>
          </a:cu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7" y="457200"/>
            <a:ext cx="4165200" cy="1600200"/>
          </a:xfrm>
        </p:spPr>
        <p:txBody>
          <a:bodyPr anchor="t" anchorCtr="0">
            <a:normAutofit/>
          </a:bodyPr>
          <a:lstStyle>
            <a:lvl1pPr>
              <a:defRPr sz="3600"/>
            </a:lvl1pPr>
          </a:lstStyle>
          <a:p>
            <a:r>
              <a:rPr lang="zh-CN" altLang="en-US" dirty="0"/>
              <a:t>单击此处编辑母版标题样式</a:t>
            </a:r>
          </a:p>
        </p:txBody>
      </p:sp>
      <p:sp>
        <p:nvSpPr>
          <p:cNvPr id="3" name="图片占位符 2"/>
          <p:cNvSpPr>
            <a:spLocks noGrp="1" noChangeAspect="1"/>
          </p:cNvSpPr>
          <p:nvPr>
            <p:ph type="pic" idx="1"/>
          </p:nvPr>
        </p:nvSpPr>
        <p:spPr>
          <a:xfrm>
            <a:off x="5184000" y="457200"/>
            <a:ext cx="6170400" cy="54036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 dirty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7" y="2057400"/>
            <a:ext cx="4165200" cy="3811588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dirty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>2019/10/14</a:t>
            </a:fld>
            <a:endParaRPr lang="zh-CN" altLang="en-US" dirty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10058400" y="365125"/>
            <a:ext cx="1295400" cy="5811838"/>
          </a:xfrm>
        </p:spPr>
        <p:txBody>
          <a:bodyPr vert="eaVert">
            <a:normAutofit/>
          </a:bodyPr>
          <a:lstStyle>
            <a:lvl1pPr>
              <a:defRPr sz="3600"/>
            </a:lvl1pPr>
          </a:lstStyle>
          <a:p>
            <a:r>
              <a:rPr lang="zh-CN" altLang="en-US" dirty="0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9067800" cy="5811838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zh-CN" altLang="en-US" dirty="0"/>
              <a:t>单击此处编辑母版文本样式</a:t>
            </a:r>
          </a:p>
          <a:p>
            <a:pPr lvl="1"/>
            <a:r>
              <a:rPr lang="zh-CN" altLang="en-US" dirty="0"/>
              <a:t>第二级</a:t>
            </a:r>
          </a:p>
          <a:p>
            <a:pPr lvl="2"/>
            <a:r>
              <a:rPr lang="zh-CN" altLang="en-US" dirty="0"/>
              <a:t>第三级</a:t>
            </a:r>
          </a:p>
          <a:p>
            <a:pPr lvl="3"/>
            <a:r>
              <a:rPr lang="zh-CN" altLang="en-US" dirty="0"/>
              <a:t>第四级</a:t>
            </a:r>
          </a:p>
          <a:p>
            <a:pPr lvl="4"/>
            <a:r>
              <a:rPr lang="zh-CN" altLang="en-US" dirty="0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7744C-B155-4A34-9081-37190EDC7981}" type="datetimeFigureOut">
              <a:rPr lang="zh-CN" altLang="en-US" smtClean="0"/>
              <a:t>2019/10/14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4883D-8DA6-4133-B196-D2184B300AD7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1183847" y="110968"/>
            <a:ext cx="1008153" cy="881149"/>
          </a:xfrm>
          <a:custGeom>
            <a:avLst/>
            <a:gdLst>
              <a:gd name="connsiteX0" fmla="*/ 0 w 2532602"/>
              <a:gd name="connsiteY0" fmla="*/ 0 h 1843088"/>
              <a:gd name="connsiteX1" fmla="*/ 2139697 w 2532602"/>
              <a:gd name="connsiteY1" fmla="*/ 0 h 1843088"/>
              <a:gd name="connsiteX2" fmla="*/ 2532602 w 2532602"/>
              <a:gd name="connsiteY2" fmla="*/ 714375 h 1843088"/>
              <a:gd name="connsiteX3" fmla="*/ 2061115 w 2532602"/>
              <a:gd name="connsiteY3" fmla="*/ 1628775 h 1843088"/>
              <a:gd name="connsiteX4" fmla="*/ 1303877 w 2532602"/>
              <a:gd name="connsiteY4" fmla="*/ 1843088 h 1843088"/>
              <a:gd name="connsiteX5" fmla="*/ 18002 w 2532602"/>
              <a:gd name="connsiteY5" fmla="*/ 1571625 h 1843088"/>
              <a:gd name="connsiteX6" fmla="*/ 0 w 2532602"/>
              <a:gd name="connsiteY6" fmla="*/ 1502387 h 1843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532602" h="1843088">
                <a:moveTo>
                  <a:pt x="0" y="0"/>
                </a:moveTo>
                <a:lnTo>
                  <a:pt x="2139697" y="0"/>
                </a:lnTo>
                <a:lnTo>
                  <a:pt x="2532602" y="714375"/>
                </a:lnTo>
                <a:lnTo>
                  <a:pt x="2061115" y="1628775"/>
                </a:lnTo>
                <a:lnTo>
                  <a:pt x="1303877" y="1843088"/>
                </a:lnTo>
                <a:lnTo>
                  <a:pt x="18002" y="1571625"/>
                </a:lnTo>
                <a:lnTo>
                  <a:pt x="0" y="1502387"/>
                </a:lnTo>
                <a:close/>
              </a:path>
            </a:pathLst>
          </a:cu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2019/10/14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</p:nvPr>
        </p:nvSpPr>
        <p:spPr>
          <a:xfrm>
            <a:off x="838200" y="551543"/>
            <a:ext cx="10515600" cy="5558971"/>
          </a:xfrm>
        </p:spPr>
        <p:txBody>
          <a:bodyPr/>
          <a:lstStyle/>
          <a:p>
            <a:pPr lvl="0"/>
            <a:r>
              <a:rPr lang="zh-CN" altLang="en-US" dirty="0"/>
              <a:t>单击此处编辑母版文本样式</a:t>
            </a:r>
          </a:p>
          <a:p>
            <a:pPr lvl="1"/>
            <a:r>
              <a:rPr lang="zh-CN" altLang="en-US" dirty="0"/>
              <a:t>第二级</a:t>
            </a:r>
          </a:p>
          <a:p>
            <a:pPr lvl="2"/>
            <a:r>
              <a:rPr lang="zh-CN" altLang="en-US" dirty="0"/>
              <a:t>第三级</a:t>
            </a:r>
          </a:p>
          <a:p>
            <a:pPr lvl="3"/>
            <a:r>
              <a:rPr lang="zh-CN" altLang="en-US" dirty="0"/>
              <a:t>第四级</a:t>
            </a:r>
          </a:p>
          <a:p>
            <a:pPr lvl="4"/>
            <a:r>
              <a:rPr lang="zh-CN" altLang="en-US" dirty="0"/>
              <a:t>第五级</a:t>
            </a: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ags" Target="../tags/tag2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ags" Target="../tags/tag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ags" Target="../tags/tag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63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dirty="0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dirty="0"/>
              <a:t>单击此处编辑母版文本样式</a:t>
            </a:r>
          </a:p>
          <a:p>
            <a:pPr lvl="1"/>
            <a:r>
              <a:rPr lang="zh-CN" altLang="en-US" dirty="0"/>
              <a:t>第二级</a:t>
            </a:r>
          </a:p>
          <a:p>
            <a:pPr lvl="2"/>
            <a:r>
              <a:rPr lang="zh-CN" altLang="en-US" dirty="0"/>
              <a:t>第三级</a:t>
            </a:r>
          </a:p>
          <a:p>
            <a:pPr lvl="3"/>
            <a:r>
              <a:rPr lang="zh-CN" altLang="en-US" dirty="0"/>
              <a:t>第四级</a:t>
            </a:r>
          </a:p>
          <a:p>
            <a:pPr lvl="4"/>
            <a:r>
              <a:rPr lang="zh-CN" altLang="en-US" dirty="0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lnSpc>
                <a:spcPct val="120000"/>
              </a:lnSpc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fld id="{6117744C-B155-4A34-9081-37190EDC7981}" type="datetimeFigureOut">
              <a:rPr lang="zh-CN" altLang="en-US" smtClean="0"/>
              <a:t>2019/10/14</a:t>
            </a:fld>
            <a:endParaRPr lang="zh-CN" altLang="en-US" dirty="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lnSpc>
                <a:spcPct val="120000"/>
              </a:lnSpc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lnSpc>
                <a:spcPct val="120000"/>
              </a:lnSpc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fld id="{EC74883D-8DA6-4133-B196-D2184B300AD7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14"/>
            </p:custDataLst>
          </p:nvPr>
        </p:nvSpPr>
        <p:spPr>
          <a:xfrm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</p:sldLayoutIdLst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tags" Target="../tags/tag5.xml"/><Relationship Id="rId1" Type="http://schemas.openxmlformats.org/officeDocument/2006/relationships/tags" Target="../tags/tag4.xml"/><Relationship Id="rId5" Type="http://schemas.openxmlformats.org/officeDocument/2006/relationships/image" Target="../media/image7.jpe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7.xml"/><Relationship Id="rId1" Type="http://schemas.openxmlformats.org/officeDocument/2006/relationships/tags" Target="../tags/tag6.xml"/><Relationship Id="rId4" Type="http://schemas.openxmlformats.org/officeDocument/2006/relationships/image" Target="../media/image7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GI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GIF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GIF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GIF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25.GI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副标题 10"/>
          <p:cNvSpPr>
            <a:spLocks noGrp="1"/>
          </p:cNvSpPr>
          <p:nvPr>
            <p:ph type="subTitle" idx="1"/>
            <p:custDataLst>
              <p:tags r:id="rId2"/>
            </p:custDataLst>
          </p:nvPr>
        </p:nvSpPr>
        <p:spPr>
          <a:xfrm>
            <a:off x="10754995" y="6083935"/>
            <a:ext cx="1130300" cy="535305"/>
          </a:xfrm>
        </p:spPr>
        <p:txBody>
          <a:bodyPr/>
          <a:lstStyle/>
          <a:p>
            <a:r>
              <a:rPr lang="zh-CN" altLang="en-US" dirty="0"/>
              <a:t>你好！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64" r="12201" b="7973"/>
          <a:stretch>
            <a:fillRect/>
          </a:stretch>
        </p:blipFill>
        <p:spPr>
          <a:xfrm>
            <a:off x="-4445" y="64770"/>
            <a:ext cx="11980545" cy="672719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Cloud Callout 1"/>
          <p:cNvSpPr/>
          <p:nvPr/>
        </p:nvSpPr>
        <p:spPr>
          <a:xfrm>
            <a:off x="4024300" y="234323"/>
            <a:ext cx="3588152" cy="1597307"/>
          </a:xfrm>
          <a:prstGeom prst="cloudCallout">
            <a:avLst>
              <a:gd name="adj1" fmla="val -33010"/>
              <a:gd name="adj2" fmla="val 7409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r>
              <a:rPr lang="en-US" altLang="zh-CN" sz="1400" dirty="0"/>
              <a:t>  n</a:t>
            </a:r>
            <a:r>
              <a:rPr lang="zh-CN" altLang="en-US" sz="1400" dirty="0"/>
              <a:t>ǐ  hǎo, wǒ shì</a:t>
            </a:r>
            <a:br>
              <a:rPr lang="zh-CN" altLang="en-US" sz="1400" dirty="0"/>
            </a:br>
            <a:r>
              <a:rPr lang="zh-CN" altLang="en-US" sz="2400" dirty="0"/>
              <a:t>你好</a:t>
            </a:r>
            <a:r>
              <a:rPr lang="en-GB" altLang="zh-CN" sz="2400" dirty="0"/>
              <a:t>,</a:t>
            </a:r>
            <a:r>
              <a:rPr lang="zh-CN" altLang="en-US" sz="2400" dirty="0"/>
              <a:t>我是</a:t>
            </a:r>
            <a:r>
              <a:rPr lang="en-GB" altLang="zh-CN" sz="2400" dirty="0"/>
              <a:t>Tom.</a:t>
            </a:r>
          </a:p>
          <a:p>
            <a:pPr algn="l"/>
            <a:r>
              <a:rPr lang="en-US" altLang="en-GB" sz="1600" dirty="0">
                <a:solidFill>
                  <a:srgbClr val="C00000"/>
                </a:solidFill>
              </a:rPr>
              <a:t>  Hello,   i am Tom</a:t>
            </a:r>
          </a:p>
        </p:txBody>
      </p:sp>
      <p:sp>
        <p:nvSpPr>
          <p:cNvPr id="6" name="Cloud Callout 5"/>
          <p:cNvSpPr/>
          <p:nvPr/>
        </p:nvSpPr>
        <p:spPr>
          <a:xfrm>
            <a:off x="7949878" y="1347751"/>
            <a:ext cx="3588152" cy="1597307"/>
          </a:xfrm>
          <a:prstGeom prst="cloudCallout">
            <a:avLst>
              <a:gd name="adj1" fmla="val 6745"/>
              <a:gd name="adj2" fmla="val 10407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r>
              <a:rPr lang="en-US" altLang="zh-CN" sz="1400" dirty="0">
                <a:sym typeface="+mn-ea"/>
              </a:rPr>
              <a:t> n</a:t>
            </a:r>
            <a:r>
              <a:rPr lang="zh-CN" altLang="en-US" sz="1400" dirty="0">
                <a:sym typeface="+mn-ea"/>
              </a:rPr>
              <a:t>ǐ  hǎo,  wǒ shì</a:t>
            </a:r>
            <a:r>
              <a:rPr lang="zh-CN" altLang="en-US" sz="1600" dirty="0">
                <a:sym typeface="+mn-ea"/>
              </a:rPr>
              <a:t/>
            </a:r>
            <a:br>
              <a:rPr lang="zh-CN" altLang="en-US" sz="1600" dirty="0">
                <a:sym typeface="+mn-ea"/>
              </a:rPr>
            </a:br>
            <a:r>
              <a:rPr lang="zh-CN" altLang="en-US" sz="2400" dirty="0">
                <a:sym typeface="+mn-ea"/>
              </a:rPr>
              <a:t>你好</a:t>
            </a:r>
            <a:r>
              <a:rPr lang="en-GB" altLang="zh-CN" sz="2400" dirty="0">
                <a:sym typeface="+mn-ea"/>
              </a:rPr>
              <a:t>,</a:t>
            </a:r>
            <a:r>
              <a:rPr lang="zh-CN" altLang="en-US" sz="2400" dirty="0">
                <a:sym typeface="+mn-ea"/>
              </a:rPr>
              <a:t>我是</a:t>
            </a:r>
            <a:r>
              <a:rPr lang="en-US" altLang="en-GB" sz="2400" dirty="0">
                <a:sym typeface="+mn-ea"/>
              </a:rPr>
              <a:t>Jerry</a:t>
            </a:r>
            <a:r>
              <a:rPr lang="en-GB" altLang="zh-CN" sz="2400" dirty="0">
                <a:sym typeface="+mn-ea"/>
              </a:rPr>
              <a:t>.</a:t>
            </a:r>
            <a:endParaRPr lang="en-GB" altLang="zh-CN" sz="2400" dirty="0"/>
          </a:p>
          <a:p>
            <a:pPr algn="l">
              <a:buClrTx/>
              <a:buSzTx/>
              <a:buFontTx/>
            </a:pPr>
            <a:r>
              <a:rPr lang="en-US" altLang="en-GB" sz="1600" dirty="0">
                <a:solidFill>
                  <a:srgbClr val="C00000"/>
                </a:solidFill>
                <a:sym typeface="+mn-ea"/>
              </a:rPr>
              <a:t> Hello,   i am Jerry.</a:t>
            </a:r>
            <a:endParaRPr lang="en-US" altLang="en-GB" sz="1600" dirty="0">
              <a:solidFill>
                <a:srgbClr val="C00000"/>
              </a:solidFill>
            </a:endParaRPr>
          </a:p>
        </p:txBody>
      </p:sp>
    </p:spTree>
    <p:custDataLst>
      <p:tags r:id="rId1"/>
    </p:custData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64" r="12201" b="7973"/>
          <a:stretch>
            <a:fillRect/>
          </a:stretch>
        </p:blipFill>
        <p:spPr>
          <a:xfrm>
            <a:off x="324485" y="208915"/>
            <a:ext cx="11391265" cy="632142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Cloud Callout 4"/>
          <p:cNvSpPr/>
          <p:nvPr/>
        </p:nvSpPr>
        <p:spPr>
          <a:xfrm>
            <a:off x="4465938" y="209102"/>
            <a:ext cx="2775554" cy="1733982"/>
          </a:xfrm>
          <a:prstGeom prst="cloudCallout">
            <a:avLst>
              <a:gd name="adj1" fmla="val -39223"/>
              <a:gd name="adj2" fmla="val 7838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sz="4000" dirty="0"/>
              <a:t>谢谢</a:t>
            </a:r>
          </a:p>
        </p:txBody>
      </p:sp>
      <p:sp>
        <p:nvSpPr>
          <p:cNvPr id="6" name="Cloud Callout 5"/>
          <p:cNvSpPr/>
          <p:nvPr/>
        </p:nvSpPr>
        <p:spPr>
          <a:xfrm>
            <a:off x="7477246" y="1120685"/>
            <a:ext cx="2789498" cy="1997030"/>
          </a:xfrm>
          <a:prstGeom prst="cloudCallout">
            <a:avLst>
              <a:gd name="adj1" fmla="val 35610"/>
              <a:gd name="adj2" fmla="val 8091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sz="4000" dirty="0"/>
              <a:t>再 见</a:t>
            </a:r>
          </a:p>
        </p:txBody>
      </p:sp>
      <p:sp>
        <p:nvSpPr>
          <p:cNvPr id="7" name="副标题 10"/>
          <p:cNvSpPr txBox="1"/>
          <p:nvPr>
            <p:custDataLst>
              <p:tags r:id="rId1"/>
            </p:custDataLst>
          </p:nvPr>
        </p:nvSpPr>
        <p:spPr>
          <a:xfrm>
            <a:off x="8416161" y="2402924"/>
            <a:ext cx="911442" cy="53530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altLang="zh-CN" dirty="0" smtClean="0"/>
              <a:t>Bye</a:t>
            </a:r>
          </a:p>
        </p:txBody>
      </p:sp>
      <p:sp>
        <p:nvSpPr>
          <p:cNvPr id="3" name="文本框 2"/>
          <p:cNvSpPr txBox="1"/>
          <p:nvPr/>
        </p:nvSpPr>
        <p:spPr>
          <a:xfrm>
            <a:off x="8178165" y="1438910"/>
            <a:ext cx="1981200" cy="3683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GB" kern="100" dirty="0" err="1">
                <a:latin typeface="+mj-lt"/>
                <a:ea typeface="宋体" panose="02010600030101010101" pitchFamily="2" charset="-122"/>
                <a:cs typeface="+mj-lt"/>
              </a:rPr>
              <a:t>zài</a:t>
            </a:r>
            <a:r>
              <a:rPr lang="en-GB" kern="100" dirty="0">
                <a:latin typeface="+mj-lt"/>
                <a:ea typeface="宋体" panose="02010600030101010101" pitchFamily="2" charset="-122"/>
                <a:cs typeface="+mj-lt"/>
              </a:rPr>
              <a:t>     </a:t>
            </a:r>
            <a:r>
              <a:rPr lang="en-GB" kern="100" dirty="0" smtClean="0">
                <a:latin typeface="+mj-lt"/>
                <a:ea typeface="宋体" panose="02010600030101010101" pitchFamily="2" charset="-122"/>
                <a:cs typeface="+mj-lt"/>
              </a:rPr>
              <a:t> </a:t>
            </a:r>
            <a:r>
              <a:rPr lang="en-GB" kern="100" dirty="0" err="1">
                <a:latin typeface="+mj-lt"/>
                <a:ea typeface="宋体" panose="02010600030101010101" pitchFamily="2" charset="-122"/>
                <a:cs typeface="+mj-lt"/>
              </a:rPr>
              <a:t>jiàn</a:t>
            </a:r>
            <a:endParaRPr lang="zh-CN" altLang="en-US" dirty="0">
              <a:latin typeface="+mj-lt"/>
              <a:cs typeface="+mj-lt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5203190" y="410210"/>
            <a:ext cx="1084580" cy="36830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/>
          <a:p>
            <a:r>
              <a:rPr lang="en-GB" kern="100" dirty="0" err="1">
                <a:solidFill>
                  <a:schemeClr val="tx1"/>
                </a:solidFill>
                <a:latin typeface="+mj-lt"/>
                <a:ea typeface="宋体" panose="02010600030101010101" pitchFamily="2" charset="-122"/>
                <a:cs typeface="+mj-lt"/>
                <a:sym typeface="+mn-ea"/>
              </a:rPr>
              <a:t>xiè</a:t>
            </a:r>
            <a:r>
              <a:rPr lang="en-GB" kern="100" dirty="0">
                <a:solidFill>
                  <a:schemeClr val="tx1"/>
                </a:solidFill>
                <a:latin typeface="+mj-lt"/>
                <a:ea typeface="宋体" panose="02010600030101010101" pitchFamily="2" charset="-122"/>
                <a:cs typeface="+mj-lt"/>
                <a:sym typeface="+mn-ea"/>
              </a:rPr>
              <a:t>  </a:t>
            </a:r>
            <a:r>
              <a:rPr lang="en-GB" kern="100" dirty="0" smtClean="0">
                <a:solidFill>
                  <a:schemeClr val="tx1"/>
                </a:solidFill>
                <a:latin typeface="+mj-lt"/>
                <a:ea typeface="宋体" panose="02010600030101010101" pitchFamily="2" charset="-122"/>
                <a:cs typeface="+mj-lt"/>
                <a:sym typeface="+mn-ea"/>
              </a:rPr>
              <a:t>   </a:t>
            </a:r>
            <a:r>
              <a:rPr lang="en-GB" kern="100" dirty="0" err="1">
                <a:solidFill>
                  <a:schemeClr val="tx1"/>
                </a:solidFill>
                <a:latin typeface="+mj-lt"/>
                <a:ea typeface="宋体" panose="02010600030101010101" pitchFamily="2" charset="-122"/>
                <a:cs typeface="+mj-lt"/>
                <a:sym typeface="+mn-ea"/>
              </a:rPr>
              <a:t>xiè</a:t>
            </a:r>
            <a:endParaRPr lang="en-GB" altLang="en-US" kern="100" dirty="0" err="1">
              <a:solidFill>
                <a:schemeClr val="tx1"/>
              </a:solidFill>
              <a:latin typeface="+mj-lt"/>
              <a:ea typeface="宋体" panose="02010600030101010101" pitchFamily="2" charset="-122"/>
              <a:cs typeface="+mj-lt"/>
              <a:sym typeface="+mn-ea"/>
            </a:endParaRPr>
          </a:p>
        </p:txBody>
      </p:sp>
      <p:sp>
        <p:nvSpPr>
          <p:cNvPr id="9" name="副标题 10"/>
          <p:cNvSpPr txBox="1"/>
          <p:nvPr>
            <p:custDataLst>
              <p:tags r:id="rId2"/>
            </p:custDataLst>
          </p:nvPr>
        </p:nvSpPr>
        <p:spPr>
          <a:xfrm>
            <a:off x="5290185" y="1271905"/>
            <a:ext cx="996950" cy="535940"/>
          </a:xfrm>
          <a:prstGeom prst="rect">
            <a:avLst/>
          </a:prstGeom>
        </p:spPr>
        <p:txBody>
          <a:bodyPr vert="horz" lIns="91440" tIns="45720" rIns="91440" bIns="45720" rtlCol="0">
            <a:normAutofit fontScale="87500" lnSpcReduction="20000"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altLang="zh-CN" dirty="0" smtClean="0"/>
              <a:t>Thanks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3" grpId="0"/>
      <p:bldP spid="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组 4"/>
          <p:cNvGrpSpPr/>
          <p:nvPr/>
        </p:nvGrpSpPr>
        <p:grpSpPr bwMode="auto">
          <a:xfrm>
            <a:off x="1475663" y="2098221"/>
            <a:ext cx="730606" cy="2153916"/>
            <a:chOff x="5524674" y="1577370"/>
            <a:chExt cx="1296526" cy="2057442"/>
          </a:xfrm>
        </p:grpSpPr>
        <p:sp>
          <p:nvSpPr>
            <p:cNvPr id="10" name="TextBox 3"/>
            <p:cNvSpPr txBox="1"/>
            <p:nvPr/>
          </p:nvSpPr>
          <p:spPr>
            <a:xfrm>
              <a:off x="5524674" y="2136613"/>
              <a:ext cx="1295400" cy="1498199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>
                <a:defRPr/>
              </a:pPr>
              <a:r>
                <a:rPr lang="en-GB" sz="9600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1</a:t>
              </a:r>
            </a:p>
          </p:txBody>
        </p:sp>
        <p:pic>
          <p:nvPicPr>
            <p:cNvPr id="11" name="图片 3" descr="屏幕快照 2014-06-20 上午6.36.48.png"/>
            <p:cNvPicPr>
              <a:picLocks noChangeAspect="1"/>
            </p:cNvPicPr>
            <p:nvPr/>
          </p:nvPicPr>
          <p:blipFill>
            <a:blip r:embed="rId2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690956" y="1577370"/>
              <a:ext cx="1130244" cy="627788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12" name="组 4"/>
          <p:cNvGrpSpPr/>
          <p:nvPr/>
        </p:nvGrpSpPr>
        <p:grpSpPr bwMode="auto">
          <a:xfrm>
            <a:off x="3445388" y="2098097"/>
            <a:ext cx="711200" cy="2122170"/>
            <a:chOff x="5714926" y="1751293"/>
            <a:chExt cx="1118462" cy="2018947"/>
          </a:xfrm>
        </p:grpSpPr>
        <p:sp>
          <p:nvSpPr>
            <p:cNvPr id="13" name="TextBox 12"/>
            <p:cNvSpPr txBox="1"/>
            <p:nvPr/>
          </p:nvSpPr>
          <p:spPr>
            <a:xfrm>
              <a:off x="5714926" y="2278080"/>
              <a:ext cx="1000623" cy="149216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>
                <a:defRPr/>
              </a:pPr>
              <a:r>
                <a:rPr lang="en-GB" sz="9600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2</a:t>
              </a:r>
            </a:p>
          </p:txBody>
        </p:sp>
        <p:pic>
          <p:nvPicPr>
            <p:cNvPr id="14" name="图片 3" descr="屏幕快照 2014-06-20 上午6.37.09.png"/>
            <p:cNvPicPr>
              <a:picLocks noChangeAspect="1"/>
            </p:cNvPicPr>
            <p:nvPr/>
          </p:nvPicPr>
          <p:blipFill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859728" y="1751293"/>
              <a:ext cx="973660" cy="611363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15" name="组 6"/>
          <p:cNvGrpSpPr/>
          <p:nvPr/>
        </p:nvGrpSpPr>
        <p:grpSpPr bwMode="auto">
          <a:xfrm>
            <a:off x="5390076" y="2132161"/>
            <a:ext cx="824230" cy="2065656"/>
            <a:chOff x="5365790" y="1916424"/>
            <a:chExt cx="1098973" cy="2065583"/>
          </a:xfrm>
        </p:grpSpPr>
        <p:sp>
          <p:nvSpPr>
            <p:cNvPr id="16" name="TextBox 3"/>
            <p:cNvSpPr txBox="1"/>
            <p:nvPr/>
          </p:nvSpPr>
          <p:spPr>
            <a:xfrm>
              <a:off x="5473210" y="2413612"/>
              <a:ext cx="990600" cy="1568395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>
                <a:defRPr/>
              </a:pPr>
              <a:r>
                <a:rPr lang="en-GB" sz="9600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3</a:t>
              </a:r>
            </a:p>
          </p:txBody>
        </p:sp>
        <p:pic>
          <p:nvPicPr>
            <p:cNvPr id="17" name="图片 3" descr="屏幕快照 2014-06-20 上午6.37.33.png"/>
            <p:cNvPicPr>
              <a:picLocks noChangeAspect="1"/>
            </p:cNvPicPr>
            <p:nvPr/>
          </p:nvPicPr>
          <p:blipFill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65790" y="1916424"/>
              <a:ext cx="1098973" cy="551161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18" name="组 4"/>
          <p:cNvGrpSpPr/>
          <p:nvPr/>
        </p:nvGrpSpPr>
        <p:grpSpPr bwMode="auto">
          <a:xfrm>
            <a:off x="7446995" y="2018257"/>
            <a:ext cx="647700" cy="2180005"/>
            <a:chOff x="5334000" y="1863489"/>
            <a:chExt cx="863590" cy="1945049"/>
          </a:xfrm>
        </p:grpSpPr>
        <p:sp>
          <p:nvSpPr>
            <p:cNvPr id="19" name="TextBox 4"/>
            <p:cNvSpPr txBox="1"/>
            <p:nvPr/>
          </p:nvSpPr>
          <p:spPr>
            <a:xfrm>
              <a:off x="5334000" y="2409132"/>
              <a:ext cx="761991" cy="1399406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>
                <a:defRPr/>
              </a:pPr>
              <a:r>
                <a:rPr lang="en-GB" sz="9600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4</a:t>
              </a:r>
            </a:p>
          </p:txBody>
        </p:sp>
        <p:pic>
          <p:nvPicPr>
            <p:cNvPr id="20" name="图片 3" descr="屏幕快照 2014-06-20 上午6.37.56.png"/>
            <p:cNvPicPr>
              <a:picLocks noChangeAspect="1"/>
            </p:cNvPicPr>
            <p:nvPr/>
          </p:nvPicPr>
          <p:blipFill>
            <a:blip r:embed="rId5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504178" y="1863489"/>
              <a:ext cx="693412" cy="593756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21" name="组 6"/>
          <p:cNvGrpSpPr/>
          <p:nvPr/>
        </p:nvGrpSpPr>
        <p:grpSpPr bwMode="auto">
          <a:xfrm>
            <a:off x="9275400" y="1994516"/>
            <a:ext cx="742951" cy="2203744"/>
            <a:chOff x="5633165" y="1951622"/>
            <a:chExt cx="990601" cy="1966424"/>
          </a:xfrm>
        </p:grpSpPr>
        <p:sp>
          <p:nvSpPr>
            <p:cNvPr id="22" name="TextBox 3"/>
            <p:cNvSpPr txBox="1"/>
            <p:nvPr/>
          </p:nvSpPr>
          <p:spPr>
            <a:xfrm>
              <a:off x="5633165" y="2518502"/>
              <a:ext cx="990600" cy="139954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>
                <a:defRPr/>
              </a:pPr>
              <a:r>
                <a:rPr lang="en-GB" sz="9600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5</a:t>
              </a:r>
            </a:p>
          </p:txBody>
        </p:sp>
        <p:pic>
          <p:nvPicPr>
            <p:cNvPr id="23" name="图片 5" descr="屏幕快照 2014-06-20 上午6.38.16.png"/>
            <p:cNvPicPr>
              <a:picLocks noChangeAspect="1"/>
            </p:cNvPicPr>
            <p:nvPr/>
          </p:nvPicPr>
          <p:blipFill>
            <a:blip r:embed="rId6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899019" y="1951622"/>
              <a:ext cx="724747" cy="566617"/>
            </a:xfrm>
            <a:prstGeom prst="rect">
              <a:avLst/>
            </a:prstGeom>
            <a:noFill/>
            <a:ln>
              <a:noFill/>
            </a:ln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2"/>
          <a:srcRect b="49539"/>
          <a:stretch>
            <a:fillRect/>
          </a:stretch>
        </p:blipFill>
        <p:spPr>
          <a:xfrm>
            <a:off x="2195195" y="610870"/>
            <a:ext cx="7267575" cy="5114925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组 4"/>
          <p:cNvGrpSpPr/>
          <p:nvPr/>
        </p:nvGrpSpPr>
        <p:grpSpPr bwMode="auto">
          <a:xfrm>
            <a:off x="2602788" y="1751511"/>
            <a:ext cx="730606" cy="2153916"/>
            <a:chOff x="5524674" y="1577370"/>
            <a:chExt cx="1296526" cy="2057442"/>
          </a:xfrm>
        </p:grpSpPr>
        <p:sp>
          <p:nvSpPr>
            <p:cNvPr id="10" name="TextBox 3"/>
            <p:cNvSpPr txBox="1"/>
            <p:nvPr/>
          </p:nvSpPr>
          <p:spPr>
            <a:xfrm>
              <a:off x="5524674" y="2136613"/>
              <a:ext cx="1295400" cy="1498199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>
                <a:defRPr/>
              </a:pPr>
              <a:r>
                <a:rPr lang="en-GB" sz="9600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1</a:t>
              </a:r>
            </a:p>
          </p:txBody>
        </p:sp>
        <p:pic>
          <p:nvPicPr>
            <p:cNvPr id="11" name="图片 3" descr="屏幕快照 2014-06-20 上午6.36.48.png"/>
            <p:cNvPicPr>
              <a:picLocks noChangeAspect="1"/>
            </p:cNvPicPr>
            <p:nvPr/>
          </p:nvPicPr>
          <p:blipFill>
            <a:blip r:embed="rId2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690956" y="1577370"/>
              <a:ext cx="1130244" cy="627788"/>
            </a:xfrm>
            <a:prstGeom prst="rect">
              <a:avLst/>
            </a:prstGeom>
            <a:noFill/>
            <a:ln>
              <a:noFill/>
            </a:ln>
          </p:spPr>
        </p:pic>
      </p:grpSp>
      <p:pic>
        <p:nvPicPr>
          <p:cNvPr id="29" name="Picture 2" descr="Stroke animation"/>
          <p:cNvPicPr>
            <a:picLocks noChangeAspect="1" noChangeArrowheads="1" noCrop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486525" y="1528445"/>
            <a:ext cx="2599690" cy="25996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3" name="图片 51203" descr="11267342_094244179111_2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b="6369"/>
          <a:stretch>
            <a:fillRect/>
          </a:stretch>
        </p:blipFill>
        <p:spPr>
          <a:xfrm>
            <a:off x="403225" y="1736725"/>
            <a:ext cx="10740390" cy="288925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60980" y="1122680"/>
            <a:ext cx="6670040" cy="4007485"/>
          </a:xfrm>
          <a:prstGeom prst="rect">
            <a:avLst/>
          </a:prstGeom>
          <a:ln w="12700" cmpd="sng">
            <a:solidFill>
              <a:schemeClr val="accent1">
                <a:shade val="50000"/>
              </a:schemeClr>
            </a:solidFill>
            <a:prstDash val="solid"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组 4"/>
          <p:cNvGrpSpPr/>
          <p:nvPr/>
        </p:nvGrpSpPr>
        <p:grpSpPr bwMode="auto">
          <a:xfrm>
            <a:off x="2437643" y="1978717"/>
            <a:ext cx="711200" cy="2122170"/>
            <a:chOff x="5714926" y="1751293"/>
            <a:chExt cx="1118462" cy="2018947"/>
          </a:xfrm>
        </p:grpSpPr>
        <p:sp>
          <p:nvSpPr>
            <p:cNvPr id="13" name="TextBox 12"/>
            <p:cNvSpPr txBox="1"/>
            <p:nvPr/>
          </p:nvSpPr>
          <p:spPr>
            <a:xfrm>
              <a:off x="5714926" y="2278080"/>
              <a:ext cx="1000623" cy="149216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>
                <a:defRPr/>
              </a:pPr>
              <a:r>
                <a:rPr lang="en-GB" sz="9600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2</a:t>
              </a:r>
            </a:p>
          </p:txBody>
        </p:sp>
        <p:pic>
          <p:nvPicPr>
            <p:cNvPr id="14" name="图片 3" descr="屏幕快照 2014-06-20 上午6.37.09.png"/>
            <p:cNvPicPr>
              <a:picLocks noChangeAspect="1"/>
            </p:cNvPicPr>
            <p:nvPr/>
          </p:nvPicPr>
          <p:blipFill>
            <a:blip r:embed="rId2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859728" y="1751293"/>
              <a:ext cx="973660" cy="611363"/>
            </a:xfrm>
            <a:prstGeom prst="rect">
              <a:avLst/>
            </a:prstGeom>
            <a:noFill/>
            <a:ln>
              <a:noFill/>
            </a:ln>
          </p:spPr>
        </p:pic>
      </p:grpSp>
      <p:pic>
        <p:nvPicPr>
          <p:cNvPr id="30" name="Picture 4" descr="Stroke animation"/>
          <p:cNvPicPr>
            <a:picLocks noChangeAspect="1" noChangeArrowheads="1" noCrop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656705" y="2058035"/>
            <a:ext cx="2312035" cy="23101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图片 7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3709035" y="664210"/>
            <a:ext cx="5974080" cy="4899660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969135" y="2329815"/>
            <a:ext cx="884555" cy="15684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en-GB" sz="9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1875" y="501650"/>
            <a:ext cx="7437755" cy="5667375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组 6"/>
          <p:cNvGrpSpPr/>
          <p:nvPr/>
        </p:nvGrpSpPr>
        <p:grpSpPr bwMode="auto">
          <a:xfrm>
            <a:off x="2526226" y="2162006"/>
            <a:ext cx="824230" cy="2065656"/>
            <a:chOff x="5365790" y="1916424"/>
            <a:chExt cx="1098973" cy="2065583"/>
          </a:xfrm>
        </p:grpSpPr>
        <p:sp>
          <p:nvSpPr>
            <p:cNvPr id="16" name="TextBox 3"/>
            <p:cNvSpPr txBox="1"/>
            <p:nvPr/>
          </p:nvSpPr>
          <p:spPr>
            <a:xfrm>
              <a:off x="5473210" y="2413612"/>
              <a:ext cx="990600" cy="1568395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>
                <a:defRPr/>
              </a:pPr>
              <a:r>
                <a:rPr lang="en-GB" sz="9600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3</a:t>
              </a:r>
            </a:p>
          </p:txBody>
        </p:sp>
        <p:pic>
          <p:nvPicPr>
            <p:cNvPr id="17" name="图片 3" descr="屏幕快照 2014-06-20 上午6.37.33.png"/>
            <p:cNvPicPr>
              <a:picLocks noChangeAspect="1"/>
            </p:cNvPicPr>
            <p:nvPr/>
          </p:nvPicPr>
          <p:blipFill>
            <a:blip r:embed="rId2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65790" y="1916424"/>
              <a:ext cx="1098973" cy="551161"/>
            </a:xfrm>
            <a:prstGeom prst="rect">
              <a:avLst/>
            </a:prstGeom>
            <a:noFill/>
            <a:ln>
              <a:noFill/>
            </a:ln>
          </p:spPr>
        </p:pic>
      </p:grpSp>
      <p:pic>
        <p:nvPicPr>
          <p:cNvPr id="31" name="Picture 6" descr="Stroke animation"/>
          <p:cNvPicPr>
            <a:picLocks noChangeAspect="1" noChangeArrowheads="1" noCrop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598920" y="1999615"/>
            <a:ext cx="2440940" cy="24409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1" descr="IMG_13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>
            <a:off x="5063330" y="1237794"/>
            <a:ext cx="5094075" cy="382093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TextBox 3"/>
          <p:cNvSpPr txBox="1"/>
          <p:nvPr/>
        </p:nvSpPr>
        <p:spPr bwMode="auto">
          <a:xfrm>
            <a:off x="2107455" y="2296744"/>
            <a:ext cx="742950" cy="156966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GB" sz="9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</a:p>
        </p:txBody>
      </p:sp>
      <p:sp>
        <p:nvSpPr>
          <p:cNvPr id="9" name="Rectangle 8"/>
          <p:cNvSpPr/>
          <p:nvPr/>
        </p:nvSpPr>
        <p:spPr>
          <a:xfrm>
            <a:off x="6901526" y="5695270"/>
            <a:ext cx="261845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Kindergarten</a:t>
            </a:r>
            <a:endParaRPr lang="en-GB" sz="2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组 4"/>
          <p:cNvGrpSpPr/>
          <p:nvPr/>
        </p:nvGrpSpPr>
        <p:grpSpPr bwMode="auto">
          <a:xfrm>
            <a:off x="2577815" y="2067787"/>
            <a:ext cx="647700" cy="2180005"/>
            <a:chOff x="5334000" y="1863489"/>
            <a:chExt cx="863590" cy="1945049"/>
          </a:xfrm>
        </p:grpSpPr>
        <p:sp>
          <p:nvSpPr>
            <p:cNvPr id="19" name="TextBox 4"/>
            <p:cNvSpPr txBox="1"/>
            <p:nvPr/>
          </p:nvSpPr>
          <p:spPr>
            <a:xfrm>
              <a:off x="5334000" y="2409132"/>
              <a:ext cx="761991" cy="1399406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>
                <a:defRPr/>
              </a:pPr>
              <a:r>
                <a:rPr lang="en-GB" sz="9600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4</a:t>
              </a:r>
            </a:p>
          </p:txBody>
        </p:sp>
        <p:pic>
          <p:nvPicPr>
            <p:cNvPr id="20" name="图片 3" descr="屏幕快照 2014-06-20 上午6.37.56.png"/>
            <p:cNvPicPr>
              <a:picLocks noChangeAspect="1"/>
            </p:cNvPicPr>
            <p:nvPr/>
          </p:nvPicPr>
          <p:blipFill>
            <a:blip r:embed="rId2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504178" y="1863489"/>
              <a:ext cx="693412" cy="593756"/>
            </a:xfrm>
            <a:prstGeom prst="rect">
              <a:avLst/>
            </a:prstGeom>
            <a:noFill/>
            <a:ln>
              <a:noFill/>
            </a:ln>
          </p:spPr>
        </p:pic>
      </p:grpSp>
      <p:pic>
        <p:nvPicPr>
          <p:cNvPr id="32" name="Picture 8" descr="Stroke animation"/>
          <p:cNvPicPr>
            <a:picLocks noChangeAspect="1" noChangeArrowheads="1" noCrop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598920" y="1947545"/>
            <a:ext cx="2622550" cy="26200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extBox 4"/>
          <p:cNvSpPr txBox="1"/>
          <p:nvPr/>
        </p:nvSpPr>
        <p:spPr>
          <a:xfrm>
            <a:off x="2578100" y="2679065"/>
            <a:ext cx="571500" cy="15684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GB" sz="9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</a:p>
        </p:txBody>
      </p:sp>
      <p:pic>
        <p:nvPicPr>
          <p:cNvPr id="7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97295" y="1503045"/>
            <a:ext cx="2300605" cy="2061210"/>
          </a:xfrm>
          <a:prstGeom prst="rect">
            <a:avLst/>
          </a:prstGeom>
        </p:spPr>
      </p:pic>
      <p:pic>
        <p:nvPicPr>
          <p:cNvPr id="8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90710" y="5135245"/>
            <a:ext cx="1228090" cy="122809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Picture 10" descr="Stroke animation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73190" y="2038985"/>
            <a:ext cx="2576830" cy="25768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21" name="组 6"/>
          <p:cNvGrpSpPr/>
          <p:nvPr/>
        </p:nvGrpSpPr>
        <p:grpSpPr bwMode="auto">
          <a:xfrm>
            <a:off x="2690495" y="2423795"/>
            <a:ext cx="793115" cy="2192310"/>
            <a:chOff x="5633165" y="1951622"/>
            <a:chExt cx="990601" cy="1992076"/>
          </a:xfrm>
        </p:grpSpPr>
        <p:sp>
          <p:nvSpPr>
            <p:cNvPr id="22" name="TextBox 3"/>
            <p:cNvSpPr txBox="1"/>
            <p:nvPr/>
          </p:nvSpPr>
          <p:spPr>
            <a:xfrm>
              <a:off x="5633165" y="2518502"/>
              <a:ext cx="990600" cy="142519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>
                <a:defRPr/>
              </a:pPr>
              <a:r>
                <a:rPr lang="en-GB" sz="9600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5</a:t>
              </a:r>
            </a:p>
          </p:txBody>
        </p:sp>
        <p:pic>
          <p:nvPicPr>
            <p:cNvPr id="23" name="图片 5" descr="屏幕快照 2014-06-20 上午6.38.16.png"/>
            <p:cNvPicPr>
              <a:picLocks noChangeAspect="1"/>
            </p:cNvPicPr>
            <p:nvPr/>
          </p:nvPicPr>
          <p:blipFill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899019" y="1951622"/>
              <a:ext cx="724747" cy="566617"/>
            </a:xfrm>
            <a:prstGeom prst="rect">
              <a:avLst/>
            </a:prstGeom>
            <a:noFill/>
            <a:ln>
              <a:noFill/>
            </a:ln>
          </p:spPr>
        </p:pic>
      </p:grp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文本框 6"/>
          <p:cNvSpPr txBox="1"/>
          <p:nvPr/>
        </p:nvSpPr>
        <p:spPr>
          <a:xfrm>
            <a:off x="645795" y="801370"/>
            <a:ext cx="2628900" cy="6451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zh-CN" altLang="en-US"/>
              <a:t>五子棋</a:t>
            </a:r>
            <a:br>
              <a:rPr lang="zh-CN" altLang="en-US"/>
            </a:br>
            <a:r>
              <a:rPr lang="zh-CN" altLang="en-US"/>
              <a:t>FIR（Five In A Row）</a:t>
            </a:r>
          </a:p>
        </p:txBody>
      </p:sp>
      <p:pic>
        <p:nvPicPr>
          <p:cNvPr id="8" name="图片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4670" y="1978025"/>
            <a:ext cx="2851785" cy="2761615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92390" y="661670"/>
            <a:ext cx="2867660" cy="3820160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30980" y="1978025"/>
            <a:ext cx="2880360" cy="2576195"/>
          </a:xfrm>
          <a:prstGeom prst="rect">
            <a:avLst/>
          </a:prstGeom>
        </p:spPr>
      </p:pic>
      <p:sp>
        <p:nvSpPr>
          <p:cNvPr id="2" name="文本框 1"/>
          <p:cNvSpPr txBox="1"/>
          <p:nvPr/>
        </p:nvSpPr>
        <p:spPr>
          <a:xfrm>
            <a:off x="757555" y="5271135"/>
            <a:ext cx="2628900" cy="98488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altLang="zh-CN" dirty="0"/>
              <a:t>q</a:t>
            </a:r>
            <a:r>
              <a:rPr lang="en-GB" dirty="0" err="1" smtClean="0"/>
              <a:t>ǐng</a:t>
            </a:r>
            <a:r>
              <a:rPr lang="en-GB" sz="4000" dirty="0" smtClean="0"/>
              <a:t/>
            </a:r>
            <a:br>
              <a:rPr lang="en-GB" sz="4000" dirty="0" smtClean="0"/>
            </a:br>
            <a:r>
              <a:rPr lang="zh-CN" altLang="en-US" sz="4000" dirty="0" smtClean="0"/>
              <a:t>请</a:t>
            </a:r>
            <a:r>
              <a:rPr lang="zh-CN" altLang="en-US" dirty="0" smtClean="0"/>
              <a:t> </a:t>
            </a:r>
            <a:r>
              <a:rPr lang="en-US" altLang="zh-CN" dirty="0"/>
              <a:t>please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AG_VERSION" val="1.0"/>
  <p:tag name="KSO_WM_TEMPLATE_CATEGORY" val="custom"/>
  <p:tag name="KSO_WM_TEMPLATE_INDEX" val="20181599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AG_VERSION" val="1.0"/>
  <p:tag name="KSO_WM_TEMPLATE_CATEGORY" val="custom"/>
  <p:tag name="KSO_WM_TEMPLATE_INDEX" val="20181599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AG_VERSION" val="1.0"/>
  <p:tag name="KSO_WM_BEAUTIFY_FLAG" val="#wm#"/>
  <p:tag name="KSO_WM_COMBINE_RELATE_SLIDE_ID" val="background20180969_1"/>
  <p:tag name="KSO_WM_TEMPLATE_CATEGORY" val="custom"/>
  <p:tag name="KSO_WM_TEMPLATE_INDEX" val="20181599"/>
  <p:tag name="KSO_WM_TEMPLATE_SUBCATEGORY" val="combine"/>
  <p:tag name="KSO_WM_TEMPLATE_THUMBS_INDEX" val="1、4、5、6、12、13、18、19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THUMBS_INDEX" val="1、4、5、6、12、13、18、19"/>
  <p:tag name="KSO_WM_SLIDE_ID" val="custom20181599_1"/>
  <p:tag name="KSO_WM_TEMPLATE_SUBCATEGORY" val="combine"/>
  <p:tag name="KSO_WM_SLIDE_TYPE" val="title"/>
  <p:tag name="KSO_WM_SLIDE_SUBTYPE" val="pureTxt"/>
  <p:tag name="KSO_WM_SLIDE_ITEM_CNT" val="2"/>
  <p:tag name="KSO_WM_SLIDE_INDEX" val="1"/>
  <p:tag name="KSO_WM_TAG_VERSION" val="1.0"/>
  <p:tag name="KSO_WM_BEAUTIFY_FLAG" val="#wm#"/>
  <p:tag name="KSO_WM_TEMPLATE_CATEGORY" val="custom"/>
  <p:tag name="KSO_WM_TEMPLATE_INDEX" val="20181599"/>
  <p:tag name="KSO_WM_SLIDE_LAYOUT" val="a_b"/>
  <p:tag name="KSO_WM_SLIDE_LAYOUT_CNT" val="1_1"/>
  <p:tag name="KSO_WM_COMBINE_RELATE_SLIDE_ID" val="background20180969_1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AG_VERSION" val="1.0"/>
  <p:tag name="KSO_WM_UNIT_TYPE" val="b"/>
  <p:tag name="KSO_WM_UNIT_INDEX" val="1"/>
  <p:tag name="KSO_WM_UNIT_LAYERLEVEL" val="1"/>
  <p:tag name="KSO_WM_UNIT_VALUE" val="22"/>
  <p:tag name="KSO_WM_UNIT_ISCONTENTSTITLE" val="0"/>
  <p:tag name="KSO_WM_UNIT_HIGHLIGHT" val="0"/>
  <p:tag name="KSO_WM_UNIT_COMPATIBLE" val="0"/>
  <p:tag name="KSO_WM_UNIT_CLEAR" val="0"/>
  <p:tag name="KSO_WM_UNIT_PRESET_TEXT_INDEX" val="1"/>
  <p:tag name="KSO_WM_UNIT_PRESET_TEXT_LEN" val="10"/>
  <p:tag name="KSO_WM_BEAUTIFY_FLAG" val="#wm#"/>
  <p:tag name="KSO_WM_TEMPLATE_CATEGORY" val="custom"/>
  <p:tag name="KSO_WM_TEMPLATE_INDEX" val="20181599"/>
  <p:tag name="KSO_WM_UNIT_ID" val="custom20181599_1*b*1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AG_VERSION" val="1.0"/>
  <p:tag name="KSO_WM_UNIT_TYPE" val="b"/>
  <p:tag name="KSO_WM_UNIT_INDEX" val="1"/>
  <p:tag name="KSO_WM_UNIT_LAYERLEVEL" val="1"/>
  <p:tag name="KSO_WM_UNIT_VALUE" val="22"/>
  <p:tag name="KSO_WM_UNIT_ISCONTENTSTITLE" val="0"/>
  <p:tag name="KSO_WM_UNIT_HIGHLIGHT" val="0"/>
  <p:tag name="KSO_WM_UNIT_COMPATIBLE" val="0"/>
  <p:tag name="KSO_WM_UNIT_CLEAR" val="0"/>
  <p:tag name="KSO_WM_UNIT_PRESET_TEXT_INDEX" val="1"/>
  <p:tag name="KSO_WM_UNIT_PRESET_TEXT_LEN" val="10"/>
  <p:tag name="KSO_WM_BEAUTIFY_FLAG" val="#wm#"/>
  <p:tag name="KSO_WM_TEMPLATE_CATEGORY" val="custom"/>
  <p:tag name="KSO_WM_TEMPLATE_INDEX" val="20181599"/>
  <p:tag name="KSO_WM_UNIT_ID" val="custom20181599_1*b*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AG_VERSION" val="1.0"/>
  <p:tag name="KSO_WM_UNIT_TYPE" val="b"/>
  <p:tag name="KSO_WM_UNIT_INDEX" val="1"/>
  <p:tag name="KSO_WM_UNIT_LAYERLEVEL" val="1"/>
  <p:tag name="KSO_WM_UNIT_VALUE" val="22"/>
  <p:tag name="KSO_WM_UNIT_ISCONTENTSTITLE" val="0"/>
  <p:tag name="KSO_WM_UNIT_HIGHLIGHT" val="0"/>
  <p:tag name="KSO_WM_UNIT_COMPATIBLE" val="0"/>
  <p:tag name="KSO_WM_UNIT_CLEAR" val="0"/>
  <p:tag name="KSO_WM_UNIT_PRESET_TEXT_INDEX" val="1"/>
  <p:tag name="KSO_WM_UNIT_PRESET_TEXT_LEN" val="10"/>
  <p:tag name="KSO_WM_BEAUTIFY_FLAG" val="#wm#"/>
  <p:tag name="KSO_WM_TEMPLATE_CATEGORY" val="custom"/>
  <p:tag name="KSO_WM_TEMPLATE_INDEX" val="20181599"/>
  <p:tag name="KSO_WM_UNIT_ID" val="custom20181599_1*b*1"/>
</p:tagLst>
</file>

<file path=ppt/theme/theme1.xml><?xml version="1.0" encoding="utf-8"?>
<a:theme xmlns:a="http://schemas.openxmlformats.org/drawingml/2006/main" name="1_自定义设计方案">
  <a:themeElements>
    <a:clrScheme name="自定义 68">
      <a:dk1>
        <a:srgbClr val="000000"/>
      </a:dk1>
      <a:lt1>
        <a:srgbClr val="FFFFFF"/>
      </a:lt1>
      <a:dk2>
        <a:srgbClr val="E7658A"/>
      </a:dk2>
      <a:lt2>
        <a:srgbClr val="E7E6E6"/>
      </a:lt2>
      <a:accent1>
        <a:srgbClr val="E7658A"/>
      </a:accent1>
      <a:accent2>
        <a:srgbClr val="54BDB2"/>
      </a:accent2>
      <a:accent3>
        <a:srgbClr val="F5CA44"/>
      </a:accent3>
      <a:accent4>
        <a:srgbClr val="E7658A"/>
      </a:accent4>
      <a:accent5>
        <a:srgbClr val="54BDB2"/>
      </a:accent5>
      <a:accent6>
        <a:srgbClr val="F5CA44"/>
      </a:accent6>
      <a:hlink>
        <a:srgbClr val="0563C1"/>
      </a:hlink>
      <a:folHlink>
        <a:srgbClr val="954F72"/>
      </a:folHlink>
    </a:clrScheme>
    <a:fontScheme name="Arial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57</Words>
  <Application>Microsoft Office PowerPoint</Application>
  <PresentationFormat>Widescreen</PresentationFormat>
  <Paragraphs>28</Paragraphs>
  <Slides>16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微软雅黑</vt:lpstr>
      <vt:lpstr>黑体</vt:lpstr>
      <vt:lpstr>宋体</vt:lpstr>
      <vt:lpstr>Arial</vt:lpstr>
      <vt:lpstr>1_自定义设计方案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你好</dc:title>
  <dc:creator/>
  <cp:lastModifiedBy>Zhiqing Guo</cp:lastModifiedBy>
  <cp:revision>30</cp:revision>
  <dcterms:created xsi:type="dcterms:W3CDTF">2019-06-04T10:51:00Z</dcterms:created>
  <dcterms:modified xsi:type="dcterms:W3CDTF">2019-10-14T13:57:51Z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2052-11.1.0.9098</vt:lpwstr>
  </property>
</Properties>
</file>