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8"/>
  </p:notesMasterIdLst>
  <p:sldIdLst>
    <p:sldId id="256" r:id="rId2"/>
    <p:sldId id="257" r:id="rId3"/>
    <p:sldId id="261" r:id="rId4"/>
    <p:sldId id="258" r:id="rId5"/>
    <p:sldId id="259" r:id="rId6"/>
    <p:sldId id="263" r:id="rId7"/>
  </p:sldIdLst>
  <p:sldSz cx="9906000" cy="6858000" type="A4"/>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33"/>
    <a:srgbClr val="009900"/>
    <a:srgbClr val="0000CC"/>
    <a:srgbClr val="800080"/>
    <a:srgbClr val="FF0066"/>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AAD32A-F403-48F9-BCE0-FF2F879BA481}" v="423" dt="2019-01-24T16:17:47.9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03"/>
    <p:restoredTop sz="94353" autoAdjust="0"/>
  </p:normalViewPr>
  <p:slideViewPr>
    <p:cSldViewPr snapToGrid="0" snapToObjects="1">
      <p:cViewPr varScale="1">
        <p:scale>
          <a:sx n="69" d="100"/>
          <a:sy n="69" d="100"/>
        </p:scale>
        <p:origin x="13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D8AAD32A-F403-48F9-BCE0-FF2F879BA481}"/>
    <pc:docChg chg="custSel addSld modSld">
      <pc:chgData name="Paul Tinkler" userId="bcebf29c-73c2-433d-80d2-6bad896374bf" providerId="ADAL" clId="{D8AAD32A-F403-48F9-BCE0-FF2F879BA481}" dt="2019-01-24T16:17:47.905" v="553" actId="20577"/>
      <pc:docMkLst>
        <pc:docMk/>
      </pc:docMkLst>
      <pc:sldChg chg="modSp modAnim">
        <pc:chgData name="Paul Tinkler" userId="bcebf29c-73c2-433d-80d2-6bad896374bf" providerId="ADAL" clId="{D8AAD32A-F403-48F9-BCE0-FF2F879BA481}" dt="2019-01-24T15:59:20.991" v="236" actId="207"/>
        <pc:sldMkLst>
          <pc:docMk/>
          <pc:sldMk cId="2196219848" sldId="257"/>
        </pc:sldMkLst>
        <pc:spChg chg="mod">
          <ac:chgData name="Paul Tinkler" userId="bcebf29c-73c2-433d-80d2-6bad896374bf" providerId="ADAL" clId="{D8AAD32A-F403-48F9-BCE0-FF2F879BA481}" dt="2019-01-24T15:59:20.991" v="236" actId="207"/>
          <ac:spMkLst>
            <pc:docMk/>
            <pc:sldMk cId="2196219848" sldId="257"/>
            <ac:spMk id="3" creationId="{01C5FC49-63F5-1E43-A6C1-D217CBBE3CBE}"/>
          </ac:spMkLst>
        </pc:spChg>
      </pc:sldChg>
      <pc:sldChg chg="addSp modSp modAnim">
        <pc:chgData name="Paul Tinkler" userId="bcebf29c-73c2-433d-80d2-6bad896374bf" providerId="ADAL" clId="{D8AAD32A-F403-48F9-BCE0-FF2F879BA481}" dt="2019-01-24T15:43:28.863" v="86"/>
        <pc:sldMkLst>
          <pc:docMk/>
          <pc:sldMk cId="1814947598" sldId="258"/>
        </pc:sldMkLst>
        <pc:spChg chg="add mod">
          <ac:chgData name="Paul Tinkler" userId="bcebf29c-73c2-433d-80d2-6bad896374bf" providerId="ADAL" clId="{D8AAD32A-F403-48F9-BCE0-FF2F879BA481}" dt="2019-01-24T15:42:44.720" v="83" actId="114"/>
          <ac:spMkLst>
            <pc:docMk/>
            <pc:sldMk cId="1814947598" sldId="258"/>
            <ac:spMk id="10" creationId="{6CDEE143-81A0-4497-8443-A95FF3525E58}"/>
          </ac:spMkLst>
        </pc:spChg>
        <pc:picChg chg="mod">
          <ac:chgData name="Paul Tinkler" userId="bcebf29c-73c2-433d-80d2-6bad896374bf" providerId="ADAL" clId="{D8AAD32A-F403-48F9-BCE0-FF2F879BA481}" dt="2019-01-24T15:41:44.449" v="8" actId="1076"/>
          <ac:picMkLst>
            <pc:docMk/>
            <pc:sldMk cId="1814947598" sldId="258"/>
            <ac:picMk id="5" creationId="{69D85601-E159-42EE-8B74-1647843FBA8D}"/>
          </ac:picMkLst>
        </pc:picChg>
        <pc:picChg chg="mod">
          <ac:chgData name="Paul Tinkler" userId="bcebf29c-73c2-433d-80d2-6bad896374bf" providerId="ADAL" clId="{D8AAD32A-F403-48F9-BCE0-FF2F879BA481}" dt="2019-01-24T15:41:41.270" v="7" actId="1076"/>
          <ac:picMkLst>
            <pc:docMk/>
            <pc:sldMk cId="1814947598" sldId="258"/>
            <ac:picMk id="8" creationId="{885C5F3D-1504-44E5-9E1D-B6DF66BB5451}"/>
          </ac:picMkLst>
        </pc:picChg>
      </pc:sldChg>
      <pc:sldChg chg="modSp modAnim">
        <pc:chgData name="Paul Tinkler" userId="bcebf29c-73c2-433d-80d2-6bad896374bf" providerId="ADAL" clId="{D8AAD32A-F403-48F9-BCE0-FF2F879BA481}" dt="2019-01-24T16:02:02.209" v="243" actId="115"/>
        <pc:sldMkLst>
          <pc:docMk/>
          <pc:sldMk cId="653011039" sldId="259"/>
        </pc:sldMkLst>
        <pc:spChg chg="mod">
          <ac:chgData name="Paul Tinkler" userId="bcebf29c-73c2-433d-80d2-6bad896374bf" providerId="ADAL" clId="{D8AAD32A-F403-48F9-BCE0-FF2F879BA481}" dt="2019-01-24T16:02:02.209" v="243" actId="115"/>
          <ac:spMkLst>
            <pc:docMk/>
            <pc:sldMk cId="653011039" sldId="259"/>
            <ac:spMk id="3" creationId="{6AB2E0D0-CE7D-A04F-979B-7BB7E647AC9D}"/>
          </ac:spMkLst>
        </pc:spChg>
      </pc:sldChg>
      <pc:sldChg chg="modSp">
        <pc:chgData name="Paul Tinkler" userId="bcebf29c-73c2-433d-80d2-6bad896374bf" providerId="ADAL" clId="{D8AAD32A-F403-48F9-BCE0-FF2F879BA481}" dt="2019-01-24T16:00:18.832" v="237" actId="207"/>
        <pc:sldMkLst>
          <pc:docMk/>
          <pc:sldMk cId="1616533161" sldId="261"/>
        </pc:sldMkLst>
        <pc:spChg chg="mod">
          <ac:chgData name="Paul Tinkler" userId="bcebf29c-73c2-433d-80d2-6bad896374bf" providerId="ADAL" clId="{D8AAD32A-F403-48F9-BCE0-FF2F879BA481}" dt="2019-01-24T16:00:18.832" v="237" actId="207"/>
          <ac:spMkLst>
            <pc:docMk/>
            <pc:sldMk cId="1616533161" sldId="261"/>
            <ac:spMk id="3" creationId="{DFF57B9A-865C-EF45-961A-665608DEB49C}"/>
          </ac:spMkLst>
        </pc:spChg>
      </pc:sldChg>
      <pc:sldChg chg="addSp delSp modSp add modAnim">
        <pc:chgData name="Paul Tinkler" userId="bcebf29c-73c2-433d-80d2-6bad896374bf" providerId="ADAL" clId="{D8AAD32A-F403-48F9-BCE0-FF2F879BA481}" dt="2019-01-24T16:17:47.905" v="553" actId="20577"/>
        <pc:sldMkLst>
          <pc:docMk/>
          <pc:sldMk cId="1237190204" sldId="263"/>
        </pc:sldMkLst>
        <pc:spChg chg="mod">
          <ac:chgData name="Paul Tinkler" userId="bcebf29c-73c2-433d-80d2-6bad896374bf" providerId="ADAL" clId="{D8AAD32A-F403-48F9-BCE0-FF2F879BA481}" dt="2019-01-24T15:53:46.619" v="207" actId="1076"/>
          <ac:spMkLst>
            <pc:docMk/>
            <pc:sldMk cId="1237190204" sldId="263"/>
            <ac:spMk id="2" creationId="{073B14EE-1D91-4E21-82A0-8DBD9CC31834}"/>
          </ac:spMkLst>
        </pc:spChg>
        <pc:spChg chg="mod">
          <ac:chgData name="Paul Tinkler" userId="bcebf29c-73c2-433d-80d2-6bad896374bf" providerId="ADAL" clId="{D8AAD32A-F403-48F9-BCE0-FF2F879BA481}" dt="2019-01-24T16:17:47.905" v="553" actId="20577"/>
          <ac:spMkLst>
            <pc:docMk/>
            <pc:sldMk cId="1237190204" sldId="263"/>
            <ac:spMk id="3" creationId="{775BD3CB-6D20-4D2D-84D7-D5D54C8F02D1}"/>
          </ac:spMkLst>
        </pc:spChg>
        <pc:spChg chg="add del mod">
          <ac:chgData name="Paul Tinkler" userId="bcebf29c-73c2-433d-80d2-6bad896374bf" providerId="ADAL" clId="{D8AAD32A-F403-48F9-BCE0-FF2F879BA481}" dt="2019-01-24T15:52:42.529" v="195" actId="478"/>
          <ac:spMkLst>
            <pc:docMk/>
            <pc:sldMk cId="1237190204" sldId="263"/>
            <ac:spMk id="6" creationId="{54E34127-3AC8-4E61-9569-C63F1142A3D7}"/>
          </ac:spMkLst>
        </pc:spChg>
        <pc:picChg chg="add del mod">
          <ac:chgData name="Paul Tinkler" userId="bcebf29c-73c2-433d-80d2-6bad896374bf" providerId="ADAL" clId="{D8AAD32A-F403-48F9-BCE0-FF2F879BA481}" dt="2019-01-24T15:52:36.133" v="194" actId="478"/>
          <ac:picMkLst>
            <pc:docMk/>
            <pc:sldMk cId="1237190204" sldId="263"/>
            <ac:picMk id="5" creationId="{ACDCF49D-69D9-41EC-8CF8-403AE2EB4BFC}"/>
          </ac:picMkLst>
        </pc:picChg>
        <pc:picChg chg="add mod">
          <ac:chgData name="Paul Tinkler" userId="bcebf29c-73c2-433d-80d2-6bad896374bf" providerId="ADAL" clId="{D8AAD32A-F403-48F9-BCE0-FF2F879BA481}" dt="2019-01-24T15:54:02.089" v="211" actId="1076"/>
          <ac:picMkLst>
            <pc:docMk/>
            <pc:sldMk cId="1237190204" sldId="263"/>
            <ac:picMk id="7" creationId="{063169BD-6923-4308-BF8C-27EE087B712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8CA11DF8-A307-6F48-91AF-1AC4D3BB6324}" type="datetimeFigureOut">
              <a:rPr lang="en-US" smtClean="0"/>
              <a:t>1/29/2020</a:t>
            </a:fld>
            <a:endParaRPr lang="en-US"/>
          </a:p>
        </p:txBody>
      </p:sp>
      <p:sp>
        <p:nvSpPr>
          <p:cNvPr id="4" name="Slide Image Placeholder 3"/>
          <p:cNvSpPr>
            <a:spLocks noGrp="1" noRot="1" noChangeAspect="1"/>
          </p:cNvSpPr>
          <p:nvPr>
            <p:ph type="sldImg" idx="2"/>
          </p:nvPr>
        </p:nvSpPr>
        <p:spPr>
          <a:xfrm>
            <a:off x="2900363" y="857250"/>
            <a:ext cx="3343275"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772B7D4D-F8B0-434F-A19A-844354B27235}" type="slidenum">
              <a:rPr lang="en-US" smtClean="0"/>
              <a:t>‹#›</a:t>
            </a:fld>
            <a:endParaRPr lang="en-US"/>
          </a:p>
        </p:txBody>
      </p:sp>
    </p:spTree>
    <p:extLst>
      <p:ext uri="{BB962C8B-B14F-4D97-AF65-F5344CB8AC3E}">
        <p14:creationId xmlns:p14="http://schemas.microsoft.com/office/powerpoint/2010/main" val="1011930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00363" y="857250"/>
            <a:ext cx="3343275" cy="23145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72B7D4D-F8B0-434F-A19A-844354B27235}" type="slidenum">
              <a:rPr lang="en-US" smtClean="0"/>
              <a:t>1</a:t>
            </a:fld>
            <a:endParaRPr lang="en-US"/>
          </a:p>
        </p:txBody>
      </p:sp>
    </p:spTree>
    <p:extLst>
      <p:ext uri="{BB962C8B-B14F-4D97-AF65-F5344CB8AC3E}">
        <p14:creationId xmlns:p14="http://schemas.microsoft.com/office/powerpoint/2010/main" val="3033135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00363" y="857250"/>
            <a:ext cx="3343275" cy="2314575"/>
          </a:xfrm>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Identify the key points in a lecture:</a:t>
            </a:r>
            <a:r>
              <a:rPr lang="en-GB" sz="1200" kern="1200" dirty="0">
                <a:solidFill>
                  <a:schemeClr val="tx1"/>
                </a:solidFill>
                <a:effectLst/>
                <a:latin typeface="+mn-lt"/>
                <a:ea typeface="+mn-ea"/>
                <a:cs typeface="+mn-cs"/>
              </a:rPr>
              <a:t> if they are not given on PowerPoint slides, then you should write down any examples, facts and figures, and evaluations of others’ ideas given to you by your lecturer(s). They might say something like ‘ … you may want to write this down’ but you cannot guarantee that every lecturer will give you such a signal.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addition, a lecturer might change their intonation or the speed of their delivery when giving an important point. It might be good to compare your notes to those of another student to see whether there are any examples etc. that you have missed. Finally, perhaps ask your lecturer(s) to clarify what ‘signals’ they use to indicate whether something is important or not.</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Paraphrasing</a:t>
            </a:r>
            <a:r>
              <a:rPr lang="en-GB" sz="1200" kern="1200" dirty="0">
                <a:solidFill>
                  <a:schemeClr val="tx1"/>
                </a:solidFill>
                <a:effectLst/>
                <a:latin typeface="+mn-lt"/>
                <a:ea typeface="+mn-ea"/>
                <a:cs typeface="+mn-cs"/>
              </a:rPr>
              <a:t>: put a summary of any information given to you by a lecturer into your own words if you can. You cannot paraphrase unless you understand what has been told to you, so paraphrasing is a good skill to master.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you are an international student, paraphrasing may not come naturally to you, since it requires a good vocabulary and an ability to understand what has been said or written very quickly. But keep trying to do this.</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Timescale</a:t>
            </a:r>
            <a:r>
              <a:rPr lang="en-GB" sz="1200" kern="1200" dirty="0">
                <a:solidFill>
                  <a:schemeClr val="tx1"/>
                </a:solidFill>
                <a:effectLst/>
                <a:latin typeface="+mn-lt"/>
                <a:ea typeface="+mn-ea"/>
                <a:cs typeface="+mn-cs"/>
              </a:rPr>
              <a:t>: your notes need to be good enough for you to be able to read these in a few weeks’ time as well as tomorrow, so make sure that they are clear. Of course, you may have a technique for revision which means rewriting or summarising your own notes when the exams come around, but you will still need to be able to read your notes when you come to summarise them.</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Formatting your notes</a:t>
            </a:r>
            <a:r>
              <a:rPr lang="en-GB" sz="1200" kern="1200" dirty="0">
                <a:solidFill>
                  <a:schemeClr val="tx1"/>
                </a:solidFill>
                <a:effectLst/>
                <a:latin typeface="+mn-lt"/>
                <a:ea typeface="+mn-ea"/>
                <a:cs typeface="+mn-cs"/>
              </a:rPr>
              <a:t>: recognising the important points is one aspect of taking notes, but if it helps you to remember your notes, then perhaps format headings in a different way – use a different colour, or bold, or put a box around the key words, or … However you do it, you will need to ensure that you can remember and learn the important points you write down.</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Organising your notes</a:t>
            </a:r>
            <a:r>
              <a:rPr lang="en-GB" sz="1200" kern="1200" dirty="0">
                <a:solidFill>
                  <a:schemeClr val="tx1"/>
                </a:solidFill>
                <a:effectLst/>
                <a:latin typeface="+mn-lt"/>
                <a:ea typeface="+mn-ea"/>
                <a:cs typeface="+mn-cs"/>
              </a:rPr>
              <a:t>: it sounds silly perhaps, but make sure that you have your notes well organised, so that you can find them quickly when it comes time to revise for your exams, or to write a piece of coursework. (Don’t just have them lying around your floor!)</a:t>
            </a:r>
          </a:p>
          <a:p>
            <a:endParaRPr lang="en-US" dirty="0"/>
          </a:p>
        </p:txBody>
      </p:sp>
      <p:sp>
        <p:nvSpPr>
          <p:cNvPr id="4" name="Slide Number Placeholder 3"/>
          <p:cNvSpPr>
            <a:spLocks noGrp="1"/>
          </p:cNvSpPr>
          <p:nvPr>
            <p:ph type="sldNum" sz="quarter" idx="5"/>
          </p:nvPr>
        </p:nvSpPr>
        <p:spPr/>
        <p:txBody>
          <a:bodyPr/>
          <a:lstStyle/>
          <a:p>
            <a:fld id="{772B7D4D-F8B0-434F-A19A-844354B27235}" type="slidenum">
              <a:rPr lang="en-US" smtClean="0"/>
              <a:t>2</a:t>
            </a:fld>
            <a:endParaRPr lang="en-US"/>
          </a:p>
        </p:txBody>
      </p:sp>
    </p:spTree>
    <p:extLst>
      <p:ext uri="{BB962C8B-B14F-4D97-AF65-F5344CB8AC3E}">
        <p14:creationId xmlns:p14="http://schemas.microsoft.com/office/powerpoint/2010/main" val="17737835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2B7D4D-F8B0-434F-A19A-844354B27235}" type="slidenum">
              <a:rPr lang="en-US" smtClean="0"/>
              <a:t>4</a:t>
            </a:fld>
            <a:endParaRPr lang="en-US"/>
          </a:p>
        </p:txBody>
      </p:sp>
    </p:spTree>
    <p:extLst>
      <p:ext uri="{BB962C8B-B14F-4D97-AF65-F5344CB8AC3E}">
        <p14:creationId xmlns:p14="http://schemas.microsoft.com/office/powerpoint/2010/main" val="575758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00363" y="857250"/>
            <a:ext cx="3343275" cy="2314575"/>
          </a:xfrm>
        </p:spPr>
      </p:sp>
      <p:sp>
        <p:nvSpPr>
          <p:cNvPr id="3" name="Notes Placeholder 2"/>
          <p:cNvSpPr>
            <a:spLocks noGrp="1"/>
          </p:cNvSpPr>
          <p:nvPr>
            <p:ph type="body" idx="1"/>
          </p:nvPr>
        </p:nvSpPr>
        <p:spPr/>
        <p:txBody>
          <a:bodyPr/>
          <a:lstStyle/>
          <a:p>
            <a:r>
              <a:rPr lang="en-US" dirty="0"/>
              <a:t>https://</a:t>
            </a:r>
            <a:r>
              <a:rPr lang="en-US" dirty="0" err="1"/>
              <a:t>www.uwtsd.ac.uk</a:t>
            </a:r>
            <a:r>
              <a:rPr lang="en-US" dirty="0"/>
              <a:t>/media/</a:t>
            </a:r>
            <a:r>
              <a:rPr lang="en-US" dirty="0" err="1"/>
              <a:t>uwtsd</a:t>
            </a:r>
            <a:r>
              <a:rPr lang="en-US" dirty="0"/>
              <a:t>-website/content-assets/documents/academic-office/</a:t>
            </a:r>
            <a:r>
              <a:rPr lang="en-US" dirty="0" err="1"/>
              <a:t>aqh</a:t>
            </a:r>
            <a:r>
              <a:rPr lang="en-US" dirty="0"/>
              <a:t>-chapters/</a:t>
            </a:r>
            <a:r>
              <a:rPr lang="en-US" dirty="0" err="1"/>
              <a:t>en</a:t>
            </a:r>
            <a:r>
              <a:rPr lang="en-US" dirty="0"/>
              <a:t>/chapter-list-</a:t>
            </a:r>
            <a:r>
              <a:rPr lang="en-US" dirty="0" err="1"/>
              <a:t>en</a:t>
            </a:r>
            <a:r>
              <a:rPr lang="en-US" dirty="0"/>
              <a:t>/Chapter_13_Student_Cases_Pages_228_265.pdf</a:t>
            </a:r>
          </a:p>
          <a:p>
            <a:endParaRPr lang="en-US" dirty="0"/>
          </a:p>
          <a:p>
            <a:r>
              <a:rPr lang="en-GB" dirty="0"/>
              <a:t>It is unfair practice to commit any act, intentional or otherwise, whereby a person may obtain for himself/herself or for another, an unpermitted advantage, which may or may not lead to a higher mark or grade than his/her abilities would otherwise secure. A claim that unfair practice is related to the re-use of one’s own material which has previously been submitted to the University in any form is no defence, except where such re-use has been explicitly authorised under the regulations.  A claim that unfair practice has been committed unintentionally or accidentally is no defence.  A claim that unfair practice has been committed due to extenuating circumstances or a long term impairment (irrespective of whether or not these circumstances or long-term impairment have been acknowledged by the University) is no defence.</a:t>
            </a:r>
          </a:p>
          <a:p>
            <a:endParaRPr lang="en-GB" dirty="0"/>
          </a:p>
          <a:p>
            <a:r>
              <a:rPr lang="en-GB" sz="1200" b="0" i="0" kern="1200" dirty="0">
                <a:solidFill>
                  <a:schemeClr val="tx1"/>
                </a:solidFill>
                <a:effectLst/>
                <a:latin typeface="+mn-lt"/>
                <a:ea typeface="+mn-ea"/>
                <a:cs typeface="+mn-cs"/>
              </a:rPr>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The university operates on the principle that they always give the student the best possible final grade depending on the final marks they achieved. To do so it appears that they used two methods to calculate grade of degree awarded.</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Method One – The Overall Weighted Average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average for Level 5 is based on the average of the best marks in 100 of the 120 credits studied at Level 5 and the average for Level 6 is based on the average of the best marks in 100 of the 120 credits studied at Level 6.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final average mark for award classification is calculated by adding the average for Level 6 (counted twice) and the average for Level 5 and dividing by three.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 Method Two – The Level 6 Average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final overall average mark for award classification is calculated by taking the average of the best marks in 100 of the 120 credits studied at Level 6 (marks from Level 5 are not used).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method that gives you the best outcome is the one which is actually used to decide your final classification.</a:t>
            </a:r>
            <a:endParaRPr lang="en-US" dirty="0"/>
          </a:p>
        </p:txBody>
      </p:sp>
      <p:sp>
        <p:nvSpPr>
          <p:cNvPr id="4" name="Slide Number Placeholder 3"/>
          <p:cNvSpPr>
            <a:spLocks noGrp="1"/>
          </p:cNvSpPr>
          <p:nvPr>
            <p:ph type="sldNum" sz="quarter" idx="5"/>
          </p:nvPr>
        </p:nvSpPr>
        <p:spPr/>
        <p:txBody>
          <a:bodyPr/>
          <a:lstStyle/>
          <a:p>
            <a:fld id="{772B7D4D-F8B0-434F-A19A-844354B27235}" type="slidenum">
              <a:rPr lang="en-US" smtClean="0"/>
              <a:t>5</a:t>
            </a:fld>
            <a:endParaRPr lang="en-US"/>
          </a:p>
        </p:txBody>
      </p:sp>
    </p:spTree>
    <p:extLst>
      <p:ext uri="{BB962C8B-B14F-4D97-AF65-F5344CB8AC3E}">
        <p14:creationId xmlns:p14="http://schemas.microsoft.com/office/powerpoint/2010/main" val="16817668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40532" y="1988842"/>
            <a:ext cx="84201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483482" y="3744615"/>
            <a:ext cx="6934200" cy="1752600"/>
          </a:xfrm>
        </p:spPr>
        <p:txBody>
          <a:bodyPr/>
          <a:lstStyle>
            <a:lvl1pPr marL="0" indent="0" algn="ctr">
              <a:buNone/>
              <a:defRPr>
                <a:solidFill>
                  <a:schemeClr val="tx1">
                    <a:tint val="75000"/>
                  </a:schemeClr>
                </a:solidFill>
              </a:defRPr>
            </a:lvl1pPr>
            <a:lvl2pPr marL="371475" indent="0" algn="ctr">
              <a:buNone/>
              <a:defRPr>
                <a:solidFill>
                  <a:schemeClr val="tx1">
                    <a:tint val="75000"/>
                  </a:schemeClr>
                </a:solidFill>
              </a:defRPr>
            </a:lvl2pPr>
            <a:lvl3pPr marL="742950" indent="0" algn="ctr">
              <a:buNone/>
              <a:defRPr>
                <a:solidFill>
                  <a:schemeClr val="tx1">
                    <a:tint val="75000"/>
                  </a:schemeClr>
                </a:solidFill>
              </a:defRPr>
            </a:lvl3pPr>
            <a:lvl4pPr marL="1114425" indent="0" algn="ctr">
              <a:buNone/>
              <a:defRPr>
                <a:solidFill>
                  <a:schemeClr val="tx1">
                    <a:tint val="75000"/>
                  </a:schemeClr>
                </a:solidFill>
              </a:defRPr>
            </a:lvl4pPr>
            <a:lvl5pPr marL="1485900" indent="0" algn="ctr">
              <a:buNone/>
              <a:defRPr>
                <a:solidFill>
                  <a:schemeClr val="tx1">
                    <a:tint val="75000"/>
                  </a:schemeClr>
                </a:solidFill>
              </a:defRPr>
            </a:lvl5pPr>
            <a:lvl6pPr marL="1857375" indent="0" algn="ctr">
              <a:buNone/>
              <a:defRPr>
                <a:solidFill>
                  <a:schemeClr val="tx1">
                    <a:tint val="75000"/>
                  </a:schemeClr>
                </a:solidFill>
              </a:defRPr>
            </a:lvl6pPr>
            <a:lvl7pPr marL="2228850" indent="0" algn="ctr">
              <a:buNone/>
              <a:defRPr>
                <a:solidFill>
                  <a:schemeClr val="tx1">
                    <a:tint val="75000"/>
                  </a:schemeClr>
                </a:solidFill>
              </a:defRPr>
            </a:lvl7pPr>
            <a:lvl8pPr marL="2600325" indent="0" algn="ctr">
              <a:buNone/>
              <a:defRPr>
                <a:solidFill>
                  <a:schemeClr val="tx1">
                    <a:tint val="75000"/>
                  </a:schemeClr>
                </a:solidFill>
              </a:defRPr>
            </a:lvl8pPr>
            <a:lvl9pPr marL="29718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28498" y="6525344"/>
            <a:ext cx="1052055" cy="218522"/>
          </a:xfrm>
        </p:spPr>
        <p:txBody>
          <a:bodyPr/>
          <a:lstStyle/>
          <a:p>
            <a:fld id="{6811AC48-A330-DA45-A416-BB4966B9C74D}" type="datetimeFigureOut">
              <a:rPr lang="en-US" smtClean="0"/>
              <a:t>1/29/2020</a:t>
            </a:fld>
            <a:endParaRPr lang="en-US"/>
          </a:p>
        </p:txBody>
      </p:sp>
      <p:sp>
        <p:nvSpPr>
          <p:cNvPr id="5" name="Footer Placeholder 4"/>
          <p:cNvSpPr>
            <a:spLocks noGrp="1"/>
          </p:cNvSpPr>
          <p:nvPr>
            <p:ph type="ftr" sz="quarter" idx="11"/>
          </p:nvPr>
        </p:nvSpPr>
        <p:spPr>
          <a:xfrm>
            <a:off x="4484948" y="6381330"/>
            <a:ext cx="31369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3497060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95300" y="1600201"/>
            <a:ext cx="89154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11AC48-A330-DA45-A416-BB4966B9C74D}" type="datetimeFigureOut">
              <a:rPr lang="en-US" smtClean="0"/>
              <a:t>1/29/2020</a:t>
            </a:fld>
            <a:endParaRPr lang="en-US"/>
          </a:p>
        </p:txBody>
      </p:sp>
      <p:sp>
        <p:nvSpPr>
          <p:cNvPr id="5" name="Footer Placeholder 4"/>
          <p:cNvSpPr>
            <a:spLocks noGrp="1"/>
          </p:cNvSpPr>
          <p:nvPr>
            <p:ph type="ftr" sz="quarter" idx="11"/>
          </p:nvPr>
        </p:nvSpPr>
        <p:spPr>
          <a:xfrm>
            <a:off x="3392827" y="6461782"/>
            <a:ext cx="31369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3517781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40532" y="3993085"/>
            <a:ext cx="8420100" cy="1362075"/>
          </a:xfrm>
        </p:spPr>
        <p:txBody>
          <a:bodyPr anchor="t"/>
          <a:lstStyle>
            <a:lvl1pPr algn="l">
              <a:defRPr sz="3250" b="1" cap="all"/>
            </a:lvl1pPr>
          </a:lstStyle>
          <a:p>
            <a:r>
              <a:rPr lang="en-US"/>
              <a:t>Click to edit Master title style</a:t>
            </a:r>
            <a:endParaRPr lang="en-GB"/>
          </a:p>
        </p:txBody>
      </p:sp>
      <p:sp>
        <p:nvSpPr>
          <p:cNvPr id="3" name="Text Placeholder 2"/>
          <p:cNvSpPr>
            <a:spLocks noGrp="1"/>
          </p:cNvSpPr>
          <p:nvPr>
            <p:ph type="body" idx="1"/>
          </p:nvPr>
        </p:nvSpPr>
        <p:spPr>
          <a:xfrm>
            <a:off x="740532" y="2492898"/>
            <a:ext cx="8420100" cy="1500187"/>
          </a:xfrm>
        </p:spPr>
        <p:txBody>
          <a:bodyPr anchor="b"/>
          <a:lstStyle>
            <a:lvl1pPr marL="0" indent="0">
              <a:buNone/>
              <a:defRPr sz="1625">
                <a:solidFill>
                  <a:schemeClr val="tx1">
                    <a:tint val="75000"/>
                  </a:schemeClr>
                </a:solidFill>
              </a:defRPr>
            </a:lvl1pPr>
            <a:lvl2pPr marL="371475" indent="0">
              <a:buNone/>
              <a:defRPr sz="1463">
                <a:solidFill>
                  <a:schemeClr val="tx1">
                    <a:tint val="75000"/>
                  </a:schemeClr>
                </a:solidFill>
              </a:defRPr>
            </a:lvl2pPr>
            <a:lvl3pPr marL="742950" indent="0">
              <a:buNone/>
              <a:defRPr sz="1300">
                <a:solidFill>
                  <a:schemeClr val="tx1">
                    <a:tint val="75000"/>
                  </a:schemeClr>
                </a:solidFill>
              </a:defRPr>
            </a:lvl3pPr>
            <a:lvl4pPr marL="1114425" indent="0">
              <a:buNone/>
              <a:defRPr sz="1138">
                <a:solidFill>
                  <a:schemeClr val="tx1">
                    <a:tint val="75000"/>
                  </a:schemeClr>
                </a:solidFill>
              </a:defRPr>
            </a:lvl4pPr>
            <a:lvl5pPr marL="1485900" indent="0">
              <a:buNone/>
              <a:defRPr sz="1138">
                <a:solidFill>
                  <a:schemeClr val="tx1">
                    <a:tint val="75000"/>
                  </a:schemeClr>
                </a:solidFill>
              </a:defRPr>
            </a:lvl5pPr>
            <a:lvl6pPr marL="1857375" indent="0">
              <a:buNone/>
              <a:defRPr sz="1138">
                <a:solidFill>
                  <a:schemeClr val="tx1">
                    <a:tint val="75000"/>
                  </a:schemeClr>
                </a:solidFill>
              </a:defRPr>
            </a:lvl6pPr>
            <a:lvl7pPr marL="2228850" indent="0">
              <a:buNone/>
              <a:defRPr sz="1138">
                <a:solidFill>
                  <a:schemeClr val="tx1">
                    <a:tint val="75000"/>
                  </a:schemeClr>
                </a:solidFill>
              </a:defRPr>
            </a:lvl7pPr>
            <a:lvl8pPr marL="2600325" indent="0">
              <a:buNone/>
              <a:defRPr sz="1138">
                <a:solidFill>
                  <a:schemeClr val="tx1">
                    <a:tint val="75000"/>
                  </a:schemeClr>
                </a:solidFill>
              </a:defRPr>
            </a:lvl8pPr>
            <a:lvl9pPr marL="2971800" indent="0">
              <a:buNone/>
              <a:defRPr sz="1138">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11AC48-A330-DA45-A416-BB4966B9C74D}" type="datetimeFigureOut">
              <a:rPr lang="en-US" smtClean="0"/>
              <a:t>1/29/2020</a:t>
            </a:fld>
            <a:endParaRPr lang="en-US"/>
          </a:p>
        </p:txBody>
      </p:sp>
      <p:sp>
        <p:nvSpPr>
          <p:cNvPr id="6" name="Slide Number Placeholder 5"/>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1750246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95300" y="1600201"/>
            <a:ext cx="4375150" cy="3989040"/>
          </a:xfrm>
        </p:spPr>
        <p:txBody>
          <a:bodyPr/>
          <a:lstStyle>
            <a:lvl1pPr>
              <a:defRPr sz="2275"/>
            </a:lvl1pPr>
            <a:lvl2pPr>
              <a:defRPr sz="1950"/>
            </a:lvl2pPr>
            <a:lvl3pPr>
              <a:defRPr sz="1625"/>
            </a:lvl3pPr>
            <a:lvl4pPr>
              <a:defRPr sz="1463"/>
            </a:lvl4pPr>
            <a:lvl5pPr>
              <a:defRPr sz="1463"/>
            </a:lvl5pPr>
            <a:lvl6pPr>
              <a:defRPr sz="1463"/>
            </a:lvl6pPr>
            <a:lvl7pPr>
              <a:defRPr sz="1463"/>
            </a:lvl7pPr>
            <a:lvl8pPr>
              <a:defRPr sz="1463"/>
            </a:lvl8pPr>
            <a:lvl9pPr>
              <a:defRPr sz="1463"/>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035550" y="1600201"/>
            <a:ext cx="4375150" cy="3989040"/>
          </a:xfrm>
        </p:spPr>
        <p:txBody>
          <a:bodyPr/>
          <a:lstStyle>
            <a:lvl1pPr>
              <a:defRPr sz="2275"/>
            </a:lvl1pPr>
            <a:lvl2pPr>
              <a:defRPr sz="1950"/>
            </a:lvl2pPr>
            <a:lvl3pPr>
              <a:defRPr sz="1625"/>
            </a:lvl3pPr>
            <a:lvl4pPr>
              <a:defRPr sz="1463"/>
            </a:lvl4pPr>
            <a:lvl5pPr>
              <a:defRPr sz="1463"/>
            </a:lvl5pPr>
            <a:lvl6pPr>
              <a:defRPr sz="1463"/>
            </a:lvl6pPr>
            <a:lvl7pPr>
              <a:defRPr sz="1463"/>
            </a:lvl7pPr>
            <a:lvl8pPr>
              <a:defRPr sz="1463"/>
            </a:lvl8pPr>
            <a:lvl9pPr>
              <a:defRPr sz="1463"/>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811AC48-A330-DA45-A416-BB4966B9C74D}" type="datetimeFigureOut">
              <a:rPr lang="en-US" smtClean="0"/>
              <a:t>1/29/2020</a:t>
            </a:fld>
            <a:endParaRPr lang="en-US"/>
          </a:p>
        </p:txBody>
      </p:sp>
      <p:sp>
        <p:nvSpPr>
          <p:cNvPr id="7" name="Slide Number Placeholder 6"/>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19313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95300" y="1535113"/>
            <a:ext cx="4376870" cy="639762"/>
          </a:xfr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US"/>
              <a:t>Edit Master text styles</a:t>
            </a:r>
          </a:p>
        </p:txBody>
      </p:sp>
      <p:sp>
        <p:nvSpPr>
          <p:cNvPr id="4" name="Content Placeholder 3"/>
          <p:cNvSpPr>
            <a:spLocks noGrp="1"/>
          </p:cNvSpPr>
          <p:nvPr>
            <p:ph sz="half" idx="2"/>
          </p:nvPr>
        </p:nvSpPr>
        <p:spPr>
          <a:xfrm>
            <a:off x="495300" y="2174877"/>
            <a:ext cx="4376870" cy="3414365"/>
          </a:xfrm>
        </p:spPr>
        <p:txBody>
          <a:bodyPr/>
          <a:lstStyle>
            <a:lvl1pPr>
              <a:defRPr sz="1950"/>
            </a:lvl1pPr>
            <a:lvl2pPr>
              <a:defRPr sz="1625"/>
            </a:lvl2pPr>
            <a:lvl3pPr>
              <a:defRPr sz="1463"/>
            </a:lvl3pPr>
            <a:lvl4pPr>
              <a:defRPr sz="1300"/>
            </a:lvl4pPr>
            <a:lvl5pPr>
              <a:defRPr sz="1300"/>
            </a:lvl5pPr>
            <a:lvl6pPr>
              <a:defRPr sz="1300"/>
            </a:lvl6pPr>
            <a:lvl7pPr>
              <a:defRPr sz="1300"/>
            </a:lvl7pPr>
            <a:lvl8pPr>
              <a:defRPr sz="1300"/>
            </a:lvl8pPr>
            <a:lvl9pPr>
              <a:defRPr sz="13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5032112" y="1535113"/>
            <a:ext cx="4378589" cy="639762"/>
          </a:xfrm>
        </p:spPr>
        <p:txBody>
          <a:bodyPr anchor="b"/>
          <a:lstStyle>
            <a:lvl1pPr marL="0" indent="0">
              <a:buNone/>
              <a:defRPr sz="1950" b="1"/>
            </a:lvl1pPr>
            <a:lvl2pPr marL="371475" indent="0">
              <a:buNone/>
              <a:defRPr sz="1625" b="1"/>
            </a:lvl2pPr>
            <a:lvl3pPr marL="742950" indent="0">
              <a:buNone/>
              <a:defRPr sz="1463" b="1"/>
            </a:lvl3pPr>
            <a:lvl4pPr marL="1114425" indent="0">
              <a:buNone/>
              <a:defRPr sz="1300" b="1"/>
            </a:lvl4pPr>
            <a:lvl5pPr marL="1485900" indent="0">
              <a:buNone/>
              <a:defRPr sz="1300" b="1"/>
            </a:lvl5pPr>
            <a:lvl6pPr marL="1857375" indent="0">
              <a:buNone/>
              <a:defRPr sz="1300" b="1"/>
            </a:lvl6pPr>
            <a:lvl7pPr marL="2228850" indent="0">
              <a:buNone/>
              <a:defRPr sz="1300" b="1"/>
            </a:lvl7pPr>
            <a:lvl8pPr marL="2600325" indent="0">
              <a:buNone/>
              <a:defRPr sz="1300" b="1"/>
            </a:lvl8pPr>
            <a:lvl9pPr marL="2971800" indent="0">
              <a:buNone/>
              <a:defRPr sz="1300" b="1"/>
            </a:lvl9pPr>
          </a:lstStyle>
          <a:p>
            <a:pPr lvl="0"/>
            <a:r>
              <a:rPr lang="en-US"/>
              <a:t>Edit Master text styles</a:t>
            </a:r>
          </a:p>
        </p:txBody>
      </p:sp>
      <p:sp>
        <p:nvSpPr>
          <p:cNvPr id="6" name="Content Placeholder 5"/>
          <p:cNvSpPr>
            <a:spLocks noGrp="1"/>
          </p:cNvSpPr>
          <p:nvPr>
            <p:ph sz="quarter" idx="4"/>
          </p:nvPr>
        </p:nvSpPr>
        <p:spPr>
          <a:xfrm>
            <a:off x="5032112" y="2174877"/>
            <a:ext cx="4378589" cy="3414365"/>
          </a:xfrm>
        </p:spPr>
        <p:txBody>
          <a:bodyPr/>
          <a:lstStyle>
            <a:lvl1pPr>
              <a:defRPr sz="1950"/>
            </a:lvl1pPr>
            <a:lvl2pPr>
              <a:defRPr sz="1625"/>
            </a:lvl2pPr>
            <a:lvl3pPr>
              <a:defRPr sz="1463"/>
            </a:lvl3pPr>
            <a:lvl4pPr>
              <a:defRPr sz="1300"/>
            </a:lvl4pPr>
            <a:lvl5pPr>
              <a:defRPr sz="1300"/>
            </a:lvl5pPr>
            <a:lvl6pPr>
              <a:defRPr sz="1300"/>
            </a:lvl6pPr>
            <a:lvl7pPr>
              <a:defRPr sz="1300"/>
            </a:lvl7pPr>
            <a:lvl8pPr>
              <a:defRPr sz="1300"/>
            </a:lvl8pPr>
            <a:lvl9pPr>
              <a:defRPr sz="13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811AC48-A330-DA45-A416-BB4966B9C74D}" type="datetimeFigureOut">
              <a:rPr lang="en-US" smtClean="0"/>
              <a:t>1/29/2020</a:t>
            </a:fld>
            <a:endParaRPr lang="en-US"/>
          </a:p>
        </p:txBody>
      </p:sp>
      <p:sp>
        <p:nvSpPr>
          <p:cNvPr id="9" name="Slide Number Placeholder 8"/>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1272655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811AC48-A330-DA45-A416-BB4966B9C74D}" type="datetimeFigureOut">
              <a:rPr lang="en-US" smtClean="0"/>
              <a:t>1/29/2020</a:t>
            </a:fld>
            <a:endParaRPr lang="en-US"/>
          </a:p>
        </p:txBody>
      </p:sp>
      <p:sp>
        <p:nvSpPr>
          <p:cNvPr id="5" name="Slide Number Placeholder 4"/>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745497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11AC48-A330-DA45-A416-BB4966B9C74D}" type="datetimeFigureOut">
              <a:rPr lang="en-US" smtClean="0"/>
              <a:t>1/29/2020</a:t>
            </a:fld>
            <a:endParaRPr lang="en-US"/>
          </a:p>
        </p:txBody>
      </p:sp>
      <p:sp>
        <p:nvSpPr>
          <p:cNvPr id="4" name="Slide Number Placeholder 3"/>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610097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1" y="273050"/>
            <a:ext cx="3259006" cy="1162050"/>
          </a:xfrm>
        </p:spPr>
        <p:txBody>
          <a:bodyPr anchor="b"/>
          <a:lstStyle>
            <a:lvl1pPr algn="l">
              <a:defRPr sz="1625" b="1"/>
            </a:lvl1pPr>
          </a:lstStyle>
          <a:p>
            <a:r>
              <a:rPr lang="en-US"/>
              <a:t>Click to edit Master title style</a:t>
            </a:r>
            <a:endParaRPr lang="en-GB"/>
          </a:p>
        </p:txBody>
      </p:sp>
      <p:sp>
        <p:nvSpPr>
          <p:cNvPr id="3" name="Content Placeholder 2"/>
          <p:cNvSpPr>
            <a:spLocks noGrp="1"/>
          </p:cNvSpPr>
          <p:nvPr>
            <p:ph idx="1"/>
          </p:nvPr>
        </p:nvSpPr>
        <p:spPr>
          <a:xfrm>
            <a:off x="3872971" y="273052"/>
            <a:ext cx="5537729" cy="5172173"/>
          </a:xfrm>
        </p:spPr>
        <p:txBody>
          <a:bodyPr/>
          <a:lstStyle>
            <a:lvl1pPr>
              <a:defRPr sz="2600"/>
            </a:lvl1pPr>
            <a:lvl2pPr>
              <a:defRPr sz="2275"/>
            </a:lvl2pPr>
            <a:lvl3pPr>
              <a:defRPr sz="1950"/>
            </a:lvl3pPr>
            <a:lvl4pPr>
              <a:defRPr sz="1625"/>
            </a:lvl4pPr>
            <a:lvl5pPr>
              <a:defRPr sz="1625"/>
            </a:lvl5pPr>
            <a:lvl6pPr>
              <a:defRPr sz="1625"/>
            </a:lvl6pPr>
            <a:lvl7pPr>
              <a:defRPr sz="1625"/>
            </a:lvl7pPr>
            <a:lvl8pPr>
              <a:defRPr sz="1625"/>
            </a:lvl8pPr>
            <a:lvl9pPr>
              <a:defRPr sz="1625"/>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95301" y="1435102"/>
            <a:ext cx="3259006" cy="4029891"/>
          </a:xfrm>
        </p:spPr>
        <p:txBody>
          <a:bodyPr/>
          <a:lstStyle>
            <a:lvl1pPr marL="0" indent="0">
              <a:buNone/>
              <a:defRPr sz="1138"/>
            </a:lvl1pPr>
            <a:lvl2pPr marL="371475" indent="0">
              <a:buNone/>
              <a:defRPr sz="975"/>
            </a:lvl2pPr>
            <a:lvl3pPr marL="742950" indent="0">
              <a:buNone/>
              <a:defRPr sz="813"/>
            </a:lvl3pPr>
            <a:lvl4pPr marL="1114425" indent="0">
              <a:buNone/>
              <a:defRPr sz="731"/>
            </a:lvl4pPr>
            <a:lvl5pPr marL="1485900" indent="0">
              <a:buNone/>
              <a:defRPr sz="731"/>
            </a:lvl5pPr>
            <a:lvl6pPr marL="1857375" indent="0">
              <a:buNone/>
              <a:defRPr sz="731"/>
            </a:lvl6pPr>
            <a:lvl7pPr marL="2228850" indent="0">
              <a:buNone/>
              <a:defRPr sz="731"/>
            </a:lvl7pPr>
            <a:lvl8pPr marL="2600325" indent="0">
              <a:buNone/>
              <a:defRPr sz="731"/>
            </a:lvl8pPr>
            <a:lvl9pPr marL="2971800" indent="0">
              <a:buNone/>
              <a:defRPr sz="731"/>
            </a:lvl9pPr>
          </a:lstStyle>
          <a:p>
            <a:pPr lvl="0"/>
            <a:r>
              <a:rPr lang="en-US"/>
              <a:t>Edit Master text styles</a:t>
            </a:r>
          </a:p>
        </p:txBody>
      </p:sp>
      <p:sp>
        <p:nvSpPr>
          <p:cNvPr id="5" name="Date Placeholder 4"/>
          <p:cNvSpPr>
            <a:spLocks noGrp="1"/>
          </p:cNvSpPr>
          <p:nvPr>
            <p:ph type="dt" sz="half" idx="10"/>
          </p:nvPr>
        </p:nvSpPr>
        <p:spPr/>
        <p:txBody>
          <a:bodyPr/>
          <a:lstStyle/>
          <a:p>
            <a:fld id="{6811AC48-A330-DA45-A416-BB4966B9C74D}" type="datetimeFigureOut">
              <a:rPr lang="en-US" smtClean="0"/>
              <a:t>1/29/2020</a:t>
            </a:fld>
            <a:endParaRPr lang="en-US"/>
          </a:p>
        </p:txBody>
      </p:sp>
      <p:sp>
        <p:nvSpPr>
          <p:cNvPr id="7" name="Slide Number Placeholder 6"/>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873814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1645" y="4509120"/>
            <a:ext cx="5943600" cy="566738"/>
          </a:xfrm>
        </p:spPr>
        <p:txBody>
          <a:bodyPr anchor="b"/>
          <a:lstStyle>
            <a:lvl1pPr algn="l">
              <a:defRPr sz="1625" b="1"/>
            </a:lvl1pPr>
          </a:lstStyle>
          <a:p>
            <a:r>
              <a:rPr lang="en-US"/>
              <a:t>Click to edit Master title style</a:t>
            </a:r>
            <a:endParaRPr lang="en-GB" dirty="0"/>
          </a:p>
        </p:txBody>
      </p:sp>
      <p:sp>
        <p:nvSpPr>
          <p:cNvPr id="3" name="Picture Placeholder 2"/>
          <p:cNvSpPr>
            <a:spLocks noGrp="1"/>
          </p:cNvSpPr>
          <p:nvPr>
            <p:ph type="pic" idx="1"/>
          </p:nvPr>
        </p:nvSpPr>
        <p:spPr>
          <a:xfrm>
            <a:off x="1941645" y="612777"/>
            <a:ext cx="5943600" cy="3824337"/>
          </a:xfrm>
        </p:spPr>
        <p:txBody>
          <a:bodyPr/>
          <a:lstStyle>
            <a:lvl1pPr marL="0" indent="0">
              <a:buNone/>
              <a:defRPr sz="2600"/>
            </a:lvl1pPr>
            <a:lvl2pPr marL="371475" indent="0">
              <a:buNone/>
              <a:defRPr sz="2275"/>
            </a:lvl2pPr>
            <a:lvl3pPr marL="742950" indent="0">
              <a:buNone/>
              <a:defRPr sz="1950"/>
            </a:lvl3pPr>
            <a:lvl4pPr marL="1114425" indent="0">
              <a:buNone/>
              <a:defRPr sz="1625"/>
            </a:lvl4pPr>
            <a:lvl5pPr marL="1485900" indent="0">
              <a:buNone/>
              <a:defRPr sz="1625"/>
            </a:lvl5pPr>
            <a:lvl6pPr marL="1857375" indent="0">
              <a:buNone/>
              <a:defRPr sz="1625"/>
            </a:lvl6pPr>
            <a:lvl7pPr marL="2228850" indent="0">
              <a:buNone/>
              <a:defRPr sz="1625"/>
            </a:lvl7pPr>
            <a:lvl8pPr marL="2600325" indent="0">
              <a:buNone/>
              <a:defRPr sz="1625"/>
            </a:lvl8pPr>
            <a:lvl9pPr marL="2971800" indent="0">
              <a:buNone/>
              <a:defRPr sz="1625"/>
            </a:lvl9pPr>
          </a:lstStyle>
          <a:p>
            <a:r>
              <a:rPr lang="en-US"/>
              <a:t>Click icon to add picture</a:t>
            </a:r>
            <a:endParaRPr lang="en-GB"/>
          </a:p>
        </p:txBody>
      </p:sp>
      <p:sp>
        <p:nvSpPr>
          <p:cNvPr id="4" name="Text Placeholder 3"/>
          <p:cNvSpPr>
            <a:spLocks noGrp="1"/>
          </p:cNvSpPr>
          <p:nvPr>
            <p:ph type="body" sz="half" idx="2"/>
          </p:nvPr>
        </p:nvSpPr>
        <p:spPr>
          <a:xfrm>
            <a:off x="1941645" y="5157192"/>
            <a:ext cx="5943600" cy="432048"/>
          </a:xfrm>
        </p:spPr>
        <p:txBody>
          <a:bodyPr/>
          <a:lstStyle>
            <a:lvl1pPr marL="0" indent="0">
              <a:buNone/>
              <a:defRPr sz="1138"/>
            </a:lvl1pPr>
            <a:lvl2pPr marL="371475" indent="0">
              <a:buNone/>
              <a:defRPr sz="975"/>
            </a:lvl2pPr>
            <a:lvl3pPr marL="742950" indent="0">
              <a:buNone/>
              <a:defRPr sz="813"/>
            </a:lvl3pPr>
            <a:lvl4pPr marL="1114425" indent="0">
              <a:buNone/>
              <a:defRPr sz="731"/>
            </a:lvl4pPr>
            <a:lvl5pPr marL="1485900" indent="0">
              <a:buNone/>
              <a:defRPr sz="731"/>
            </a:lvl5pPr>
            <a:lvl6pPr marL="1857375" indent="0">
              <a:buNone/>
              <a:defRPr sz="731"/>
            </a:lvl6pPr>
            <a:lvl7pPr marL="2228850" indent="0">
              <a:buNone/>
              <a:defRPr sz="731"/>
            </a:lvl7pPr>
            <a:lvl8pPr marL="2600325" indent="0">
              <a:buNone/>
              <a:defRPr sz="731"/>
            </a:lvl8pPr>
            <a:lvl9pPr marL="2971800" indent="0">
              <a:buNone/>
              <a:defRPr sz="731"/>
            </a:lvl9pPr>
          </a:lstStyle>
          <a:p>
            <a:pPr lvl="0"/>
            <a:r>
              <a:rPr lang="en-US"/>
              <a:t>Edit Master text styles</a:t>
            </a:r>
          </a:p>
        </p:txBody>
      </p:sp>
      <p:sp>
        <p:nvSpPr>
          <p:cNvPr id="5" name="Date Placeholder 4"/>
          <p:cNvSpPr>
            <a:spLocks noGrp="1"/>
          </p:cNvSpPr>
          <p:nvPr>
            <p:ph type="dt" sz="half" idx="10"/>
          </p:nvPr>
        </p:nvSpPr>
        <p:spPr/>
        <p:txBody>
          <a:bodyPr/>
          <a:lstStyle/>
          <a:p>
            <a:fld id="{6811AC48-A330-DA45-A416-BB4966B9C74D}" type="datetimeFigureOut">
              <a:rPr lang="en-US" smtClean="0"/>
              <a:t>1/29/2020</a:t>
            </a:fld>
            <a:endParaRPr lang="en-US"/>
          </a:p>
        </p:txBody>
      </p:sp>
      <p:sp>
        <p:nvSpPr>
          <p:cNvPr id="7" name="Slide Number Placeholder 6"/>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1676666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11AC48-A330-DA45-A416-BB4966B9C74D}" type="datetimeFigureOut">
              <a:rPr lang="en-US" smtClean="0"/>
              <a:t>1/29/2020</a:t>
            </a:fld>
            <a:endParaRPr lang="en-US"/>
          </a:p>
        </p:txBody>
      </p:sp>
      <p:sp>
        <p:nvSpPr>
          <p:cNvPr id="6" name="Slide Number Placeholder 5"/>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24812806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81850" y="274639"/>
            <a:ext cx="222885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95300" y="274639"/>
            <a:ext cx="652145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11AC48-A330-DA45-A416-BB4966B9C74D}" type="datetimeFigureOut">
              <a:rPr lang="en-US" smtClean="0"/>
              <a:t>1/29/2020</a:t>
            </a:fld>
            <a:endParaRPr lang="en-US"/>
          </a:p>
        </p:txBody>
      </p:sp>
      <p:sp>
        <p:nvSpPr>
          <p:cNvPr id="6" name="Slide Number Placeholder 5"/>
          <p:cNvSpPr>
            <a:spLocks noGrp="1"/>
          </p:cNvSpPr>
          <p:nvPr>
            <p:ph type="sldNum" sz="quarter" idx="12"/>
          </p:nvPr>
        </p:nvSpPr>
        <p:spPr/>
        <p:txBody>
          <a:bodyPr/>
          <a:lstStyle/>
          <a:p>
            <a:fld id="{13BE0254-8779-5E4E-9969-AEC9AD781180}" type="slidenum">
              <a:rPr lang="en-US" smtClean="0"/>
              <a:t>‹#›</a:t>
            </a:fld>
            <a:endParaRPr lang="en-US"/>
          </a:p>
        </p:txBody>
      </p:sp>
    </p:spTree>
    <p:extLst>
      <p:ext uri="{BB962C8B-B14F-4D97-AF65-F5344CB8AC3E}">
        <p14:creationId xmlns:p14="http://schemas.microsoft.com/office/powerpoint/2010/main" val="933155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5300" y="274638"/>
            <a:ext cx="89154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95300" y="1600201"/>
            <a:ext cx="89154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72480" y="6525344"/>
            <a:ext cx="1052055" cy="218522"/>
          </a:xfrm>
          <a:prstGeom prst="rect">
            <a:avLst/>
          </a:prstGeom>
        </p:spPr>
        <p:txBody>
          <a:bodyPr vert="horz" lIns="91440" tIns="45720" rIns="91440" bIns="45720" rtlCol="0" anchor="ctr"/>
          <a:lstStyle>
            <a:lvl1pPr algn="ctr">
              <a:defRPr sz="853">
                <a:solidFill>
                  <a:schemeClr val="tx1">
                    <a:tint val="75000"/>
                  </a:schemeClr>
                </a:solidFill>
              </a:defRPr>
            </a:lvl1pPr>
          </a:lstStyle>
          <a:p>
            <a:fld id="{6811AC48-A330-DA45-A416-BB4966B9C74D}" type="datetimeFigureOut">
              <a:rPr lang="en-US" smtClean="0"/>
              <a:t>1/29/2020</a:t>
            </a:fld>
            <a:endParaRPr lang="en-US"/>
          </a:p>
        </p:txBody>
      </p:sp>
      <p:sp>
        <p:nvSpPr>
          <p:cNvPr id="6" name="Slide Number Placeholder 5"/>
          <p:cNvSpPr>
            <a:spLocks noGrp="1"/>
          </p:cNvSpPr>
          <p:nvPr>
            <p:ph type="sldNum" sz="quarter" idx="4"/>
          </p:nvPr>
        </p:nvSpPr>
        <p:spPr>
          <a:xfrm>
            <a:off x="8619407" y="6380974"/>
            <a:ext cx="791293" cy="340503"/>
          </a:xfrm>
          <a:prstGeom prst="rect">
            <a:avLst/>
          </a:prstGeom>
        </p:spPr>
        <p:txBody>
          <a:bodyPr vert="horz" lIns="91440" tIns="45720" rIns="91440" bIns="45720" rtlCol="0" anchor="ctr"/>
          <a:lstStyle>
            <a:lvl1pPr algn="r">
              <a:defRPr sz="975">
                <a:solidFill>
                  <a:schemeClr val="tx1">
                    <a:tint val="75000"/>
                  </a:schemeClr>
                </a:solidFill>
              </a:defRPr>
            </a:lvl1pPr>
          </a:lstStyle>
          <a:p>
            <a:fld id="{13BE0254-8779-5E4E-9969-AEC9AD781180}" type="slidenum">
              <a:rPr lang="en-US" smtClean="0"/>
              <a:t>‹#›</a:t>
            </a:fld>
            <a:endParaRPr lang="en-US"/>
          </a:p>
        </p:txBody>
      </p:sp>
    </p:spTree>
    <p:extLst>
      <p:ext uri="{BB962C8B-B14F-4D97-AF65-F5344CB8AC3E}">
        <p14:creationId xmlns:p14="http://schemas.microsoft.com/office/powerpoint/2010/main" val="310224880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742950" rtl="0" eaLnBrk="1" latinLnBrk="0" hangingPunct="1">
        <a:spcBef>
          <a:spcPct val="0"/>
        </a:spcBef>
        <a:buNone/>
        <a:defRPr sz="3575" kern="1200">
          <a:solidFill>
            <a:schemeClr val="tx1"/>
          </a:solidFill>
          <a:latin typeface="+mj-lt"/>
          <a:ea typeface="+mj-ea"/>
          <a:cs typeface="+mj-cs"/>
        </a:defRPr>
      </a:lvl1pPr>
    </p:titleStyle>
    <p:bodyStyle>
      <a:lvl1pPr marL="278606" indent="-278606" algn="l" defTabSz="742950" rtl="0" eaLnBrk="1" latinLnBrk="0" hangingPunct="1">
        <a:spcBef>
          <a:spcPct val="20000"/>
        </a:spcBef>
        <a:buFont typeface="Arial" pitchFamily="34" charset="0"/>
        <a:buChar char="•"/>
        <a:defRPr sz="2600" kern="1200">
          <a:solidFill>
            <a:schemeClr val="tx1"/>
          </a:solidFill>
          <a:latin typeface="+mn-lt"/>
          <a:ea typeface="+mn-ea"/>
          <a:cs typeface="+mn-cs"/>
        </a:defRPr>
      </a:lvl1pPr>
      <a:lvl2pPr marL="603647" indent="-232172" algn="l" defTabSz="742950" rtl="0" eaLnBrk="1" latinLnBrk="0" hangingPunct="1">
        <a:spcBef>
          <a:spcPct val="20000"/>
        </a:spcBef>
        <a:buFont typeface="Arial" pitchFamily="34" charset="0"/>
        <a:buChar char="–"/>
        <a:defRPr sz="2275" kern="1200">
          <a:solidFill>
            <a:schemeClr val="tx1"/>
          </a:solidFill>
          <a:latin typeface="+mn-lt"/>
          <a:ea typeface="+mn-ea"/>
          <a:cs typeface="+mn-cs"/>
        </a:defRPr>
      </a:lvl2pPr>
      <a:lvl3pPr marL="928688" indent="-185738" algn="l" defTabSz="742950" rtl="0" eaLnBrk="1" latinLnBrk="0" hangingPunct="1">
        <a:spcBef>
          <a:spcPct val="20000"/>
        </a:spcBef>
        <a:buFont typeface="Arial" pitchFamily="34" charset="0"/>
        <a:buChar char="•"/>
        <a:defRPr sz="1950" kern="1200">
          <a:solidFill>
            <a:schemeClr val="tx1"/>
          </a:solidFill>
          <a:latin typeface="+mn-lt"/>
          <a:ea typeface="+mn-ea"/>
          <a:cs typeface="+mn-cs"/>
        </a:defRPr>
      </a:lvl3pPr>
      <a:lvl4pPr marL="1300163" indent="-185738" algn="l" defTabSz="742950" rtl="0" eaLnBrk="1" latinLnBrk="0" hangingPunct="1">
        <a:spcBef>
          <a:spcPct val="20000"/>
        </a:spcBef>
        <a:buFont typeface="Arial" pitchFamily="34" charset="0"/>
        <a:buChar char="–"/>
        <a:defRPr sz="1625" kern="1200">
          <a:solidFill>
            <a:schemeClr val="tx1"/>
          </a:solidFill>
          <a:latin typeface="+mn-lt"/>
          <a:ea typeface="+mn-ea"/>
          <a:cs typeface="+mn-cs"/>
        </a:defRPr>
      </a:lvl4pPr>
      <a:lvl5pPr marL="1671638" indent="-185738" algn="l" defTabSz="742950" rtl="0" eaLnBrk="1" latinLnBrk="0" hangingPunct="1">
        <a:spcBef>
          <a:spcPct val="20000"/>
        </a:spcBef>
        <a:buFont typeface="Arial" pitchFamily="34" charset="0"/>
        <a:buChar char="»"/>
        <a:defRPr sz="1625" kern="1200">
          <a:solidFill>
            <a:schemeClr val="tx1"/>
          </a:solidFill>
          <a:latin typeface="+mn-lt"/>
          <a:ea typeface="+mn-ea"/>
          <a:cs typeface="+mn-cs"/>
        </a:defRPr>
      </a:lvl5pPr>
      <a:lvl6pPr marL="2043113" indent="-185738" algn="l" defTabSz="742950" rtl="0" eaLnBrk="1" latinLnBrk="0" hangingPunct="1">
        <a:spcBef>
          <a:spcPct val="20000"/>
        </a:spcBef>
        <a:buFont typeface="Arial" pitchFamily="34" charset="0"/>
        <a:buChar char="•"/>
        <a:defRPr sz="1625" kern="1200">
          <a:solidFill>
            <a:schemeClr val="tx1"/>
          </a:solidFill>
          <a:latin typeface="+mn-lt"/>
          <a:ea typeface="+mn-ea"/>
          <a:cs typeface="+mn-cs"/>
        </a:defRPr>
      </a:lvl6pPr>
      <a:lvl7pPr marL="2414588" indent="-185738" algn="l" defTabSz="742950" rtl="0" eaLnBrk="1" latinLnBrk="0" hangingPunct="1">
        <a:spcBef>
          <a:spcPct val="20000"/>
        </a:spcBef>
        <a:buFont typeface="Arial" pitchFamily="34" charset="0"/>
        <a:buChar char="•"/>
        <a:defRPr sz="1625" kern="1200">
          <a:solidFill>
            <a:schemeClr val="tx1"/>
          </a:solidFill>
          <a:latin typeface="+mn-lt"/>
          <a:ea typeface="+mn-ea"/>
          <a:cs typeface="+mn-cs"/>
        </a:defRPr>
      </a:lvl7pPr>
      <a:lvl8pPr marL="2786063" indent="-185738" algn="l" defTabSz="742950" rtl="0" eaLnBrk="1" latinLnBrk="0" hangingPunct="1">
        <a:spcBef>
          <a:spcPct val="20000"/>
        </a:spcBef>
        <a:buFont typeface="Arial" pitchFamily="34" charset="0"/>
        <a:buChar char="•"/>
        <a:defRPr sz="1625" kern="1200">
          <a:solidFill>
            <a:schemeClr val="tx1"/>
          </a:solidFill>
          <a:latin typeface="+mn-lt"/>
          <a:ea typeface="+mn-ea"/>
          <a:cs typeface="+mn-cs"/>
        </a:defRPr>
      </a:lvl8pPr>
      <a:lvl9pPr marL="3157538" indent="-185738" algn="l" defTabSz="742950" rtl="0" eaLnBrk="1" latinLnBrk="0" hangingPunct="1">
        <a:spcBef>
          <a:spcPct val="20000"/>
        </a:spcBef>
        <a:buFont typeface="Arial" pitchFamily="34" charset="0"/>
        <a:buChar char="•"/>
        <a:defRPr sz="1625" kern="1200">
          <a:solidFill>
            <a:schemeClr val="tx1"/>
          </a:solidFill>
          <a:latin typeface="+mn-lt"/>
          <a:ea typeface="+mn-ea"/>
          <a:cs typeface="+mn-cs"/>
        </a:defRPr>
      </a:lvl9pPr>
    </p:bodyStyle>
    <p:otherStyle>
      <a:defPPr>
        <a:defRPr lang="en-US"/>
      </a:defPPr>
      <a:lvl1pPr marL="0" algn="l" defTabSz="742950" rtl="0" eaLnBrk="1" latinLnBrk="0" hangingPunct="1">
        <a:defRPr sz="1463" kern="1200">
          <a:solidFill>
            <a:schemeClr val="tx1"/>
          </a:solidFill>
          <a:latin typeface="+mn-lt"/>
          <a:ea typeface="+mn-ea"/>
          <a:cs typeface="+mn-cs"/>
        </a:defRPr>
      </a:lvl1pPr>
      <a:lvl2pPr marL="371475" algn="l" defTabSz="742950" rtl="0" eaLnBrk="1" latinLnBrk="0" hangingPunct="1">
        <a:defRPr sz="1463" kern="1200">
          <a:solidFill>
            <a:schemeClr val="tx1"/>
          </a:solidFill>
          <a:latin typeface="+mn-lt"/>
          <a:ea typeface="+mn-ea"/>
          <a:cs typeface="+mn-cs"/>
        </a:defRPr>
      </a:lvl2pPr>
      <a:lvl3pPr marL="742950" algn="l" defTabSz="742950" rtl="0" eaLnBrk="1" latinLnBrk="0" hangingPunct="1">
        <a:defRPr sz="1463" kern="1200">
          <a:solidFill>
            <a:schemeClr val="tx1"/>
          </a:solidFill>
          <a:latin typeface="+mn-lt"/>
          <a:ea typeface="+mn-ea"/>
          <a:cs typeface="+mn-cs"/>
        </a:defRPr>
      </a:lvl3pPr>
      <a:lvl4pPr marL="1114425" algn="l" defTabSz="742950" rtl="0" eaLnBrk="1" latinLnBrk="0" hangingPunct="1">
        <a:defRPr sz="1463" kern="1200">
          <a:solidFill>
            <a:schemeClr val="tx1"/>
          </a:solidFill>
          <a:latin typeface="+mn-lt"/>
          <a:ea typeface="+mn-ea"/>
          <a:cs typeface="+mn-cs"/>
        </a:defRPr>
      </a:lvl4pPr>
      <a:lvl5pPr marL="1485900" algn="l" defTabSz="742950" rtl="0" eaLnBrk="1" latinLnBrk="0" hangingPunct="1">
        <a:defRPr sz="1463" kern="1200">
          <a:solidFill>
            <a:schemeClr val="tx1"/>
          </a:solidFill>
          <a:latin typeface="+mn-lt"/>
          <a:ea typeface="+mn-ea"/>
          <a:cs typeface="+mn-cs"/>
        </a:defRPr>
      </a:lvl5pPr>
      <a:lvl6pPr marL="1857375" algn="l" defTabSz="742950" rtl="0" eaLnBrk="1" latinLnBrk="0" hangingPunct="1">
        <a:defRPr sz="1463" kern="1200">
          <a:solidFill>
            <a:schemeClr val="tx1"/>
          </a:solidFill>
          <a:latin typeface="+mn-lt"/>
          <a:ea typeface="+mn-ea"/>
          <a:cs typeface="+mn-cs"/>
        </a:defRPr>
      </a:lvl6pPr>
      <a:lvl7pPr marL="2228850" algn="l" defTabSz="742950" rtl="0" eaLnBrk="1" latinLnBrk="0" hangingPunct="1">
        <a:defRPr sz="1463" kern="1200">
          <a:solidFill>
            <a:schemeClr val="tx1"/>
          </a:solidFill>
          <a:latin typeface="+mn-lt"/>
          <a:ea typeface="+mn-ea"/>
          <a:cs typeface="+mn-cs"/>
        </a:defRPr>
      </a:lvl7pPr>
      <a:lvl8pPr marL="2600325" algn="l" defTabSz="742950" rtl="0" eaLnBrk="1" latinLnBrk="0" hangingPunct="1">
        <a:defRPr sz="1463" kern="1200">
          <a:solidFill>
            <a:schemeClr val="tx1"/>
          </a:solidFill>
          <a:latin typeface="+mn-lt"/>
          <a:ea typeface="+mn-ea"/>
          <a:cs typeface="+mn-cs"/>
        </a:defRPr>
      </a:lvl8pPr>
      <a:lvl9pPr marL="2971800" algn="l" defTabSz="742950" rtl="0" eaLnBrk="1" latinLnBrk="0" hangingPunct="1">
        <a:defRPr sz="146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tiff"/><Relationship Id="rId5" Type="http://schemas.openxmlformats.org/officeDocument/2006/relationships/hyperlink" Target="http://www.math.lsa.umich.edu/~krasny/math156_crlt.pdf" TargetMode="External"/><Relationship Id="rId4" Type="http://schemas.openxmlformats.org/officeDocument/2006/relationships/hyperlink" Target="http://learningforme.blogspot.com/2010/10/national-writing-day.html"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flickr.com/photos/steve_barr/11021101734"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hyperlink" Target="https://www.flickr.com/photos/salforduniversity/4011208734/" TargetMode="Externa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www.slideshare.net/gregaloha/ground-rules" TargetMode="External"/><Relationship Id="rId5" Type="http://schemas.openxmlformats.org/officeDocument/2006/relationships/image" Target="../media/image8.jpg"/><Relationship Id="rId4" Type="http://schemas.openxmlformats.org/officeDocument/2006/relationships/hyperlink" Target="http://mstasdigiport.blogspot.com/2011/11/class-generated-anchor-chart.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dailyclipart.net/clipart/category/graduation-clip-art/page/2/"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65083-0DB9-A549-8EE1-00BB3E298C11}"/>
              </a:ext>
            </a:extLst>
          </p:cNvPr>
          <p:cNvSpPr>
            <a:spLocks noGrp="1"/>
          </p:cNvSpPr>
          <p:nvPr>
            <p:ph type="ctrTitle"/>
          </p:nvPr>
        </p:nvSpPr>
        <p:spPr>
          <a:xfrm>
            <a:off x="330202" y="2325325"/>
            <a:ext cx="9458854" cy="1939925"/>
          </a:xfrm>
        </p:spPr>
        <p:txBody>
          <a:bodyPr>
            <a:normAutofit fontScale="90000"/>
          </a:bodyPr>
          <a:lstStyle/>
          <a:p>
            <a:r>
              <a:rPr lang="en-GB" b="1" dirty="0">
                <a:solidFill>
                  <a:schemeClr val="bg1"/>
                </a:solidFill>
              </a:rPr>
              <a:t/>
            </a:r>
            <a:br>
              <a:rPr lang="en-GB" b="1" dirty="0">
                <a:solidFill>
                  <a:schemeClr val="bg1"/>
                </a:solidFill>
              </a:rPr>
            </a:br>
            <a:r>
              <a:rPr lang="en-GB" b="1" dirty="0">
                <a:solidFill>
                  <a:schemeClr val="bg1"/>
                </a:solidFill>
              </a:rPr>
              <a:t/>
            </a:r>
            <a:br>
              <a:rPr lang="en-GB" b="1" dirty="0">
                <a:solidFill>
                  <a:schemeClr val="bg1"/>
                </a:solidFill>
              </a:rPr>
            </a:br>
            <a:r>
              <a:rPr lang="en-GB" b="1" dirty="0">
                <a:solidFill>
                  <a:schemeClr val="bg1"/>
                </a:solidFill>
              </a:rPr>
              <a:t>Introduction</a:t>
            </a:r>
            <a:br>
              <a:rPr lang="en-GB" b="1" dirty="0">
                <a:solidFill>
                  <a:schemeClr val="bg1"/>
                </a:solidFill>
              </a:rPr>
            </a:br>
            <a:r>
              <a:rPr lang="en-GB" b="1" dirty="0">
                <a:solidFill>
                  <a:schemeClr val="bg1"/>
                </a:solidFill>
              </a:rPr>
              <a:t> to </a:t>
            </a:r>
            <a:br>
              <a:rPr lang="en-GB" b="1" dirty="0">
                <a:solidFill>
                  <a:schemeClr val="bg1"/>
                </a:solidFill>
              </a:rPr>
            </a:br>
            <a:r>
              <a:rPr lang="en-GB" b="1" dirty="0">
                <a:solidFill>
                  <a:schemeClr val="bg1"/>
                </a:solidFill>
              </a:rPr>
              <a:t>L6 BA Leadership &amp; Management SfWP</a:t>
            </a:r>
            <a:br>
              <a:rPr lang="en-GB" b="1" dirty="0">
                <a:solidFill>
                  <a:schemeClr val="bg1"/>
                </a:solidFill>
              </a:rPr>
            </a:br>
            <a:endParaRPr lang="en-US" b="1" dirty="0">
              <a:solidFill>
                <a:schemeClr val="bg1"/>
              </a:solidFill>
            </a:endParaRPr>
          </a:p>
        </p:txBody>
      </p:sp>
    </p:spTree>
    <p:extLst>
      <p:ext uri="{BB962C8B-B14F-4D97-AF65-F5344CB8AC3E}">
        <p14:creationId xmlns:p14="http://schemas.microsoft.com/office/powerpoint/2010/main" val="13654495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lose up of a device&#10;&#10;Description automatically generated">
            <a:extLst>
              <a:ext uri="{FF2B5EF4-FFF2-40B4-BE49-F238E27FC236}">
                <a16:creationId xmlns:a16="http://schemas.microsoft.com/office/drawing/2014/main" id="{98E7209C-E885-421A-9EC2-18B5029326C8}"/>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8464484" y="242115"/>
            <a:ext cx="1266568" cy="1266568"/>
          </a:xfrm>
          <a:prstGeom prst="rect">
            <a:avLst/>
          </a:prstGeom>
        </p:spPr>
      </p:pic>
      <p:sp>
        <p:nvSpPr>
          <p:cNvPr id="2" name="Title 1">
            <a:extLst>
              <a:ext uri="{FF2B5EF4-FFF2-40B4-BE49-F238E27FC236}">
                <a16:creationId xmlns:a16="http://schemas.microsoft.com/office/drawing/2014/main" id="{D308971B-5969-9943-84C3-902139980452}"/>
              </a:ext>
            </a:extLst>
          </p:cNvPr>
          <p:cNvSpPr>
            <a:spLocks noGrp="1"/>
          </p:cNvSpPr>
          <p:nvPr>
            <p:ph type="title"/>
          </p:nvPr>
        </p:nvSpPr>
        <p:spPr>
          <a:xfrm>
            <a:off x="495300" y="274638"/>
            <a:ext cx="8915400" cy="753148"/>
          </a:xfrm>
        </p:spPr>
        <p:txBody>
          <a:bodyPr>
            <a:normAutofit fontScale="90000"/>
          </a:bodyPr>
          <a:lstStyle/>
          <a:p>
            <a:r>
              <a:rPr lang="en-GB" b="1"/>
              <a:t>Guide to Effective Notetaking </a:t>
            </a:r>
            <a:r>
              <a:rPr lang="en-GB"/>
              <a:t/>
            </a:r>
            <a:br>
              <a:rPr lang="en-GB"/>
            </a:br>
            <a:endParaRPr lang="en-US" dirty="0"/>
          </a:p>
        </p:txBody>
      </p:sp>
      <p:sp>
        <p:nvSpPr>
          <p:cNvPr id="3" name="Content Placeholder 2">
            <a:extLst>
              <a:ext uri="{FF2B5EF4-FFF2-40B4-BE49-F238E27FC236}">
                <a16:creationId xmlns:a16="http://schemas.microsoft.com/office/drawing/2014/main" id="{01C5FC49-63F5-1E43-A6C1-D217CBBE3CBE}"/>
              </a:ext>
            </a:extLst>
          </p:cNvPr>
          <p:cNvSpPr>
            <a:spLocks noGrp="1"/>
          </p:cNvSpPr>
          <p:nvPr>
            <p:ph idx="1"/>
          </p:nvPr>
        </p:nvSpPr>
        <p:spPr>
          <a:xfrm>
            <a:off x="495300" y="1091434"/>
            <a:ext cx="8690785" cy="4275735"/>
          </a:xfrm>
        </p:spPr>
        <p:txBody>
          <a:bodyPr>
            <a:normAutofit fontScale="92500" lnSpcReduction="20000"/>
          </a:bodyPr>
          <a:lstStyle/>
          <a:p>
            <a:pPr marL="417897" indent="-417897">
              <a:buFont typeface="+mj-lt"/>
              <a:buAutoNum type="arabicPeriod"/>
            </a:pPr>
            <a:r>
              <a:rPr lang="en-US" dirty="0">
                <a:solidFill>
                  <a:srgbClr val="0000CC"/>
                </a:solidFill>
              </a:rPr>
              <a:t>Identify: </a:t>
            </a:r>
            <a:r>
              <a:rPr lang="en-US" sz="1625" dirty="0">
                <a:solidFill>
                  <a:srgbClr val="0000CC"/>
                </a:solidFill>
              </a:rPr>
              <a:t>what are the key points of the session or Workshop?</a:t>
            </a:r>
          </a:p>
          <a:p>
            <a:pPr marL="417897" indent="-417897">
              <a:buFont typeface="+mj-lt"/>
              <a:buAutoNum type="arabicPeriod"/>
            </a:pPr>
            <a:r>
              <a:rPr lang="en-US" dirty="0">
                <a:solidFill>
                  <a:srgbClr val="009900"/>
                </a:solidFill>
              </a:rPr>
              <a:t>Paraphrase what is being said: </a:t>
            </a:r>
            <a:r>
              <a:rPr lang="en-US" sz="1625" dirty="0">
                <a:solidFill>
                  <a:srgbClr val="009900"/>
                </a:solidFill>
              </a:rPr>
              <a:t>you will need to understand to do that effectively - </a:t>
            </a:r>
            <a:r>
              <a:rPr lang="en-US" sz="1625" i="1" u="sng" dirty="0">
                <a:solidFill>
                  <a:srgbClr val="009900"/>
                </a:solidFill>
              </a:rPr>
              <a:t>so ask questions!</a:t>
            </a:r>
          </a:p>
          <a:p>
            <a:pPr marL="417897" indent="-417897">
              <a:buFont typeface="+mj-lt"/>
              <a:buAutoNum type="arabicPeriod"/>
            </a:pPr>
            <a:r>
              <a:rPr lang="en-US" dirty="0">
                <a:solidFill>
                  <a:srgbClr val="0000CC"/>
                </a:solidFill>
              </a:rPr>
              <a:t>Time scale: </a:t>
            </a:r>
            <a:r>
              <a:rPr lang="en-US" sz="1625" dirty="0">
                <a:solidFill>
                  <a:srgbClr val="0000CC"/>
                </a:solidFill>
              </a:rPr>
              <a:t>you must be able to read your notes in a few weeks’ time, as well as tomorrow, so make sure that they are clear</a:t>
            </a:r>
            <a:r>
              <a:rPr lang="en-GB" sz="1625" dirty="0">
                <a:solidFill>
                  <a:srgbClr val="0000CC"/>
                </a:solidFill>
              </a:rPr>
              <a:t> </a:t>
            </a:r>
          </a:p>
          <a:p>
            <a:pPr marL="417897" indent="-417897">
              <a:buFont typeface="+mj-lt"/>
              <a:buAutoNum type="arabicPeriod"/>
            </a:pPr>
            <a:r>
              <a:rPr lang="en-US" dirty="0">
                <a:solidFill>
                  <a:srgbClr val="009900"/>
                </a:solidFill>
              </a:rPr>
              <a:t>Formatting your notes: </a:t>
            </a:r>
            <a:r>
              <a:rPr lang="en-US" sz="1625" dirty="0">
                <a:solidFill>
                  <a:srgbClr val="009900"/>
                </a:solidFill>
              </a:rPr>
              <a:t>In order that you can easily recognize the important points that you have taken down: use different colours, underline, etc., to make key issues standout</a:t>
            </a:r>
          </a:p>
          <a:p>
            <a:pPr marL="417897" indent="-417897">
              <a:buFont typeface="+mj-lt"/>
              <a:buAutoNum type="arabicPeriod"/>
            </a:pPr>
            <a:r>
              <a:rPr lang="en-US" dirty="0">
                <a:solidFill>
                  <a:srgbClr val="0000CC"/>
                </a:solidFill>
              </a:rPr>
              <a:t>Organising your notes: </a:t>
            </a:r>
            <a:r>
              <a:rPr lang="en-US" sz="1625" dirty="0">
                <a:solidFill>
                  <a:srgbClr val="0000CC"/>
                </a:solidFill>
              </a:rPr>
              <a:t>make sure that they are well organized so that you can quickly refer to them when writing your assignment</a:t>
            </a:r>
          </a:p>
          <a:p>
            <a:pPr marL="417897" indent="-417897">
              <a:buFont typeface="+mj-lt"/>
              <a:buAutoNum type="arabicPeriod"/>
            </a:pPr>
            <a:r>
              <a:rPr lang="en-US" dirty="0">
                <a:solidFill>
                  <a:srgbClr val="009900"/>
                </a:solidFill>
              </a:rPr>
              <a:t>Use the right tools: </a:t>
            </a:r>
            <a:r>
              <a:rPr lang="en-US" sz="1625" dirty="0">
                <a:solidFill>
                  <a:srgbClr val="009900"/>
                </a:solidFill>
              </a:rPr>
              <a:t>always bring to each session/workshop, a pen, pre-punched A4 note Pad, a positive mind set, and a smile.</a:t>
            </a:r>
          </a:p>
          <a:p>
            <a:pPr marL="417897" indent="-417897">
              <a:buFont typeface="+mj-lt"/>
              <a:buAutoNum type="arabicPeriod"/>
            </a:pPr>
            <a:r>
              <a:rPr lang="en-US" dirty="0"/>
              <a:t>Read: </a:t>
            </a:r>
            <a:r>
              <a:rPr lang="en-US" sz="1625" dirty="0" err="1"/>
              <a:t>DeZure</a:t>
            </a:r>
            <a:r>
              <a:rPr lang="en-US" sz="1625" dirty="0"/>
              <a:t>, D. et.al.(2007) “Research on student note taking”. </a:t>
            </a:r>
            <a:r>
              <a:rPr lang="en-GB" sz="1625" dirty="0"/>
              <a:t>Centre for Research on Learning and Teaching at the University of Michigan.</a:t>
            </a:r>
            <a:r>
              <a:rPr lang="en-GB" sz="1788" dirty="0"/>
              <a:t>(</a:t>
            </a:r>
            <a:r>
              <a:rPr lang="en-US" sz="1788" dirty="0">
                <a:hlinkClick r:id="rId5"/>
              </a:rPr>
              <a:t>www.math.lsa.umich.edu/~krasny/math156_crlt.pdf</a:t>
            </a:r>
            <a:r>
              <a:rPr lang="en-US" sz="1788" dirty="0"/>
              <a:t>)</a:t>
            </a:r>
            <a:r>
              <a:rPr lang="en-GB" sz="1788" dirty="0"/>
              <a:t> </a:t>
            </a:r>
            <a:endParaRPr lang="en-US" sz="1788" dirty="0"/>
          </a:p>
          <a:p>
            <a:pPr marL="0" indent="0" algn="ctr">
              <a:buNone/>
            </a:pPr>
            <a:r>
              <a:rPr lang="en-US" sz="1300" dirty="0"/>
              <a:t>Morgan, P. (2017)</a:t>
            </a:r>
          </a:p>
          <a:p>
            <a:endParaRPr lang="en-US" dirty="0"/>
          </a:p>
        </p:txBody>
      </p:sp>
      <p:pic>
        <p:nvPicPr>
          <p:cNvPr id="6" name="Picture 5">
            <a:extLst>
              <a:ext uri="{FF2B5EF4-FFF2-40B4-BE49-F238E27FC236}">
                <a16:creationId xmlns:a16="http://schemas.microsoft.com/office/drawing/2014/main" id="{DE848E84-906D-8849-A18A-5233C5E9B190}"/>
              </a:ext>
            </a:extLst>
          </p:cNvPr>
          <p:cNvPicPr>
            <a:picLocks noChangeAspect="1"/>
          </p:cNvPicPr>
          <p:nvPr/>
        </p:nvPicPr>
        <p:blipFill>
          <a:blip r:embed="rId6"/>
          <a:stretch>
            <a:fillRect/>
          </a:stretch>
        </p:blipFill>
        <p:spPr>
          <a:xfrm>
            <a:off x="8349216" y="5830214"/>
            <a:ext cx="1266567" cy="814222"/>
          </a:xfrm>
          <a:prstGeom prst="rect">
            <a:avLst/>
          </a:prstGeom>
        </p:spPr>
      </p:pic>
    </p:spTree>
    <p:extLst>
      <p:ext uri="{BB962C8B-B14F-4D97-AF65-F5344CB8AC3E}">
        <p14:creationId xmlns:p14="http://schemas.microsoft.com/office/powerpoint/2010/main" val="2196219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3EC55-16D9-3C45-AD5E-7359BCC51399}"/>
              </a:ext>
            </a:extLst>
          </p:cNvPr>
          <p:cNvSpPr>
            <a:spLocks noGrp="1"/>
          </p:cNvSpPr>
          <p:nvPr>
            <p:ph type="title"/>
          </p:nvPr>
        </p:nvSpPr>
        <p:spPr/>
        <p:txBody>
          <a:bodyPr/>
          <a:lstStyle/>
          <a:p>
            <a:r>
              <a:rPr lang="en-GB" dirty="0"/>
              <a:t>Level 6</a:t>
            </a:r>
            <a:endParaRPr lang="en-US" dirty="0"/>
          </a:p>
        </p:txBody>
      </p:sp>
      <p:sp>
        <p:nvSpPr>
          <p:cNvPr id="3" name="Content Placeholder 2">
            <a:extLst>
              <a:ext uri="{FF2B5EF4-FFF2-40B4-BE49-F238E27FC236}">
                <a16:creationId xmlns:a16="http://schemas.microsoft.com/office/drawing/2014/main" id="{DFF57B9A-865C-EF45-961A-665608DEB49C}"/>
              </a:ext>
            </a:extLst>
          </p:cNvPr>
          <p:cNvSpPr>
            <a:spLocks noGrp="1"/>
          </p:cNvSpPr>
          <p:nvPr>
            <p:ph idx="1"/>
          </p:nvPr>
        </p:nvSpPr>
        <p:spPr>
          <a:xfrm>
            <a:off x="495300" y="1470484"/>
            <a:ext cx="8915400" cy="3917032"/>
          </a:xfrm>
        </p:spPr>
        <p:txBody>
          <a:bodyPr>
            <a:normAutofit lnSpcReduction="10000"/>
          </a:bodyPr>
          <a:lstStyle/>
          <a:p>
            <a:r>
              <a:rPr lang="en-GB" dirty="0">
                <a:solidFill>
                  <a:srgbClr val="333333"/>
                </a:solidFill>
              </a:rPr>
              <a:t>Level 6 – </a:t>
            </a:r>
            <a:r>
              <a:rPr lang="en-GB" i="1" dirty="0">
                <a:solidFill>
                  <a:srgbClr val="333333"/>
                </a:solidFill>
              </a:rPr>
              <a:t>“Achievement at Level 6 reflects the ability to refine and use relevant understanding, methods and skills to address complex problems that have limited definition. It includes taking responsibility for planning and developing courses of action that are able to underpin substantial change or development, as well as exercising broad autonomy and judgement. It also reflects an understanding of different perspectives, approaches or schools of thought and the theories that underpin them”.</a:t>
            </a:r>
          </a:p>
          <a:p>
            <a:endParaRPr lang="en-GB" i="1" dirty="0"/>
          </a:p>
          <a:p>
            <a:pPr marL="0" indent="0" algn="r">
              <a:buNone/>
            </a:pPr>
            <a:r>
              <a:rPr lang="en-GB" sz="1463" i="1" dirty="0"/>
              <a:t>Academic Quality Handbook (AQH)  2018-2019</a:t>
            </a:r>
            <a:endParaRPr lang="en-US" sz="1463" i="1" dirty="0"/>
          </a:p>
        </p:txBody>
      </p:sp>
      <p:pic>
        <p:nvPicPr>
          <p:cNvPr id="5" name="Picture 4" descr="A group of people posing for a photo&#10;&#10;Description automatically generated">
            <a:extLst>
              <a:ext uri="{FF2B5EF4-FFF2-40B4-BE49-F238E27FC236}">
                <a16:creationId xmlns:a16="http://schemas.microsoft.com/office/drawing/2014/main" id="{FC210787-8298-45AA-9A37-F4243F4A447C}"/>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7399361" y="112713"/>
            <a:ext cx="2286000" cy="1304925"/>
          </a:xfrm>
          <a:prstGeom prst="rect">
            <a:avLst/>
          </a:prstGeom>
        </p:spPr>
      </p:pic>
      <p:pic>
        <p:nvPicPr>
          <p:cNvPr id="11" name="Picture 10" descr="A group of people looking at a computer&#10;&#10;Description automatically generated">
            <a:extLst>
              <a:ext uri="{FF2B5EF4-FFF2-40B4-BE49-F238E27FC236}">
                <a16:creationId xmlns:a16="http://schemas.microsoft.com/office/drawing/2014/main" id="{A2A21196-B1D5-4A6F-AF79-500009DD9AF4}"/>
              </a:ext>
            </a:extLst>
          </p:cNvPr>
          <p:cNvPicPr>
            <a:picLocks noChangeAspect="1"/>
          </p:cNvPicPr>
          <p:nvPr/>
        </p:nvPicPr>
        <p:blipFill>
          <a:blip r:embed="rId4">
            <a:extLst>
              <a:ext uri="{837473B0-CC2E-450A-ABE3-18F120FF3D39}">
                <a1611:picAttrSrcUrl xmlns:a1611="http://schemas.microsoft.com/office/drawing/2016/11/main" xmlns="" r:id="rId5"/>
              </a:ext>
            </a:extLst>
          </a:blip>
          <a:stretch>
            <a:fillRect/>
          </a:stretch>
        </p:blipFill>
        <p:spPr>
          <a:xfrm>
            <a:off x="0" y="4567583"/>
            <a:ext cx="1837992" cy="1157935"/>
          </a:xfrm>
          <a:prstGeom prst="rect">
            <a:avLst/>
          </a:prstGeom>
        </p:spPr>
      </p:pic>
    </p:spTree>
    <p:extLst>
      <p:ext uri="{BB962C8B-B14F-4D97-AF65-F5344CB8AC3E}">
        <p14:creationId xmlns:p14="http://schemas.microsoft.com/office/powerpoint/2010/main" val="1616533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BE724-50FA-9844-B5FF-B42EF5AFB91F}"/>
              </a:ext>
            </a:extLst>
          </p:cNvPr>
          <p:cNvSpPr>
            <a:spLocks noGrp="1"/>
          </p:cNvSpPr>
          <p:nvPr>
            <p:ph type="title"/>
          </p:nvPr>
        </p:nvSpPr>
        <p:spPr/>
        <p:txBody>
          <a:bodyPr/>
          <a:lstStyle/>
          <a:p>
            <a:r>
              <a:rPr lang="en-US" dirty="0"/>
              <a:t>Agree class rules</a:t>
            </a:r>
          </a:p>
        </p:txBody>
      </p:sp>
      <p:pic>
        <p:nvPicPr>
          <p:cNvPr id="5" name="Content Placeholder 4" descr="A close up of a logo&#10;&#10;Description automatically generated">
            <a:extLst>
              <a:ext uri="{FF2B5EF4-FFF2-40B4-BE49-F238E27FC236}">
                <a16:creationId xmlns:a16="http://schemas.microsoft.com/office/drawing/2014/main" id="{69D85601-E159-42EE-8B74-1647843FBA8D}"/>
              </a:ext>
            </a:extLst>
          </p:cNvPr>
          <p:cNvPicPr>
            <a:picLocks noGrp="1" noChangeAspect="1"/>
          </p:cNvPicPr>
          <p:nvPr>
            <p:ph idx="1"/>
          </p:nvPr>
        </p:nvPicPr>
        <p:blipFill>
          <a:blip r:embed="rId3">
            <a:extLst>
              <a:ext uri="{837473B0-CC2E-450A-ABE3-18F120FF3D39}">
                <a1611:picAttrSrcUrl xmlns:a1611="http://schemas.microsoft.com/office/drawing/2016/11/main" xmlns="" r:id="rId4"/>
              </a:ext>
            </a:extLst>
          </a:blip>
          <a:stretch>
            <a:fillRect/>
          </a:stretch>
        </p:blipFill>
        <p:spPr>
          <a:xfrm>
            <a:off x="6513394" y="3429000"/>
            <a:ext cx="3048000" cy="1981200"/>
          </a:xfrm>
        </p:spPr>
      </p:pic>
      <p:pic>
        <p:nvPicPr>
          <p:cNvPr id="8" name="Picture 7" descr="A screenshot of a cell phone&#10;&#10;Description automatically generated">
            <a:extLst>
              <a:ext uri="{FF2B5EF4-FFF2-40B4-BE49-F238E27FC236}">
                <a16:creationId xmlns:a16="http://schemas.microsoft.com/office/drawing/2014/main" id="{885C5F3D-1504-44E5-9E1D-B6DF66BB5451}"/>
              </a:ext>
            </a:extLst>
          </p:cNvPr>
          <p:cNvPicPr>
            <a:picLocks noChangeAspect="1"/>
          </p:cNvPicPr>
          <p:nvPr/>
        </p:nvPicPr>
        <p:blipFill>
          <a:blip r:embed="rId5">
            <a:extLst>
              <a:ext uri="{837473B0-CC2E-450A-ABE3-18F120FF3D39}">
                <a1611:picAttrSrcUrl xmlns:a1611="http://schemas.microsoft.com/office/drawing/2016/11/main" xmlns="" r:id="rId6"/>
              </a:ext>
            </a:extLst>
          </a:blip>
          <a:stretch>
            <a:fillRect/>
          </a:stretch>
        </p:blipFill>
        <p:spPr>
          <a:xfrm>
            <a:off x="0" y="1243185"/>
            <a:ext cx="5404513" cy="4057620"/>
          </a:xfrm>
          <a:prstGeom prst="rect">
            <a:avLst/>
          </a:prstGeom>
        </p:spPr>
      </p:pic>
      <p:sp>
        <p:nvSpPr>
          <p:cNvPr id="10" name="TextBox 9">
            <a:extLst>
              <a:ext uri="{FF2B5EF4-FFF2-40B4-BE49-F238E27FC236}">
                <a16:creationId xmlns:a16="http://schemas.microsoft.com/office/drawing/2014/main" id="{6CDEE143-81A0-4497-8443-A95FF3525E58}"/>
              </a:ext>
            </a:extLst>
          </p:cNvPr>
          <p:cNvSpPr txBox="1"/>
          <p:nvPr/>
        </p:nvSpPr>
        <p:spPr>
          <a:xfrm>
            <a:off x="6250675" y="1417638"/>
            <a:ext cx="3310719" cy="1815882"/>
          </a:xfrm>
          <a:prstGeom prst="rect">
            <a:avLst/>
          </a:prstGeom>
          <a:noFill/>
        </p:spPr>
        <p:txBody>
          <a:bodyPr wrap="square" rtlCol="0">
            <a:spAutoFit/>
          </a:bodyPr>
          <a:lstStyle/>
          <a:p>
            <a:r>
              <a:rPr lang="en-GB" sz="2800" b="1" i="1" dirty="0">
                <a:solidFill>
                  <a:srgbClr val="FF0000"/>
                </a:solidFill>
              </a:rPr>
              <a:t>Let’s spend 10 minutes agreeing how we are going to work together</a:t>
            </a:r>
          </a:p>
        </p:txBody>
      </p:sp>
    </p:spTree>
    <p:extLst>
      <p:ext uri="{BB962C8B-B14F-4D97-AF65-F5344CB8AC3E}">
        <p14:creationId xmlns:p14="http://schemas.microsoft.com/office/powerpoint/2010/main" val="181494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290137-896A-4239-B32A-AC4D57190150}"/>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8222839" y="146712"/>
            <a:ext cx="1586205" cy="1143001"/>
          </a:xfrm>
          <a:prstGeom prst="rect">
            <a:avLst/>
          </a:prstGeom>
        </p:spPr>
      </p:pic>
      <p:sp>
        <p:nvSpPr>
          <p:cNvPr id="2" name="Title 1">
            <a:extLst>
              <a:ext uri="{FF2B5EF4-FFF2-40B4-BE49-F238E27FC236}">
                <a16:creationId xmlns:a16="http://schemas.microsoft.com/office/drawing/2014/main" id="{A6CF0500-E233-5F4B-90E2-8700042B2C7B}"/>
              </a:ext>
            </a:extLst>
          </p:cNvPr>
          <p:cNvSpPr>
            <a:spLocks noGrp="1"/>
          </p:cNvSpPr>
          <p:nvPr>
            <p:ph type="title"/>
          </p:nvPr>
        </p:nvSpPr>
        <p:spPr>
          <a:xfrm>
            <a:off x="495300" y="11919"/>
            <a:ext cx="8915400" cy="1143000"/>
          </a:xfrm>
        </p:spPr>
        <p:txBody>
          <a:bodyPr/>
          <a:lstStyle/>
          <a:p>
            <a:r>
              <a:rPr lang="en-US" dirty="0"/>
              <a:t>University Rules</a:t>
            </a:r>
          </a:p>
        </p:txBody>
      </p:sp>
      <p:sp>
        <p:nvSpPr>
          <p:cNvPr id="3" name="Content Placeholder 2">
            <a:extLst>
              <a:ext uri="{FF2B5EF4-FFF2-40B4-BE49-F238E27FC236}">
                <a16:creationId xmlns:a16="http://schemas.microsoft.com/office/drawing/2014/main" id="{6AB2E0D0-CE7D-A04F-979B-7BB7E647AC9D}"/>
              </a:ext>
            </a:extLst>
          </p:cNvPr>
          <p:cNvSpPr>
            <a:spLocks noGrp="1"/>
          </p:cNvSpPr>
          <p:nvPr>
            <p:ph idx="1"/>
          </p:nvPr>
        </p:nvSpPr>
        <p:spPr>
          <a:xfrm>
            <a:off x="204716" y="1050878"/>
            <a:ext cx="9471547" cy="4517409"/>
          </a:xfrm>
        </p:spPr>
        <p:txBody>
          <a:bodyPr>
            <a:normAutofit fontScale="92500" lnSpcReduction="20000"/>
          </a:bodyPr>
          <a:lstStyle/>
          <a:p>
            <a:r>
              <a:rPr lang="en-US" dirty="0"/>
              <a:t>Assignments are to be submitted on time through Turnitin	</a:t>
            </a:r>
          </a:p>
          <a:p>
            <a:pPr lvl="1"/>
            <a:r>
              <a:rPr lang="en-US" sz="1600" i="1" dirty="0"/>
              <a:t>Late assignments (up to 1 week) will be caped at </a:t>
            </a:r>
            <a:r>
              <a:rPr lang="en-US" sz="1600" b="1" i="1" u="sng" dirty="0"/>
              <a:t>40.</a:t>
            </a:r>
            <a:r>
              <a:rPr lang="en-US" sz="1600" i="1" dirty="0"/>
              <a:t>  Those submitted after will be awarded a </a:t>
            </a:r>
            <a:r>
              <a:rPr lang="en-US" sz="1600" b="1" i="1" u="sng" dirty="0"/>
              <a:t>0</a:t>
            </a:r>
            <a:r>
              <a:rPr lang="en-US" sz="1600" i="1" dirty="0"/>
              <a:t> mark. If a resubmission is submitted late is a </a:t>
            </a:r>
            <a:r>
              <a:rPr lang="en-US" sz="1600" b="1" i="1" u="sng" dirty="0"/>
              <a:t>0</a:t>
            </a:r>
            <a:r>
              <a:rPr lang="en-US" sz="1600" i="1" dirty="0"/>
              <a:t> mark</a:t>
            </a:r>
          </a:p>
          <a:p>
            <a:pPr lvl="1"/>
            <a:r>
              <a:rPr lang="en-US" sz="1600" i="1" dirty="0"/>
              <a:t>An </a:t>
            </a:r>
            <a:r>
              <a:rPr lang="en-US" sz="1600" b="1" i="1" dirty="0"/>
              <a:t>Extenuating circumstances Form </a:t>
            </a:r>
            <a:r>
              <a:rPr lang="en-US" sz="1600" i="1" dirty="0"/>
              <a:t>must be fully completed  and evidenced which YOU must sent to ????</a:t>
            </a:r>
          </a:p>
          <a:p>
            <a:r>
              <a:rPr lang="en-US" dirty="0"/>
              <a:t>Interruption of studies:</a:t>
            </a:r>
            <a:r>
              <a:rPr lang="en-US" sz="1600" dirty="0"/>
              <a:t> </a:t>
            </a:r>
            <a:r>
              <a:rPr lang="en-US" sz="1600" i="1" dirty="0"/>
              <a:t>there is no automatic right for students to have an interruption of studies, early application </a:t>
            </a:r>
            <a:r>
              <a:rPr lang="en-US" sz="1800" i="1" dirty="0"/>
              <a:t>essential.</a:t>
            </a:r>
          </a:p>
          <a:p>
            <a:r>
              <a:rPr lang="en-US" dirty="0"/>
              <a:t>Withdrawal: </a:t>
            </a:r>
            <a:r>
              <a:rPr lang="en-US" sz="1800" i="1" dirty="0" smtClean="0"/>
              <a:t>Lecturer </a:t>
            </a:r>
            <a:r>
              <a:rPr lang="en-US" sz="1800" i="1" dirty="0" smtClean="0"/>
              <a:t>can </a:t>
            </a:r>
            <a:r>
              <a:rPr lang="en-US" sz="1800" i="1" dirty="0"/>
              <a:t>recommend withdrawal for you for non attendance  and non engagement (Form GA16B</a:t>
            </a:r>
            <a:r>
              <a:rPr lang="en-US" sz="1800" i="1" dirty="0" smtClean="0"/>
              <a:t>) </a:t>
            </a:r>
            <a:endParaRPr lang="en-US" sz="1800" i="1" dirty="0"/>
          </a:p>
          <a:p>
            <a:r>
              <a:rPr lang="en-GB" dirty="0"/>
              <a:t>Unsatisfactory Progress: </a:t>
            </a:r>
            <a:r>
              <a:rPr lang="en-GB" sz="1800" i="1" dirty="0"/>
              <a:t>May result in exclusion form an element of a module, In circumstances where, for reasons such as, for example, poor attendance, health and safety, danger to self or others, verbal, physical or other abusiveness, inappropriate behaviour etc. ( see AQH  </a:t>
            </a:r>
            <a:r>
              <a:rPr lang="en-GB" sz="1800" i="1" dirty="0" err="1"/>
              <a:t>Chpt</a:t>
            </a:r>
            <a:r>
              <a:rPr lang="en-GB" sz="1800" i="1" dirty="0"/>
              <a:t>. 6. para 6.17.1 &amp;6.17.2)</a:t>
            </a:r>
            <a:endParaRPr lang="en-US" sz="1800" i="1" dirty="0"/>
          </a:p>
          <a:p>
            <a:r>
              <a:rPr lang="en-US" dirty="0"/>
              <a:t>Unfair Practice </a:t>
            </a:r>
            <a:r>
              <a:rPr lang="en-US" i="1" u="sng" dirty="0">
                <a:solidFill>
                  <a:srgbClr val="FF0000"/>
                </a:solidFill>
              </a:rPr>
              <a:t>(DON’T DO IT!)</a:t>
            </a:r>
          </a:p>
          <a:p>
            <a:r>
              <a:rPr lang="en-US" dirty="0"/>
              <a:t>Calculation of final grade award: </a:t>
            </a:r>
            <a:r>
              <a:rPr lang="en-US" sz="1800" i="1" dirty="0"/>
              <a:t>Two Methods</a:t>
            </a:r>
          </a:p>
          <a:p>
            <a:r>
              <a:rPr lang="en-US" dirty="0"/>
              <a:t>Use Official of University email </a:t>
            </a:r>
            <a:r>
              <a:rPr lang="en-US" sz="1800" i="1" dirty="0"/>
              <a:t>(suggest that you can forward Uni it to you personal email0</a:t>
            </a:r>
          </a:p>
          <a:p>
            <a:pPr marL="0" indent="0" algn="r">
              <a:buNone/>
            </a:pPr>
            <a:r>
              <a:rPr lang="en-GB" sz="1300" i="1" dirty="0"/>
              <a:t>Academic Quality Handbook (AQH)  2018-2019</a:t>
            </a:r>
            <a:endParaRPr lang="en-US" sz="1300" i="1" dirty="0"/>
          </a:p>
          <a:p>
            <a:endParaRPr lang="en-US" sz="1300" i="1" dirty="0"/>
          </a:p>
        </p:txBody>
      </p:sp>
    </p:spTree>
    <p:extLst>
      <p:ext uri="{BB962C8B-B14F-4D97-AF65-F5344CB8AC3E}">
        <p14:creationId xmlns:p14="http://schemas.microsoft.com/office/powerpoint/2010/main" val="653011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500"/>
                                        <p:tgtEl>
                                          <p:spTgt spid="3">
                                            <p:txEl>
                                              <p:pRg st="7" end="7"/>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500"/>
                                        <p:tgtEl>
                                          <p:spTgt spid="3">
                                            <p:txEl>
                                              <p:pRg st="8" end="8"/>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3">
                                            <p:txEl>
                                              <p:pRg st="9" end="9"/>
                                            </p:txEl>
                                          </p:spTgt>
                                        </p:tgtEl>
                                        <p:attrNameLst>
                                          <p:attrName>style.visibility</p:attrName>
                                        </p:attrNameLst>
                                      </p:cBhvr>
                                      <p:to>
                                        <p:strVal val="visible"/>
                                      </p:to>
                                    </p:set>
                                    <p:animEffect transition="in" filter="fade">
                                      <p:cBhvr>
                                        <p:cTn id="48"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B14EE-1D91-4E21-82A0-8DBD9CC31834}"/>
              </a:ext>
            </a:extLst>
          </p:cNvPr>
          <p:cNvSpPr>
            <a:spLocks noGrp="1"/>
          </p:cNvSpPr>
          <p:nvPr>
            <p:ph type="title"/>
          </p:nvPr>
        </p:nvSpPr>
        <p:spPr>
          <a:xfrm>
            <a:off x="590834" y="-7905"/>
            <a:ext cx="8915400" cy="776606"/>
          </a:xfrm>
        </p:spPr>
        <p:txBody>
          <a:bodyPr/>
          <a:lstStyle/>
          <a:p>
            <a:r>
              <a:rPr lang="en-GB" dirty="0"/>
              <a:t>Main Issues – </a:t>
            </a:r>
            <a:r>
              <a:rPr lang="en-GB" i="1" dirty="0"/>
              <a:t>from Experience!</a:t>
            </a:r>
          </a:p>
        </p:txBody>
      </p:sp>
      <p:sp>
        <p:nvSpPr>
          <p:cNvPr id="3" name="Content Placeholder 2">
            <a:extLst>
              <a:ext uri="{FF2B5EF4-FFF2-40B4-BE49-F238E27FC236}">
                <a16:creationId xmlns:a16="http://schemas.microsoft.com/office/drawing/2014/main" id="{775BD3CB-6D20-4D2D-84D7-D5D54C8F02D1}"/>
              </a:ext>
            </a:extLst>
          </p:cNvPr>
          <p:cNvSpPr>
            <a:spLocks noGrp="1"/>
          </p:cNvSpPr>
          <p:nvPr>
            <p:ph idx="1"/>
          </p:nvPr>
        </p:nvSpPr>
        <p:spPr>
          <a:xfrm>
            <a:off x="163773" y="719522"/>
            <a:ext cx="9769522" cy="3917032"/>
          </a:xfrm>
        </p:spPr>
        <p:txBody>
          <a:bodyPr>
            <a:normAutofit fontScale="77500" lnSpcReduction="20000"/>
          </a:bodyPr>
          <a:lstStyle/>
          <a:p>
            <a:pPr marL="514350" lvl="0" indent="-514350">
              <a:buFont typeface="+mj-lt"/>
              <a:buAutoNum type="arabicPeriod"/>
            </a:pPr>
            <a:r>
              <a:rPr lang="en-GB" i="1" dirty="0">
                <a:solidFill>
                  <a:srgbClr val="FF0000"/>
                </a:solidFill>
              </a:rPr>
              <a:t>Not attending sessions – this is academic suicide!</a:t>
            </a:r>
            <a:endParaRPr lang="en-GB" dirty="0">
              <a:solidFill>
                <a:srgbClr val="FF0000"/>
              </a:solidFill>
            </a:endParaRPr>
          </a:p>
          <a:p>
            <a:pPr marL="514350" lvl="0" indent="-514350">
              <a:buFont typeface="+mj-lt"/>
              <a:buAutoNum type="arabicPeriod"/>
            </a:pPr>
            <a:r>
              <a:rPr lang="en-GB" i="1" dirty="0">
                <a:solidFill>
                  <a:srgbClr val="0000CC"/>
                </a:solidFill>
              </a:rPr>
              <a:t>Not reading and researching </a:t>
            </a:r>
            <a:r>
              <a:rPr lang="en-GB" i="1" dirty="0" smtClean="0">
                <a:solidFill>
                  <a:srgbClr val="0000CC"/>
                </a:solidFill>
              </a:rPr>
              <a:t>enough</a:t>
            </a:r>
            <a:endParaRPr lang="en-GB" dirty="0">
              <a:solidFill>
                <a:srgbClr val="0000CC"/>
              </a:solidFill>
            </a:endParaRPr>
          </a:p>
          <a:p>
            <a:pPr marL="514350" lvl="0" indent="-514350">
              <a:buFont typeface="+mj-lt"/>
              <a:buAutoNum type="arabicPeriod"/>
            </a:pPr>
            <a:r>
              <a:rPr lang="en-GB" i="1" dirty="0">
                <a:solidFill>
                  <a:srgbClr val="00B050"/>
                </a:solidFill>
              </a:rPr>
              <a:t>Minimal critical thinking – academic approach lacking</a:t>
            </a:r>
            <a:endParaRPr lang="en-GB" dirty="0">
              <a:solidFill>
                <a:srgbClr val="00B050"/>
              </a:solidFill>
            </a:endParaRPr>
          </a:p>
          <a:p>
            <a:pPr marL="514350" lvl="0" indent="-514350">
              <a:buFont typeface="+mj-lt"/>
              <a:buAutoNum type="arabicPeriod"/>
            </a:pPr>
            <a:r>
              <a:rPr lang="en-GB" i="1" dirty="0">
                <a:solidFill>
                  <a:srgbClr val="CC0099"/>
                </a:solidFill>
              </a:rPr>
              <a:t>Not </a:t>
            </a:r>
            <a:r>
              <a:rPr lang="en-GB" i="1" dirty="0" smtClean="0">
                <a:solidFill>
                  <a:srgbClr val="CC0099"/>
                </a:solidFill>
              </a:rPr>
              <a:t>making </a:t>
            </a:r>
            <a:r>
              <a:rPr lang="en-GB" i="1" dirty="0">
                <a:solidFill>
                  <a:srgbClr val="CC0099"/>
                </a:solidFill>
              </a:rPr>
              <a:t>use of your </a:t>
            </a:r>
            <a:r>
              <a:rPr lang="en-GB" i="1" dirty="0" smtClean="0">
                <a:solidFill>
                  <a:srgbClr val="CC0099"/>
                </a:solidFill>
              </a:rPr>
              <a:t>lecturers for guidance</a:t>
            </a:r>
            <a:endParaRPr lang="en-GB" dirty="0">
              <a:solidFill>
                <a:srgbClr val="CC0099"/>
              </a:solidFill>
            </a:endParaRPr>
          </a:p>
          <a:p>
            <a:pPr marL="514350" lvl="0" indent="-514350">
              <a:buFont typeface="+mj-lt"/>
              <a:buAutoNum type="arabicPeriod"/>
            </a:pPr>
            <a:r>
              <a:rPr lang="en-GB" i="1" dirty="0">
                <a:solidFill>
                  <a:srgbClr val="C00000"/>
                </a:solidFill>
              </a:rPr>
              <a:t>Structure – there’s a template…TOC, Intro, Sections, Conclusions, Ref Section, App.</a:t>
            </a:r>
            <a:endParaRPr lang="en-GB" dirty="0">
              <a:solidFill>
                <a:srgbClr val="C00000"/>
              </a:solidFill>
            </a:endParaRPr>
          </a:p>
          <a:p>
            <a:pPr marL="514350" lvl="0" indent="-514350">
              <a:buFont typeface="+mj-lt"/>
              <a:buAutoNum type="arabicPeriod"/>
            </a:pPr>
            <a:r>
              <a:rPr lang="en-GB" i="1" dirty="0">
                <a:solidFill>
                  <a:srgbClr val="002060"/>
                </a:solidFill>
              </a:rPr>
              <a:t>Referencing – do it properly.  Harvard style.  See </a:t>
            </a:r>
            <a:r>
              <a:rPr lang="en-GB" i="1" dirty="0" err="1">
                <a:solidFill>
                  <a:srgbClr val="002060"/>
                </a:solidFill>
              </a:rPr>
              <a:t>SfWP</a:t>
            </a:r>
            <a:r>
              <a:rPr lang="en-GB" i="1" dirty="0">
                <a:solidFill>
                  <a:srgbClr val="002060"/>
                </a:solidFill>
              </a:rPr>
              <a:t> Outreach Homepage</a:t>
            </a:r>
            <a:endParaRPr lang="en-GB" dirty="0">
              <a:solidFill>
                <a:srgbClr val="002060"/>
              </a:solidFill>
            </a:endParaRPr>
          </a:p>
          <a:p>
            <a:pPr marL="514350" lvl="0" indent="-514350">
              <a:buFont typeface="+mj-lt"/>
              <a:buAutoNum type="arabicPeriod"/>
            </a:pPr>
            <a:r>
              <a:rPr lang="en-GB" i="1" u="sng" dirty="0">
                <a:solidFill>
                  <a:srgbClr val="FF0066"/>
                </a:solidFill>
              </a:rPr>
              <a:t>Always</a:t>
            </a:r>
            <a:r>
              <a:rPr lang="en-GB" i="1" dirty="0">
                <a:solidFill>
                  <a:srgbClr val="FF0066"/>
                </a:solidFill>
              </a:rPr>
              <a:t> proof-read – does it make sense? Does it flow? Can I understand it? Conclusions based upon evidence?  Ask someone else to read it!</a:t>
            </a:r>
            <a:endParaRPr lang="en-GB" dirty="0">
              <a:solidFill>
                <a:srgbClr val="FF0066"/>
              </a:solidFill>
            </a:endParaRPr>
          </a:p>
          <a:p>
            <a:pPr marL="514350" lvl="0" indent="-514350">
              <a:buFont typeface="+mj-lt"/>
              <a:buAutoNum type="arabicPeriod"/>
            </a:pPr>
            <a:r>
              <a:rPr lang="en-GB" i="1" dirty="0">
                <a:solidFill>
                  <a:srgbClr val="333333"/>
                </a:solidFill>
              </a:rPr>
              <a:t>Time Management – Formative assessment to help you (</a:t>
            </a:r>
            <a:r>
              <a:rPr lang="en-GB" b="1" i="1" u="sng" dirty="0">
                <a:solidFill>
                  <a:srgbClr val="333333"/>
                </a:solidFill>
              </a:rPr>
              <a:t>Turnitin</a:t>
            </a:r>
            <a:r>
              <a:rPr lang="en-GB" i="1" dirty="0">
                <a:solidFill>
                  <a:srgbClr val="333333"/>
                </a:solidFill>
              </a:rPr>
              <a:t>)</a:t>
            </a:r>
            <a:endParaRPr lang="en-GB" dirty="0">
              <a:solidFill>
                <a:srgbClr val="333333"/>
              </a:solidFill>
            </a:endParaRPr>
          </a:p>
          <a:p>
            <a:pPr marL="514350" lvl="0" indent="-514350">
              <a:buFont typeface="+mj-lt"/>
              <a:buAutoNum type="arabicPeriod"/>
            </a:pPr>
            <a:r>
              <a:rPr lang="en-GB" i="1" dirty="0">
                <a:solidFill>
                  <a:schemeClr val="accent6">
                    <a:lumMod val="75000"/>
                  </a:schemeClr>
                </a:solidFill>
              </a:rPr>
              <a:t>Self-Motivation – lack of this will undermine you</a:t>
            </a:r>
            <a:endParaRPr lang="en-GB" dirty="0">
              <a:solidFill>
                <a:schemeClr val="accent6">
                  <a:lumMod val="75000"/>
                </a:schemeClr>
              </a:solidFill>
            </a:endParaRPr>
          </a:p>
          <a:p>
            <a:pPr marL="514350" lvl="0" indent="-514350">
              <a:buFont typeface="+mj-lt"/>
              <a:buAutoNum type="arabicPeriod"/>
            </a:pPr>
            <a:r>
              <a:rPr lang="en-GB" b="1" i="1" u="sng" dirty="0">
                <a:solidFill>
                  <a:srgbClr val="FF0000"/>
                </a:solidFill>
              </a:rPr>
              <a:t>Accountability</a:t>
            </a:r>
            <a:r>
              <a:rPr lang="en-GB" b="1" i="1" dirty="0">
                <a:solidFill>
                  <a:srgbClr val="FF0000"/>
                </a:solidFill>
              </a:rPr>
              <a:t>!   Take ownership of your actions and their outcomes</a:t>
            </a:r>
            <a:endParaRPr lang="en-GB" dirty="0">
              <a:solidFill>
                <a:srgbClr val="FF0000"/>
              </a:solidFill>
            </a:endParaRPr>
          </a:p>
          <a:p>
            <a:pPr marL="514350" lvl="0" indent="-514350">
              <a:buFont typeface="+mj-lt"/>
              <a:buAutoNum type="arabicPeriod"/>
            </a:pPr>
            <a:r>
              <a:rPr lang="en-GB" i="1" dirty="0">
                <a:solidFill>
                  <a:srgbClr val="800080"/>
                </a:solidFill>
              </a:rPr>
              <a:t>Net result – Panic…. can lead to unfair practice, low marks, stress, feelings of failure, etc.</a:t>
            </a:r>
            <a:endParaRPr lang="en-GB" dirty="0">
              <a:solidFill>
                <a:srgbClr val="800080"/>
              </a:solidFill>
            </a:endParaRPr>
          </a:p>
          <a:p>
            <a:endParaRPr lang="en-GB" dirty="0"/>
          </a:p>
        </p:txBody>
      </p:sp>
    </p:spTree>
    <p:extLst>
      <p:ext uri="{BB962C8B-B14F-4D97-AF65-F5344CB8AC3E}">
        <p14:creationId xmlns:p14="http://schemas.microsoft.com/office/powerpoint/2010/main" val="1237190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1404</TotalTime>
  <Words>673</Words>
  <Application>Microsoft Office PowerPoint</Application>
  <PresentationFormat>A4 Paper (210x297 mm)</PresentationFormat>
  <Paragraphs>73</Paragraphs>
  <Slides>6</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Myriad Pro</vt:lpstr>
      <vt:lpstr>Default Theme</vt:lpstr>
      <vt:lpstr>  Introduction  to  L6 BA Leadership &amp; Management SfWP </vt:lpstr>
      <vt:lpstr>Guide to Effective Notetaking  </vt:lpstr>
      <vt:lpstr>Level 6</vt:lpstr>
      <vt:lpstr>Agree class rules</vt:lpstr>
      <vt:lpstr>University Rules</vt:lpstr>
      <vt:lpstr>Main Issues – from Experience!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L6 BA Leadership &amp; Management SfWP</dc:title>
  <dc:creator>Andrew Maund</dc:creator>
  <cp:lastModifiedBy>UWTSD</cp:lastModifiedBy>
  <cp:revision>29</cp:revision>
  <dcterms:created xsi:type="dcterms:W3CDTF">2019-01-23T15:42:51Z</dcterms:created>
  <dcterms:modified xsi:type="dcterms:W3CDTF">2020-01-29T12:27:17Z</dcterms:modified>
</cp:coreProperties>
</file>