
<file path=[Content_Types].xml><?xml version="1.0" encoding="utf-8"?>
<Types xmlns="http://schemas.openxmlformats.org/package/2006/content-types">
  <Default Extension="1" ContentType="image/jpeg"/>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6" r:id="rId5"/>
    <p:sldId id="257" r:id="rId6"/>
    <p:sldId id="258" r:id="rId7"/>
    <p:sldId id="259" r:id="rId8"/>
    <p:sldId id="260" r:id="rId9"/>
    <p:sldId id="266" r:id="rId10"/>
    <p:sldId id="267"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B8614C-C746-48D9-AF2C-AEBDA042B13F}" v="10" dt="2026-06-21T15:45:32.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ena Begum (2508171)" userId="8a92f473-6c34-4964-a21f-07ccb19df477" providerId="ADAL" clId="{437A78BC-A37A-4A19-B61A-BE8B54D89D47}"/>
    <pc:docChg chg="undo custSel addSld delSld modSld sldOrd">
      <pc:chgData name="Haena Begum (2508171)" userId="8a92f473-6c34-4964-a21f-07ccb19df477" providerId="ADAL" clId="{437A78BC-A37A-4A19-B61A-BE8B54D89D47}" dt="2026-06-21T16:47:51.095" v="1702" actId="20577"/>
      <pc:docMkLst>
        <pc:docMk/>
      </pc:docMkLst>
      <pc:sldChg chg="addSp delSp modSp mod setBg addAnim delAnim">
        <pc:chgData name="Haena Begum (2508171)" userId="8a92f473-6c34-4964-a21f-07ccb19df477" providerId="ADAL" clId="{437A78BC-A37A-4A19-B61A-BE8B54D89D47}" dt="2026-06-15T13:55:21.897" v="1588" actId="26606"/>
        <pc:sldMkLst>
          <pc:docMk/>
          <pc:sldMk cId="540301674" sldId="256"/>
        </pc:sldMkLst>
        <pc:spChg chg="mod ord">
          <ac:chgData name="Haena Begum (2508171)" userId="8a92f473-6c34-4964-a21f-07ccb19df477" providerId="ADAL" clId="{437A78BC-A37A-4A19-B61A-BE8B54D89D47}" dt="2026-06-15T13:55:21.897" v="1588" actId="26606"/>
          <ac:spMkLst>
            <pc:docMk/>
            <pc:sldMk cId="540301674" sldId="256"/>
            <ac:spMk id="5" creationId="{C3161F42-F850-8F11-C7EB-F41E4D21B82A}"/>
          </ac:spMkLst>
        </pc:spChg>
        <pc:spChg chg="add">
          <ac:chgData name="Haena Begum (2508171)" userId="8a92f473-6c34-4964-a21f-07ccb19df477" providerId="ADAL" clId="{437A78BC-A37A-4A19-B61A-BE8B54D89D47}" dt="2026-06-15T13:55:21.897" v="1588" actId="26606"/>
          <ac:spMkLst>
            <pc:docMk/>
            <pc:sldMk cId="540301674" sldId="256"/>
            <ac:spMk id="64" creationId="{4D60F200-5EB0-B223-2439-C96C67F0FEE1}"/>
          </ac:spMkLst>
        </pc:spChg>
        <pc:spChg chg="add">
          <ac:chgData name="Haena Begum (2508171)" userId="8a92f473-6c34-4964-a21f-07ccb19df477" providerId="ADAL" clId="{437A78BC-A37A-4A19-B61A-BE8B54D89D47}" dt="2026-06-15T13:55:21.897" v="1588" actId="26606"/>
          <ac:spMkLst>
            <pc:docMk/>
            <pc:sldMk cId="540301674" sldId="256"/>
            <ac:spMk id="65" creationId="{A6567EA8-C72D-4B9B-D23F-6B2E9F9C9F47}"/>
          </ac:spMkLst>
        </pc:spChg>
        <pc:spChg chg="add">
          <ac:chgData name="Haena Begum (2508171)" userId="8a92f473-6c34-4964-a21f-07ccb19df477" providerId="ADAL" clId="{437A78BC-A37A-4A19-B61A-BE8B54D89D47}" dt="2026-06-15T13:55:21.897" v="1588" actId="26606"/>
          <ac:spMkLst>
            <pc:docMk/>
            <pc:sldMk cId="540301674" sldId="256"/>
            <ac:spMk id="66" creationId="{FEFBFA78-9360-1E01-5448-6D5AE0A32601}"/>
          </ac:spMkLst>
        </pc:spChg>
        <pc:spChg chg="add">
          <ac:chgData name="Haena Begum (2508171)" userId="8a92f473-6c34-4964-a21f-07ccb19df477" providerId="ADAL" clId="{437A78BC-A37A-4A19-B61A-BE8B54D89D47}" dt="2026-06-15T13:55:21.897" v="1588" actId="26606"/>
          <ac:spMkLst>
            <pc:docMk/>
            <pc:sldMk cId="540301674" sldId="256"/>
            <ac:spMk id="67" creationId="{1740453C-744F-DB3A-47EC-15EACE1DC117}"/>
          </ac:spMkLst>
        </pc:spChg>
        <pc:spChg chg="add">
          <ac:chgData name="Haena Begum (2508171)" userId="8a92f473-6c34-4964-a21f-07ccb19df477" providerId="ADAL" clId="{437A78BC-A37A-4A19-B61A-BE8B54D89D47}" dt="2026-06-15T13:55:21.897" v="1588" actId="26606"/>
          <ac:spMkLst>
            <pc:docMk/>
            <pc:sldMk cId="540301674" sldId="256"/>
            <ac:spMk id="68" creationId="{B6924B03-77BD-EAE3-2854-43363FF8E6BB}"/>
          </ac:spMkLst>
        </pc:spChg>
        <pc:picChg chg="add mod">
          <ac:chgData name="Haena Begum (2508171)" userId="8a92f473-6c34-4964-a21f-07ccb19df477" providerId="ADAL" clId="{437A78BC-A37A-4A19-B61A-BE8B54D89D47}" dt="2026-06-15T13:55:21.897" v="1588" actId="26606"/>
          <ac:picMkLst>
            <pc:docMk/>
            <pc:sldMk cId="540301674" sldId="256"/>
            <ac:picMk id="9" creationId="{FB3B69BB-723D-A838-0272-57B512F7A0F3}"/>
          </ac:picMkLst>
        </pc:picChg>
      </pc:sldChg>
      <pc:sldChg chg="addSp delSp modSp mod setBg addAnim delAnim">
        <pc:chgData name="Haena Begum (2508171)" userId="8a92f473-6c34-4964-a21f-07ccb19df477" providerId="ADAL" clId="{437A78BC-A37A-4A19-B61A-BE8B54D89D47}" dt="2026-06-15T14:06:44.181" v="1611" actId="14100"/>
        <pc:sldMkLst>
          <pc:docMk/>
          <pc:sldMk cId="643529053" sldId="257"/>
        </pc:sldMkLst>
        <pc:spChg chg="mod ord">
          <ac:chgData name="Haena Begum (2508171)" userId="8a92f473-6c34-4964-a21f-07ccb19df477" providerId="ADAL" clId="{437A78BC-A37A-4A19-B61A-BE8B54D89D47}" dt="2026-06-15T14:06:44.181" v="1611" actId="14100"/>
          <ac:spMkLst>
            <pc:docMk/>
            <pc:sldMk cId="643529053" sldId="257"/>
            <ac:spMk id="2" creationId="{E8368F6C-B4B2-F540-CB14-CBF36C136683}"/>
          </ac:spMkLst>
        </pc:spChg>
        <pc:spChg chg="add">
          <ac:chgData name="Haena Begum (2508171)" userId="8a92f473-6c34-4964-a21f-07ccb19df477" providerId="ADAL" clId="{437A78BC-A37A-4A19-B61A-BE8B54D89D47}" dt="2026-06-15T14:06:29.331" v="1607" actId="26606"/>
          <ac:spMkLst>
            <pc:docMk/>
            <pc:sldMk cId="643529053" sldId="257"/>
            <ac:spMk id="31" creationId="{06DA9DF9-31F7-4056-B42E-878CC92417B8}"/>
          </ac:spMkLst>
        </pc:spChg>
        <pc:picChg chg="add mod ord">
          <ac:chgData name="Haena Begum (2508171)" userId="8a92f473-6c34-4964-a21f-07ccb19df477" providerId="ADAL" clId="{437A78BC-A37A-4A19-B61A-BE8B54D89D47}" dt="2026-06-15T14:06:29.331" v="1607" actId="26606"/>
          <ac:picMkLst>
            <pc:docMk/>
            <pc:sldMk cId="643529053" sldId="257"/>
            <ac:picMk id="4" creationId="{E88294DF-EB45-3013-9D0E-9407B9705338}"/>
          </ac:picMkLst>
        </pc:picChg>
      </pc:sldChg>
      <pc:sldChg chg="addSp delSp modSp mod ord setBg">
        <pc:chgData name="Haena Begum (2508171)" userId="8a92f473-6c34-4964-a21f-07ccb19df477" providerId="ADAL" clId="{437A78BC-A37A-4A19-B61A-BE8B54D89D47}" dt="2026-06-15T14:22:31.991" v="1623" actId="26606"/>
        <pc:sldMkLst>
          <pc:docMk/>
          <pc:sldMk cId="1260327234" sldId="258"/>
        </pc:sldMkLst>
        <pc:spChg chg="mod">
          <ac:chgData name="Haena Begum (2508171)" userId="8a92f473-6c34-4964-a21f-07ccb19df477" providerId="ADAL" clId="{437A78BC-A37A-4A19-B61A-BE8B54D89D47}" dt="2026-06-15T14:22:31.991" v="1623" actId="26606"/>
          <ac:spMkLst>
            <pc:docMk/>
            <pc:sldMk cId="1260327234" sldId="258"/>
            <ac:spMk id="2" creationId="{DBD4260D-26D3-FB42-8F2D-B6F6A65DC27E}"/>
          </ac:spMkLst>
        </pc:spChg>
        <pc:spChg chg="add">
          <ac:chgData name="Haena Begum (2508171)" userId="8a92f473-6c34-4964-a21f-07ccb19df477" providerId="ADAL" clId="{437A78BC-A37A-4A19-B61A-BE8B54D89D47}" dt="2026-06-15T14:22:31.991" v="1623" actId="26606"/>
          <ac:spMkLst>
            <pc:docMk/>
            <pc:sldMk cId="1260327234" sldId="258"/>
            <ac:spMk id="33" creationId="{91E5A9A7-95C6-4F4F-B00E-C82E07FE62EF}"/>
          </ac:spMkLst>
        </pc:spChg>
        <pc:spChg chg="add">
          <ac:chgData name="Haena Begum (2508171)" userId="8a92f473-6c34-4964-a21f-07ccb19df477" providerId="ADAL" clId="{437A78BC-A37A-4A19-B61A-BE8B54D89D47}" dt="2026-06-15T14:22:31.991" v="1623" actId="26606"/>
          <ac:spMkLst>
            <pc:docMk/>
            <pc:sldMk cId="1260327234" sldId="258"/>
            <ac:spMk id="35" creationId="{D07DD2DE-F619-49DD-B5E7-03A290FF4ED1}"/>
          </ac:spMkLst>
        </pc:spChg>
        <pc:spChg chg="add">
          <ac:chgData name="Haena Begum (2508171)" userId="8a92f473-6c34-4964-a21f-07ccb19df477" providerId="ADAL" clId="{437A78BC-A37A-4A19-B61A-BE8B54D89D47}" dt="2026-06-15T14:22:31.991" v="1623" actId="26606"/>
          <ac:spMkLst>
            <pc:docMk/>
            <pc:sldMk cId="1260327234" sldId="258"/>
            <ac:spMk id="37" creationId="{85149191-5F60-4A28-AAFF-039F96B0F3EC}"/>
          </ac:spMkLst>
        </pc:spChg>
        <pc:spChg chg="add">
          <ac:chgData name="Haena Begum (2508171)" userId="8a92f473-6c34-4964-a21f-07ccb19df477" providerId="ADAL" clId="{437A78BC-A37A-4A19-B61A-BE8B54D89D47}" dt="2026-06-15T14:22:31.991" v="1623" actId="26606"/>
          <ac:spMkLst>
            <pc:docMk/>
            <pc:sldMk cId="1260327234" sldId="258"/>
            <ac:spMk id="38" creationId="{F8260ED5-17F7-4158-B241-D51DD4CF1B7E}"/>
          </ac:spMkLst>
        </pc:spChg>
        <pc:graphicFrameChg chg="add mod modGraphic">
          <ac:chgData name="Haena Begum (2508171)" userId="8a92f473-6c34-4964-a21f-07ccb19df477" providerId="ADAL" clId="{437A78BC-A37A-4A19-B61A-BE8B54D89D47}" dt="2026-06-15T14:22:31.991" v="1622" actId="26606"/>
          <ac:graphicFrameMkLst>
            <pc:docMk/>
            <pc:sldMk cId="1260327234" sldId="258"/>
            <ac:graphicFrameMk id="5" creationId="{454A4C5C-26FD-569B-EFD6-AD452550853F}"/>
          </ac:graphicFrameMkLst>
        </pc:graphicFrameChg>
      </pc:sldChg>
      <pc:sldChg chg="addSp modSp mod ord setBg">
        <pc:chgData name="Haena Begum (2508171)" userId="8a92f473-6c34-4964-a21f-07ccb19df477" providerId="ADAL" clId="{437A78BC-A37A-4A19-B61A-BE8B54D89D47}" dt="2026-06-15T14:22:43.802" v="1624" actId="26606"/>
        <pc:sldMkLst>
          <pc:docMk/>
          <pc:sldMk cId="130799274" sldId="259"/>
        </pc:sldMkLst>
        <pc:spChg chg="mod">
          <ac:chgData name="Haena Begum (2508171)" userId="8a92f473-6c34-4964-a21f-07ccb19df477" providerId="ADAL" clId="{437A78BC-A37A-4A19-B61A-BE8B54D89D47}" dt="2026-06-15T14:22:43.802" v="1624" actId="26606"/>
          <ac:spMkLst>
            <pc:docMk/>
            <pc:sldMk cId="130799274" sldId="259"/>
            <ac:spMk id="2" creationId="{B4DDEE68-F3AB-0124-9475-8F94CC038E44}"/>
          </ac:spMkLst>
        </pc:spChg>
        <pc:spChg chg="mod">
          <ac:chgData name="Haena Begum (2508171)" userId="8a92f473-6c34-4964-a21f-07ccb19df477" providerId="ADAL" clId="{437A78BC-A37A-4A19-B61A-BE8B54D89D47}" dt="2026-06-15T14:22:43.802" v="1624" actId="26606"/>
          <ac:spMkLst>
            <pc:docMk/>
            <pc:sldMk cId="130799274" sldId="259"/>
            <ac:spMk id="3" creationId="{004C00D0-7E29-7090-4B09-09DEFC1D2637}"/>
          </ac:spMkLst>
        </pc:spChg>
        <pc:spChg chg="add">
          <ac:chgData name="Haena Begum (2508171)" userId="8a92f473-6c34-4964-a21f-07ccb19df477" providerId="ADAL" clId="{437A78BC-A37A-4A19-B61A-BE8B54D89D47}" dt="2026-06-15T14:22:43.802" v="1624" actId="26606"/>
          <ac:spMkLst>
            <pc:docMk/>
            <pc:sldMk cId="130799274" sldId="259"/>
            <ac:spMk id="8" creationId="{1B15ED52-F352-441B-82BF-E0EA34836D08}"/>
          </ac:spMkLst>
        </pc:spChg>
        <pc:spChg chg="add">
          <ac:chgData name="Haena Begum (2508171)" userId="8a92f473-6c34-4964-a21f-07ccb19df477" providerId="ADAL" clId="{437A78BC-A37A-4A19-B61A-BE8B54D89D47}" dt="2026-06-15T14:22:43.802" v="1624" actId="26606"/>
          <ac:spMkLst>
            <pc:docMk/>
            <pc:sldMk cId="130799274" sldId="259"/>
            <ac:spMk id="10" creationId="{3B2E3793-BFE6-45A2-9B7B-E18844431C99}"/>
          </ac:spMkLst>
        </pc:spChg>
        <pc:spChg chg="add">
          <ac:chgData name="Haena Begum (2508171)" userId="8a92f473-6c34-4964-a21f-07ccb19df477" providerId="ADAL" clId="{437A78BC-A37A-4A19-B61A-BE8B54D89D47}" dt="2026-06-15T14:22:43.802" v="1624" actId="26606"/>
          <ac:spMkLst>
            <pc:docMk/>
            <pc:sldMk cId="130799274" sldId="259"/>
            <ac:spMk id="12" creationId="{BC4C4868-CB8F-4AF9-9CDB-8108F2C19B67}"/>
          </ac:spMkLst>
        </pc:spChg>
        <pc:spChg chg="add">
          <ac:chgData name="Haena Begum (2508171)" userId="8a92f473-6c34-4964-a21f-07ccb19df477" providerId="ADAL" clId="{437A78BC-A37A-4A19-B61A-BE8B54D89D47}" dt="2026-06-15T14:22:43.802" v="1624" actId="26606"/>
          <ac:spMkLst>
            <pc:docMk/>
            <pc:sldMk cId="130799274" sldId="259"/>
            <ac:spMk id="14" creationId="{375E0459-6403-40CD-989D-56A4407CA12E}"/>
          </ac:spMkLst>
        </pc:spChg>
        <pc:spChg chg="add">
          <ac:chgData name="Haena Begum (2508171)" userId="8a92f473-6c34-4964-a21f-07ccb19df477" providerId="ADAL" clId="{437A78BC-A37A-4A19-B61A-BE8B54D89D47}" dt="2026-06-15T14:22:43.802" v="1624" actId="26606"/>
          <ac:spMkLst>
            <pc:docMk/>
            <pc:sldMk cId="130799274" sldId="259"/>
            <ac:spMk id="16" creationId="{53E5B1A8-3AC9-4BD1-9BBC-78CA94F2D1BA}"/>
          </ac:spMkLst>
        </pc:spChg>
      </pc:sldChg>
      <pc:sldChg chg="addSp delSp modSp new mod ord setBg">
        <pc:chgData name="Haena Begum (2508171)" userId="8a92f473-6c34-4964-a21f-07ccb19df477" providerId="ADAL" clId="{437A78BC-A37A-4A19-B61A-BE8B54D89D47}" dt="2026-06-15T14:22:52.900" v="1625" actId="26606"/>
        <pc:sldMkLst>
          <pc:docMk/>
          <pc:sldMk cId="1905777162" sldId="260"/>
        </pc:sldMkLst>
        <pc:spChg chg="mod">
          <ac:chgData name="Haena Begum (2508171)" userId="8a92f473-6c34-4964-a21f-07ccb19df477" providerId="ADAL" clId="{437A78BC-A37A-4A19-B61A-BE8B54D89D47}" dt="2026-06-15T14:22:52.900" v="1625" actId="26606"/>
          <ac:spMkLst>
            <pc:docMk/>
            <pc:sldMk cId="1905777162" sldId="260"/>
            <ac:spMk id="2" creationId="{748A5A3B-F697-5771-551B-BE86FBE730D4}"/>
          </ac:spMkLst>
        </pc:spChg>
        <pc:spChg chg="mod">
          <ac:chgData name="Haena Begum (2508171)" userId="8a92f473-6c34-4964-a21f-07ccb19df477" providerId="ADAL" clId="{437A78BC-A37A-4A19-B61A-BE8B54D89D47}" dt="2026-06-15T14:22:52.900" v="1625" actId="26606"/>
          <ac:spMkLst>
            <pc:docMk/>
            <pc:sldMk cId="1905777162" sldId="260"/>
            <ac:spMk id="3" creationId="{D9CC9934-A925-CEE0-116A-039F43AC4324}"/>
          </ac:spMkLst>
        </pc:spChg>
        <pc:spChg chg="add">
          <ac:chgData name="Haena Begum (2508171)" userId="8a92f473-6c34-4964-a21f-07ccb19df477" providerId="ADAL" clId="{437A78BC-A37A-4A19-B61A-BE8B54D89D47}" dt="2026-06-15T14:22:52.900" v="1625" actId="26606"/>
          <ac:spMkLst>
            <pc:docMk/>
            <pc:sldMk cId="1905777162" sldId="260"/>
            <ac:spMk id="8" creationId="{C9A36457-A5F4-4103-A443-02581C09185B}"/>
          </ac:spMkLst>
        </pc:spChg>
        <pc:spChg chg="add">
          <ac:chgData name="Haena Begum (2508171)" userId="8a92f473-6c34-4964-a21f-07ccb19df477" providerId="ADAL" clId="{437A78BC-A37A-4A19-B61A-BE8B54D89D47}" dt="2026-06-15T14:22:52.900" v="1625" actId="26606"/>
          <ac:spMkLst>
            <pc:docMk/>
            <pc:sldMk cId="1905777162" sldId="260"/>
            <ac:spMk id="10" creationId="{DC5FB7E8-B636-40FA-BE8D-48145C0F5C57}"/>
          </ac:spMkLst>
        </pc:spChg>
        <pc:spChg chg="add">
          <ac:chgData name="Haena Begum (2508171)" userId="8a92f473-6c34-4964-a21f-07ccb19df477" providerId="ADAL" clId="{437A78BC-A37A-4A19-B61A-BE8B54D89D47}" dt="2026-06-15T14:22:52.900" v="1625" actId="26606"/>
          <ac:spMkLst>
            <pc:docMk/>
            <pc:sldMk cId="1905777162" sldId="260"/>
            <ac:spMk id="12" creationId="{142DCE2C-2863-46FA-9BE7-24365A24D9BA}"/>
          </ac:spMkLst>
        </pc:spChg>
      </pc:sldChg>
      <pc:sldChg chg="addSp modSp new mod setBg">
        <pc:chgData name="Haena Begum (2508171)" userId="8a92f473-6c34-4964-a21f-07ccb19df477" providerId="ADAL" clId="{437A78BC-A37A-4A19-B61A-BE8B54D89D47}" dt="2026-06-15T14:23:17.430" v="1627" actId="26606"/>
        <pc:sldMkLst>
          <pc:docMk/>
          <pc:sldMk cId="1385389115" sldId="264"/>
        </pc:sldMkLst>
        <pc:spChg chg="mod">
          <ac:chgData name="Haena Begum (2508171)" userId="8a92f473-6c34-4964-a21f-07ccb19df477" providerId="ADAL" clId="{437A78BC-A37A-4A19-B61A-BE8B54D89D47}" dt="2026-06-15T14:23:17.430" v="1627" actId="26606"/>
          <ac:spMkLst>
            <pc:docMk/>
            <pc:sldMk cId="1385389115" sldId="264"/>
            <ac:spMk id="2" creationId="{A756F040-B5F1-48EE-99CB-00633172CE85}"/>
          </ac:spMkLst>
        </pc:spChg>
        <pc:spChg chg="mod">
          <ac:chgData name="Haena Begum (2508171)" userId="8a92f473-6c34-4964-a21f-07ccb19df477" providerId="ADAL" clId="{437A78BC-A37A-4A19-B61A-BE8B54D89D47}" dt="2026-06-15T14:23:17.430" v="1627" actId="26606"/>
          <ac:spMkLst>
            <pc:docMk/>
            <pc:sldMk cId="1385389115" sldId="264"/>
            <ac:spMk id="3" creationId="{B1DC3DEF-F435-FC36-BE74-5913D24299EB}"/>
          </ac:spMkLst>
        </pc:spChg>
        <pc:spChg chg="add">
          <ac:chgData name="Haena Begum (2508171)" userId="8a92f473-6c34-4964-a21f-07ccb19df477" providerId="ADAL" clId="{437A78BC-A37A-4A19-B61A-BE8B54D89D47}" dt="2026-06-15T14:23:17.430" v="1627" actId="26606"/>
          <ac:spMkLst>
            <pc:docMk/>
            <pc:sldMk cId="1385389115" sldId="264"/>
            <ac:spMk id="8" creationId="{100EDD19-6802-4EC3-95CE-CFFAB042CFD6}"/>
          </ac:spMkLst>
        </pc:spChg>
        <pc:spChg chg="add">
          <ac:chgData name="Haena Begum (2508171)" userId="8a92f473-6c34-4964-a21f-07ccb19df477" providerId="ADAL" clId="{437A78BC-A37A-4A19-B61A-BE8B54D89D47}" dt="2026-06-15T14:23:17.430" v="1627" actId="26606"/>
          <ac:spMkLst>
            <pc:docMk/>
            <pc:sldMk cId="1385389115" sldId="264"/>
            <ac:spMk id="10" creationId="{DB17E863-922E-4C26-BD64-E8FD41D28661}"/>
          </ac:spMkLst>
        </pc:spChg>
      </pc:sldChg>
      <pc:sldChg chg="addSp modSp new mod setBg">
        <pc:chgData name="Haena Begum (2508171)" userId="8a92f473-6c34-4964-a21f-07ccb19df477" providerId="ADAL" clId="{437A78BC-A37A-4A19-B61A-BE8B54D89D47}" dt="2026-06-15T14:23:25.602" v="1628" actId="26606"/>
        <pc:sldMkLst>
          <pc:docMk/>
          <pc:sldMk cId="4290289269" sldId="265"/>
        </pc:sldMkLst>
        <pc:spChg chg="mod">
          <ac:chgData name="Haena Begum (2508171)" userId="8a92f473-6c34-4964-a21f-07ccb19df477" providerId="ADAL" clId="{437A78BC-A37A-4A19-B61A-BE8B54D89D47}" dt="2026-06-15T14:23:25.602" v="1628" actId="26606"/>
          <ac:spMkLst>
            <pc:docMk/>
            <pc:sldMk cId="4290289269" sldId="265"/>
            <ac:spMk id="2" creationId="{4B70DB2D-80C5-20AE-08E7-68547C49CC5D}"/>
          </ac:spMkLst>
        </pc:spChg>
        <pc:spChg chg="mod">
          <ac:chgData name="Haena Begum (2508171)" userId="8a92f473-6c34-4964-a21f-07ccb19df477" providerId="ADAL" clId="{437A78BC-A37A-4A19-B61A-BE8B54D89D47}" dt="2026-06-15T14:23:25.602" v="1628" actId="26606"/>
          <ac:spMkLst>
            <pc:docMk/>
            <pc:sldMk cId="4290289269" sldId="265"/>
            <ac:spMk id="3" creationId="{AFBC37C7-1DDC-750B-FAEC-44648C9FFE14}"/>
          </ac:spMkLst>
        </pc:spChg>
        <pc:spChg chg="add">
          <ac:chgData name="Haena Begum (2508171)" userId="8a92f473-6c34-4964-a21f-07ccb19df477" providerId="ADAL" clId="{437A78BC-A37A-4A19-B61A-BE8B54D89D47}" dt="2026-06-15T14:23:25.602" v="1628" actId="26606"/>
          <ac:spMkLst>
            <pc:docMk/>
            <pc:sldMk cId="4290289269" sldId="265"/>
            <ac:spMk id="8" creationId="{100EDD19-6802-4EC3-95CE-CFFAB042CFD6}"/>
          </ac:spMkLst>
        </pc:spChg>
        <pc:spChg chg="add">
          <ac:chgData name="Haena Begum (2508171)" userId="8a92f473-6c34-4964-a21f-07ccb19df477" providerId="ADAL" clId="{437A78BC-A37A-4A19-B61A-BE8B54D89D47}" dt="2026-06-15T14:23:25.602" v="1628" actId="26606"/>
          <ac:spMkLst>
            <pc:docMk/>
            <pc:sldMk cId="4290289269" sldId="265"/>
            <ac:spMk id="10" creationId="{DB17E863-922E-4C26-BD64-E8FD41D28661}"/>
          </ac:spMkLst>
        </pc:spChg>
      </pc:sldChg>
      <pc:sldChg chg="addSp delSp modSp new mod setBg">
        <pc:chgData name="Haena Begum (2508171)" userId="8a92f473-6c34-4964-a21f-07ccb19df477" providerId="ADAL" clId="{437A78BC-A37A-4A19-B61A-BE8B54D89D47}" dt="2026-06-15T14:22:59.237" v="1626" actId="26606"/>
        <pc:sldMkLst>
          <pc:docMk/>
          <pc:sldMk cId="2672918256" sldId="266"/>
        </pc:sldMkLst>
        <pc:spChg chg="mod">
          <ac:chgData name="Haena Begum (2508171)" userId="8a92f473-6c34-4964-a21f-07ccb19df477" providerId="ADAL" clId="{437A78BC-A37A-4A19-B61A-BE8B54D89D47}" dt="2026-06-15T14:22:59.237" v="1626" actId="26606"/>
          <ac:spMkLst>
            <pc:docMk/>
            <pc:sldMk cId="2672918256" sldId="266"/>
            <ac:spMk id="2" creationId="{C7FBEE7E-B154-306F-480A-19997DC3C720}"/>
          </ac:spMkLst>
        </pc:spChg>
        <pc:spChg chg="add">
          <ac:chgData name="Haena Begum (2508171)" userId="8a92f473-6c34-4964-a21f-07ccb19df477" providerId="ADAL" clId="{437A78BC-A37A-4A19-B61A-BE8B54D89D47}" dt="2026-06-15T14:22:59.237" v="1626" actId="26606"/>
          <ac:spMkLst>
            <pc:docMk/>
            <pc:sldMk cId="2672918256" sldId="266"/>
            <ac:spMk id="9" creationId="{BACC6370-2D7E-4714-9D71-7542949D7D5D}"/>
          </ac:spMkLst>
        </pc:spChg>
        <pc:spChg chg="add">
          <ac:chgData name="Haena Begum (2508171)" userId="8a92f473-6c34-4964-a21f-07ccb19df477" providerId="ADAL" clId="{437A78BC-A37A-4A19-B61A-BE8B54D89D47}" dt="2026-06-15T14:22:59.237" v="1626" actId="26606"/>
          <ac:spMkLst>
            <pc:docMk/>
            <pc:sldMk cId="2672918256" sldId="266"/>
            <ac:spMk id="11" creationId="{F68B3F68-107C-434F-AA38-110D5EA91B85}"/>
          </ac:spMkLst>
        </pc:spChg>
        <pc:spChg chg="add">
          <ac:chgData name="Haena Begum (2508171)" userId="8a92f473-6c34-4964-a21f-07ccb19df477" providerId="ADAL" clId="{437A78BC-A37A-4A19-B61A-BE8B54D89D47}" dt="2026-06-15T14:22:59.237" v="1626" actId="26606"/>
          <ac:spMkLst>
            <pc:docMk/>
            <pc:sldMk cId="2672918256" sldId="266"/>
            <ac:spMk id="13" creationId="{AAD0DBB9-1A4B-4391-81D4-CB19F9AB918A}"/>
          </ac:spMkLst>
        </pc:spChg>
        <pc:spChg chg="add">
          <ac:chgData name="Haena Begum (2508171)" userId="8a92f473-6c34-4964-a21f-07ccb19df477" providerId="ADAL" clId="{437A78BC-A37A-4A19-B61A-BE8B54D89D47}" dt="2026-06-15T14:22:59.237" v="1626" actId="26606"/>
          <ac:spMkLst>
            <pc:docMk/>
            <pc:sldMk cId="2672918256" sldId="266"/>
            <ac:spMk id="15" creationId="{063BBA22-50EA-4C4D-BE05-F1CE4E63AA56}"/>
          </ac:spMkLst>
        </pc:spChg>
        <pc:graphicFrameChg chg="add">
          <ac:chgData name="Haena Begum (2508171)" userId="8a92f473-6c34-4964-a21f-07ccb19df477" providerId="ADAL" clId="{437A78BC-A37A-4A19-B61A-BE8B54D89D47}" dt="2026-06-15T14:22:59.237" v="1626" actId="26606"/>
          <ac:graphicFrameMkLst>
            <pc:docMk/>
            <pc:sldMk cId="2672918256" sldId="266"/>
            <ac:graphicFrameMk id="5" creationId="{1107DBED-9A13-72C5-6093-62A2FBD68594}"/>
          </ac:graphicFrameMkLst>
        </pc:graphicFrameChg>
      </pc:sldChg>
      <pc:sldChg chg="modSp new mod">
        <pc:chgData name="Haena Begum (2508171)" userId="8a92f473-6c34-4964-a21f-07ccb19df477" providerId="ADAL" clId="{437A78BC-A37A-4A19-B61A-BE8B54D89D47}" dt="2026-06-21T16:47:51.095" v="1702" actId="20577"/>
        <pc:sldMkLst>
          <pc:docMk/>
          <pc:sldMk cId="721816894" sldId="267"/>
        </pc:sldMkLst>
        <pc:spChg chg="mod">
          <ac:chgData name="Haena Begum (2508171)" userId="8a92f473-6c34-4964-a21f-07ccb19df477" providerId="ADAL" clId="{437A78BC-A37A-4A19-B61A-BE8B54D89D47}" dt="2026-06-21T16:47:51.095" v="1702" actId="20577"/>
          <ac:spMkLst>
            <pc:docMk/>
            <pc:sldMk cId="721816894" sldId="267"/>
            <ac:spMk id="2" creationId="{27971D37-3634-0165-C90A-1BD053BA0DF4}"/>
          </ac:spMkLst>
        </pc:spChg>
        <pc:spChg chg="mod">
          <ac:chgData name="Haena Begum (2508171)" userId="8a92f473-6c34-4964-a21f-07ccb19df477" providerId="ADAL" clId="{437A78BC-A37A-4A19-B61A-BE8B54D89D47}" dt="2026-06-21T15:46:43.627" v="1698" actId="20577"/>
          <ac:spMkLst>
            <pc:docMk/>
            <pc:sldMk cId="721816894" sldId="267"/>
            <ac:spMk id="3" creationId="{E0942D70-6066-9924-4FCC-955EAF4C8098}"/>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9622D16B-0972-4372-8B90-6BDCDA0F58A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A17F4C7-C469-4330-82F4-BAE8CF7BD3B1}">
      <dgm:prSet/>
      <dgm:spPr/>
      <dgm:t>
        <a:bodyPr/>
        <a:lstStyle/>
        <a:p>
          <a:r>
            <a:rPr lang="en-GB"/>
            <a:t>We would be helping  in supporting Isac’s emotional, social, and developmental needs Because he has recently moved, is struggling with separation, and shows delayed language development, the centre would provide early</a:t>
          </a:r>
          <a:r>
            <a:rPr lang="en-GB" b="1"/>
            <a:t> </a:t>
          </a:r>
          <a:r>
            <a:rPr lang="en-GB"/>
            <a:t>intervention, family support, and specialist referrals to promote his wellbeing. We would build a secure, trusting relationship with Isac. Staff would use consistent routines to reduce anxiety and help him feel safe.</a:t>
          </a:r>
          <a:endParaRPr lang="en-US"/>
        </a:p>
      </dgm:t>
    </dgm:pt>
    <dgm:pt modelId="{C3075463-6509-4A87-9996-74B3ABE9F71C}" type="parTrans" cxnId="{ED03357E-9660-4DE1-A34A-52A9F4467B78}">
      <dgm:prSet/>
      <dgm:spPr/>
      <dgm:t>
        <a:bodyPr/>
        <a:lstStyle/>
        <a:p>
          <a:endParaRPr lang="en-US"/>
        </a:p>
      </dgm:t>
    </dgm:pt>
    <dgm:pt modelId="{AC4D8757-C415-4A43-A19F-45348BD79243}" type="sibTrans" cxnId="{ED03357E-9660-4DE1-A34A-52A9F4467B78}">
      <dgm:prSet/>
      <dgm:spPr/>
      <dgm:t>
        <a:bodyPr/>
        <a:lstStyle/>
        <a:p>
          <a:endParaRPr lang="en-US"/>
        </a:p>
      </dgm:t>
    </dgm:pt>
    <dgm:pt modelId="{E8899958-44F5-4884-A29A-9914B9D6E9FD}">
      <dgm:prSet/>
      <dgm:spPr/>
      <dgm:t>
        <a:bodyPr/>
        <a:lstStyle/>
        <a:p>
          <a:r>
            <a:rPr lang="en-GB"/>
            <a:t>A continuing separation plan would be put in place to ease distress when leaving his parent. We would use simple language, visual aids, and modelling to support communication.</a:t>
          </a:r>
          <a:endParaRPr lang="en-US"/>
        </a:p>
      </dgm:t>
    </dgm:pt>
    <dgm:pt modelId="{FFFB48C3-E75F-4B69-84EB-AFDB42914CE7}" type="parTrans" cxnId="{50548AB0-7033-41AC-A902-DA3CB86C9764}">
      <dgm:prSet/>
      <dgm:spPr/>
      <dgm:t>
        <a:bodyPr/>
        <a:lstStyle/>
        <a:p>
          <a:endParaRPr lang="en-US"/>
        </a:p>
      </dgm:t>
    </dgm:pt>
    <dgm:pt modelId="{8D04B18B-0546-4245-8F8E-FFB859C8260A}" type="sibTrans" cxnId="{50548AB0-7033-41AC-A902-DA3CB86C9764}">
      <dgm:prSet/>
      <dgm:spPr/>
      <dgm:t>
        <a:bodyPr/>
        <a:lstStyle/>
        <a:p>
          <a:endParaRPr lang="en-US"/>
        </a:p>
      </dgm:t>
    </dgm:pt>
    <dgm:pt modelId="{4DBAE08C-643D-4003-ABD1-12438CF7A240}">
      <dgm:prSet/>
      <dgm:spPr/>
      <dgm:t>
        <a:bodyPr/>
        <a:lstStyle/>
        <a:p>
          <a:r>
            <a:rPr lang="en-GB"/>
            <a:t>Make refer for Isac to Speech and Language Therapy for assessment.</a:t>
          </a:r>
          <a:endParaRPr lang="en-US"/>
        </a:p>
      </dgm:t>
    </dgm:pt>
    <dgm:pt modelId="{488799E6-AA42-44BA-9C9F-B2027B2F9215}" type="parTrans" cxnId="{93681C04-E4EA-4929-B13F-99139920DF5A}">
      <dgm:prSet/>
      <dgm:spPr/>
      <dgm:t>
        <a:bodyPr/>
        <a:lstStyle/>
        <a:p>
          <a:endParaRPr lang="en-US"/>
        </a:p>
      </dgm:t>
    </dgm:pt>
    <dgm:pt modelId="{B53C1A19-774D-4AD1-A595-D2C2361A85AE}" type="sibTrans" cxnId="{93681C04-E4EA-4929-B13F-99139920DF5A}">
      <dgm:prSet/>
      <dgm:spPr/>
      <dgm:t>
        <a:bodyPr/>
        <a:lstStyle/>
        <a:p>
          <a:endParaRPr lang="en-US"/>
        </a:p>
      </dgm:t>
    </dgm:pt>
    <dgm:pt modelId="{A4D7CF17-25A1-473A-BB7F-EEEF5EBA4F02}">
      <dgm:prSet/>
      <dgm:spPr/>
      <dgm:t>
        <a:bodyPr/>
        <a:lstStyle/>
        <a:p>
          <a:r>
            <a:rPr lang="en-GB"/>
            <a:t>Daily activities such as stories, songs, and small‑group conversations would encourage language development</a:t>
          </a:r>
          <a:endParaRPr lang="en-US"/>
        </a:p>
      </dgm:t>
    </dgm:pt>
    <dgm:pt modelId="{B350A0C2-EF6A-4918-8821-B7232AAD568F}" type="parTrans" cxnId="{919FBC4B-812C-4EB1-AB00-8A78DD3ED59E}">
      <dgm:prSet/>
      <dgm:spPr/>
      <dgm:t>
        <a:bodyPr/>
        <a:lstStyle/>
        <a:p>
          <a:endParaRPr lang="en-US"/>
        </a:p>
      </dgm:t>
    </dgm:pt>
    <dgm:pt modelId="{C216FB2B-026D-4F5C-AE5E-D1DB804B66B1}" type="sibTrans" cxnId="{919FBC4B-812C-4EB1-AB00-8A78DD3ED59E}">
      <dgm:prSet/>
      <dgm:spPr/>
      <dgm:t>
        <a:bodyPr/>
        <a:lstStyle/>
        <a:p>
          <a:endParaRPr lang="en-US"/>
        </a:p>
      </dgm:t>
    </dgm:pt>
    <dgm:pt modelId="{9602F077-D315-4486-8BDD-7BA54F6E129B}" type="pres">
      <dgm:prSet presAssocID="{9622D16B-0972-4372-8B90-6BDCDA0F58A8}" presName="linear" presStyleCnt="0">
        <dgm:presLayoutVars>
          <dgm:animLvl val="lvl"/>
          <dgm:resizeHandles val="exact"/>
        </dgm:presLayoutVars>
      </dgm:prSet>
      <dgm:spPr/>
    </dgm:pt>
    <dgm:pt modelId="{A9E90833-849B-42F2-A43B-6F28A224E58D}" type="pres">
      <dgm:prSet presAssocID="{CA17F4C7-C469-4330-82F4-BAE8CF7BD3B1}" presName="parentText" presStyleLbl="node1" presStyleIdx="0" presStyleCnt="4">
        <dgm:presLayoutVars>
          <dgm:chMax val="0"/>
          <dgm:bulletEnabled val="1"/>
        </dgm:presLayoutVars>
      </dgm:prSet>
      <dgm:spPr/>
    </dgm:pt>
    <dgm:pt modelId="{CD6504C6-12AE-4933-B665-B03121096ED9}" type="pres">
      <dgm:prSet presAssocID="{AC4D8757-C415-4A43-A19F-45348BD79243}" presName="spacer" presStyleCnt="0"/>
      <dgm:spPr/>
    </dgm:pt>
    <dgm:pt modelId="{7B5806C9-E2F0-4646-AF0F-E3AD9C31402B}" type="pres">
      <dgm:prSet presAssocID="{E8899958-44F5-4884-A29A-9914B9D6E9FD}" presName="parentText" presStyleLbl="node1" presStyleIdx="1" presStyleCnt="4">
        <dgm:presLayoutVars>
          <dgm:chMax val="0"/>
          <dgm:bulletEnabled val="1"/>
        </dgm:presLayoutVars>
      </dgm:prSet>
      <dgm:spPr/>
    </dgm:pt>
    <dgm:pt modelId="{AB1C69DF-A0F2-4A21-A1AF-F3D6E74D9D00}" type="pres">
      <dgm:prSet presAssocID="{8D04B18B-0546-4245-8F8E-FFB859C8260A}" presName="spacer" presStyleCnt="0"/>
      <dgm:spPr/>
    </dgm:pt>
    <dgm:pt modelId="{6BC1449C-991E-4AC3-ABB1-E4FE77B34236}" type="pres">
      <dgm:prSet presAssocID="{4DBAE08C-643D-4003-ABD1-12438CF7A240}" presName="parentText" presStyleLbl="node1" presStyleIdx="2" presStyleCnt="4">
        <dgm:presLayoutVars>
          <dgm:chMax val="0"/>
          <dgm:bulletEnabled val="1"/>
        </dgm:presLayoutVars>
      </dgm:prSet>
      <dgm:spPr/>
    </dgm:pt>
    <dgm:pt modelId="{17204236-FDB7-451C-9C16-26BADF20ABDD}" type="pres">
      <dgm:prSet presAssocID="{B53C1A19-774D-4AD1-A595-D2C2361A85AE}" presName="spacer" presStyleCnt="0"/>
      <dgm:spPr/>
    </dgm:pt>
    <dgm:pt modelId="{D1D6075F-D427-4233-BA23-099AD6CAF094}" type="pres">
      <dgm:prSet presAssocID="{A4D7CF17-25A1-473A-BB7F-EEEF5EBA4F02}" presName="parentText" presStyleLbl="node1" presStyleIdx="3" presStyleCnt="4">
        <dgm:presLayoutVars>
          <dgm:chMax val="0"/>
          <dgm:bulletEnabled val="1"/>
        </dgm:presLayoutVars>
      </dgm:prSet>
      <dgm:spPr/>
    </dgm:pt>
  </dgm:ptLst>
  <dgm:cxnLst>
    <dgm:cxn modelId="{93681C04-E4EA-4929-B13F-99139920DF5A}" srcId="{9622D16B-0972-4372-8B90-6BDCDA0F58A8}" destId="{4DBAE08C-643D-4003-ABD1-12438CF7A240}" srcOrd="2" destOrd="0" parTransId="{488799E6-AA42-44BA-9C9F-B2027B2F9215}" sibTransId="{B53C1A19-774D-4AD1-A595-D2C2361A85AE}"/>
    <dgm:cxn modelId="{919FBC4B-812C-4EB1-AB00-8A78DD3ED59E}" srcId="{9622D16B-0972-4372-8B90-6BDCDA0F58A8}" destId="{A4D7CF17-25A1-473A-BB7F-EEEF5EBA4F02}" srcOrd="3" destOrd="0" parTransId="{B350A0C2-EF6A-4918-8821-B7232AAD568F}" sibTransId="{C216FB2B-026D-4F5C-AE5E-D1DB804B66B1}"/>
    <dgm:cxn modelId="{9853727A-7F6C-4786-8636-D5D178B1B21A}" type="presOf" srcId="{E8899958-44F5-4884-A29A-9914B9D6E9FD}" destId="{7B5806C9-E2F0-4646-AF0F-E3AD9C31402B}" srcOrd="0" destOrd="0" presId="urn:microsoft.com/office/officeart/2005/8/layout/vList2"/>
    <dgm:cxn modelId="{4FC8777B-3D2E-42C6-9A75-78E75EB38C61}" type="presOf" srcId="{9622D16B-0972-4372-8B90-6BDCDA0F58A8}" destId="{9602F077-D315-4486-8BDD-7BA54F6E129B}" srcOrd="0" destOrd="0" presId="urn:microsoft.com/office/officeart/2005/8/layout/vList2"/>
    <dgm:cxn modelId="{ED03357E-9660-4DE1-A34A-52A9F4467B78}" srcId="{9622D16B-0972-4372-8B90-6BDCDA0F58A8}" destId="{CA17F4C7-C469-4330-82F4-BAE8CF7BD3B1}" srcOrd="0" destOrd="0" parTransId="{C3075463-6509-4A87-9996-74B3ABE9F71C}" sibTransId="{AC4D8757-C415-4A43-A19F-45348BD79243}"/>
    <dgm:cxn modelId="{98A38C95-7570-49E3-8C88-566119E66129}" type="presOf" srcId="{CA17F4C7-C469-4330-82F4-BAE8CF7BD3B1}" destId="{A9E90833-849B-42F2-A43B-6F28A224E58D}" srcOrd="0" destOrd="0" presId="urn:microsoft.com/office/officeart/2005/8/layout/vList2"/>
    <dgm:cxn modelId="{50548AB0-7033-41AC-A902-DA3CB86C9764}" srcId="{9622D16B-0972-4372-8B90-6BDCDA0F58A8}" destId="{E8899958-44F5-4884-A29A-9914B9D6E9FD}" srcOrd="1" destOrd="0" parTransId="{FFFB48C3-E75F-4B69-84EB-AFDB42914CE7}" sibTransId="{8D04B18B-0546-4245-8F8E-FFB859C8260A}"/>
    <dgm:cxn modelId="{52CE30D4-4C0D-4C01-9578-A5ACE7C87B41}" type="presOf" srcId="{A4D7CF17-25A1-473A-BB7F-EEEF5EBA4F02}" destId="{D1D6075F-D427-4233-BA23-099AD6CAF094}" srcOrd="0" destOrd="0" presId="urn:microsoft.com/office/officeart/2005/8/layout/vList2"/>
    <dgm:cxn modelId="{FF012FE4-0590-4D8C-A857-1EE4BF0D6663}" type="presOf" srcId="{4DBAE08C-643D-4003-ABD1-12438CF7A240}" destId="{6BC1449C-991E-4AC3-ABB1-E4FE77B34236}" srcOrd="0" destOrd="0" presId="urn:microsoft.com/office/officeart/2005/8/layout/vList2"/>
    <dgm:cxn modelId="{3092D4FD-E05F-448F-884A-20B76C26E313}" type="presParOf" srcId="{9602F077-D315-4486-8BDD-7BA54F6E129B}" destId="{A9E90833-849B-42F2-A43B-6F28A224E58D}" srcOrd="0" destOrd="0" presId="urn:microsoft.com/office/officeart/2005/8/layout/vList2"/>
    <dgm:cxn modelId="{999C0E82-CFAA-4479-AE81-33379DCB0BF8}" type="presParOf" srcId="{9602F077-D315-4486-8BDD-7BA54F6E129B}" destId="{CD6504C6-12AE-4933-B665-B03121096ED9}" srcOrd="1" destOrd="0" presId="urn:microsoft.com/office/officeart/2005/8/layout/vList2"/>
    <dgm:cxn modelId="{C566737D-6D8E-4402-A4E3-EE295411D591}" type="presParOf" srcId="{9602F077-D315-4486-8BDD-7BA54F6E129B}" destId="{7B5806C9-E2F0-4646-AF0F-E3AD9C31402B}" srcOrd="2" destOrd="0" presId="urn:microsoft.com/office/officeart/2005/8/layout/vList2"/>
    <dgm:cxn modelId="{B91AE984-4B4B-42DE-9287-49DBD802335A}" type="presParOf" srcId="{9602F077-D315-4486-8BDD-7BA54F6E129B}" destId="{AB1C69DF-A0F2-4A21-A1AF-F3D6E74D9D00}" srcOrd="3" destOrd="0" presId="urn:microsoft.com/office/officeart/2005/8/layout/vList2"/>
    <dgm:cxn modelId="{03750D93-5A60-4C0A-B756-A86D51C4C2E5}" type="presParOf" srcId="{9602F077-D315-4486-8BDD-7BA54F6E129B}" destId="{6BC1449C-991E-4AC3-ABB1-E4FE77B34236}" srcOrd="4" destOrd="0" presId="urn:microsoft.com/office/officeart/2005/8/layout/vList2"/>
    <dgm:cxn modelId="{678FE2CB-F384-492C-AC4D-E6396186080D}" type="presParOf" srcId="{9602F077-D315-4486-8BDD-7BA54F6E129B}" destId="{17204236-FDB7-451C-9C16-26BADF20ABDD}" srcOrd="5" destOrd="0" presId="urn:microsoft.com/office/officeart/2005/8/layout/vList2"/>
    <dgm:cxn modelId="{2D4EFC8F-21FF-483D-ACC1-C8117DD62096}" type="presParOf" srcId="{9602F077-D315-4486-8BDD-7BA54F6E129B}" destId="{D1D6075F-D427-4233-BA23-099AD6CAF09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654607-97B0-407A-BF4A-E478A4EB516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75F9BB1-CD55-4489-85C8-B8531AA05A3A}">
      <dgm:prSet/>
      <dgm:spPr/>
      <dgm:t>
        <a:bodyPr/>
        <a:lstStyle/>
        <a:p>
          <a:pPr>
            <a:defRPr cap="all"/>
          </a:pPr>
          <a:r>
            <a:rPr lang="en-GB"/>
            <a:t>Isac is shy, anxious, or reluctant to join group play can </a:t>
          </a:r>
          <a:r>
            <a:rPr lang="en-GB" b="1"/>
            <a:t>watch first</a:t>
          </a:r>
          <a:r>
            <a:rPr lang="en-GB"/>
            <a:t>, then join when ready. This is a major strength because it respects the child’s emotional needs while still promoting learning.</a:t>
          </a:r>
          <a:endParaRPr lang="en-US"/>
        </a:p>
      </dgm:t>
    </dgm:pt>
    <dgm:pt modelId="{0F5A07BB-8E64-4EEA-B6C1-4D02B6E4DFF5}" type="parTrans" cxnId="{0228B512-3960-4314-ADD6-80265492B61C}">
      <dgm:prSet/>
      <dgm:spPr/>
      <dgm:t>
        <a:bodyPr/>
        <a:lstStyle/>
        <a:p>
          <a:endParaRPr lang="en-US"/>
        </a:p>
      </dgm:t>
    </dgm:pt>
    <dgm:pt modelId="{2644E9CB-60F2-4128-A120-056586F0F2F8}" type="sibTrans" cxnId="{0228B512-3960-4314-ADD6-80265492B61C}">
      <dgm:prSet/>
      <dgm:spPr/>
      <dgm:t>
        <a:bodyPr/>
        <a:lstStyle/>
        <a:p>
          <a:endParaRPr lang="en-US"/>
        </a:p>
      </dgm:t>
    </dgm:pt>
    <dgm:pt modelId="{5588D91E-998E-4BA0-8837-4C14AE5569EC}">
      <dgm:prSet/>
      <dgm:spPr/>
      <dgm:t>
        <a:bodyPr/>
        <a:lstStyle/>
        <a:p>
          <a:pPr>
            <a:defRPr cap="all"/>
          </a:pPr>
          <a:r>
            <a:rPr lang="en-GB"/>
            <a:t>Observing peers being praised for joining in or sharing also reduces fear and builds confidence.</a:t>
          </a:r>
          <a:endParaRPr lang="en-US"/>
        </a:p>
      </dgm:t>
    </dgm:pt>
    <dgm:pt modelId="{C8F3A50F-D556-4E50-B25D-74EF13BCD9B6}" type="parTrans" cxnId="{7A5EA95D-F4D9-4CF1-AD1C-719A7548C434}">
      <dgm:prSet/>
      <dgm:spPr/>
      <dgm:t>
        <a:bodyPr/>
        <a:lstStyle/>
        <a:p>
          <a:endParaRPr lang="en-US"/>
        </a:p>
      </dgm:t>
    </dgm:pt>
    <dgm:pt modelId="{0DB92F69-96CF-4AF2-9775-B2F96AD7A88D}" type="sibTrans" cxnId="{7A5EA95D-F4D9-4CF1-AD1C-719A7548C434}">
      <dgm:prSet/>
      <dgm:spPr/>
      <dgm:t>
        <a:bodyPr/>
        <a:lstStyle/>
        <a:p>
          <a:endParaRPr lang="en-US"/>
        </a:p>
      </dgm:t>
    </dgm:pt>
    <dgm:pt modelId="{811555EB-C8E2-4529-8D2F-C985AC1A9764}">
      <dgm:prSet/>
      <dgm:spPr/>
      <dgm:t>
        <a:bodyPr/>
        <a:lstStyle/>
        <a:p>
          <a:pPr>
            <a:defRPr cap="all"/>
          </a:pPr>
          <a:r>
            <a:rPr lang="en-GB"/>
            <a:t>Rewarding them for good behaviour so they keep up the good work praising them high fives well done good job keep it up will help build their confident and emotional physical learning in isac situation and this will build a strong relationship with isac and staff.</a:t>
          </a:r>
          <a:endParaRPr lang="en-US"/>
        </a:p>
      </dgm:t>
    </dgm:pt>
    <dgm:pt modelId="{A33A0AD8-4BCA-42CB-B59F-704B0DAC5E2E}" type="parTrans" cxnId="{CE481DE2-B9CD-4FC4-94FE-97508EDAB6E4}">
      <dgm:prSet/>
      <dgm:spPr/>
      <dgm:t>
        <a:bodyPr/>
        <a:lstStyle/>
        <a:p>
          <a:endParaRPr lang="en-US"/>
        </a:p>
      </dgm:t>
    </dgm:pt>
    <dgm:pt modelId="{21F4BFF5-AA43-454C-B8C2-C8646D95A4C1}" type="sibTrans" cxnId="{CE481DE2-B9CD-4FC4-94FE-97508EDAB6E4}">
      <dgm:prSet/>
      <dgm:spPr/>
      <dgm:t>
        <a:bodyPr/>
        <a:lstStyle/>
        <a:p>
          <a:endParaRPr lang="en-US"/>
        </a:p>
      </dgm:t>
    </dgm:pt>
    <dgm:pt modelId="{494BA614-EA1B-4003-8CE7-ACD7D47C1551}" type="pres">
      <dgm:prSet presAssocID="{BA654607-97B0-407A-BF4A-E478A4EB5167}" presName="root" presStyleCnt="0">
        <dgm:presLayoutVars>
          <dgm:dir/>
          <dgm:resizeHandles val="exact"/>
        </dgm:presLayoutVars>
      </dgm:prSet>
      <dgm:spPr/>
    </dgm:pt>
    <dgm:pt modelId="{96ABA391-1761-47C0-B038-CAC5D19CE935}" type="pres">
      <dgm:prSet presAssocID="{F75F9BB1-CD55-4489-85C8-B8531AA05A3A}" presName="compNode" presStyleCnt="0"/>
      <dgm:spPr/>
    </dgm:pt>
    <dgm:pt modelId="{F09515FC-9BA1-4C62-8FB4-FC910154DD5C}" type="pres">
      <dgm:prSet presAssocID="{F75F9BB1-CD55-4489-85C8-B8531AA05A3A}" presName="iconBgRect" presStyleLbl="bgShp" presStyleIdx="0" presStyleCnt="3"/>
      <dgm:spPr>
        <a:prstGeom prst="round2DiagRect">
          <a:avLst>
            <a:gd name="adj1" fmla="val 29727"/>
            <a:gd name="adj2" fmla="val 0"/>
          </a:avLst>
        </a:prstGeom>
      </dgm:spPr>
    </dgm:pt>
    <dgm:pt modelId="{9BE6DFEF-31C4-4427-BC77-60980DAB8BB2}" type="pres">
      <dgm:prSet presAssocID="{F75F9BB1-CD55-4489-85C8-B8531AA05A3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fused Person"/>
        </a:ext>
      </dgm:extLst>
    </dgm:pt>
    <dgm:pt modelId="{0CE954A5-D7C8-4FDB-A511-FFF2A48200C0}" type="pres">
      <dgm:prSet presAssocID="{F75F9BB1-CD55-4489-85C8-B8531AA05A3A}" presName="spaceRect" presStyleCnt="0"/>
      <dgm:spPr/>
    </dgm:pt>
    <dgm:pt modelId="{CBAAEE87-96A8-4F00-B816-8DBBD5E71408}" type="pres">
      <dgm:prSet presAssocID="{F75F9BB1-CD55-4489-85C8-B8531AA05A3A}" presName="textRect" presStyleLbl="revTx" presStyleIdx="0" presStyleCnt="3">
        <dgm:presLayoutVars>
          <dgm:chMax val="1"/>
          <dgm:chPref val="1"/>
        </dgm:presLayoutVars>
      </dgm:prSet>
      <dgm:spPr/>
    </dgm:pt>
    <dgm:pt modelId="{85B6ACC1-6B59-42F1-9B68-CBB8619D3FCE}" type="pres">
      <dgm:prSet presAssocID="{2644E9CB-60F2-4128-A120-056586F0F2F8}" presName="sibTrans" presStyleCnt="0"/>
      <dgm:spPr/>
    </dgm:pt>
    <dgm:pt modelId="{5DE09FFD-1C2F-4874-8529-F964A798DB6D}" type="pres">
      <dgm:prSet presAssocID="{5588D91E-998E-4BA0-8837-4C14AE5569EC}" presName="compNode" presStyleCnt="0"/>
      <dgm:spPr/>
    </dgm:pt>
    <dgm:pt modelId="{25613650-A94B-4F12-9D9A-18375D97838E}" type="pres">
      <dgm:prSet presAssocID="{5588D91E-998E-4BA0-8837-4C14AE5569EC}" presName="iconBgRect" presStyleLbl="bgShp" presStyleIdx="1" presStyleCnt="3"/>
      <dgm:spPr>
        <a:prstGeom prst="round2DiagRect">
          <a:avLst>
            <a:gd name="adj1" fmla="val 29727"/>
            <a:gd name="adj2" fmla="val 0"/>
          </a:avLst>
        </a:prstGeom>
      </dgm:spPr>
    </dgm:pt>
    <dgm:pt modelId="{8E9EFEF7-F06B-4021-B68D-D5AA18057DD0}" type="pres">
      <dgm:prSet presAssocID="{5588D91E-998E-4BA0-8837-4C14AE5569E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82DDAD32-DCB3-4DAD-A12A-28D1E29C99CD}" type="pres">
      <dgm:prSet presAssocID="{5588D91E-998E-4BA0-8837-4C14AE5569EC}" presName="spaceRect" presStyleCnt="0"/>
      <dgm:spPr/>
    </dgm:pt>
    <dgm:pt modelId="{6E134453-AB62-44B3-9954-9BF28FAA2F37}" type="pres">
      <dgm:prSet presAssocID="{5588D91E-998E-4BA0-8837-4C14AE5569EC}" presName="textRect" presStyleLbl="revTx" presStyleIdx="1" presStyleCnt="3">
        <dgm:presLayoutVars>
          <dgm:chMax val="1"/>
          <dgm:chPref val="1"/>
        </dgm:presLayoutVars>
      </dgm:prSet>
      <dgm:spPr/>
    </dgm:pt>
    <dgm:pt modelId="{2225B330-46D2-4CB8-8729-1C66F636E81E}" type="pres">
      <dgm:prSet presAssocID="{0DB92F69-96CF-4AF2-9775-B2F96AD7A88D}" presName="sibTrans" presStyleCnt="0"/>
      <dgm:spPr/>
    </dgm:pt>
    <dgm:pt modelId="{7654DCD2-6FAE-413F-9C9A-DE62E0D9E303}" type="pres">
      <dgm:prSet presAssocID="{811555EB-C8E2-4529-8D2F-C985AC1A9764}" presName="compNode" presStyleCnt="0"/>
      <dgm:spPr/>
    </dgm:pt>
    <dgm:pt modelId="{DB6DE61E-E268-4AF9-B66A-09A16F6F82CB}" type="pres">
      <dgm:prSet presAssocID="{811555EB-C8E2-4529-8D2F-C985AC1A9764}" presName="iconBgRect" presStyleLbl="bgShp" presStyleIdx="2" presStyleCnt="3"/>
      <dgm:spPr>
        <a:prstGeom prst="round2DiagRect">
          <a:avLst>
            <a:gd name="adj1" fmla="val 29727"/>
            <a:gd name="adj2" fmla="val 0"/>
          </a:avLst>
        </a:prstGeom>
      </dgm:spPr>
    </dgm:pt>
    <dgm:pt modelId="{90DFCB0E-8713-45FF-8700-4A78E05E94C0}" type="pres">
      <dgm:prSet presAssocID="{811555EB-C8E2-4529-8D2F-C985AC1A976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umbs Up Sign"/>
        </a:ext>
      </dgm:extLst>
    </dgm:pt>
    <dgm:pt modelId="{FBA67FAF-4250-49B5-A479-3B6A1D3EACD1}" type="pres">
      <dgm:prSet presAssocID="{811555EB-C8E2-4529-8D2F-C985AC1A9764}" presName="spaceRect" presStyleCnt="0"/>
      <dgm:spPr/>
    </dgm:pt>
    <dgm:pt modelId="{8CC3B55A-59A9-49AB-A4CC-49461238E308}" type="pres">
      <dgm:prSet presAssocID="{811555EB-C8E2-4529-8D2F-C985AC1A9764}" presName="textRect" presStyleLbl="revTx" presStyleIdx="2" presStyleCnt="3">
        <dgm:presLayoutVars>
          <dgm:chMax val="1"/>
          <dgm:chPref val="1"/>
        </dgm:presLayoutVars>
      </dgm:prSet>
      <dgm:spPr/>
    </dgm:pt>
  </dgm:ptLst>
  <dgm:cxnLst>
    <dgm:cxn modelId="{0228B512-3960-4314-ADD6-80265492B61C}" srcId="{BA654607-97B0-407A-BF4A-E478A4EB5167}" destId="{F75F9BB1-CD55-4489-85C8-B8531AA05A3A}" srcOrd="0" destOrd="0" parTransId="{0F5A07BB-8E64-4EEA-B6C1-4D02B6E4DFF5}" sibTransId="{2644E9CB-60F2-4128-A120-056586F0F2F8}"/>
    <dgm:cxn modelId="{7A5EA95D-F4D9-4CF1-AD1C-719A7548C434}" srcId="{BA654607-97B0-407A-BF4A-E478A4EB5167}" destId="{5588D91E-998E-4BA0-8837-4C14AE5569EC}" srcOrd="1" destOrd="0" parTransId="{C8F3A50F-D556-4E50-B25D-74EF13BCD9B6}" sibTransId="{0DB92F69-96CF-4AF2-9775-B2F96AD7A88D}"/>
    <dgm:cxn modelId="{DA678C95-EDD7-4A06-B238-A8D056AD465C}" type="presOf" srcId="{5588D91E-998E-4BA0-8837-4C14AE5569EC}" destId="{6E134453-AB62-44B3-9954-9BF28FAA2F37}" srcOrd="0" destOrd="0" presId="urn:microsoft.com/office/officeart/2018/5/layout/IconLeafLabelList"/>
    <dgm:cxn modelId="{B8F43DCF-6D34-40F3-8DC2-79ECCF396702}" type="presOf" srcId="{BA654607-97B0-407A-BF4A-E478A4EB5167}" destId="{494BA614-EA1B-4003-8CE7-ACD7D47C1551}" srcOrd="0" destOrd="0" presId="urn:microsoft.com/office/officeart/2018/5/layout/IconLeafLabelList"/>
    <dgm:cxn modelId="{D90555E1-F44E-429F-B20D-59AC0A326D24}" type="presOf" srcId="{F75F9BB1-CD55-4489-85C8-B8531AA05A3A}" destId="{CBAAEE87-96A8-4F00-B816-8DBBD5E71408}" srcOrd="0" destOrd="0" presId="urn:microsoft.com/office/officeart/2018/5/layout/IconLeafLabelList"/>
    <dgm:cxn modelId="{CE481DE2-B9CD-4FC4-94FE-97508EDAB6E4}" srcId="{BA654607-97B0-407A-BF4A-E478A4EB5167}" destId="{811555EB-C8E2-4529-8D2F-C985AC1A9764}" srcOrd="2" destOrd="0" parTransId="{A33A0AD8-4BCA-42CB-B59F-704B0DAC5E2E}" sibTransId="{21F4BFF5-AA43-454C-B8C2-C8646D95A4C1}"/>
    <dgm:cxn modelId="{9FB20CEB-222C-4CA1-A64E-D6F4C3AA5D49}" type="presOf" srcId="{811555EB-C8E2-4529-8D2F-C985AC1A9764}" destId="{8CC3B55A-59A9-49AB-A4CC-49461238E308}" srcOrd="0" destOrd="0" presId="urn:microsoft.com/office/officeart/2018/5/layout/IconLeafLabelList"/>
    <dgm:cxn modelId="{A6EAB356-700A-4427-82FA-80AE1D8EEB56}" type="presParOf" srcId="{494BA614-EA1B-4003-8CE7-ACD7D47C1551}" destId="{96ABA391-1761-47C0-B038-CAC5D19CE935}" srcOrd="0" destOrd="0" presId="urn:microsoft.com/office/officeart/2018/5/layout/IconLeafLabelList"/>
    <dgm:cxn modelId="{9C20EB69-3285-49C0-9787-80100BFBE3DB}" type="presParOf" srcId="{96ABA391-1761-47C0-B038-CAC5D19CE935}" destId="{F09515FC-9BA1-4C62-8FB4-FC910154DD5C}" srcOrd="0" destOrd="0" presId="urn:microsoft.com/office/officeart/2018/5/layout/IconLeafLabelList"/>
    <dgm:cxn modelId="{87684E78-0A5B-4EB0-BE3A-56A740905617}" type="presParOf" srcId="{96ABA391-1761-47C0-B038-CAC5D19CE935}" destId="{9BE6DFEF-31C4-4427-BC77-60980DAB8BB2}" srcOrd="1" destOrd="0" presId="urn:microsoft.com/office/officeart/2018/5/layout/IconLeafLabelList"/>
    <dgm:cxn modelId="{0A06F884-7046-47C5-B344-6530D6959946}" type="presParOf" srcId="{96ABA391-1761-47C0-B038-CAC5D19CE935}" destId="{0CE954A5-D7C8-4FDB-A511-FFF2A48200C0}" srcOrd="2" destOrd="0" presId="urn:microsoft.com/office/officeart/2018/5/layout/IconLeafLabelList"/>
    <dgm:cxn modelId="{787F68E1-874A-485A-9B4B-84E84A76E647}" type="presParOf" srcId="{96ABA391-1761-47C0-B038-CAC5D19CE935}" destId="{CBAAEE87-96A8-4F00-B816-8DBBD5E71408}" srcOrd="3" destOrd="0" presId="urn:microsoft.com/office/officeart/2018/5/layout/IconLeafLabelList"/>
    <dgm:cxn modelId="{222565A7-8400-45CD-B374-3A2BBF91731E}" type="presParOf" srcId="{494BA614-EA1B-4003-8CE7-ACD7D47C1551}" destId="{85B6ACC1-6B59-42F1-9B68-CBB8619D3FCE}" srcOrd="1" destOrd="0" presId="urn:microsoft.com/office/officeart/2018/5/layout/IconLeafLabelList"/>
    <dgm:cxn modelId="{196A469F-8DB7-4C69-89FE-94C64A7DB47F}" type="presParOf" srcId="{494BA614-EA1B-4003-8CE7-ACD7D47C1551}" destId="{5DE09FFD-1C2F-4874-8529-F964A798DB6D}" srcOrd="2" destOrd="0" presId="urn:microsoft.com/office/officeart/2018/5/layout/IconLeafLabelList"/>
    <dgm:cxn modelId="{8D237EAC-073E-476F-973C-2A9636F18A12}" type="presParOf" srcId="{5DE09FFD-1C2F-4874-8529-F964A798DB6D}" destId="{25613650-A94B-4F12-9D9A-18375D97838E}" srcOrd="0" destOrd="0" presId="urn:microsoft.com/office/officeart/2018/5/layout/IconLeafLabelList"/>
    <dgm:cxn modelId="{6886DFCD-48E8-4397-A0C5-EC5E4943B036}" type="presParOf" srcId="{5DE09FFD-1C2F-4874-8529-F964A798DB6D}" destId="{8E9EFEF7-F06B-4021-B68D-D5AA18057DD0}" srcOrd="1" destOrd="0" presId="urn:microsoft.com/office/officeart/2018/5/layout/IconLeafLabelList"/>
    <dgm:cxn modelId="{3A09C60E-B57D-4253-8E22-D708FF3CF06A}" type="presParOf" srcId="{5DE09FFD-1C2F-4874-8529-F964A798DB6D}" destId="{82DDAD32-DCB3-4DAD-A12A-28D1E29C99CD}" srcOrd="2" destOrd="0" presId="urn:microsoft.com/office/officeart/2018/5/layout/IconLeafLabelList"/>
    <dgm:cxn modelId="{98C81BBA-B2AD-4CD6-83C9-2136784A7210}" type="presParOf" srcId="{5DE09FFD-1C2F-4874-8529-F964A798DB6D}" destId="{6E134453-AB62-44B3-9954-9BF28FAA2F37}" srcOrd="3" destOrd="0" presId="urn:microsoft.com/office/officeart/2018/5/layout/IconLeafLabelList"/>
    <dgm:cxn modelId="{17796BAE-D328-47E1-B09B-7020C49723A1}" type="presParOf" srcId="{494BA614-EA1B-4003-8CE7-ACD7D47C1551}" destId="{2225B330-46D2-4CB8-8729-1C66F636E81E}" srcOrd="3" destOrd="0" presId="urn:microsoft.com/office/officeart/2018/5/layout/IconLeafLabelList"/>
    <dgm:cxn modelId="{193396D7-7028-4AAB-B572-BE4403078080}" type="presParOf" srcId="{494BA614-EA1B-4003-8CE7-ACD7D47C1551}" destId="{7654DCD2-6FAE-413F-9C9A-DE62E0D9E303}" srcOrd="4" destOrd="0" presId="urn:microsoft.com/office/officeart/2018/5/layout/IconLeafLabelList"/>
    <dgm:cxn modelId="{52531F0D-20C9-48F1-B34C-FB09FCF0D319}" type="presParOf" srcId="{7654DCD2-6FAE-413F-9C9A-DE62E0D9E303}" destId="{DB6DE61E-E268-4AF9-B66A-09A16F6F82CB}" srcOrd="0" destOrd="0" presId="urn:microsoft.com/office/officeart/2018/5/layout/IconLeafLabelList"/>
    <dgm:cxn modelId="{83A30C40-546D-4AE6-AB8F-02590D7B141B}" type="presParOf" srcId="{7654DCD2-6FAE-413F-9C9A-DE62E0D9E303}" destId="{90DFCB0E-8713-45FF-8700-4A78E05E94C0}" srcOrd="1" destOrd="0" presId="urn:microsoft.com/office/officeart/2018/5/layout/IconLeafLabelList"/>
    <dgm:cxn modelId="{57119A57-253B-4674-B47F-BD4B9AB88546}" type="presParOf" srcId="{7654DCD2-6FAE-413F-9C9A-DE62E0D9E303}" destId="{FBA67FAF-4250-49B5-A479-3B6A1D3EACD1}" srcOrd="2" destOrd="0" presId="urn:microsoft.com/office/officeart/2018/5/layout/IconLeafLabelList"/>
    <dgm:cxn modelId="{F20B6A1E-C961-4367-A376-8DB642DDA405}" type="presParOf" srcId="{7654DCD2-6FAE-413F-9C9A-DE62E0D9E303}" destId="{8CC3B55A-59A9-49AB-A4CC-49461238E30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E90833-849B-42F2-A43B-6F28A224E58D}">
      <dsp:nvSpPr>
        <dsp:cNvPr id="0" name=""/>
        <dsp:cNvSpPr/>
      </dsp:nvSpPr>
      <dsp:spPr>
        <a:xfrm>
          <a:off x="0" y="419719"/>
          <a:ext cx="6666833" cy="11255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We would be helping  in supporting Isac’s emotional, social, and developmental needs Because he has recently moved, is struggling with separation, and shows delayed language development, the centre would provide early</a:t>
          </a:r>
          <a:r>
            <a:rPr lang="en-GB" sz="1300" b="1" kern="1200"/>
            <a:t> </a:t>
          </a:r>
          <a:r>
            <a:rPr lang="en-GB" sz="1300" kern="1200"/>
            <a:t>intervention, family support, and specialist referrals to promote his wellbeing. We would build a secure, trusting relationship with Isac. Staff would use consistent routines to reduce anxiety and help him feel safe.</a:t>
          </a:r>
          <a:endParaRPr lang="en-US" sz="1300" kern="1200"/>
        </a:p>
      </dsp:txBody>
      <dsp:txXfrm>
        <a:off x="54944" y="474663"/>
        <a:ext cx="6556945" cy="1015652"/>
      </dsp:txXfrm>
    </dsp:sp>
    <dsp:sp modelId="{7B5806C9-E2F0-4646-AF0F-E3AD9C31402B}">
      <dsp:nvSpPr>
        <dsp:cNvPr id="0" name=""/>
        <dsp:cNvSpPr/>
      </dsp:nvSpPr>
      <dsp:spPr>
        <a:xfrm>
          <a:off x="0" y="1582699"/>
          <a:ext cx="6666833" cy="112554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 continuing separation plan would be put in place to ease distress when leaving his parent. We would use simple language, visual aids, and modelling to support communication.</a:t>
          </a:r>
          <a:endParaRPr lang="en-US" sz="1300" kern="1200"/>
        </a:p>
      </dsp:txBody>
      <dsp:txXfrm>
        <a:off x="54944" y="1637643"/>
        <a:ext cx="6556945" cy="1015652"/>
      </dsp:txXfrm>
    </dsp:sp>
    <dsp:sp modelId="{6BC1449C-991E-4AC3-ABB1-E4FE77B34236}">
      <dsp:nvSpPr>
        <dsp:cNvPr id="0" name=""/>
        <dsp:cNvSpPr/>
      </dsp:nvSpPr>
      <dsp:spPr>
        <a:xfrm>
          <a:off x="0" y="2745679"/>
          <a:ext cx="6666833" cy="112554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Make refer for Isac to Speech and Language Therapy for assessment.</a:t>
          </a:r>
          <a:endParaRPr lang="en-US" sz="1300" kern="1200"/>
        </a:p>
      </dsp:txBody>
      <dsp:txXfrm>
        <a:off x="54944" y="2800623"/>
        <a:ext cx="6556945" cy="1015652"/>
      </dsp:txXfrm>
    </dsp:sp>
    <dsp:sp modelId="{D1D6075F-D427-4233-BA23-099AD6CAF094}">
      <dsp:nvSpPr>
        <dsp:cNvPr id="0" name=""/>
        <dsp:cNvSpPr/>
      </dsp:nvSpPr>
      <dsp:spPr>
        <a:xfrm>
          <a:off x="0" y="3908660"/>
          <a:ext cx="6666833" cy="11255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Daily activities such as stories, songs, and small‑group conversations would encourage language development</a:t>
          </a:r>
          <a:endParaRPr lang="en-US" sz="1300" kern="1200"/>
        </a:p>
      </dsp:txBody>
      <dsp:txXfrm>
        <a:off x="54944" y="3963604"/>
        <a:ext cx="6556945" cy="10156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9515FC-9BA1-4C62-8FB4-FC910154DD5C}">
      <dsp:nvSpPr>
        <dsp:cNvPr id="0" name=""/>
        <dsp:cNvSpPr/>
      </dsp:nvSpPr>
      <dsp:spPr>
        <a:xfrm>
          <a:off x="718664" y="273265"/>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6DFEF-31C4-4427-BC77-60980DAB8BB2}">
      <dsp:nvSpPr>
        <dsp:cNvPr id="0" name=""/>
        <dsp:cNvSpPr/>
      </dsp:nvSpPr>
      <dsp:spPr>
        <a:xfrm>
          <a:off x="1135476" y="690077"/>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AAEE87-96A8-4F00-B816-8DBBD5E71408}">
      <dsp:nvSpPr>
        <dsp:cNvPr id="0" name=""/>
        <dsp:cNvSpPr/>
      </dsp:nvSpPr>
      <dsp:spPr>
        <a:xfrm>
          <a:off x="93445" y="2838265"/>
          <a:ext cx="3206250" cy="108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Isac is shy, anxious, or reluctant to join group play can </a:t>
          </a:r>
          <a:r>
            <a:rPr lang="en-GB" sz="1100" b="1" kern="1200"/>
            <a:t>watch first</a:t>
          </a:r>
          <a:r>
            <a:rPr lang="en-GB" sz="1100" kern="1200"/>
            <a:t>, then join when ready. This is a major strength because it respects the child’s emotional needs while still promoting learning.</a:t>
          </a:r>
          <a:endParaRPr lang="en-US" sz="1100" kern="1200"/>
        </a:p>
      </dsp:txBody>
      <dsp:txXfrm>
        <a:off x="93445" y="2838265"/>
        <a:ext cx="3206250" cy="1081274"/>
      </dsp:txXfrm>
    </dsp:sp>
    <dsp:sp modelId="{25613650-A94B-4F12-9D9A-18375D97838E}">
      <dsp:nvSpPr>
        <dsp:cNvPr id="0" name=""/>
        <dsp:cNvSpPr/>
      </dsp:nvSpPr>
      <dsp:spPr>
        <a:xfrm>
          <a:off x="4486008" y="273265"/>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EFEF7-F06B-4021-B68D-D5AA18057DD0}">
      <dsp:nvSpPr>
        <dsp:cNvPr id="0" name=""/>
        <dsp:cNvSpPr/>
      </dsp:nvSpPr>
      <dsp:spPr>
        <a:xfrm>
          <a:off x="4902820" y="690077"/>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134453-AB62-44B3-9954-9BF28FAA2F37}">
      <dsp:nvSpPr>
        <dsp:cNvPr id="0" name=""/>
        <dsp:cNvSpPr/>
      </dsp:nvSpPr>
      <dsp:spPr>
        <a:xfrm>
          <a:off x="3860789" y="2838265"/>
          <a:ext cx="3206250" cy="108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Observing peers being praised for joining in or sharing also reduces fear and builds confidence.</a:t>
          </a:r>
          <a:endParaRPr lang="en-US" sz="1100" kern="1200"/>
        </a:p>
      </dsp:txBody>
      <dsp:txXfrm>
        <a:off x="3860789" y="2838265"/>
        <a:ext cx="3206250" cy="1081274"/>
      </dsp:txXfrm>
    </dsp:sp>
    <dsp:sp modelId="{DB6DE61E-E268-4AF9-B66A-09A16F6F82CB}">
      <dsp:nvSpPr>
        <dsp:cNvPr id="0" name=""/>
        <dsp:cNvSpPr/>
      </dsp:nvSpPr>
      <dsp:spPr>
        <a:xfrm>
          <a:off x="8253352" y="273265"/>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DFCB0E-8713-45FF-8700-4A78E05E94C0}">
      <dsp:nvSpPr>
        <dsp:cNvPr id="0" name=""/>
        <dsp:cNvSpPr/>
      </dsp:nvSpPr>
      <dsp:spPr>
        <a:xfrm>
          <a:off x="8670164" y="690077"/>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C3B55A-59A9-49AB-A4CC-49461238E308}">
      <dsp:nvSpPr>
        <dsp:cNvPr id="0" name=""/>
        <dsp:cNvSpPr/>
      </dsp:nvSpPr>
      <dsp:spPr>
        <a:xfrm>
          <a:off x="7628133" y="2838265"/>
          <a:ext cx="3206250" cy="1081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Rewarding them for good behaviour so they keep up the good work praising them high fives well done good job keep it up will help build their confident and emotional physical learning in isac situation and this will build a strong relationship with isac and staff.</a:t>
          </a:r>
          <a:endParaRPr lang="en-US" sz="1100" kern="1200"/>
        </a:p>
      </dsp:txBody>
      <dsp:txXfrm>
        <a:off x="7628133" y="2838265"/>
        <a:ext cx="3206250" cy="10812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92DBFC-86AC-4C50-AECD-A18045BF936F}"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3D9696-939B-4C6E-89F4-DEC08480FEE6}" type="slidenum">
              <a:rPr lang="en-GB" smtClean="0"/>
              <a:t>‹#›</a:t>
            </a:fld>
            <a:endParaRPr lang="en-GB"/>
          </a:p>
        </p:txBody>
      </p:sp>
    </p:spTree>
    <p:extLst>
      <p:ext uri="{BB962C8B-B14F-4D97-AF65-F5344CB8AC3E}">
        <p14:creationId xmlns:p14="http://schemas.microsoft.com/office/powerpoint/2010/main" val="2007730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3D9696-939B-4C6E-89F4-DEC08480FEE6}" type="slidenum">
              <a:rPr lang="en-GB" smtClean="0"/>
              <a:t>1</a:t>
            </a:fld>
            <a:endParaRPr lang="en-GB"/>
          </a:p>
        </p:txBody>
      </p:sp>
    </p:spTree>
    <p:extLst>
      <p:ext uri="{BB962C8B-B14F-4D97-AF65-F5344CB8AC3E}">
        <p14:creationId xmlns:p14="http://schemas.microsoft.com/office/powerpoint/2010/main" val="776062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A37EA-9F0F-BFBE-48C4-48B17B8120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9506C6-7FBB-056F-E260-0AEC65D507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0ECAE9-B836-7726-BF55-EF9C43D7270B}"/>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5" name="Footer Placeholder 4">
            <a:extLst>
              <a:ext uri="{FF2B5EF4-FFF2-40B4-BE49-F238E27FC236}">
                <a16:creationId xmlns:a16="http://schemas.microsoft.com/office/drawing/2014/main" id="{FC39AAC6-E1BB-99CB-1DAA-B474651139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715F25-7DFA-4DA4-3669-1C01D7C25A98}"/>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1827797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738F1-324A-9849-4F75-5A5976B9FC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C9E006-ACC5-EA9F-EB48-DC194F5327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08E626-A7B1-3C94-B33C-4B9652861BF1}"/>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5" name="Footer Placeholder 4">
            <a:extLst>
              <a:ext uri="{FF2B5EF4-FFF2-40B4-BE49-F238E27FC236}">
                <a16:creationId xmlns:a16="http://schemas.microsoft.com/office/drawing/2014/main" id="{29490CF8-137F-E366-D713-309F3DCA1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2272A-AD45-C9DB-B9E1-A274C165B050}"/>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2115754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366C3-B624-722E-6CBB-08C2EB11EC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0F6EE4-C3C2-FE6E-39FF-F4BC7E6E00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759B81-40FD-A51E-4CE8-9A613FB5048B}"/>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5" name="Footer Placeholder 4">
            <a:extLst>
              <a:ext uri="{FF2B5EF4-FFF2-40B4-BE49-F238E27FC236}">
                <a16:creationId xmlns:a16="http://schemas.microsoft.com/office/drawing/2014/main" id="{5BD29BF9-6739-B4A7-2CC9-AB34FD1D67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32A47-21E2-F3D1-1E28-392C93BD1D6F}"/>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2303166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DD5C8-80F1-3043-9E9A-B36214DFCB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1F724-282D-3B88-4E25-92C34847A5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0F125B-DD11-07C4-43FB-3C6D15CEE8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17CF02-6F09-FCA0-03C2-9EE6AFD336C8}"/>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6" name="Footer Placeholder 5">
            <a:extLst>
              <a:ext uri="{FF2B5EF4-FFF2-40B4-BE49-F238E27FC236}">
                <a16:creationId xmlns:a16="http://schemas.microsoft.com/office/drawing/2014/main" id="{73A07E98-2D29-8620-A3E1-C45BD6653E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C0BDF7-9143-97D5-1100-9C2FAF9F7A45}"/>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552735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C7086-1FED-E105-3434-4C1AA825BC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343D47-7D54-DD84-2747-A3DE2DBA14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3CA3B5-B196-B990-DE75-BC0343AFC6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80A693-9035-74E8-519E-9528974331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D3C849-9FDA-9A92-F61B-C705C6A7AD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406A9F-BE67-14D1-1B30-E832C244D107}"/>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8" name="Footer Placeholder 7">
            <a:extLst>
              <a:ext uri="{FF2B5EF4-FFF2-40B4-BE49-F238E27FC236}">
                <a16:creationId xmlns:a16="http://schemas.microsoft.com/office/drawing/2014/main" id="{D9DD1427-DE2D-22BD-C877-C390053F2B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B1C4F8-C834-B8B6-6138-2ED5880B762A}"/>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106270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030FF-9371-97B7-D662-3CC3BCDE5C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9F57A0-2497-D753-10A7-E2EC04F1F151}"/>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4" name="Footer Placeholder 3">
            <a:extLst>
              <a:ext uri="{FF2B5EF4-FFF2-40B4-BE49-F238E27FC236}">
                <a16:creationId xmlns:a16="http://schemas.microsoft.com/office/drawing/2014/main" id="{00BA8C6C-9CB4-CFDF-8607-8E45F4B7D4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2119F5-884B-F723-0B60-6344A52AF4D8}"/>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3683106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E99E2C-1900-EBEB-B0D3-4D499E316C6D}"/>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3" name="Footer Placeholder 2">
            <a:extLst>
              <a:ext uri="{FF2B5EF4-FFF2-40B4-BE49-F238E27FC236}">
                <a16:creationId xmlns:a16="http://schemas.microsoft.com/office/drawing/2014/main" id="{B5DDE589-0F06-217E-DA1F-5D62937DA1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4B320A-39C9-D214-9F9F-2138A9D7F907}"/>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4145165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73823-326A-699C-A4DA-52D6F345EB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C1DCFF-C406-7005-70B8-66CEFCB0E2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C27D31-5F4F-16D5-8BE0-411912E286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77A3D1-A195-964A-5FF9-B2149A703375}"/>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6" name="Footer Placeholder 5">
            <a:extLst>
              <a:ext uri="{FF2B5EF4-FFF2-40B4-BE49-F238E27FC236}">
                <a16:creationId xmlns:a16="http://schemas.microsoft.com/office/drawing/2014/main" id="{923CCBFF-8045-9F50-D877-FA9CB298E4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A4362-7847-19C3-2C9C-8667D060AC87}"/>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1182619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9B6D4-718A-E633-9D20-75D83198DC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5CA765-F1F5-37E1-1312-84336AA94A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B8D72A1-7CDC-05C5-5FFD-01AF1A5EB0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017033-6B7D-B570-F20E-653B4667DE9B}"/>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6" name="Footer Placeholder 5">
            <a:extLst>
              <a:ext uri="{FF2B5EF4-FFF2-40B4-BE49-F238E27FC236}">
                <a16:creationId xmlns:a16="http://schemas.microsoft.com/office/drawing/2014/main" id="{27AE7D9D-F47A-A209-0A98-A389E0F24F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411C2F-999F-8CE9-8A5F-FAA8D83E94DD}"/>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753026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8994B-A0C7-8538-BDD2-69D082A90C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DCE096-28CF-C358-E4D3-808C9A57AA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2ED87F-314D-DB3E-C301-753C986DCDD6}"/>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5" name="Footer Placeholder 4">
            <a:extLst>
              <a:ext uri="{FF2B5EF4-FFF2-40B4-BE49-F238E27FC236}">
                <a16:creationId xmlns:a16="http://schemas.microsoft.com/office/drawing/2014/main" id="{1214F3EF-972B-0C5D-8BC4-66E45CCAA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4F0A18-1AD6-215C-439B-20B0BC90DDF0}"/>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3666732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B6A13F-EC3F-9A45-D6C0-E46F0E9D1B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7A53B2-2E3E-C14E-B6EE-75F8FC697E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9FC912-F583-D32A-965F-C1FB857F9C1B}"/>
              </a:ext>
            </a:extLst>
          </p:cNvPr>
          <p:cNvSpPr>
            <a:spLocks noGrp="1"/>
          </p:cNvSpPr>
          <p:nvPr>
            <p:ph type="dt" sz="half" idx="10"/>
          </p:nvPr>
        </p:nvSpPr>
        <p:spPr/>
        <p:txBody>
          <a:bodyPr/>
          <a:lstStyle/>
          <a:p>
            <a:fld id="{B3BA947B-D3B5-4E68-ADC8-D738EA556C0A}" type="datetimeFigureOut">
              <a:rPr lang="en-GB" smtClean="0"/>
              <a:t>21/06/2026</a:t>
            </a:fld>
            <a:endParaRPr lang="en-GB"/>
          </a:p>
        </p:txBody>
      </p:sp>
      <p:sp>
        <p:nvSpPr>
          <p:cNvPr id="5" name="Footer Placeholder 4">
            <a:extLst>
              <a:ext uri="{FF2B5EF4-FFF2-40B4-BE49-F238E27FC236}">
                <a16:creationId xmlns:a16="http://schemas.microsoft.com/office/drawing/2014/main" id="{4C3CAFBE-1B37-4BEC-13E7-787CAE1FF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87152F-7B5B-7184-1E5A-6DEC93752EF8}"/>
              </a:ext>
            </a:extLst>
          </p:cNvPr>
          <p:cNvSpPr>
            <a:spLocks noGrp="1"/>
          </p:cNvSpPr>
          <p:nvPr>
            <p:ph type="sldNum" sz="quarter" idx="12"/>
          </p:nvPr>
        </p:nvSpPr>
        <p:spPr/>
        <p:txBody>
          <a:bodyPr/>
          <a:lstStyle/>
          <a:p>
            <a:fld id="{293897A4-08E3-45A1-8C1E-B7DC4ECE772D}" type="slidenum">
              <a:rPr lang="en-GB" smtClean="0"/>
              <a:t>‹#›</a:t>
            </a:fld>
            <a:endParaRPr lang="en-GB"/>
          </a:p>
        </p:txBody>
      </p:sp>
    </p:spTree>
    <p:extLst>
      <p:ext uri="{BB962C8B-B14F-4D97-AF65-F5344CB8AC3E}">
        <p14:creationId xmlns:p14="http://schemas.microsoft.com/office/powerpoint/2010/main" val="3646649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0EC4ED-8779-A5BB-E15A-88901456CA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D29C43-F89F-559B-568E-E0F6CF8617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7A2A73-7F38-982B-D25C-C583A37A09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3BA947B-D3B5-4E68-ADC8-D738EA556C0A}" type="datetimeFigureOut">
              <a:rPr lang="en-GB" smtClean="0"/>
              <a:t>21/06/2026</a:t>
            </a:fld>
            <a:endParaRPr lang="en-GB"/>
          </a:p>
        </p:txBody>
      </p:sp>
      <p:sp>
        <p:nvSpPr>
          <p:cNvPr id="5" name="Footer Placeholder 4">
            <a:extLst>
              <a:ext uri="{FF2B5EF4-FFF2-40B4-BE49-F238E27FC236}">
                <a16:creationId xmlns:a16="http://schemas.microsoft.com/office/drawing/2014/main" id="{EA792C12-3FFB-0B9A-6E1E-C92C810E56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4593FC4-E483-4997-42C5-66BC78A7C3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3897A4-08E3-45A1-8C1E-B7DC4ECE772D}" type="slidenum">
              <a:rPr lang="en-GB" smtClean="0"/>
              <a:t>‹#›</a:t>
            </a:fld>
            <a:endParaRPr lang="en-GB"/>
          </a:p>
        </p:txBody>
      </p:sp>
    </p:spTree>
    <p:extLst>
      <p:ext uri="{BB962C8B-B14F-4D97-AF65-F5344CB8AC3E}">
        <p14:creationId xmlns:p14="http://schemas.microsoft.com/office/powerpoint/2010/main" val="3009794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rawpixel.com/search/student%20centered%20learning"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abycenter.com/child"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unicef.org/"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B3B69BB-723D-A838-0272-57B512F7A0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5488"/>
          <a:stretch>
            <a:fillRect/>
          </a:stretch>
        </p:blipFill>
        <p:spPr>
          <a:xfrm>
            <a:off x="-3447" y="-1"/>
            <a:ext cx="12195447" cy="6879745"/>
          </a:xfrm>
          <a:prstGeom prst="rect">
            <a:avLst/>
          </a:prstGeom>
        </p:spPr>
      </p:pic>
      <p:sp>
        <p:nvSpPr>
          <p:cNvPr id="64" name="Rectangle 63">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8" name="Rectangle 67">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3161F42-F850-8F11-C7EB-F41E4D21B82A}"/>
              </a:ext>
            </a:extLst>
          </p:cNvPr>
          <p:cNvSpPr>
            <a:spLocks noGrp="1"/>
          </p:cNvSpPr>
          <p:nvPr>
            <p:ph type="ctrTitle"/>
          </p:nvPr>
        </p:nvSpPr>
        <p:spPr>
          <a:xfrm>
            <a:off x="859028" y="4121944"/>
            <a:ext cx="7927785" cy="1620665"/>
          </a:xfrm>
        </p:spPr>
        <p:txBody>
          <a:bodyPr>
            <a:normAutofit/>
          </a:bodyPr>
          <a:lstStyle/>
          <a:p>
            <a:pPr algn="l"/>
            <a:r>
              <a:rPr lang="en-GB" sz="1600">
                <a:solidFill>
                  <a:srgbClr val="FFFFFF"/>
                </a:solidFill>
                <a:latin typeface="Arial" panose="020B0604020202020204" pitchFamily="34" charset="0"/>
                <a:cs typeface="Arial" panose="020B0604020202020204" pitchFamily="34" charset="0"/>
              </a:rPr>
              <a:t>Haena Begum </a:t>
            </a:r>
            <a:br>
              <a:rPr lang="en-GB" sz="1600">
                <a:solidFill>
                  <a:srgbClr val="FFFFFF"/>
                </a:solidFill>
                <a:latin typeface="Arial" panose="020B0604020202020204" pitchFamily="34" charset="0"/>
                <a:cs typeface="Arial" panose="020B0604020202020204" pitchFamily="34" charset="0"/>
              </a:rPr>
            </a:br>
            <a:r>
              <a:rPr lang="en-GB" sz="1600">
                <a:solidFill>
                  <a:srgbClr val="FFFFFF"/>
                </a:solidFill>
                <a:latin typeface="Arial" panose="020B0604020202020204" pitchFamily="34" charset="0"/>
                <a:cs typeface="Arial" panose="020B0604020202020204" pitchFamily="34" charset="0"/>
              </a:rPr>
              <a:t>LCHS4010 </a:t>
            </a:r>
            <a:br>
              <a:rPr lang="en-GB" sz="1600">
                <a:solidFill>
                  <a:srgbClr val="FFFFFF"/>
                </a:solidFill>
                <a:latin typeface="Arial" panose="020B0604020202020204" pitchFamily="34" charset="0"/>
                <a:cs typeface="Arial" panose="020B0604020202020204" pitchFamily="34" charset="0"/>
              </a:rPr>
            </a:br>
            <a:r>
              <a:rPr lang="en-GB" sz="1600">
                <a:solidFill>
                  <a:srgbClr val="FFFFFF"/>
                </a:solidFill>
                <a:latin typeface="Arial" panose="020B0604020202020204" pitchFamily="34" charset="0"/>
                <a:cs typeface="Arial" panose="020B0604020202020204" pitchFamily="34" charset="0"/>
              </a:rPr>
              <a:t>2025081711</a:t>
            </a:r>
            <a:br>
              <a:rPr lang="en-GB" sz="1600">
                <a:solidFill>
                  <a:srgbClr val="FFFFFF"/>
                </a:solidFill>
                <a:latin typeface="Arial" panose="020B0604020202020204" pitchFamily="34" charset="0"/>
                <a:cs typeface="Arial" panose="020B0604020202020204" pitchFamily="34" charset="0"/>
              </a:rPr>
            </a:br>
            <a:r>
              <a:rPr lang="en-GB" sz="1600">
                <a:solidFill>
                  <a:srgbClr val="FFFFFF"/>
                </a:solidFill>
                <a:latin typeface="Arial" panose="020B0604020202020204" pitchFamily="34" charset="0"/>
                <a:cs typeface="Arial" panose="020B0604020202020204" pitchFamily="34" charset="0"/>
              </a:rPr>
              <a:t>Psychology in Health and Social care </a:t>
            </a:r>
            <a:br>
              <a:rPr lang="en-GB" sz="1600">
                <a:solidFill>
                  <a:srgbClr val="FFFFFF"/>
                </a:solidFill>
                <a:latin typeface="Arial" panose="020B0604020202020204" pitchFamily="34" charset="0"/>
                <a:cs typeface="Arial" panose="020B0604020202020204" pitchFamily="34" charset="0"/>
              </a:rPr>
            </a:br>
            <a:r>
              <a:rPr lang="en-GB" sz="1600">
                <a:solidFill>
                  <a:srgbClr val="FFFFFF"/>
                </a:solidFill>
                <a:latin typeface="Arial" panose="020B0604020202020204" pitchFamily="34" charset="0"/>
                <a:cs typeface="Arial" panose="020B0604020202020204" pitchFamily="34" charset="0"/>
              </a:rPr>
              <a:t>Assessment component 1</a:t>
            </a:r>
            <a:br>
              <a:rPr lang="en-GB" sz="1600">
                <a:solidFill>
                  <a:srgbClr val="FFFFFF"/>
                </a:solidFill>
                <a:latin typeface="Arial" panose="020B0604020202020204" pitchFamily="34" charset="0"/>
                <a:cs typeface="Arial" panose="020B0604020202020204" pitchFamily="34" charset="0"/>
              </a:rPr>
            </a:br>
            <a:r>
              <a:rPr lang="en-GB" sz="1600">
                <a:solidFill>
                  <a:srgbClr val="FFFFFF"/>
                </a:solidFill>
                <a:latin typeface="Arial" panose="020B0604020202020204" pitchFamily="34" charset="0"/>
                <a:cs typeface="Arial" panose="020B0604020202020204" pitchFamily="34" charset="0"/>
              </a:rPr>
              <a:t>Helen Parsons.</a:t>
            </a:r>
          </a:p>
        </p:txBody>
      </p:sp>
    </p:spTree>
    <p:extLst>
      <p:ext uri="{BB962C8B-B14F-4D97-AF65-F5344CB8AC3E}">
        <p14:creationId xmlns:p14="http://schemas.microsoft.com/office/powerpoint/2010/main" val="540301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68F6C-B4B2-F540-CB14-CBF36C136683}"/>
              </a:ext>
            </a:extLst>
          </p:cNvPr>
          <p:cNvSpPr>
            <a:spLocks noGrp="1"/>
          </p:cNvSpPr>
          <p:nvPr>
            <p:ph type="title"/>
          </p:nvPr>
        </p:nvSpPr>
        <p:spPr>
          <a:xfrm>
            <a:off x="176271" y="385591"/>
            <a:ext cx="6049896" cy="4825014"/>
          </a:xfrm>
        </p:spPr>
        <p:txBody>
          <a:bodyPr vert="horz" lIns="91440" tIns="45720" rIns="91440" bIns="45720" rtlCol="0" anchor="b">
            <a:normAutofit/>
          </a:bodyPr>
          <a:lstStyle/>
          <a:p>
            <a:r>
              <a:rPr lang="en-US" sz="1400" dirty="0"/>
              <a:t>Introduction</a:t>
            </a:r>
            <a:br>
              <a:rPr lang="en-US" sz="1400" dirty="0"/>
            </a:br>
            <a:br>
              <a:rPr lang="en-US" sz="1400" dirty="0"/>
            </a:br>
            <a:r>
              <a:rPr lang="en-US" sz="1400" dirty="0"/>
              <a:t>I am working as Trainee yearly years support worker within a children center in London this Centre supports families with children age 0-5 experiencing emotional development challenges.</a:t>
            </a:r>
            <a:br>
              <a:rPr lang="en-US" sz="1400" dirty="0"/>
            </a:br>
            <a:r>
              <a:rPr lang="en-US" sz="1400" dirty="0"/>
              <a:t>I will be preparing a plan for Isac who mother is single parent and Is struggling with post natal depression , Isac has moved from another part of the </a:t>
            </a:r>
            <a:r>
              <a:rPr lang="en-US" sz="1400" dirty="0" err="1"/>
              <a:t>uk</a:t>
            </a:r>
            <a:r>
              <a:rPr lang="en-US" sz="1400" dirty="0"/>
              <a:t> his childcare arrangement are not too great.</a:t>
            </a:r>
            <a:br>
              <a:rPr lang="en-US" sz="1400" dirty="0"/>
            </a:br>
            <a:r>
              <a:rPr lang="en-US" sz="1400" dirty="0"/>
              <a:t>Isac is struggling at the center he is very quiet doesn’t like to play at play time gets distressed when separated from parent suffers with delay language development not engaging in group decisions.</a:t>
            </a:r>
            <a:br>
              <a:rPr lang="en-US" sz="1400" dirty="0"/>
            </a:br>
            <a:br>
              <a:rPr lang="en-US" sz="1400" dirty="0"/>
            </a:br>
            <a:br>
              <a:rPr lang="en-US" sz="1400" dirty="0"/>
            </a:br>
            <a:r>
              <a:rPr lang="en-US" sz="1400" dirty="0"/>
              <a:t> </a:t>
            </a:r>
          </a:p>
        </p:txBody>
      </p:sp>
      <p:pic>
        <p:nvPicPr>
          <p:cNvPr id="4" name="Picture 3">
            <a:extLst>
              <a:ext uri="{FF2B5EF4-FFF2-40B4-BE49-F238E27FC236}">
                <a16:creationId xmlns:a16="http://schemas.microsoft.com/office/drawing/2014/main" id="{E88294DF-EB45-3013-9D0E-9407B97053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395" r="1139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43529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BD4260D-26D3-FB42-8F2D-B6F6A65DC27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Early help plan for Isac age 4 </a:t>
            </a:r>
          </a:p>
        </p:txBody>
      </p:sp>
      <p:graphicFrame>
        <p:nvGraphicFramePr>
          <p:cNvPr id="5" name="Content Placeholder 2">
            <a:extLst>
              <a:ext uri="{FF2B5EF4-FFF2-40B4-BE49-F238E27FC236}">
                <a16:creationId xmlns:a16="http://schemas.microsoft.com/office/drawing/2014/main" id="{454A4C5C-26FD-569B-EFD6-AD452550853F}"/>
              </a:ext>
            </a:extLst>
          </p:cNvPr>
          <p:cNvGraphicFramePr>
            <a:graphicFrameLocks noGrp="1"/>
          </p:cNvGraphicFramePr>
          <p:nvPr>
            <p:ph idx="1"/>
            <p:extLst>
              <p:ext uri="{D42A27DB-BD31-4B8C-83A1-F6EECF244321}">
                <p14:modId xmlns:p14="http://schemas.microsoft.com/office/powerpoint/2010/main" val="3176201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032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DEE68-F3AB-0124-9475-8F94CC038E4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Theory Bandara 1977</a:t>
            </a:r>
          </a:p>
        </p:txBody>
      </p:sp>
      <p:sp>
        <p:nvSpPr>
          <p:cNvPr id="3" name="Content Placeholder 2">
            <a:extLst>
              <a:ext uri="{FF2B5EF4-FFF2-40B4-BE49-F238E27FC236}">
                <a16:creationId xmlns:a16="http://schemas.microsoft.com/office/drawing/2014/main" id="{004C00D0-7E29-7090-4B09-09DEFC1D2637}"/>
              </a:ext>
            </a:extLst>
          </p:cNvPr>
          <p:cNvSpPr>
            <a:spLocks noGrp="1"/>
          </p:cNvSpPr>
          <p:nvPr>
            <p:ph idx="1"/>
          </p:nvPr>
        </p:nvSpPr>
        <p:spPr>
          <a:xfrm>
            <a:off x="1371599" y="2318197"/>
            <a:ext cx="9724031" cy="3683358"/>
          </a:xfrm>
        </p:spPr>
        <p:txBody>
          <a:bodyPr anchor="ctr">
            <a:normAutofit/>
          </a:bodyPr>
          <a:lstStyle/>
          <a:p>
            <a:pPr marL="0" indent="0">
              <a:buNone/>
            </a:pPr>
            <a:r>
              <a:rPr lang="en-GB" sz="2000"/>
              <a:t>Bandra 1965 children were less likely to imitate aggressive behavioural the condition when they say the adult bring punished however there are more boys than girls get aggressive children copy role modules such as adults' behaviour. Bandra is a social learning theory used in human behaviour through observational through role module .</a:t>
            </a:r>
          </a:p>
          <a:p>
            <a:pPr marL="0" indent="0">
              <a:buNone/>
            </a:pPr>
            <a:r>
              <a:rPr lang="en-GB" sz="2000"/>
              <a:t>An example is that a child who watches an adult to act aggressively towards toy and copies those exact action when given the toy to play with.</a:t>
            </a:r>
          </a:p>
          <a:p>
            <a:pPr marL="0" indent="0">
              <a:buNone/>
            </a:pPr>
            <a:r>
              <a:rPr lang="en-GB" sz="2000"/>
              <a:t>Children learn how to share, speak express emotion by watching adult parent or sibling. Bandura’s observational learning theory is both social and cognitive in nature. </a:t>
            </a:r>
          </a:p>
        </p:txBody>
      </p:sp>
    </p:spTree>
    <p:extLst>
      <p:ext uri="{BB962C8B-B14F-4D97-AF65-F5344CB8AC3E}">
        <p14:creationId xmlns:p14="http://schemas.microsoft.com/office/powerpoint/2010/main" val="130799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8A5A3B-F697-5771-551B-BE86FBE730D4}"/>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Examples social learning</a:t>
            </a:r>
          </a:p>
        </p:txBody>
      </p:sp>
      <p:sp>
        <p:nvSpPr>
          <p:cNvPr id="3" name="Content Placeholder 2">
            <a:extLst>
              <a:ext uri="{FF2B5EF4-FFF2-40B4-BE49-F238E27FC236}">
                <a16:creationId xmlns:a16="http://schemas.microsoft.com/office/drawing/2014/main" id="{D9CC9934-A925-CEE0-116A-039F43AC4324}"/>
              </a:ext>
            </a:extLst>
          </p:cNvPr>
          <p:cNvSpPr>
            <a:spLocks noGrp="1"/>
          </p:cNvSpPr>
          <p:nvPr>
            <p:ph idx="1"/>
          </p:nvPr>
        </p:nvSpPr>
        <p:spPr>
          <a:xfrm>
            <a:off x="1957987" y="2431765"/>
            <a:ext cx="8276026" cy="3320031"/>
          </a:xfrm>
        </p:spPr>
        <p:txBody>
          <a:bodyPr anchor="ctr">
            <a:normAutofit/>
          </a:bodyPr>
          <a:lstStyle/>
          <a:p>
            <a:pPr marL="0" indent="0">
              <a:buNone/>
            </a:pPr>
            <a:r>
              <a:rPr lang="en-GB" sz="1900">
                <a:solidFill>
                  <a:schemeClr val="tx1">
                    <a:lumMod val="85000"/>
                    <a:lumOff val="15000"/>
                  </a:schemeClr>
                </a:solidFill>
              </a:rPr>
              <a:t>Bandura’s Social Learning Theory is particularly effective for a 4‑year‑old child because children at this age learn best by observing and imitating others. They naturally watch adults and peers, making modelling a powerful tool for developing language, social skills, and confidence. Vicarious reinforcement helps a child understand which behaviours are safe and valued, which is especially helpful for a child like Isac who is quiet, anxious, and reluctant to join group play. Because the theory emphasises attention, memory, and motivation, it supports language development and social engagement in a gentle, developmentally appropriate way. It also fits easily into everyday routines within a children’s centre, making it a practical and effective approach for early years settings. </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5777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FBEE7E-B154-306F-480A-19997DC3C72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Strengths </a:t>
            </a:r>
          </a:p>
        </p:txBody>
      </p:sp>
      <p:graphicFrame>
        <p:nvGraphicFramePr>
          <p:cNvPr id="5" name="Content Placeholder 2">
            <a:extLst>
              <a:ext uri="{FF2B5EF4-FFF2-40B4-BE49-F238E27FC236}">
                <a16:creationId xmlns:a16="http://schemas.microsoft.com/office/drawing/2014/main" id="{1107DBED-9A13-72C5-6093-62A2FBD68594}"/>
              </a:ext>
            </a:extLst>
          </p:cNvPr>
          <p:cNvGraphicFramePr>
            <a:graphicFrameLocks noGrp="1"/>
          </p:cNvGraphicFramePr>
          <p:nvPr>
            <p:ph idx="1"/>
            <p:extLst>
              <p:ext uri="{D42A27DB-BD31-4B8C-83A1-F6EECF244321}">
                <p14:modId xmlns:p14="http://schemas.microsoft.com/office/powerpoint/2010/main" val="14970789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2918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71D37-3634-0165-C90A-1BD053BA0DF4}"/>
              </a:ext>
            </a:extLst>
          </p:cNvPr>
          <p:cNvSpPr>
            <a:spLocks noGrp="1"/>
          </p:cNvSpPr>
          <p:nvPr>
            <p:ph type="title"/>
          </p:nvPr>
        </p:nvSpPr>
        <p:spPr/>
        <p:txBody>
          <a:bodyPr/>
          <a:lstStyle/>
          <a:p>
            <a:r>
              <a:rPr lang="en-GB" dirty="0"/>
              <a:t>Nature And Nurture </a:t>
            </a:r>
          </a:p>
        </p:txBody>
      </p:sp>
      <p:sp>
        <p:nvSpPr>
          <p:cNvPr id="3" name="Content Placeholder 2">
            <a:extLst>
              <a:ext uri="{FF2B5EF4-FFF2-40B4-BE49-F238E27FC236}">
                <a16:creationId xmlns:a16="http://schemas.microsoft.com/office/drawing/2014/main" id="{E0942D70-6066-9924-4FCC-955EAF4C8098}"/>
              </a:ext>
            </a:extLst>
          </p:cNvPr>
          <p:cNvSpPr>
            <a:spLocks noGrp="1"/>
          </p:cNvSpPr>
          <p:nvPr>
            <p:ph idx="1"/>
          </p:nvPr>
        </p:nvSpPr>
        <p:spPr/>
        <p:txBody>
          <a:bodyPr>
            <a:normAutofit fontScale="92500" lnSpcReduction="10000"/>
          </a:bodyPr>
          <a:lstStyle/>
          <a:p>
            <a:r>
              <a:rPr lang="en-GB" dirty="0"/>
              <a:t>Nature is everything a child is born with their genes, temperament, and natural abilities. Nurture is everything around the child their family, experiences, relationships, and environment.</a:t>
            </a:r>
          </a:p>
          <a:p>
            <a:r>
              <a:rPr lang="en-GB" dirty="0"/>
              <a:t>Both work together to shape how a child grows, learns, and behaves.</a:t>
            </a:r>
          </a:p>
          <a:p>
            <a:r>
              <a:rPr lang="en-GB" dirty="0"/>
              <a:t>4‑year‑old Isac might be naturally quiet and shy because of their nature their inborn temperament. They may also have a natural delay in language because of how their brain develops.</a:t>
            </a:r>
          </a:p>
          <a:p>
            <a:r>
              <a:rPr lang="en-GB" dirty="0"/>
              <a:t>But their nurture the environment around them  also affects them. For example, If the child has moved to a new area and feels unsettled, don't get much chance to talk at home they get upset when separated from a parent they don’t have many opportunities to play with other children.</a:t>
            </a:r>
          </a:p>
          <a:p>
            <a:endParaRPr lang="en-GB" dirty="0"/>
          </a:p>
          <a:p>
            <a:pPr marL="0" indent="0">
              <a:buNone/>
            </a:pPr>
            <a:endParaRPr lang="en-GB" dirty="0"/>
          </a:p>
        </p:txBody>
      </p:sp>
    </p:spTree>
    <p:extLst>
      <p:ext uri="{BB962C8B-B14F-4D97-AF65-F5344CB8AC3E}">
        <p14:creationId xmlns:p14="http://schemas.microsoft.com/office/powerpoint/2010/main" val="721816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6F040-B5F1-48EE-99CB-00633172CE85}"/>
              </a:ext>
            </a:extLst>
          </p:cNvPr>
          <p:cNvSpPr>
            <a:spLocks noGrp="1"/>
          </p:cNvSpPr>
          <p:nvPr>
            <p:ph type="title"/>
          </p:nvPr>
        </p:nvSpPr>
        <p:spPr>
          <a:xfrm>
            <a:off x="838200" y="365125"/>
            <a:ext cx="10515600" cy="1325563"/>
          </a:xfrm>
        </p:spPr>
        <p:txBody>
          <a:bodyPr>
            <a:normAutofit/>
          </a:bodyPr>
          <a:lstStyle/>
          <a:p>
            <a:r>
              <a:rPr lang="en-GB" sz="5400"/>
              <a:t>Conclusion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DC3DEF-F435-FC36-BE74-5913D24299EB}"/>
              </a:ext>
            </a:extLst>
          </p:cNvPr>
          <p:cNvSpPr>
            <a:spLocks noGrp="1"/>
          </p:cNvSpPr>
          <p:nvPr>
            <p:ph idx="1"/>
          </p:nvPr>
        </p:nvSpPr>
        <p:spPr>
          <a:xfrm>
            <a:off x="838200" y="1929384"/>
            <a:ext cx="10515600" cy="4251960"/>
          </a:xfrm>
        </p:spPr>
        <p:txBody>
          <a:bodyPr>
            <a:normAutofit/>
          </a:bodyPr>
          <a:lstStyle/>
          <a:p>
            <a:r>
              <a:rPr lang="en-GB" sz="1900">
                <a:latin typeface="Arial" panose="020B0604020202020204" pitchFamily="34" charset="0"/>
                <a:cs typeface="Arial" panose="020B0604020202020204" pitchFamily="34" charset="0"/>
              </a:rPr>
              <a:t>A children’s centre would help Isac by providing emotional support through a key person, promoting language development with targeted activities and referral, encouraging social play in a safe environment, supporting the parent with guidance and routines, and coordinating multi‑agency services to meet his developmental needs. Isaac’s mother can be supported through a combination of emotional, practical, and professional help. Practitioners should build a trusting relationship with her, offering regular check‑ins and a non‑judgemental space to talk, which helps reduce isolation and low confidence. She should be encouraged to access mental‑health support, such as her GP or local wellbeing services, to address post‑natal depression. The children’s centre can strengthen her confidence by involving her in parenting groups, workshops, and stay‑and‑play sessions, helping her develop skills and meet other parents. Staff can also provide guidance on routines, behaviour, and child development, which reassures her and reduces stress. Signposting to community resources, financial advice, or family‑support services can further stabilise her situation. Overall, consistent encouragement, practical support, and access to appropriate services help improve her wellbeing and strengthen her ability to support Isaac’s development.</a:t>
            </a:r>
          </a:p>
          <a:p>
            <a:endParaRPr lang="en-GB" sz="1900"/>
          </a:p>
        </p:txBody>
      </p:sp>
    </p:spTree>
    <p:extLst>
      <p:ext uri="{BB962C8B-B14F-4D97-AF65-F5344CB8AC3E}">
        <p14:creationId xmlns:p14="http://schemas.microsoft.com/office/powerpoint/2010/main" val="1385389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0DB2D-80C5-20AE-08E7-68547C49CC5D}"/>
              </a:ext>
            </a:extLst>
          </p:cNvPr>
          <p:cNvSpPr>
            <a:spLocks noGrp="1"/>
          </p:cNvSpPr>
          <p:nvPr>
            <p:ph type="title"/>
          </p:nvPr>
        </p:nvSpPr>
        <p:spPr>
          <a:xfrm>
            <a:off x="838200" y="365125"/>
            <a:ext cx="10515600" cy="1325563"/>
          </a:xfrm>
        </p:spPr>
        <p:txBody>
          <a:bodyPr>
            <a:normAutofit/>
          </a:bodyPr>
          <a:lstStyle/>
          <a:p>
            <a:r>
              <a:rPr lang="en-GB" sz="5400"/>
              <a:t>References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BC37C7-1DDC-750B-FAEC-44648C9FFE14}"/>
              </a:ext>
            </a:extLst>
          </p:cNvPr>
          <p:cNvSpPr>
            <a:spLocks noGrp="1"/>
          </p:cNvSpPr>
          <p:nvPr>
            <p:ph idx="1"/>
          </p:nvPr>
        </p:nvSpPr>
        <p:spPr>
          <a:xfrm>
            <a:off x="838200" y="1929384"/>
            <a:ext cx="10515600" cy="4251960"/>
          </a:xfrm>
        </p:spPr>
        <p:txBody>
          <a:bodyPr>
            <a:normAutofit/>
          </a:bodyPr>
          <a:lstStyle/>
          <a:p>
            <a:r>
              <a:rPr lang="en-GB" sz="2000">
                <a:latin typeface="Arial" panose="020B0604020202020204" pitchFamily="34" charset="0"/>
                <a:cs typeface="Arial" panose="020B0604020202020204" pitchFamily="34" charset="0"/>
              </a:rPr>
              <a:t>Department for Education (DfE) (2023) </a:t>
            </a:r>
            <a:r>
              <a:rPr lang="en-GB" sz="2000" i="1">
                <a:latin typeface="Arial" panose="020B0604020202020204" pitchFamily="34" charset="0"/>
                <a:cs typeface="Arial" panose="020B0604020202020204" pitchFamily="34" charset="0"/>
              </a:rPr>
              <a:t>Statutory framework for the early years foundation stage (EYFS).</a:t>
            </a:r>
            <a:r>
              <a:rPr lang="en-GB" sz="2000">
                <a:latin typeface="Arial" panose="020B0604020202020204" pitchFamily="34" charset="0"/>
                <a:cs typeface="Arial" panose="020B0604020202020204" pitchFamily="34" charset="0"/>
              </a:rPr>
              <a:t> London: DfE.</a:t>
            </a:r>
          </a:p>
          <a:p>
            <a:r>
              <a:rPr lang="en-GB" sz="2000">
                <a:latin typeface="Arial" panose="020B0604020202020204" pitchFamily="34" charset="0"/>
                <a:cs typeface="Arial" panose="020B0604020202020204" pitchFamily="34" charset="0"/>
              </a:rPr>
              <a:t>NHS (2022) </a:t>
            </a:r>
            <a:r>
              <a:rPr lang="en-GB" sz="2000" i="1">
                <a:latin typeface="Arial" panose="020B0604020202020204" pitchFamily="34" charset="0"/>
                <a:cs typeface="Arial" panose="020B0604020202020204" pitchFamily="34" charset="0"/>
              </a:rPr>
              <a:t>Speech and language therapy for children.</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2"/>
              </a:rPr>
              <a:t>https://www.nhs.uk</a:t>
            </a:r>
            <a:r>
              <a:rPr lang="en-GB" sz="2000">
                <a:latin typeface="Arial" panose="020B0604020202020204" pitchFamily="34" charset="0"/>
                <a:cs typeface="Arial" panose="020B0604020202020204" pitchFamily="34" charset="0"/>
              </a:rPr>
              <a:t> (Accessed: 10 June 2026).</a:t>
            </a:r>
          </a:p>
          <a:p>
            <a:r>
              <a:rPr lang="en-GB" sz="2000">
                <a:latin typeface="Arial" panose="020B0604020202020204" pitchFamily="34" charset="0"/>
                <a:cs typeface="Arial" panose="020B0604020202020204" pitchFamily="34" charset="0"/>
              </a:rPr>
              <a:t>Early Intervention Foundation (EIF) (2021) </a:t>
            </a:r>
            <a:r>
              <a:rPr lang="en-GB" sz="2000" i="1">
                <a:latin typeface="Arial" panose="020B0604020202020204" pitchFamily="34" charset="0"/>
                <a:cs typeface="Arial" panose="020B0604020202020204" pitchFamily="34" charset="0"/>
              </a:rPr>
              <a:t>Supporting children’s social and emotional development.</a:t>
            </a:r>
            <a:r>
              <a:rPr lang="en-GB" sz="2000">
                <a:latin typeface="Arial" panose="020B0604020202020204" pitchFamily="34" charset="0"/>
                <a:cs typeface="Arial" panose="020B0604020202020204" pitchFamily="34" charset="0"/>
              </a:rPr>
              <a:t> London: EIF.</a:t>
            </a:r>
          </a:p>
          <a:p>
            <a:r>
              <a:rPr lang="en-GB" sz="2000">
                <a:latin typeface="Arial" panose="020B0604020202020204" pitchFamily="34" charset="0"/>
                <a:cs typeface="Arial" panose="020B0604020202020204" pitchFamily="34" charset="0"/>
              </a:rPr>
              <a:t>Royal College of Speech and Language Therapists (RCSLT) (2021) </a:t>
            </a:r>
            <a:r>
              <a:rPr lang="en-GB" sz="2000" i="1">
                <a:latin typeface="Arial" panose="020B0604020202020204" pitchFamily="34" charset="0"/>
                <a:cs typeface="Arial" panose="020B0604020202020204" pitchFamily="34" charset="0"/>
              </a:rPr>
              <a:t>Supporting children with communication needs.</a:t>
            </a:r>
            <a:r>
              <a:rPr lang="en-GB" sz="2000">
                <a:latin typeface="Arial" panose="020B0604020202020204" pitchFamily="34" charset="0"/>
                <a:cs typeface="Arial" panose="020B0604020202020204" pitchFamily="34" charset="0"/>
              </a:rPr>
              <a:t> London: RCSLT.</a:t>
            </a:r>
          </a:p>
          <a:p>
            <a:r>
              <a:rPr lang="en-GB" sz="2000">
                <a:latin typeface="Arial" panose="020B0604020202020204" pitchFamily="34" charset="0"/>
                <a:cs typeface="Arial" panose="020B0604020202020204" pitchFamily="34" charset="0"/>
              </a:rPr>
              <a:t>NHS (2023) </a:t>
            </a:r>
            <a:r>
              <a:rPr lang="en-GB" sz="2000" i="1">
                <a:latin typeface="Arial" panose="020B0604020202020204" pitchFamily="34" charset="0"/>
                <a:cs typeface="Arial" panose="020B0604020202020204" pitchFamily="34" charset="0"/>
              </a:rPr>
              <a:t>Childhood anxiety: signs, symptoms and support.</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2"/>
              </a:rPr>
              <a:t>https://www.nhs.uk</a:t>
            </a:r>
            <a:r>
              <a:rPr lang="en-GB" sz="2000">
                <a:latin typeface="Arial" panose="020B0604020202020204" pitchFamily="34" charset="0"/>
                <a:cs typeface="Arial" panose="020B0604020202020204" pitchFamily="34" charset="0"/>
              </a:rPr>
              <a:t> (Accessed: 10 June 2026).</a:t>
            </a:r>
          </a:p>
          <a:p>
            <a:r>
              <a:rPr lang="en-GB" sz="2000">
                <a:latin typeface="Arial" panose="020B0604020202020204" pitchFamily="34" charset="0"/>
                <a:cs typeface="Arial" panose="020B0604020202020204" pitchFamily="34" charset="0"/>
              </a:rPr>
              <a:t>UNICEF (2018) </a:t>
            </a:r>
            <a:r>
              <a:rPr lang="en-GB" sz="2000" i="1">
                <a:latin typeface="Arial" panose="020B0604020202020204" pitchFamily="34" charset="0"/>
                <a:cs typeface="Arial" panose="020B0604020202020204" pitchFamily="34" charset="0"/>
              </a:rPr>
              <a:t>Early childhood development: the foundation for lifelong learning.</a:t>
            </a:r>
            <a:r>
              <a:rPr lang="en-GB" sz="2000">
                <a:latin typeface="Arial" panose="020B0604020202020204" pitchFamily="34" charset="0"/>
                <a:cs typeface="Arial" panose="020B0604020202020204" pitchFamily="34" charset="0"/>
              </a:rPr>
              <a:t> Available at: </a:t>
            </a:r>
            <a:r>
              <a:rPr lang="en-GB" sz="2000">
                <a:latin typeface="Arial" panose="020B0604020202020204" pitchFamily="34" charset="0"/>
                <a:cs typeface="Arial" panose="020B0604020202020204" pitchFamily="34" charset="0"/>
                <a:hlinkClick r:id="rId3"/>
              </a:rPr>
              <a:t>https://www.unicef.org</a:t>
            </a:r>
            <a:r>
              <a:rPr lang="en-GB" sz="2000">
                <a:latin typeface="Arial" panose="020B0604020202020204" pitchFamily="34" charset="0"/>
                <a:cs typeface="Arial" panose="020B0604020202020204" pitchFamily="34" charset="0"/>
              </a:rPr>
              <a:t> (Accessed: 10 June 2026).</a:t>
            </a:r>
          </a:p>
          <a:p>
            <a:pPr marL="0" indent="0">
              <a:buNone/>
            </a:pPr>
            <a:endParaRPr lang="en-GB" sz="2000"/>
          </a:p>
        </p:txBody>
      </p:sp>
    </p:spTree>
    <p:extLst>
      <p:ext uri="{BB962C8B-B14F-4D97-AF65-F5344CB8AC3E}">
        <p14:creationId xmlns:p14="http://schemas.microsoft.com/office/powerpoint/2010/main" val="4290289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31e81325546c6258ae2d807610870150">
  <xsd:schema xmlns:xsd="http://www.w3.org/2001/XMLSchema" xmlns:xs="http://www.w3.org/2001/XMLSchema" xmlns:p="http://schemas.microsoft.com/office/2006/metadata/properties" xmlns:ns3="3ef5847a-e696-4fee-a2c0-6c3f87568321" targetNamespace="http://schemas.microsoft.com/office/2006/metadata/properties" ma:root="true" ma:fieldsID="406bcead24d8a7af4b6cf1ecc90a1c8b"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DEC988-8F79-40C9-9205-703C381DA493}">
  <ds:schemaRefs>
    <ds:schemaRef ds:uri="http://schemas.microsoft.com/sharepoint/v3/contenttype/forms"/>
  </ds:schemaRefs>
</ds:datastoreItem>
</file>

<file path=customXml/itemProps2.xml><?xml version="1.0" encoding="utf-8"?>
<ds:datastoreItem xmlns:ds="http://schemas.openxmlformats.org/officeDocument/2006/customXml" ds:itemID="{9267936F-EAA5-480C-9065-4EAC92895F59}">
  <ds:schemaRefs>
    <ds:schemaRef ds:uri="http://purl.org/dc/elements/1.1/"/>
    <ds:schemaRef ds:uri="http://purl.org/dc/terms/"/>
    <ds:schemaRef ds:uri="http://schemas.microsoft.com/office/2006/metadata/properties"/>
    <ds:schemaRef ds:uri="http://www.w3.org/XML/1998/namespace"/>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3ef5847a-e696-4fee-a2c0-6c3f87568321"/>
  </ds:schemaRefs>
</ds:datastoreItem>
</file>

<file path=customXml/itemProps3.xml><?xml version="1.0" encoding="utf-8"?>
<ds:datastoreItem xmlns:ds="http://schemas.openxmlformats.org/officeDocument/2006/customXml" ds:itemID="{10764505-F8D8-4DB7-8371-A7BAC1ADBF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140</TotalTime>
  <Words>1151</Words>
  <Application>Microsoft Office PowerPoint</Application>
  <PresentationFormat>Widescreen</PresentationFormat>
  <Paragraphs>32</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Haena Begum  LCHS4010  2025081711 Psychology in Health and Social care  Assessment component 1 Helen Parsons.</vt:lpstr>
      <vt:lpstr>Introduction  I am working as Trainee yearly years support worker within a children center in London this Centre supports families with children age 0-5 experiencing emotional development challenges. I will be preparing a plan for Isac who mother is single parent and Is struggling with post natal depression , Isac has moved from another part of the uk his childcare arrangement are not too great. Isac is struggling at the center he is very quiet doesn’t like to play at play time gets distressed when separated from parent suffers with delay language development not engaging in group decisions.    </vt:lpstr>
      <vt:lpstr>Early help plan for Isac age 4 </vt:lpstr>
      <vt:lpstr>Theory Bandara 1977</vt:lpstr>
      <vt:lpstr>Examples social learning</vt:lpstr>
      <vt:lpstr>Strengths </vt:lpstr>
      <vt:lpstr>Nature And Nurture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Haena Begum (2508171)</dc:creator>
  <cp:lastModifiedBy>Haena Begum (2508171)</cp:lastModifiedBy>
  <cp:revision>2</cp:revision>
  <dcterms:created xsi:type="dcterms:W3CDTF">2026-06-08T14:27:15Z</dcterms:created>
  <dcterms:modified xsi:type="dcterms:W3CDTF">2026-06-21T16:47:59Z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