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  <p:sldMasterId id="2147483676" r:id="rId3"/>
  </p:sldMasterIdLst>
  <p:notesMasterIdLst>
    <p:notesMasterId r:id="rId33"/>
  </p:notesMasterIdLst>
  <p:sldIdLst>
    <p:sldId id="311" r:id="rId4"/>
    <p:sldId id="487" r:id="rId5"/>
    <p:sldId id="488" r:id="rId6"/>
    <p:sldId id="489" r:id="rId7"/>
    <p:sldId id="490" r:id="rId8"/>
    <p:sldId id="491" r:id="rId9"/>
    <p:sldId id="306" r:id="rId10"/>
    <p:sldId id="320" r:id="rId11"/>
    <p:sldId id="466" r:id="rId12"/>
    <p:sldId id="454" r:id="rId13"/>
    <p:sldId id="455" r:id="rId14"/>
    <p:sldId id="457" r:id="rId15"/>
    <p:sldId id="458" r:id="rId16"/>
    <p:sldId id="459" r:id="rId17"/>
    <p:sldId id="441" r:id="rId18"/>
    <p:sldId id="265" r:id="rId19"/>
    <p:sldId id="480" r:id="rId20"/>
    <p:sldId id="492" r:id="rId21"/>
    <p:sldId id="493" r:id="rId22"/>
    <p:sldId id="467" r:id="rId23"/>
    <p:sldId id="474" r:id="rId24"/>
    <p:sldId id="479" r:id="rId25"/>
    <p:sldId id="481" r:id="rId26"/>
    <p:sldId id="482" r:id="rId27"/>
    <p:sldId id="485" r:id="rId28"/>
    <p:sldId id="486" r:id="rId29"/>
    <p:sldId id="484" r:id="rId30"/>
    <p:sldId id="494" r:id="rId31"/>
    <p:sldId id="48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42FA8E-2DD9-4D8C-8C7E-79F9376098D2}" v="1" dt="2024-09-25T14:40:28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28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microsoft.com/office/2015/10/relationships/revisionInfo" Target="revisionInfo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53E07BCD-E45A-C62F-167C-99E92BFBFED8}"/>
    <pc:docChg chg="addSld">
      <pc:chgData name="Stephanie Bradley" userId="S::s.bradley@uwtsd.ac.uk::bb573b86-6a01-430f-ba3c-43c2b2970490" providerId="AD" clId="Web-{53E07BCD-E45A-C62F-167C-99E92BFBFED8}" dt="2024-08-08T09:16:08.286" v="0"/>
      <pc:docMkLst>
        <pc:docMk/>
      </pc:docMkLst>
      <pc:sldChg chg="new">
        <pc:chgData name="Stephanie Bradley" userId="S::s.bradley@uwtsd.ac.uk::bb573b86-6a01-430f-ba3c-43c2b2970490" providerId="AD" clId="Web-{53E07BCD-E45A-C62F-167C-99E92BFBFED8}" dt="2024-08-08T09:16:08.286" v="0"/>
        <pc:sldMkLst>
          <pc:docMk/>
          <pc:sldMk cId="1801720849" sldId="495"/>
        </pc:sldMkLst>
      </pc:sldChg>
    </pc:docChg>
  </pc:docChgLst>
  <pc:docChgLst>
    <pc:chgData name="Stephanie Bradley" userId="bb573b86-6a01-430f-ba3c-43c2b2970490" providerId="ADAL" clId="{12207A18-91A8-48DD-917D-A4D6963F5A18}"/>
    <pc:docChg chg="undo custSel addSld delSld modSld sldOrd delMainMaster">
      <pc:chgData name="Stephanie Bradley" userId="bb573b86-6a01-430f-ba3c-43c2b2970490" providerId="ADAL" clId="{12207A18-91A8-48DD-917D-A4D6963F5A18}" dt="2024-08-09T06:40:15.987" v="3857" actId="2696"/>
      <pc:docMkLst>
        <pc:docMk/>
      </pc:docMkLst>
      <pc:sldChg chg="del">
        <pc:chgData name="Stephanie Bradley" userId="bb573b86-6a01-430f-ba3c-43c2b2970490" providerId="ADAL" clId="{12207A18-91A8-48DD-917D-A4D6963F5A18}" dt="2024-08-07T07:15:26.369" v="1850" actId="2696"/>
        <pc:sldMkLst>
          <pc:docMk/>
          <pc:sldMk cId="1762270151" sldId="256"/>
        </pc:sldMkLst>
      </pc:sldChg>
      <pc:sldChg chg="ord">
        <pc:chgData name="Stephanie Bradley" userId="bb573b86-6a01-430f-ba3c-43c2b2970490" providerId="ADAL" clId="{12207A18-91A8-48DD-917D-A4D6963F5A18}" dt="2024-08-08T06:54:30.567" v="2792"/>
        <pc:sldMkLst>
          <pc:docMk/>
          <pc:sldMk cId="2252119537" sldId="306"/>
        </pc:sldMkLst>
      </pc:sldChg>
      <pc:sldChg chg="modSp mod">
        <pc:chgData name="Stephanie Bradley" userId="bb573b86-6a01-430f-ba3c-43c2b2970490" providerId="ADAL" clId="{12207A18-91A8-48DD-917D-A4D6963F5A18}" dt="2024-08-08T07:28:33.161" v="3847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12207A18-91A8-48DD-917D-A4D6963F5A18}" dt="2024-08-07T07:15:39.217" v="1861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12207A18-91A8-48DD-917D-A4D6963F5A18}" dt="2024-08-08T07:28:33.161" v="3847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12207A18-91A8-48DD-917D-A4D6963F5A18}" dt="2024-08-07T07:22:16.527" v="2107" actId="20577"/>
        <pc:sldMkLst>
          <pc:docMk/>
          <pc:sldMk cId="2515137076" sldId="320"/>
        </pc:sldMkLst>
        <pc:spChg chg="mod">
          <ac:chgData name="Stephanie Bradley" userId="bb573b86-6a01-430f-ba3c-43c2b2970490" providerId="ADAL" clId="{12207A18-91A8-48DD-917D-A4D6963F5A18}" dt="2024-08-07T07:21:31.929" v="1998" actId="20577"/>
          <ac:spMkLst>
            <pc:docMk/>
            <pc:sldMk cId="2515137076" sldId="320"/>
            <ac:spMk id="2" creationId="{405FC486-C522-A67D-5DA3-21C9E1A6838C}"/>
          </ac:spMkLst>
        </pc:spChg>
        <pc:spChg chg="mod">
          <ac:chgData name="Stephanie Bradley" userId="bb573b86-6a01-430f-ba3c-43c2b2970490" providerId="ADAL" clId="{12207A18-91A8-48DD-917D-A4D6963F5A18}" dt="2024-08-07T07:22:16.527" v="2107" actId="20577"/>
          <ac:spMkLst>
            <pc:docMk/>
            <pc:sldMk cId="2515137076" sldId="320"/>
            <ac:spMk id="3" creationId="{B53BBB52-D6E0-E7BD-4309-20FD586C8EA7}"/>
          </ac:spMkLst>
        </pc:spChg>
      </pc:sldChg>
      <pc:sldChg chg="addSp delSp modSp del mod">
        <pc:chgData name="Stephanie Bradley" userId="bb573b86-6a01-430f-ba3c-43c2b2970490" providerId="ADAL" clId="{12207A18-91A8-48DD-917D-A4D6963F5A18}" dt="2024-08-08T06:54:26.139" v="2788" actId="2696"/>
        <pc:sldMkLst>
          <pc:docMk/>
          <pc:sldMk cId="1983282536" sldId="326"/>
        </pc:sldMkLst>
        <pc:spChg chg="add mod">
          <ac:chgData name="Stephanie Bradley" userId="bb573b86-6a01-430f-ba3c-43c2b2970490" providerId="ADAL" clId="{12207A18-91A8-48DD-917D-A4D6963F5A18}" dt="2024-08-08T06:53:21.484" v="2756" actId="21"/>
          <ac:spMkLst>
            <pc:docMk/>
            <pc:sldMk cId="1983282536" sldId="326"/>
            <ac:spMk id="4" creationId="{26E788BA-A504-C232-6DEC-4EFFBBA31CF9}"/>
          </ac:spMkLst>
        </pc:spChg>
        <pc:picChg chg="del">
          <ac:chgData name="Stephanie Bradley" userId="bb573b86-6a01-430f-ba3c-43c2b2970490" providerId="ADAL" clId="{12207A18-91A8-48DD-917D-A4D6963F5A18}" dt="2024-08-08T06:53:15.889" v="2754" actId="21"/>
          <ac:picMkLst>
            <pc:docMk/>
            <pc:sldMk cId="1983282536" sldId="326"/>
            <ac:picMk id="6" creationId="{3C244E90-22BA-56AB-2927-5F075408A835}"/>
          </ac:picMkLst>
        </pc:picChg>
        <pc:picChg chg="del">
          <ac:chgData name="Stephanie Bradley" userId="bb573b86-6a01-430f-ba3c-43c2b2970490" providerId="ADAL" clId="{12207A18-91A8-48DD-917D-A4D6963F5A18}" dt="2024-08-08T06:53:21.484" v="2756" actId="21"/>
          <ac:picMkLst>
            <pc:docMk/>
            <pc:sldMk cId="1983282536" sldId="326"/>
            <ac:picMk id="8" creationId="{E87688AB-C06B-E38F-CE92-5710B6632904}"/>
          </ac:picMkLst>
        </pc:picChg>
        <pc:picChg chg="del">
          <ac:chgData name="Stephanie Bradley" userId="bb573b86-6a01-430f-ba3c-43c2b2970490" providerId="ADAL" clId="{12207A18-91A8-48DD-917D-A4D6963F5A18}" dt="2024-08-08T06:54:16.894" v="2786" actId="478"/>
          <ac:picMkLst>
            <pc:docMk/>
            <pc:sldMk cId="1983282536" sldId="326"/>
            <ac:picMk id="10" creationId="{95B27633-10FF-1848-8455-8E0BFE8F6A75}"/>
          </ac:picMkLst>
        </pc:picChg>
        <pc:picChg chg="del">
          <ac:chgData name="Stephanie Bradley" userId="bb573b86-6a01-430f-ba3c-43c2b2970490" providerId="ADAL" clId="{12207A18-91A8-48DD-917D-A4D6963F5A18}" dt="2024-08-08T06:53:18.358" v="2755" actId="21"/>
          <ac:picMkLst>
            <pc:docMk/>
            <pc:sldMk cId="1983282536" sldId="326"/>
            <ac:picMk id="12" creationId="{EFF25308-2084-D63D-5BAC-F11009D3F8A1}"/>
          </ac:picMkLst>
        </pc:picChg>
        <pc:picChg chg="del mod">
          <ac:chgData name="Stephanie Bradley" userId="bb573b86-6a01-430f-ba3c-43c2b2970490" providerId="ADAL" clId="{12207A18-91A8-48DD-917D-A4D6963F5A18}" dt="2024-08-08T06:53:13.785" v="2753" actId="21"/>
          <ac:picMkLst>
            <pc:docMk/>
            <pc:sldMk cId="1983282536" sldId="326"/>
            <ac:picMk id="14" creationId="{22C76F60-87EA-5F43-8292-EB560A8C3A52}"/>
          </ac:picMkLst>
        </pc:picChg>
      </pc:sldChg>
      <pc:sldChg chg="addSp delSp modSp del mod">
        <pc:chgData name="Stephanie Bradley" userId="bb573b86-6a01-430f-ba3c-43c2b2970490" providerId="ADAL" clId="{12207A18-91A8-48DD-917D-A4D6963F5A18}" dt="2024-08-08T06:54:13.225" v="2785" actId="2696"/>
        <pc:sldMkLst>
          <pc:docMk/>
          <pc:sldMk cId="1678402398" sldId="327"/>
        </pc:sldMkLst>
        <pc:spChg chg="add mod">
          <ac:chgData name="Stephanie Bradley" userId="bb573b86-6a01-430f-ba3c-43c2b2970490" providerId="ADAL" clId="{12207A18-91A8-48DD-917D-A4D6963F5A18}" dt="2024-08-08T06:53:41.666" v="2758" actId="21"/>
          <ac:spMkLst>
            <pc:docMk/>
            <pc:sldMk cId="1678402398" sldId="327"/>
            <ac:spMk id="4" creationId="{CA2E1F64-46D5-839E-7661-D31828359420}"/>
          </ac:spMkLst>
        </pc:spChg>
        <pc:spChg chg="add mod">
          <ac:chgData name="Stephanie Bradley" userId="bb573b86-6a01-430f-ba3c-43c2b2970490" providerId="ADAL" clId="{12207A18-91A8-48DD-917D-A4D6963F5A18}" dt="2024-08-08T06:53:51.114" v="2761" actId="21"/>
          <ac:spMkLst>
            <pc:docMk/>
            <pc:sldMk cId="1678402398" sldId="327"/>
            <ac:spMk id="7" creationId="{3FD803AC-D1E1-B849-C323-40252451E06F}"/>
          </ac:spMkLst>
        </pc:spChg>
        <pc:picChg chg="del">
          <ac:chgData name="Stephanie Bradley" userId="bb573b86-6a01-430f-ba3c-43c2b2970490" providerId="ADAL" clId="{12207A18-91A8-48DD-917D-A4D6963F5A18}" dt="2024-08-08T06:53:51.114" v="2761" actId="21"/>
          <ac:picMkLst>
            <pc:docMk/>
            <pc:sldMk cId="1678402398" sldId="327"/>
            <ac:picMk id="6" creationId="{F0D141FA-0E9C-01B9-BEDC-D0CAFBBADBA6}"/>
          </ac:picMkLst>
        </pc:picChg>
        <pc:picChg chg="del">
          <ac:chgData name="Stephanie Bradley" userId="bb573b86-6a01-430f-ba3c-43c2b2970490" providerId="ADAL" clId="{12207A18-91A8-48DD-917D-A4D6963F5A18}" dt="2024-08-08T06:53:41.666" v="2758" actId="21"/>
          <ac:picMkLst>
            <pc:docMk/>
            <pc:sldMk cId="1678402398" sldId="327"/>
            <ac:picMk id="8" creationId="{73F30D27-477C-4AAE-F9CA-0B6B429C3257}"/>
          </ac:picMkLst>
        </pc:picChg>
        <pc:picChg chg="del">
          <ac:chgData name="Stephanie Bradley" userId="bb573b86-6a01-430f-ba3c-43c2b2970490" providerId="ADAL" clId="{12207A18-91A8-48DD-917D-A4D6963F5A18}" dt="2024-08-08T06:53:46.298" v="2760" actId="21"/>
          <ac:picMkLst>
            <pc:docMk/>
            <pc:sldMk cId="1678402398" sldId="327"/>
            <ac:picMk id="10" creationId="{0A53BA4F-44A7-ECF1-E534-ACE0B9576785}"/>
          </ac:picMkLst>
        </pc:picChg>
        <pc:picChg chg="del">
          <ac:chgData name="Stephanie Bradley" userId="bb573b86-6a01-430f-ba3c-43c2b2970490" providerId="ADAL" clId="{12207A18-91A8-48DD-917D-A4D6963F5A18}" dt="2024-08-08T06:53:43.908" v="2759" actId="21"/>
          <ac:picMkLst>
            <pc:docMk/>
            <pc:sldMk cId="1678402398" sldId="327"/>
            <ac:picMk id="14" creationId="{CAAD8592-AE68-B246-82DF-5C277F090204}"/>
          </ac:picMkLst>
        </pc:picChg>
        <pc:picChg chg="del">
          <ac:chgData name="Stephanie Bradley" userId="bb573b86-6a01-430f-ba3c-43c2b2970490" providerId="ADAL" clId="{12207A18-91A8-48DD-917D-A4D6963F5A18}" dt="2024-08-08T06:53:38.096" v="2757" actId="21"/>
          <ac:picMkLst>
            <pc:docMk/>
            <pc:sldMk cId="1678402398" sldId="327"/>
            <ac:picMk id="16" creationId="{DE55F0AA-73A3-4138-4FA3-D82D0A955717}"/>
          </ac:picMkLst>
        </pc:picChg>
      </pc:sldChg>
      <pc:sldChg chg="ord">
        <pc:chgData name="Stephanie Bradley" userId="bb573b86-6a01-430f-ba3c-43c2b2970490" providerId="ADAL" clId="{12207A18-91A8-48DD-917D-A4D6963F5A18}" dt="2024-08-08T07:20:58.188" v="3622"/>
        <pc:sldMkLst>
          <pc:docMk/>
          <pc:sldMk cId="411800907" sldId="467"/>
        </pc:sldMkLst>
      </pc:sldChg>
      <pc:sldChg chg="del">
        <pc:chgData name="Stephanie Bradley" userId="bb573b86-6a01-430f-ba3c-43c2b2970490" providerId="ADAL" clId="{12207A18-91A8-48DD-917D-A4D6963F5A18}" dt="2024-08-09T06:40:15.987" v="3857" actId="2696"/>
        <pc:sldMkLst>
          <pc:docMk/>
          <pc:sldMk cId="2822938275" sldId="475"/>
        </pc:sldMkLst>
      </pc:sldChg>
      <pc:sldChg chg="del">
        <pc:chgData name="Stephanie Bradley" userId="bb573b86-6a01-430f-ba3c-43c2b2970490" providerId="ADAL" clId="{12207A18-91A8-48DD-917D-A4D6963F5A18}" dt="2024-08-09T06:40:15.987" v="3857" actId="2696"/>
        <pc:sldMkLst>
          <pc:docMk/>
          <pc:sldMk cId="4046214496" sldId="476"/>
        </pc:sldMkLst>
      </pc:sldChg>
      <pc:sldChg chg="del">
        <pc:chgData name="Stephanie Bradley" userId="bb573b86-6a01-430f-ba3c-43c2b2970490" providerId="ADAL" clId="{12207A18-91A8-48DD-917D-A4D6963F5A18}" dt="2024-08-09T06:40:15.987" v="3857" actId="2696"/>
        <pc:sldMkLst>
          <pc:docMk/>
          <pc:sldMk cId="2595185055" sldId="477"/>
        </pc:sldMkLst>
      </pc:sldChg>
      <pc:sldChg chg="modSp mod modAnim">
        <pc:chgData name="Stephanie Bradley" userId="bb573b86-6a01-430f-ba3c-43c2b2970490" providerId="ADAL" clId="{12207A18-91A8-48DD-917D-A4D6963F5A18}" dt="2024-08-08T07:34:13.001" v="3855"/>
        <pc:sldMkLst>
          <pc:docMk/>
          <pc:sldMk cId="3639711456" sldId="479"/>
        </pc:sldMkLst>
        <pc:spChg chg="mod">
          <ac:chgData name="Stephanie Bradley" userId="bb573b86-6a01-430f-ba3c-43c2b2970490" providerId="ADAL" clId="{12207A18-91A8-48DD-917D-A4D6963F5A18}" dt="2024-08-07T07:16:25.386" v="1869" actId="20577"/>
          <ac:spMkLst>
            <pc:docMk/>
            <pc:sldMk cId="3639711456" sldId="479"/>
            <ac:spMk id="3" creationId="{5DD88DF2-DAF3-1820-9E8E-200BA0D7F8BD}"/>
          </ac:spMkLst>
        </pc:spChg>
      </pc:sldChg>
      <pc:sldChg chg="modSp new mod ord">
        <pc:chgData name="Stephanie Bradley" userId="bb573b86-6a01-430f-ba3c-43c2b2970490" providerId="ADAL" clId="{12207A18-91A8-48DD-917D-A4D6963F5A18}" dt="2024-08-08T07:09:56.569" v="3187" actId="20577"/>
        <pc:sldMkLst>
          <pc:docMk/>
          <pc:sldMk cId="3303518653" sldId="480"/>
        </pc:sldMkLst>
        <pc:spChg chg="mod">
          <ac:chgData name="Stephanie Bradley" userId="bb573b86-6a01-430f-ba3c-43c2b2970490" providerId="ADAL" clId="{12207A18-91A8-48DD-917D-A4D6963F5A18}" dt="2024-08-07T06:49:23.473" v="36" actId="113"/>
          <ac:spMkLst>
            <pc:docMk/>
            <pc:sldMk cId="3303518653" sldId="480"/>
            <ac:spMk id="2" creationId="{2749792B-E5F6-A2BE-0B21-6B3C41D24E3C}"/>
          </ac:spMkLst>
        </pc:spChg>
        <pc:spChg chg="mod">
          <ac:chgData name="Stephanie Bradley" userId="bb573b86-6a01-430f-ba3c-43c2b2970490" providerId="ADAL" clId="{12207A18-91A8-48DD-917D-A4D6963F5A18}" dt="2024-08-08T07:09:56.569" v="3187" actId="20577"/>
          <ac:spMkLst>
            <pc:docMk/>
            <pc:sldMk cId="3303518653" sldId="480"/>
            <ac:spMk id="3" creationId="{F09A8DB3-2222-A36F-6BEB-6A6BE0897286}"/>
          </ac:spMkLst>
        </pc:spChg>
      </pc:sldChg>
      <pc:sldChg chg="addSp modSp new mod modClrScheme modAnim chgLayout">
        <pc:chgData name="Stephanie Bradley" userId="bb573b86-6a01-430f-ba3c-43c2b2970490" providerId="ADAL" clId="{12207A18-91A8-48DD-917D-A4D6963F5A18}" dt="2024-08-07T06:57:47.269" v="652"/>
        <pc:sldMkLst>
          <pc:docMk/>
          <pc:sldMk cId="3607594918" sldId="481"/>
        </pc:sldMkLst>
        <pc:spChg chg="mod ord">
          <ac:chgData name="Stephanie Bradley" userId="bb573b86-6a01-430f-ba3c-43c2b2970490" providerId="ADAL" clId="{12207A18-91A8-48DD-917D-A4D6963F5A18}" dt="2024-08-07T06:52:09.709" v="220" actId="700"/>
          <ac:spMkLst>
            <pc:docMk/>
            <pc:sldMk cId="3607594918" sldId="481"/>
            <ac:spMk id="2" creationId="{EE5230C7-E61F-89E1-A786-0010C5ECBD5F}"/>
          </ac:spMkLst>
        </pc:spChg>
        <pc:spChg chg="mod ord">
          <ac:chgData name="Stephanie Bradley" userId="bb573b86-6a01-430f-ba3c-43c2b2970490" providerId="ADAL" clId="{12207A18-91A8-48DD-917D-A4D6963F5A18}" dt="2024-08-07T06:55:22.300" v="632" actId="404"/>
          <ac:spMkLst>
            <pc:docMk/>
            <pc:sldMk cId="3607594918" sldId="481"/>
            <ac:spMk id="3" creationId="{DFD93001-3C67-EAAD-D22F-33DCF8CFDDD2}"/>
          </ac:spMkLst>
        </pc:spChg>
        <pc:spChg chg="add mod ord">
          <ac:chgData name="Stephanie Bradley" userId="bb573b86-6a01-430f-ba3c-43c2b2970490" providerId="ADAL" clId="{12207A18-91A8-48DD-917D-A4D6963F5A18}" dt="2024-08-07T06:57:31.742" v="650" actId="207"/>
          <ac:spMkLst>
            <pc:docMk/>
            <pc:sldMk cId="3607594918" sldId="481"/>
            <ac:spMk id="4" creationId="{1F21D4E8-63E8-65BB-C73F-4A5B94B4691D}"/>
          </ac:spMkLst>
        </pc:spChg>
      </pc:sldChg>
      <pc:sldChg chg="modSp new mod modAnim">
        <pc:chgData name="Stephanie Bradley" userId="bb573b86-6a01-430f-ba3c-43c2b2970490" providerId="ADAL" clId="{12207A18-91A8-48DD-917D-A4D6963F5A18}" dt="2024-08-07T07:10:07.149" v="1411" actId="14100"/>
        <pc:sldMkLst>
          <pc:docMk/>
          <pc:sldMk cId="2031710385" sldId="482"/>
        </pc:sldMkLst>
        <pc:spChg chg="mod">
          <ac:chgData name="Stephanie Bradley" userId="bb573b86-6a01-430f-ba3c-43c2b2970490" providerId="ADAL" clId="{12207A18-91A8-48DD-917D-A4D6963F5A18}" dt="2024-08-07T07:06:32.557" v="1330" actId="14100"/>
          <ac:spMkLst>
            <pc:docMk/>
            <pc:sldMk cId="2031710385" sldId="482"/>
            <ac:spMk id="2" creationId="{1FD00CF3-9442-D8E7-BC11-60A5BEC527E7}"/>
          </ac:spMkLst>
        </pc:spChg>
        <pc:spChg chg="mod">
          <ac:chgData name="Stephanie Bradley" userId="bb573b86-6a01-430f-ba3c-43c2b2970490" providerId="ADAL" clId="{12207A18-91A8-48DD-917D-A4D6963F5A18}" dt="2024-08-07T07:10:07.149" v="1411" actId="14100"/>
          <ac:spMkLst>
            <pc:docMk/>
            <pc:sldMk cId="2031710385" sldId="482"/>
            <ac:spMk id="3" creationId="{342391AB-CEF2-506C-D6EF-27C4B8E9FC20}"/>
          </ac:spMkLst>
        </pc:spChg>
      </pc:sldChg>
      <pc:sldChg chg="modSp del mod">
        <pc:chgData name="Stephanie Bradley" userId="bb573b86-6a01-430f-ba3c-43c2b2970490" providerId="ADAL" clId="{12207A18-91A8-48DD-917D-A4D6963F5A18}" dt="2024-08-07T06:37:59.642" v="19" actId="2696"/>
        <pc:sldMkLst>
          <pc:docMk/>
          <pc:sldMk cId="4167595301" sldId="482"/>
        </pc:sldMkLst>
        <pc:spChg chg="mod">
          <ac:chgData name="Stephanie Bradley" userId="bb573b86-6a01-430f-ba3c-43c2b2970490" providerId="ADAL" clId="{12207A18-91A8-48DD-917D-A4D6963F5A18}" dt="2024-08-07T06:37:08.130" v="18" actId="20577"/>
          <ac:spMkLst>
            <pc:docMk/>
            <pc:sldMk cId="4167595301" sldId="482"/>
            <ac:spMk id="2" creationId="{3C96FD83-9772-A731-D0B2-6B01CAC3CDDC}"/>
          </ac:spMkLst>
        </pc:spChg>
      </pc:sldChg>
      <pc:sldChg chg="addSp modSp new mod modAnim">
        <pc:chgData name="Stephanie Bradley" userId="bb573b86-6a01-430f-ba3c-43c2b2970490" providerId="ADAL" clId="{12207A18-91A8-48DD-917D-A4D6963F5A18}" dt="2024-08-07T07:15:02.446" v="1849" actId="20577"/>
        <pc:sldMkLst>
          <pc:docMk/>
          <pc:sldMk cId="218925915" sldId="483"/>
        </pc:sldMkLst>
        <pc:spChg chg="mod">
          <ac:chgData name="Stephanie Bradley" userId="bb573b86-6a01-430f-ba3c-43c2b2970490" providerId="ADAL" clId="{12207A18-91A8-48DD-917D-A4D6963F5A18}" dt="2024-08-07T07:11:17.674" v="1451" actId="20577"/>
          <ac:spMkLst>
            <pc:docMk/>
            <pc:sldMk cId="218925915" sldId="483"/>
            <ac:spMk id="2" creationId="{4FED408C-DEFC-CDE7-2EC3-2CFEE4ABF61D}"/>
          </ac:spMkLst>
        </pc:spChg>
        <pc:spChg chg="mod">
          <ac:chgData name="Stephanie Bradley" userId="bb573b86-6a01-430f-ba3c-43c2b2970490" providerId="ADAL" clId="{12207A18-91A8-48DD-917D-A4D6963F5A18}" dt="2024-08-07T07:15:02.446" v="1849" actId="20577"/>
          <ac:spMkLst>
            <pc:docMk/>
            <pc:sldMk cId="218925915" sldId="483"/>
            <ac:spMk id="3" creationId="{EB216B2B-17CC-4B15-9F99-09E73913F388}"/>
          </ac:spMkLst>
        </pc:spChg>
        <pc:spChg chg="add mod">
          <ac:chgData name="Stephanie Bradley" userId="bb573b86-6a01-430f-ba3c-43c2b2970490" providerId="ADAL" clId="{12207A18-91A8-48DD-917D-A4D6963F5A18}" dt="2024-08-07T07:12:29.760" v="1572" actId="1076"/>
          <ac:spMkLst>
            <pc:docMk/>
            <pc:sldMk cId="218925915" sldId="483"/>
            <ac:spMk id="4" creationId="{886A2AA0-A76D-3B42-603E-6456FC6F7D87}"/>
          </ac:spMkLst>
        </pc:spChg>
      </pc:sldChg>
      <pc:sldChg chg="modSp new mod ord">
        <pc:chgData name="Stephanie Bradley" userId="bb573b86-6a01-430f-ba3c-43c2b2970490" providerId="ADAL" clId="{12207A18-91A8-48DD-917D-A4D6963F5A18}" dt="2024-08-08T07:22:38.836" v="3652" actId="20577"/>
        <pc:sldMkLst>
          <pc:docMk/>
          <pc:sldMk cId="873438104" sldId="484"/>
        </pc:sldMkLst>
        <pc:spChg chg="mod">
          <ac:chgData name="Stephanie Bradley" userId="bb573b86-6a01-430f-ba3c-43c2b2970490" providerId="ADAL" clId="{12207A18-91A8-48DD-917D-A4D6963F5A18}" dt="2024-08-08T06:50:10.027" v="2726" actId="20577"/>
          <ac:spMkLst>
            <pc:docMk/>
            <pc:sldMk cId="873438104" sldId="484"/>
            <ac:spMk id="2" creationId="{0EACB5C3-8317-806D-F9E2-540794499476}"/>
          </ac:spMkLst>
        </pc:spChg>
        <pc:spChg chg="mod">
          <ac:chgData name="Stephanie Bradley" userId="bb573b86-6a01-430f-ba3c-43c2b2970490" providerId="ADAL" clId="{12207A18-91A8-48DD-917D-A4D6963F5A18}" dt="2024-08-08T07:22:38.836" v="3652" actId="20577"/>
          <ac:spMkLst>
            <pc:docMk/>
            <pc:sldMk cId="873438104" sldId="484"/>
            <ac:spMk id="3" creationId="{A5915D0F-3624-B4C7-0734-CA8EC3457BEC}"/>
          </ac:spMkLst>
        </pc:spChg>
      </pc:sldChg>
      <pc:sldChg chg="addSp delSp modSp new mod ord modClrScheme modAnim chgLayout">
        <pc:chgData name="Stephanie Bradley" userId="bb573b86-6a01-430f-ba3c-43c2b2970490" providerId="ADAL" clId="{12207A18-91A8-48DD-917D-A4D6963F5A18}" dt="2024-08-08T06:45:14.175" v="2520" actId="14100"/>
        <pc:sldMkLst>
          <pc:docMk/>
          <pc:sldMk cId="1632586408" sldId="485"/>
        </pc:sldMkLst>
        <pc:spChg chg="add del mod ord">
          <ac:chgData name="Stephanie Bradley" userId="bb573b86-6a01-430f-ba3c-43c2b2970490" providerId="ADAL" clId="{12207A18-91A8-48DD-917D-A4D6963F5A18}" dt="2024-08-08T06:36:16.103" v="2166" actId="26606"/>
          <ac:spMkLst>
            <pc:docMk/>
            <pc:sldMk cId="1632586408" sldId="485"/>
            <ac:spMk id="4" creationId="{42096363-742A-F0A4-577D-48FD259A7006}"/>
          </ac:spMkLst>
        </pc:spChg>
        <pc:spChg chg="add del mod ord">
          <ac:chgData name="Stephanie Bradley" userId="bb573b86-6a01-430f-ba3c-43c2b2970490" providerId="ADAL" clId="{12207A18-91A8-48DD-917D-A4D6963F5A18}" dt="2024-08-08T06:36:16.103" v="2166" actId="26606"/>
          <ac:spMkLst>
            <pc:docMk/>
            <pc:sldMk cId="1632586408" sldId="485"/>
            <ac:spMk id="5" creationId="{FDAA7585-6675-7FD0-1712-2E6551BC1BAE}"/>
          </ac:spMkLst>
        </pc:spChg>
        <pc:spChg chg="add del mod ord">
          <ac:chgData name="Stephanie Bradley" userId="bb573b86-6a01-430f-ba3c-43c2b2970490" providerId="ADAL" clId="{12207A18-91A8-48DD-917D-A4D6963F5A18}" dt="2024-08-08T06:36:16.103" v="2166" actId="26606"/>
          <ac:spMkLst>
            <pc:docMk/>
            <pc:sldMk cId="1632586408" sldId="485"/>
            <ac:spMk id="6" creationId="{64E404D8-2AE7-CE32-22A9-9301E8CBFE6A}"/>
          </ac:spMkLst>
        </pc:spChg>
        <pc:spChg chg="add mod">
          <ac:chgData name="Stephanie Bradley" userId="bb573b86-6a01-430f-ba3c-43c2b2970490" providerId="ADAL" clId="{12207A18-91A8-48DD-917D-A4D6963F5A18}" dt="2024-08-08T06:45:14.175" v="2520" actId="14100"/>
          <ac:spMkLst>
            <pc:docMk/>
            <pc:sldMk cId="1632586408" sldId="485"/>
            <ac:spMk id="7" creationId="{7B6EC219-ADCC-96E2-F97A-692605748C8C}"/>
          </ac:spMkLst>
        </pc:spChg>
        <pc:spChg chg="add mod">
          <ac:chgData name="Stephanie Bradley" userId="bb573b86-6a01-430f-ba3c-43c2b2970490" providerId="ADAL" clId="{12207A18-91A8-48DD-917D-A4D6963F5A18}" dt="2024-08-08T06:41:36.989" v="2373" actId="14100"/>
          <ac:spMkLst>
            <pc:docMk/>
            <pc:sldMk cId="1632586408" sldId="485"/>
            <ac:spMk id="11" creationId="{1A87B9AA-8155-B5B1-8422-92C69913B520}"/>
          </ac:spMkLst>
        </pc:spChg>
        <pc:spChg chg="add mod">
          <ac:chgData name="Stephanie Bradley" userId="bb573b86-6a01-430f-ba3c-43c2b2970490" providerId="ADAL" clId="{12207A18-91A8-48DD-917D-A4D6963F5A18}" dt="2024-08-08T06:41:30.073" v="2372"/>
          <ac:spMkLst>
            <pc:docMk/>
            <pc:sldMk cId="1632586408" sldId="485"/>
            <ac:spMk id="13" creationId="{EBF6FE78-4CC0-68E5-E995-71736F413AD4}"/>
          </ac:spMkLst>
        </pc:spChg>
        <pc:picChg chg="add mod">
          <ac:chgData name="Stephanie Bradley" userId="bb573b86-6a01-430f-ba3c-43c2b2970490" providerId="ADAL" clId="{12207A18-91A8-48DD-917D-A4D6963F5A18}" dt="2024-08-08T06:43:19.249" v="2470" actId="1076"/>
          <ac:picMkLst>
            <pc:docMk/>
            <pc:sldMk cId="1632586408" sldId="485"/>
            <ac:picMk id="3" creationId="{9F61B491-D324-1609-49C2-620E50E392D3}"/>
          </ac:picMkLst>
        </pc:picChg>
      </pc:sldChg>
      <pc:sldChg chg="modSp new mod modAnim">
        <pc:chgData name="Stephanie Bradley" userId="bb573b86-6a01-430f-ba3c-43c2b2970490" providerId="ADAL" clId="{12207A18-91A8-48DD-917D-A4D6963F5A18}" dt="2024-08-08T06:48:13.674" v="2549"/>
        <pc:sldMkLst>
          <pc:docMk/>
          <pc:sldMk cId="405649168" sldId="486"/>
        </pc:sldMkLst>
        <pc:spChg chg="mod">
          <ac:chgData name="Stephanie Bradley" userId="bb573b86-6a01-430f-ba3c-43c2b2970490" providerId="ADAL" clId="{12207A18-91A8-48DD-917D-A4D6963F5A18}" dt="2024-08-08T06:41:00.691" v="2370" actId="113"/>
          <ac:spMkLst>
            <pc:docMk/>
            <pc:sldMk cId="405649168" sldId="486"/>
            <ac:spMk id="2" creationId="{78F6BD09-6B4B-30DD-A071-17643D380C7B}"/>
          </ac:spMkLst>
        </pc:spChg>
        <pc:spChg chg="mod">
          <ac:chgData name="Stephanie Bradley" userId="bb573b86-6a01-430f-ba3c-43c2b2970490" providerId="ADAL" clId="{12207A18-91A8-48DD-917D-A4D6963F5A18}" dt="2024-08-08T06:47:38.972" v="2543" actId="20577"/>
          <ac:spMkLst>
            <pc:docMk/>
            <pc:sldMk cId="405649168" sldId="486"/>
            <ac:spMk id="3" creationId="{D5762F89-4B56-907E-5002-E9B5A4569167}"/>
          </ac:spMkLst>
        </pc:spChg>
      </pc:sldChg>
      <pc:sldChg chg="addSp delSp modSp new mod modClrScheme chgLayout">
        <pc:chgData name="Stephanie Bradley" userId="bb573b86-6a01-430f-ba3c-43c2b2970490" providerId="ADAL" clId="{12207A18-91A8-48DD-917D-A4D6963F5A18}" dt="2024-08-08T06:56:14.175" v="2831" actId="20577"/>
        <pc:sldMkLst>
          <pc:docMk/>
          <pc:sldMk cId="2428792393" sldId="487"/>
        </pc:sldMkLst>
        <pc:spChg chg="mod ord">
          <ac:chgData name="Stephanie Bradley" userId="bb573b86-6a01-430f-ba3c-43c2b2970490" providerId="ADAL" clId="{12207A18-91A8-48DD-917D-A4D6963F5A18}" dt="2024-08-08T06:56:14.175" v="2831" actId="20577"/>
          <ac:spMkLst>
            <pc:docMk/>
            <pc:sldMk cId="2428792393" sldId="487"/>
            <ac:spMk id="2" creationId="{69A522B6-FA28-4937-EF14-4603CD08C88E}"/>
          </ac:spMkLst>
        </pc:spChg>
        <pc:spChg chg="del">
          <ac:chgData name="Stephanie Bradley" userId="bb573b86-6a01-430f-ba3c-43c2b2970490" providerId="ADAL" clId="{12207A18-91A8-48DD-917D-A4D6963F5A18}" dt="2024-08-08T06:55:44.448" v="2797" actId="700"/>
          <ac:spMkLst>
            <pc:docMk/>
            <pc:sldMk cId="2428792393" sldId="487"/>
            <ac:spMk id="3" creationId="{5459BDA8-7A45-7299-DCC4-E084B912E170}"/>
          </ac:spMkLst>
        </pc:spChg>
        <pc:spChg chg="del">
          <ac:chgData name="Stephanie Bradley" userId="bb573b86-6a01-430f-ba3c-43c2b2970490" providerId="ADAL" clId="{12207A18-91A8-48DD-917D-A4D6963F5A18}" dt="2024-08-08T06:55:44.448" v="2797" actId="700"/>
          <ac:spMkLst>
            <pc:docMk/>
            <pc:sldMk cId="2428792393" sldId="487"/>
            <ac:spMk id="4" creationId="{33386143-6A7F-4D0A-D5D4-2C7828DA3EC0}"/>
          </ac:spMkLst>
        </pc:spChg>
        <pc:picChg chg="add mod">
          <ac:chgData name="Stephanie Bradley" userId="bb573b86-6a01-430f-ba3c-43c2b2970490" providerId="ADAL" clId="{12207A18-91A8-48DD-917D-A4D6963F5A18}" dt="2024-08-08T06:55:59.441" v="2800" actId="1076"/>
          <ac:picMkLst>
            <pc:docMk/>
            <pc:sldMk cId="2428792393" sldId="487"/>
            <ac:picMk id="2050" creationId="{8522DBE4-2DF6-8DDD-2324-D7ADF324BDF7}"/>
          </ac:picMkLst>
        </pc:picChg>
      </pc:sldChg>
      <pc:sldChg chg="addSp delSp modSp add mod modClrScheme chgLayout">
        <pc:chgData name="Stephanie Bradley" userId="bb573b86-6a01-430f-ba3c-43c2b2970490" providerId="ADAL" clId="{12207A18-91A8-48DD-917D-A4D6963F5A18}" dt="2024-08-08T07:18:08.754" v="3618" actId="1076"/>
        <pc:sldMkLst>
          <pc:docMk/>
          <pc:sldMk cId="3779745166" sldId="488"/>
        </pc:sldMkLst>
        <pc:spChg chg="mod ord">
          <ac:chgData name="Stephanie Bradley" userId="bb573b86-6a01-430f-ba3c-43c2b2970490" providerId="ADAL" clId="{12207A18-91A8-48DD-917D-A4D6963F5A18}" dt="2024-08-08T06:56:23.349" v="2832" actId="700"/>
          <ac:spMkLst>
            <pc:docMk/>
            <pc:sldMk cId="3779745166" sldId="488"/>
            <ac:spMk id="2" creationId="{69A522B6-FA28-4937-EF14-4603CD08C88E}"/>
          </ac:spMkLst>
        </pc:spChg>
        <pc:spChg chg="del mod ord">
          <ac:chgData name="Stephanie Bradley" userId="bb573b86-6a01-430f-ba3c-43c2b2970490" providerId="ADAL" clId="{12207A18-91A8-48DD-917D-A4D6963F5A18}" dt="2024-08-08T06:56:23.349" v="2832" actId="700"/>
          <ac:spMkLst>
            <pc:docMk/>
            <pc:sldMk cId="3779745166" sldId="488"/>
            <ac:spMk id="3" creationId="{5459BDA8-7A45-7299-DCC4-E084B912E170}"/>
          </ac:spMkLst>
        </pc:spChg>
        <pc:spChg chg="del">
          <ac:chgData name="Stephanie Bradley" userId="bb573b86-6a01-430f-ba3c-43c2b2970490" providerId="ADAL" clId="{12207A18-91A8-48DD-917D-A4D6963F5A18}" dt="2024-08-08T06:56:23.349" v="2832" actId="700"/>
          <ac:spMkLst>
            <pc:docMk/>
            <pc:sldMk cId="3779745166" sldId="488"/>
            <ac:spMk id="4" creationId="{33386143-6A7F-4D0A-D5D4-2C7828DA3EC0}"/>
          </ac:spMkLst>
        </pc:spChg>
        <pc:spChg chg="add del mod ord">
          <ac:chgData name="Stephanie Bradley" userId="bb573b86-6a01-430f-ba3c-43c2b2970490" providerId="ADAL" clId="{12207A18-91A8-48DD-917D-A4D6963F5A18}" dt="2024-08-08T06:56:54.109" v="2833"/>
          <ac:spMkLst>
            <pc:docMk/>
            <pc:sldMk cId="3779745166" sldId="488"/>
            <ac:spMk id="5" creationId="{C696E831-E7D4-CDC0-62AD-E12FF404BA88}"/>
          </ac:spMkLst>
        </pc:spChg>
        <pc:picChg chg="add mod">
          <ac:chgData name="Stephanie Bradley" userId="bb573b86-6a01-430f-ba3c-43c2b2970490" providerId="ADAL" clId="{12207A18-91A8-48DD-917D-A4D6963F5A18}" dt="2024-08-08T06:57:46.439" v="2843" actId="14100"/>
          <ac:picMkLst>
            <pc:docMk/>
            <pc:sldMk cId="3779745166" sldId="488"/>
            <ac:picMk id="3074" creationId="{8D2D2D52-2441-CE03-5828-3DDC31DC05A2}"/>
          </ac:picMkLst>
        </pc:picChg>
        <pc:picChg chg="add mod">
          <ac:chgData name="Stephanie Bradley" userId="bb573b86-6a01-430f-ba3c-43c2b2970490" providerId="ADAL" clId="{12207A18-91A8-48DD-917D-A4D6963F5A18}" dt="2024-08-08T06:57:42.605" v="2841" actId="1076"/>
          <ac:picMkLst>
            <pc:docMk/>
            <pc:sldMk cId="3779745166" sldId="488"/>
            <ac:picMk id="3076" creationId="{0B9B3B09-82A0-89B4-62A6-6BDCC4D3B8C0}"/>
          </ac:picMkLst>
        </pc:picChg>
        <pc:picChg chg="add mod">
          <ac:chgData name="Stephanie Bradley" userId="bb573b86-6a01-430f-ba3c-43c2b2970490" providerId="ADAL" clId="{12207A18-91A8-48DD-917D-A4D6963F5A18}" dt="2024-08-08T07:18:06.079" v="3617" actId="1076"/>
          <ac:picMkLst>
            <pc:docMk/>
            <pc:sldMk cId="3779745166" sldId="488"/>
            <ac:picMk id="3078" creationId="{0AB6F911-67BF-3CAE-D09F-7FC313FCA67D}"/>
          </ac:picMkLst>
        </pc:picChg>
        <pc:picChg chg="add mod">
          <ac:chgData name="Stephanie Bradley" userId="bb573b86-6a01-430f-ba3c-43c2b2970490" providerId="ADAL" clId="{12207A18-91A8-48DD-917D-A4D6963F5A18}" dt="2024-08-08T07:18:08.754" v="3618" actId="1076"/>
          <ac:picMkLst>
            <pc:docMk/>
            <pc:sldMk cId="3779745166" sldId="488"/>
            <ac:picMk id="3080" creationId="{0237EB97-EBBA-C03A-F53D-1090DE0FE08D}"/>
          </ac:picMkLst>
        </pc:picChg>
      </pc:sldChg>
      <pc:sldChg chg="addSp delSp modSp new mod">
        <pc:chgData name="Stephanie Bradley" userId="bb573b86-6a01-430f-ba3c-43c2b2970490" providerId="ADAL" clId="{12207A18-91A8-48DD-917D-A4D6963F5A18}" dt="2024-08-08T07:01:53.698" v="2916" actId="20577"/>
        <pc:sldMkLst>
          <pc:docMk/>
          <pc:sldMk cId="3245849644" sldId="489"/>
        </pc:sldMkLst>
        <pc:spChg chg="mod">
          <ac:chgData name="Stephanie Bradley" userId="bb573b86-6a01-430f-ba3c-43c2b2970490" providerId="ADAL" clId="{12207A18-91A8-48DD-917D-A4D6963F5A18}" dt="2024-08-08T06:59:15.341" v="2884" actId="113"/>
          <ac:spMkLst>
            <pc:docMk/>
            <pc:sldMk cId="3245849644" sldId="489"/>
            <ac:spMk id="2" creationId="{9BB6123F-5379-3416-B33D-EE88768A3D8A}"/>
          </ac:spMkLst>
        </pc:spChg>
        <pc:spChg chg="del">
          <ac:chgData name="Stephanie Bradley" userId="bb573b86-6a01-430f-ba3c-43c2b2970490" providerId="ADAL" clId="{12207A18-91A8-48DD-917D-A4D6963F5A18}" dt="2024-08-08T06:59:37.929" v="2885"/>
          <ac:spMkLst>
            <pc:docMk/>
            <pc:sldMk cId="3245849644" sldId="489"/>
            <ac:spMk id="3" creationId="{9EFEEFDC-CC5E-D19A-5915-63B613659DA1}"/>
          </ac:spMkLst>
        </pc:spChg>
        <pc:spChg chg="add mod">
          <ac:chgData name="Stephanie Bradley" userId="bb573b86-6a01-430f-ba3c-43c2b2970490" providerId="ADAL" clId="{12207A18-91A8-48DD-917D-A4D6963F5A18}" dt="2024-08-08T07:01:53.698" v="2916" actId="20577"/>
          <ac:spMkLst>
            <pc:docMk/>
            <pc:sldMk cId="3245849644" sldId="489"/>
            <ac:spMk id="4" creationId="{2D513840-7439-DAFD-954B-21A98170DC3C}"/>
          </ac:spMkLst>
        </pc:spChg>
        <pc:picChg chg="add del mod">
          <ac:chgData name="Stephanie Bradley" userId="bb573b86-6a01-430f-ba3c-43c2b2970490" providerId="ADAL" clId="{12207A18-91A8-48DD-917D-A4D6963F5A18}" dt="2024-08-08T07:01:39.073" v="2913" actId="21"/>
          <ac:picMkLst>
            <pc:docMk/>
            <pc:sldMk cId="3245849644" sldId="489"/>
            <ac:picMk id="4098" creationId="{60ED7196-1F4E-BE3A-6792-A694BCDDE8AF}"/>
          </ac:picMkLst>
        </pc:picChg>
        <pc:picChg chg="add mod">
          <ac:chgData name="Stephanie Bradley" userId="bb573b86-6a01-430f-ba3c-43c2b2970490" providerId="ADAL" clId="{12207A18-91A8-48DD-917D-A4D6963F5A18}" dt="2024-08-08T07:01:03.167" v="2904" actId="688"/>
          <ac:picMkLst>
            <pc:docMk/>
            <pc:sldMk cId="3245849644" sldId="489"/>
            <ac:picMk id="4100" creationId="{06C973F8-0DC5-AD77-E53B-A0866EBE6797}"/>
          </ac:picMkLst>
        </pc:picChg>
        <pc:picChg chg="add mod">
          <ac:chgData name="Stephanie Bradley" userId="bb573b86-6a01-430f-ba3c-43c2b2970490" providerId="ADAL" clId="{12207A18-91A8-48DD-917D-A4D6963F5A18}" dt="2024-08-08T07:00:18.627" v="2893" actId="1076"/>
          <ac:picMkLst>
            <pc:docMk/>
            <pc:sldMk cId="3245849644" sldId="489"/>
            <ac:picMk id="4102" creationId="{925DAD55-F6A5-0B5B-8AB0-42D960B112BF}"/>
          </ac:picMkLst>
        </pc:picChg>
        <pc:picChg chg="add mod">
          <ac:chgData name="Stephanie Bradley" userId="bb573b86-6a01-430f-ba3c-43c2b2970490" providerId="ADAL" clId="{12207A18-91A8-48DD-917D-A4D6963F5A18}" dt="2024-08-08T07:01:44.480" v="2914" actId="1076"/>
          <ac:picMkLst>
            <pc:docMk/>
            <pc:sldMk cId="3245849644" sldId="489"/>
            <ac:picMk id="4104" creationId="{6AA5A788-CB80-B6CD-059E-3428D9EC4CF3}"/>
          </ac:picMkLst>
        </pc:picChg>
      </pc:sldChg>
      <pc:sldChg chg="addSp delSp modSp new mod">
        <pc:chgData name="Stephanie Bradley" userId="bb573b86-6a01-430f-ba3c-43c2b2970490" providerId="ADAL" clId="{12207A18-91A8-48DD-917D-A4D6963F5A18}" dt="2024-08-08T07:06:11.270" v="3032" actId="1076"/>
        <pc:sldMkLst>
          <pc:docMk/>
          <pc:sldMk cId="1142291326" sldId="490"/>
        </pc:sldMkLst>
        <pc:spChg chg="mod">
          <ac:chgData name="Stephanie Bradley" userId="bb573b86-6a01-430f-ba3c-43c2b2970490" providerId="ADAL" clId="{12207A18-91A8-48DD-917D-A4D6963F5A18}" dt="2024-08-08T07:02:13.246" v="2937" actId="113"/>
          <ac:spMkLst>
            <pc:docMk/>
            <pc:sldMk cId="1142291326" sldId="490"/>
            <ac:spMk id="2" creationId="{2884B989-E9F1-8B4C-B469-4FD26BF59884}"/>
          </ac:spMkLst>
        </pc:spChg>
        <pc:spChg chg="del">
          <ac:chgData name="Stephanie Bradley" userId="bb573b86-6a01-430f-ba3c-43c2b2970490" providerId="ADAL" clId="{12207A18-91A8-48DD-917D-A4D6963F5A18}" dt="2024-08-08T07:04:12.801" v="3003"/>
          <ac:spMkLst>
            <pc:docMk/>
            <pc:sldMk cId="1142291326" sldId="490"/>
            <ac:spMk id="3" creationId="{68F43624-F853-1D4D-BDBC-246DCFFA19FC}"/>
          </ac:spMkLst>
        </pc:spChg>
        <pc:picChg chg="add mod">
          <ac:chgData name="Stephanie Bradley" userId="bb573b86-6a01-430f-ba3c-43c2b2970490" providerId="ADAL" clId="{12207A18-91A8-48DD-917D-A4D6963F5A18}" dt="2024-08-08T07:06:05.597" v="3030" actId="1076"/>
          <ac:picMkLst>
            <pc:docMk/>
            <pc:sldMk cId="1142291326" sldId="490"/>
            <ac:picMk id="6146" creationId="{EC9D0D87-5EBF-84A6-4FD6-AC70EFBB426F}"/>
          </ac:picMkLst>
        </pc:picChg>
        <pc:picChg chg="add mod">
          <ac:chgData name="Stephanie Bradley" userId="bb573b86-6a01-430f-ba3c-43c2b2970490" providerId="ADAL" clId="{12207A18-91A8-48DD-917D-A4D6963F5A18}" dt="2024-08-08T07:06:07.490" v="3031" actId="1076"/>
          <ac:picMkLst>
            <pc:docMk/>
            <pc:sldMk cId="1142291326" sldId="490"/>
            <ac:picMk id="6148" creationId="{F088D4FF-6CC3-8EF2-4B70-CFE091DB8830}"/>
          </ac:picMkLst>
        </pc:picChg>
        <pc:picChg chg="add mod">
          <ac:chgData name="Stephanie Bradley" userId="bb573b86-6a01-430f-ba3c-43c2b2970490" providerId="ADAL" clId="{12207A18-91A8-48DD-917D-A4D6963F5A18}" dt="2024-08-08T07:06:11.270" v="3032" actId="1076"/>
          <ac:picMkLst>
            <pc:docMk/>
            <pc:sldMk cId="1142291326" sldId="490"/>
            <ac:picMk id="6150" creationId="{A61C45CB-587D-7E65-380D-0EF7DE7A18E6}"/>
          </ac:picMkLst>
        </pc:picChg>
        <pc:picChg chg="add mod">
          <ac:chgData name="Stephanie Bradley" userId="bb573b86-6a01-430f-ba3c-43c2b2970490" providerId="ADAL" clId="{12207A18-91A8-48DD-917D-A4D6963F5A18}" dt="2024-08-08T07:06:02.267" v="3029" actId="1076"/>
          <ac:picMkLst>
            <pc:docMk/>
            <pc:sldMk cId="1142291326" sldId="490"/>
            <ac:picMk id="6152" creationId="{F5A67C17-2C58-ADBF-11F3-9493E51AE2FE}"/>
          </ac:picMkLst>
        </pc:picChg>
      </pc:sldChg>
      <pc:sldChg chg="addSp delSp modSp new mod modClrScheme chgLayout">
        <pc:chgData name="Stephanie Bradley" userId="bb573b86-6a01-430f-ba3c-43c2b2970490" providerId="ADAL" clId="{12207A18-91A8-48DD-917D-A4D6963F5A18}" dt="2024-08-08T07:07:02.411" v="3058" actId="14100"/>
        <pc:sldMkLst>
          <pc:docMk/>
          <pc:sldMk cId="3293626473" sldId="491"/>
        </pc:sldMkLst>
        <pc:spChg chg="mod ord">
          <ac:chgData name="Stephanie Bradley" userId="bb573b86-6a01-430f-ba3c-43c2b2970490" providerId="ADAL" clId="{12207A18-91A8-48DD-917D-A4D6963F5A18}" dt="2024-08-08T07:07:02.411" v="3058" actId="14100"/>
          <ac:spMkLst>
            <pc:docMk/>
            <pc:sldMk cId="3293626473" sldId="491"/>
            <ac:spMk id="2" creationId="{F6D8C210-F741-EDCC-48FE-5A38E633B8CD}"/>
          </ac:spMkLst>
        </pc:spChg>
        <pc:spChg chg="del mod">
          <ac:chgData name="Stephanie Bradley" userId="bb573b86-6a01-430f-ba3c-43c2b2970490" providerId="ADAL" clId="{12207A18-91A8-48DD-917D-A4D6963F5A18}" dt="2024-08-08T07:06:22.430" v="3034" actId="478"/>
          <ac:spMkLst>
            <pc:docMk/>
            <pc:sldMk cId="3293626473" sldId="491"/>
            <ac:spMk id="3" creationId="{41CE3EED-3B95-C22D-B3ED-C82A5C0B6070}"/>
          </ac:spMkLst>
        </pc:spChg>
        <pc:spChg chg="mod ord">
          <ac:chgData name="Stephanie Bradley" userId="bb573b86-6a01-430f-ba3c-43c2b2970490" providerId="ADAL" clId="{12207A18-91A8-48DD-917D-A4D6963F5A18}" dt="2024-08-08T07:06:46.776" v="3050" actId="14100"/>
          <ac:spMkLst>
            <pc:docMk/>
            <pc:sldMk cId="3293626473" sldId="491"/>
            <ac:spMk id="4" creationId="{1C2B8B0A-DEB7-72D9-B16E-AE90A454ABC8}"/>
          </ac:spMkLst>
        </pc:spChg>
        <pc:spChg chg="add del mod ord">
          <ac:chgData name="Stephanie Bradley" userId="bb573b86-6a01-430f-ba3c-43c2b2970490" providerId="ADAL" clId="{12207A18-91A8-48DD-917D-A4D6963F5A18}" dt="2024-08-08T07:06:29.143" v="3035" actId="700"/>
          <ac:spMkLst>
            <pc:docMk/>
            <pc:sldMk cId="3293626473" sldId="491"/>
            <ac:spMk id="6" creationId="{F755CE29-9A56-CDAD-20F4-0FE8993B8D9F}"/>
          </ac:spMkLst>
        </pc:spChg>
        <pc:picChg chg="add mod">
          <ac:chgData name="Stephanie Bradley" userId="bb573b86-6a01-430f-ba3c-43c2b2970490" providerId="ADAL" clId="{12207A18-91A8-48DD-917D-A4D6963F5A18}" dt="2024-08-08T07:06:53.427" v="3052" actId="1076"/>
          <ac:picMkLst>
            <pc:docMk/>
            <pc:sldMk cId="3293626473" sldId="491"/>
            <ac:picMk id="5122" creationId="{C74AACA2-17D9-A983-D378-30456561AA76}"/>
          </ac:picMkLst>
        </pc:picChg>
      </pc:sldChg>
      <pc:sldChg chg="new del">
        <pc:chgData name="Stephanie Bradley" userId="bb573b86-6a01-430f-ba3c-43c2b2970490" providerId="ADAL" clId="{12207A18-91A8-48DD-917D-A4D6963F5A18}" dt="2024-08-08T07:11:09.589" v="3189" actId="680"/>
        <pc:sldMkLst>
          <pc:docMk/>
          <pc:sldMk cId="89021898" sldId="492"/>
        </pc:sldMkLst>
      </pc:sldChg>
      <pc:sldChg chg="modSp new mod ord">
        <pc:chgData name="Stephanie Bradley" userId="bb573b86-6a01-430f-ba3c-43c2b2970490" providerId="ADAL" clId="{12207A18-91A8-48DD-917D-A4D6963F5A18}" dt="2024-08-08T07:13:21.539" v="3394"/>
        <pc:sldMkLst>
          <pc:docMk/>
          <pc:sldMk cId="2585403195" sldId="492"/>
        </pc:sldMkLst>
        <pc:spChg chg="mod">
          <ac:chgData name="Stephanie Bradley" userId="bb573b86-6a01-430f-ba3c-43c2b2970490" providerId="ADAL" clId="{12207A18-91A8-48DD-917D-A4D6963F5A18}" dt="2024-08-08T07:11:28.879" v="3219" actId="113"/>
          <ac:spMkLst>
            <pc:docMk/>
            <pc:sldMk cId="2585403195" sldId="492"/>
            <ac:spMk id="2" creationId="{7F4D5E2E-0BB4-BA84-DDA1-5864A72FED04}"/>
          </ac:spMkLst>
        </pc:spChg>
        <pc:spChg chg="mod">
          <ac:chgData name="Stephanie Bradley" userId="bb573b86-6a01-430f-ba3c-43c2b2970490" providerId="ADAL" clId="{12207A18-91A8-48DD-917D-A4D6963F5A18}" dt="2024-08-08T07:13:14.421" v="3392" actId="207"/>
          <ac:spMkLst>
            <pc:docMk/>
            <pc:sldMk cId="2585403195" sldId="492"/>
            <ac:spMk id="3" creationId="{D0E84946-6F95-266C-A89F-06CCDC12E209}"/>
          </ac:spMkLst>
        </pc:spChg>
      </pc:sldChg>
      <pc:sldChg chg="addSp modSp new mod setBg modAnim">
        <pc:chgData name="Stephanie Bradley" userId="bb573b86-6a01-430f-ba3c-43c2b2970490" providerId="ADAL" clId="{12207A18-91A8-48DD-917D-A4D6963F5A18}" dt="2024-08-08T07:17:07.691" v="3615"/>
        <pc:sldMkLst>
          <pc:docMk/>
          <pc:sldMk cId="402863267" sldId="493"/>
        </pc:sldMkLst>
        <pc:spChg chg="mod">
          <ac:chgData name="Stephanie Bradley" userId="bb573b86-6a01-430f-ba3c-43c2b2970490" providerId="ADAL" clId="{12207A18-91A8-48DD-917D-A4D6963F5A18}" dt="2024-08-08T07:16:48.658" v="3612" actId="207"/>
          <ac:spMkLst>
            <pc:docMk/>
            <pc:sldMk cId="402863267" sldId="493"/>
            <ac:spMk id="2" creationId="{6DCB2F12-D270-A603-DE50-713D27A41CB9}"/>
          </ac:spMkLst>
        </pc:spChg>
        <pc:spChg chg="mod">
          <ac:chgData name="Stephanie Bradley" userId="bb573b86-6a01-430f-ba3c-43c2b2970490" providerId="ADAL" clId="{12207A18-91A8-48DD-917D-A4D6963F5A18}" dt="2024-08-08T07:16:36.363" v="3611" actId="26606"/>
          <ac:spMkLst>
            <pc:docMk/>
            <pc:sldMk cId="402863267" sldId="493"/>
            <ac:spMk id="3" creationId="{5E2C65EF-2C93-16EF-1A86-945BDC37AC7A}"/>
          </ac:spMkLst>
        </pc:spChg>
        <pc:spChg chg="add">
          <ac:chgData name="Stephanie Bradley" userId="bb573b86-6a01-430f-ba3c-43c2b2970490" providerId="ADAL" clId="{12207A18-91A8-48DD-917D-A4D6963F5A18}" dt="2024-08-08T07:16:36.363" v="3611" actId="26606"/>
          <ac:spMkLst>
            <pc:docMk/>
            <pc:sldMk cId="402863267" sldId="493"/>
            <ac:spMk id="14" creationId="{59653884-08CE-4579-8A80-F00D55BF077F}"/>
          </ac:spMkLst>
        </pc:spChg>
        <pc:spChg chg="add">
          <ac:chgData name="Stephanie Bradley" userId="bb573b86-6a01-430f-ba3c-43c2b2970490" providerId="ADAL" clId="{12207A18-91A8-48DD-917D-A4D6963F5A18}" dt="2024-08-08T07:16:36.363" v="3611" actId="26606"/>
          <ac:spMkLst>
            <pc:docMk/>
            <pc:sldMk cId="402863267" sldId="493"/>
            <ac:spMk id="16" creationId="{720D4FAC-7B9A-4A4F-8E53-071522870B7B}"/>
          </ac:spMkLst>
        </pc:spChg>
        <pc:spChg chg="add">
          <ac:chgData name="Stephanie Bradley" userId="bb573b86-6a01-430f-ba3c-43c2b2970490" providerId="ADAL" clId="{12207A18-91A8-48DD-917D-A4D6963F5A18}" dt="2024-08-08T07:16:36.363" v="3611" actId="26606"/>
          <ac:spMkLst>
            <pc:docMk/>
            <pc:sldMk cId="402863267" sldId="493"/>
            <ac:spMk id="18" creationId="{EDD2A13B-608C-4BE1-AC1F-62B2DAF76BF7}"/>
          </ac:spMkLst>
        </pc:spChg>
        <pc:spChg chg="add">
          <ac:chgData name="Stephanie Bradley" userId="bb573b86-6a01-430f-ba3c-43c2b2970490" providerId="ADAL" clId="{12207A18-91A8-48DD-917D-A4D6963F5A18}" dt="2024-08-08T07:16:36.363" v="3611" actId="26606"/>
          <ac:spMkLst>
            <pc:docMk/>
            <pc:sldMk cId="402863267" sldId="493"/>
            <ac:spMk id="20" creationId="{977038ED-F717-467A-8D75-D8441BB92668}"/>
          </ac:spMkLst>
        </pc:spChg>
        <pc:picChg chg="add mod ord">
          <ac:chgData name="Stephanie Bradley" userId="bb573b86-6a01-430f-ba3c-43c2b2970490" providerId="ADAL" clId="{12207A18-91A8-48DD-917D-A4D6963F5A18}" dt="2024-08-08T07:16:36.363" v="3611" actId="26606"/>
          <ac:picMkLst>
            <pc:docMk/>
            <pc:sldMk cId="402863267" sldId="493"/>
            <ac:picMk id="5" creationId="{D6B3F0F9-0C68-5009-9174-10F3BD6A4EF2}"/>
          </ac:picMkLst>
        </pc:picChg>
        <pc:picChg chg="add mod ord">
          <ac:chgData name="Stephanie Bradley" userId="bb573b86-6a01-430f-ba3c-43c2b2970490" providerId="ADAL" clId="{12207A18-91A8-48DD-917D-A4D6963F5A18}" dt="2024-08-08T07:16:36.363" v="3611" actId="26606"/>
          <ac:picMkLst>
            <pc:docMk/>
            <pc:sldMk cId="402863267" sldId="493"/>
            <ac:picMk id="7" creationId="{7ED58F9A-D229-1F66-DDD3-14F559DE8D8C}"/>
          </ac:picMkLst>
        </pc:picChg>
        <pc:picChg chg="add mod">
          <ac:chgData name="Stephanie Bradley" userId="bb573b86-6a01-430f-ba3c-43c2b2970490" providerId="ADAL" clId="{12207A18-91A8-48DD-917D-A4D6963F5A18}" dt="2024-08-08T07:16:36.363" v="3611" actId="26606"/>
          <ac:picMkLst>
            <pc:docMk/>
            <pc:sldMk cId="402863267" sldId="493"/>
            <ac:picMk id="9" creationId="{AAD5BF5A-A432-8B21-2E5F-ADE675A9769B}"/>
          </ac:picMkLst>
        </pc:picChg>
      </pc:sldChg>
      <pc:sldChg chg="new del">
        <pc:chgData name="Stephanie Bradley" userId="bb573b86-6a01-430f-ba3c-43c2b2970490" providerId="ADAL" clId="{12207A18-91A8-48DD-917D-A4D6963F5A18}" dt="2024-08-08T07:20:16.595" v="3620" actId="2696"/>
        <pc:sldMkLst>
          <pc:docMk/>
          <pc:sldMk cId="1430960845" sldId="494"/>
        </pc:sldMkLst>
      </pc:sldChg>
      <pc:sldChg chg="modSp new mod">
        <pc:chgData name="Stephanie Bradley" userId="bb573b86-6a01-430f-ba3c-43c2b2970490" providerId="ADAL" clId="{12207A18-91A8-48DD-917D-A4D6963F5A18}" dt="2024-08-08T07:28:04.803" v="3832" actId="20577"/>
        <pc:sldMkLst>
          <pc:docMk/>
          <pc:sldMk cId="1441687333" sldId="494"/>
        </pc:sldMkLst>
        <pc:spChg chg="mod">
          <ac:chgData name="Stephanie Bradley" userId="bb573b86-6a01-430f-ba3c-43c2b2970490" providerId="ADAL" clId="{12207A18-91A8-48DD-917D-A4D6963F5A18}" dt="2024-08-08T07:23:30.558" v="3681" actId="113"/>
          <ac:spMkLst>
            <pc:docMk/>
            <pc:sldMk cId="1441687333" sldId="494"/>
            <ac:spMk id="2" creationId="{04164D4B-54B7-029D-4E51-452923D20556}"/>
          </ac:spMkLst>
        </pc:spChg>
        <pc:spChg chg="mod">
          <ac:chgData name="Stephanie Bradley" userId="bb573b86-6a01-430f-ba3c-43c2b2970490" providerId="ADAL" clId="{12207A18-91A8-48DD-917D-A4D6963F5A18}" dt="2024-08-08T07:28:04.803" v="3832" actId="20577"/>
          <ac:spMkLst>
            <pc:docMk/>
            <pc:sldMk cId="1441687333" sldId="494"/>
            <ac:spMk id="3" creationId="{9E658047-D9C0-B6F1-59BC-C3B605DE6432}"/>
          </ac:spMkLst>
        </pc:spChg>
      </pc:sldChg>
      <pc:sldChg chg="del">
        <pc:chgData name="Stephanie Bradley" userId="bb573b86-6a01-430f-ba3c-43c2b2970490" providerId="ADAL" clId="{12207A18-91A8-48DD-917D-A4D6963F5A18}" dt="2024-08-09T06:09:27.006" v="3856" actId="2696"/>
        <pc:sldMkLst>
          <pc:docMk/>
          <pc:sldMk cId="1801720849" sldId="495"/>
        </pc:sldMkLst>
      </pc:sldChg>
      <pc:sldMasterChg chg="del delSldLayout">
        <pc:chgData name="Stephanie Bradley" userId="bb573b86-6a01-430f-ba3c-43c2b2970490" providerId="ADAL" clId="{12207A18-91A8-48DD-917D-A4D6963F5A18}" dt="2024-08-07T07:15:26.369" v="1850" actId="2696"/>
        <pc:sldMasterMkLst>
          <pc:docMk/>
          <pc:sldMasterMk cId="2419798497" sldId="2147483648"/>
        </pc:sldMasterMkLst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3700219667" sldId="2147483649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3571331193" sldId="2147483650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3964034788" sldId="2147483651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73800221" sldId="2147483652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4150544350" sldId="2147483653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103755049" sldId="2147483654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4165863139" sldId="2147483655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4034550667" sldId="2147483656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2430041231" sldId="2147483657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571717407" sldId="2147483658"/>
          </pc:sldLayoutMkLst>
        </pc:sldLayoutChg>
        <pc:sldLayoutChg chg="del">
          <pc:chgData name="Stephanie Bradley" userId="bb573b86-6a01-430f-ba3c-43c2b2970490" providerId="ADAL" clId="{12207A18-91A8-48DD-917D-A4D6963F5A18}" dt="2024-08-07T07:15:26.369" v="1850" actId="2696"/>
          <pc:sldLayoutMkLst>
            <pc:docMk/>
            <pc:sldMasterMk cId="2419798497" sldId="2147483648"/>
            <pc:sldLayoutMk cId="1501126833" sldId="2147483659"/>
          </pc:sldLayoutMkLst>
        </pc:sldLayoutChg>
      </pc:sldMasterChg>
    </pc:docChg>
  </pc:docChgLst>
  <pc:docChgLst>
    <pc:chgData name="Stephanie Bradley" userId="bb573b86-6a01-430f-ba3c-43c2b2970490" providerId="ADAL" clId="{5742FA8E-2DD9-4D8C-8C7E-79F9376098D2}"/>
    <pc:docChg chg="addSld modSld">
      <pc:chgData name="Stephanie Bradley" userId="bb573b86-6a01-430f-ba3c-43c2b2970490" providerId="ADAL" clId="{5742FA8E-2DD9-4D8C-8C7E-79F9376098D2}" dt="2024-09-25T14:40:28.247" v="0"/>
      <pc:docMkLst>
        <pc:docMk/>
      </pc:docMkLst>
      <pc:sldChg chg="add">
        <pc:chgData name="Stephanie Bradley" userId="bb573b86-6a01-430f-ba3c-43c2b2970490" providerId="ADAL" clId="{5742FA8E-2DD9-4D8C-8C7E-79F9376098D2}" dt="2024-09-25T14:40:28.247" v="0"/>
        <pc:sldMkLst>
          <pc:docMk/>
          <pc:sldMk cId="1529578990" sldId="44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DEDAB8-D043-4DE4-AC31-37BD46DC90FB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003815-2F95-41AF-8D06-B4C3A5F4D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92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739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4969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6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192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963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6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832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142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45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74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775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367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9012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67E3B-479D-C2C3-C932-5B2C6DE067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EAD387-53FB-5506-147D-C296FEC933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2F76F-C198-BBE7-86FE-E281F263D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B6A84-6FF4-99CC-5060-7E71B4601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536290-7B29-54F7-F19D-BD2E418C8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7450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1035F-1652-D5F4-9168-D7F135FC6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0289D-ACDB-8AE5-F097-04E668082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7BC8F-4FD3-403D-7EA0-2616BAC7C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73901D-CBA6-C675-062D-E54D85907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3703F-920A-A823-66EF-B5F8EB6C7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83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ED053-7F93-A3E0-4C79-C29DFA188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692B1-004C-4306-2438-CBED5782B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89BBF-EC45-5C43-4183-8468068CD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ACEAE9-7FC4-6123-36F8-D80D030F4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99055-04E9-5F9D-9086-91F4CF5D3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4112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36F63-B111-BAD8-7980-19D5A8C1F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CEB1-769F-43D4-ECEA-36B2307E05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6887EE-4F81-3856-C61A-28CFD4AE61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4E3DA7-90E9-C938-8B4F-40C58BAD6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544C32-0F59-DD4C-88FC-F9021CE81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A99DB3-9E6D-B169-5879-70DBD82EA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1075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D7337-0DC0-A092-1431-6418535D0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C7A3A-8283-AC77-94ED-36076346B1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27DE2B-75A5-99DD-A8E9-8BA56419DC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D23273-58B9-F395-A871-7FD546FB8E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744903-4E9C-9DD5-3943-6F8BEB9453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5CAA82-4A29-6586-7BE1-C8590BC1D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EA6023-03F8-2BA4-3BC9-5B4714084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A875FB-EF79-2570-2913-4A1F7D2A5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551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94C43-48E7-993C-1FDF-17FA8D046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F5C904-3A78-F7AA-2C72-40711F2A2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787F2A-666E-D4E5-16FC-9D29339D6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F8B7C-C403-C63B-7D84-81C8D0959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400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99AADF-7B7B-F948-EECC-CC827134E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4F47AE-BBC8-8296-7A9B-220E6B0C9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9AB057-C1D7-1072-82EA-FD2BE09CC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4774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9BEF4-301E-2CC9-B6FD-2DCF5DCF2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17EB8-78AD-7501-9B67-1686081E3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717F3D-A844-5DDD-7AB2-A31AC4A56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04E9EE-610A-3399-7231-EF52B9237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52F875-39EA-A194-B1BC-2D4C6DBBC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A9EC4A-BF5A-5708-021D-42B54CD7D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529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64766-1E7C-43EA-720E-53F6F42F8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1A2432-3AA8-F31A-E0A5-E852CEF8DC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D4B186-7431-D169-59A2-5F4CED059D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541C5B-E708-7C13-BB82-8AD9847D8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2CD377-7692-B845-CD39-580BBF84D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995FD5-F8B2-7AFE-E63F-A8BB6A6F6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1079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17456-FD6B-42DA-8BAE-DA8C97015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67E09D-5098-129D-C96B-1E09BAB207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B8E62-29B0-E069-6EEE-370B73C3A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8CFAD-F803-D937-5CDC-E7A0409DE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A24CE-6A2E-6B5A-5BBF-78B3E807D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9949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E205FE-90D1-2ED5-C018-D617E33B67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A225C3-FDD6-0BCB-F9D0-775CBE4853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5B9FD-C382-43C3-2963-1B98258AE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0E536-E844-7563-8A94-6C21BC5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76A90-6B98-39A3-EEBD-0CC727EB7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54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97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750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54B91C-3A80-737F-944C-BF1E77323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13AF79-0314-E421-D751-87BEBC164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6D8D7-5BEB-6307-1EC1-AE89205FBB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D2B93E-EEE6-4B95-BC76-C08FC8B930E1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5C220-21E8-D54C-086D-48322E86D8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2480FA-0C64-30B1-4E31-7B07B17C9C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1392F8-1D64-4A5D-9735-5EC082BF2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332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youtube.com/watch?v=H0_yKBitO8M" TargetMode="Externa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8532/403/935" TargetMode="Externa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34458/640/984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forum.com/creative-work/ad/player/34676480/a-few-degrees-more/leopold-museum" TargetMode="Externa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channel/19%3Ahf-_Yzv8mapygwQqfrhnE0qH_egNg5vAas_tMUVV1JQ1%40thread.tacv2/General?groupId=958e2c8e-6dc2-4969-acf4-4de956e4d6c1&amp;tenantId=" TargetMode="Externa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814203908/suffixes-and-adjectives-flash-cards/?i=2waqte&amp;x=1qqt" TargetMode="Externa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tel.uwtsd.ac.uk/immersive/" TargetMode="Externa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emmys.tv/international-emmy-awards/other-awards/jcs-international-young-creatives-award/?utm_source=Linked+in&amp;utm_medium=organic&amp;utm_campaign=JCS_getready_2024&amp;utm_id=JCS+Get+Ready" TargetMode="Externa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f:/r/teams/PreSessional2024_GRP/Shared%20Documents/General/Sentence%20Structure%20Practice?csf=1&amp;web=1&amp;e=RBPu0H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FIVE / WEEK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Four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Vocabulary – Word Families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Adjective order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Speaking Skills – discussion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Writing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522B6-FA28-4937-EF14-4603CD08C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1"/>
                </a:solidFill>
              </a:rPr>
              <a:t>Our Challenge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522DBE4-2DF6-8DDD-2324-D7ADF324BD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54" b="15373"/>
          <a:stretch/>
        </p:blipFill>
        <p:spPr bwMode="auto">
          <a:xfrm>
            <a:off x="838200" y="1431925"/>
            <a:ext cx="10515600" cy="435133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428792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522B6-FA28-4937-EF14-4603CD08C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Our Challenge II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D2D2D52-2441-CE03-5828-3DDC31DC05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48" y="1787525"/>
            <a:ext cx="4062752" cy="304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0B9B3B09-82A0-89B4-62A6-6BDCC4D3B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34783">
            <a:off x="8171408" y="884158"/>
            <a:ext cx="3903124" cy="292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0AB6F911-67BF-3CAE-D09F-7FC313FCA6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888541" y="883572"/>
            <a:ext cx="5185162" cy="3888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0237EB97-EBBA-C03A-F53D-1090DE0FE0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84066" y="3339841"/>
            <a:ext cx="2999572" cy="2249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745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6123F-5379-3416-B33D-EE88768A3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Our Challenge III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06C973F8-0DC5-AD77-E53B-A0866EBE6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202652" y="1197444"/>
            <a:ext cx="5352546" cy="401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>
            <a:extLst>
              <a:ext uri="{FF2B5EF4-FFF2-40B4-BE49-F238E27FC236}">
                <a16:creationId xmlns:a16="http://schemas.microsoft.com/office/drawing/2014/main" id="{925DAD55-F6A5-0B5B-8AB0-42D960B112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74" y="1651880"/>
            <a:ext cx="4738986" cy="3554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>
            <a:extLst>
              <a:ext uri="{FF2B5EF4-FFF2-40B4-BE49-F238E27FC236}">
                <a16:creationId xmlns:a16="http://schemas.microsoft.com/office/drawing/2014/main" id="{6AA5A788-CB80-B6CD-059E-3428D9EC4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939985" y="1912499"/>
            <a:ext cx="3413252" cy="329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513840-7439-DAFD-954B-21A98170D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5849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4B989-E9F1-8B4C-B469-4FD26BF59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Our Challenge IV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C9D0D87-5EBF-84A6-4FD6-AC70EFBB426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43519"/>
            <a:ext cx="2861665" cy="3815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F088D4FF-6CC3-8EF2-4B70-CFE091DB8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94417" y="2930477"/>
            <a:ext cx="3634844" cy="272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>
            <a:extLst>
              <a:ext uri="{FF2B5EF4-FFF2-40B4-BE49-F238E27FC236}">
                <a16:creationId xmlns:a16="http://schemas.microsoft.com/office/drawing/2014/main" id="{A61C45CB-587D-7E65-380D-0EF7DE7A18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6635" y="260393"/>
            <a:ext cx="4453464" cy="3340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>
            <a:extLst>
              <a:ext uri="{FF2B5EF4-FFF2-40B4-BE49-F238E27FC236}">
                <a16:creationId xmlns:a16="http://schemas.microsoft.com/office/drawing/2014/main" id="{F5A67C17-2C58-ADBF-11F3-9493E51AE2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399365" y="2662791"/>
            <a:ext cx="3940770" cy="295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22913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8C210-F741-EDCC-48FE-5A38E633B8C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br>
              <a:rPr lang="en-GB" b="1">
                <a:solidFill>
                  <a:schemeClr val="accent1"/>
                </a:solidFill>
              </a:rPr>
            </a:br>
            <a:br>
              <a:rPr lang="en-GB" b="1">
                <a:solidFill>
                  <a:schemeClr val="accent1"/>
                </a:solidFill>
              </a:rPr>
            </a:br>
            <a:br>
              <a:rPr lang="en-GB" b="1">
                <a:solidFill>
                  <a:schemeClr val="accent1"/>
                </a:solidFill>
              </a:rPr>
            </a:br>
            <a:br>
              <a:rPr lang="en-GB" b="1">
                <a:solidFill>
                  <a:schemeClr val="accent1"/>
                </a:solidFill>
              </a:rPr>
            </a:br>
            <a:r>
              <a:rPr lang="en-GB" b="1">
                <a:solidFill>
                  <a:schemeClr val="accent1"/>
                </a:solidFill>
              </a:rPr>
              <a:t>The Winners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2B8B0A-DEB7-72D9-B16E-AE90A454ABC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 flipV="1">
            <a:off x="0" y="6176962"/>
            <a:ext cx="4762500" cy="1633537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C74AACA2-17D9-A983-D378-30456561AA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393687" y="1067438"/>
            <a:ext cx="5618506" cy="4213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626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44C27-4EB7-B840-AC17-0851D5595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7202" y="639520"/>
            <a:ext cx="2571750" cy="1719072"/>
          </a:xfrm>
        </p:spPr>
        <p:txBody>
          <a:bodyPr anchor="b">
            <a:normAutofit/>
          </a:bodyPr>
          <a:lstStyle/>
          <a:p>
            <a:r>
              <a:rPr lang="en-GB" sz="3300" b="1">
                <a:solidFill>
                  <a:schemeClr val="accent1"/>
                </a:solidFill>
              </a:rPr>
              <a:t>The Marshmallow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523EE-96C2-CC52-1DB1-FA2B34A2F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7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US" sz="1900">
                <a:hlinkClick r:id="rId2"/>
              </a:rPr>
              <a:t>Build a tower, build a team | Tom Wujec (youtube.com)</a:t>
            </a:r>
            <a:r>
              <a:rPr lang="en-US" sz="1900"/>
              <a:t> </a:t>
            </a:r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 descr="A close-up of a banner&#10;&#10;Description automatically generated">
            <a:extLst>
              <a:ext uri="{FF2B5EF4-FFF2-40B4-BE49-F238E27FC236}">
                <a16:creationId xmlns:a16="http://schemas.microsoft.com/office/drawing/2014/main" id="{78B37CD2-17F1-A3C9-281E-FF084A182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722" y="1500274"/>
            <a:ext cx="5177790" cy="3857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119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FC486-C522-A67D-5DA3-21C9E1A68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Answer the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BBB52-D6E0-E7BD-4309-20FD586C8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Why do people play the Marshmallow challenge?</a:t>
            </a:r>
          </a:p>
          <a:p>
            <a:r>
              <a:rPr lang="en-GB"/>
              <a:t>Which group of people do worst?</a:t>
            </a:r>
          </a:p>
          <a:p>
            <a:r>
              <a:rPr lang="en-GB"/>
              <a:t>Which group of people do best?</a:t>
            </a:r>
          </a:p>
          <a:p>
            <a:r>
              <a:rPr lang="en-GB"/>
              <a:t>What happens if there is a big prize for the winner?</a:t>
            </a:r>
          </a:p>
          <a:p>
            <a:endParaRPr lang="en-GB"/>
          </a:p>
          <a:p>
            <a:r>
              <a:rPr lang="en-GB"/>
              <a:t>What happened in your group?</a:t>
            </a:r>
          </a:p>
          <a:p>
            <a:r>
              <a:rPr lang="en-GB"/>
              <a:t>What did the presenter tell us about groups who perform a second time?</a:t>
            </a:r>
          </a:p>
          <a:p>
            <a:pPr marL="0" indent="0">
              <a:buNone/>
            </a:pPr>
            <a:r>
              <a:rPr lang="en-GB"/>
              <a:t> 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137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ECFDF-FFC8-ED66-6D04-74A6E7147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Fact or Opinion?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D420E-877D-F6B7-C6EF-130D201E9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:</a:t>
            </a:r>
          </a:p>
          <a:p>
            <a:r>
              <a:rPr lang="en-GB">
                <a:hlinkClick r:id="rId2"/>
              </a:rPr>
              <a:t>https://wordwall.net/play/58532/403/935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L&amp;S e-book page 66</a:t>
            </a:r>
          </a:p>
          <a:p>
            <a:r>
              <a:rPr lang="en-GB"/>
              <a:t>Listen and complete the spaces with the new phrases. Are the sentences fact or opinion?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392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924B7-1091-2CC7-D8C2-B3D272D7A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Language to agree and disagree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FA696-1B93-B018-4138-9F67E38A4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: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https://wordwall.net/play/34458/640/984</a:t>
            </a:r>
            <a:r>
              <a:rPr lang="en-GB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066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FA622-9535-101D-72B5-5F14F9F77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Agreeing and Disagreeing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36377-23DB-EBE4-C64A-A20D506AE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 descr="A group of colorful squares with white text&#10;&#10;Description automatically generated">
            <a:extLst>
              <a:ext uri="{FF2B5EF4-FFF2-40B4-BE49-F238E27FC236}">
                <a16:creationId xmlns:a16="http://schemas.microsoft.com/office/drawing/2014/main" id="{9D58B8B2-1C20-FA91-6144-FA6323F5A6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576" y="1181840"/>
            <a:ext cx="7804673" cy="4668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952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DA05F-0994-9C16-0D53-5204C1C1F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The Effects of Climate Change are in Our Hands  -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9C140-AAEC-8D49-6804-46E748564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690689"/>
            <a:ext cx="7886700" cy="4486275"/>
          </a:xfrm>
        </p:spPr>
        <p:txBody>
          <a:bodyPr/>
          <a:lstStyle/>
          <a:p>
            <a:pPr marL="0" indent="0">
              <a:buNone/>
            </a:pPr>
            <a:r>
              <a:rPr lang="en-GB" sz="2000">
                <a:hlinkClick r:id="" action="ppaction://noaction"/>
              </a:rPr>
              <a:t>1) </a:t>
            </a:r>
          </a:p>
          <a:p>
            <a:pPr marL="0" indent="0">
              <a:buNone/>
            </a:pPr>
            <a:r>
              <a:rPr lang="en-GB" sz="2000">
                <a:hlinkClick r:id="" action="ppaction://noaction"/>
              </a:rPr>
              <a:t>https://www.adforum.com/creative-work/ad/player/34671516/idf-2023-healthy-forests-for-healthy-people/fao</a:t>
            </a:r>
            <a:r>
              <a:rPr lang="en-GB" sz="2000"/>
              <a:t>  </a:t>
            </a:r>
          </a:p>
          <a:p>
            <a:pPr marL="0" indent="0">
              <a:buNone/>
            </a:pPr>
            <a:r>
              <a:rPr lang="en-GB" sz="2000"/>
              <a:t>2) </a:t>
            </a:r>
          </a:p>
          <a:p>
            <a:pPr marL="0" indent="0">
              <a:buNone/>
            </a:pPr>
            <a:r>
              <a:rPr lang="en-GB" sz="2000">
                <a:hlinkClick r:id="rId2"/>
              </a:rPr>
              <a:t>https://www.adforum.com/creative-work/ad/player/34676480/a-few-degrees-more/leopold-museum</a:t>
            </a:r>
            <a:r>
              <a:rPr lang="en-GB" sz="2000"/>
              <a:t> </a:t>
            </a:r>
          </a:p>
          <a:p>
            <a:pPr marL="0" indent="0">
              <a:buNone/>
            </a:pPr>
            <a:endParaRPr lang="en-GB" sz="900"/>
          </a:p>
          <a:p>
            <a:pPr marL="0" indent="0">
              <a:buNone/>
            </a:pPr>
            <a:r>
              <a:rPr lang="en-GB"/>
              <a:t>Watch the ads. </a:t>
            </a:r>
          </a:p>
          <a:p>
            <a:pPr marL="0" indent="0">
              <a:buNone/>
            </a:pPr>
            <a:r>
              <a:rPr lang="en-GB"/>
              <a:t>What’s the message?</a:t>
            </a:r>
          </a:p>
          <a:p>
            <a:pPr marL="0" indent="0">
              <a:buNone/>
            </a:pPr>
            <a:r>
              <a:rPr lang="en-GB"/>
              <a:t>Which is more effective?</a:t>
            </a:r>
          </a:p>
          <a:p>
            <a:pPr marL="0" indent="0">
              <a:buNone/>
            </a:pPr>
            <a:r>
              <a:rPr lang="en-GB"/>
              <a:t>What’s your stance?</a:t>
            </a:r>
          </a:p>
        </p:txBody>
      </p:sp>
    </p:spTree>
    <p:extLst>
      <p:ext uri="{BB962C8B-B14F-4D97-AF65-F5344CB8AC3E}">
        <p14:creationId xmlns:p14="http://schemas.microsoft.com/office/powerpoint/2010/main" val="475013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71BE6-F090-FE6F-5BDA-513DEE3EF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Discussion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14B21-5EEA-74B9-2563-E6B2E828DF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Groups of 3</a:t>
            </a:r>
          </a:p>
          <a:p>
            <a:r>
              <a:rPr lang="en-GB"/>
              <a:t>Discuss the ads with your speaking partner/s.</a:t>
            </a:r>
          </a:p>
          <a:p>
            <a:r>
              <a:rPr lang="en-GB"/>
              <a:t>Find a way to end your discussion.</a:t>
            </a:r>
          </a:p>
        </p:txBody>
      </p:sp>
    </p:spTree>
    <p:extLst>
      <p:ext uri="{BB962C8B-B14F-4D97-AF65-F5344CB8AC3E}">
        <p14:creationId xmlns:p14="http://schemas.microsoft.com/office/powerpoint/2010/main" val="24351778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75C0F-0266-B354-7012-A2862620C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Counter Claims </a:t>
            </a:r>
            <a:br>
              <a:rPr lang="en-GB" b="1">
                <a:solidFill>
                  <a:schemeClr val="accent1"/>
                </a:solidFill>
              </a:rPr>
            </a:br>
            <a:r>
              <a:rPr lang="en-GB" b="1">
                <a:solidFill>
                  <a:schemeClr val="accent1"/>
                </a:solidFill>
              </a:rPr>
              <a:t>and Supporting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8F3ED-83FB-E3EF-4156-EF5AC7751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Listen to your classmate’s stance.</a:t>
            </a:r>
          </a:p>
          <a:p>
            <a:r>
              <a:rPr lang="en-GB"/>
              <a:t>Provide a counter claim.</a:t>
            </a:r>
          </a:p>
          <a:p>
            <a:endParaRPr lang="en-GB"/>
          </a:p>
          <a:p>
            <a:r>
              <a:rPr lang="en-GB"/>
              <a:t>Provide supporting evidence from the ads.</a:t>
            </a:r>
          </a:p>
        </p:txBody>
      </p:sp>
    </p:spTree>
    <p:extLst>
      <p:ext uri="{BB962C8B-B14F-4D97-AF65-F5344CB8AC3E}">
        <p14:creationId xmlns:p14="http://schemas.microsoft.com/office/powerpoint/2010/main" val="24640427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B69A0-002F-AB8E-54E1-DBE9301B6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Self-Study Task 2 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– Prepare for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6AF10-EB40-2E81-0CFF-06DCC83CC9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R&amp;W e-book pages 57-59</a:t>
            </a:r>
          </a:p>
          <a:p>
            <a:endParaRPr lang="en-GB" dirty="0"/>
          </a:p>
          <a:p>
            <a:r>
              <a:rPr lang="en-GB" dirty="0"/>
              <a:t>Study the model essay. p57</a:t>
            </a:r>
          </a:p>
          <a:p>
            <a:r>
              <a:rPr lang="en-GB" dirty="0"/>
              <a:t>Practise Hedging p58</a:t>
            </a:r>
          </a:p>
          <a:p>
            <a:r>
              <a:rPr lang="en-GB" dirty="0"/>
              <a:t>Study essay structure for a compare and contrast type essay  p59</a:t>
            </a:r>
          </a:p>
        </p:txBody>
      </p:sp>
    </p:spTree>
    <p:extLst>
      <p:ext uri="{BB962C8B-B14F-4D97-AF65-F5344CB8AC3E}">
        <p14:creationId xmlns:p14="http://schemas.microsoft.com/office/powerpoint/2010/main" val="1529578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15-minute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9792B-E5F6-A2BE-0B21-6B3C41D24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Join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A8DB3-2222-A36F-6BEB-6A6BE0897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Follow the link:</a:t>
            </a:r>
          </a:p>
          <a:p>
            <a:endParaRPr lang="en-GB"/>
          </a:p>
          <a:p>
            <a:r>
              <a:rPr lang="en-GB">
                <a:hlinkClick r:id="rId2"/>
              </a:rPr>
              <a:t>Pre Sessional 2024_GRP | General | Microsoft Teams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Sign in with your university email address and your university password.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5186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D5E2E-0BB4-BA84-DDA1-5864A72FE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Study Trip to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84946-6F95-266C-A89F-06CCDC12E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was the highlight for you?</a:t>
            </a:r>
          </a:p>
          <a:p>
            <a:endParaRPr lang="en-GB"/>
          </a:p>
          <a:p>
            <a:r>
              <a:rPr lang="en-GB"/>
              <a:t>Can you sum it up in </a:t>
            </a:r>
            <a:r>
              <a:rPr lang="en-GB">
                <a:solidFill>
                  <a:srgbClr val="FF0000"/>
                </a:solidFill>
              </a:rPr>
              <a:t>ONE</a:t>
            </a:r>
            <a:r>
              <a:rPr lang="en-GB"/>
              <a:t> word?</a:t>
            </a:r>
          </a:p>
          <a:p>
            <a:endParaRPr lang="en-GB"/>
          </a:p>
          <a:p>
            <a:r>
              <a:rPr lang="en-GB"/>
              <a:t>Describe something you saw using </a:t>
            </a:r>
            <a:r>
              <a:rPr lang="en-GB">
                <a:solidFill>
                  <a:srgbClr val="FF0000"/>
                </a:solidFill>
              </a:rPr>
              <a:t>3 adjectives.</a:t>
            </a:r>
          </a:p>
          <a:p>
            <a:endParaRPr lang="en-GB">
              <a:solidFill>
                <a:srgbClr val="FF0000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03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9653884-08CE-4579-8A80-F00D55BF0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tanding in a garden&#10;&#10;Description automatically generated">
            <a:extLst>
              <a:ext uri="{FF2B5EF4-FFF2-40B4-BE49-F238E27FC236}">
                <a16:creationId xmlns:a16="http://schemas.microsoft.com/office/drawing/2014/main" id="{D6B3F0F9-0C68-5009-9174-10F3BD6A4E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13" r="-3" b="-3"/>
          <a:stretch/>
        </p:blipFill>
        <p:spPr>
          <a:xfrm rot="5400000">
            <a:off x="-1186468" y="1186467"/>
            <a:ext cx="6309360" cy="3936424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20D4FAC-7B9A-4A4F-8E53-071522870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3078" y="201352"/>
            <a:ext cx="7568588" cy="2093976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B2F12-D270-A603-DE50-713D27A41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1271" y="443668"/>
            <a:ext cx="2871216" cy="1609344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accent1"/>
                </a:solidFill>
              </a:rPr>
              <a:t>St </a:t>
            </a:r>
            <a:r>
              <a:rPr lang="en-GB" sz="2400" b="1" err="1">
                <a:solidFill>
                  <a:schemeClr val="accent1"/>
                </a:solidFill>
              </a:rPr>
              <a:t>Non’s</a:t>
            </a:r>
            <a:r>
              <a:rPr lang="en-GB" sz="2400" b="1">
                <a:solidFill>
                  <a:schemeClr val="accent1"/>
                </a:solidFill>
              </a:rPr>
              <a:t> Well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D2A13B-608C-4BE1-AC1F-62B2DAF76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5702" y="89748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7038ED-F717-467A-8D75-D8441BB92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854550" y="123919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C65EF-2C93-16EF-1A86-945BDC37A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1391" y="443668"/>
            <a:ext cx="3712464" cy="1609344"/>
          </a:xfrm>
        </p:spPr>
        <p:txBody>
          <a:bodyPr anchor="ctr">
            <a:normAutofit/>
          </a:bodyPr>
          <a:lstStyle/>
          <a:p>
            <a:r>
              <a:rPr lang="en-GB" sz="1700"/>
              <a:t>Peaceful</a:t>
            </a:r>
          </a:p>
          <a:p>
            <a:r>
              <a:rPr lang="en-GB" sz="1700"/>
              <a:t>My highlight was walking to see St </a:t>
            </a:r>
            <a:r>
              <a:rPr lang="en-GB" sz="1700" err="1"/>
              <a:t>Non’s</a:t>
            </a:r>
            <a:r>
              <a:rPr lang="en-GB" sz="1700"/>
              <a:t> well.</a:t>
            </a:r>
          </a:p>
          <a:p>
            <a:r>
              <a:rPr lang="en-GB" sz="1700"/>
              <a:t>This decorated well is an ancient healing spring.</a:t>
            </a:r>
          </a:p>
          <a:p>
            <a:endParaRPr lang="en-GB" sz="1700"/>
          </a:p>
        </p:txBody>
      </p:sp>
      <p:pic>
        <p:nvPicPr>
          <p:cNvPr id="9" name="Picture 8" descr="A stone arch with flowers on it&#10;&#10;Description automatically generated">
            <a:extLst>
              <a:ext uri="{FF2B5EF4-FFF2-40B4-BE49-F238E27FC236}">
                <a16:creationId xmlns:a16="http://schemas.microsoft.com/office/drawing/2014/main" id="{AAD5BF5A-A432-8B21-2E5F-ADE675A976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54" r="5894" b="-1"/>
          <a:stretch/>
        </p:blipFill>
        <p:spPr>
          <a:xfrm>
            <a:off x="4155702" y="2573434"/>
            <a:ext cx="3922776" cy="3735926"/>
          </a:xfrm>
          <a:prstGeom prst="rect">
            <a:avLst/>
          </a:prstGeom>
        </p:spPr>
      </p:pic>
      <p:pic>
        <p:nvPicPr>
          <p:cNvPr id="7" name="Picture 6" descr="A stone structure in the background&#10;&#10;Description automatically generated">
            <a:extLst>
              <a:ext uri="{FF2B5EF4-FFF2-40B4-BE49-F238E27FC236}">
                <a16:creationId xmlns:a16="http://schemas.microsoft.com/office/drawing/2014/main" id="{7ED58F9A-D229-1F66-DDD3-14F559DE8D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9" r="24412" b="3"/>
          <a:stretch/>
        </p:blipFill>
        <p:spPr>
          <a:xfrm rot="5400000">
            <a:off x="8366848" y="2484207"/>
            <a:ext cx="3749236" cy="3901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63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38008-603D-FE22-46BB-116A6F7F2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Adjective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B23CE-F1C7-E4EC-5FE2-F3E7A3C03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963039"/>
            <a:ext cx="7886700" cy="5213925"/>
          </a:xfrm>
        </p:spPr>
        <p:txBody>
          <a:bodyPr/>
          <a:lstStyle/>
          <a:p>
            <a:r>
              <a:rPr lang="en-GB"/>
              <a:t>Opinion: </a:t>
            </a:r>
            <a:r>
              <a:rPr lang="en-GB" i="1">
                <a:solidFill>
                  <a:schemeClr val="accent1"/>
                </a:solidFill>
              </a:rPr>
              <a:t>lovely, unusual, wild</a:t>
            </a:r>
          </a:p>
          <a:p>
            <a:r>
              <a:rPr lang="en-GB"/>
              <a:t>Size:</a:t>
            </a:r>
            <a:r>
              <a:rPr lang="en-GB" i="1">
                <a:solidFill>
                  <a:schemeClr val="accent1"/>
                </a:solidFill>
              </a:rPr>
              <a:t> long, short, large</a:t>
            </a:r>
          </a:p>
          <a:p>
            <a:r>
              <a:rPr lang="en-GB"/>
              <a:t>Physical quality: </a:t>
            </a:r>
            <a:r>
              <a:rPr lang="en-GB" i="1">
                <a:solidFill>
                  <a:schemeClr val="accent1"/>
                </a:solidFill>
              </a:rPr>
              <a:t>thick, heavy, hairy</a:t>
            </a:r>
          </a:p>
          <a:p>
            <a:r>
              <a:rPr lang="en-GB"/>
              <a:t>Shape:</a:t>
            </a:r>
            <a:r>
              <a:rPr lang="en-GB" i="1">
                <a:solidFill>
                  <a:schemeClr val="accent1"/>
                </a:solidFill>
              </a:rPr>
              <a:t> round, square, barrel-shaped</a:t>
            </a:r>
          </a:p>
          <a:p>
            <a:r>
              <a:rPr lang="en-GB"/>
              <a:t>Age:</a:t>
            </a:r>
            <a:r>
              <a:rPr lang="en-GB" i="1">
                <a:solidFill>
                  <a:schemeClr val="accent1"/>
                </a:solidFill>
              </a:rPr>
              <a:t> young, old, mature</a:t>
            </a:r>
          </a:p>
          <a:p>
            <a:r>
              <a:rPr lang="en-GB"/>
              <a:t>Colour:</a:t>
            </a:r>
            <a:r>
              <a:rPr lang="en-GB" i="1">
                <a:solidFill>
                  <a:schemeClr val="accent1"/>
                </a:solidFill>
              </a:rPr>
              <a:t> white, brown, light brown</a:t>
            </a:r>
          </a:p>
          <a:p>
            <a:r>
              <a:rPr lang="en-GB"/>
              <a:t>Origin:</a:t>
            </a:r>
            <a:r>
              <a:rPr lang="en-GB" i="1">
                <a:solidFill>
                  <a:schemeClr val="accent1"/>
                </a:solidFill>
              </a:rPr>
              <a:t> Chinese, British, moorland, local, carved</a:t>
            </a:r>
          </a:p>
          <a:p>
            <a:r>
              <a:rPr lang="en-GB"/>
              <a:t>Material:</a:t>
            </a:r>
            <a:r>
              <a:rPr lang="en-GB" i="1">
                <a:solidFill>
                  <a:schemeClr val="accent1"/>
                </a:solidFill>
              </a:rPr>
              <a:t> foam, clay, wooden, metallic</a:t>
            </a:r>
          </a:p>
          <a:p>
            <a:r>
              <a:rPr lang="en-GB"/>
              <a:t>Type:</a:t>
            </a:r>
            <a:r>
              <a:rPr lang="en-GB" i="1">
                <a:solidFill>
                  <a:schemeClr val="accent1"/>
                </a:solidFill>
              </a:rPr>
              <a:t> carving, engineering, mechanical, digital</a:t>
            </a:r>
          </a:p>
          <a:p>
            <a:r>
              <a:rPr lang="en-GB"/>
              <a:t>Purpose:</a:t>
            </a:r>
            <a:r>
              <a:rPr lang="en-GB" i="1">
                <a:solidFill>
                  <a:schemeClr val="accent1"/>
                </a:solidFill>
              </a:rPr>
              <a:t> teaching, ornamental, multi-purpose</a:t>
            </a:r>
          </a:p>
        </p:txBody>
      </p:sp>
    </p:spTree>
    <p:extLst>
      <p:ext uri="{BB962C8B-B14F-4D97-AF65-F5344CB8AC3E}">
        <p14:creationId xmlns:p14="http://schemas.microsoft.com/office/powerpoint/2010/main" val="41180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571BE-9CAA-920A-32CE-AF0CB8BA9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Suffixes for Adjectives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A216B-F77C-F81D-EFAE-9970C97EC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Study the set on Quizlet: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https://quizlet.com/gb/814203908/suffixes-and-adjectives-flash-cards/?i=2waqte&amp;x=1qqt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Play Flashcards and Match. Then test yourself.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841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F1CEB-3315-0A05-BA70-054101A63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Team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88DF2-DAF3-1820-9E8E-200BA0D7F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45141"/>
            <a:ext cx="7886700" cy="4931823"/>
          </a:xfrm>
        </p:spPr>
        <p:txBody>
          <a:bodyPr/>
          <a:lstStyle/>
          <a:p>
            <a:r>
              <a:rPr lang="en-GB"/>
              <a:t>Choose an image from our study trip.</a:t>
            </a:r>
          </a:p>
          <a:p>
            <a:r>
              <a:rPr lang="en-GB"/>
              <a:t>Upload it to Teams.</a:t>
            </a:r>
          </a:p>
          <a:p>
            <a:endParaRPr lang="en-GB"/>
          </a:p>
          <a:p>
            <a:r>
              <a:rPr lang="en-GB"/>
              <a:t>Choose one of the images.</a:t>
            </a:r>
          </a:p>
          <a:p>
            <a:r>
              <a:rPr lang="en-GB"/>
              <a:t>Focus on one aspect of the image.</a:t>
            </a:r>
          </a:p>
          <a:p>
            <a:r>
              <a:rPr lang="en-GB"/>
              <a:t>Describe it using 2 sentences.</a:t>
            </a:r>
          </a:p>
          <a:p>
            <a:r>
              <a:rPr lang="en-GB"/>
              <a:t>Begin the sentences:</a:t>
            </a:r>
          </a:p>
          <a:p>
            <a:r>
              <a:rPr lang="en-GB"/>
              <a:t>It has …</a:t>
            </a:r>
          </a:p>
          <a:p>
            <a:r>
              <a:rPr lang="en-GB"/>
              <a:t>It is…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711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230C7-E61F-89E1-A786-0010C5ECB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93001-3C67-EAAD-D22F-33DCF8CFDD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55700"/>
            <a:ext cx="5156200" cy="5021263"/>
          </a:xfrm>
        </p:spPr>
        <p:txBody>
          <a:bodyPr/>
          <a:lstStyle/>
          <a:p>
            <a:pPr marL="0" indent="0">
              <a:buNone/>
            </a:pPr>
            <a:r>
              <a:rPr lang="en-GB" sz="2400" b="1"/>
              <a:t>Every Thursday between 14:30 -16:30</a:t>
            </a:r>
          </a:p>
          <a:p>
            <a:r>
              <a:rPr lang="en-GB" b="1"/>
              <a:t>Room T&amp;L 10 </a:t>
            </a:r>
          </a:p>
          <a:p>
            <a:pPr marL="0" indent="0">
              <a:buNone/>
            </a:pPr>
            <a:r>
              <a:rPr lang="en-GB"/>
              <a:t>Leon and Judy</a:t>
            </a:r>
          </a:p>
          <a:p>
            <a:pPr marL="0" indent="0">
              <a:buNone/>
            </a:pPr>
            <a:r>
              <a:rPr lang="en-GB"/>
              <a:t>Mamba and Joyce</a:t>
            </a:r>
          </a:p>
          <a:p>
            <a:pPr marL="0" indent="0">
              <a:buNone/>
            </a:pPr>
            <a:r>
              <a:rPr lang="en-GB"/>
              <a:t>Ross &amp; </a:t>
            </a:r>
            <a:r>
              <a:rPr lang="en-GB" err="1"/>
              <a:t>Weihan</a:t>
            </a:r>
            <a:endParaRPr lang="en-GB"/>
          </a:p>
          <a:p>
            <a:pPr marL="0" indent="0">
              <a:buNone/>
            </a:pPr>
            <a:r>
              <a:rPr lang="en-GB"/>
              <a:t>Leo and CJ</a:t>
            </a:r>
          </a:p>
          <a:p>
            <a:pPr marL="0" indent="0">
              <a:buNone/>
            </a:pPr>
            <a:r>
              <a:rPr lang="en-GB"/>
              <a:t>Ashley and Chen Cheng</a:t>
            </a:r>
          </a:p>
          <a:p>
            <a:pPr marL="0" indent="0">
              <a:buNone/>
            </a:pPr>
            <a:r>
              <a:rPr lang="en-GB"/>
              <a:t>Bonnie and Rafael</a:t>
            </a:r>
          </a:p>
          <a:p>
            <a:pPr marL="0" indent="0">
              <a:buNone/>
            </a:pPr>
            <a:r>
              <a:rPr lang="en-GB"/>
              <a:t>Melody and Lexie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1D4E8-63E8-65BB-C73F-4A5B94B469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622300"/>
            <a:ext cx="5156200" cy="5554663"/>
          </a:xfrm>
        </p:spPr>
        <p:txBody>
          <a:bodyPr/>
          <a:lstStyle/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</a:rPr>
              <a:t>Before your tutorial</a:t>
            </a:r>
          </a:p>
          <a:p>
            <a:pPr marL="0" indent="0">
              <a:buNone/>
            </a:pPr>
            <a:r>
              <a:rPr lang="en-GB" b="1"/>
              <a:t>Think:</a:t>
            </a:r>
          </a:p>
          <a:p>
            <a:r>
              <a:rPr lang="en-GB"/>
              <a:t>What is going well</a:t>
            </a:r>
          </a:p>
          <a:p>
            <a:r>
              <a:rPr lang="en-GB"/>
              <a:t>What you need to improve</a:t>
            </a:r>
          </a:p>
          <a:p>
            <a:r>
              <a:rPr lang="en-GB"/>
              <a:t>What to work on next week</a:t>
            </a:r>
          </a:p>
          <a:p>
            <a:r>
              <a:rPr lang="en-GB" b="1"/>
              <a:t>Download </a:t>
            </a:r>
            <a:r>
              <a:rPr lang="en-GB"/>
              <a:t>the tutorial template from the Team file.</a:t>
            </a:r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</a:rPr>
              <a:t>After your tutorial</a:t>
            </a:r>
          </a:p>
          <a:p>
            <a:pPr marL="0" indent="0">
              <a:buNone/>
            </a:pPr>
            <a:r>
              <a:rPr lang="en-GB"/>
              <a:t>Complete your tutorial form and email it to your tutor.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594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00CF3-9442-D8E7-BC11-60A5BEC52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721994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PSE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391AB-CEF2-506C-D6EF-27C4B8E9F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5840"/>
            <a:ext cx="10515600" cy="5171123"/>
          </a:xfrm>
        </p:spPr>
        <p:txBody>
          <a:bodyPr/>
          <a:lstStyle/>
          <a:p>
            <a:r>
              <a:rPr lang="en-GB"/>
              <a:t>On Friday and Monday, you will complete a project.</a:t>
            </a:r>
          </a:p>
          <a:p>
            <a:r>
              <a:rPr lang="en-GB"/>
              <a:t>You will work in 3 groups to produce a 1-minute video on the theme of PEACE. The video must be in English and last exactly 1 minute. Each student in your group should produce a video but your group can help you.</a:t>
            </a:r>
          </a:p>
          <a:p>
            <a:r>
              <a:rPr lang="en-GB"/>
              <a:t>On Friday we will meet in T&amp;L 1 – the immersive room:</a:t>
            </a:r>
          </a:p>
          <a:p>
            <a:r>
              <a:rPr lang="en-GB">
                <a:hlinkClick r:id="rId2"/>
              </a:rPr>
              <a:t>Immersive &amp; Virtual Reality – UWTSD</a:t>
            </a:r>
            <a:r>
              <a:rPr lang="en-GB"/>
              <a:t> </a:t>
            </a:r>
          </a:p>
          <a:p>
            <a:r>
              <a:rPr lang="en-GB"/>
              <a:t>After class today you should book a study room with the library.</a:t>
            </a:r>
          </a:p>
          <a:p>
            <a:r>
              <a:rPr lang="en-GB"/>
              <a:t>On Monday you will work with your group in the study room to produce your videos.</a:t>
            </a:r>
          </a:p>
          <a:p>
            <a:r>
              <a:rPr lang="en-GB"/>
              <a:t>These should be uploaded onto Teams on Tuesday before 5pm.</a:t>
            </a:r>
          </a:p>
        </p:txBody>
      </p:sp>
    </p:spTree>
    <p:extLst>
      <p:ext uri="{BB962C8B-B14F-4D97-AF65-F5344CB8AC3E}">
        <p14:creationId xmlns:p14="http://schemas.microsoft.com/office/powerpoint/2010/main" val="2031710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A87B9AA-8155-B5B1-8422-92C69913B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076960"/>
          </a:xfrm>
        </p:spPr>
        <p:txBody>
          <a:bodyPr/>
          <a:lstStyle/>
          <a:p>
            <a:pPr algn="ctr"/>
            <a:r>
              <a:rPr lang="en-US" b="1">
                <a:solidFill>
                  <a:schemeClr val="accent1"/>
                </a:solidFill>
              </a:rPr>
              <a:t>What does peace mean to you?</a:t>
            </a:r>
          </a:p>
        </p:txBody>
      </p:sp>
      <p:pic>
        <p:nvPicPr>
          <p:cNvPr id="3" name="Picture 2" descr="A piece of paper with a heart drawn on it&#10;&#10;Description automatically generated">
            <a:extLst>
              <a:ext uri="{FF2B5EF4-FFF2-40B4-BE49-F238E27FC236}">
                <a16:creationId xmlns:a16="http://schemas.microsoft.com/office/drawing/2014/main" id="{9F61B491-D324-1609-49C2-620E50E392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812684" y="1394699"/>
            <a:ext cx="4873625" cy="3655218"/>
          </a:xfrm>
          <a:prstGeom prst="rect">
            <a:avLst/>
          </a:prstGeo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BF6FE78-4CC0-68E5-E995-71736F413A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/>
          <a:p>
            <a:r>
              <a:rPr lang="en-US" sz="1800"/>
              <a:t>Competition: Stand up for Peace.</a:t>
            </a:r>
          </a:p>
          <a:p>
            <a:r>
              <a:rPr lang="en-US" sz="1800"/>
              <a:t>Must be your original work.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Any genre (fiction, non-fiction, animation etc.) is encouraged.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if my video not exactly 60 seconds, will it still be considered?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video needs to be exactly 60 seconds long, not one second less and not one second more.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6EC219-ADCC-96E2-F97A-692605748C8C}"/>
              </a:ext>
            </a:extLst>
          </p:cNvPr>
          <p:cNvSpPr txBox="1"/>
          <p:nvPr/>
        </p:nvSpPr>
        <p:spPr>
          <a:xfrm>
            <a:off x="6339841" y="5659120"/>
            <a:ext cx="393276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>
                <a:solidFill>
                  <a:schemeClr val="accent1"/>
                </a:solidFill>
              </a:rPr>
              <a:t>Peace Prayer, St </a:t>
            </a:r>
            <a:r>
              <a:rPr lang="en-GB" sz="1100" err="1">
                <a:solidFill>
                  <a:schemeClr val="accent1"/>
                </a:solidFill>
              </a:rPr>
              <a:t>Non’s</a:t>
            </a:r>
            <a:r>
              <a:rPr lang="en-GB" sz="1100">
                <a:solidFill>
                  <a:schemeClr val="accent1"/>
                </a:solidFill>
              </a:rPr>
              <a:t> Chapel, St David’s (Bradley, S., 7/8/2024)</a:t>
            </a:r>
          </a:p>
        </p:txBody>
      </p:sp>
    </p:spTree>
    <p:extLst>
      <p:ext uri="{BB962C8B-B14F-4D97-AF65-F5344CB8AC3E}">
        <p14:creationId xmlns:p14="http://schemas.microsoft.com/office/powerpoint/2010/main" val="163258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6BD09-6B4B-30DD-A071-17643D380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can my video be about?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62F89-4B56-907E-5002-E9B5A4569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800"/>
            <a:ext cx="10515600" cy="4856163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Show that coexistence between individuals in hostile countries is not a myth and that in every war-affected region, many people want peace.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Demonstrate that one could find peace based on respect, unbiased friendships or mutual businesses.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Showcase people from different backgrounds setting their differences aside.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 a story about artists creating together, athletes playing together, love, friendship, mutual accountability, support of one another.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These are of course only examples, and again we count on your creativity!</a:t>
            </a:r>
            <a:endParaRPr lang="en-US" sz="1200">
              <a:hlinkClick r:id="rId2"/>
            </a:endParaRPr>
          </a:p>
          <a:p>
            <a:pPr marL="0" indent="0">
              <a:buNone/>
            </a:pPr>
            <a:r>
              <a:rPr lang="en-US" sz="1200">
                <a:hlinkClick r:id="rId2"/>
              </a:rPr>
              <a:t>Source:</a:t>
            </a:r>
          </a:p>
          <a:p>
            <a:pPr marL="0" indent="0">
              <a:buNone/>
            </a:pPr>
            <a:r>
              <a:rPr lang="en-US" sz="1200">
                <a:hlinkClick r:id="rId2"/>
              </a:rPr>
              <a:t>JCS International Young Creatives Award – International Academy of Television Arts &amp; Sciences (iemmys.tv)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40564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CB5C3-8317-806D-F9E2-54079449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Writing Practice – Compare and Contrast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15D0F-3624-B4C7-0734-CA8EC3457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Talk to a partner.</a:t>
            </a:r>
          </a:p>
          <a:p>
            <a:r>
              <a:rPr lang="en-GB"/>
              <a:t>What’s more important – emotional or intellectual intelligence?</a:t>
            </a:r>
          </a:p>
          <a:p>
            <a:r>
              <a:rPr lang="en-GB"/>
              <a:t>Give reasons.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For reference: R&amp;W book UNIT 3 (pp. 50-54)</a:t>
            </a:r>
          </a:p>
        </p:txBody>
      </p:sp>
    </p:spTree>
    <p:extLst>
      <p:ext uri="{BB962C8B-B14F-4D97-AF65-F5344CB8AC3E}">
        <p14:creationId xmlns:p14="http://schemas.microsoft.com/office/powerpoint/2010/main" val="8734381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64D4B-54B7-029D-4E51-452923D20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Tutorial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58047-D9C0-B6F1-59BC-C3B605DE6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R&amp;W book p57, 58 &amp; 59 – learn how to write a compare and contrast essay.</a:t>
            </a:r>
          </a:p>
          <a:p>
            <a:endParaRPr lang="en-GB"/>
          </a:p>
          <a:p>
            <a:r>
              <a:rPr lang="en-GB"/>
              <a:t>S&amp;L book p72,73 – learn some new vocabulary.</a:t>
            </a:r>
          </a:p>
        </p:txBody>
      </p:sp>
    </p:spTree>
    <p:extLst>
      <p:ext uri="{BB962C8B-B14F-4D97-AF65-F5344CB8AC3E}">
        <p14:creationId xmlns:p14="http://schemas.microsoft.com/office/powerpoint/2010/main" val="14416873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408C-DEFC-CDE7-2EC3-2CFEE4ABF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16B2B-17CC-4B15-9F99-09E73913F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9360"/>
            <a:ext cx="10515600" cy="4947603"/>
          </a:xfrm>
        </p:spPr>
        <p:txBody>
          <a:bodyPr/>
          <a:lstStyle/>
          <a:p>
            <a:r>
              <a:rPr lang="en-GB"/>
              <a:t>Access the green sentence structure folder on Teams: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https://uowtsd.sharepoint.com/:f:/r/teams/PreSessional2024_GRP/Shared%20Documents/General/Sentence%20Structure%20Practice?csf=1&amp;web=1&amp;e=RBPu0H</a:t>
            </a:r>
            <a:r>
              <a:rPr lang="en-GB"/>
              <a:t> </a:t>
            </a:r>
          </a:p>
          <a:p>
            <a:r>
              <a:rPr lang="en-GB"/>
              <a:t>Work through the 5 exercises.</a:t>
            </a:r>
          </a:p>
          <a:p>
            <a:r>
              <a:rPr lang="en-GB"/>
              <a:t>You should complete these by Wednesday the 14</a:t>
            </a:r>
            <a:r>
              <a:rPr lang="en-GB" baseline="30000"/>
              <a:t>th</a:t>
            </a:r>
            <a:r>
              <a:rPr lang="en-GB"/>
              <a:t> August at 5pm.</a:t>
            </a:r>
          </a:p>
          <a:p>
            <a:r>
              <a:rPr lang="en-GB"/>
              <a:t>Send your completed exercises to your tutor by Team chat. You can add any questions you have to the bottom of each exercise.</a:t>
            </a:r>
          </a:p>
        </p:txBody>
      </p:sp>
    </p:spTree>
    <p:extLst>
      <p:ext uri="{BB962C8B-B14F-4D97-AF65-F5344CB8AC3E}">
        <p14:creationId xmlns:p14="http://schemas.microsoft.com/office/powerpoint/2010/main" val="21892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1148</Words>
  <Application>Microsoft Office PowerPoint</Application>
  <PresentationFormat>Widescreen</PresentationFormat>
  <Paragraphs>185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Sub Title 1</vt:lpstr>
      <vt:lpstr>Text 1</vt:lpstr>
      <vt:lpstr>Office Theme</vt:lpstr>
      <vt:lpstr>  WEEK FIVE / WEEK ONE   Day Four   Session One</vt:lpstr>
      <vt:lpstr>Our Challenge</vt:lpstr>
      <vt:lpstr>Our Challenge II</vt:lpstr>
      <vt:lpstr>Our Challenge III</vt:lpstr>
      <vt:lpstr>Our Challenge IV</vt:lpstr>
      <vt:lpstr>    The Winners</vt:lpstr>
      <vt:lpstr>The Marshmallow Challenge</vt:lpstr>
      <vt:lpstr>Answer the questions</vt:lpstr>
      <vt:lpstr>Fact or Opinion?</vt:lpstr>
      <vt:lpstr>Language to agree and disagree</vt:lpstr>
      <vt:lpstr>Agreeing and Disagreeing</vt:lpstr>
      <vt:lpstr>The Effects of Climate Change are in Our Hands  - Discuss</vt:lpstr>
      <vt:lpstr>Discussion Practice</vt:lpstr>
      <vt:lpstr>Counter Claims  and Supporting Evidence</vt:lpstr>
      <vt:lpstr>Self-Study Task 2  – Prepare for Writing</vt:lpstr>
      <vt:lpstr>Take a 15-minute break</vt:lpstr>
      <vt:lpstr>Join Teams</vt:lpstr>
      <vt:lpstr>Study Trip to St David’s</vt:lpstr>
      <vt:lpstr>St Non’s Well</vt:lpstr>
      <vt:lpstr>Adjective Order</vt:lpstr>
      <vt:lpstr>Suffixes for Adjectives</vt:lpstr>
      <vt:lpstr>Team Challenge</vt:lpstr>
      <vt:lpstr>Tutorials</vt:lpstr>
      <vt:lpstr>PSE Project</vt:lpstr>
      <vt:lpstr>What does peace mean to you?</vt:lpstr>
      <vt:lpstr>What can my video be about?</vt:lpstr>
      <vt:lpstr>Writing Practice – Compare and Contrast I</vt:lpstr>
      <vt:lpstr>Tutorial Tasks</vt:lpstr>
      <vt:lpstr>Self-Study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FIVE / WEEK ONE   Day Four   Session One</dc:title>
  <dc:creator>Stephanie Bradley</dc:creator>
  <cp:lastModifiedBy>Stephanie Bradley</cp:lastModifiedBy>
  <cp:revision>1</cp:revision>
  <dcterms:created xsi:type="dcterms:W3CDTF">2024-08-07T06:33:27Z</dcterms:created>
  <dcterms:modified xsi:type="dcterms:W3CDTF">2024-09-25T14:40:37Z</dcterms:modified>
</cp:coreProperties>
</file>