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diagrams/colors1.xml" ContentType="application/vnd.openxmlformats-officedocument.drawingml.diagramColors+xml"/>
  <Override PartName="/ppt/diagrams/colors2.xml" ContentType="application/vnd.openxmlformats-officedocument.drawingml.diagramColors+xml"/>
  <Default Extension="svg" ContentType="image/svg+xml"/>
  <Override PartName="/ppt/diagrams/drawing2.xml" ContentType="application/vnd.ms-office.drawingml.diagramDrawing+xml"/>
  <Override PartName="/ppt/diagrams/drawing3.xml" ContentType="application/vnd.ms-office.drawingml.diagramDrawing+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quickStyle2.xml" ContentType="application/vnd.openxmlformats-officedocument.drawingml.diagramStyle+xml"/>
  <Override PartName="/ppt/diagrams/quickStyle3.xml" ContentType="application/vnd.openxmlformats-officedocument.drawingml.diagramStyle+xml"/>
  <Override PartName="/ppt/diagrams/drawing1.xml" ContentType="application/vnd.ms-office.drawingml.diagramDrawing+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diagrams/layout2.xml" ContentType="application/vnd.openxmlformats-officedocument.drawingml.diagramLayout+xml"/>
  <Override PartName="/ppt/diagrams/layout3.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0" r:id="rId1"/>
  </p:sldMasterIdLst>
  <p:notesMasterIdLst>
    <p:notesMasterId r:id="rId4"/>
  </p:notesMasterIdLst>
  <p:sldIdLst>
    <p:sldId id="269" r:id="rId2"/>
    <p:sldId id="270" r:id="rId3"/>
  </p:sldIdLst>
  <p:sldSz cx="43919775" cy="32904113"/>
  <p:notesSz cx="6858000" cy="9144000"/>
  <p:defaultTextStyle>
    <a:defPPr>
      <a:defRPr lang="pl-PL"/>
    </a:defPPr>
    <a:lvl1pPr marL="0" algn="l" defTabSz="3687501" rtl="0" eaLnBrk="1" latinLnBrk="0" hangingPunct="1">
      <a:defRPr sz="7259" kern="1200">
        <a:solidFill>
          <a:schemeClr val="tx1"/>
        </a:solidFill>
        <a:latin typeface="+mn-lt"/>
        <a:ea typeface="+mn-ea"/>
        <a:cs typeface="+mn-cs"/>
      </a:defRPr>
    </a:lvl1pPr>
    <a:lvl2pPr marL="1843750" algn="l" defTabSz="3687501" rtl="0" eaLnBrk="1" latinLnBrk="0" hangingPunct="1">
      <a:defRPr sz="7259" kern="1200">
        <a:solidFill>
          <a:schemeClr val="tx1"/>
        </a:solidFill>
        <a:latin typeface="+mn-lt"/>
        <a:ea typeface="+mn-ea"/>
        <a:cs typeface="+mn-cs"/>
      </a:defRPr>
    </a:lvl2pPr>
    <a:lvl3pPr marL="3687501" algn="l" defTabSz="3687501" rtl="0" eaLnBrk="1" latinLnBrk="0" hangingPunct="1">
      <a:defRPr sz="7259" kern="1200">
        <a:solidFill>
          <a:schemeClr val="tx1"/>
        </a:solidFill>
        <a:latin typeface="+mn-lt"/>
        <a:ea typeface="+mn-ea"/>
        <a:cs typeface="+mn-cs"/>
      </a:defRPr>
    </a:lvl3pPr>
    <a:lvl4pPr marL="5531251" algn="l" defTabSz="3687501" rtl="0" eaLnBrk="1" latinLnBrk="0" hangingPunct="1">
      <a:defRPr sz="7259" kern="1200">
        <a:solidFill>
          <a:schemeClr val="tx1"/>
        </a:solidFill>
        <a:latin typeface="+mn-lt"/>
        <a:ea typeface="+mn-ea"/>
        <a:cs typeface="+mn-cs"/>
      </a:defRPr>
    </a:lvl4pPr>
    <a:lvl5pPr marL="7375002" algn="l" defTabSz="3687501" rtl="0" eaLnBrk="1" latinLnBrk="0" hangingPunct="1">
      <a:defRPr sz="7259" kern="1200">
        <a:solidFill>
          <a:schemeClr val="tx1"/>
        </a:solidFill>
        <a:latin typeface="+mn-lt"/>
        <a:ea typeface="+mn-ea"/>
        <a:cs typeface="+mn-cs"/>
      </a:defRPr>
    </a:lvl5pPr>
    <a:lvl6pPr marL="9218752" algn="l" defTabSz="3687501" rtl="0" eaLnBrk="1" latinLnBrk="0" hangingPunct="1">
      <a:defRPr sz="7259" kern="1200">
        <a:solidFill>
          <a:schemeClr val="tx1"/>
        </a:solidFill>
        <a:latin typeface="+mn-lt"/>
        <a:ea typeface="+mn-ea"/>
        <a:cs typeface="+mn-cs"/>
      </a:defRPr>
    </a:lvl6pPr>
    <a:lvl7pPr marL="11062503" algn="l" defTabSz="3687501" rtl="0" eaLnBrk="1" latinLnBrk="0" hangingPunct="1">
      <a:defRPr sz="7259" kern="1200">
        <a:solidFill>
          <a:schemeClr val="tx1"/>
        </a:solidFill>
        <a:latin typeface="+mn-lt"/>
        <a:ea typeface="+mn-ea"/>
        <a:cs typeface="+mn-cs"/>
      </a:defRPr>
    </a:lvl7pPr>
    <a:lvl8pPr marL="12906253" algn="l" defTabSz="3687501" rtl="0" eaLnBrk="1" latinLnBrk="0" hangingPunct="1">
      <a:defRPr sz="7259" kern="1200">
        <a:solidFill>
          <a:schemeClr val="tx1"/>
        </a:solidFill>
        <a:latin typeface="+mn-lt"/>
        <a:ea typeface="+mn-ea"/>
        <a:cs typeface="+mn-cs"/>
      </a:defRPr>
    </a:lvl8pPr>
    <a:lvl9pPr marL="14750004" algn="l" defTabSz="3687501" rtl="0" eaLnBrk="1" latinLnBrk="0" hangingPunct="1">
      <a:defRPr sz="7259"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10364" userDrawn="1">
          <p15:clr>
            <a:srgbClr val="A4A3A4"/>
          </p15:clr>
        </p15:guide>
        <p15:guide id="2" pos="1383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CC74B5"/>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9E0BDE-A4CC-4513-815C-A7D1E7BFDA8A}" v="5" dt="2023-11-24T18:42:35.9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8959" autoAdjust="0"/>
    <p:restoredTop sz="94660"/>
  </p:normalViewPr>
  <p:slideViewPr>
    <p:cSldViewPr snapToGrid="0">
      <p:cViewPr>
        <p:scale>
          <a:sx n="20" d="100"/>
          <a:sy n="20" d="100"/>
        </p:scale>
        <p:origin x="-907" y="-58"/>
      </p:cViewPr>
      <p:guideLst>
        <p:guide orient="horz" pos="10364"/>
        <p:guide pos="13833"/>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F8FF26-F64F-47F2-AE7B-38A2B15EBC4A}"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pl-PL"/>
        </a:p>
      </dgm:t>
    </dgm:pt>
    <dgm:pt modelId="{154ECD9C-D1DF-4A97-8DD1-681B3419DB75}">
      <dgm:prSet phldrT="[Tekst]" custT="1"/>
      <dgm:spPr>
        <a:solidFill>
          <a:schemeClr val="accent4"/>
        </a:solidFill>
      </dgm:spPr>
      <dgm:t>
        <a:bodyPr/>
        <a:lstStyle/>
        <a:p>
          <a:r>
            <a:rPr lang="pl-PL" sz="4000" dirty="0">
              <a:latin typeface="Calibri" panose="020F0502020204030204" pitchFamily="34" charset="0"/>
              <a:cs typeface="Calibri" panose="020F0502020204030204" pitchFamily="34" charset="0"/>
            </a:rPr>
            <a:t>ADHD</a:t>
          </a:r>
          <a:endParaRPr lang="pl-PL" sz="4800" dirty="0">
            <a:latin typeface="Calibri" panose="020F0502020204030204" pitchFamily="34" charset="0"/>
            <a:cs typeface="Calibri" panose="020F0502020204030204" pitchFamily="34" charset="0"/>
          </a:endParaRPr>
        </a:p>
      </dgm:t>
    </dgm:pt>
    <dgm:pt modelId="{EFF5B5BA-375A-45D7-AA0D-1443523BD311}" type="parTrans" cxnId="{13ED72BD-969B-4A3A-AF35-2E98FC1B9F51}">
      <dgm:prSet/>
      <dgm:spPr/>
      <dgm:t>
        <a:bodyPr/>
        <a:lstStyle/>
        <a:p>
          <a:endParaRPr lang="pl-PL"/>
        </a:p>
      </dgm:t>
    </dgm:pt>
    <dgm:pt modelId="{DCB6BE48-FAAA-4E26-8DDB-2F5BDE515E5B}" type="sibTrans" cxnId="{13ED72BD-969B-4A3A-AF35-2E98FC1B9F51}">
      <dgm:prSet/>
      <dgm:spPr/>
      <dgm:t>
        <a:bodyPr/>
        <a:lstStyle/>
        <a:p>
          <a:endParaRPr lang="pl-PL"/>
        </a:p>
      </dgm:t>
    </dgm:pt>
    <dgm:pt modelId="{A91E3679-95B9-42ED-80A3-9D862FBCE45E}">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Behavioural therapy</a:t>
          </a:r>
          <a:endParaRPr lang="pl-PL" sz="3200" dirty="0"/>
        </a:p>
      </dgm:t>
    </dgm:pt>
    <dgm:pt modelId="{2EE876C8-DF8D-4255-9466-8BEECD9672D3}" type="parTrans" cxnId="{BBB0BB06-5437-46AC-94A0-73A20951BB61}">
      <dgm:prSet/>
      <dgm:spPr/>
      <dgm:t>
        <a:bodyPr/>
        <a:lstStyle/>
        <a:p>
          <a:endParaRPr lang="pl-PL"/>
        </a:p>
      </dgm:t>
    </dgm:pt>
    <dgm:pt modelId="{28B1BF8B-7AB7-46E1-8F20-B1476ED6438D}" type="sibTrans" cxnId="{BBB0BB06-5437-46AC-94A0-73A20951BB61}">
      <dgm:prSet/>
      <dgm:spPr/>
      <dgm:t>
        <a:bodyPr/>
        <a:lstStyle/>
        <a:p>
          <a:endParaRPr lang="pl-PL"/>
        </a:p>
      </dgm:t>
    </dgm:pt>
    <dgm:pt modelId="{A846118F-6B99-4E6B-AE5C-B90A6423677E}">
      <dgm:prSet phldrT="[Tekst]" custT="1"/>
      <dgm:spPr/>
      <dgm:t>
        <a:bodyPr/>
        <a:lstStyle/>
        <a:p>
          <a:pPr>
            <a:buNone/>
          </a:pPr>
          <a:r>
            <a:rPr lang="en-GB" sz="4000" b="0" i="0" u="none" strike="noStrike" cap="none" spc="0" baseline="0" dirty="0">
              <a:solidFill>
                <a:schemeClr val="bg1"/>
              </a:solidFill>
              <a:uFillTx/>
              <a:latin typeface="Calibri"/>
            </a:rPr>
            <a:t>Anxiety disorders:</a:t>
          </a:r>
          <a:endParaRPr lang="pl-PL" sz="4000" dirty="0">
            <a:solidFill>
              <a:schemeClr val="bg1"/>
            </a:solidFill>
          </a:endParaRPr>
        </a:p>
      </dgm:t>
    </dgm:pt>
    <dgm:pt modelId="{03E183E2-CD21-4C0F-ABD0-6346105B4BE8}" type="parTrans" cxnId="{18FD6B13-0ECE-407F-AA5B-FFF1EE3BF421}">
      <dgm:prSet/>
      <dgm:spPr/>
      <dgm:t>
        <a:bodyPr/>
        <a:lstStyle/>
        <a:p>
          <a:endParaRPr lang="pl-PL"/>
        </a:p>
      </dgm:t>
    </dgm:pt>
    <dgm:pt modelId="{18CC101E-69F7-45D1-9141-F546101F6445}" type="sibTrans" cxnId="{18FD6B13-0ECE-407F-AA5B-FFF1EE3BF421}">
      <dgm:prSet/>
      <dgm:spPr/>
      <dgm:t>
        <a:bodyPr/>
        <a:lstStyle/>
        <a:p>
          <a:endParaRPr lang="pl-PL"/>
        </a:p>
      </dgm:t>
    </dgm:pt>
    <dgm:pt modelId="{263CB981-50E1-4426-A040-400ED8F1A593}">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Psychotherapy, including cognitive-behavioural therapy</a:t>
          </a:r>
          <a:endParaRPr lang="pl-PL" sz="3200" dirty="0"/>
        </a:p>
      </dgm:t>
    </dgm:pt>
    <dgm:pt modelId="{2501E7A0-9E2E-4F6A-85EE-C377587F6828}" type="parTrans" cxnId="{B01007DC-8818-43D8-AA04-C8628A21B254}">
      <dgm:prSet/>
      <dgm:spPr/>
      <dgm:t>
        <a:bodyPr/>
        <a:lstStyle/>
        <a:p>
          <a:endParaRPr lang="pl-PL"/>
        </a:p>
      </dgm:t>
    </dgm:pt>
    <dgm:pt modelId="{56188025-2AAC-44B8-A98B-DED0D2A8287D}" type="sibTrans" cxnId="{B01007DC-8818-43D8-AA04-C8628A21B254}">
      <dgm:prSet/>
      <dgm:spPr/>
      <dgm:t>
        <a:bodyPr/>
        <a:lstStyle/>
        <a:p>
          <a:endParaRPr lang="pl-PL"/>
        </a:p>
      </dgm:t>
    </dgm:pt>
    <dgm:pt modelId="{DAD753AD-1741-48F0-8AAD-F3C583366B71}">
      <dgm:prSe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Pharmacological therapy in some cases</a:t>
          </a:r>
        </a:p>
      </dgm:t>
    </dgm:pt>
    <dgm:pt modelId="{56895DB1-2BC7-4760-A20A-F9A7AD127F6C}" type="parTrans" cxnId="{0C8ADDC6-DE6E-4AA7-9955-97AE6F1AB813}">
      <dgm:prSet/>
      <dgm:spPr/>
      <dgm:t>
        <a:bodyPr/>
        <a:lstStyle/>
        <a:p>
          <a:endParaRPr lang="pl-PL"/>
        </a:p>
      </dgm:t>
    </dgm:pt>
    <dgm:pt modelId="{00BA8C3A-F222-4338-9630-BD05B1B55BE1}" type="sibTrans" cxnId="{0C8ADDC6-DE6E-4AA7-9955-97AE6F1AB813}">
      <dgm:prSet/>
      <dgm:spPr/>
      <dgm:t>
        <a:bodyPr/>
        <a:lstStyle/>
        <a:p>
          <a:endParaRPr lang="pl-PL"/>
        </a:p>
      </dgm:t>
    </dgm:pt>
    <dgm:pt modelId="{307ACA2A-0309-4A76-8D03-1FBB6F753122}">
      <dgm:prSe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pl-PL" sz="3200" b="0" i="0" u="none" strike="noStrike" cap="none" spc="0" baseline="0" dirty="0">
              <a:solidFill>
                <a:srgbClr val="000000"/>
              </a:solidFill>
              <a:uFillTx/>
              <a:latin typeface="Calibri"/>
            </a:rPr>
            <a:t>S</a:t>
          </a:r>
          <a:r>
            <a:rPr lang="en-GB" sz="3200" b="0" i="0" u="none" strike="noStrike" cap="none" spc="0" baseline="0" dirty="0">
              <a:solidFill>
                <a:srgbClr val="000000"/>
              </a:solidFill>
              <a:uFillTx/>
              <a:latin typeface="Calibri"/>
            </a:rPr>
            <a:t>tress </a:t>
          </a:r>
          <a:r>
            <a:rPr lang="en-GB" sz="3200" b="0" i="0" u="none" strike="noStrike" cap="none" spc="0" baseline="0" dirty="0" err="1">
              <a:solidFill>
                <a:srgbClr val="000000"/>
              </a:solidFill>
              <a:uFillTx/>
              <a:latin typeface="Calibri"/>
            </a:rPr>
            <a:t>managemen</a:t>
          </a:r>
          <a:r>
            <a:rPr lang="pl-PL" sz="3200" b="0" i="0" u="none" strike="noStrike" cap="none" spc="0" baseline="0" dirty="0">
              <a:solidFill>
                <a:srgbClr val="000000"/>
              </a:solidFill>
              <a:uFillTx/>
              <a:latin typeface="Calibri"/>
            </a:rPr>
            <a:t>t</a:t>
          </a:r>
        </a:p>
      </dgm:t>
    </dgm:pt>
    <dgm:pt modelId="{66E01B1B-8115-4692-978D-EDF708CAA008}" type="parTrans" cxnId="{12B04D2D-363C-4758-A394-203FEEB9E03E}">
      <dgm:prSet/>
      <dgm:spPr/>
      <dgm:t>
        <a:bodyPr/>
        <a:lstStyle/>
        <a:p>
          <a:endParaRPr lang="pl-PL"/>
        </a:p>
      </dgm:t>
    </dgm:pt>
    <dgm:pt modelId="{1EB92DFB-47DF-4DEC-B29E-A3D58F0665D3}" type="sibTrans" cxnId="{12B04D2D-363C-4758-A394-203FEEB9E03E}">
      <dgm:prSet/>
      <dgm:spPr/>
      <dgm:t>
        <a:bodyPr/>
        <a:lstStyle/>
        <a:p>
          <a:endParaRPr lang="pl-PL"/>
        </a:p>
      </dgm:t>
    </dgm:pt>
    <dgm:pt modelId="{B0C083EF-E1B7-416E-8C0C-A632BCB089E0}">
      <dgm:prSe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pl-PL" sz="3200" b="0" i="0" u="none" strike="noStrike" cap="none" spc="0" baseline="0" dirty="0">
              <a:solidFill>
                <a:srgbClr val="000000"/>
              </a:solidFill>
              <a:uFillTx/>
              <a:latin typeface="Calibri"/>
            </a:rPr>
            <a:t>P</a:t>
          </a:r>
          <a:r>
            <a:rPr lang="en-GB" sz="3200" b="0" i="0" u="none" strike="noStrike" cap="none" spc="0" baseline="0" dirty="0" err="1">
              <a:solidFill>
                <a:srgbClr val="000000"/>
              </a:solidFill>
              <a:uFillTx/>
              <a:latin typeface="Calibri"/>
            </a:rPr>
            <a:t>harmacotherapy</a:t>
          </a:r>
          <a:r>
            <a:rPr lang="en-GB" sz="3200" b="0" i="0" u="none" strike="noStrike" cap="none" spc="0" baseline="0" dirty="0">
              <a:solidFill>
                <a:srgbClr val="000000"/>
              </a:solidFill>
              <a:uFillTx/>
              <a:latin typeface="Calibri"/>
            </a:rPr>
            <a:t>, such as stimulant medications</a:t>
          </a:r>
          <a:endParaRPr lang="pl-PL" sz="3200" dirty="0"/>
        </a:p>
      </dgm:t>
    </dgm:pt>
    <dgm:pt modelId="{5E3723D8-708A-485B-9AB8-5E1A7216E324}" type="parTrans" cxnId="{C70E4919-8A3B-418F-B22F-CB2580A06CFB}">
      <dgm:prSet/>
      <dgm:spPr/>
      <dgm:t>
        <a:bodyPr/>
        <a:lstStyle/>
        <a:p>
          <a:endParaRPr lang="pl-PL"/>
        </a:p>
      </dgm:t>
    </dgm:pt>
    <dgm:pt modelId="{83D2DE4C-8420-43F0-83B6-384C2BF3D39D}" type="sibTrans" cxnId="{C70E4919-8A3B-418F-B22F-CB2580A06CFB}">
      <dgm:prSet/>
      <dgm:spPr/>
      <dgm:t>
        <a:bodyPr/>
        <a:lstStyle/>
        <a:p>
          <a:endParaRPr lang="pl-PL"/>
        </a:p>
      </dgm:t>
    </dgm:pt>
    <dgm:pt modelId="{CDB03B1E-FB39-40F1-9ABB-E0DA0F4C49AE}" type="pres">
      <dgm:prSet presAssocID="{79F8FF26-F64F-47F2-AE7B-38A2B15EBC4A}" presName="Name0" presStyleCnt="0">
        <dgm:presLayoutVars>
          <dgm:dir/>
          <dgm:animLvl val="lvl"/>
          <dgm:resizeHandles val="exact"/>
        </dgm:presLayoutVars>
      </dgm:prSet>
      <dgm:spPr/>
      <dgm:t>
        <a:bodyPr/>
        <a:lstStyle/>
        <a:p>
          <a:endParaRPr lang="en-GB"/>
        </a:p>
      </dgm:t>
    </dgm:pt>
    <dgm:pt modelId="{3A5D39C9-C268-4F79-8EBF-8931984A12A1}" type="pres">
      <dgm:prSet presAssocID="{154ECD9C-D1DF-4A97-8DD1-681B3419DB75}" presName="composite" presStyleCnt="0"/>
      <dgm:spPr/>
    </dgm:pt>
    <dgm:pt modelId="{0200DEA3-B3D6-497A-982C-808F84DCC058}" type="pres">
      <dgm:prSet presAssocID="{154ECD9C-D1DF-4A97-8DD1-681B3419DB75}" presName="parTx" presStyleLbl="alignNode1" presStyleIdx="0" presStyleCnt="2">
        <dgm:presLayoutVars>
          <dgm:chMax val="0"/>
          <dgm:chPref val="0"/>
          <dgm:bulletEnabled val="1"/>
        </dgm:presLayoutVars>
      </dgm:prSet>
      <dgm:spPr/>
      <dgm:t>
        <a:bodyPr/>
        <a:lstStyle/>
        <a:p>
          <a:endParaRPr lang="en-GB"/>
        </a:p>
      </dgm:t>
    </dgm:pt>
    <dgm:pt modelId="{3F0D60B0-F022-4075-B79D-CBBB065034CC}" type="pres">
      <dgm:prSet presAssocID="{154ECD9C-D1DF-4A97-8DD1-681B3419DB75}" presName="desTx" presStyleLbl="alignAccFollowNode1" presStyleIdx="0" presStyleCnt="2">
        <dgm:presLayoutVars>
          <dgm:bulletEnabled val="1"/>
        </dgm:presLayoutVars>
      </dgm:prSet>
      <dgm:spPr/>
      <dgm:t>
        <a:bodyPr/>
        <a:lstStyle/>
        <a:p>
          <a:endParaRPr lang="en-GB"/>
        </a:p>
      </dgm:t>
    </dgm:pt>
    <dgm:pt modelId="{89ED00BC-E1D1-45C9-804C-5EA43EC4612D}" type="pres">
      <dgm:prSet presAssocID="{DCB6BE48-FAAA-4E26-8DDB-2F5BDE515E5B}" presName="space" presStyleCnt="0"/>
      <dgm:spPr/>
    </dgm:pt>
    <dgm:pt modelId="{AD147470-020A-472C-8C26-17168F161250}" type="pres">
      <dgm:prSet presAssocID="{A846118F-6B99-4E6B-AE5C-B90A6423677E}" presName="composite" presStyleCnt="0"/>
      <dgm:spPr/>
    </dgm:pt>
    <dgm:pt modelId="{57F9316E-F6C9-4F31-8DCA-691A818C48F9}" type="pres">
      <dgm:prSet presAssocID="{A846118F-6B99-4E6B-AE5C-B90A6423677E}" presName="parTx" presStyleLbl="alignNode1" presStyleIdx="1" presStyleCnt="2">
        <dgm:presLayoutVars>
          <dgm:chMax val="0"/>
          <dgm:chPref val="0"/>
          <dgm:bulletEnabled val="1"/>
        </dgm:presLayoutVars>
      </dgm:prSet>
      <dgm:spPr/>
      <dgm:t>
        <a:bodyPr/>
        <a:lstStyle/>
        <a:p>
          <a:endParaRPr lang="en-GB"/>
        </a:p>
      </dgm:t>
    </dgm:pt>
    <dgm:pt modelId="{A8F5E155-F8C5-4AF2-A292-1FDD3971D02F}" type="pres">
      <dgm:prSet presAssocID="{A846118F-6B99-4E6B-AE5C-B90A6423677E}" presName="desTx" presStyleLbl="alignAccFollowNode1" presStyleIdx="1" presStyleCnt="2">
        <dgm:presLayoutVars>
          <dgm:bulletEnabled val="1"/>
        </dgm:presLayoutVars>
      </dgm:prSet>
      <dgm:spPr/>
      <dgm:t>
        <a:bodyPr/>
        <a:lstStyle/>
        <a:p>
          <a:endParaRPr lang="en-GB"/>
        </a:p>
      </dgm:t>
    </dgm:pt>
  </dgm:ptLst>
  <dgm:cxnLst>
    <dgm:cxn modelId="{12B04D2D-363C-4758-A394-203FEEB9E03E}" srcId="{154ECD9C-D1DF-4A97-8DD1-681B3419DB75}" destId="{307ACA2A-0309-4A76-8D03-1FBB6F753122}" srcOrd="1" destOrd="0" parTransId="{66E01B1B-8115-4692-978D-EDF708CAA008}" sibTransId="{1EB92DFB-47DF-4DEC-B29E-A3D58F0665D3}"/>
    <dgm:cxn modelId="{BBB0BB06-5437-46AC-94A0-73A20951BB61}" srcId="{154ECD9C-D1DF-4A97-8DD1-681B3419DB75}" destId="{A91E3679-95B9-42ED-80A3-9D862FBCE45E}" srcOrd="0" destOrd="0" parTransId="{2EE876C8-DF8D-4255-9466-8BEECD9672D3}" sibTransId="{28B1BF8B-7AB7-46E1-8F20-B1476ED6438D}"/>
    <dgm:cxn modelId="{FFC533FD-F9A2-434C-8020-63DA7383FB53}" type="presOf" srcId="{154ECD9C-D1DF-4A97-8DD1-681B3419DB75}" destId="{0200DEA3-B3D6-497A-982C-808F84DCC058}" srcOrd="0" destOrd="0" presId="urn:microsoft.com/office/officeart/2005/8/layout/hList1"/>
    <dgm:cxn modelId="{441F3C91-18E2-4827-92AA-FFE9B05EED3A}" type="presOf" srcId="{B0C083EF-E1B7-416E-8C0C-A632BCB089E0}" destId="{3F0D60B0-F022-4075-B79D-CBBB065034CC}" srcOrd="0" destOrd="2" presId="urn:microsoft.com/office/officeart/2005/8/layout/hList1"/>
    <dgm:cxn modelId="{13ED72BD-969B-4A3A-AF35-2E98FC1B9F51}" srcId="{79F8FF26-F64F-47F2-AE7B-38A2B15EBC4A}" destId="{154ECD9C-D1DF-4A97-8DD1-681B3419DB75}" srcOrd="0" destOrd="0" parTransId="{EFF5B5BA-375A-45D7-AA0D-1443523BD311}" sibTransId="{DCB6BE48-FAAA-4E26-8DDB-2F5BDE515E5B}"/>
    <dgm:cxn modelId="{B146711D-9F0C-421A-9B10-952AE78CB3B3}" type="presOf" srcId="{307ACA2A-0309-4A76-8D03-1FBB6F753122}" destId="{3F0D60B0-F022-4075-B79D-CBBB065034CC}" srcOrd="0" destOrd="1" presId="urn:microsoft.com/office/officeart/2005/8/layout/hList1"/>
    <dgm:cxn modelId="{CC2D9132-942D-4B47-868A-0D7A275A9BE2}" type="presOf" srcId="{79F8FF26-F64F-47F2-AE7B-38A2B15EBC4A}" destId="{CDB03B1E-FB39-40F1-9ABB-E0DA0F4C49AE}" srcOrd="0" destOrd="0" presId="urn:microsoft.com/office/officeart/2005/8/layout/hList1"/>
    <dgm:cxn modelId="{B01007DC-8818-43D8-AA04-C8628A21B254}" srcId="{A846118F-6B99-4E6B-AE5C-B90A6423677E}" destId="{263CB981-50E1-4426-A040-400ED8F1A593}" srcOrd="0" destOrd="0" parTransId="{2501E7A0-9E2E-4F6A-85EE-C377587F6828}" sibTransId="{56188025-2AAC-44B8-A98B-DED0D2A8287D}"/>
    <dgm:cxn modelId="{0C8ADDC6-DE6E-4AA7-9955-97AE6F1AB813}" srcId="{A846118F-6B99-4E6B-AE5C-B90A6423677E}" destId="{DAD753AD-1741-48F0-8AAD-F3C583366B71}" srcOrd="1" destOrd="0" parTransId="{56895DB1-2BC7-4760-A20A-F9A7AD127F6C}" sibTransId="{00BA8C3A-F222-4338-9630-BD05B1B55BE1}"/>
    <dgm:cxn modelId="{BBAB1C0C-9573-4E7C-B73C-6596781550A0}" type="presOf" srcId="{A91E3679-95B9-42ED-80A3-9D862FBCE45E}" destId="{3F0D60B0-F022-4075-B79D-CBBB065034CC}" srcOrd="0" destOrd="0" presId="urn:microsoft.com/office/officeart/2005/8/layout/hList1"/>
    <dgm:cxn modelId="{F8AAEEB6-F9D2-481D-98BE-1EFA3363F6B4}" type="presOf" srcId="{DAD753AD-1741-48F0-8AAD-F3C583366B71}" destId="{A8F5E155-F8C5-4AF2-A292-1FDD3971D02F}" srcOrd="0" destOrd="1" presId="urn:microsoft.com/office/officeart/2005/8/layout/hList1"/>
    <dgm:cxn modelId="{C70E4919-8A3B-418F-B22F-CB2580A06CFB}" srcId="{154ECD9C-D1DF-4A97-8DD1-681B3419DB75}" destId="{B0C083EF-E1B7-416E-8C0C-A632BCB089E0}" srcOrd="2" destOrd="0" parTransId="{5E3723D8-708A-485B-9AB8-5E1A7216E324}" sibTransId="{83D2DE4C-8420-43F0-83B6-384C2BF3D39D}"/>
    <dgm:cxn modelId="{9F4B7971-8BB0-4E2C-829F-D5595F2A7FE2}" type="presOf" srcId="{A846118F-6B99-4E6B-AE5C-B90A6423677E}" destId="{57F9316E-F6C9-4F31-8DCA-691A818C48F9}" srcOrd="0" destOrd="0" presId="urn:microsoft.com/office/officeart/2005/8/layout/hList1"/>
    <dgm:cxn modelId="{24222EA6-A57F-46F8-A1E1-94D6708688E1}" type="presOf" srcId="{263CB981-50E1-4426-A040-400ED8F1A593}" destId="{A8F5E155-F8C5-4AF2-A292-1FDD3971D02F}" srcOrd="0" destOrd="0" presId="urn:microsoft.com/office/officeart/2005/8/layout/hList1"/>
    <dgm:cxn modelId="{18FD6B13-0ECE-407F-AA5B-FFF1EE3BF421}" srcId="{79F8FF26-F64F-47F2-AE7B-38A2B15EBC4A}" destId="{A846118F-6B99-4E6B-AE5C-B90A6423677E}" srcOrd="1" destOrd="0" parTransId="{03E183E2-CD21-4C0F-ABD0-6346105B4BE8}" sibTransId="{18CC101E-69F7-45D1-9141-F546101F6445}"/>
    <dgm:cxn modelId="{7E19F5A2-8679-431D-9A2B-AD27AD0855EA}" type="presParOf" srcId="{CDB03B1E-FB39-40F1-9ABB-E0DA0F4C49AE}" destId="{3A5D39C9-C268-4F79-8EBF-8931984A12A1}" srcOrd="0" destOrd="0" presId="urn:microsoft.com/office/officeart/2005/8/layout/hList1"/>
    <dgm:cxn modelId="{D906EFD9-1AB4-46F0-99D6-F78C784FC171}" type="presParOf" srcId="{3A5D39C9-C268-4F79-8EBF-8931984A12A1}" destId="{0200DEA3-B3D6-497A-982C-808F84DCC058}" srcOrd="0" destOrd="0" presId="urn:microsoft.com/office/officeart/2005/8/layout/hList1"/>
    <dgm:cxn modelId="{9459C57D-9577-43B0-8275-084BDF5A8A21}" type="presParOf" srcId="{3A5D39C9-C268-4F79-8EBF-8931984A12A1}" destId="{3F0D60B0-F022-4075-B79D-CBBB065034CC}" srcOrd="1" destOrd="0" presId="urn:microsoft.com/office/officeart/2005/8/layout/hList1"/>
    <dgm:cxn modelId="{8983BFD3-287B-4ABC-BB22-B9A91D452709}" type="presParOf" srcId="{CDB03B1E-FB39-40F1-9ABB-E0DA0F4C49AE}" destId="{89ED00BC-E1D1-45C9-804C-5EA43EC4612D}" srcOrd="1" destOrd="0" presId="urn:microsoft.com/office/officeart/2005/8/layout/hList1"/>
    <dgm:cxn modelId="{104ECE27-720B-4579-9BC6-1C66F7AA099E}" type="presParOf" srcId="{CDB03B1E-FB39-40F1-9ABB-E0DA0F4C49AE}" destId="{AD147470-020A-472C-8C26-17168F161250}" srcOrd="2" destOrd="0" presId="urn:microsoft.com/office/officeart/2005/8/layout/hList1"/>
    <dgm:cxn modelId="{6D6F7991-623F-486C-965A-697D342584B6}" type="presParOf" srcId="{AD147470-020A-472C-8C26-17168F161250}" destId="{57F9316E-F6C9-4F31-8DCA-691A818C48F9}" srcOrd="0" destOrd="0" presId="urn:microsoft.com/office/officeart/2005/8/layout/hList1"/>
    <dgm:cxn modelId="{044D5A50-EF0E-4A2B-86AE-77E08C9FF119}" type="presParOf" srcId="{AD147470-020A-472C-8C26-17168F161250}" destId="{A8F5E155-F8C5-4AF2-A292-1FDD3971D02F}" srcOrd="1" destOrd="0" presId="urn:microsoft.com/office/officeart/2005/8/layout/hList1"/>
  </dgm:cxnLst>
  <dgm:bg/>
  <dgm:whole/>
  <dgm:extLst>
    <a:ext uri="http://schemas.microsoft.com/office/drawing/2008/diagram">
      <dsp:dataModelExt xmlns:dsp="http://schemas.microsoft.com/office/drawing/2008/diagram" xmlns=""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F8FF26-F64F-47F2-AE7B-38A2B15EBC4A}"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pl-PL"/>
        </a:p>
      </dgm:t>
    </dgm:pt>
    <dgm:pt modelId="{154ECD9C-D1DF-4A97-8DD1-681B3419DB75}">
      <dgm:prSet phldrT="[Tekst]" custT="1"/>
      <dgm:spPr/>
      <dgm:t>
        <a:bodyPr/>
        <a:lstStyle/>
        <a:p>
          <a:pPr>
            <a:buNone/>
          </a:pPr>
          <a:r>
            <a:rPr lang="en-GB" sz="4000" b="0" i="0" u="none" strike="noStrike" cap="none" spc="0" baseline="0" dirty="0">
              <a:solidFill>
                <a:schemeClr val="bg1"/>
              </a:solidFill>
              <a:uFillTx/>
              <a:latin typeface="Calibri"/>
            </a:rPr>
            <a:t>Conduct disorders:</a:t>
          </a:r>
          <a:endParaRPr lang="pl-PL" sz="4000" dirty="0">
            <a:solidFill>
              <a:schemeClr val="bg1"/>
            </a:solidFill>
          </a:endParaRPr>
        </a:p>
      </dgm:t>
    </dgm:pt>
    <dgm:pt modelId="{EFF5B5BA-375A-45D7-AA0D-1443523BD311}" type="parTrans" cxnId="{13ED72BD-969B-4A3A-AF35-2E98FC1B9F51}">
      <dgm:prSet/>
      <dgm:spPr/>
      <dgm:t>
        <a:bodyPr/>
        <a:lstStyle/>
        <a:p>
          <a:endParaRPr lang="pl-PL"/>
        </a:p>
      </dgm:t>
    </dgm:pt>
    <dgm:pt modelId="{DCB6BE48-FAAA-4E26-8DDB-2F5BDE515E5B}" type="sibTrans" cxnId="{13ED72BD-969B-4A3A-AF35-2E98FC1B9F51}">
      <dgm:prSet/>
      <dgm:spPr/>
      <dgm:t>
        <a:bodyPr/>
        <a:lstStyle/>
        <a:p>
          <a:endParaRPr lang="pl-PL"/>
        </a:p>
      </dgm:t>
    </dgm:pt>
    <dgm:pt modelId="{A91E3679-95B9-42ED-80A3-9D862FBCE45E}">
      <dgm:prSet phldrT="[Tekst]" custT="1"/>
      <dgm:spPr>
        <a:solidFill>
          <a:schemeClr val="bg1">
            <a:alpha val="90000"/>
          </a:schemeClr>
        </a:solidFill>
        <a:ln w="38100">
          <a:solidFill>
            <a:schemeClr val="accent4">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Behavioural therapy, </a:t>
          </a:r>
          <a:endParaRPr lang="pl-PL" sz="3200" dirty="0"/>
        </a:p>
      </dgm:t>
    </dgm:pt>
    <dgm:pt modelId="{2EE876C8-DF8D-4255-9466-8BEECD9672D3}" type="parTrans" cxnId="{BBB0BB06-5437-46AC-94A0-73A20951BB61}">
      <dgm:prSet/>
      <dgm:spPr/>
      <dgm:t>
        <a:bodyPr/>
        <a:lstStyle/>
        <a:p>
          <a:endParaRPr lang="pl-PL"/>
        </a:p>
      </dgm:t>
    </dgm:pt>
    <dgm:pt modelId="{28B1BF8B-7AB7-46E1-8F20-B1476ED6438D}" type="sibTrans" cxnId="{BBB0BB06-5437-46AC-94A0-73A20951BB61}">
      <dgm:prSet/>
      <dgm:spPr/>
      <dgm:t>
        <a:bodyPr/>
        <a:lstStyle/>
        <a:p>
          <a:endParaRPr lang="pl-PL"/>
        </a:p>
      </dgm:t>
    </dgm:pt>
    <dgm:pt modelId="{A846118F-6B99-4E6B-AE5C-B90A6423677E}">
      <dgm:prSet phldrT="[Tekst]" custT="1"/>
      <dgm:spPr/>
      <dgm:t>
        <a:bodyPr/>
        <a:lstStyle/>
        <a:p>
          <a:pPr>
            <a:buNone/>
          </a:pPr>
          <a:r>
            <a:rPr lang="en-GB" sz="4400" b="0" i="0" u="none" strike="noStrike" cap="none" spc="0" baseline="0" dirty="0">
              <a:solidFill>
                <a:schemeClr val="bg1"/>
              </a:solidFill>
              <a:uFillTx/>
              <a:latin typeface="Calibri"/>
            </a:rPr>
            <a:t>Eating </a:t>
          </a:r>
          <a:r>
            <a:rPr lang="en-GB" sz="4000" b="0" i="0" u="none" strike="noStrike" cap="none" spc="0" baseline="0" dirty="0">
              <a:solidFill>
                <a:schemeClr val="bg1"/>
              </a:solidFill>
              <a:uFillTx/>
              <a:latin typeface="Calibri"/>
            </a:rPr>
            <a:t>disorders</a:t>
          </a:r>
          <a:r>
            <a:rPr lang="en-GB" sz="4400" b="0" i="0" u="none" strike="noStrike" cap="none" spc="0" baseline="0" dirty="0">
              <a:solidFill>
                <a:schemeClr val="bg1"/>
              </a:solidFill>
              <a:uFillTx/>
              <a:latin typeface="Calibri"/>
            </a:rPr>
            <a:t>:</a:t>
          </a:r>
          <a:endParaRPr lang="pl-PL" sz="4400" dirty="0">
            <a:solidFill>
              <a:schemeClr val="bg1"/>
            </a:solidFill>
          </a:endParaRPr>
        </a:p>
      </dgm:t>
    </dgm:pt>
    <dgm:pt modelId="{03E183E2-CD21-4C0F-ABD0-6346105B4BE8}" type="parTrans" cxnId="{18FD6B13-0ECE-407F-AA5B-FFF1EE3BF421}">
      <dgm:prSet/>
      <dgm:spPr/>
      <dgm:t>
        <a:bodyPr/>
        <a:lstStyle/>
        <a:p>
          <a:endParaRPr lang="pl-PL"/>
        </a:p>
      </dgm:t>
    </dgm:pt>
    <dgm:pt modelId="{18CC101E-69F7-45D1-9141-F546101F6445}" type="sibTrans" cxnId="{18FD6B13-0ECE-407F-AA5B-FFF1EE3BF421}">
      <dgm:prSet/>
      <dgm:spPr/>
      <dgm:t>
        <a:bodyPr/>
        <a:lstStyle/>
        <a:p>
          <a:endParaRPr lang="pl-PL"/>
        </a:p>
      </dgm:t>
    </dgm:pt>
    <dgm:pt modelId="{263CB981-50E1-4426-A040-400ED8F1A593}">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Psychotherapy</a:t>
          </a:r>
          <a:r>
            <a:rPr lang="pl-PL" sz="3200" b="0" i="0" u="none" strike="noStrike" cap="none" spc="0" baseline="0" dirty="0">
              <a:solidFill>
                <a:srgbClr val="000000"/>
              </a:solidFill>
              <a:uFillTx/>
              <a:latin typeface="Calibri"/>
            </a:rPr>
            <a:t> -</a:t>
          </a:r>
          <a:r>
            <a:rPr lang="en-GB" sz="3200" b="0" i="0" u="none" strike="noStrike" cap="none" spc="0" baseline="0" dirty="0">
              <a:solidFill>
                <a:srgbClr val="000000"/>
              </a:solidFill>
              <a:uFillTx/>
              <a:latin typeface="Calibri"/>
            </a:rPr>
            <a:t> especially cognitive-behavioural therapy</a:t>
          </a:r>
          <a:endParaRPr lang="pl-PL" sz="3200" dirty="0"/>
        </a:p>
      </dgm:t>
    </dgm:pt>
    <dgm:pt modelId="{2501E7A0-9E2E-4F6A-85EE-C377587F6828}" type="parTrans" cxnId="{B01007DC-8818-43D8-AA04-C8628A21B254}">
      <dgm:prSet/>
      <dgm:spPr/>
      <dgm:t>
        <a:bodyPr/>
        <a:lstStyle/>
        <a:p>
          <a:endParaRPr lang="pl-PL"/>
        </a:p>
      </dgm:t>
    </dgm:pt>
    <dgm:pt modelId="{56188025-2AAC-44B8-A98B-DED0D2A8287D}" type="sibTrans" cxnId="{B01007DC-8818-43D8-AA04-C8628A21B254}">
      <dgm:prSet/>
      <dgm:spPr/>
      <dgm:t>
        <a:bodyPr/>
        <a:lstStyle/>
        <a:p>
          <a:endParaRPr lang="pl-PL"/>
        </a:p>
      </dgm:t>
    </dgm:pt>
    <dgm:pt modelId="{19BE4E3A-74D1-4607-915D-FE0A8AA63759}">
      <dgm:prSet custT="1"/>
      <dgm:spPr>
        <a:solidFill>
          <a:schemeClr val="bg1">
            <a:alpha val="90000"/>
          </a:schemeClr>
        </a:solidFill>
        <a:ln w="38100">
          <a:solidFill>
            <a:schemeClr val="accent4">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family therapy.</a:t>
          </a:r>
        </a:p>
      </dgm:t>
    </dgm:pt>
    <dgm:pt modelId="{9830D21C-3A74-4DC2-86A1-0F7A18ABB2CE}" type="parTrans" cxnId="{64ACBC85-ADF8-46A7-9DD1-621F850BA774}">
      <dgm:prSet/>
      <dgm:spPr/>
      <dgm:t>
        <a:bodyPr/>
        <a:lstStyle/>
        <a:p>
          <a:endParaRPr lang="pl-PL"/>
        </a:p>
      </dgm:t>
    </dgm:pt>
    <dgm:pt modelId="{7B799B8B-F011-411A-83F9-3938E4B1D1FE}" type="sibTrans" cxnId="{64ACBC85-ADF8-46A7-9DD1-621F850BA774}">
      <dgm:prSet/>
      <dgm:spPr/>
      <dgm:t>
        <a:bodyPr/>
        <a:lstStyle/>
        <a:p>
          <a:endParaRPr lang="pl-PL"/>
        </a:p>
      </dgm:t>
    </dgm:pt>
    <dgm:pt modelId="{8E4DCABF-14D9-4C9E-9BF9-08C1DB32E4EB}">
      <dgm:prSet custT="1"/>
      <dgm:spPr>
        <a:solidFill>
          <a:schemeClr val="bg1">
            <a:alpha val="90000"/>
          </a:schemeClr>
        </a:solidFill>
        <a:ln w="38100">
          <a:solidFill>
            <a:schemeClr val="accent4">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Parent education and support.</a:t>
          </a:r>
        </a:p>
      </dgm:t>
    </dgm:pt>
    <dgm:pt modelId="{CF28E15C-ED8C-4D89-8B54-58A671322029}" type="parTrans" cxnId="{313D5E37-35B8-42F4-A108-6911ECFACB0E}">
      <dgm:prSet/>
      <dgm:spPr/>
      <dgm:t>
        <a:bodyPr/>
        <a:lstStyle/>
        <a:p>
          <a:endParaRPr lang="pl-PL"/>
        </a:p>
      </dgm:t>
    </dgm:pt>
    <dgm:pt modelId="{781BAF20-6C9F-44C5-A5D0-225E0826BD4C}" type="sibTrans" cxnId="{313D5E37-35B8-42F4-A108-6911ECFACB0E}">
      <dgm:prSet/>
      <dgm:spPr/>
      <dgm:t>
        <a:bodyPr/>
        <a:lstStyle/>
        <a:p>
          <a:endParaRPr lang="pl-PL"/>
        </a:p>
      </dgm:t>
    </dgm:pt>
    <dgm:pt modelId="{7912902C-9425-46C1-9DE7-DEF1BAB07257}">
      <dgm:prSe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medical care</a:t>
          </a:r>
        </a:p>
      </dgm:t>
    </dgm:pt>
    <dgm:pt modelId="{D5DB7568-BAE7-4547-9DDE-90DE2E0FAD55}" type="parTrans" cxnId="{CEB20EA5-E12F-4DA3-A738-EA90E814EA80}">
      <dgm:prSet/>
      <dgm:spPr/>
      <dgm:t>
        <a:bodyPr/>
        <a:lstStyle/>
        <a:p>
          <a:endParaRPr lang="pl-PL"/>
        </a:p>
      </dgm:t>
    </dgm:pt>
    <dgm:pt modelId="{6DD12926-0645-4900-8BDA-A7BC82B2C6EA}" type="sibTrans" cxnId="{CEB20EA5-E12F-4DA3-A738-EA90E814EA80}">
      <dgm:prSet/>
      <dgm:spPr/>
      <dgm:t>
        <a:bodyPr/>
        <a:lstStyle/>
        <a:p>
          <a:endParaRPr lang="pl-PL"/>
        </a:p>
      </dgm:t>
    </dgm:pt>
    <dgm:pt modelId="{02EC4222-BC6C-4A88-BD74-885E82C302BC}">
      <dgm:prSe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nutritional rehabilitation</a:t>
          </a:r>
        </a:p>
      </dgm:t>
    </dgm:pt>
    <dgm:pt modelId="{C523D4DC-B3BC-4355-B6A9-3AF05D55C7B3}" type="parTrans" cxnId="{92C3FC27-B5AB-4B14-87DE-E3D9490045FE}">
      <dgm:prSet/>
      <dgm:spPr/>
      <dgm:t>
        <a:bodyPr/>
        <a:lstStyle/>
        <a:p>
          <a:endParaRPr lang="pl-PL"/>
        </a:p>
      </dgm:t>
    </dgm:pt>
    <dgm:pt modelId="{2E40A214-7EE2-4925-95AD-A5B389561F3B}" type="sibTrans" cxnId="{92C3FC27-B5AB-4B14-87DE-E3D9490045FE}">
      <dgm:prSet/>
      <dgm:spPr/>
      <dgm:t>
        <a:bodyPr/>
        <a:lstStyle/>
        <a:p>
          <a:endParaRPr lang="pl-PL"/>
        </a:p>
      </dgm:t>
    </dgm:pt>
    <dgm:pt modelId="{CDB03B1E-FB39-40F1-9ABB-E0DA0F4C49AE}" type="pres">
      <dgm:prSet presAssocID="{79F8FF26-F64F-47F2-AE7B-38A2B15EBC4A}" presName="Name0" presStyleCnt="0">
        <dgm:presLayoutVars>
          <dgm:dir/>
          <dgm:animLvl val="lvl"/>
          <dgm:resizeHandles val="exact"/>
        </dgm:presLayoutVars>
      </dgm:prSet>
      <dgm:spPr/>
      <dgm:t>
        <a:bodyPr/>
        <a:lstStyle/>
        <a:p>
          <a:endParaRPr lang="en-GB"/>
        </a:p>
      </dgm:t>
    </dgm:pt>
    <dgm:pt modelId="{3A5D39C9-C268-4F79-8EBF-8931984A12A1}" type="pres">
      <dgm:prSet presAssocID="{154ECD9C-D1DF-4A97-8DD1-681B3419DB75}" presName="composite" presStyleCnt="0"/>
      <dgm:spPr/>
    </dgm:pt>
    <dgm:pt modelId="{0200DEA3-B3D6-497A-982C-808F84DCC058}" type="pres">
      <dgm:prSet presAssocID="{154ECD9C-D1DF-4A97-8DD1-681B3419DB75}" presName="parTx" presStyleLbl="alignNode1" presStyleIdx="0" presStyleCnt="2">
        <dgm:presLayoutVars>
          <dgm:chMax val="0"/>
          <dgm:chPref val="0"/>
          <dgm:bulletEnabled val="1"/>
        </dgm:presLayoutVars>
      </dgm:prSet>
      <dgm:spPr/>
      <dgm:t>
        <a:bodyPr/>
        <a:lstStyle/>
        <a:p>
          <a:endParaRPr lang="en-GB"/>
        </a:p>
      </dgm:t>
    </dgm:pt>
    <dgm:pt modelId="{3F0D60B0-F022-4075-B79D-CBBB065034CC}" type="pres">
      <dgm:prSet presAssocID="{154ECD9C-D1DF-4A97-8DD1-681B3419DB75}" presName="desTx" presStyleLbl="alignAccFollowNode1" presStyleIdx="0" presStyleCnt="2">
        <dgm:presLayoutVars>
          <dgm:bulletEnabled val="1"/>
        </dgm:presLayoutVars>
      </dgm:prSet>
      <dgm:spPr/>
      <dgm:t>
        <a:bodyPr/>
        <a:lstStyle/>
        <a:p>
          <a:endParaRPr lang="en-GB"/>
        </a:p>
      </dgm:t>
    </dgm:pt>
    <dgm:pt modelId="{89ED00BC-E1D1-45C9-804C-5EA43EC4612D}" type="pres">
      <dgm:prSet presAssocID="{DCB6BE48-FAAA-4E26-8DDB-2F5BDE515E5B}" presName="space" presStyleCnt="0"/>
      <dgm:spPr/>
    </dgm:pt>
    <dgm:pt modelId="{AD147470-020A-472C-8C26-17168F161250}" type="pres">
      <dgm:prSet presAssocID="{A846118F-6B99-4E6B-AE5C-B90A6423677E}" presName="composite" presStyleCnt="0"/>
      <dgm:spPr/>
    </dgm:pt>
    <dgm:pt modelId="{57F9316E-F6C9-4F31-8DCA-691A818C48F9}" type="pres">
      <dgm:prSet presAssocID="{A846118F-6B99-4E6B-AE5C-B90A6423677E}" presName="parTx" presStyleLbl="alignNode1" presStyleIdx="1" presStyleCnt="2">
        <dgm:presLayoutVars>
          <dgm:chMax val="0"/>
          <dgm:chPref val="0"/>
          <dgm:bulletEnabled val="1"/>
        </dgm:presLayoutVars>
      </dgm:prSet>
      <dgm:spPr/>
      <dgm:t>
        <a:bodyPr/>
        <a:lstStyle/>
        <a:p>
          <a:endParaRPr lang="en-GB"/>
        </a:p>
      </dgm:t>
    </dgm:pt>
    <dgm:pt modelId="{A8F5E155-F8C5-4AF2-A292-1FDD3971D02F}" type="pres">
      <dgm:prSet presAssocID="{A846118F-6B99-4E6B-AE5C-B90A6423677E}" presName="desTx" presStyleLbl="alignAccFollowNode1" presStyleIdx="1" presStyleCnt="2">
        <dgm:presLayoutVars>
          <dgm:bulletEnabled val="1"/>
        </dgm:presLayoutVars>
      </dgm:prSet>
      <dgm:spPr/>
      <dgm:t>
        <a:bodyPr/>
        <a:lstStyle/>
        <a:p>
          <a:endParaRPr lang="en-GB"/>
        </a:p>
      </dgm:t>
    </dgm:pt>
  </dgm:ptLst>
  <dgm:cxnLst>
    <dgm:cxn modelId="{64ACBC85-ADF8-46A7-9DD1-621F850BA774}" srcId="{154ECD9C-D1DF-4A97-8DD1-681B3419DB75}" destId="{19BE4E3A-74D1-4607-915D-FE0A8AA63759}" srcOrd="1" destOrd="0" parTransId="{9830D21C-3A74-4DC2-86A1-0F7A18ABB2CE}" sibTransId="{7B799B8B-F011-411A-83F9-3938E4B1D1FE}"/>
    <dgm:cxn modelId="{313D5E37-35B8-42F4-A108-6911ECFACB0E}" srcId="{154ECD9C-D1DF-4A97-8DD1-681B3419DB75}" destId="{8E4DCABF-14D9-4C9E-9BF9-08C1DB32E4EB}" srcOrd="2" destOrd="0" parTransId="{CF28E15C-ED8C-4D89-8B54-58A671322029}" sibTransId="{781BAF20-6C9F-44C5-A5D0-225E0826BD4C}"/>
    <dgm:cxn modelId="{BBB0BB06-5437-46AC-94A0-73A20951BB61}" srcId="{154ECD9C-D1DF-4A97-8DD1-681B3419DB75}" destId="{A91E3679-95B9-42ED-80A3-9D862FBCE45E}" srcOrd="0" destOrd="0" parTransId="{2EE876C8-DF8D-4255-9466-8BEECD9672D3}" sibTransId="{28B1BF8B-7AB7-46E1-8F20-B1476ED6438D}"/>
    <dgm:cxn modelId="{FFC533FD-F9A2-434C-8020-63DA7383FB53}" type="presOf" srcId="{154ECD9C-D1DF-4A97-8DD1-681B3419DB75}" destId="{0200DEA3-B3D6-497A-982C-808F84DCC058}" srcOrd="0" destOrd="0" presId="urn:microsoft.com/office/officeart/2005/8/layout/hList1"/>
    <dgm:cxn modelId="{13ED72BD-969B-4A3A-AF35-2E98FC1B9F51}" srcId="{79F8FF26-F64F-47F2-AE7B-38A2B15EBC4A}" destId="{154ECD9C-D1DF-4A97-8DD1-681B3419DB75}" srcOrd="0" destOrd="0" parTransId="{EFF5B5BA-375A-45D7-AA0D-1443523BD311}" sibTransId="{DCB6BE48-FAAA-4E26-8DDB-2F5BDE515E5B}"/>
    <dgm:cxn modelId="{CC2D9132-942D-4B47-868A-0D7A275A9BE2}" type="presOf" srcId="{79F8FF26-F64F-47F2-AE7B-38A2B15EBC4A}" destId="{CDB03B1E-FB39-40F1-9ABB-E0DA0F4C49AE}" srcOrd="0" destOrd="0" presId="urn:microsoft.com/office/officeart/2005/8/layout/hList1"/>
    <dgm:cxn modelId="{04EED9BA-3E47-47E9-9E71-E29DE7D4B8F8}" type="presOf" srcId="{8E4DCABF-14D9-4C9E-9BF9-08C1DB32E4EB}" destId="{3F0D60B0-F022-4075-B79D-CBBB065034CC}" srcOrd="0" destOrd="2" presId="urn:microsoft.com/office/officeart/2005/8/layout/hList1"/>
    <dgm:cxn modelId="{92C3FC27-B5AB-4B14-87DE-E3D9490045FE}" srcId="{A846118F-6B99-4E6B-AE5C-B90A6423677E}" destId="{02EC4222-BC6C-4A88-BD74-885E82C302BC}" srcOrd="2" destOrd="0" parTransId="{C523D4DC-B3BC-4355-B6A9-3AF05D55C7B3}" sibTransId="{2E40A214-7EE2-4925-95AD-A5B389561F3B}"/>
    <dgm:cxn modelId="{B01007DC-8818-43D8-AA04-C8628A21B254}" srcId="{A846118F-6B99-4E6B-AE5C-B90A6423677E}" destId="{263CB981-50E1-4426-A040-400ED8F1A593}" srcOrd="0" destOrd="0" parTransId="{2501E7A0-9E2E-4F6A-85EE-C377587F6828}" sibTransId="{56188025-2AAC-44B8-A98B-DED0D2A8287D}"/>
    <dgm:cxn modelId="{E2DF013F-384A-4AD9-BE18-C38FEF9DAB3A}" type="presOf" srcId="{02EC4222-BC6C-4A88-BD74-885E82C302BC}" destId="{A8F5E155-F8C5-4AF2-A292-1FDD3971D02F}" srcOrd="0" destOrd="2" presId="urn:microsoft.com/office/officeart/2005/8/layout/hList1"/>
    <dgm:cxn modelId="{CEB20EA5-E12F-4DA3-A738-EA90E814EA80}" srcId="{A846118F-6B99-4E6B-AE5C-B90A6423677E}" destId="{7912902C-9425-46C1-9DE7-DEF1BAB07257}" srcOrd="1" destOrd="0" parTransId="{D5DB7568-BAE7-4547-9DDE-90DE2E0FAD55}" sibTransId="{6DD12926-0645-4900-8BDA-A7BC82B2C6EA}"/>
    <dgm:cxn modelId="{9ECDABAD-BDBC-4AFA-AA3B-498E78D294C6}" type="presOf" srcId="{7912902C-9425-46C1-9DE7-DEF1BAB07257}" destId="{A8F5E155-F8C5-4AF2-A292-1FDD3971D02F}" srcOrd="0" destOrd="1" presId="urn:microsoft.com/office/officeart/2005/8/layout/hList1"/>
    <dgm:cxn modelId="{BBAB1C0C-9573-4E7C-B73C-6596781550A0}" type="presOf" srcId="{A91E3679-95B9-42ED-80A3-9D862FBCE45E}" destId="{3F0D60B0-F022-4075-B79D-CBBB065034CC}" srcOrd="0" destOrd="0" presId="urn:microsoft.com/office/officeart/2005/8/layout/hList1"/>
    <dgm:cxn modelId="{53B1D504-3066-4929-BD2D-C4D2A677A6CF}" type="presOf" srcId="{19BE4E3A-74D1-4607-915D-FE0A8AA63759}" destId="{3F0D60B0-F022-4075-B79D-CBBB065034CC}" srcOrd="0" destOrd="1" presId="urn:microsoft.com/office/officeart/2005/8/layout/hList1"/>
    <dgm:cxn modelId="{9F4B7971-8BB0-4E2C-829F-D5595F2A7FE2}" type="presOf" srcId="{A846118F-6B99-4E6B-AE5C-B90A6423677E}" destId="{57F9316E-F6C9-4F31-8DCA-691A818C48F9}" srcOrd="0" destOrd="0" presId="urn:microsoft.com/office/officeart/2005/8/layout/hList1"/>
    <dgm:cxn modelId="{24222EA6-A57F-46F8-A1E1-94D6708688E1}" type="presOf" srcId="{263CB981-50E1-4426-A040-400ED8F1A593}" destId="{A8F5E155-F8C5-4AF2-A292-1FDD3971D02F}" srcOrd="0" destOrd="0" presId="urn:microsoft.com/office/officeart/2005/8/layout/hList1"/>
    <dgm:cxn modelId="{18FD6B13-0ECE-407F-AA5B-FFF1EE3BF421}" srcId="{79F8FF26-F64F-47F2-AE7B-38A2B15EBC4A}" destId="{A846118F-6B99-4E6B-AE5C-B90A6423677E}" srcOrd="1" destOrd="0" parTransId="{03E183E2-CD21-4C0F-ABD0-6346105B4BE8}" sibTransId="{18CC101E-69F7-45D1-9141-F546101F6445}"/>
    <dgm:cxn modelId="{7E19F5A2-8679-431D-9A2B-AD27AD0855EA}" type="presParOf" srcId="{CDB03B1E-FB39-40F1-9ABB-E0DA0F4C49AE}" destId="{3A5D39C9-C268-4F79-8EBF-8931984A12A1}" srcOrd="0" destOrd="0" presId="urn:microsoft.com/office/officeart/2005/8/layout/hList1"/>
    <dgm:cxn modelId="{D906EFD9-1AB4-46F0-99D6-F78C784FC171}" type="presParOf" srcId="{3A5D39C9-C268-4F79-8EBF-8931984A12A1}" destId="{0200DEA3-B3D6-497A-982C-808F84DCC058}" srcOrd="0" destOrd="0" presId="urn:microsoft.com/office/officeart/2005/8/layout/hList1"/>
    <dgm:cxn modelId="{9459C57D-9577-43B0-8275-084BDF5A8A21}" type="presParOf" srcId="{3A5D39C9-C268-4F79-8EBF-8931984A12A1}" destId="{3F0D60B0-F022-4075-B79D-CBBB065034CC}" srcOrd="1" destOrd="0" presId="urn:microsoft.com/office/officeart/2005/8/layout/hList1"/>
    <dgm:cxn modelId="{8983BFD3-287B-4ABC-BB22-B9A91D452709}" type="presParOf" srcId="{CDB03B1E-FB39-40F1-9ABB-E0DA0F4C49AE}" destId="{89ED00BC-E1D1-45C9-804C-5EA43EC4612D}" srcOrd="1" destOrd="0" presId="urn:microsoft.com/office/officeart/2005/8/layout/hList1"/>
    <dgm:cxn modelId="{104ECE27-720B-4579-9BC6-1C66F7AA099E}" type="presParOf" srcId="{CDB03B1E-FB39-40F1-9ABB-E0DA0F4C49AE}" destId="{AD147470-020A-472C-8C26-17168F161250}" srcOrd="2" destOrd="0" presId="urn:microsoft.com/office/officeart/2005/8/layout/hList1"/>
    <dgm:cxn modelId="{6D6F7991-623F-486C-965A-697D342584B6}" type="presParOf" srcId="{AD147470-020A-472C-8C26-17168F161250}" destId="{57F9316E-F6C9-4F31-8DCA-691A818C48F9}" srcOrd="0" destOrd="0" presId="urn:microsoft.com/office/officeart/2005/8/layout/hList1"/>
    <dgm:cxn modelId="{044D5A50-EF0E-4A2B-86AE-77E08C9FF119}" type="presParOf" srcId="{AD147470-020A-472C-8C26-17168F161250}" destId="{A8F5E155-F8C5-4AF2-A292-1FDD3971D02F}" srcOrd="1" destOrd="0" presId="urn:microsoft.com/office/officeart/2005/8/layout/hList1"/>
  </dgm:cxnLst>
  <dgm:bg/>
  <dgm:whole/>
  <dgm:extLst>
    <a:ext uri="http://schemas.microsoft.com/office/drawing/2008/diagram">
      <dsp:dataModelExt xmlns:dsp="http://schemas.microsoft.com/office/drawing/2008/diagram" xmlns=""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409906-5702-4E31-A1C4-1B10EAE87C6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pl-PL"/>
        </a:p>
      </dgm:t>
    </dgm:pt>
    <dgm:pt modelId="{8A1412B9-6890-4C54-9940-D051297C13FF}">
      <dgm:prSet phldrT="[Tekst]" custT="1"/>
      <dgm:spPr/>
      <dgm:t>
        <a:bodyPr/>
        <a:lstStyle/>
        <a:p>
          <a:r>
            <a:rPr lang="en-GB" sz="4000" b="0" i="0" u="none" strike="noStrike" cap="none" spc="0" baseline="0" dirty="0">
              <a:solidFill>
                <a:schemeClr val="bg1"/>
              </a:solidFill>
              <a:uFillTx/>
              <a:latin typeface="Calibri"/>
            </a:rPr>
            <a:t>Autism Spectrum Disorder (ASD):</a:t>
          </a:r>
          <a:endParaRPr lang="pl-PL" sz="4000" dirty="0"/>
        </a:p>
      </dgm:t>
    </dgm:pt>
    <dgm:pt modelId="{E4BB4C6E-36B3-40A3-8F32-DF889C6B0998}" type="parTrans" cxnId="{697EF75E-B2D1-4DDE-902E-D657891EE888}">
      <dgm:prSet/>
      <dgm:spPr/>
      <dgm:t>
        <a:bodyPr/>
        <a:lstStyle/>
        <a:p>
          <a:endParaRPr lang="pl-PL"/>
        </a:p>
      </dgm:t>
    </dgm:pt>
    <dgm:pt modelId="{F1BD1282-DD48-4E54-98B8-E93410301675}" type="sibTrans" cxnId="{697EF75E-B2D1-4DDE-902E-D657891EE888}">
      <dgm:prSet/>
      <dgm:spPr/>
      <dgm:t>
        <a:bodyPr/>
        <a:lstStyle/>
        <a:p>
          <a:endParaRPr lang="pl-PL"/>
        </a:p>
      </dgm:t>
    </dgm:pt>
    <dgm:pt modelId="{95B2BBD7-12AF-4B70-BA75-33F7E19E108A}">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Behaviour therapies, such as Applied </a:t>
          </a:r>
          <a:r>
            <a:rPr lang="en-GB" sz="3200" b="0" i="0" u="none" strike="noStrike" cap="none" spc="0" baseline="0" dirty="0" err="1">
              <a:solidFill>
                <a:srgbClr val="000000"/>
              </a:solidFill>
              <a:uFillTx/>
              <a:latin typeface="Calibri"/>
            </a:rPr>
            <a:t>Behavior</a:t>
          </a:r>
          <a:r>
            <a:rPr lang="en-GB" sz="3200" b="0" i="0" u="none" strike="noStrike" cap="none" spc="0" baseline="0" dirty="0">
              <a:solidFill>
                <a:srgbClr val="000000"/>
              </a:solidFill>
              <a:uFillTx/>
              <a:latin typeface="Calibri"/>
            </a:rPr>
            <a:t> Analysis (ABA)</a:t>
          </a:r>
          <a:endParaRPr lang="pl-PL" sz="3200" dirty="0"/>
        </a:p>
      </dgm:t>
    </dgm:pt>
    <dgm:pt modelId="{EE64B000-140B-4147-93DD-7A1CD06EC832}" type="parTrans" cxnId="{0947892B-E37C-44DB-AEE3-C00200FF57D9}">
      <dgm:prSet/>
      <dgm:spPr/>
      <dgm:t>
        <a:bodyPr/>
        <a:lstStyle/>
        <a:p>
          <a:endParaRPr lang="pl-PL"/>
        </a:p>
      </dgm:t>
    </dgm:pt>
    <dgm:pt modelId="{00D0257E-1BE1-4C8A-B2CB-F2A17613564D}" type="sibTrans" cxnId="{0947892B-E37C-44DB-AEE3-C00200FF57D9}">
      <dgm:prSet/>
      <dgm:spPr/>
      <dgm:t>
        <a:bodyPr/>
        <a:lstStyle/>
        <a:p>
          <a:endParaRPr lang="pl-PL"/>
        </a:p>
      </dgm:t>
    </dgm:pt>
    <dgm:pt modelId="{C4AFAA98-B67D-4BEF-97DF-122D61EC7A86}">
      <dgm:prSet phldrT="[Tekst]" custT="1"/>
      <dgm:spPr/>
      <dgm:t>
        <a:bodyPr/>
        <a:lstStyle/>
        <a:p>
          <a:pPr>
            <a:buNone/>
          </a:pPr>
          <a:r>
            <a:rPr lang="en-GB" sz="4000" b="0" i="0" u="none" strike="noStrike" cap="none" spc="0" baseline="0" dirty="0">
              <a:solidFill>
                <a:schemeClr val="bg1"/>
              </a:solidFill>
              <a:uFillTx/>
              <a:latin typeface="Calibri"/>
            </a:rPr>
            <a:t>Depression:</a:t>
          </a:r>
          <a:endParaRPr lang="pl-PL" sz="4000" dirty="0"/>
        </a:p>
      </dgm:t>
    </dgm:pt>
    <dgm:pt modelId="{CE0D9CDA-E10F-4EE0-86F4-0B213BC6794E}" type="parTrans" cxnId="{C76584F9-04D0-449A-A129-EA3D0BDBE25E}">
      <dgm:prSet/>
      <dgm:spPr/>
      <dgm:t>
        <a:bodyPr/>
        <a:lstStyle/>
        <a:p>
          <a:endParaRPr lang="pl-PL"/>
        </a:p>
      </dgm:t>
    </dgm:pt>
    <dgm:pt modelId="{038FA53D-0E31-4EF3-AE8F-60E154801C90}" type="sibTrans" cxnId="{C76584F9-04D0-449A-A129-EA3D0BDBE25E}">
      <dgm:prSet/>
      <dgm:spPr/>
      <dgm:t>
        <a:bodyPr/>
        <a:lstStyle/>
        <a:p>
          <a:endParaRPr lang="pl-PL"/>
        </a:p>
      </dgm:t>
    </dgm:pt>
    <dgm:pt modelId="{41B0D17B-5F79-48D6-A24C-46842DA7D235}">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Psychotherapy, especially cognitive-behavioural therapy</a:t>
          </a:r>
          <a:endParaRPr lang="pl-PL" sz="3200" dirty="0"/>
        </a:p>
      </dgm:t>
    </dgm:pt>
    <dgm:pt modelId="{9DAE50E9-F5ED-4FD8-BE39-78AB49C53788}" type="parTrans" cxnId="{0D8F0EDE-0D4E-4BFE-AFD8-7A117F3671BA}">
      <dgm:prSet/>
      <dgm:spPr/>
      <dgm:t>
        <a:bodyPr/>
        <a:lstStyle/>
        <a:p>
          <a:endParaRPr lang="pl-PL"/>
        </a:p>
      </dgm:t>
    </dgm:pt>
    <dgm:pt modelId="{35F6481A-7C3B-48A7-A1E9-0A588326139D}" type="sibTrans" cxnId="{0D8F0EDE-0D4E-4BFE-AFD8-7A117F3671BA}">
      <dgm:prSet/>
      <dgm:spPr/>
      <dgm:t>
        <a:bodyPr/>
        <a:lstStyle/>
        <a:p>
          <a:endParaRPr lang="pl-PL"/>
        </a:p>
      </dgm:t>
    </dgm:pt>
    <dgm:pt modelId="{092BFA80-A9FE-4421-9E47-2301A074C3FD}">
      <dgm:prSe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Antidepressant medications under the supervision of a doctor</a:t>
          </a:r>
        </a:p>
      </dgm:t>
    </dgm:pt>
    <dgm:pt modelId="{064F941C-10E9-44E2-A6E8-27B9B178A591}" type="parTrans" cxnId="{3B8DE0AD-EBD8-4F16-8C50-3C8CA3ABF4C4}">
      <dgm:prSet/>
      <dgm:spPr/>
      <dgm:t>
        <a:bodyPr/>
        <a:lstStyle/>
        <a:p>
          <a:endParaRPr lang="pl-PL"/>
        </a:p>
      </dgm:t>
    </dgm:pt>
    <dgm:pt modelId="{78C6D593-810B-4B9B-AE54-35D523441AAF}" type="sibTrans" cxnId="{3B8DE0AD-EBD8-4F16-8C50-3C8CA3ABF4C4}">
      <dgm:prSet/>
      <dgm:spPr/>
      <dgm:t>
        <a:bodyPr/>
        <a:lstStyle/>
        <a:p>
          <a:endParaRPr lang="pl-PL"/>
        </a:p>
      </dgm:t>
    </dgm:pt>
    <dgm:pt modelId="{93C30C70-E81A-4C05-A7A0-8B6A51DDBE3F}">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Special education</a:t>
          </a:r>
          <a:endParaRPr lang="pl-PL" sz="3200" dirty="0"/>
        </a:p>
      </dgm:t>
    </dgm:pt>
    <dgm:pt modelId="{256BA6D9-2EB1-40AD-BF6E-1192FBA31A59}" type="parTrans" cxnId="{06BD5463-C31F-4EA5-8CC3-18E5D08D7D02}">
      <dgm:prSet/>
      <dgm:spPr/>
      <dgm:t>
        <a:bodyPr/>
        <a:lstStyle/>
        <a:p>
          <a:endParaRPr lang="pl-PL"/>
        </a:p>
      </dgm:t>
    </dgm:pt>
    <dgm:pt modelId="{C4294A52-B570-4B42-9BDD-7297DB05EA30}" type="sibTrans" cxnId="{06BD5463-C31F-4EA5-8CC3-18E5D08D7D02}">
      <dgm:prSet/>
      <dgm:spPr/>
      <dgm:t>
        <a:bodyPr/>
        <a:lstStyle/>
        <a:p>
          <a:endParaRPr lang="pl-PL"/>
        </a:p>
      </dgm:t>
    </dgm:pt>
    <dgm:pt modelId="{1AE6302F-A464-4F47-A18F-572D9F85FAD8}">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speech and communication therapy</a:t>
          </a:r>
          <a:endParaRPr lang="pl-PL" sz="3200" dirty="0"/>
        </a:p>
      </dgm:t>
    </dgm:pt>
    <dgm:pt modelId="{261D870C-AAA8-47C2-8A4A-7A9A785086D4}" type="parTrans" cxnId="{6766172A-A55B-4B3C-9C7E-FF2F7846350E}">
      <dgm:prSet/>
      <dgm:spPr/>
      <dgm:t>
        <a:bodyPr/>
        <a:lstStyle/>
        <a:p>
          <a:endParaRPr lang="pl-PL"/>
        </a:p>
      </dgm:t>
    </dgm:pt>
    <dgm:pt modelId="{1813E556-B0E0-41DC-A460-384B991760F4}" type="sibTrans" cxnId="{6766172A-A55B-4B3C-9C7E-FF2F7846350E}">
      <dgm:prSet/>
      <dgm:spPr/>
      <dgm:t>
        <a:bodyPr/>
        <a:lstStyle/>
        <a:p>
          <a:endParaRPr lang="pl-PL"/>
        </a:p>
      </dgm:t>
    </dgm:pt>
    <dgm:pt modelId="{96CEC789-6023-4D73-9951-87849A35939C}">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Family and social support</a:t>
          </a:r>
          <a:endParaRPr lang="pl-PL" sz="3200" dirty="0"/>
        </a:p>
      </dgm:t>
    </dgm:pt>
    <dgm:pt modelId="{795987E3-1EA3-4E60-BF59-A2AE5E869647}" type="parTrans" cxnId="{1643B5EE-454B-4A85-A996-68A4E287B395}">
      <dgm:prSet/>
      <dgm:spPr/>
      <dgm:t>
        <a:bodyPr/>
        <a:lstStyle/>
        <a:p>
          <a:endParaRPr lang="pl-PL"/>
        </a:p>
      </dgm:t>
    </dgm:pt>
    <dgm:pt modelId="{C9D866E4-8564-443D-871E-F68363A91E72}" type="sibTrans" cxnId="{1643B5EE-454B-4A85-A996-68A4E287B395}">
      <dgm:prSet/>
      <dgm:spPr/>
      <dgm:t>
        <a:bodyPr/>
        <a:lstStyle/>
        <a:p>
          <a:endParaRPr lang="pl-PL"/>
        </a:p>
      </dgm:t>
    </dgm:pt>
    <dgm:pt modelId="{AF67D364-4F59-492E-BB9B-F971E9C309B0}" type="pres">
      <dgm:prSet presAssocID="{15409906-5702-4E31-A1C4-1B10EAE87C62}" presName="Name0" presStyleCnt="0">
        <dgm:presLayoutVars>
          <dgm:dir/>
          <dgm:animLvl val="lvl"/>
          <dgm:resizeHandles val="exact"/>
        </dgm:presLayoutVars>
      </dgm:prSet>
      <dgm:spPr/>
      <dgm:t>
        <a:bodyPr/>
        <a:lstStyle/>
        <a:p>
          <a:endParaRPr lang="en-GB"/>
        </a:p>
      </dgm:t>
    </dgm:pt>
    <dgm:pt modelId="{E3950DBA-2480-4572-89CE-CB53482A55C6}" type="pres">
      <dgm:prSet presAssocID="{8A1412B9-6890-4C54-9940-D051297C13FF}" presName="composite" presStyleCnt="0"/>
      <dgm:spPr/>
    </dgm:pt>
    <dgm:pt modelId="{DB4D88C2-7E0F-496C-AFFB-9FD524B1689C}" type="pres">
      <dgm:prSet presAssocID="{8A1412B9-6890-4C54-9940-D051297C13FF}" presName="parTx" presStyleLbl="alignNode1" presStyleIdx="0" presStyleCnt="2">
        <dgm:presLayoutVars>
          <dgm:chMax val="0"/>
          <dgm:chPref val="0"/>
          <dgm:bulletEnabled val="1"/>
        </dgm:presLayoutVars>
      </dgm:prSet>
      <dgm:spPr/>
      <dgm:t>
        <a:bodyPr/>
        <a:lstStyle/>
        <a:p>
          <a:endParaRPr lang="en-GB"/>
        </a:p>
      </dgm:t>
    </dgm:pt>
    <dgm:pt modelId="{5C1DB371-A72E-4C4A-AB06-5D3AD3379E36}" type="pres">
      <dgm:prSet presAssocID="{8A1412B9-6890-4C54-9940-D051297C13FF}" presName="desTx" presStyleLbl="alignAccFollowNode1" presStyleIdx="0" presStyleCnt="2">
        <dgm:presLayoutVars>
          <dgm:bulletEnabled val="1"/>
        </dgm:presLayoutVars>
      </dgm:prSet>
      <dgm:spPr/>
      <dgm:t>
        <a:bodyPr/>
        <a:lstStyle/>
        <a:p>
          <a:endParaRPr lang="en-GB"/>
        </a:p>
      </dgm:t>
    </dgm:pt>
    <dgm:pt modelId="{D27B340C-E08F-4DFA-B68C-B0B81558875C}" type="pres">
      <dgm:prSet presAssocID="{F1BD1282-DD48-4E54-98B8-E93410301675}" presName="space" presStyleCnt="0"/>
      <dgm:spPr/>
    </dgm:pt>
    <dgm:pt modelId="{BC1FACCD-B837-445C-A45C-3F102D231A8F}" type="pres">
      <dgm:prSet presAssocID="{C4AFAA98-B67D-4BEF-97DF-122D61EC7A86}" presName="composite" presStyleCnt="0"/>
      <dgm:spPr/>
    </dgm:pt>
    <dgm:pt modelId="{65923328-4D4A-4B70-83AA-9AF4E5D328F7}" type="pres">
      <dgm:prSet presAssocID="{C4AFAA98-B67D-4BEF-97DF-122D61EC7A86}" presName="parTx" presStyleLbl="alignNode1" presStyleIdx="1" presStyleCnt="2">
        <dgm:presLayoutVars>
          <dgm:chMax val="0"/>
          <dgm:chPref val="0"/>
          <dgm:bulletEnabled val="1"/>
        </dgm:presLayoutVars>
      </dgm:prSet>
      <dgm:spPr/>
      <dgm:t>
        <a:bodyPr/>
        <a:lstStyle/>
        <a:p>
          <a:endParaRPr lang="en-GB"/>
        </a:p>
      </dgm:t>
    </dgm:pt>
    <dgm:pt modelId="{878A7689-8D3C-455E-92A8-5D5F02CF1276}" type="pres">
      <dgm:prSet presAssocID="{C4AFAA98-B67D-4BEF-97DF-122D61EC7A86}" presName="desTx" presStyleLbl="alignAccFollowNode1" presStyleIdx="1" presStyleCnt="2">
        <dgm:presLayoutVars>
          <dgm:bulletEnabled val="1"/>
        </dgm:presLayoutVars>
      </dgm:prSet>
      <dgm:spPr/>
      <dgm:t>
        <a:bodyPr/>
        <a:lstStyle/>
        <a:p>
          <a:endParaRPr lang="en-GB"/>
        </a:p>
      </dgm:t>
    </dgm:pt>
  </dgm:ptLst>
  <dgm:cxnLst>
    <dgm:cxn modelId="{1643B5EE-454B-4A85-A996-68A4E287B395}" srcId="{8A1412B9-6890-4C54-9940-D051297C13FF}" destId="{96CEC789-6023-4D73-9951-87849A35939C}" srcOrd="3" destOrd="0" parTransId="{795987E3-1EA3-4E60-BF59-A2AE5E869647}" sibTransId="{C9D866E4-8564-443D-871E-F68363A91E72}"/>
    <dgm:cxn modelId="{28B07C8B-95ED-4B8F-96E4-67D86BFF004D}" type="presOf" srcId="{96CEC789-6023-4D73-9951-87849A35939C}" destId="{5C1DB371-A72E-4C4A-AB06-5D3AD3379E36}" srcOrd="0" destOrd="3" presId="urn:microsoft.com/office/officeart/2005/8/layout/hList1"/>
    <dgm:cxn modelId="{0947892B-E37C-44DB-AEE3-C00200FF57D9}" srcId="{8A1412B9-6890-4C54-9940-D051297C13FF}" destId="{95B2BBD7-12AF-4B70-BA75-33F7E19E108A}" srcOrd="0" destOrd="0" parTransId="{EE64B000-140B-4147-93DD-7A1CD06EC832}" sibTransId="{00D0257E-1BE1-4C8A-B2CB-F2A17613564D}"/>
    <dgm:cxn modelId="{55804745-B375-45FF-9689-13C2972E34F9}" type="presOf" srcId="{1AE6302F-A464-4F47-A18F-572D9F85FAD8}" destId="{5C1DB371-A72E-4C4A-AB06-5D3AD3379E36}" srcOrd="0" destOrd="2" presId="urn:microsoft.com/office/officeart/2005/8/layout/hList1"/>
    <dgm:cxn modelId="{C76584F9-04D0-449A-A129-EA3D0BDBE25E}" srcId="{15409906-5702-4E31-A1C4-1B10EAE87C62}" destId="{C4AFAA98-B67D-4BEF-97DF-122D61EC7A86}" srcOrd="1" destOrd="0" parTransId="{CE0D9CDA-E10F-4EE0-86F4-0B213BC6794E}" sibTransId="{038FA53D-0E31-4EF3-AE8F-60E154801C90}"/>
    <dgm:cxn modelId="{3B8DE0AD-EBD8-4F16-8C50-3C8CA3ABF4C4}" srcId="{C4AFAA98-B67D-4BEF-97DF-122D61EC7A86}" destId="{092BFA80-A9FE-4421-9E47-2301A074C3FD}" srcOrd="1" destOrd="0" parTransId="{064F941C-10E9-44E2-A6E8-27B9B178A591}" sibTransId="{78C6D593-810B-4B9B-AE54-35D523441AAF}"/>
    <dgm:cxn modelId="{06BD5463-C31F-4EA5-8CC3-18E5D08D7D02}" srcId="{8A1412B9-6890-4C54-9940-D051297C13FF}" destId="{93C30C70-E81A-4C05-A7A0-8B6A51DDBE3F}" srcOrd="1" destOrd="0" parTransId="{256BA6D9-2EB1-40AD-BF6E-1192FBA31A59}" sibTransId="{C4294A52-B570-4B42-9BDD-7297DB05EA30}"/>
    <dgm:cxn modelId="{19C18B1F-953C-4C57-A4C1-F84EB434C55B}" type="presOf" srcId="{15409906-5702-4E31-A1C4-1B10EAE87C62}" destId="{AF67D364-4F59-492E-BB9B-F971E9C309B0}" srcOrd="0" destOrd="0" presId="urn:microsoft.com/office/officeart/2005/8/layout/hList1"/>
    <dgm:cxn modelId="{0E56C3E4-CE2D-4387-9C48-7B87EFC58956}" type="presOf" srcId="{95B2BBD7-12AF-4B70-BA75-33F7E19E108A}" destId="{5C1DB371-A72E-4C4A-AB06-5D3AD3379E36}" srcOrd="0" destOrd="0" presId="urn:microsoft.com/office/officeart/2005/8/layout/hList1"/>
    <dgm:cxn modelId="{4DE29B0C-09AA-49E9-ABDE-AA512E89A506}" type="presOf" srcId="{C4AFAA98-B67D-4BEF-97DF-122D61EC7A86}" destId="{65923328-4D4A-4B70-83AA-9AF4E5D328F7}" srcOrd="0" destOrd="0" presId="urn:microsoft.com/office/officeart/2005/8/layout/hList1"/>
    <dgm:cxn modelId="{6A0B7200-A20D-45AB-AC37-CFD006740D25}" type="presOf" srcId="{092BFA80-A9FE-4421-9E47-2301A074C3FD}" destId="{878A7689-8D3C-455E-92A8-5D5F02CF1276}" srcOrd="0" destOrd="1" presId="urn:microsoft.com/office/officeart/2005/8/layout/hList1"/>
    <dgm:cxn modelId="{6766172A-A55B-4B3C-9C7E-FF2F7846350E}" srcId="{8A1412B9-6890-4C54-9940-D051297C13FF}" destId="{1AE6302F-A464-4F47-A18F-572D9F85FAD8}" srcOrd="2" destOrd="0" parTransId="{261D870C-AAA8-47C2-8A4A-7A9A785086D4}" sibTransId="{1813E556-B0E0-41DC-A460-384B991760F4}"/>
    <dgm:cxn modelId="{0D8F0EDE-0D4E-4BFE-AFD8-7A117F3671BA}" srcId="{C4AFAA98-B67D-4BEF-97DF-122D61EC7A86}" destId="{41B0D17B-5F79-48D6-A24C-46842DA7D235}" srcOrd="0" destOrd="0" parTransId="{9DAE50E9-F5ED-4FD8-BE39-78AB49C53788}" sibTransId="{35F6481A-7C3B-48A7-A1E9-0A588326139D}"/>
    <dgm:cxn modelId="{F0A15615-6AED-4D88-8E06-F1ADCE6B19AB}" type="presOf" srcId="{8A1412B9-6890-4C54-9940-D051297C13FF}" destId="{DB4D88C2-7E0F-496C-AFFB-9FD524B1689C}" srcOrd="0" destOrd="0" presId="urn:microsoft.com/office/officeart/2005/8/layout/hList1"/>
    <dgm:cxn modelId="{697EF75E-B2D1-4DDE-902E-D657891EE888}" srcId="{15409906-5702-4E31-A1C4-1B10EAE87C62}" destId="{8A1412B9-6890-4C54-9940-D051297C13FF}" srcOrd="0" destOrd="0" parTransId="{E4BB4C6E-36B3-40A3-8F32-DF889C6B0998}" sibTransId="{F1BD1282-DD48-4E54-98B8-E93410301675}"/>
    <dgm:cxn modelId="{99652D15-CF9C-456D-B7FF-89975BA7AE47}" type="presOf" srcId="{93C30C70-E81A-4C05-A7A0-8B6A51DDBE3F}" destId="{5C1DB371-A72E-4C4A-AB06-5D3AD3379E36}" srcOrd="0" destOrd="1" presId="urn:microsoft.com/office/officeart/2005/8/layout/hList1"/>
    <dgm:cxn modelId="{B7AB1D65-B9D9-4244-82E9-9EFB7986483C}" type="presOf" srcId="{41B0D17B-5F79-48D6-A24C-46842DA7D235}" destId="{878A7689-8D3C-455E-92A8-5D5F02CF1276}" srcOrd="0" destOrd="0" presId="urn:microsoft.com/office/officeart/2005/8/layout/hList1"/>
    <dgm:cxn modelId="{BCD3C40F-B206-40BC-99DB-8F6C4F39D08F}" type="presParOf" srcId="{AF67D364-4F59-492E-BB9B-F971E9C309B0}" destId="{E3950DBA-2480-4572-89CE-CB53482A55C6}" srcOrd="0" destOrd="0" presId="urn:microsoft.com/office/officeart/2005/8/layout/hList1"/>
    <dgm:cxn modelId="{F9F74B7D-FB87-49AB-831E-456B4BD4726A}" type="presParOf" srcId="{E3950DBA-2480-4572-89CE-CB53482A55C6}" destId="{DB4D88C2-7E0F-496C-AFFB-9FD524B1689C}" srcOrd="0" destOrd="0" presId="urn:microsoft.com/office/officeart/2005/8/layout/hList1"/>
    <dgm:cxn modelId="{22BE055F-B9D2-44E2-92E4-45A452D09680}" type="presParOf" srcId="{E3950DBA-2480-4572-89CE-CB53482A55C6}" destId="{5C1DB371-A72E-4C4A-AB06-5D3AD3379E36}" srcOrd="1" destOrd="0" presId="urn:microsoft.com/office/officeart/2005/8/layout/hList1"/>
    <dgm:cxn modelId="{ED9417E6-9FB3-44E3-8397-9E504EDE1744}" type="presParOf" srcId="{AF67D364-4F59-492E-BB9B-F971E9C309B0}" destId="{D27B340C-E08F-4DFA-B68C-B0B81558875C}" srcOrd="1" destOrd="0" presId="urn:microsoft.com/office/officeart/2005/8/layout/hList1"/>
    <dgm:cxn modelId="{6BE1D67B-83AD-4974-A744-E2A2F675D993}" type="presParOf" srcId="{AF67D364-4F59-492E-BB9B-F971E9C309B0}" destId="{BC1FACCD-B837-445C-A45C-3F102D231A8F}" srcOrd="2" destOrd="0" presId="urn:microsoft.com/office/officeart/2005/8/layout/hList1"/>
    <dgm:cxn modelId="{EA684798-5442-40B3-A17B-806BC31F7324}" type="presParOf" srcId="{BC1FACCD-B837-445C-A45C-3F102D231A8F}" destId="{65923328-4D4A-4B70-83AA-9AF4E5D328F7}" srcOrd="0" destOrd="0" presId="urn:microsoft.com/office/officeart/2005/8/layout/hList1"/>
    <dgm:cxn modelId="{06FE87CD-0A75-4A65-87DA-57BC46DC8464}" type="presParOf" srcId="{BC1FACCD-B837-445C-A45C-3F102D231A8F}" destId="{878A7689-8D3C-455E-92A8-5D5F02CF1276}" srcOrd="1" destOrd="0" presId="urn:microsoft.com/office/officeart/2005/8/layout/hList1"/>
  </dgm:cxnLst>
  <dgm:bg/>
  <dgm:whole/>
  <dgm:extLst>
    <a:ext uri="http://schemas.microsoft.com/office/drawing/2008/diagram">
      <dsp:dataModelExt xmlns:dsp="http://schemas.microsoft.com/office/drawing/2008/diagram" xmlns="" relId="rId1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0DEA3-B3D6-497A-982C-808F84DCC058}">
      <dsp:nvSpPr>
        <dsp:cNvPr id="0" name=""/>
        <dsp:cNvSpPr/>
      </dsp:nvSpPr>
      <dsp:spPr>
        <a:xfrm>
          <a:off x="60" y="1769"/>
          <a:ext cx="5814580" cy="1670400"/>
        </a:xfrm>
        <a:prstGeom prst="rect">
          <a:avLst/>
        </a:prstGeom>
        <a:solidFill>
          <a:schemeClr val="accent4"/>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162560" rIns="284480" bIns="162560" numCol="1" spcCol="1270" anchor="ctr" anchorCtr="0">
          <a:noAutofit/>
        </a:bodyPr>
        <a:lstStyle/>
        <a:p>
          <a:pPr marL="0" lvl="0" indent="0" algn="ctr" defTabSz="1778000">
            <a:lnSpc>
              <a:spcPct val="90000"/>
            </a:lnSpc>
            <a:spcBef>
              <a:spcPct val="0"/>
            </a:spcBef>
            <a:spcAft>
              <a:spcPct val="35000"/>
            </a:spcAft>
            <a:buNone/>
          </a:pPr>
          <a:r>
            <a:rPr lang="pl-PL" sz="4000" kern="1200" dirty="0">
              <a:latin typeface="Calibri" panose="020F0502020204030204" pitchFamily="34" charset="0"/>
              <a:cs typeface="Calibri" panose="020F0502020204030204" pitchFamily="34" charset="0"/>
            </a:rPr>
            <a:t>ADHD</a:t>
          </a:r>
          <a:endParaRPr lang="pl-PL" sz="4800" kern="1200" dirty="0">
            <a:latin typeface="Calibri" panose="020F0502020204030204" pitchFamily="34" charset="0"/>
            <a:cs typeface="Calibri" panose="020F0502020204030204" pitchFamily="34" charset="0"/>
          </a:endParaRPr>
        </a:p>
      </dsp:txBody>
      <dsp:txXfrm>
        <a:off x="60" y="1769"/>
        <a:ext cx="5814580" cy="1670400"/>
      </dsp:txXfrm>
    </dsp:sp>
    <dsp:sp modelId="{3F0D60B0-F022-4075-B79D-CBBB065034CC}">
      <dsp:nvSpPr>
        <dsp:cNvPr id="0" name=""/>
        <dsp:cNvSpPr/>
      </dsp:nvSpPr>
      <dsp:spPr>
        <a:xfrm>
          <a:off x="60" y="1672170"/>
          <a:ext cx="5814580" cy="2547360"/>
        </a:xfrm>
        <a:prstGeom prst="rect">
          <a:avLst/>
        </a:prstGeom>
        <a:solidFill>
          <a:schemeClr val="bg1">
            <a:alpha val="90000"/>
          </a:schemeClr>
        </a:solidFill>
        <a:ln w="25400" cap="flat" cmpd="sng" algn="ctr">
          <a:solidFill>
            <a:schemeClr val="accent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Behavioural therapy</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pl-PL" sz="3200" b="0" i="0" u="none" strike="noStrike" kern="1200" cap="none" spc="0" baseline="0" dirty="0">
              <a:solidFill>
                <a:srgbClr val="000000"/>
              </a:solidFill>
              <a:uFillTx/>
              <a:latin typeface="Calibri"/>
            </a:rPr>
            <a:t>S</a:t>
          </a:r>
          <a:r>
            <a:rPr lang="en-GB" sz="3200" b="0" i="0" u="none" strike="noStrike" kern="1200" cap="none" spc="0" baseline="0" dirty="0">
              <a:solidFill>
                <a:srgbClr val="000000"/>
              </a:solidFill>
              <a:uFillTx/>
              <a:latin typeface="Calibri"/>
            </a:rPr>
            <a:t>tress </a:t>
          </a:r>
          <a:r>
            <a:rPr lang="en-GB" sz="3200" b="0" i="0" u="none" strike="noStrike" kern="1200" cap="none" spc="0" baseline="0" dirty="0" err="1">
              <a:solidFill>
                <a:srgbClr val="000000"/>
              </a:solidFill>
              <a:uFillTx/>
              <a:latin typeface="Calibri"/>
            </a:rPr>
            <a:t>managemen</a:t>
          </a:r>
          <a:r>
            <a:rPr lang="pl-PL" sz="3200" b="0" i="0" u="none" strike="noStrike" kern="1200" cap="none" spc="0" baseline="0" dirty="0">
              <a:solidFill>
                <a:srgbClr val="000000"/>
              </a:solidFill>
              <a:uFillTx/>
              <a:latin typeface="Calibri"/>
            </a:rPr>
            <a:t>t</a:t>
          </a:r>
        </a:p>
        <a:p>
          <a:pPr marL="285750" lvl="1" indent="-285750" algn="l" defTabSz="1422400">
            <a:lnSpc>
              <a:spcPct val="90000"/>
            </a:lnSpc>
            <a:spcBef>
              <a:spcPct val="0"/>
            </a:spcBef>
            <a:spcAft>
              <a:spcPct val="15000"/>
            </a:spcAft>
            <a:buFont typeface="Arial" panose="020B0604020202020204" pitchFamily="34" charset="0"/>
            <a:buChar char="•"/>
          </a:pPr>
          <a:r>
            <a:rPr lang="pl-PL" sz="3200" b="0" i="0" u="none" strike="noStrike" kern="1200" cap="none" spc="0" baseline="0" dirty="0">
              <a:solidFill>
                <a:srgbClr val="000000"/>
              </a:solidFill>
              <a:uFillTx/>
              <a:latin typeface="Calibri"/>
            </a:rPr>
            <a:t>P</a:t>
          </a:r>
          <a:r>
            <a:rPr lang="en-GB" sz="3200" b="0" i="0" u="none" strike="noStrike" kern="1200" cap="none" spc="0" baseline="0" dirty="0" err="1">
              <a:solidFill>
                <a:srgbClr val="000000"/>
              </a:solidFill>
              <a:uFillTx/>
              <a:latin typeface="Calibri"/>
            </a:rPr>
            <a:t>harmacotherapy</a:t>
          </a:r>
          <a:r>
            <a:rPr lang="en-GB" sz="3200" b="0" i="0" u="none" strike="noStrike" kern="1200" cap="none" spc="0" baseline="0" dirty="0">
              <a:solidFill>
                <a:srgbClr val="000000"/>
              </a:solidFill>
              <a:uFillTx/>
              <a:latin typeface="Calibri"/>
            </a:rPr>
            <a:t>, such as stimulant medications</a:t>
          </a:r>
          <a:endParaRPr lang="pl-PL" sz="3200" kern="1200" dirty="0"/>
        </a:p>
      </dsp:txBody>
      <dsp:txXfrm>
        <a:off x="60" y="1672170"/>
        <a:ext cx="5814580" cy="2547360"/>
      </dsp:txXfrm>
    </dsp:sp>
    <dsp:sp modelId="{57F9316E-F6C9-4F31-8DCA-691A818C48F9}">
      <dsp:nvSpPr>
        <dsp:cNvPr id="0" name=""/>
        <dsp:cNvSpPr/>
      </dsp:nvSpPr>
      <dsp:spPr>
        <a:xfrm>
          <a:off x="6628682" y="1769"/>
          <a:ext cx="5814580" cy="1670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162560" rIns="284480" bIns="162560" numCol="1" spcCol="1270" anchor="ctr" anchorCtr="0">
          <a:noAutofit/>
        </a:bodyPr>
        <a:lstStyle/>
        <a:p>
          <a:pPr marL="0" lvl="0" indent="0" algn="ctr" defTabSz="1778000">
            <a:lnSpc>
              <a:spcPct val="90000"/>
            </a:lnSpc>
            <a:spcBef>
              <a:spcPct val="0"/>
            </a:spcBef>
            <a:spcAft>
              <a:spcPct val="35000"/>
            </a:spcAft>
            <a:buNone/>
          </a:pPr>
          <a:r>
            <a:rPr lang="en-GB" sz="4000" b="0" i="0" u="none" strike="noStrike" kern="1200" cap="none" spc="0" baseline="0" dirty="0">
              <a:solidFill>
                <a:schemeClr val="bg1"/>
              </a:solidFill>
              <a:uFillTx/>
              <a:latin typeface="Calibri"/>
            </a:rPr>
            <a:t>Anxiety disorders:</a:t>
          </a:r>
          <a:endParaRPr lang="pl-PL" sz="4000" kern="1200" dirty="0">
            <a:solidFill>
              <a:schemeClr val="bg1"/>
            </a:solidFill>
          </a:endParaRPr>
        </a:p>
      </dsp:txBody>
      <dsp:txXfrm>
        <a:off x="6628682" y="1769"/>
        <a:ext cx="5814580" cy="1670400"/>
      </dsp:txXfrm>
    </dsp:sp>
    <dsp:sp modelId="{A8F5E155-F8C5-4AF2-A292-1FDD3971D02F}">
      <dsp:nvSpPr>
        <dsp:cNvPr id="0" name=""/>
        <dsp:cNvSpPr/>
      </dsp:nvSpPr>
      <dsp:spPr>
        <a:xfrm>
          <a:off x="6628682" y="1672170"/>
          <a:ext cx="5814580" cy="2547360"/>
        </a:xfrm>
        <a:prstGeom prst="rect">
          <a:avLst/>
        </a:prstGeom>
        <a:solidFill>
          <a:schemeClr val="bg1">
            <a:alpha val="90000"/>
          </a:schemeClr>
        </a:solidFill>
        <a:ln w="25400" cap="flat" cmpd="sng" algn="ctr">
          <a:solidFill>
            <a:schemeClr val="accent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Psychotherapy, including cognitive-behavioural therapy</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Pharmacological therapy in some cases</a:t>
          </a:r>
        </a:p>
      </dsp:txBody>
      <dsp:txXfrm>
        <a:off x="6628682" y="1672170"/>
        <a:ext cx="5814580" cy="2547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0DEA3-B3D6-497A-982C-808F84DCC058}">
      <dsp:nvSpPr>
        <dsp:cNvPr id="0" name=""/>
        <dsp:cNvSpPr/>
      </dsp:nvSpPr>
      <dsp:spPr>
        <a:xfrm>
          <a:off x="60" y="35955"/>
          <a:ext cx="5814580" cy="1555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162560" rIns="284480" bIns="162560" numCol="1" spcCol="1270" anchor="ctr" anchorCtr="0">
          <a:noAutofit/>
        </a:bodyPr>
        <a:lstStyle/>
        <a:p>
          <a:pPr marL="0" lvl="0" indent="0" algn="ctr" defTabSz="1778000">
            <a:lnSpc>
              <a:spcPct val="90000"/>
            </a:lnSpc>
            <a:spcBef>
              <a:spcPct val="0"/>
            </a:spcBef>
            <a:spcAft>
              <a:spcPct val="35000"/>
            </a:spcAft>
            <a:buNone/>
          </a:pPr>
          <a:r>
            <a:rPr lang="en-GB" sz="4000" b="0" i="0" u="none" strike="noStrike" kern="1200" cap="none" spc="0" baseline="0" dirty="0">
              <a:solidFill>
                <a:schemeClr val="bg1"/>
              </a:solidFill>
              <a:uFillTx/>
              <a:latin typeface="Calibri"/>
            </a:rPr>
            <a:t>Conduct disorders:</a:t>
          </a:r>
          <a:endParaRPr lang="pl-PL" sz="4000" kern="1200" dirty="0">
            <a:solidFill>
              <a:schemeClr val="bg1"/>
            </a:solidFill>
          </a:endParaRPr>
        </a:p>
      </dsp:txBody>
      <dsp:txXfrm>
        <a:off x="60" y="35955"/>
        <a:ext cx="5814580" cy="1555200"/>
      </dsp:txXfrm>
    </dsp:sp>
    <dsp:sp modelId="{3F0D60B0-F022-4075-B79D-CBBB065034CC}">
      <dsp:nvSpPr>
        <dsp:cNvPr id="0" name=""/>
        <dsp:cNvSpPr/>
      </dsp:nvSpPr>
      <dsp:spPr>
        <a:xfrm>
          <a:off x="60" y="1591156"/>
          <a:ext cx="5814580" cy="2371680"/>
        </a:xfrm>
        <a:prstGeom prst="rect">
          <a:avLst/>
        </a:prstGeom>
        <a:solidFill>
          <a:schemeClr val="bg1">
            <a:alpha val="90000"/>
          </a:schemeClr>
        </a:solidFill>
        <a:ln w="38100" cap="flat" cmpd="sng" algn="ctr">
          <a:solidFill>
            <a:schemeClr val="accent4">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Behavioural therapy, </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family therapy.</a:t>
          </a:r>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Parent education and support.</a:t>
          </a:r>
        </a:p>
      </dsp:txBody>
      <dsp:txXfrm>
        <a:off x="60" y="1591156"/>
        <a:ext cx="5814580" cy="2371680"/>
      </dsp:txXfrm>
    </dsp:sp>
    <dsp:sp modelId="{57F9316E-F6C9-4F31-8DCA-691A818C48F9}">
      <dsp:nvSpPr>
        <dsp:cNvPr id="0" name=""/>
        <dsp:cNvSpPr/>
      </dsp:nvSpPr>
      <dsp:spPr>
        <a:xfrm>
          <a:off x="6628682" y="35955"/>
          <a:ext cx="5814580" cy="1555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178816" rIns="312928" bIns="178816" numCol="1" spcCol="1270" anchor="ctr" anchorCtr="0">
          <a:noAutofit/>
        </a:bodyPr>
        <a:lstStyle/>
        <a:p>
          <a:pPr marL="0" lvl="0" indent="0" algn="ctr" defTabSz="1955800">
            <a:lnSpc>
              <a:spcPct val="90000"/>
            </a:lnSpc>
            <a:spcBef>
              <a:spcPct val="0"/>
            </a:spcBef>
            <a:spcAft>
              <a:spcPct val="35000"/>
            </a:spcAft>
            <a:buNone/>
          </a:pPr>
          <a:r>
            <a:rPr lang="en-GB" sz="4400" b="0" i="0" u="none" strike="noStrike" kern="1200" cap="none" spc="0" baseline="0" dirty="0">
              <a:solidFill>
                <a:schemeClr val="bg1"/>
              </a:solidFill>
              <a:uFillTx/>
              <a:latin typeface="Calibri"/>
            </a:rPr>
            <a:t>Eating </a:t>
          </a:r>
          <a:r>
            <a:rPr lang="en-GB" sz="4000" b="0" i="0" u="none" strike="noStrike" kern="1200" cap="none" spc="0" baseline="0" dirty="0">
              <a:solidFill>
                <a:schemeClr val="bg1"/>
              </a:solidFill>
              <a:uFillTx/>
              <a:latin typeface="Calibri"/>
            </a:rPr>
            <a:t>disorders</a:t>
          </a:r>
          <a:r>
            <a:rPr lang="en-GB" sz="4400" b="0" i="0" u="none" strike="noStrike" kern="1200" cap="none" spc="0" baseline="0" dirty="0">
              <a:solidFill>
                <a:schemeClr val="bg1"/>
              </a:solidFill>
              <a:uFillTx/>
              <a:latin typeface="Calibri"/>
            </a:rPr>
            <a:t>:</a:t>
          </a:r>
          <a:endParaRPr lang="pl-PL" sz="4400" kern="1200" dirty="0">
            <a:solidFill>
              <a:schemeClr val="bg1"/>
            </a:solidFill>
          </a:endParaRPr>
        </a:p>
      </dsp:txBody>
      <dsp:txXfrm>
        <a:off x="6628682" y="35955"/>
        <a:ext cx="5814580" cy="1555200"/>
      </dsp:txXfrm>
    </dsp:sp>
    <dsp:sp modelId="{A8F5E155-F8C5-4AF2-A292-1FDD3971D02F}">
      <dsp:nvSpPr>
        <dsp:cNvPr id="0" name=""/>
        <dsp:cNvSpPr/>
      </dsp:nvSpPr>
      <dsp:spPr>
        <a:xfrm>
          <a:off x="6628682" y="1591156"/>
          <a:ext cx="5814580" cy="2371680"/>
        </a:xfrm>
        <a:prstGeom prst="rect">
          <a:avLst/>
        </a:prstGeom>
        <a:solidFill>
          <a:schemeClr val="bg1">
            <a:alpha val="90000"/>
          </a:schemeClr>
        </a:solidFill>
        <a:ln w="25400" cap="flat" cmpd="sng" algn="ctr">
          <a:solidFill>
            <a:schemeClr val="accent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Psychotherapy</a:t>
          </a:r>
          <a:r>
            <a:rPr lang="pl-PL" sz="3200" b="0" i="0" u="none" strike="noStrike" kern="1200" cap="none" spc="0" baseline="0" dirty="0">
              <a:solidFill>
                <a:srgbClr val="000000"/>
              </a:solidFill>
              <a:uFillTx/>
              <a:latin typeface="Calibri"/>
            </a:rPr>
            <a:t> -</a:t>
          </a:r>
          <a:r>
            <a:rPr lang="en-GB" sz="3200" b="0" i="0" u="none" strike="noStrike" kern="1200" cap="none" spc="0" baseline="0" dirty="0">
              <a:solidFill>
                <a:srgbClr val="000000"/>
              </a:solidFill>
              <a:uFillTx/>
              <a:latin typeface="Calibri"/>
            </a:rPr>
            <a:t> especially cognitive-behavioural therapy</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medical care</a:t>
          </a:r>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nutritional rehabilitation</a:t>
          </a:r>
        </a:p>
      </dsp:txBody>
      <dsp:txXfrm>
        <a:off x="6628682" y="1591156"/>
        <a:ext cx="5814580" cy="23716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D88C2-7E0F-496C-AFFB-9FD524B1689C}">
      <dsp:nvSpPr>
        <dsp:cNvPr id="0" name=""/>
        <dsp:cNvSpPr/>
      </dsp:nvSpPr>
      <dsp:spPr>
        <a:xfrm>
          <a:off x="60" y="44274"/>
          <a:ext cx="5814580" cy="17280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162560" rIns="284480" bIns="162560" numCol="1" spcCol="1270" anchor="ctr" anchorCtr="0">
          <a:noAutofit/>
        </a:bodyPr>
        <a:lstStyle/>
        <a:p>
          <a:pPr marL="0" lvl="0" indent="0" algn="ctr" defTabSz="1778000">
            <a:lnSpc>
              <a:spcPct val="90000"/>
            </a:lnSpc>
            <a:spcBef>
              <a:spcPct val="0"/>
            </a:spcBef>
            <a:spcAft>
              <a:spcPct val="35000"/>
            </a:spcAft>
            <a:buNone/>
          </a:pPr>
          <a:r>
            <a:rPr lang="en-GB" sz="4000" b="0" i="0" u="none" strike="noStrike" kern="1200" cap="none" spc="0" baseline="0" dirty="0">
              <a:solidFill>
                <a:schemeClr val="bg1"/>
              </a:solidFill>
              <a:uFillTx/>
              <a:latin typeface="Calibri"/>
            </a:rPr>
            <a:t>Autism Spectrum Disorder (ASD):</a:t>
          </a:r>
          <a:endParaRPr lang="pl-PL" sz="4000" kern="1200" dirty="0"/>
        </a:p>
      </dsp:txBody>
      <dsp:txXfrm>
        <a:off x="60" y="44274"/>
        <a:ext cx="5814580" cy="1728000"/>
      </dsp:txXfrm>
    </dsp:sp>
    <dsp:sp modelId="{5C1DB371-A72E-4C4A-AB06-5D3AD3379E36}">
      <dsp:nvSpPr>
        <dsp:cNvPr id="0" name=""/>
        <dsp:cNvSpPr/>
      </dsp:nvSpPr>
      <dsp:spPr>
        <a:xfrm>
          <a:off x="60" y="1772274"/>
          <a:ext cx="5814580" cy="3788100"/>
        </a:xfrm>
        <a:prstGeom prst="rect">
          <a:avLst/>
        </a:prstGeom>
        <a:solidFill>
          <a:schemeClr val="bg1">
            <a:alpha val="90000"/>
          </a:schemeClr>
        </a:solidFill>
        <a:ln w="25400" cap="flat" cmpd="sng" algn="ctr">
          <a:solidFill>
            <a:schemeClr val="accent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Behaviour therapies, such as Applied </a:t>
          </a:r>
          <a:r>
            <a:rPr lang="en-GB" sz="3200" b="0" i="0" u="none" strike="noStrike" kern="1200" cap="none" spc="0" baseline="0" dirty="0" err="1">
              <a:solidFill>
                <a:srgbClr val="000000"/>
              </a:solidFill>
              <a:uFillTx/>
              <a:latin typeface="Calibri"/>
            </a:rPr>
            <a:t>Behavior</a:t>
          </a:r>
          <a:r>
            <a:rPr lang="en-GB" sz="3200" b="0" i="0" u="none" strike="noStrike" kern="1200" cap="none" spc="0" baseline="0" dirty="0">
              <a:solidFill>
                <a:srgbClr val="000000"/>
              </a:solidFill>
              <a:uFillTx/>
              <a:latin typeface="Calibri"/>
            </a:rPr>
            <a:t> Analysis (ABA)</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Special education</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speech and communication therapy</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Family and social support</a:t>
          </a:r>
          <a:endParaRPr lang="pl-PL" sz="3200" kern="1200" dirty="0"/>
        </a:p>
      </dsp:txBody>
      <dsp:txXfrm>
        <a:off x="60" y="1772274"/>
        <a:ext cx="5814580" cy="3788100"/>
      </dsp:txXfrm>
    </dsp:sp>
    <dsp:sp modelId="{65923328-4D4A-4B70-83AA-9AF4E5D328F7}">
      <dsp:nvSpPr>
        <dsp:cNvPr id="0" name=""/>
        <dsp:cNvSpPr/>
      </dsp:nvSpPr>
      <dsp:spPr>
        <a:xfrm>
          <a:off x="6628682" y="44274"/>
          <a:ext cx="5814580" cy="17280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162560" rIns="284480" bIns="162560" numCol="1" spcCol="1270" anchor="ctr" anchorCtr="0">
          <a:noAutofit/>
        </a:bodyPr>
        <a:lstStyle/>
        <a:p>
          <a:pPr marL="0" lvl="0" indent="0" algn="ctr" defTabSz="1778000">
            <a:lnSpc>
              <a:spcPct val="90000"/>
            </a:lnSpc>
            <a:spcBef>
              <a:spcPct val="0"/>
            </a:spcBef>
            <a:spcAft>
              <a:spcPct val="35000"/>
            </a:spcAft>
            <a:buNone/>
          </a:pPr>
          <a:r>
            <a:rPr lang="en-GB" sz="4000" b="0" i="0" u="none" strike="noStrike" kern="1200" cap="none" spc="0" baseline="0" dirty="0">
              <a:solidFill>
                <a:schemeClr val="bg1"/>
              </a:solidFill>
              <a:uFillTx/>
              <a:latin typeface="Calibri"/>
            </a:rPr>
            <a:t>Depression:</a:t>
          </a:r>
          <a:endParaRPr lang="pl-PL" sz="4000" kern="1200" dirty="0"/>
        </a:p>
      </dsp:txBody>
      <dsp:txXfrm>
        <a:off x="6628682" y="44274"/>
        <a:ext cx="5814580" cy="1728000"/>
      </dsp:txXfrm>
    </dsp:sp>
    <dsp:sp modelId="{878A7689-8D3C-455E-92A8-5D5F02CF1276}">
      <dsp:nvSpPr>
        <dsp:cNvPr id="0" name=""/>
        <dsp:cNvSpPr/>
      </dsp:nvSpPr>
      <dsp:spPr>
        <a:xfrm>
          <a:off x="6628682" y="1772274"/>
          <a:ext cx="5814580" cy="3788100"/>
        </a:xfrm>
        <a:prstGeom prst="rect">
          <a:avLst/>
        </a:prstGeom>
        <a:solidFill>
          <a:schemeClr val="bg1">
            <a:alpha val="90000"/>
          </a:schemeClr>
        </a:solidFill>
        <a:ln w="25400" cap="flat" cmpd="sng" algn="ctr">
          <a:solidFill>
            <a:schemeClr val="accent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Psychotherapy, especially cognitive-behavioural therapy</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Antidepressant medications under the supervision of a doctor</a:t>
          </a:r>
        </a:p>
      </dsp:txBody>
      <dsp:txXfrm>
        <a:off x="6628682" y="1772274"/>
        <a:ext cx="5814580" cy="37881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l-PL"/>
          </a:p>
        </p:txBody>
      </p:sp>
      <p:sp>
        <p:nvSpPr>
          <p:cNvPr id="3" name="Symbol zastępczy daty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A5977B-D973-4C1F-ADDA-2BCD4C572507}" type="datetimeFigureOut">
              <a:rPr lang="pl-PL" smtClean="0"/>
              <a:pPr/>
              <a:t>24.11.2023</a:t>
            </a:fld>
            <a:endParaRPr lang="pl-PL"/>
          </a:p>
        </p:txBody>
      </p:sp>
      <p:sp>
        <p:nvSpPr>
          <p:cNvPr id="4" name="Symbol zastępczy obrazu slajdu 3"/>
          <p:cNvSpPr>
            <a:spLocks noGrp="1" noRot="1" noChangeAspect="1"/>
          </p:cNvSpPr>
          <p:nvPr>
            <p:ph type="sldImg" idx="2"/>
          </p:nvPr>
        </p:nvSpPr>
        <p:spPr>
          <a:xfrm>
            <a:off x="1370013" y="1143000"/>
            <a:ext cx="4117975" cy="3086100"/>
          </a:xfrm>
          <a:prstGeom prst="rect">
            <a:avLst/>
          </a:prstGeom>
          <a:noFill/>
          <a:ln w="12700">
            <a:solidFill>
              <a:prstClr val="black"/>
            </a:solidFill>
          </a:ln>
        </p:spPr>
        <p:txBody>
          <a:bodyPr vert="horz" lIns="91440" tIns="45720" rIns="91440" bIns="45720" rtlCol="0" anchor="ctr"/>
          <a:lstStyle/>
          <a:p>
            <a:endParaRPr lang="pl-PL"/>
          </a:p>
        </p:txBody>
      </p:sp>
      <p:sp>
        <p:nvSpPr>
          <p:cNvPr id="5" name="Symbol zastępczy notatek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stopki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l-PL"/>
          </a:p>
        </p:txBody>
      </p:sp>
      <p:sp>
        <p:nvSpPr>
          <p:cNvPr id="7" name="Symbol zastępczy numeru slajd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AB26A2-9D20-4D74-AF42-879C7F265692}" type="slidenum">
              <a:rPr lang="pl-PL" smtClean="0"/>
              <a:pPr/>
              <a:t>‹#›</a:t>
            </a:fld>
            <a:endParaRPr lang="pl-PL"/>
          </a:p>
        </p:txBody>
      </p:sp>
    </p:spTree>
    <p:extLst>
      <p:ext uri="{BB962C8B-B14F-4D97-AF65-F5344CB8AC3E}">
        <p14:creationId xmlns:p14="http://schemas.microsoft.com/office/powerpoint/2010/main" xmlns="" val="2057690846"/>
      </p:ext>
    </p:extLst>
  </p:cSld>
  <p:clrMap bg1="lt1" tx1="dk1" bg2="lt2" tx2="dk2" accent1="accent1" accent2="accent2" accent3="accent3" accent4="accent4" accent5="accent5" accent6="accent6" hlink="hlink" folHlink="folHlink"/>
  <p:notesStyle>
    <a:lvl1pPr marL="0" algn="l" defTabSz="3687501" rtl="0" eaLnBrk="1" latinLnBrk="0" hangingPunct="1">
      <a:defRPr sz="4839" kern="1200">
        <a:solidFill>
          <a:schemeClr val="tx1"/>
        </a:solidFill>
        <a:latin typeface="+mn-lt"/>
        <a:ea typeface="+mn-ea"/>
        <a:cs typeface="+mn-cs"/>
      </a:defRPr>
    </a:lvl1pPr>
    <a:lvl2pPr marL="1843750" algn="l" defTabSz="3687501" rtl="0" eaLnBrk="1" latinLnBrk="0" hangingPunct="1">
      <a:defRPr sz="4839" kern="1200">
        <a:solidFill>
          <a:schemeClr val="tx1"/>
        </a:solidFill>
        <a:latin typeface="+mn-lt"/>
        <a:ea typeface="+mn-ea"/>
        <a:cs typeface="+mn-cs"/>
      </a:defRPr>
    </a:lvl2pPr>
    <a:lvl3pPr marL="3687501" algn="l" defTabSz="3687501" rtl="0" eaLnBrk="1" latinLnBrk="0" hangingPunct="1">
      <a:defRPr sz="4839" kern="1200">
        <a:solidFill>
          <a:schemeClr val="tx1"/>
        </a:solidFill>
        <a:latin typeface="+mn-lt"/>
        <a:ea typeface="+mn-ea"/>
        <a:cs typeface="+mn-cs"/>
      </a:defRPr>
    </a:lvl3pPr>
    <a:lvl4pPr marL="5531251" algn="l" defTabSz="3687501" rtl="0" eaLnBrk="1" latinLnBrk="0" hangingPunct="1">
      <a:defRPr sz="4839" kern="1200">
        <a:solidFill>
          <a:schemeClr val="tx1"/>
        </a:solidFill>
        <a:latin typeface="+mn-lt"/>
        <a:ea typeface="+mn-ea"/>
        <a:cs typeface="+mn-cs"/>
      </a:defRPr>
    </a:lvl4pPr>
    <a:lvl5pPr marL="7375002" algn="l" defTabSz="3687501" rtl="0" eaLnBrk="1" latinLnBrk="0" hangingPunct="1">
      <a:defRPr sz="4839" kern="1200">
        <a:solidFill>
          <a:schemeClr val="tx1"/>
        </a:solidFill>
        <a:latin typeface="+mn-lt"/>
        <a:ea typeface="+mn-ea"/>
        <a:cs typeface="+mn-cs"/>
      </a:defRPr>
    </a:lvl5pPr>
    <a:lvl6pPr marL="9218752" algn="l" defTabSz="3687501" rtl="0" eaLnBrk="1" latinLnBrk="0" hangingPunct="1">
      <a:defRPr sz="4839" kern="1200">
        <a:solidFill>
          <a:schemeClr val="tx1"/>
        </a:solidFill>
        <a:latin typeface="+mn-lt"/>
        <a:ea typeface="+mn-ea"/>
        <a:cs typeface="+mn-cs"/>
      </a:defRPr>
    </a:lvl6pPr>
    <a:lvl7pPr marL="11062503" algn="l" defTabSz="3687501" rtl="0" eaLnBrk="1" latinLnBrk="0" hangingPunct="1">
      <a:defRPr sz="4839" kern="1200">
        <a:solidFill>
          <a:schemeClr val="tx1"/>
        </a:solidFill>
        <a:latin typeface="+mn-lt"/>
        <a:ea typeface="+mn-ea"/>
        <a:cs typeface="+mn-cs"/>
      </a:defRPr>
    </a:lvl7pPr>
    <a:lvl8pPr marL="12906253" algn="l" defTabSz="3687501" rtl="0" eaLnBrk="1" latinLnBrk="0" hangingPunct="1">
      <a:defRPr sz="4839" kern="1200">
        <a:solidFill>
          <a:schemeClr val="tx1"/>
        </a:solidFill>
        <a:latin typeface="+mn-lt"/>
        <a:ea typeface="+mn-ea"/>
        <a:cs typeface="+mn-cs"/>
      </a:defRPr>
    </a:lvl8pPr>
    <a:lvl9pPr marL="14750004" algn="l" defTabSz="3687501" rtl="0" eaLnBrk="1" latinLnBrk="0" hangingPunct="1">
      <a:defRPr sz="483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1141413" y="685800"/>
            <a:ext cx="45751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You can add your presentation notes here. This presentation template for research posters is fully editable so text, graphics and content can be updated to fit your own research needs.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rPr>
              <a:t>Download more </a:t>
            </a:r>
            <a:r>
              <a:rPr lang="en" u="sng">
                <a:solidFill>
                  <a:schemeClr val="accent5"/>
                </a:solidFill>
                <a:hlinkClick r:id="rId3">
                  <a:extLst>
                    <a:ext uri="{A12FA001-AC4F-418D-AE19-62706E023703}">
                      <ahyp:hlinkClr xmlns:ahyp="http://schemas.microsoft.com/office/drawing/2018/hyperlinkcolor" xmlns="" val="tx"/>
                    </a:ext>
                  </a:extLst>
                </a:hlinkClick>
              </a:rPr>
              <a:t>poster presentation templates</a:t>
            </a:r>
            <a:r>
              <a:rPr lang="en">
                <a:solidFill>
                  <a:schemeClr val="dk1"/>
                </a:solidFill>
              </a:rPr>
              <a:t> from FPPT.com</a:t>
            </a:r>
            <a:endParaRPr/>
          </a:p>
        </p:txBody>
      </p:sp>
    </p:spTree>
    <p:extLst>
      <p:ext uri="{BB962C8B-B14F-4D97-AF65-F5344CB8AC3E}">
        <p14:creationId xmlns:p14="http://schemas.microsoft.com/office/powerpoint/2010/main" xmlns="" val="1581953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497175" y="4763212"/>
            <a:ext cx="40925628" cy="13130999"/>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689"/>
            </a:lvl1pPr>
            <a:lvl2pPr lvl="1" algn="ctr">
              <a:spcBef>
                <a:spcPts val="0"/>
              </a:spcBef>
              <a:spcAft>
                <a:spcPts val="0"/>
              </a:spcAft>
              <a:buSzPts val="27700"/>
              <a:buNone/>
              <a:defRPr sz="27689"/>
            </a:lvl2pPr>
            <a:lvl3pPr lvl="2" algn="ctr">
              <a:spcBef>
                <a:spcPts val="0"/>
              </a:spcBef>
              <a:spcAft>
                <a:spcPts val="0"/>
              </a:spcAft>
              <a:buSzPts val="27700"/>
              <a:buNone/>
              <a:defRPr sz="27689"/>
            </a:lvl3pPr>
            <a:lvl4pPr lvl="3" algn="ctr">
              <a:spcBef>
                <a:spcPts val="0"/>
              </a:spcBef>
              <a:spcAft>
                <a:spcPts val="0"/>
              </a:spcAft>
              <a:buSzPts val="27700"/>
              <a:buNone/>
              <a:defRPr sz="27689"/>
            </a:lvl4pPr>
            <a:lvl5pPr lvl="4" algn="ctr">
              <a:spcBef>
                <a:spcPts val="0"/>
              </a:spcBef>
              <a:spcAft>
                <a:spcPts val="0"/>
              </a:spcAft>
              <a:buSzPts val="27700"/>
              <a:buNone/>
              <a:defRPr sz="27689"/>
            </a:lvl5pPr>
            <a:lvl6pPr lvl="5" algn="ctr">
              <a:spcBef>
                <a:spcPts val="0"/>
              </a:spcBef>
              <a:spcAft>
                <a:spcPts val="0"/>
              </a:spcAft>
              <a:buSzPts val="27700"/>
              <a:buNone/>
              <a:defRPr sz="27689"/>
            </a:lvl6pPr>
            <a:lvl7pPr lvl="6" algn="ctr">
              <a:spcBef>
                <a:spcPts val="0"/>
              </a:spcBef>
              <a:spcAft>
                <a:spcPts val="0"/>
              </a:spcAft>
              <a:buSzPts val="27700"/>
              <a:buNone/>
              <a:defRPr sz="27689"/>
            </a:lvl7pPr>
            <a:lvl8pPr lvl="7" algn="ctr">
              <a:spcBef>
                <a:spcPts val="0"/>
              </a:spcBef>
              <a:spcAft>
                <a:spcPts val="0"/>
              </a:spcAft>
              <a:buSzPts val="27700"/>
              <a:buNone/>
              <a:defRPr sz="27689"/>
            </a:lvl8pPr>
            <a:lvl9pPr lvl="8" algn="ctr">
              <a:spcBef>
                <a:spcPts val="0"/>
              </a:spcBef>
              <a:spcAft>
                <a:spcPts val="0"/>
              </a:spcAft>
              <a:buSzPts val="27700"/>
              <a:buNone/>
              <a:defRPr sz="27689"/>
            </a:lvl9pPr>
          </a:lstStyle>
          <a:p>
            <a:endParaRPr/>
          </a:p>
        </p:txBody>
      </p:sp>
      <p:sp>
        <p:nvSpPr>
          <p:cNvPr id="11" name="Google Shape;11;p2"/>
          <p:cNvSpPr txBox="1">
            <a:spLocks noGrp="1"/>
          </p:cNvSpPr>
          <p:nvPr>
            <p:ph type="subTitle" idx="1"/>
          </p:nvPr>
        </p:nvSpPr>
        <p:spPr>
          <a:xfrm>
            <a:off x="1497135" y="18130528"/>
            <a:ext cx="40925628" cy="5070498"/>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894"/>
            </a:lvl1pPr>
            <a:lvl2pPr lvl="1" algn="ctr">
              <a:lnSpc>
                <a:spcPct val="100000"/>
              </a:lnSpc>
              <a:spcBef>
                <a:spcPts val="0"/>
              </a:spcBef>
              <a:spcAft>
                <a:spcPts val="0"/>
              </a:spcAft>
              <a:buSzPts val="14900"/>
              <a:buNone/>
              <a:defRPr sz="14894"/>
            </a:lvl2pPr>
            <a:lvl3pPr lvl="2" algn="ctr">
              <a:lnSpc>
                <a:spcPct val="100000"/>
              </a:lnSpc>
              <a:spcBef>
                <a:spcPts val="0"/>
              </a:spcBef>
              <a:spcAft>
                <a:spcPts val="0"/>
              </a:spcAft>
              <a:buSzPts val="14900"/>
              <a:buNone/>
              <a:defRPr sz="14894"/>
            </a:lvl3pPr>
            <a:lvl4pPr lvl="3" algn="ctr">
              <a:lnSpc>
                <a:spcPct val="100000"/>
              </a:lnSpc>
              <a:spcBef>
                <a:spcPts val="0"/>
              </a:spcBef>
              <a:spcAft>
                <a:spcPts val="0"/>
              </a:spcAft>
              <a:buSzPts val="14900"/>
              <a:buNone/>
              <a:defRPr sz="14894"/>
            </a:lvl4pPr>
            <a:lvl5pPr lvl="4" algn="ctr">
              <a:lnSpc>
                <a:spcPct val="100000"/>
              </a:lnSpc>
              <a:spcBef>
                <a:spcPts val="0"/>
              </a:spcBef>
              <a:spcAft>
                <a:spcPts val="0"/>
              </a:spcAft>
              <a:buSzPts val="14900"/>
              <a:buNone/>
              <a:defRPr sz="14894"/>
            </a:lvl5pPr>
            <a:lvl6pPr lvl="5" algn="ctr">
              <a:lnSpc>
                <a:spcPct val="100000"/>
              </a:lnSpc>
              <a:spcBef>
                <a:spcPts val="0"/>
              </a:spcBef>
              <a:spcAft>
                <a:spcPts val="0"/>
              </a:spcAft>
              <a:buSzPts val="14900"/>
              <a:buNone/>
              <a:defRPr sz="14894"/>
            </a:lvl6pPr>
            <a:lvl7pPr lvl="6" algn="ctr">
              <a:lnSpc>
                <a:spcPct val="100000"/>
              </a:lnSpc>
              <a:spcBef>
                <a:spcPts val="0"/>
              </a:spcBef>
              <a:spcAft>
                <a:spcPts val="0"/>
              </a:spcAft>
              <a:buSzPts val="14900"/>
              <a:buNone/>
              <a:defRPr sz="14894"/>
            </a:lvl7pPr>
            <a:lvl8pPr lvl="7" algn="ctr">
              <a:lnSpc>
                <a:spcPct val="100000"/>
              </a:lnSpc>
              <a:spcBef>
                <a:spcPts val="0"/>
              </a:spcBef>
              <a:spcAft>
                <a:spcPts val="0"/>
              </a:spcAft>
              <a:buSzPts val="14900"/>
              <a:buNone/>
              <a:defRPr sz="14894"/>
            </a:lvl8pPr>
            <a:lvl9pPr lvl="8" algn="ctr">
              <a:lnSpc>
                <a:spcPct val="100000"/>
              </a:lnSpc>
              <a:spcBef>
                <a:spcPts val="0"/>
              </a:spcBef>
              <a:spcAft>
                <a:spcPts val="0"/>
              </a:spcAft>
              <a:buSzPts val="14900"/>
              <a:buNone/>
              <a:defRPr sz="14894"/>
            </a:lvl9pPr>
          </a:lstStyle>
          <a:p>
            <a:endParaRPr/>
          </a:p>
        </p:txBody>
      </p:sp>
      <p:sp>
        <p:nvSpPr>
          <p:cNvPr id="12" name="Google Shape;12;p2"/>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xmlns="" val="3689826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497135" y="2846924"/>
            <a:ext cx="40925628" cy="3663809"/>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18" name="Google Shape;18;p4"/>
          <p:cNvSpPr txBox="1">
            <a:spLocks noGrp="1"/>
          </p:cNvSpPr>
          <p:nvPr>
            <p:ph type="body" idx="1"/>
          </p:nvPr>
        </p:nvSpPr>
        <p:spPr>
          <a:xfrm>
            <a:off x="1497135" y="7372639"/>
            <a:ext cx="40925628" cy="21855410"/>
          </a:xfrm>
          <a:prstGeom prst="rect">
            <a:avLst/>
          </a:prstGeom>
        </p:spPr>
        <p:txBody>
          <a:bodyPr spcFirstLastPara="1" wrap="square" lIns="487600" tIns="487600" rIns="487600" bIns="487600" anchor="t" anchorCtr="0">
            <a:noAutofit/>
          </a:bodyPr>
          <a:lstStyle>
            <a:lvl1pPr marL="457017" lvl="0" indent="-837865">
              <a:spcBef>
                <a:spcPts val="0"/>
              </a:spcBef>
              <a:spcAft>
                <a:spcPts val="0"/>
              </a:spcAft>
              <a:buSzPts val="9600"/>
              <a:buChar char="●"/>
              <a:defRPr/>
            </a:lvl1pPr>
            <a:lvl2pPr marL="914034" lvl="1" indent="-704568">
              <a:spcBef>
                <a:spcPts val="8497"/>
              </a:spcBef>
              <a:spcAft>
                <a:spcPts val="0"/>
              </a:spcAft>
              <a:buSzPts val="7500"/>
              <a:buChar char="○"/>
              <a:defRPr/>
            </a:lvl2pPr>
            <a:lvl3pPr marL="1371051" lvl="2" indent="-704568">
              <a:spcBef>
                <a:spcPts val="8497"/>
              </a:spcBef>
              <a:spcAft>
                <a:spcPts val="0"/>
              </a:spcAft>
              <a:buSzPts val="7500"/>
              <a:buChar char="■"/>
              <a:defRPr/>
            </a:lvl3pPr>
            <a:lvl4pPr marL="1828068" lvl="3" indent="-704568">
              <a:spcBef>
                <a:spcPts val="8497"/>
              </a:spcBef>
              <a:spcAft>
                <a:spcPts val="0"/>
              </a:spcAft>
              <a:buSzPts val="7500"/>
              <a:buChar char="●"/>
              <a:defRPr/>
            </a:lvl4pPr>
            <a:lvl5pPr marL="2285086" lvl="4" indent="-704568">
              <a:spcBef>
                <a:spcPts val="8497"/>
              </a:spcBef>
              <a:spcAft>
                <a:spcPts val="0"/>
              </a:spcAft>
              <a:buSzPts val="7500"/>
              <a:buChar char="○"/>
              <a:defRPr/>
            </a:lvl5pPr>
            <a:lvl6pPr marL="2742103" lvl="5" indent="-704568">
              <a:spcBef>
                <a:spcPts val="8497"/>
              </a:spcBef>
              <a:spcAft>
                <a:spcPts val="0"/>
              </a:spcAft>
              <a:buSzPts val="7500"/>
              <a:buChar char="■"/>
              <a:defRPr/>
            </a:lvl6pPr>
            <a:lvl7pPr marL="3199120" lvl="6" indent="-704568">
              <a:spcBef>
                <a:spcPts val="8497"/>
              </a:spcBef>
              <a:spcAft>
                <a:spcPts val="0"/>
              </a:spcAft>
              <a:buSzPts val="7500"/>
              <a:buChar char="●"/>
              <a:defRPr/>
            </a:lvl7pPr>
            <a:lvl8pPr marL="3656137" lvl="7" indent="-704568">
              <a:spcBef>
                <a:spcPts val="8497"/>
              </a:spcBef>
              <a:spcAft>
                <a:spcPts val="0"/>
              </a:spcAft>
              <a:buSzPts val="7500"/>
              <a:buChar char="○"/>
              <a:defRPr/>
            </a:lvl8pPr>
            <a:lvl9pPr marL="4113154" lvl="8" indent="-704568">
              <a:spcBef>
                <a:spcPts val="8497"/>
              </a:spcBef>
              <a:spcAft>
                <a:spcPts val="8497"/>
              </a:spcAft>
              <a:buSzPts val="7500"/>
              <a:buChar char="■"/>
              <a:defRPr/>
            </a:lvl9pPr>
          </a:lstStyle>
          <a:p>
            <a:endParaRPr/>
          </a:p>
        </p:txBody>
      </p:sp>
      <p:sp>
        <p:nvSpPr>
          <p:cNvPr id="19" name="Google Shape;19;p4"/>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xmlns="" val="723088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497135" y="2846924"/>
            <a:ext cx="40925628" cy="3663809"/>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497134" y="7372639"/>
            <a:ext cx="19211899" cy="21855410"/>
          </a:xfrm>
          <a:prstGeom prst="rect">
            <a:avLst/>
          </a:prstGeom>
        </p:spPr>
        <p:txBody>
          <a:bodyPr spcFirstLastPara="1" wrap="square" lIns="487600" tIns="487600" rIns="487600" bIns="487600" anchor="t" anchorCtr="0">
            <a:noAutofit/>
          </a:bodyPr>
          <a:lstStyle>
            <a:lvl1pPr marL="457017" lvl="0" indent="-704568">
              <a:spcBef>
                <a:spcPts val="0"/>
              </a:spcBef>
              <a:spcAft>
                <a:spcPts val="0"/>
              </a:spcAft>
              <a:buSzPts val="7500"/>
              <a:buChar char="●"/>
              <a:defRPr sz="7497"/>
            </a:lvl1pPr>
            <a:lvl2pPr marL="914034" lvl="1" indent="-634746">
              <a:spcBef>
                <a:spcPts val="8497"/>
              </a:spcBef>
              <a:spcAft>
                <a:spcPts val="0"/>
              </a:spcAft>
              <a:buSzPts val="6400"/>
              <a:buChar char="○"/>
              <a:defRPr sz="6397"/>
            </a:lvl2pPr>
            <a:lvl3pPr marL="1371051" lvl="2" indent="-634746">
              <a:spcBef>
                <a:spcPts val="8497"/>
              </a:spcBef>
              <a:spcAft>
                <a:spcPts val="0"/>
              </a:spcAft>
              <a:buSzPts val="6400"/>
              <a:buChar char="■"/>
              <a:defRPr sz="6397"/>
            </a:lvl3pPr>
            <a:lvl4pPr marL="1828068" lvl="3" indent="-634746">
              <a:spcBef>
                <a:spcPts val="8497"/>
              </a:spcBef>
              <a:spcAft>
                <a:spcPts val="0"/>
              </a:spcAft>
              <a:buSzPts val="6400"/>
              <a:buChar char="●"/>
              <a:defRPr sz="6397"/>
            </a:lvl4pPr>
            <a:lvl5pPr marL="2285086" lvl="4" indent="-634746">
              <a:spcBef>
                <a:spcPts val="8497"/>
              </a:spcBef>
              <a:spcAft>
                <a:spcPts val="0"/>
              </a:spcAft>
              <a:buSzPts val="6400"/>
              <a:buChar char="○"/>
              <a:defRPr sz="6397"/>
            </a:lvl5pPr>
            <a:lvl6pPr marL="2742103" lvl="5" indent="-634746">
              <a:spcBef>
                <a:spcPts val="8497"/>
              </a:spcBef>
              <a:spcAft>
                <a:spcPts val="0"/>
              </a:spcAft>
              <a:buSzPts val="6400"/>
              <a:buChar char="■"/>
              <a:defRPr sz="6397"/>
            </a:lvl6pPr>
            <a:lvl7pPr marL="3199120" lvl="6" indent="-634746">
              <a:spcBef>
                <a:spcPts val="8497"/>
              </a:spcBef>
              <a:spcAft>
                <a:spcPts val="0"/>
              </a:spcAft>
              <a:buSzPts val="6400"/>
              <a:buChar char="●"/>
              <a:defRPr sz="6397"/>
            </a:lvl7pPr>
            <a:lvl8pPr marL="3656137" lvl="7" indent="-634746">
              <a:spcBef>
                <a:spcPts val="8497"/>
              </a:spcBef>
              <a:spcAft>
                <a:spcPts val="0"/>
              </a:spcAft>
              <a:buSzPts val="6400"/>
              <a:buChar char="○"/>
              <a:defRPr sz="6397"/>
            </a:lvl8pPr>
            <a:lvl9pPr marL="4113154" lvl="8" indent="-634746">
              <a:spcBef>
                <a:spcPts val="8497"/>
              </a:spcBef>
              <a:spcAft>
                <a:spcPts val="8497"/>
              </a:spcAft>
              <a:buSzPts val="6400"/>
              <a:buChar char="■"/>
              <a:defRPr sz="6397"/>
            </a:lvl9pPr>
          </a:lstStyle>
          <a:p>
            <a:endParaRPr/>
          </a:p>
        </p:txBody>
      </p:sp>
      <p:sp>
        <p:nvSpPr>
          <p:cNvPr id="23" name="Google Shape;23;p5"/>
          <p:cNvSpPr txBox="1">
            <a:spLocks noGrp="1"/>
          </p:cNvSpPr>
          <p:nvPr>
            <p:ph type="body" idx="2"/>
          </p:nvPr>
        </p:nvSpPr>
        <p:spPr>
          <a:xfrm>
            <a:off x="23210622" y="7372639"/>
            <a:ext cx="19211899" cy="21855410"/>
          </a:xfrm>
          <a:prstGeom prst="rect">
            <a:avLst/>
          </a:prstGeom>
        </p:spPr>
        <p:txBody>
          <a:bodyPr spcFirstLastPara="1" wrap="square" lIns="487600" tIns="487600" rIns="487600" bIns="487600" anchor="t" anchorCtr="0">
            <a:noAutofit/>
          </a:bodyPr>
          <a:lstStyle>
            <a:lvl1pPr marL="457017" lvl="0" indent="-704568">
              <a:spcBef>
                <a:spcPts val="0"/>
              </a:spcBef>
              <a:spcAft>
                <a:spcPts val="0"/>
              </a:spcAft>
              <a:buSzPts val="7500"/>
              <a:buChar char="●"/>
              <a:defRPr sz="7497"/>
            </a:lvl1pPr>
            <a:lvl2pPr marL="914034" lvl="1" indent="-634746">
              <a:spcBef>
                <a:spcPts val="8497"/>
              </a:spcBef>
              <a:spcAft>
                <a:spcPts val="0"/>
              </a:spcAft>
              <a:buSzPts val="6400"/>
              <a:buChar char="○"/>
              <a:defRPr sz="6397"/>
            </a:lvl2pPr>
            <a:lvl3pPr marL="1371051" lvl="2" indent="-634746">
              <a:spcBef>
                <a:spcPts val="8497"/>
              </a:spcBef>
              <a:spcAft>
                <a:spcPts val="0"/>
              </a:spcAft>
              <a:buSzPts val="6400"/>
              <a:buChar char="■"/>
              <a:defRPr sz="6397"/>
            </a:lvl3pPr>
            <a:lvl4pPr marL="1828068" lvl="3" indent="-634746">
              <a:spcBef>
                <a:spcPts val="8497"/>
              </a:spcBef>
              <a:spcAft>
                <a:spcPts val="0"/>
              </a:spcAft>
              <a:buSzPts val="6400"/>
              <a:buChar char="●"/>
              <a:defRPr sz="6397"/>
            </a:lvl4pPr>
            <a:lvl5pPr marL="2285086" lvl="4" indent="-634746">
              <a:spcBef>
                <a:spcPts val="8497"/>
              </a:spcBef>
              <a:spcAft>
                <a:spcPts val="0"/>
              </a:spcAft>
              <a:buSzPts val="6400"/>
              <a:buChar char="○"/>
              <a:defRPr sz="6397"/>
            </a:lvl5pPr>
            <a:lvl6pPr marL="2742103" lvl="5" indent="-634746">
              <a:spcBef>
                <a:spcPts val="8497"/>
              </a:spcBef>
              <a:spcAft>
                <a:spcPts val="0"/>
              </a:spcAft>
              <a:buSzPts val="6400"/>
              <a:buChar char="■"/>
              <a:defRPr sz="6397"/>
            </a:lvl6pPr>
            <a:lvl7pPr marL="3199120" lvl="6" indent="-634746">
              <a:spcBef>
                <a:spcPts val="8497"/>
              </a:spcBef>
              <a:spcAft>
                <a:spcPts val="0"/>
              </a:spcAft>
              <a:buSzPts val="6400"/>
              <a:buChar char="●"/>
              <a:defRPr sz="6397"/>
            </a:lvl7pPr>
            <a:lvl8pPr marL="3656137" lvl="7" indent="-634746">
              <a:spcBef>
                <a:spcPts val="8497"/>
              </a:spcBef>
              <a:spcAft>
                <a:spcPts val="0"/>
              </a:spcAft>
              <a:buSzPts val="6400"/>
              <a:buChar char="○"/>
              <a:defRPr sz="6397"/>
            </a:lvl8pPr>
            <a:lvl9pPr marL="4113154" lvl="8" indent="-634746">
              <a:spcBef>
                <a:spcPts val="8497"/>
              </a:spcBef>
              <a:spcAft>
                <a:spcPts val="8497"/>
              </a:spcAft>
              <a:buSzPts val="6400"/>
              <a:buChar char="■"/>
              <a:defRPr sz="6397"/>
            </a:lvl9pPr>
          </a:lstStyle>
          <a:p>
            <a:endParaRPr/>
          </a:p>
        </p:txBody>
      </p:sp>
      <p:sp>
        <p:nvSpPr>
          <p:cNvPr id="24" name="Google Shape;24;p5"/>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xmlns="" val="2291980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497135" y="2846924"/>
            <a:ext cx="40925628" cy="3663809"/>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xmlns="" val="3907002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497135" y="3554297"/>
            <a:ext cx="13487176" cy="4834501"/>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795"/>
            </a:lvl1pPr>
            <a:lvl2pPr lvl="1">
              <a:spcBef>
                <a:spcPts val="0"/>
              </a:spcBef>
              <a:spcAft>
                <a:spcPts val="0"/>
              </a:spcAft>
              <a:buSzPts val="12800"/>
              <a:buNone/>
              <a:defRPr sz="12795"/>
            </a:lvl2pPr>
            <a:lvl3pPr lvl="2">
              <a:spcBef>
                <a:spcPts val="0"/>
              </a:spcBef>
              <a:spcAft>
                <a:spcPts val="0"/>
              </a:spcAft>
              <a:buSzPts val="12800"/>
              <a:buNone/>
              <a:defRPr sz="12795"/>
            </a:lvl3pPr>
            <a:lvl4pPr lvl="3">
              <a:spcBef>
                <a:spcPts val="0"/>
              </a:spcBef>
              <a:spcAft>
                <a:spcPts val="0"/>
              </a:spcAft>
              <a:buSzPts val="12800"/>
              <a:buNone/>
              <a:defRPr sz="12795"/>
            </a:lvl4pPr>
            <a:lvl5pPr lvl="4">
              <a:spcBef>
                <a:spcPts val="0"/>
              </a:spcBef>
              <a:spcAft>
                <a:spcPts val="0"/>
              </a:spcAft>
              <a:buSzPts val="12800"/>
              <a:buNone/>
              <a:defRPr sz="12795"/>
            </a:lvl5pPr>
            <a:lvl6pPr lvl="5">
              <a:spcBef>
                <a:spcPts val="0"/>
              </a:spcBef>
              <a:spcAft>
                <a:spcPts val="0"/>
              </a:spcAft>
              <a:buSzPts val="12800"/>
              <a:buNone/>
              <a:defRPr sz="12795"/>
            </a:lvl6pPr>
            <a:lvl7pPr lvl="6">
              <a:spcBef>
                <a:spcPts val="0"/>
              </a:spcBef>
              <a:spcAft>
                <a:spcPts val="0"/>
              </a:spcAft>
              <a:buSzPts val="12800"/>
              <a:buNone/>
              <a:defRPr sz="12795"/>
            </a:lvl7pPr>
            <a:lvl8pPr lvl="7">
              <a:spcBef>
                <a:spcPts val="0"/>
              </a:spcBef>
              <a:spcAft>
                <a:spcPts val="0"/>
              </a:spcAft>
              <a:buSzPts val="12800"/>
              <a:buNone/>
              <a:defRPr sz="12795"/>
            </a:lvl8pPr>
            <a:lvl9pPr lvl="8">
              <a:spcBef>
                <a:spcPts val="0"/>
              </a:spcBef>
              <a:spcAft>
                <a:spcPts val="0"/>
              </a:spcAft>
              <a:buSzPts val="12800"/>
              <a:buNone/>
              <a:defRPr sz="12795"/>
            </a:lvl9pPr>
          </a:lstStyle>
          <a:p>
            <a:endParaRPr/>
          </a:p>
        </p:txBody>
      </p:sp>
      <p:sp>
        <p:nvSpPr>
          <p:cNvPr id="30" name="Google Shape;30;p7"/>
          <p:cNvSpPr txBox="1">
            <a:spLocks noGrp="1"/>
          </p:cNvSpPr>
          <p:nvPr>
            <p:ph type="body" idx="1"/>
          </p:nvPr>
        </p:nvSpPr>
        <p:spPr>
          <a:xfrm>
            <a:off x="1497135" y="8889580"/>
            <a:ext cx="13487176" cy="20339269"/>
          </a:xfrm>
          <a:prstGeom prst="rect">
            <a:avLst/>
          </a:prstGeom>
        </p:spPr>
        <p:txBody>
          <a:bodyPr spcFirstLastPara="1" wrap="square" lIns="487600" tIns="487600" rIns="487600" bIns="487600" anchor="t" anchorCtr="0">
            <a:noAutofit/>
          </a:bodyPr>
          <a:lstStyle>
            <a:lvl1pPr marL="457017" lvl="0" indent="-634746">
              <a:spcBef>
                <a:spcPts val="0"/>
              </a:spcBef>
              <a:spcAft>
                <a:spcPts val="0"/>
              </a:spcAft>
              <a:buSzPts val="6400"/>
              <a:buChar char="●"/>
              <a:defRPr sz="6397"/>
            </a:lvl1pPr>
            <a:lvl2pPr marL="914034" lvl="1" indent="-634746">
              <a:spcBef>
                <a:spcPts val="8497"/>
              </a:spcBef>
              <a:spcAft>
                <a:spcPts val="0"/>
              </a:spcAft>
              <a:buSzPts val="6400"/>
              <a:buChar char="○"/>
              <a:defRPr sz="6397"/>
            </a:lvl2pPr>
            <a:lvl3pPr marL="1371051" lvl="2" indent="-634746">
              <a:spcBef>
                <a:spcPts val="8497"/>
              </a:spcBef>
              <a:spcAft>
                <a:spcPts val="0"/>
              </a:spcAft>
              <a:buSzPts val="6400"/>
              <a:buChar char="■"/>
              <a:defRPr sz="6397"/>
            </a:lvl3pPr>
            <a:lvl4pPr marL="1828068" lvl="3" indent="-634746">
              <a:spcBef>
                <a:spcPts val="8497"/>
              </a:spcBef>
              <a:spcAft>
                <a:spcPts val="0"/>
              </a:spcAft>
              <a:buSzPts val="6400"/>
              <a:buChar char="●"/>
              <a:defRPr sz="6397"/>
            </a:lvl4pPr>
            <a:lvl5pPr marL="2285086" lvl="4" indent="-634746">
              <a:spcBef>
                <a:spcPts val="8497"/>
              </a:spcBef>
              <a:spcAft>
                <a:spcPts val="0"/>
              </a:spcAft>
              <a:buSzPts val="6400"/>
              <a:buChar char="○"/>
              <a:defRPr sz="6397"/>
            </a:lvl5pPr>
            <a:lvl6pPr marL="2742103" lvl="5" indent="-634746">
              <a:spcBef>
                <a:spcPts val="8497"/>
              </a:spcBef>
              <a:spcAft>
                <a:spcPts val="0"/>
              </a:spcAft>
              <a:buSzPts val="6400"/>
              <a:buChar char="■"/>
              <a:defRPr sz="6397"/>
            </a:lvl6pPr>
            <a:lvl7pPr marL="3199120" lvl="6" indent="-634746">
              <a:spcBef>
                <a:spcPts val="8497"/>
              </a:spcBef>
              <a:spcAft>
                <a:spcPts val="0"/>
              </a:spcAft>
              <a:buSzPts val="6400"/>
              <a:buChar char="●"/>
              <a:defRPr sz="6397"/>
            </a:lvl7pPr>
            <a:lvl8pPr marL="3656137" lvl="7" indent="-634746">
              <a:spcBef>
                <a:spcPts val="8497"/>
              </a:spcBef>
              <a:spcAft>
                <a:spcPts val="0"/>
              </a:spcAft>
              <a:buSzPts val="6400"/>
              <a:buChar char="○"/>
              <a:defRPr sz="6397"/>
            </a:lvl8pPr>
            <a:lvl9pPr marL="4113154" lvl="8" indent="-634746">
              <a:spcBef>
                <a:spcPts val="8497"/>
              </a:spcBef>
              <a:spcAft>
                <a:spcPts val="8497"/>
              </a:spcAft>
              <a:buSzPts val="6400"/>
              <a:buChar char="■"/>
              <a:defRPr sz="6397"/>
            </a:lvl9pPr>
          </a:lstStyle>
          <a:p>
            <a:endParaRPr/>
          </a:p>
        </p:txBody>
      </p:sp>
      <p:sp>
        <p:nvSpPr>
          <p:cNvPr id="31" name="Google Shape;31;p7"/>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xmlns="" val="1966635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354733" y="2879710"/>
            <a:ext cx="30585400" cy="26169638"/>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590"/>
            </a:lvl1pPr>
            <a:lvl2pPr lvl="1">
              <a:spcBef>
                <a:spcPts val="0"/>
              </a:spcBef>
              <a:spcAft>
                <a:spcPts val="0"/>
              </a:spcAft>
              <a:buSzPts val="25600"/>
              <a:buNone/>
              <a:defRPr sz="25590"/>
            </a:lvl2pPr>
            <a:lvl3pPr lvl="2">
              <a:spcBef>
                <a:spcPts val="0"/>
              </a:spcBef>
              <a:spcAft>
                <a:spcPts val="0"/>
              </a:spcAft>
              <a:buSzPts val="25600"/>
              <a:buNone/>
              <a:defRPr sz="25590"/>
            </a:lvl3pPr>
            <a:lvl4pPr lvl="3">
              <a:spcBef>
                <a:spcPts val="0"/>
              </a:spcBef>
              <a:spcAft>
                <a:spcPts val="0"/>
              </a:spcAft>
              <a:buSzPts val="25600"/>
              <a:buNone/>
              <a:defRPr sz="25590"/>
            </a:lvl4pPr>
            <a:lvl5pPr lvl="4">
              <a:spcBef>
                <a:spcPts val="0"/>
              </a:spcBef>
              <a:spcAft>
                <a:spcPts val="0"/>
              </a:spcAft>
              <a:buSzPts val="25600"/>
              <a:buNone/>
              <a:defRPr sz="25590"/>
            </a:lvl5pPr>
            <a:lvl6pPr lvl="5">
              <a:spcBef>
                <a:spcPts val="0"/>
              </a:spcBef>
              <a:spcAft>
                <a:spcPts val="0"/>
              </a:spcAft>
              <a:buSzPts val="25600"/>
              <a:buNone/>
              <a:defRPr sz="25590"/>
            </a:lvl6pPr>
            <a:lvl7pPr lvl="6">
              <a:spcBef>
                <a:spcPts val="0"/>
              </a:spcBef>
              <a:spcAft>
                <a:spcPts val="0"/>
              </a:spcAft>
              <a:buSzPts val="25600"/>
              <a:buNone/>
              <a:defRPr sz="25590"/>
            </a:lvl7pPr>
            <a:lvl8pPr lvl="7">
              <a:spcBef>
                <a:spcPts val="0"/>
              </a:spcBef>
              <a:spcAft>
                <a:spcPts val="0"/>
              </a:spcAft>
              <a:buSzPts val="25600"/>
              <a:buNone/>
              <a:defRPr sz="25590"/>
            </a:lvl8pPr>
            <a:lvl9pPr lvl="8">
              <a:spcBef>
                <a:spcPts val="0"/>
              </a:spcBef>
              <a:spcAft>
                <a:spcPts val="0"/>
              </a:spcAft>
              <a:buSzPts val="25600"/>
              <a:buNone/>
              <a:defRPr sz="25590"/>
            </a:lvl9pPr>
          </a:lstStyle>
          <a:p>
            <a:endParaRPr/>
          </a:p>
        </p:txBody>
      </p:sp>
      <p:sp>
        <p:nvSpPr>
          <p:cNvPr id="34" name="Google Shape;34;p8"/>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xmlns="" val="1443389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21959887" y="-799"/>
            <a:ext cx="21959888" cy="32904114"/>
          </a:xfrm>
          <a:prstGeom prst="rect">
            <a:avLst/>
          </a:prstGeom>
          <a:solidFill>
            <a:schemeClr val="lt2"/>
          </a:solidFill>
          <a:ln>
            <a:noFill/>
          </a:ln>
        </p:spPr>
        <p:txBody>
          <a:bodyPr spcFirstLastPara="1" wrap="square" lIns="487388" tIns="487388" rIns="487388" bIns="487388" anchor="ctr" anchorCtr="0">
            <a:noAutofit/>
          </a:bodyPr>
          <a:lstStyle/>
          <a:p>
            <a:pPr marL="0" lvl="0" indent="0" algn="l" rtl="0">
              <a:spcBef>
                <a:spcPts val="0"/>
              </a:spcBef>
              <a:spcAft>
                <a:spcPts val="0"/>
              </a:spcAft>
              <a:buNone/>
            </a:pPr>
            <a:endParaRPr sz="7256"/>
          </a:p>
        </p:txBody>
      </p:sp>
      <p:sp>
        <p:nvSpPr>
          <p:cNvPr id="37" name="Google Shape;37;p9"/>
          <p:cNvSpPr txBox="1">
            <a:spLocks noGrp="1"/>
          </p:cNvSpPr>
          <p:nvPr>
            <p:ph type="title"/>
          </p:nvPr>
        </p:nvSpPr>
        <p:spPr>
          <a:xfrm>
            <a:off x="1275230" y="7888894"/>
            <a:ext cx="19429541" cy="9482483"/>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391"/>
            </a:lvl1pPr>
            <a:lvl2pPr lvl="1" algn="ctr">
              <a:spcBef>
                <a:spcPts val="0"/>
              </a:spcBef>
              <a:spcAft>
                <a:spcPts val="0"/>
              </a:spcAft>
              <a:buSzPts val="22400"/>
              <a:buNone/>
              <a:defRPr sz="22391"/>
            </a:lvl2pPr>
            <a:lvl3pPr lvl="2" algn="ctr">
              <a:spcBef>
                <a:spcPts val="0"/>
              </a:spcBef>
              <a:spcAft>
                <a:spcPts val="0"/>
              </a:spcAft>
              <a:buSzPts val="22400"/>
              <a:buNone/>
              <a:defRPr sz="22391"/>
            </a:lvl3pPr>
            <a:lvl4pPr lvl="3" algn="ctr">
              <a:spcBef>
                <a:spcPts val="0"/>
              </a:spcBef>
              <a:spcAft>
                <a:spcPts val="0"/>
              </a:spcAft>
              <a:buSzPts val="22400"/>
              <a:buNone/>
              <a:defRPr sz="22391"/>
            </a:lvl4pPr>
            <a:lvl5pPr lvl="4" algn="ctr">
              <a:spcBef>
                <a:spcPts val="0"/>
              </a:spcBef>
              <a:spcAft>
                <a:spcPts val="0"/>
              </a:spcAft>
              <a:buSzPts val="22400"/>
              <a:buNone/>
              <a:defRPr sz="22391"/>
            </a:lvl5pPr>
            <a:lvl6pPr lvl="5" algn="ctr">
              <a:spcBef>
                <a:spcPts val="0"/>
              </a:spcBef>
              <a:spcAft>
                <a:spcPts val="0"/>
              </a:spcAft>
              <a:buSzPts val="22400"/>
              <a:buNone/>
              <a:defRPr sz="22391"/>
            </a:lvl6pPr>
            <a:lvl7pPr lvl="6" algn="ctr">
              <a:spcBef>
                <a:spcPts val="0"/>
              </a:spcBef>
              <a:spcAft>
                <a:spcPts val="0"/>
              </a:spcAft>
              <a:buSzPts val="22400"/>
              <a:buNone/>
              <a:defRPr sz="22391"/>
            </a:lvl7pPr>
            <a:lvl8pPr lvl="7" algn="ctr">
              <a:spcBef>
                <a:spcPts val="0"/>
              </a:spcBef>
              <a:spcAft>
                <a:spcPts val="0"/>
              </a:spcAft>
              <a:buSzPts val="22400"/>
              <a:buNone/>
              <a:defRPr sz="22391"/>
            </a:lvl8pPr>
            <a:lvl9pPr lvl="8" algn="ctr">
              <a:spcBef>
                <a:spcPts val="0"/>
              </a:spcBef>
              <a:spcAft>
                <a:spcPts val="0"/>
              </a:spcAft>
              <a:buSzPts val="22400"/>
              <a:buNone/>
              <a:defRPr sz="22391"/>
            </a:lvl9pPr>
          </a:lstStyle>
          <a:p>
            <a:endParaRPr/>
          </a:p>
        </p:txBody>
      </p:sp>
      <p:sp>
        <p:nvSpPr>
          <p:cNvPr id="38" name="Google Shape;38;p9"/>
          <p:cNvSpPr txBox="1">
            <a:spLocks noGrp="1"/>
          </p:cNvSpPr>
          <p:nvPr>
            <p:ph type="subTitle" idx="1"/>
          </p:nvPr>
        </p:nvSpPr>
        <p:spPr>
          <a:xfrm>
            <a:off x="1275230" y="17931894"/>
            <a:ext cx="19429541" cy="7901269"/>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196"/>
            </a:lvl1pPr>
            <a:lvl2pPr lvl="1" algn="ctr">
              <a:lnSpc>
                <a:spcPct val="100000"/>
              </a:lnSpc>
              <a:spcBef>
                <a:spcPts val="0"/>
              </a:spcBef>
              <a:spcAft>
                <a:spcPts val="0"/>
              </a:spcAft>
              <a:buSzPts val="11200"/>
              <a:buNone/>
              <a:defRPr sz="11196"/>
            </a:lvl2pPr>
            <a:lvl3pPr lvl="2" algn="ctr">
              <a:lnSpc>
                <a:spcPct val="100000"/>
              </a:lnSpc>
              <a:spcBef>
                <a:spcPts val="0"/>
              </a:spcBef>
              <a:spcAft>
                <a:spcPts val="0"/>
              </a:spcAft>
              <a:buSzPts val="11200"/>
              <a:buNone/>
              <a:defRPr sz="11196"/>
            </a:lvl3pPr>
            <a:lvl4pPr lvl="3" algn="ctr">
              <a:lnSpc>
                <a:spcPct val="100000"/>
              </a:lnSpc>
              <a:spcBef>
                <a:spcPts val="0"/>
              </a:spcBef>
              <a:spcAft>
                <a:spcPts val="0"/>
              </a:spcAft>
              <a:buSzPts val="11200"/>
              <a:buNone/>
              <a:defRPr sz="11196"/>
            </a:lvl4pPr>
            <a:lvl5pPr lvl="4" algn="ctr">
              <a:lnSpc>
                <a:spcPct val="100000"/>
              </a:lnSpc>
              <a:spcBef>
                <a:spcPts val="0"/>
              </a:spcBef>
              <a:spcAft>
                <a:spcPts val="0"/>
              </a:spcAft>
              <a:buSzPts val="11200"/>
              <a:buNone/>
              <a:defRPr sz="11196"/>
            </a:lvl5pPr>
            <a:lvl6pPr lvl="5" algn="ctr">
              <a:lnSpc>
                <a:spcPct val="100000"/>
              </a:lnSpc>
              <a:spcBef>
                <a:spcPts val="0"/>
              </a:spcBef>
              <a:spcAft>
                <a:spcPts val="0"/>
              </a:spcAft>
              <a:buSzPts val="11200"/>
              <a:buNone/>
              <a:defRPr sz="11196"/>
            </a:lvl6pPr>
            <a:lvl7pPr lvl="6" algn="ctr">
              <a:lnSpc>
                <a:spcPct val="100000"/>
              </a:lnSpc>
              <a:spcBef>
                <a:spcPts val="0"/>
              </a:spcBef>
              <a:spcAft>
                <a:spcPts val="0"/>
              </a:spcAft>
              <a:buSzPts val="11200"/>
              <a:buNone/>
              <a:defRPr sz="11196"/>
            </a:lvl7pPr>
            <a:lvl8pPr lvl="7" algn="ctr">
              <a:lnSpc>
                <a:spcPct val="100000"/>
              </a:lnSpc>
              <a:spcBef>
                <a:spcPts val="0"/>
              </a:spcBef>
              <a:spcAft>
                <a:spcPts val="0"/>
              </a:spcAft>
              <a:buSzPts val="11200"/>
              <a:buNone/>
              <a:defRPr sz="11196"/>
            </a:lvl8pPr>
            <a:lvl9pPr lvl="8" algn="ctr">
              <a:lnSpc>
                <a:spcPct val="100000"/>
              </a:lnSpc>
              <a:spcBef>
                <a:spcPts val="0"/>
              </a:spcBef>
              <a:spcAft>
                <a:spcPts val="0"/>
              </a:spcAft>
              <a:buSzPts val="11200"/>
              <a:buNone/>
              <a:defRPr sz="11196"/>
            </a:lvl9pPr>
          </a:lstStyle>
          <a:p>
            <a:endParaRPr/>
          </a:p>
        </p:txBody>
      </p:sp>
      <p:sp>
        <p:nvSpPr>
          <p:cNvPr id="39" name="Google Shape;39;p9"/>
          <p:cNvSpPr txBox="1">
            <a:spLocks noGrp="1"/>
          </p:cNvSpPr>
          <p:nvPr>
            <p:ph type="body" idx="2"/>
          </p:nvPr>
        </p:nvSpPr>
        <p:spPr>
          <a:xfrm>
            <a:off x="23725036" y="4632069"/>
            <a:ext cx="18429592" cy="23638437"/>
          </a:xfrm>
          <a:prstGeom prst="rect">
            <a:avLst/>
          </a:prstGeom>
        </p:spPr>
        <p:txBody>
          <a:bodyPr spcFirstLastPara="1" wrap="square" lIns="487600" tIns="487600" rIns="487600" bIns="487600" anchor="ctr" anchorCtr="0">
            <a:noAutofit/>
          </a:bodyPr>
          <a:lstStyle>
            <a:lvl1pPr marL="457017" lvl="0" indent="-837865">
              <a:spcBef>
                <a:spcPts val="0"/>
              </a:spcBef>
              <a:spcAft>
                <a:spcPts val="0"/>
              </a:spcAft>
              <a:buSzPts val="9600"/>
              <a:buChar char="●"/>
              <a:defRPr/>
            </a:lvl1pPr>
            <a:lvl2pPr marL="914034" lvl="1" indent="-704568">
              <a:spcBef>
                <a:spcPts val="8497"/>
              </a:spcBef>
              <a:spcAft>
                <a:spcPts val="0"/>
              </a:spcAft>
              <a:buSzPts val="7500"/>
              <a:buChar char="○"/>
              <a:defRPr/>
            </a:lvl2pPr>
            <a:lvl3pPr marL="1371051" lvl="2" indent="-704568">
              <a:spcBef>
                <a:spcPts val="8497"/>
              </a:spcBef>
              <a:spcAft>
                <a:spcPts val="0"/>
              </a:spcAft>
              <a:buSzPts val="7500"/>
              <a:buChar char="■"/>
              <a:defRPr/>
            </a:lvl3pPr>
            <a:lvl4pPr marL="1828068" lvl="3" indent="-704568">
              <a:spcBef>
                <a:spcPts val="8497"/>
              </a:spcBef>
              <a:spcAft>
                <a:spcPts val="0"/>
              </a:spcAft>
              <a:buSzPts val="7500"/>
              <a:buChar char="●"/>
              <a:defRPr/>
            </a:lvl4pPr>
            <a:lvl5pPr marL="2285086" lvl="4" indent="-704568">
              <a:spcBef>
                <a:spcPts val="8497"/>
              </a:spcBef>
              <a:spcAft>
                <a:spcPts val="0"/>
              </a:spcAft>
              <a:buSzPts val="7500"/>
              <a:buChar char="○"/>
              <a:defRPr/>
            </a:lvl5pPr>
            <a:lvl6pPr marL="2742103" lvl="5" indent="-704568">
              <a:spcBef>
                <a:spcPts val="8497"/>
              </a:spcBef>
              <a:spcAft>
                <a:spcPts val="0"/>
              </a:spcAft>
              <a:buSzPts val="7500"/>
              <a:buChar char="■"/>
              <a:defRPr/>
            </a:lvl6pPr>
            <a:lvl7pPr marL="3199120" lvl="6" indent="-704568">
              <a:spcBef>
                <a:spcPts val="8497"/>
              </a:spcBef>
              <a:spcAft>
                <a:spcPts val="0"/>
              </a:spcAft>
              <a:buSzPts val="7500"/>
              <a:buChar char="●"/>
              <a:defRPr/>
            </a:lvl7pPr>
            <a:lvl8pPr marL="3656137" lvl="7" indent="-704568">
              <a:spcBef>
                <a:spcPts val="8497"/>
              </a:spcBef>
              <a:spcAft>
                <a:spcPts val="0"/>
              </a:spcAft>
              <a:buSzPts val="7500"/>
              <a:buChar char="○"/>
              <a:defRPr/>
            </a:lvl8pPr>
            <a:lvl9pPr marL="4113154" lvl="8" indent="-704568">
              <a:spcBef>
                <a:spcPts val="8497"/>
              </a:spcBef>
              <a:spcAft>
                <a:spcPts val="8497"/>
              </a:spcAft>
              <a:buSzPts val="7500"/>
              <a:buChar char="■"/>
              <a:defRPr/>
            </a:lvl9pPr>
          </a:lstStyle>
          <a:p>
            <a:endParaRPr/>
          </a:p>
        </p:txBody>
      </p:sp>
      <p:sp>
        <p:nvSpPr>
          <p:cNvPr id="40" name="Google Shape;40;p9"/>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xmlns="" val="2539677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497135" y="27063930"/>
            <a:ext cx="28813045" cy="3871019"/>
          </a:xfrm>
          <a:prstGeom prst="rect">
            <a:avLst/>
          </a:prstGeom>
        </p:spPr>
        <p:txBody>
          <a:bodyPr spcFirstLastPara="1" wrap="square" lIns="487600" tIns="487600" rIns="487600" bIns="487600" anchor="ctr" anchorCtr="0">
            <a:noAutofit/>
          </a:bodyPr>
          <a:lstStyle>
            <a:lvl1pPr marL="457017" lvl="0" indent="-228509">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xmlns="" val="3884567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497135" y="7076128"/>
            <a:ext cx="40925628" cy="12560946"/>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3974"/>
            </a:lvl1pPr>
            <a:lvl2pPr lvl="1" algn="ctr">
              <a:spcBef>
                <a:spcPts val="0"/>
              </a:spcBef>
              <a:spcAft>
                <a:spcPts val="0"/>
              </a:spcAft>
              <a:buSzPts val="64000"/>
              <a:buNone/>
              <a:defRPr sz="63974"/>
            </a:lvl2pPr>
            <a:lvl3pPr lvl="2" algn="ctr">
              <a:spcBef>
                <a:spcPts val="0"/>
              </a:spcBef>
              <a:spcAft>
                <a:spcPts val="0"/>
              </a:spcAft>
              <a:buSzPts val="64000"/>
              <a:buNone/>
              <a:defRPr sz="63974"/>
            </a:lvl3pPr>
            <a:lvl4pPr lvl="3" algn="ctr">
              <a:spcBef>
                <a:spcPts val="0"/>
              </a:spcBef>
              <a:spcAft>
                <a:spcPts val="0"/>
              </a:spcAft>
              <a:buSzPts val="64000"/>
              <a:buNone/>
              <a:defRPr sz="63974"/>
            </a:lvl4pPr>
            <a:lvl5pPr lvl="4" algn="ctr">
              <a:spcBef>
                <a:spcPts val="0"/>
              </a:spcBef>
              <a:spcAft>
                <a:spcPts val="0"/>
              </a:spcAft>
              <a:buSzPts val="64000"/>
              <a:buNone/>
              <a:defRPr sz="63974"/>
            </a:lvl5pPr>
            <a:lvl6pPr lvl="5" algn="ctr">
              <a:spcBef>
                <a:spcPts val="0"/>
              </a:spcBef>
              <a:spcAft>
                <a:spcPts val="0"/>
              </a:spcAft>
              <a:buSzPts val="64000"/>
              <a:buNone/>
              <a:defRPr sz="63974"/>
            </a:lvl6pPr>
            <a:lvl7pPr lvl="6" algn="ctr">
              <a:spcBef>
                <a:spcPts val="0"/>
              </a:spcBef>
              <a:spcAft>
                <a:spcPts val="0"/>
              </a:spcAft>
              <a:buSzPts val="64000"/>
              <a:buNone/>
              <a:defRPr sz="63974"/>
            </a:lvl7pPr>
            <a:lvl8pPr lvl="7" algn="ctr">
              <a:spcBef>
                <a:spcPts val="0"/>
              </a:spcBef>
              <a:spcAft>
                <a:spcPts val="0"/>
              </a:spcAft>
              <a:buSzPts val="64000"/>
              <a:buNone/>
              <a:defRPr sz="63974"/>
            </a:lvl8pPr>
            <a:lvl9pPr lvl="8" algn="ctr">
              <a:spcBef>
                <a:spcPts val="0"/>
              </a:spcBef>
              <a:spcAft>
                <a:spcPts val="0"/>
              </a:spcAft>
              <a:buSzPts val="64000"/>
              <a:buNone/>
              <a:defRPr sz="63974"/>
            </a:lvl9pPr>
          </a:lstStyle>
          <a:p>
            <a:r>
              <a:t>xx%</a:t>
            </a:r>
          </a:p>
        </p:txBody>
      </p:sp>
      <p:sp>
        <p:nvSpPr>
          <p:cNvPr id="46" name="Google Shape;46;p11"/>
          <p:cNvSpPr txBox="1">
            <a:spLocks noGrp="1"/>
          </p:cNvSpPr>
          <p:nvPr>
            <p:ph type="body" idx="1"/>
          </p:nvPr>
        </p:nvSpPr>
        <p:spPr>
          <a:xfrm>
            <a:off x="1497135" y="20165485"/>
            <a:ext cx="40925628" cy="8321387"/>
          </a:xfrm>
          <a:prstGeom prst="rect">
            <a:avLst/>
          </a:prstGeom>
        </p:spPr>
        <p:txBody>
          <a:bodyPr spcFirstLastPara="1" wrap="square" lIns="487600" tIns="487600" rIns="487600" bIns="487600" anchor="t" anchorCtr="0">
            <a:noAutofit/>
          </a:bodyPr>
          <a:lstStyle>
            <a:lvl1pPr marL="457017" lvl="0" indent="-837865" algn="ctr">
              <a:spcBef>
                <a:spcPts val="0"/>
              </a:spcBef>
              <a:spcAft>
                <a:spcPts val="0"/>
              </a:spcAft>
              <a:buSzPts val="9600"/>
              <a:buChar char="●"/>
              <a:defRPr/>
            </a:lvl1pPr>
            <a:lvl2pPr marL="914034" lvl="1" indent="-704568" algn="ctr">
              <a:spcBef>
                <a:spcPts val="8497"/>
              </a:spcBef>
              <a:spcAft>
                <a:spcPts val="0"/>
              </a:spcAft>
              <a:buSzPts val="7500"/>
              <a:buChar char="○"/>
              <a:defRPr/>
            </a:lvl2pPr>
            <a:lvl3pPr marL="1371051" lvl="2" indent="-704568" algn="ctr">
              <a:spcBef>
                <a:spcPts val="8497"/>
              </a:spcBef>
              <a:spcAft>
                <a:spcPts val="0"/>
              </a:spcAft>
              <a:buSzPts val="7500"/>
              <a:buChar char="■"/>
              <a:defRPr/>
            </a:lvl3pPr>
            <a:lvl4pPr marL="1828068" lvl="3" indent="-704568" algn="ctr">
              <a:spcBef>
                <a:spcPts val="8497"/>
              </a:spcBef>
              <a:spcAft>
                <a:spcPts val="0"/>
              </a:spcAft>
              <a:buSzPts val="7500"/>
              <a:buChar char="●"/>
              <a:defRPr/>
            </a:lvl4pPr>
            <a:lvl5pPr marL="2285086" lvl="4" indent="-704568" algn="ctr">
              <a:spcBef>
                <a:spcPts val="8497"/>
              </a:spcBef>
              <a:spcAft>
                <a:spcPts val="0"/>
              </a:spcAft>
              <a:buSzPts val="7500"/>
              <a:buChar char="○"/>
              <a:defRPr/>
            </a:lvl5pPr>
            <a:lvl6pPr marL="2742103" lvl="5" indent="-704568" algn="ctr">
              <a:spcBef>
                <a:spcPts val="8497"/>
              </a:spcBef>
              <a:spcAft>
                <a:spcPts val="0"/>
              </a:spcAft>
              <a:buSzPts val="7500"/>
              <a:buChar char="■"/>
              <a:defRPr/>
            </a:lvl6pPr>
            <a:lvl7pPr marL="3199120" lvl="6" indent="-704568" algn="ctr">
              <a:spcBef>
                <a:spcPts val="8497"/>
              </a:spcBef>
              <a:spcAft>
                <a:spcPts val="0"/>
              </a:spcAft>
              <a:buSzPts val="7500"/>
              <a:buChar char="●"/>
              <a:defRPr/>
            </a:lvl7pPr>
            <a:lvl8pPr marL="3656137" lvl="7" indent="-704568" algn="ctr">
              <a:spcBef>
                <a:spcPts val="8497"/>
              </a:spcBef>
              <a:spcAft>
                <a:spcPts val="0"/>
              </a:spcAft>
              <a:buSzPts val="7500"/>
              <a:buChar char="○"/>
              <a:defRPr/>
            </a:lvl8pPr>
            <a:lvl9pPr marL="4113154" lvl="8" indent="-704568" algn="ctr">
              <a:spcBef>
                <a:spcPts val="8497"/>
              </a:spcBef>
              <a:spcAft>
                <a:spcPts val="8497"/>
              </a:spcAft>
              <a:buSzPts val="7500"/>
              <a:buChar char="■"/>
              <a:defRPr/>
            </a:lvl9pPr>
          </a:lstStyle>
          <a:p>
            <a:endParaRPr/>
          </a:p>
        </p:txBody>
      </p:sp>
      <p:sp>
        <p:nvSpPr>
          <p:cNvPr id="47" name="Google Shape;47;p11"/>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xmlns="" val="4104414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497135" y="2846924"/>
            <a:ext cx="40925628" cy="3663809"/>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497135" y="7372639"/>
            <a:ext cx="40925628" cy="21855410"/>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0694273" y="29831635"/>
            <a:ext cx="2635415" cy="2518007"/>
          </a:xfrm>
          <a:prstGeom prst="rect">
            <a:avLst/>
          </a:prstGeom>
          <a:noFill/>
          <a:ln>
            <a:noFill/>
          </a:ln>
        </p:spPr>
        <p:txBody>
          <a:bodyPr spcFirstLastPara="1" wrap="square" lIns="487600" tIns="487600" rIns="487600" bIns="487600" anchor="ctr" anchorCtr="0">
            <a:noAutofit/>
          </a:bodyPr>
          <a:lstStyle>
            <a:lvl1pPr lvl="0" algn="r">
              <a:buNone/>
              <a:defRPr sz="5298">
                <a:solidFill>
                  <a:schemeClr val="dk2"/>
                </a:solidFill>
              </a:defRPr>
            </a:lvl1pPr>
            <a:lvl2pPr lvl="1" algn="r">
              <a:buNone/>
              <a:defRPr sz="5298">
                <a:solidFill>
                  <a:schemeClr val="dk2"/>
                </a:solidFill>
              </a:defRPr>
            </a:lvl2pPr>
            <a:lvl3pPr lvl="2" algn="r">
              <a:buNone/>
              <a:defRPr sz="5298">
                <a:solidFill>
                  <a:schemeClr val="dk2"/>
                </a:solidFill>
              </a:defRPr>
            </a:lvl3pPr>
            <a:lvl4pPr lvl="3" algn="r">
              <a:buNone/>
              <a:defRPr sz="5298">
                <a:solidFill>
                  <a:schemeClr val="dk2"/>
                </a:solidFill>
              </a:defRPr>
            </a:lvl4pPr>
            <a:lvl5pPr lvl="4" algn="r">
              <a:buNone/>
              <a:defRPr sz="5298">
                <a:solidFill>
                  <a:schemeClr val="dk2"/>
                </a:solidFill>
              </a:defRPr>
            </a:lvl5pPr>
            <a:lvl6pPr lvl="5" algn="r">
              <a:buNone/>
              <a:defRPr sz="5298">
                <a:solidFill>
                  <a:schemeClr val="dk2"/>
                </a:solidFill>
              </a:defRPr>
            </a:lvl6pPr>
            <a:lvl7pPr lvl="6" algn="r">
              <a:buNone/>
              <a:defRPr sz="5298">
                <a:solidFill>
                  <a:schemeClr val="dk2"/>
                </a:solidFill>
              </a:defRPr>
            </a:lvl7pPr>
            <a:lvl8pPr lvl="7" algn="r">
              <a:buNone/>
              <a:defRPr sz="5298">
                <a:solidFill>
                  <a:schemeClr val="dk2"/>
                </a:solidFill>
              </a:defRPr>
            </a:lvl8pPr>
            <a:lvl9pPr lvl="8" algn="r">
              <a:buNone/>
              <a:defRPr sz="5298">
                <a:solidFill>
                  <a:schemeClr val="dk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xmlns="" val="2446094507"/>
      </p:ext>
    </p:extLst>
  </p:cSld>
  <p:clrMap bg1="lt1" tx1="dk1" bg2="dk2"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Data" Target="../diagrams/data3.xml"/><Relationship Id="rId3" Type="http://schemas.openxmlformats.org/officeDocument/2006/relationships/image" Target="../media/image1.jpeg"/><Relationship Id="rId21" Type="http://schemas.openxmlformats.org/officeDocument/2006/relationships/image" Target="../media/image4.svg"/><Relationship Id="rId7" Type="http://schemas.openxmlformats.org/officeDocument/2006/relationships/diagramQuickStyle" Target="../diagrams/quickStyle1.xml"/><Relationship Id="rId12" Type="http://schemas.openxmlformats.org/officeDocument/2006/relationships/diagramColors" Target="../diagrams/colors2.xml"/><Relationship Id="rId17" Type="http://schemas.openxmlformats.org/officeDocument/2006/relationships/image" Target="../media/image3.png"/><Relationship Id="rId25" Type="http://schemas.microsoft.com/office/2007/relationships/diagramDrawing" Target="../diagrams/drawing2.xml"/><Relationship Id="rId2" Type="http://schemas.openxmlformats.org/officeDocument/2006/relationships/notesSlide" Target="../notesSlides/notesSlide1.xml"/><Relationship Id="rId16" Type="http://schemas.openxmlformats.org/officeDocument/2006/relationships/diagramColors" Target="../diagrams/colors3.xml"/><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diagramQuickStyle" Target="../diagrams/quickStyle2.xml"/><Relationship Id="rId24" Type="http://schemas.microsoft.com/office/2007/relationships/diagramDrawing" Target="../diagrams/drawing1.xml"/><Relationship Id="rId5" Type="http://schemas.openxmlformats.org/officeDocument/2006/relationships/diagramData" Target="../diagrams/data1.xml"/><Relationship Id="rId15" Type="http://schemas.openxmlformats.org/officeDocument/2006/relationships/diagramQuickStyle" Target="../diagrams/quickStyle3.xml"/><Relationship Id="rId23" Type="http://schemas.openxmlformats.org/officeDocument/2006/relationships/image" Target="../media/image6.svg"/><Relationship Id="rId10" Type="http://schemas.openxmlformats.org/officeDocument/2006/relationships/diagramLayout" Target="../diagrams/layout2.xml"/><Relationship Id="rId19" Type="http://schemas.microsoft.com/office/2007/relationships/diagramDrawing" Target="../diagrams/drawing3.xml"/><Relationship Id="rId4" Type="http://schemas.openxmlformats.org/officeDocument/2006/relationships/image" Target="../media/image2.png"/><Relationship Id="rId9" Type="http://schemas.openxmlformats.org/officeDocument/2006/relationships/diagramData" Target="../diagrams/data2.xml"/><Relationship Id="rId14" Type="http://schemas.openxmlformats.org/officeDocument/2006/relationships/diagramLayout" Target="../diagrams/layout3.xml"/><Relationship Id="rId22"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hyperlink" Target="https://dera.ioe.ac.uk/id/eprint/32622/3/MHCYP%202017%20Emotional%20Disorders.pdf" TargetMode="External"/><Relationship Id="rId3" Type="http://schemas.openxmlformats.org/officeDocument/2006/relationships/hyperlink" Target="https://pubmed.ncbi.nlm.nih.gov/15939837" TargetMode="External"/><Relationship Id="rId7" Type="http://schemas.openxmlformats.org/officeDocument/2006/relationships/hyperlink" Target="https://www.autism.org.uk/about/what-is/prevalence.aspx" TargetMode="External"/><Relationship Id="rId2" Type="http://schemas.openxmlformats.org/officeDocument/2006/relationships/hyperlink" Target="https://www.ncbi.nlm.nih.gov/pmc/articles/PMC6435492/" TargetMode="External"/><Relationship Id="rId1" Type="http://schemas.openxmlformats.org/officeDocument/2006/relationships/slideLayout" Target="../slideLayouts/slideLayout1.xml"/><Relationship Id="rId6" Type="http://schemas.openxmlformats.org/officeDocument/2006/relationships/hyperlink" Target="https://doi.org/10.3389/fpsyg.2019.00918" TargetMode="External"/><Relationship Id="rId5" Type="http://schemas.openxmlformats.org/officeDocument/2006/relationships/hyperlink" Target="https://scholar.google.com/scholar_lookup?journal=Arch.+General+Psychiatry&amp;title=Lifetime+prevalence+and+age-of-onset+distributions+of+DSM-IV+disorders+in+the+national+comorbidity+survey+replication&amp;author=R.+C.+Kessler&amp;author=P.+Berglund&amp;author=O.+Demler&amp;author=R.+Jin&amp;author=K.+R.+Merikangas&amp;volume=62&amp;publication_year=2005&amp;pages=593-602&amp;pmid=15939837&amp;doi=10.1001/archpsyc.62.6.593&amp;" TargetMode="External"/><Relationship Id="rId4" Type="http://schemas.openxmlformats.org/officeDocument/2006/relationships/hyperlink" Target="https://doi.org/10.1001/archpsyc.62.6.593" TargetMode="External"/><Relationship Id="rId9" Type="http://schemas.openxmlformats.org/officeDocument/2006/relationships/hyperlink" Target="https://www.who.int/news-room/questions-and-answers/item/autism-spectrum-disord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Shape 54"/>
        <p:cNvGrpSpPr/>
        <p:nvPr/>
      </p:nvGrpSpPr>
      <p:grpSpPr>
        <a:xfrm>
          <a:off x="0" y="0"/>
          <a:ext cx="0" cy="0"/>
          <a:chOff x="0" y="0"/>
          <a:chExt cx="0" cy="0"/>
        </a:xfrm>
      </p:grpSpPr>
      <p:sp>
        <p:nvSpPr>
          <p:cNvPr id="55" name="Google Shape;55;p13"/>
          <p:cNvSpPr/>
          <p:nvPr/>
        </p:nvSpPr>
        <p:spPr>
          <a:xfrm>
            <a:off x="7051779" y="911704"/>
            <a:ext cx="35952770" cy="4308529"/>
          </a:xfrm>
          <a:prstGeom prst="rect">
            <a:avLst/>
          </a:prstGeom>
          <a:solidFill>
            <a:schemeClr val="accent5"/>
          </a:solidFill>
          <a:ln>
            <a:noFill/>
          </a:ln>
        </p:spPr>
        <p:txBody>
          <a:bodyPr spcFirstLastPara="1" wrap="square" lIns="91385" tIns="91385" rIns="91385" bIns="91385" anchor="ctr" anchorCtr="0">
            <a:noAutofit/>
          </a:bodyPr>
          <a:lstStyle/>
          <a:p>
            <a:pPr defTabSz="914034">
              <a:buClr>
                <a:srgbClr val="000000"/>
              </a:buClr>
              <a:defRPr/>
            </a:pPr>
            <a:endParaRPr sz="1399" kern="0">
              <a:solidFill>
                <a:srgbClr val="000000"/>
              </a:solidFill>
              <a:latin typeface="Arial"/>
              <a:cs typeface="Arial"/>
              <a:sym typeface="Arial"/>
            </a:endParaRPr>
          </a:p>
        </p:txBody>
      </p:sp>
      <p:sp>
        <p:nvSpPr>
          <p:cNvPr id="57" name="Google Shape;57;p13"/>
          <p:cNvSpPr/>
          <p:nvPr/>
        </p:nvSpPr>
        <p:spPr>
          <a:xfrm>
            <a:off x="15049413" y="5452134"/>
            <a:ext cx="13873476" cy="26498893"/>
          </a:xfrm>
          <a:prstGeom prst="rect">
            <a:avLst/>
          </a:prstGeom>
          <a:solidFill>
            <a:srgbClr val="FFFFFF"/>
          </a:solidFill>
          <a:ln>
            <a:noFill/>
          </a:ln>
        </p:spPr>
        <p:txBody>
          <a:bodyPr spcFirstLastPara="1" wrap="square" lIns="91385" tIns="91385" rIns="91385" bIns="91385" anchor="ctr" anchorCtr="0">
            <a:noAutofit/>
          </a:bodyPr>
          <a:lstStyle/>
          <a:p>
            <a:pPr marL="285636" indent="-285636" defTabSz="914034">
              <a:buClr>
                <a:srgbClr val="000000"/>
              </a:buClr>
              <a:buSzPts val="1100"/>
              <a:buFont typeface="Arial" panose="020B0604020202020204" pitchFamily="34" charset="0"/>
              <a:buChar char="•"/>
              <a:defRPr/>
            </a:pPr>
            <a:endParaRPr lang="pl-PL" sz="1399" kern="0" dirty="0">
              <a:solidFill>
                <a:srgbClr val="000000"/>
              </a:solidFill>
              <a:latin typeface="Arial"/>
              <a:cs typeface="Arial"/>
              <a:sym typeface="Arial"/>
            </a:endParaRPr>
          </a:p>
        </p:txBody>
      </p:sp>
      <p:sp>
        <p:nvSpPr>
          <p:cNvPr id="58" name="Google Shape;58;p13"/>
          <p:cNvSpPr/>
          <p:nvPr/>
        </p:nvSpPr>
        <p:spPr>
          <a:xfrm>
            <a:off x="919901" y="5452134"/>
            <a:ext cx="13873476" cy="26498893"/>
          </a:xfrm>
          <a:prstGeom prst="rect">
            <a:avLst/>
          </a:prstGeom>
          <a:solidFill>
            <a:srgbClr val="FFFFFF"/>
          </a:solidFill>
          <a:ln>
            <a:noFill/>
          </a:ln>
        </p:spPr>
        <p:txBody>
          <a:bodyPr spcFirstLastPara="1" wrap="square" lIns="91385" tIns="91385" rIns="91385" bIns="91385" anchor="ctr" anchorCtr="0">
            <a:noAutofit/>
          </a:bodyPr>
          <a:lstStyle/>
          <a:p>
            <a:pPr defTabSz="914034">
              <a:buClr>
                <a:srgbClr val="000000"/>
              </a:buClr>
              <a:defRPr/>
            </a:pPr>
            <a:endParaRPr sz="1399" kern="0">
              <a:solidFill>
                <a:srgbClr val="000000"/>
              </a:solidFill>
              <a:latin typeface="Arial"/>
              <a:cs typeface="Arial"/>
              <a:sym typeface="Arial"/>
            </a:endParaRPr>
          </a:p>
        </p:txBody>
      </p:sp>
      <p:sp>
        <p:nvSpPr>
          <p:cNvPr id="59" name="Google Shape;59;p13"/>
          <p:cNvSpPr/>
          <p:nvPr/>
        </p:nvSpPr>
        <p:spPr>
          <a:xfrm>
            <a:off x="29085353" y="5468527"/>
            <a:ext cx="13873476" cy="26498893"/>
          </a:xfrm>
          <a:prstGeom prst="rect">
            <a:avLst/>
          </a:prstGeom>
          <a:solidFill>
            <a:srgbClr val="FFFFFF"/>
          </a:solidFill>
          <a:ln>
            <a:noFill/>
          </a:ln>
          <a:effectLst>
            <a:softEdge rad="63500"/>
          </a:effectLst>
        </p:spPr>
        <p:txBody>
          <a:bodyPr spcFirstLastPara="1" wrap="square" lIns="91385" tIns="91385" rIns="91385" bIns="91385" anchor="ctr" anchorCtr="0">
            <a:noAutofit/>
          </a:bodyPr>
          <a:lstStyle/>
          <a:p>
            <a:pPr defTabSz="914034">
              <a:buClr>
                <a:srgbClr val="000000"/>
              </a:buClr>
              <a:defRPr/>
            </a:pPr>
            <a:endParaRPr sz="1399" kern="0">
              <a:solidFill>
                <a:srgbClr val="000000"/>
              </a:solidFill>
              <a:latin typeface="Arial"/>
              <a:cs typeface="Arial"/>
              <a:sym typeface="Arial"/>
            </a:endParaRPr>
          </a:p>
        </p:txBody>
      </p:sp>
      <p:sp>
        <p:nvSpPr>
          <p:cNvPr id="60" name="Google Shape;60;p13"/>
          <p:cNvSpPr txBox="1"/>
          <p:nvPr/>
        </p:nvSpPr>
        <p:spPr>
          <a:xfrm>
            <a:off x="8953476" y="1329512"/>
            <a:ext cx="34942400" cy="2033117"/>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buSzPts val="1100"/>
              <a:defRPr/>
            </a:pPr>
            <a:r>
              <a:rPr lang="en-US" sz="7997" b="1" kern="0" dirty="0">
                <a:solidFill>
                  <a:srgbClr val="FFFFFF"/>
                </a:solidFill>
                <a:latin typeface="Calibri" panose="020F0502020204030204" pitchFamily="34" charset="0"/>
                <a:ea typeface="Oswald"/>
                <a:cs typeface="Calibri" panose="020F0502020204030204" pitchFamily="34" charset="0"/>
                <a:sym typeface="Oswald"/>
              </a:rPr>
              <a:t>Types, prevalence, treatment and intervention strategies of mental health problems among children and teenagers</a:t>
            </a:r>
          </a:p>
          <a:p>
            <a:pPr defTabSz="914034">
              <a:buClr>
                <a:srgbClr val="000000"/>
              </a:buClr>
              <a:defRPr/>
            </a:pPr>
            <a:endParaRPr sz="9596" kern="0" dirty="0">
              <a:solidFill>
                <a:srgbClr val="000000"/>
              </a:solidFill>
              <a:latin typeface="Oswald"/>
              <a:ea typeface="Oswald"/>
              <a:cs typeface="Oswald"/>
              <a:sym typeface="Oswald"/>
            </a:endParaRPr>
          </a:p>
        </p:txBody>
      </p:sp>
      <p:sp>
        <p:nvSpPr>
          <p:cNvPr id="62" name="Google Shape;62;p13"/>
          <p:cNvSpPr txBox="1"/>
          <p:nvPr/>
        </p:nvSpPr>
        <p:spPr>
          <a:xfrm>
            <a:off x="24916936" y="3306964"/>
            <a:ext cx="12126135" cy="1230666"/>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endParaRPr sz="5998" kern="0">
              <a:solidFill>
                <a:srgbClr val="D0E0E3"/>
              </a:solidFill>
              <a:latin typeface="Droid Serif"/>
              <a:ea typeface="Droid Serif"/>
              <a:cs typeface="Droid Serif"/>
              <a:sym typeface="Droid Serif"/>
            </a:endParaRPr>
          </a:p>
          <a:p>
            <a:pPr defTabSz="914034">
              <a:lnSpc>
                <a:spcPct val="115000"/>
              </a:lnSpc>
              <a:buClr>
                <a:srgbClr val="000000"/>
              </a:buClr>
              <a:defRPr/>
            </a:pPr>
            <a:endParaRPr sz="5998" kern="0">
              <a:solidFill>
                <a:srgbClr val="D0E0E3"/>
              </a:solidFill>
              <a:latin typeface="Droid Serif"/>
              <a:ea typeface="Droid Serif"/>
              <a:cs typeface="Droid Serif"/>
              <a:sym typeface="Droid Serif"/>
            </a:endParaRPr>
          </a:p>
          <a:p>
            <a:pPr defTabSz="914034">
              <a:lnSpc>
                <a:spcPct val="115000"/>
              </a:lnSpc>
              <a:buClr>
                <a:srgbClr val="000000"/>
              </a:buClr>
              <a:defRPr/>
            </a:pPr>
            <a:endParaRPr sz="5998" kern="0">
              <a:solidFill>
                <a:srgbClr val="D0E0E3"/>
              </a:solidFill>
              <a:latin typeface="Droid Serif"/>
              <a:ea typeface="Droid Serif"/>
              <a:cs typeface="Droid Serif"/>
              <a:sym typeface="Droid Serif"/>
            </a:endParaRPr>
          </a:p>
          <a:p>
            <a:pPr defTabSz="914034">
              <a:lnSpc>
                <a:spcPct val="115000"/>
              </a:lnSpc>
              <a:buClr>
                <a:srgbClr val="000000"/>
              </a:buClr>
              <a:defRPr/>
            </a:pPr>
            <a:endParaRPr sz="8497" kern="0">
              <a:solidFill>
                <a:srgbClr val="FFFFFF"/>
              </a:solidFill>
              <a:latin typeface="Oswald"/>
              <a:ea typeface="Oswald"/>
              <a:cs typeface="Oswald"/>
              <a:sym typeface="Oswald"/>
            </a:endParaRPr>
          </a:p>
          <a:p>
            <a:pPr defTabSz="914034">
              <a:buClr>
                <a:srgbClr val="000000"/>
              </a:buClr>
              <a:defRPr/>
            </a:pPr>
            <a:endParaRPr sz="9596" kern="0">
              <a:solidFill>
                <a:srgbClr val="000000"/>
              </a:solidFill>
              <a:latin typeface="Oswald"/>
              <a:ea typeface="Oswald"/>
              <a:cs typeface="Oswald"/>
              <a:sym typeface="Oswald"/>
            </a:endParaRPr>
          </a:p>
          <a:p>
            <a:pPr defTabSz="914034">
              <a:lnSpc>
                <a:spcPct val="115000"/>
              </a:lnSpc>
              <a:buClr>
                <a:srgbClr val="000000"/>
              </a:buClr>
              <a:defRPr/>
            </a:pPr>
            <a:endParaRPr sz="8497" kern="0">
              <a:solidFill>
                <a:srgbClr val="FFFFFF"/>
              </a:solidFill>
              <a:latin typeface="Oswald"/>
              <a:ea typeface="Oswald"/>
              <a:cs typeface="Oswald"/>
              <a:sym typeface="Oswald"/>
            </a:endParaRPr>
          </a:p>
          <a:p>
            <a:pPr defTabSz="914034">
              <a:buClr>
                <a:srgbClr val="000000"/>
              </a:buClr>
              <a:defRPr/>
            </a:pPr>
            <a:endParaRPr sz="9596" kern="0">
              <a:solidFill>
                <a:srgbClr val="000000"/>
              </a:solidFill>
              <a:latin typeface="Oswald"/>
              <a:ea typeface="Oswald"/>
              <a:cs typeface="Oswald"/>
              <a:sym typeface="Oswald"/>
            </a:endParaRPr>
          </a:p>
        </p:txBody>
      </p:sp>
      <p:sp>
        <p:nvSpPr>
          <p:cNvPr id="63" name="Google Shape;63;p13"/>
          <p:cNvSpPr txBox="1"/>
          <p:nvPr/>
        </p:nvSpPr>
        <p:spPr>
          <a:xfrm>
            <a:off x="1575094" y="6032878"/>
            <a:ext cx="11618755" cy="1450470"/>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buSzPts val="1100"/>
              <a:defRPr/>
            </a:pPr>
            <a:r>
              <a:rPr lang="pl-PL" sz="5400" b="1" kern="0" dirty="0" err="1">
                <a:solidFill>
                  <a:srgbClr val="666666"/>
                </a:solidFill>
                <a:latin typeface="Calibri" panose="020F0502020204030204" pitchFamily="34" charset="0"/>
                <a:ea typeface="Oswald"/>
                <a:cs typeface="Calibri" panose="020F0502020204030204" pitchFamily="34" charset="0"/>
                <a:sym typeface="Oswald"/>
              </a:rPr>
              <a:t>Introduction</a:t>
            </a:r>
            <a:endParaRPr sz="5998" b="1" kern="0" dirty="0">
              <a:solidFill>
                <a:srgbClr val="666666"/>
              </a:solidFill>
              <a:latin typeface="Calibri" panose="020F0502020204030204" pitchFamily="34" charset="0"/>
              <a:ea typeface="Oswald"/>
              <a:cs typeface="Calibri" panose="020F0502020204030204" pitchFamily="34" charset="0"/>
              <a:sym typeface="Oswald"/>
            </a:endParaRPr>
          </a:p>
          <a:p>
            <a:pPr defTabSz="914034">
              <a:buClr>
                <a:srgbClr val="000000"/>
              </a:buClr>
              <a:defRPr/>
            </a:pPr>
            <a:endParaRPr sz="1399" kern="0" dirty="0">
              <a:solidFill>
                <a:srgbClr val="000000"/>
              </a:solidFill>
              <a:latin typeface="Oswald"/>
              <a:ea typeface="Oswald"/>
              <a:cs typeface="Oswald"/>
              <a:sym typeface="Oswald"/>
            </a:endParaRPr>
          </a:p>
        </p:txBody>
      </p:sp>
      <p:sp>
        <p:nvSpPr>
          <p:cNvPr id="64" name="Google Shape;64;p13"/>
          <p:cNvSpPr/>
          <p:nvPr/>
        </p:nvSpPr>
        <p:spPr>
          <a:xfrm>
            <a:off x="919873" y="31560096"/>
            <a:ext cx="13873476" cy="391030"/>
          </a:xfrm>
          <a:prstGeom prst="rect">
            <a:avLst/>
          </a:prstGeom>
          <a:solidFill>
            <a:schemeClr val="accent5"/>
          </a:solidFill>
          <a:ln>
            <a:noFill/>
          </a:ln>
        </p:spPr>
        <p:txBody>
          <a:bodyPr spcFirstLastPara="1" wrap="square" lIns="91385" tIns="91385" rIns="91385" bIns="91385" anchor="ctr" anchorCtr="0">
            <a:noAutofit/>
          </a:bodyPr>
          <a:lstStyle/>
          <a:p>
            <a:pPr defTabSz="914034">
              <a:buClr>
                <a:srgbClr val="000000"/>
              </a:buClr>
              <a:defRPr/>
            </a:pPr>
            <a:endParaRPr sz="1399" kern="0">
              <a:solidFill>
                <a:srgbClr val="000000"/>
              </a:solidFill>
              <a:latin typeface="Arial"/>
              <a:cs typeface="Arial"/>
              <a:sym typeface="Arial"/>
            </a:endParaRPr>
          </a:p>
        </p:txBody>
      </p:sp>
      <p:sp>
        <p:nvSpPr>
          <p:cNvPr id="65" name="Google Shape;65;p13"/>
          <p:cNvSpPr/>
          <p:nvPr/>
        </p:nvSpPr>
        <p:spPr>
          <a:xfrm>
            <a:off x="15047572" y="31560096"/>
            <a:ext cx="13873476" cy="391030"/>
          </a:xfrm>
          <a:prstGeom prst="rect">
            <a:avLst/>
          </a:prstGeom>
          <a:solidFill>
            <a:schemeClr val="accent5"/>
          </a:solidFill>
          <a:ln>
            <a:noFill/>
          </a:ln>
        </p:spPr>
        <p:txBody>
          <a:bodyPr spcFirstLastPara="1" wrap="square" lIns="91385" tIns="91385" rIns="91385" bIns="91385" anchor="ctr" anchorCtr="0">
            <a:noAutofit/>
          </a:bodyPr>
          <a:lstStyle/>
          <a:p>
            <a:pPr defTabSz="914034">
              <a:buClr>
                <a:srgbClr val="000000"/>
              </a:buClr>
              <a:defRPr/>
            </a:pPr>
            <a:endParaRPr sz="1399" kern="0">
              <a:solidFill>
                <a:srgbClr val="0097A7"/>
              </a:solidFill>
              <a:latin typeface="Arial"/>
              <a:cs typeface="Arial"/>
              <a:sym typeface="Arial"/>
            </a:endParaRPr>
          </a:p>
        </p:txBody>
      </p:sp>
      <p:sp>
        <p:nvSpPr>
          <p:cNvPr id="66" name="Google Shape;66;p13"/>
          <p:cNvSpPr/>
          <p:nvPr/>
        </p:nvSpPr>
        <p:spPr>
          <a:xfrm>
            <a:off x="29131226" y="31560096"/>
            <a:ext cx="13873476" cy="391030"/>
          </a:xfrm>
          <a:prstGeom prst="rect">
            <a:avLst/>
          </a:prstGeom>
          <a:solidFill>
            <a:schemeClr val="accent5"/>
          </a:solidFill>
          <a:ln>
            <a:noFill/>
          </a:ln>
        </p:spPr>
        <p:txBody>
          <a:bodyPr spcFirstLastPara="1" wrap="square" lIns="91385" tIns="91385" rIns="91385" bIns="91385" anchor="ctr" anchorCtr="0">
            <a:noAutofit/>
          </a:bodyPr>
          <a:lstStyle/>
          <a:p>
            <a:pPr defTabSz="914034">
              <a:buClr>
                <a:srgbClr val="000000"/>
              </a:buClr>
              <a:defRPr/>
            </a:pPr>
            <a:endParaRPr sz="1399" kern="0">
              <a:solidFill>
                <a:srgbClr val="000000"/>
              </a:solidFill>
              <a:latin typeface="Arial"/>
              <a:cs typeface="Arial"/>
              <a:sym typeface="Arial"/>
            </a:endParaRPr>
          </a:p>
        </p:txBody>
      </p:sp>
      <p:sp>
        <p:nvSpPr>
          <p:cNvPr id="67" name="Google Shape;67;p13"/>
          <p:cNvSpPr txBox="1"/>
          <p:nvPr/>
        </p:nvSpPr>
        <p:spPr>
          <a:xfrm>
            <a:off x="1575094" y="13195569"/>
            <a:ext cx="12534687" cy="1998132"/>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en-US" sz="4800" b="1" kern="0" dirty="0">
                <a:solidFill>
                  <a:srgbClr val="666666"/>
                </a:solidFill>
                <a:latin typeface="Calibri" panose="020F0502020204030204" pitchFamily="34" charset="0"/>
                <a:ea typeface="Oswald"/>
                <a:cs typeface="Calibri" panose="020F0502020204030204" pitchFamily="34" charset="0"/>
                <a:sym typeface="Oswald"/>
              </a:rPr>
              <a:t>Types of mental disorders in children and adolescents include :</a:t>
            </a:r>
          </a:p>
          <a:p>
            <a:pPr defTabSz="914034">
              <a:buClr>
                <a:srgbClr val="000000"/>
              </a:buClr>
              <a:defRPr/>
            </a:pPr>
            <a:endParaRPr sz="1399" kern="0" dirty="0">
              <a:solidFill>
                <a:srgbClr val="000000"/>
              </a:solidFill>
              <a:latin typeface="Oswald"/>
              <a:ea typeface="Oswald"/>
              <a:cs typeface="Oswald"/>
              <a:sym typeface="Oswald"/>
            </a:endParaRPr>
          </a:p>
        </p:txBody>
      </p:sp>
      <p:sp>
        <p:nvSpPr>
          <p:cNvPr id="68" name="Google Shape;68;p13"/>
          <p:cNvSpPr txBox="1"/>
          <p:nvPr/>
        </p:nvSpPr>
        <p:spPr>
          <a:xfrm>
            <a:off x="1575094" y="7313779"/>
            <a:ext cx="12069590" cy="5752478"/>
          </a:xfrm>
          <a:prstGeom prst="rect">
            <a:avLst/>
          </a:prstGeom>
          <a:solidFill>
            <a:schemeClr val="bg1">
              <a:alpha val="50000"/>
            </a:schemeClr>
          </a:solidFill>
          <a:ln>
            <a:noFill/>
          </a:ln>
        </p:spPr>
        <p:style>
          <a:lnRef idx="0">
            <a:scrgbClr r="0" g="0" b="0"/>
          </a:lnRef>
          <a:fillRef idx="0">
            <a:scrgbClr r="0" g="0" b="0"/>
          </a:fillRef>
          <a:effectRef idx="0">
            <a:scrgbClr r="0" g="0" b="0"/>
          </a:effectRef>
          <a:fontRef idx="minor">
            <a:schemeClr val="lt1"/>
          </a:fontRef>
        </p:style>
        <p:txBody>
          <a:bodyPr spcFirstLastPara="1" wrap="square" lIns="91385" tIns="91385" rIns="91385" bIns="91385" anchor="t" anchorCtr="0">
            <a:noAutofit/>
          </a:bodyPr>
          <a:lstStyle/>
          <a:p>
            <a:pPr marL="457017" indent="-380848" defTabSz="914034">
              <a:lnSpc>
                <a:spcPct val="115000"/>
              </a:lnSpc>
              <a:buClr>
                <a:srgbClr val="434343"/>
              </a:buClr>
              <a:buSzPts val="2400"/>
              <a:buFont typeface="Droid Serif"/>
              <a:buChar char="●"/>
              <a:defRPr/>
            </a:pPr>
            <a:r>
              <a:rPr lang="en-US" sz="2400" kern="0" dirty="0">
                <a:solidFill>
                  <a:srgbClr val="434343"/>
                </a:solidFill>
                <a:latin typeface="Calibri" panose="020F0502020204030204" pitchFamily="34" charset="0"/>
                <a:ea typeface="Droid Serif"/>
                <a:cs typeface="Calibri" panose="020F0502020204030204" pitchFamily="34" charset="0"/>
                <a:sym typeface="Droid Serif"/>
              </a:rPr>
              <a:t>Childhood and adolescence are critical periods to promote mental health as more than half of mental health problems start at these stages, and many of these persist throughout adult life (Kessler et al., 2005).</a:t>
            </a:r>
          </a:p>
          <a:p>
            <a:pPr defTabSz="914034">
              <a:lnSpc>
                <a:spcPct val="115000"/>
              </a:lnSpc>
              <a:buClr>
                <a:srgbClr val="000000"/>
              </a:buClr>
              <a:defRPr/>
            </a:pPr>
            <a:endParaRPr sz="2400" kern="0" dirty="0">
              <a:solidFill>
                <a:srgbClr val="434343"/>
              </a:solidFill>
              <a:latin typeface="Calibri" panose="020F0502020204030204" pitchFamily="34" charset="0"/>
              <a:ea typeface="Droid Serif"/>
              <a:cs typeface="Calibri" panose="020F0502020204030204" pitchFamily="34" charset="0"/>
              <a:sym typeface="Droid Serif"/>
            </a:endParaRPr>
          </a:p>
          <a:p>
            <a:pPr marL="457017" indent="-380848" defTabSz="914034">
              <a:lnSpc>
                <a:spcPct val="115000"/>
              </a:lnSpc>
              <a:buClr>
                <a:srgbClr val="434343"/>
              </a:buClr>
              <a:buSzPts val="2400"/>
              <a:buFont typeface="Droid Serif"/>
              <a:buChar char="●"/>
              <a:defRPr/>
            </a:pPr>
            <a:r>
              <a:rPr lang="en-US" sz="2400" kern="0" dirty="0">
                <a:solidFill>
                  <a:srgbClr val="434343"/>
                </a:solidFill>
                <a:latin typeface="Calibri" panose="020F0502020204030204" pitchFamily="34" charset="0"/>
                <a:ea typeface="Droid Serif"/>
                <a:cs typeface="Calibri" panose="020F0502020204030204" pitchFamily="34" charset="0"/>
                <a:sym typeface="Droid Serif"/>
              </a:rPr>
              <a:t>Data from around the world show an increase in the prevalence of mental health problems during childhood and adolescence (de la Barra M, 2009), with the proportion of people affected reaching almost 20% (WHO, 2016).</a:t>
            </a:r>
          </a:p>
          <a:p>
            <a:pPr defTabSz="914034">
              <a:lnSpc>
                <a:spcPct val="115000"/>
              </a:lnSpc>
              <a:buClr>
                <a:srgbClr val="000000"/>
              </a:buClr>
              <a:defRPr/>
            </a:pPr>
            <a:endParaRPr sz="2400" kern="0" dirty="0">
              <a:solidFill>
                <a:srgbClr val="434343"/>
              </a:solidFill>
              <a:latin typeface="Calibri" panose="020F0502020204030204" pitchFamily="34" charset="0"/>
              <a:ea typeface="Droid Serif"/>
              <a:cs typeface="Calibri" panose="020F0502020204030204" pitchFamily="34" charset="0"/>
              <a:sym typeface="Droid Serif"/>
            </a:endParaRPr>
          </a:p>
          <a:p>
            <a:pPr defTabSz="914034">
              <a:lnSpc>
                <a:spcPct val="115000"/>
              </a:lnSpc>
              <a:buClr>
                <a:srgbClr val="000000"/>
              </a:buClr>
              <a:defRPr/>
            </a:pPr>
            <a:r>
              <a:rPr lang="en-US" sz="2400" kern="0" dirty="0">
                <a:solidFill>
                  <a:srgbClr val="434343"/>
                </a:solidFill>
                <a:latin typeface="Calibri" panose="020F0502020204030204" pitchFamily="34" charset="0"/>
                <a:ea typeface="Droid Serif"/>
                <a:cs typeface="Calibri" panose="020F0502020204030204" pitchFamily="34" charset="0"/>
                <a:sym typeface="Droid Serif"/>
              </a:rPr>
              <a:t>Mental health is a key component of overall wellbeing and its prevalence can vary across age groups. This poster presentation aims to explore the types, and prevalence of mental health problems among children and young people and to explore specific treatment and intervention strategies, including community-based approaches.</a:t>
            </a:r>
          </a:p>
          <a:p>
            <a:pPr defTabSz="914034">
              <a:lnSpc>
                <a:spcPct val="115000"/>
              </a:lnSpc>
              <a:buClr>
                <a:srgbClr val="000000"/>
              </a:buClr>
              <a:defRPr/>
            </a:pPr>
            <a:endParaRPr sz="2000" kern="0" dirty="0">
              <a:solidFill>
                <a:srgbClr val="000000"/>
              </a:solidFill>
              <a:latin typeface="Oswald"/>
              <a:ea typeface="Oswald"/>
              <a:cs typeface="Oswald"/>
              <a:sym typeface="Oswald"/>
            </a:endParaRPr>
          </a:p>
        </p:txBody>
      </p:sp>
      <p:sp>
        <p:nvSpPr>
          <p:cNvPr id="69" name="Google Shape;69;p13"/>
          <p:cNvSpPr txBox="1"/>
          <p:nvPr/>
        </p:nvSpPr>
        <p:spPr>
          <a:xfrm>
            <a:off x="1650780" y="15268027"/>
            <a:ext cx="10281336" cy="2466172"/>
          </a:xfrm>
          <a:prstGeom prst="rect">
            <a:avLst/>
          </a:prstGeom>
          <a:noFill/>
          <a:ln>
            <a:noFill/>
          </a:ln>
        </p:spPr>
        <p:txBody>
          <a:bodyPr spcFirstLastPara="1" wrap="square" lIns="91385" tIns="91385" rIns="91385" bIns="91385" anchor="t" anchorCtr="0">
            <a:noAutofit/>
          </a:bodyPr>
          <a:lstStyle/>
          <a:p>
            <a:pPr marL="342763" indent="-342763" defTabSz="914034">
              <a:buClr>
                <a:srgbClr val="000000"/>
              </a:buClr>
              <a:buFont typeface="Arial" panose="020B0604020202020204" pitchFamily="34" charset="0"/>
              <a:buChar char="•"/>
              <a:defRPr sz="1800" b="0" i="0" u="none" strike="noStrike" kern="0" cap="none" spc="0" baseline="0">
                <a:solidFill>
                  <a:srgbClr val="000000"/>
                </a:solidFill>
                <a:uFillTx/>
              </a:defRPr>
            </a:pPr>
            <a:r>
              <a:rPr lang="en-GB" sz="2800" dirty="0">
                <a:solidFill>
                  <a:srgbClr val="000000"/>
                </a:solidFill>
                <a:latin typeface="Calibri"/>
                <a:cs typeface="Arial"/>
                <a:sym typeface="Arial"/>
              </a:rPr>
              <a:t>ADHD</a:t>
            </a:r>
          </a:p>
          <a:p>
            <a:pPr marL="342763" indent="-342763" defTabSz="914034">
              <a:buClr>
                <a:srgbClr val="000000"/>
              </a:buClr>
              <a:buFont typeface="Arial" panose="020B0604020202020204" pitchFamily="34" charset="0"/>
              <a:buChar char="•"/>
              <a:defRPr sz="1800" b="0" i="0" u="none" strike="noStrike" kern="0" cap="none" spc="0" baseline="0">
                <a:solidFill>
                  <a:srgbClr val="000000"/>
                </a:solidFill>
                <a:uFillTx/>
              </a:defRPr>
            </a:pPr>
            <a:r>
              <a:rPr lang="pl-PL" sz="2800" dirty="0">
                <a:solidFill>
                  <a:srgbClr val="000000"/>
                </a:solidFill>
                <a:latin typeface="Calibri"/>
                <a:cs typeface="Arial"/>
                <a:sym typeface="Arial"/>
              </a:rPr>
              <a:t>A</a:t>
            </a:r>
            <a:r>
              <a:rPr lang="en-GB" sz="2800" dirty="0" err="1">
                <a:solidFill>
                  <a:srgbClr val="000000"/>
                </a:solidFill>
                <a:latin typeface="Calibri"/>
                <a:cs typeface="Arial"/>
                <a:sym typeface="Arial"/>
              </a:rPr>
              <a:t>nxiety</a:t>
            </a:r>
            <a:r>
              <a:rPr lang="en-GB" sz="2800" dirty="0">
                <a:solidFill>
                  <a:srgbClr val="000000"/>
                </a:solidFill>
                <a:latin typeface="Calibri"/>
                <a:cs typeface="Arial"/>
                <a:sym typeface="Arial"/>
              </a:rPr>
              <a:t> disorders</a:t>
            </a:r>
          </a:p>
          <a:p>
            <a:pPr marL="342763" indent="-342763" defTabSz="914034">
              <a:buClr>
                <a:srgbClr val="000000"/>
              </a:buClr>
              <a:buFont typeface="Arial" panose="020B0604020202020204" pitchFamily="34" charset="0"/>
              <a:buChar char="•"/>
              <a:defRPr sz="1800" b="0" i="0" u="none" strike="noStrike" kern="0" cap="none" spc="0" baseline="0">
                <a:solidFill>
                  <a:srgbClr val="000000"/>
                </a:solidFill>
                <a:uFillTx/>
              </a:defRPr>
            </a:pPr>
            <a:r>
              <a:rPr lang="pl-PL" sz="2800" dirty="0">
                <a:solidFill>
                  <a:srgbClr val="000000"/>
                </a:solidFill>
                <a:latin typeface="Calibri"/>
                <a:cs typeface="Arial"/>
                <a:sym typeface="Arial"/>
              </a:rPr>
              <a:t>D</a:t>
            </a:r>
            <a:r>
              <a:rPr lang="en-GB" sz="2800" dirty="0" err="1">
                <a:solidFill>
                  <a:srgbClr val="000000"/>
                </a:solidFill>
                <a:latin typeface="Calibri"/>
                <a:cs typeface="Arial"/>
                <a:sym typeface="Arial"/>
              </a:rPr>
              <a:t>epression</a:t>
            </a:r>
            <a:endParaRPr lang="en-GB" sz="2800" dirty="0">
              <a:solidFill>
                <a:srgbClr val="000000"/>
              </a:solidFill>
              <a:latin typeface="Calibri"/>
              <a:cs typeface="Arial"/>
              <a:sym typeface="Arial"/>
            </a:endParaRPr>
          </a:p>
          <a:p>
            <a:pPr marL="342763" indent="-342763" defTabSz="914034">
              <a:buClr>
                <a:srgbClr val="000000"/>
              </a:buClr>
              <a:buFont typeface="Arial" panose="020B0604020202020204" pitchFamily="34" charset="0"/>
              <a:buChar char="•"/>
              <a:defRPr sz="1800" b="0" i="0" u="none" strike="noStrike" kern="0" cap="none" spc="0" baseline="0">
                <a:solidFill>
                  <a:srgbClr val="000000"/>
                </a:solidFill>
                <a:uFillTx/>
              </a:defRPr>
            </a:pPr>
            <a:r>
              <a:rPr lang="pl-PL" sz="2800" dirty="0">
                <a:solidFill>
                  <a:srgbClr val="000000"/>
                </a:solidFill>
                <a:latin typeface="Calibri"/>
                <a:cs typeface="Arial"/>
                <a:sym typeface="Arial"/>
              </a:rPr>
              <a:t>C</a:t>
            </a:r>
            <a:r>
              <a:rPr lang="en-GB" sz="2800" dirty="0" err="1">
                <a:solidFill>
                  <a:srgbClr val="000000"/>
                </a:solidFill>
                <a:latin typeface="Calibri"/>
                <a:cs typeface="Arial"/>
                <a:sym typeface="Arial"/>
              </a:rPr>
              <a:t>onduct</a:t>
            </a:r>
            <a:r>
              <a:rPr lang="en-GB" sz="2800" dirty="0">
                <a:solidFill>
                  <a:srgbClr val="000000"/>
                </a:solidFill>
                <a:latin typeface="Calibri"/>
                <a:cs typeface="Arial"/>
                <a:sym typeface="Arial"/>
              </a:rPr>
              <a:t> disorders</a:t>
            </a:r>
          </a:p>
          <a:p>
            <a:pPr marL="342763" indent="-342763" defTabSz="914034">
              <a:buClr>
                <a:srgbClr val="000000"/>
              </a:buClr>
              <a:buFont typeface="Arial" panose="020B0604020202020204" pitchFamily="34" charset="0"/>
              <a:buChar char="•"/>
              <a:defRPr sz="1800" b="0" i="0" u="none" strike="noStrike" kern="0" cap="none" spc="0" baseline="0">
                <a:solidFill>
                  <a:srgbClr val="000000"/>
                </a:solidFill>
                <a:uFillTx/>
              </a:defRPr>
            </a:pPr>
            <a:r>
              <a:rPr lang="pl-PL" sz="2800" dirty="0">
                <a:solidFill>
                  <a:srgbClr val="000000"/>
                </a:solidFill>
                <a:latin typeface="Calibri"/>
                <a:cs typeface="Arial"/>
                <a:sym typeface="Arial"/>
              </a:rPr>
              <a:t>E</a:t>
            </a:r>
            <a:r>
              <a:rPr lang="en-GB" sz="2800" dirty="0" err="1">
                <a:solidFill>
                  <a:srgbClr val="000000"/>
                </a:solidFill>
                <a:latin typeface="Calibri"/>
                <a:cs typeface="Arial"/>
                <a:sym typeface="Arial"/>
              </a:rPr>
              <a:t>ating</a:t>
            </a:r>
            <a:r>
              <a:rPr lang="en-GB" sz="2800" dirty="0">
                <a:solidFill>
                  <a:srgbClr val="000000"/>
                </a:solidFill>
                <a:latin typeface="Calibri"/>
                <a:cs typeface="Arial"/>
                <a:sym typeface="Arial"/>
              </a:rPr>
              <a:t> disorders </a:t>
            </a:r>
          </a:p>
          <a:p>
            <a:pPr marL="342763" indent="-342763" defTabSz="914034">
              <a:buClr>
                <a:srgbClr val="000000"/>
              </a:buClr>
              <a:buFont typeface="Arial" panose="020B0604020202020204" pitchFamily="34" charset="0"/>
              <a:buChar char="•"/>
              <a:defRPr sz="1800" b="0" i="0" u="none" strike="noStrike" kern="0" cap="none" spc="0" baseline="0">
                <a:solidFill>
                  <a:srgbClr val="000000"/>
                </a:solidFill>
                <a:uFillTx/>
              </a:defRPr>
            </a:pPr>
            <a:r>
              <a:rPr lang="pl-PL" sz="2800" dirty="0">
                <a:solidFill>
                  <a:srgbClr val="000000"/>
                </a:solidFill>
                <a:latin typeface="Calibri"/>
                <a:cs typeface="Arial"/>
                <a:sym typeface="Arial"/>
              </a:rPr>
              <a:t>A</a:t>
            </a:r>
            <a:r>
              <a:rPr lang="en-GB" sz="2800" dirty="0" err="1">
                <a:solidFill>
                  <a:srgbClr val="000000"/>
                </a:solidFill>
                <a:latin typeface="Calibri"/>
                <a:cs typeface="Arial"/>
                <a:sym typeface="Arial"/>
              </a:rPr>
              <a:t>utism</a:t>
            </a:r>
            <a:r>
              <a:rPr lang="en-GB" sz="2800" dirty="0">
                <a:solidFill>
                  <a:srgbClr val="000000"/>
                </a:solidFill>
                <a:latin typeface="Calibri"/>
                <a:cs typeface="Arial"/>
                <a:sym typeface="Arial"/>
              </a:rPr>
              <a:t> spectrum disorders (ASD</a:t>
            </a:r>
            <a:r>
              <a:rPr lang="en-GB" sz="2399" dirty="0">
                <a:solidFill>
                  <a:srgbClr val="000000"/>
                </a:solidFill>
                <a:latin typeface="Calibri"/>
                <a:cs typeface="Arial"/>
                <a:sym typeface="Arial"/>
              </a:rPr>
              <a:t>)</a:t>
            </a:r>
          </a:p>
          <a:p>
            <a:pPr defTabSz="914034">
              <a:buClr>
                <a:srgbClr val="000000"/>
              </a:buClr>
              <a:buSzPts val="1100"/>
              <a:defRPr/>
            </a:pPr>
            <a:endParaRPr sz="2399" kern="0" dirty="0">
              <a:solidFill>
                <a:srgbClr val="434343"/>
              </a:solidFill>
              <a:latin typeface="Droid Serif"/>
              <a:ea typeface="Droid Serif"/>
              <a:cs typeface="Droid Serif"/>
              <a:sym typeface="Droid Serif"/>
            </a:endParaRPr>
          </a:p>
        </p:txBody>
      </p:sp>
      <p:sp>
        <p:nvSpPr>
          <p:cNvPr id="70" name="Google Shape;70;p13"/>
          <p:cNvSpPr txBox="1"/>
          <p:nvPr/>
        </p:nvSpPr>
        <p:spPr>
          <a:xfrm>
            <a:off x="1463803" y="28626844"/>
            <a:ext cx="12785613" cy="2337367"/>
          </a:xfrm>
          <a:prstGeom prst="rect">
            <a:avLst/>
          </a:prstGeom>
          <a:noFill/>
          <a:ln>
            <a:noFill/>
          </a:ln>
        </p:spPr>
        <p:txBody>
          <a:bodyPr spcFirstLastPara="1" wrap="square" lIns="91385" tIns="91385" rIns="91385" bIns="91385" anchor="t" anchorCtr="0">
            <a:noAutofit/>
          </a:bodyPr>
          <a:lstStyle/>
          <a:p>
            <a:pPr defTabSz="914034">
              <a:buClr>
                <a:srgbClr val="000000"/>
              </a:buClr>
              <a:defRPr/>
            </a:pPr>
            <a:r>
              <a:rPr lang="en-US" sz="3200" b="1" kern="0" dirty="0">
                <a:solidFill>
                  <a:srgbClr val="434343"/>
                </a:solidFill>
                <a:latin typeface="Calibri" panose="020F0502020204030204" pitchFamily="34" charset="0"/>
                <a:ea typeface="Droid Serif"/>
                <a:cs typeface="Calibri" panose="020F0502020204030204" pitchFamily="34" charset="0"/>
                <a:sym typeface="Droid Serif"/>
              </a:rPr>
              <a:t>Conclusion</a:t>
            </a:r>
            <a:endParaRPr lang="pl-PL" sz="3200" b="1" kern="0" dirty="0">
              <a:solidFill>
                <a:srgbClr val="434343"/>
              </a:solidFill>
              <a:latin typeface="Calibri" panose="020F0502020204030204" pitchFamily="34" charset="0"/>
              <a:ea typeface="Droid Serif"/>
              <a:cs typeface="Calibri" panose="020F0502020204030204" pitchFamily="34" charset="0"/>
              <a:sym typeface="Droid Serif"/>
            </a:endParaRPr>
          </a:p>
          <a:p>
            <a:pPr defTabSz="914034">
              <a:buClr>
                <a:srgbClr val="000000"/>
              </a:buClr>
              <a:defRPr/>
            </a:pPr>
            <a:endParaRPr lang="en-US" sz="2400" b="1" kern="0" dirty="0">
              <a:solidFill>
                <a:srgbClr val="434343"/>
              </a:solidFill>
              <a:latin typeface="Calibri" panose="020F0502020204030204" pitchFamily="34" charset="0"/>
              <a:ea typeface="Droid Serif"/>
              <a:cs typeface="Calibri" panose="020F0502020204030204" pitchFamily="34" charset="0"/>
              <a:sym typeface="Droid Serif"/>
            </a:endParaRPr>
          </a:p>
          <a:p>
            <a:pPr defTabSz="914034">
              <a:buClr>
                <a:srgbClr val="000000"/>
              </a:buClr>
              <a:defRPr/>
            </a:pPr>
            <a:r>
              <a:rPr lang="en-US" sz="2800" kern="0" dirty="0">
                <a:solidFill>
                  <a:srgbClr val="434343"/>
                </a:solidFill>
                <a:latin typeface="Calibri" panose="020F0502020204030204" pitchFamily="34" charset="0"/>
                <a:ea typeface="Droid Serif"/>
                <a:cs typeface="Calibri" panose="020F0502020204030204" pitchFamily="34" charset="0"/>
                <a:sym typeface="Droid Serif"/>
              </a:rPr>
              <a:t>It is important to note that these numbers are general estimates and may vary by study and population. In addition, the diagnosis of psychiatric disorders in children is complex and requires </a:t>
            </a:r>
            <a:r>
              <a:rPr lang="en-US" sz="2800" kern="0" dirty="0" err="1">
                <a:solidFill>
                  <a:srgbClr val="434343"/>
                </a:solidFill>
                <a:latin typeface="Calibri" panose="020F0502020204030204" pitchFamily="34" charset="0"/>
                <a:ea typeface="Droid Serif"/>
                <a:cs typeface="Calibri" panose="020F0502020204030204" pitchFamily="34" charset="0"/>
                <a:sym typeface="Droid Serif"/>
              </a:rPr>
              <a:t>specialised</a:t>
            </a:r>
            <a:r>
              <a:rPr lang="en-US" sz="2800" kern="0" dirty="0">
                <a:solidFill>
                  <a:srgbClr val="434343"/>
                </a:solidFill>
                <a:latin typeface="Calibri" panose="020F0502020204030204" pitchFamily="34" charset="0"/>
                <a:ea typeface="Droid Serif"/>
                <a:cs typeface="Calibri" panose="020F0502020204030204" pitchFamily="34" charset="0"/>
                <a:sym typeface="Droid Serif"/>
              </a:rPr>
              <a:t> assessment.</a:t>
            </a:r>
          </a:p>
        </p:txBody>
      </p:sp>
      <p:sp>
        <p:nvSpPr>
          <p:cNvPr id="71" name="Google Shape;71;p13"/>
          <p:cNvSpPr txBox="1"/>
          <p:nvPr/>
        </p:nvSpPr>
        <p:spPr>
          <a:xfrm>
            <a:off x="1492758" y="18717973"/>
            <a:ext cx="12699358" cy="1450470"/>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en-US" sz="4800" b="1" kern="0" dirty="0">
                <a:solidFill>
                  <a:srgbClr val="666666"/>
                </a:solidFill>
                <a:latin typeface="Calibri" panose="020F0502020204030204" pitchFamily="34" charset="0"/>
                <a:ea typeface="Oswald"/>
                <a:cs typeface="Calibri" panose="020F0502020204030204" pitchFamily="34" charset="0"/>
                <a:sym typeface="Oswald"/>
              </a:rPr>
              <a:t>The prevalence of mental disorders in children and adolescents</a:t>
            </a:r>
            <a:r>
              <a:rPr lang="pl-PL" sz="4800" b="1" kern="0" dirty="0">
                <a:solidFill>
                  <a:srgbClr val="666666"/>
                </a:solidFill>
                <a:latin typeface="Calibri" panose="020F0502020204030204" pitchFamily="34" charset="0"/>
                <a:ea typeface="Oswald"/>
                <a:cs typeface="Calibri" panose="020F0502020204030204" pitchFamily="34" charset="0"/>
                <a:sym typeface="Oswald"/>
              </a:rPr>
              <a:t>:</a:t>
            </a:r>
            <a:r>
              <a:rPr lang="en-US" sz="4800" b="1" kern="0" dirty="0">
                <a:solidFill>
                  <a:srgbClr val="666666"/>
                </a:solidFill>
                <a:latin typeface="Calibri" panose="020F0502020204030204" pitchFamily="34" charset="0"/>
                <a:ea typeface="Oswald"/>
                <a:cs typeface="Calibri" panose="020F0502020204030204" pitchFamily="34" charset="0"/>
                <a:sym typeface="Oswald"/>
              </a:rPr>
              <a:t> </a:t>
            </a:r>
            <a:endParaRPr sz="4800" b="1" kern="0" dirty="0">
              <a:solidFill>
                <a:srgbClr val="666666"/>
              </a:solidFill>
              <a:latin typeface="Calibri" panose="020F0502020204030204" pitchFamily="34" charset="0"/>
              <a:ea typeface="Oswald"/>
              <a:cs typeface="Calibri" panose="020F0502020204030204" pitchFamily="34" charset="0"/>
              <a:sym typeface="Oswald"/>
            </a:endParaRPr>
          </a:p>
          <a:p>
            <a:pPr defTabSz="914034">
              <a:buClr>
                <a:srgbClr val="000000"/>
              </a:buClr>
              <a:defRPr/>
            </a:pPr>
            <a:endParaRPr sz="1399" kern="0" dirty="0">
              <a:solidFill>
                <a:srgbClr val="000000"/>
              </a:solidFill>
              <a:latin typeface="Oswald"/>
              <a:ea typeface="Oswald"/>
              <a:cs typeface="Oswald"/>
              <a:sym typeface="Oswald"/>
            </a:endParaRPr>
          </a:p>
        </p:txBody>
      </p:sp>
      <p:sp>
        <p:nvSpPr>
          <p:cNvPr id="72" name="Google Shape;72;p13"/>
          <p:cNvSpPr txBox="1"/>
          <p:nvPr/>
        </p:nvSpPr>
        <p:spPr>
          <a:xfrm>
            <a:off x="1506931" y="20607364"/>
            <a:ext cx="12699359" cy="1461029"/>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pl-PL" sz="2400" kern="0" dirty="0">
                <a:solidFill>
                  <a:srgbClr val="434343"/>
                </a:solidFill>
                <a:latin typeface="Calibri" panose="020F0502020204030204" pitchFamily="34" charset="0"/>
                <a:ea typeface="Droid Serif"/>
                <a:cs typeface="Calibri" panose="020F0502020204030204" pitchFamily="34" charset="0"/>
                <a:sym typeface="Droid Serif"/>
              </a:rPr>
              <a:t>C</a:t>
            </a:r>
            <a:r>
              <a:rPr lang="en-US" sz="2400" kern="0" dirty="0">
                <a:solidFill>
                  <a:srgbClr val="434343"/>
                </a:solidFill>
                <a:latin typeface="Calibri" panose="020F0502020204030204" pitchFamily="34" charset="0"/>
                <a:ea typeface="Droid Serif"/>
                <a:cs typeface="Calibri" panose="020F0502020204030204" pitchFamily="34" charset="0"/>
                <a:sym typeface="Droid Serif"/>
              </a:rPr>
              <a:t>an vary according to region, population and diagnostic criteria. Comparing the prevalence of these disorders globally and in the UK, we get</a:t>
            </a:r>
            <a:r>
              <a:rPr lang="pl-PL" sz="2400" kern="0" dirty="0">
                <a:solidFill>
                  <a:srgbClr val="434343"/>
                </a:solidFill>
                <a:latin typeface="Calibri" panose="020F0502020204030204" pitchFamily="34" charset="0"/>
                <a:ea typeface="Droid Serif"/>
                <a:cs typeface="Calibri" panose="020F0502020204030204" pitchFamily="34" charset="0"/>
                <a:sym typeface="Droid Serif"/>
              </a:rPr>
              <a:t>:</a:t>
            </a:r>
            <a:endParaRPr lang="en-US" sz="2400" kern="0" dirty="0">
              <a:solidFill>
                <a:srgbClr val="434343"/>
              </a:solidFill>
              <a:latin typeface="Calibri" panose="020F0502020204030204" pitchFamily="34" charset="0"/>
              <a:ea typeface="Droid Serif"/>
              <a:cs typeface="Calibri" panose="020F0502020204030204" pitchFamily="34" charset="0"/>
              <a:sym typeface="Droid Serif"/>
            </a:endParaRPr>
          </a:p>
          <a:p>
            <a:pPr defTabSz="914034">
              <a:lnSpc>
                <a:spcPct val="115000"/>
              </a:lnSpc>
              <a:buClr>
                <a:srgbClr val="000000"/>
              </a:buClr>
              <a:defRPr/>
            </a:pPr>
            <a:endParaRPr lang="pl-PL" sz="2399" kern="0" dirty="0">
              <a:solidFill>
                <a:srgbClr val="434343"/>
              </a:solidFill>
              <a:latin typeface="Droid Serif"/>
              <a:ea typeface="Droid Serif"/>
              <a:cs typeface="Droid Serif"/>
              <a:sym typeface="Droid Serif"/>
            </a:endParaRPr>
          </a:p>
        </p:txBody>
      </p:sp>
      <p:sp>
        <p:nvSpPr>
          <p:cNvPr id="73" name="Google Shape;73;p13"/>
          <p:cNvSpPr txBox="1"/>
          <p:nvPr/>
        </p:nvSpPr>
        <p:spPr>
          <a:xfrm>
            <a:off x="16597802" y="5914990"/>
            <a:ext cx="12305351" cy="1450470"/>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pl-PL" sz="5998" b="1" kern="0" dirty="0" err="1">
                <a:solidFill>
                  <a:srgbClr val="666666"/>
                </a:solidFill>
                <a:latin typeface="Calibri" panose="020F0502020204030204" pitchFamily="34" charset="0"/>
                <a:ea typeface="Oswald"/>
                <a:cs typeface="Calibri" panose="020F0502020204030204" pitchFamily="34" charset="0"/>
                <a:sym typeface="Oswald"/>
              </a:rPr>
              <a:t>Treatment</a:t>
            </a:r>
            <a:r>
              <a:rPr lang="pl-PL" sz="5998" b="1" kern="0" dirty="0">
                <a:solidFill>
                  <a:srgbClr val="666666"/>
                </a:solidFill>
                <a:latin typeface="Calibri" panose="020F0502020204030204" pitchFamily="34" charset="0"/>
                <a:ea typeface="Oswald"/>
                <a:cs typeface="Calibri" panose="020F0502020204030204" pitchFamily="34" charset="0"/>
                <a:sym typeface="Oswald"/>
              </a:rPr>
              <a:t> for </a:t>
            </a:r>
            <a:r>
              <a:rPr lang="pl-PL" sz="5998" b="1" kern="0" dirty="0" err="1">
                <a:solidFill>
                  <a:srgbClr val="666666"/>
                </a:solidFill>
                <a:latin typeface="Calibri" panose="020F0502020204030204" pitchFamily="34" charset="0"/>
                <a:ea typeface="Oswald"/>
                <a:cs typeface="Calibri" panose="020F0502020204030204" pitchFamily="34" charset="0"/>
                <a:sym typeface="Oswald"/>
              </a:rPr>
              <a:t>mental</a:t>
            </a:r>
            <a:r>
              <a:rPr lang="pl-PL" sz="5998" b="1" kern="0" dirty="0">
                <a:solidFill>
                  <a:srgbClr val="666666"/>
                </a:solidFill>
                <a:latin typeface="Calibri" panose="020F0502020204030204" pitchFamily="34" charset="0"/>
                <a:ea typeface="Oswald"/>
                <a:cs typeface="Calibri" panose="020F0502020204030204" pitchFamily="34" charset="0"/>
                <a:sym typeface="Oswald"/>
              </a:rPr>
              <a:t> </a:t>
            </a:r>
            <a:r>
              <a:rPr lang="pl-PL" sz="5998" b="1" kern="0" dirty="0" err="1">
                <a:solidFill>
                  <a:srgbClr val="666666"/>
                </a:solidFill>
                <a:latin typeface="Calibri" panose="020F0502020204030204" pitchFamily="34" charset="0"/>
                <a:ea typeface="Oswald"/>
                <a:cs typeface="Calibri" panose="020F0502020204030204" pitchFamily="34" charset="0"/>
                <a:sym typeface="Oswald"/>
              </a:rPr>
              <a:t>disorders</a:t>
            </a:r>
            <a:r>
              <a:rPr lang="pl-PL" sz="5998" b="1" kern="0" dirty="0">
                <a:solidFill>
                  <a:srgbClr val="666666"/>
                </a:solidFill>
                <a:latin typeface="Calibri" panose="020F0502020204030204" pitchFamily="34" charset="0"/>
                <a:ea typeface="Oswald"/>
                <a:cs typeface="Calibri" panose="020F0502020204030204" pitchFamily="34" charset="0"/>
                <a:sym typeface="Oswald"/>
              </a:rPr>
              <a:t>:</a:t>
            </a:r>
          </a:p>
          <a:p>
            <a:pPr defTabSz="914034">
              <a:lnSpc>
                <a:spcPct val="115000"/>
              </a:lnSpc>
              <a:buClr>
                <a:srgbClr val="000000"/>
              </a:buClr>
              <a:defRPr/>
            </a:pPr>
            <a:endParaRPr lang="pl-PL" sz="5398" b="1" kern="0" dirty="0">
              <a:solidFill>
                <a:srgbClr val="666666"/>
              </a:solidFill>
              <a:latin typeface="Oswald"/>
              <a:ea typeface="Oswald"/>
              <a:cs typeface="Oswald"/>
              <a:sym typeface="Oswald"/>
            </a:endParaRPr>
          </a:p>
          <a:p>
            <a:pPr defTabSz="914034">
              <a:buClr>
                <a:srgbClr val="000000"/>
              </a:buClr>
              <a:defRPr/>
            </a:pPr>
            <a:endParaRPr sz="1399" kern="0" dirty="0">
              <a:solidFill>
                <a:srgbClr val="000000"/>
              </a:solidFill>
              <a:latin typeface="Oswald"/>
              <a:ea typeface="Oswald"/>
              <a:cs typeface="Oswald"/>
              <a:sym typeface="Oswald"/>
            </a:endParaRPr>
          </a:p>
        </p:txBody>
      </p:sp>
      <p:sp>
        <p:nvSpPr>
          <p:cNvPr id="74" name="Google Shape;74;p13"/>
          <p:cNvSpPr txBox="1"/>
          <p:nvPr/>
        </p:nvSpPr>
        <p:spPr>
          <a:xfrm>
            <a:off x="15803176" y="7674634"/>
            <a:ext cx="12305350" cy="926072"/>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endParaRPr sz="2399" kern="0" dirty="0">
              <a:solidFill>
                <a:srgbClr val="434343"/>
              </a:solidFill>
              <a:latin typeface="Droid Serif"/>
              <a:ea typeface="Droid Serif"/>
              <a:cs typeface="Droid Serif"/>
              <a:sym typeface="Droid Serif"/>
            </a:endParaRPr>
          </a:p>
        </p:txBody>
      </p:sp>
      <p:sp>
        <p:nvSpPr>
          <p:cNvPr id="75" name="Google Shape;75;p13"/>
          <p:cNvSpPr txBox="1"/>
          <p:nvPr/>
        </p:nvSpPr>
        <p:spPr>
          <a:xfrm>
            <a:off x="29654272" y="5868430"/>
            <a:ext cx="12553438" cy="1090804"/>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pl-PL" sz="5998" b="1" kern="0" dirty="0" err="1">
                <a:solidFill>
                  <a:srgbClr val="666666"/>
                </a:solidFill>
                <a:latin typeface="Calibri" panose="020F0502020204030204" pitchFamily="34" charset="0"/>
                <a:ea typeface="Oswald"/>
                <a:cs typeface="Calibri" panose="020F0502020204030204" pitchFamily="34" charset="0"/>
                <a:sym typeface="Oswald"/>
              </a:rPr>
              <a:t>Intervention</a:t>
            </a:r>
            <a:r>
              <a:rPr lang="pl-PL" sz="5998" b="1" kern="0" dirty="0">
                <a:solidFill>
                  <a:srgbClr val="666666"/>
                </a:solidFill>
                <a:latin typeface="Calibri" panose="020F0502020204030204" pitchFamily="34" charset="0"/>
                <a:ea typeface="Oswald"/>
                <a:cs typeface="Calibri" panose="020F0502020204030204" pitchFamily="34" charset="0"/>
                <a:sym typeface="Oswald"/>
              </a:rPr>
              <a:t> </a:t>
            </a:r>
            <a:r>
              <a:rPr lang="pl-PL" sz="5998" b="1" kern="0" dirty="0" err="1">
                <a:solidFill>
                  <a:srgbClr val="666666"/>
                </a:solidFill>
                <a:latin typeface="Calibri" panose="020F0502020204030204" pitchFamily="34" charset="0"/>
                <a:ea typeface="Oswald"/>
                <a:cs typeface="Calibri" panose="020F0502020204030204" pitchFamily="34" charset="0"/>
                <a:sym typeface="Oswald"/>
              </a:rPr>
              <a:t>strategies</a:t>
            </a:r>
            <a:r>
              <a:rPr lang="pl-PL" sz="5998" b="1" kern="0" dirty="0">
                <a:solidFill>
                  <a:srgbClr val="666666"/>
                </a:solidFill>
                <a:latin typeface="Calibri" panose="020F0502020204030204" pitchFamily="34" charset="0"/>
                <a:ea typeface="Oswald"/>
                <a:cs typeface="Calibri" panose="020F0502020204030204" pitchFamily="34" charset="0"/>
                <a:sym typeface="Oswald"/>
              </a:rPr>
              <a:t>:</a:t>
            </a:r>
            <a:endParaRPr lang="pl-PL" sz="1599" kern="0" dirty="0">
              <a:solidFill>
                <a:srgbClr val="000000"/>
              </a:solidFill>
              <a:latin typeface="Calibri" panose="020F0502020204030204" pitchFamily="34" charset="0"/>
              <a:ea typeface="Oswald"/>
              <a:cs typeface="Calibri" panose="020F0502020204030204" pitchFamily="34" charset="0"/>
              <a:sym typeface="Oswald"/>
            </a:endParaRPr>
          </a:p>
        </p:txBody>
      </p:sp>
      <p:sp>
        <p:nvSpPr>
          <p:cNvPr id="80" name="Google Shape;80;p13"/>
          <p:cNvSpPr txBox="1"/>
          <p:nvPr/>
        </p:nvSpPr>
        <p:spPr>
          <a:xfrm>
            <a:off x="21284008" y="16196681"/>
            <a:ext cx="10281336" cy="2078233"/>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buSzPts val="1100"/>
              <a:defRPr/>
            </a:pPr>
            <a:r>
              <a:rPr lang="en-US" sz="2399" kern="0" dirty="0">
                <a:solidFill>
                  <a:srgbClr val="434343"/>
                </a:solidFill>
                <a:latin typeface="Droid Serif"/>
                <a:ea typeface="Droid Serif"/>
                <a:cs typeface="Droid Serif"/>
                <a:sym typeface="Droid Serif"/>
              </a:rPr>
              <a:t/>
            </a:r>
            <a:br>
              <a:rPr lang="en-US" sz="2399" kern="0" dirty="0">
                <a:solidFill>
                  <a:srgbClr val="434343"/>
                </a:solidFill>
                <a:latin typeface="Droid Serif"/>
                <a:ea typeface="Droid Serif"/>
                <a:cs typeface="Droid Serif"/>
                <a:sym typeface="Droid Serif"/>
              </a:rPr>
            </a:br>
            <a:r>
              <a:rPr lang="en-GB" sz="2399" dirty="0">
                <a:solidFill>
                  <a:srgbClr val="000000"/>
                </a:solidFill>
                <a:latin typeface="Calibri"/>
                <a:cs typeface="Arial"/>
                <a:sym typeface="Arial"/>
              </a:rPr>
              <a:t/>
            </a:r>
            <a:br>
              <a:rPr lang="en-GB" sz="2399" dirty="0">
                <a:solidFill>
                  <a:srgbClr val="000000"/>
                </a:solidFill>
                <a:latin typeface="Calibri"/>
                <a:cs typeface="Arial"/>
                <a:sym typeface="Arial"/>
              </a:rPr>
            </a:br>
            <a:r>
              <a:rPr lang="en-GB" sz="2399" dirty="0">
                <a:solidFill>
                  <a:srgbClr val="000000"/>
                </a:solidFill>
                <a:latin typeface="Calibri"/>
                <a:cs typeface="Arial"/>
                <a:sym typeface="Arial"/>
              </a:rPr>
              <a:t/>
            </a:r>
            <a:br>
              <a:rPr lang="en-GB" sz="2399" dirty="0">
                <a:solidFill>
                  <a:srgbClr val="000000"/>
                </a:solidFill>
                <a:latin typeface="Calibri"/>
                <a:cs typeface="Arial"/>
                <a:sym typeface="Arial"/>
              </a:rPr>
            </a:br>
            <a:r>
              <a:rPr lang="en-GB" sz="2399" dirty="0">
                <a:solidFill>
                  <a:srgbClr val="000000"/>
                </a:solidFill>
                <a:latin typeface="Calibri"/>
                <a:cs typeface="Arial"/>
                <a:sym typeface="Arial"/>
              </a:rPr>
              <a:t/>
            </a:r>
            <a:br>
              <a:rPr lang="en-GB" sz="2399" dirty="0">
                <a:solidFill>
                  <a:srgbClr val="000000"/>
                </a:solidFill>
                <a:latin typeface="Calibri"/>
                <a:cs typeface="Arial"/>
                <a:sym typeface="Arial"/>
              </a:rPr>
            </a:br>
            <a:r>
              <a:rPr lang="en-GB" sz="2399" dirty="0">
                <a:solidFill>
                  <a:srgbClr val="000000"/>
                </a:solidFill>
                <a:latin typeface="Calibri"/>
                <a:cs typeface="Arial"/>
                <a:sym typeface="Arial"/>
              </a:rPr>
              <a:t/>
            </a:r>
            <a:br>
              <a:rPr lang="en-GB" sz="2399" dirty="0">
                <a:solidFill>
                  <a:srgbClr val="000000"/>
                </a:solidFill>
                <a:latin typeface="Calibri"/>
                <a:cs typeface="Arial"/>
                <a:sym typeface="Arial"/>
              </a:rPr>
            </a:br>
            <a:r>
              <a:rPr lang="en-GB" sz="2399" dirty="0">
                <a:solidFill>
                  <a:srgbClr val="000000"/>
                </a:solidFill>
                <a:latin typeface="Calibri"/>
                <a:cs typeface="Arial"/>
                <a:sym typeface="Arial"/>
              </a:rPr>
              <a:t/>
            </a:r>
            <a:br>
              <a:rPr lang="en-GB" sz="2399" dirty="0">
                <a:solidFill>
                  <a:srgbClr val="000000"/>
                </a:solidFill>
                <a:latin typeface="Calibri"/>
                <a:cs typeface="Arial"/>
                <a:sym typeface="Arial"/>
              </a:rPr>
            </a:br>
            <a:endParaRPr lang="pl-PL" sz="2399" kern="0" dirty="0">
              <a:solidFill>
                <a:srgbClr val="434343"/>
              </a:solidFill>
              <a:latin typeface="Droid Serif"/>
              <a:ea typeface="Droid Serif"/>
              <a:cs typeface="Droid Serif"/>
              <a:sym typeface="Droid Serif"/>
            </a:endParaRPr>
          </a:p>
          <a:p>
            <a:pPr defTabSz="914034">
              <a:lnSpc>
                <a:spcPct val="115000"/>
              </a:lnSpc>
              <a:buClr>
                <a:srgbClr val="000000"/>
              </a:buClr>
              <a:defRPr/>
            </a:pPr>
            <a:endParaRPr sz="2399" kern="0" dirty="0">
              <a:solidFill>
                <a:srgbClr val="434343"/>
              </a:solidFill>
              <a:latin typeface="Droid Serif"/>
              <a:ea typeface="Droid Serif"/>
              <a:cs typeface="Droid Serif"/>
              <a:sym typeface="Droid Serif"/>
            </a:endParaRPr>
          </a:p>
          <a:p>
            <a:pPr defTabSz="914034">
              <a:lnSpc>
                <a:spcPct val="115000"/>
              </a:lnSpc>
              <a:buClr>
                <a:srgbClr val="000000"/>
              </a:buClr>
              <a:defRPr/>
            </a:pPr>
            <a:endParaRPr sz="2399" kern="0" dirty="0">
              <a:solidFill>
                <a:srgbClr val="434343"/>
              </a:solidFill>
              <a:latin typeface="Droid Serif"/>
              <a:ea typeface="Droid Serif"/>
              <a:cs typeface="Droid Serif"/>
              <a:sym typeface="Droid Serif"/>
            </a:endParaRPr>
          </a:p>
          <a:p>
            <a:pPr defTabSz="914034">
              <a:lnSpc>
                <a:spcPct val="115000"/>
              </a:lnSpc>
              <a:buClr>
                <a:srgbClr val="000000"/>
              </a:buClr>
              <a:defRPr/>
            </a:pPr>
            <a:endParaRPr sz="2399" kern="0" dirty="0">
              <a:solidFill>
                <a:srgbClr val="434343"/>
              </a:solidFill>
              <a:latin typeface="Droid Serif"/>
              <a:ea typeface="Droid Serif"/>
              <a:cs typeface="Droid Serif"/>
              <a:sym typeface="Droid Serif"/>
            </a:endParaRPr>
          </a:p>
          <a:p>
            <a:pPr defTabSz="914034">
              <a:lnSpc>
                <a:spcPct val="115000"/>
              </a:lnSpc>
              <a:buClr>
                <a:srgbClr val="000000"/>
              </a:buClr>
              <a:defRPr/>
            </a:pPr>
            <a:endParaRPr sz="2399" kern="0" dirty="0">
              <a:solidFill>
                <a:srgbClr val="434343"/>
              </a:solidFill>
              <a:latin typeface="Droid Serif"/>
              <a:ea typeface="Droid Serif"/>
              <a:cs typeface="Droid Serif"/>
              <a:sym typeface="Droid Serif"/>
            </a:endParaRPr>
          </a:p>
        </p:txBody>
      </p:sp>
      <p:sp>
        <p:nvSpPr>
          <p:cNvPr id="81" name="Google Shape;81;p13"/>
          <p:cNvSpPr txBox="1"/>
          <p:nvPr/>
        </p:nvSpPr>
        <p:spPr>
          <a:xfrm>
            <a:off x="29498387" y="28500648"/>
            <a:ext cx="12017095" cy="1450470"/>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buSzPts val="1100"/>
              <a:defRPr/>
            </a:pPr>
            <a:r>
              <a:rPr lang="en-US" sz="4398" b="1" kern="0" dirty="0">
                <a:solidFill>
                  <a:srgbClr val="666666"/>
                </a:solidFill>
                <a:latin typeface="Calibri" panose="020F0502020204030204" pitchFamily="34" charset="0"/>
                <a:ea typeface="Oswald"/>
                <a:cs typeface="Calibri" panose="020F0502020204030204" pitchFamily="34" charset="0"/>
                <a:sym typeface="Oswald"/>
              </a:rPr>
              <a:t>Summary</a:t>
            </a:r>
            <a:endParaRPr lang="pl-PL" sz="4398" b="1" kern="0" dirty="0">
              <a:solidFill>
                <a:srgbClr val="666666"/>
              </a:solidFill>
              <a:latin typeface="Oswald"/>
              <a:ea typeface="Oswald"/>
              <a:cs typeface="Oswald"/>
              <a:sym typeface="Oswald"/>
            </a:endParaRPr>
          </a:p>
        </p:txBody>
      </p:sp>
      <p:sp>
        <p:nvSpPr>
          <p:cNvPr id="82" name="Google Shape;82;p13"/>
          <p:cNvSpPr txBox="1"/>
          <p:nvPr/>
        </p:nvSpPr>
        <p:spPr>
          <a:xfrm>
            <a:off x="15832992" y="26453266"/>
            <a:ext cx="12669720" cy="2981816"/>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en-US" sz="2799" kern="0" dirty="0">
                <a:solidFill>
                  <a:srgbClr val="434343"/>
                </a:solidFill>
                <a:latin typeface="Calibri" panose="020F0502020204030204" pitchFamily="34" charset="0"/>
                <a:ea typeface="Droid Serif"/>
                <a:cs typeface="Calibri" panose="020F0502020204030204" pitchFamily="34" charset="0"/>
                <a:sym typeface="Droid Serif"/>
              </a:rPr>
              <a:t>It's important that treatment is tailored to the individual needs of the child. A specialized assessment by a mental health professional or a developmental specialist is crucial in determining appropriate treatment strategies. In some cases, an integrated approach combining </a:t>
            </a:r>
            <a:r>
              <a:rPr lang="en-US" sz="2799" kern="0" dirty="0" err="1">
                <a:solidFill>
                  <a:srgbClr val="434343"/>
                </a:solidFill>
                <a:latin typeface="Calibri" panose="020F0502020204030204" pitchFamily="34" charset="0"/>
                <a:ea typeface="Droid Serif"/>
                <a:cs typeface="Calibri" panose="020F0502020204030204" pitchFamily="34" charset="0"/>
                <a:sym typeface="Droid Serif"/>
              </a:rPr>
              <a:t>behavioural</a:t>
            </a:r>
            <a:r>
              <a:rPr lang="en-US" sz="2799" kern="0" dirty="0">
                <a:solidFill>
                  <a:srgbClr val="434343"/>
                </a:solidFill>
                <a:latin typeface="Calibri" panose="020F0502020204030204" pitchFamily="34" charset="0"/>
                <a:ea typeface="Droid Serif"/>
                <a:cs typeface="Calibri" panose="020F0502020204030204" pitchFamily="34" charset="0"/>
                <a:sym typeface="Droid Serif"/>
              </a:rPr>
              <a:t> therapies, psychotherapy, and pharmacotherapy may be necessary. Treatment must be</a:t>
            </a:r>
          </a:p>
        </p:txBody>
      </p:sp>
      <p:sp>
        <p:nvSpPr>
          <p:cNvPr id="83" name="Google Shape;83;p13"/>
          <p:cNvSpPr/>
          <p:nvPr/>
        </p:nvSpPr>
        <p:spPr>
          <a:xfrm>
            <a:off x="919898" y="911704"/>
            <a:ext cx="659114" cy="4308529"/>
          </a:xfrm>
          <a:prstGeom prst="rect">
            <a:avLst/>
          </a:prstGeom>
          <a:solidFill>
            <a:schemeClr val="accent5"/>
          </a:solidFill>
          <a:ln>
            <a:noFill/>
          </a:ln>
        </p:spPr>
        <p:txBody>
          <a:bodyPr spcFirstLastPara="1" wrap="square" lIns="91385" tIns="91385" rIns="91385" bIns="91385" anchor="ctr" anchorCtr="0">
            <a:noAutofit/>
          </a:bodyPr>
          <a:lstStyle/>
          <a:p>
            <a:pPr defTabSz="914034">
              <a:buClr>
                <a:srgbClr val="000000"/>
              </a:buClr>
              <a:defRPr/>
            </a:pPr>
            <a:endParaRPr sz="1399" kern="0">
              <a:solidFill>
                <a:srgbClr val="000000"/>
              </a:solidFill>
              <a:latin typeface="Arial"/>
              <a:cs typeface="Arial"/>
              <a:sym typeface="Arial"/>
            </a:endParaRPr>
          </a:p>
        </p:txBody>
      </p:sp>
      <p:pic>
        <p:nvPicPr>
          <p:cNvPr id="84" name="Google Shape;84;p13"/>
          <p:cNvPicPr/>
          <p:nvPr/>
        </p:nvPicPr>
        <p:blipFill>
          <a:blip r:embed="rId3"/>
          <a:stretch/>
        </p:blipFill>
        <p:spPr>
          <a:xfrm>
            <a:off x="1611570" y="911604"/>
            <a:ext cx="5407651" cy="4267246"/>
          </a:xfrm>
          <a:prstGeom prst="rect">
            <a:avLst/>
          </a:prstGeom>
          <a:noFill/>
          <a:ln>
            <a:noFill/>
          </a:ln>
        </p:spPr>
      </p:pic>
      <p:sp>
        <p:nvSpPr>
          <p:cNvPr id="3" name="Google Shape;74;p13">
            <a:extLst>
              <a:ext uri="{FF2B5EF4-FFF2-40B4-BE49-F238E27FC236}">
                <a16:creationId xmlns:a16="http://schemas.microsoft.com/office/drawing/2014/main" xmlns="" id="{F58B7217-9791-9828-42E5-C896D5A9CE17}"/>
              </a:ext>
            </a:extLst>
          </p:cNvPr>
          <p:cNvSpPr txBox="1"/>
          <p:nvPr/>
        </p:nvSpPr>
        <p:spPr>
          <a:xfrm>
            <a:off x="15803179" y="8821898"/>
            <a:ext cx="12305350" cy="926072"/>
          </a:xfrm>
          <a:prstGeom prst="rect">
            <a:avLst/>
          </a:prstGeom>
          <a:noFill/>
          <a:ln>
            <a:noFill/>
          </a:ln>
        </p:spPr>
        <p:txBody>
          <a:bodyPr spcFirstLastPara="1" wrap="square" lIns="91385" tIns="91385" rIns="91385" bIns="91385" anchor="t" anchorCtr="0">
            <a:noAutofit/>
          </a:bodyPr>
          <a:lstStyle/>
          <a:p>
            <a:pPr defTabSz="914034">
              <a:buClr>
                <a:srgbClr val="000000"/>
              </a:buClr>
              <a:defRPr sz="1800" b="0" i="0" u="none" strike="noStrike" kern="0" cap="none" spc="0" baseline="0">
                <a:solidFill>
                  <a:srgbClr val="000000"/>
                </a:solidFill>
                <a:uFillTx/>
              </a:defRPr>
            </a:pPr>
            <a:r>
              <a:rPr lang="pl-PL" sz="2399" b="1" kern="0" dirty="0">
                <a:solidFill>
                  <a:srgbClr val="434343"/>
                </a:solidFill>
                <a:latin typeface="Calibri" panose="020F0502020204030204" pitchFamily="34" charset="0"/>
                <a:ea typeface="Droid Serif"/>
                <a:cs typeface="Calibri" panose="020F0502020204030204" pitchFamily="34" charset="0"/>
                <a:sym typeface="Droid Serif"/>
              </a:rPr>
              <a:t>	</a:t>
            </a:r>
            <a:endParaRPr sz="2399" kern="0" dirty="0">
              <a:solidFill>
                <a:srgbClr val="434343"/>
              </a:solidFill>
              <a:latin typeface="Droid Serif"/>
              <a:ea typeface="Droid Serif"/>
              <a:cs typeface="Droid Serif"/>
              <a:sym typeface="Droid Serif"/>
            </a:endParaRPr>
          </a:p>
        </p:txBody>
      </p:sp>
      <p:sp>
        <p:nvSpPr>
          <p:cNvPr id="12" name="Google Shape;82;p13">
            <a:extLst>
              <a:ext uri="{FF2B5EF4-FFF2-40B4-BE49-F238E27FC236}">
                <a16:creationId xmlns:a16="http://schemas.microsoft.com/office/drawing/2014/main" xmlns="" id="{0A3630EF-A398-743F-A60E-E5A8FBD65639}"/>
              </a:ext>
            </a:extLst>
          </p:cNvPr>
          <p:cNvSpPr txBox="1"/>
          <p:nvPr/>
        </p:nvSpPr>
        <p:spPr>
          <a:xfrm>
            <a:off x="29791242" y="29420353"/>
            <a:ext cx="12553439" cy="1335254"/>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en-US" sz="2799" kern="0" dirty="0">
                <a:solidFill>
                  <a:srgbClr val="434343"/>
                </a:solidFill>
                <a:latin typeface="Calibri" panose="020F0502020204030204" pitchFamily="34" charset="0"/>
                <a:ea typeface="Droid Serif"/>
                <a:cs typeface="Calibri" panose="020F0502020204030204" pitchFamily="34" charset="0"/>
                <a:sym typeface="Droid Serif"/>
              </a:rPr>
              <a:t>These strategies should be implemented under the guidance of health professionals, psychologists, or educators experienced in working with children and young people with mental disorders</a:t>
            </a:r>
          </a:p>
        </p:txBody>
      </p:sp>
      <p:pic>
        <p:nvPicPr>
          <p:cNvPr id="16" name="Obraz 15">
            <a:extLst>
              <a:ext uri="{FF2B5EF4-FFF2-40B4-BE49-F238E27FC236}">
                <a16:creationId xmlns:a16="http://schemas.microsoft.com/office/drawing/2014/main" xmlns="" id="{114492FC-08BF-8B7A-7B79-696EA1F9433C}"/>
              </a:ext>
            </a:extLst>
          </p:cNvPr>
          <p:cNvPicPr>
            <a:picLocks noChangeAspect="1"/>
          </p:cNvPicPr>
          <p:nvPr/>
        </p:nvPicPr>
        <p:blipFill>
          <a:blip r:embed="rId4"/>
          <a:stretch>
            <a:fillRect/>
          </a:stretch>
        </p:blipFill>
        <p:spPr>
          <a:xfrm>
            <a:off x="7685807" y="14347158"/>
            <a:ext cx="4712966" cy="3892490"/>
          </a:xfrm>
          <a:prstGeom prst="rect">
            <a:avLst/>
          </a:prstGeom>
        </p:spPr>
      </p:pic>
      <p:sp>
        <p:nvSpPr>
          <p:cNvPr id="21" name="Google Shape;81;p13">
            <a:extLst>
              <a:ext uri="{FF2B5EF4-FFF2-40B4-BE49-F238E27FC236}">
                <a16:creationId xmlns:a16="http://schemas.microsoft.com/office/drawing/2014/main" xmlns="" id="{A4E05C8B-EEB4-6488-8CB5-7992C25F43B6}"/>
              </a:ext>
            </a:extLst>
          </p:cNvPr>
          <p:cNvSpPr txBox="1"/>
          <p:nvPr/>
        </p:nvSpPr>
        <p:spPr>
          <a:xfrm>
            <a:off x="15832992" y="25223065"/>
            <a:ext cx="11406186" cy="1122701"/>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buSzPts val="1100"/>
              <a:defRPr/>
            </a:pPr>
            <a:r>
              <a:rPr lang="en-US" sz="4398" b="1" kern="0" dirty="0">
                <a:solidFill>
                  <a:srgbClr val="666666"/>
                </a:solidFill>
                <a:latin typeface="Calibri" panose="020F0502020204030204" pitchFamily="34" charset="0"/>
                <a:ea typeface="Oswald"/>
                <a:cs typeface="Calibri" panose="020F0502020204030204" pitchFamily="34" charset="0"/>
                <a:sym typeface="Oswald"/>
              </a:rPr>
              <a:t>Conclusion</a:t>
            </a:r>
            <a:endParaRPr lang="pl-PL" sz="5398" b="1" kern="0" dirty="0">
              <a:solidFill>
                <a:srgbClr val="666666"/>
              </a:solidFill>
              <a:latin typeface="Oswald"/>
              <a:ea typeface="Oswald"/>
              <a:cs typeface="Oswald"/>
              <a:sym typeface="Oswald"/>
            </a:endParaRPr>
          </a:p>
        </p:txBody>
      </p:sp>
      <p:sp>
        <p:nvSpPr>
          <p:cNvPr id="22" name="pole tekstowe 21">
            <a:extLst>
              <a:ext uri="{FF2B5EF4-FFF2-40B4-BE49-F238E27FC236}">
                <a16:creationId xmlns:a16="http://schemas.microsoft.com/office/drawing/2014/main" xmlns="" id="{36D267CB-2EF7-C729-1496-1E6537EE2FCB}"/>
              </a:ext>
            </a:extLst>
          </p:cNvPr>
          <p:cNvSpPr txBox="1"/>
          <p:nvPr/>
        </p:nvSpPr>
        <p:spPr>
          <a:xfrm>
            <a:off x="30797786" y="8113314"/>
            <a:ext cx="10156644" cy="2441596"/>
          </a:xfrm>
          <a:prstGeom prst="rect">
            <a:avLst/>
          </a:prstGeom>
          <a:solidFill>
            <a:srgbClr val="CBE7CC"/>
          </a:solidFill>
          <a:ln>
            <a:solidFill>
              <a:schemeClr val="accent5"/>
            </a:solidFill>
          </a:ln>
          <a:effectLst>
            <a:outerShdw blurRad="50800" dist="38100" dir="2700000" algn="tl" rotWithShape="0">
              <a:prstClr val="black">
                <a:alpha val="40000"/>
              </a:prstClr>
            </a:outerShdw>
            <a:softEdge rad="63500"/>
          </a:effectLst>
        </p:spPr>
        <p:txBody>
          <a:bodyPr wrap="square" rtlCol="0">
            <a:spAutoFit/>
          </a:bodyPr>
          <a:lstStyle/>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Implementing clear and consistent rules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Provision of positive reinforcement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Collaborate with teachers </a:t>
            </a: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Monitoring and adjusting medication under the guidance of a health professional.</a:t>
            </a:r>
            <a:r>
              <a:rPr lang="en-US" sz="1399" kern="0" dirty="0">
                <a:solidFill>
                  <a:srgbClr val="434343"/>
                </a:solidFill>
                <a:latin typeface="Droid Serif"/>
                <a:ea typeface="Droid Serif"/>
                <a:cs typeface="Droid Serif"/>
                <a:sym typeface="Droid Serif"/>
              </a:rPr>
              <a:t/>
            </a:r>
            <a:br>
              <a:rPr lang="en-US" sz="1399" kern="0" dirty="0">
                <a:solidFill>
                  <a:srgbClr val="434343"/>
                </a:solidFill>
                <a:latin typeface="Droid Serif"/>
                <a:ea typeface="Droid Serif"/>
                <a:cs typeface="Droid Serif"/>
                <a:sym typeface="Droid Serif"/>
              </a:rPr>
            </a:br>
            <a:endParaRPr lang="pl-PL" sz="1399" kern="0" dirty="0">
              <a:solidFill>
                <a:srgbClr val="000000"/>
              </a:solidFill>
              <a:latin typeface="Arial"/>
              <a:cs typeface="Arial"/>
              <a:sym typeface="Arial"/>
            </a:endParaRPr>
          </a:p>
        </p:txBody>
      </p:sp>
      <p:sp>
        <p:nvSpPr>
          <p:cNvPr id="25" name="pole tekstowe 24">
            <a:extLst>
              <a:ext uri="{FF2B5EF4-FFF2-40B4-BE49-F238E27FC236}">
                <a16:creationId xmlns:a16="http://schemas.microsoft.com/office/drawing/2014/main" xmlns="" id="{1E6FCB4B-34C9-EB4C-1480-24F4BE0322BD}"/>
              </a:ext>
            </a:extLst>
          </p:cNvPr>
          <p:cNvSpPr txBox="1"/>
          <p:nvPr/>
        </p:nvSpPr>
        <p:spPr>
          <a:xfrm>
            <a:off x="30797786" y="11633186"/>
            <a:ext cx="10156644" cy="2866143"/>
          </a:xfrm>
          <a:prstGeom prst="rect">
            <a:avLst/>
          </a:prstGeom>
          <a:solidFill>
            <a:srgbClr val="CBE7CC"/>
          </a:solidFill>
          <a:ln>
            <a:solidFill>
              <a:schemeClr val="accent5"/>
            </a:solidFill>
          </a:ln>
          <a:effectLst>
            <a:outerShdw blurRad="50800" dist="38100" dir="2700000" algn="tl" rotWithShape="0">
              <a:prstClr val="black">
                <a:alpha val="40000"/>
              </a:prstClr>
            </a:outerShdw>
            <a:softEdge rad="63500"/>
          </a:effectLst>
        </p:spPr>
        <p:txBody>
          <a:bodyPr wrap="square" rtlCol="0">
            <a:spAutoFit/>
          </a:bodyPr>
          <a:lstStyle/>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Teaching coping skills, addressing irrational thoughts, and gradual exposure to anxiety triggers.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Teaching and practicing techniques such as deep breathing or progressive muscle relaxation.</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Gradually expose the child to anxiety-provoking situations or stimuli in a controlled manner.</a:t>
            </a:r>
            <a:r>
              <a:rPr lang="en-US" sz="1399" kern="0" dirty="0">
                <a:solidFill>
                  <a:srgbClr val="434343"/>
                </a:solidFill>
                <a:latin typeface="Droid Serif"/>
                <a:ea typeface="Droid Serif"/>
                <a:cs typeface="Droid Serif"/>
                <a:sym typeface="Droid Serif"/>
              </a:rPr>
              <a:t/>
            </a:r>
            <a:br>
              <a:rPr lang="en-US" sz="1399" kern="0" dirty="0">
                <a:solidFill>
                  <a:srgbClr val="434343"/>
                </a:solidFill>
                <a:latin typeface="Droid Serif"/>
                <a:ea typeface="Droid Serif"/>
                <a:cs typeface="Droid Serif"/>
                <a:sym typeface="Droid Serif"/>
              </a:rPr>
            </a:br>
            <a:endParaRPr lang="pl-PL" sz="1399" kern="0" dirty="0">
              <a:solidFill>
                <a:srgbClr val="000000"/>
              </a:solidFill>
              <a:latin typeface="Arial"/>
              <a:cs typeface="Arial"/>
              <a:sym typeface="Arial"/>
            </a:endParaRPr>
          </a:p>
        </p:txBody>
      </p:sp>
      <p:sp>
        <p:nvSpPr>
          <p:cNvPr id="27" name="pole tekstowe 26">
            <a:extLst>
              <a:ext uri="{FF2B5EF4-FFF2-40B4-BE49-F238E27FC236}">
                <a16:creationId xmlns:a16="http://schemas.microsoft.com/office/drawing/2014/main" xmlns="" id="{AB2995F7-A377-E8A4-5D4C-2023653544DC}"/>
              </a:ext>
            </a:extLst>
          </p:cNvPr>
          <p:cNvSpPr txBox="1"/>
          <p:nvPr/>
        </p:nvSpPr>
        <p:spPr>
          <a:xfrm>
            <a:off x="30474148" y="11089319"/>
            <a:ext cx="3910947" cy="522993"/>
          </a:xfrm>
          <a:prstGeom prst="rect">
            <a:avLst/>
          </a:prstGeom>
          <a:solidFill>
            <a:schemeClr val="accent5"/>
          </a:solidFill>
          <a:ln>
            <a:solidFill>
              <a:schemeClr val="accent5"/>
            </a:solidFill>
          </a:ln>
          <a:effectLst>
            <a:outerShdw blurRad="50800" dist="38100" dir="2700000" algn="tl" rotWithShape="0">
              <a:prstClr val="black">
                <a:alpha val="40000"/>
              </a:prstClr>
            </a:outerShdw>
          </a:effectLst>
        </p:spPr>
        <p:txBody>
          <a:bodyPr wrap="square" rtlCol="0">
            <a:spAutoFit/>
          </a:bodyPr>
          <a:lstStyle/>
          <a:p>
            <a:pPr defTabSz="914034">
              <a:buClr>
                <a:srgbClr val="000000"/>
              </a:buClr>
              <a:defRPr/>
            </a:pPr>
            <a:r>
              <a:rPr lang="en-US" sz="2799" kern="0" dirty="0">
                <a:solidFill>
                  <a:srgbClr val="FFFFFF"/>
                </a:solidFill>
                <a:latin typeface="Calibri" panose="020F0502020204030204" pitchFamily="34" charset="0"/>
                <a:ea typeface="Droid Serif"/>
                <a:cs typeface="Calibri" panose="020F0502020204030204" pitchFamily="34" charset="0"/>
                <a:sym typeface="Droid Serif"/>
              </a:rPr>
              <a:t>Anxiety disorders:</a:t>
            </a:r>
            <a:endParaRPr lang="pl-PL" sz="2799" kern="0" dirty="0">
              <a:solidFill>
                <a:srgbClr val="FFFFFF"/>
              </a:solidFill>
              <a:latin typeface="Calibri" panose="020F0502020204030204" pitchFamily="34" charset="0"/>
              <a:cs typeface="Calibri" panose="020F0502020204030204" pitchFamily="34" charset="0"/>
              <a:sym typeface="Arial"/>
            </a:endParaRPr>
          </a:p>
        </p:txBody>
      </p:sp>
      <p:sp>
        <p:nvSpPr>
          <p:cNvPr id="29" name="pole tekstowe 28">
            <a:extLst>
              <a:ext uri="{FF2B5EF4-FFF2-40B4-BE49-F238E27FC236}">
                <a16:creationId xmlns:a16="http://schemas.microsoft.com/office/drawing/2014/main" xmlns="" id="{6C2224D5-9AA7-854A-614C-90F90C890EB0}"/>
              </a:ext>
            </a:extLst>
          </p:cNvPr>
          <p:cNvSpPr txBox="1"/>
          <p:nvPr/>
        </p:nvSpPr>
        <p:spPr>
          <a:xfrm>
            <a:off x="30797786" y="15316145"/>
            <a:ext cx="10156644" cy="3461368"/>
          </a:xfrm>
          <a:prstGeom prst="rect">
            <a:avLst/>
          </a:prstGeom>
          <a:solidFill>
            <a:srgbClr val="CBE7CC"/>
          </a:solidFill>
          <a:ln>
            <a:solidFill>
              <a:schemeClr val="accent5"/>
            </a:solidFill>
          </a:ln>
          <a:effectLst>
            <a:outerShdw blurRad="50800" dist="38100" dir="2700000" algn="tl" rotWithShape="0">
              <a:prstClr val="black">
                <a:alpha val="40000"/>
              </a:prstClr>
            </a:outerShdw>
            <a:softEdge rad="63500"/>
          </a:effectLst>
        </p:spPr>
        <p:txBody>
          <a:bodyPr wrap="square" rtlCol="0">
            <a:spAutoFit/>
          </a:bodyPr>
          <a:lstStyle/>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Counselling , and psychotherapy:</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Providing the child with a safe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Identifying negative thought patterns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Developing coping strategies.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Involving family members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Creating a supportive home environment.</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Pharmacological treatment under the supervision of a mental health professional.</a:t>
            </a:r>
            <a:endParaRPr lang="pl-PL" sz="1399" kern="0" dirty="0">
              <a:solidFill>
                <a:srgbClr val="000000"/>
              </a:solidFill>
              <a:latin typeface="Arial"/>
              <a:cs typeface="Arial"/>
              <a:sym typeface="Arial"/>
            </a:endParaRPr>
          </a:p>
        </p:txBody>
      </p:sp>
      <p:sp>
        <p:nvSpPr>
          <p:cNvPr id="31" name="pole tekstowe 30">
            <a:extLst>
              <a:ext uri="{FF2B5EF4-FFF2-40B4-BE49-F238E27FC236}">
                <a16:creationId xmlns:a16="http://schemas.microsoft.com/office/drawing/2014/main" xmlns="" id="{2E878B98-A82B-FE65-EE1C-23E7E7793CFB}"/>
              </a:ext>
            </a:extLst>
          </p:cNvPr>
          <p:cNvSpPr txBox="1"/>
          <p:nvPr/>
        </p:nvSpPr>
        <p:spPr>
          <a:xfrm>
            <a:off x="30797786" y="19960543"/>
            <a:ext cx="10156644" cy="1763178"/>
          </a:xfrm>
          <a:prstGeom prst="rect">
            <a:avLst/>
          </a:prstGeom>
          <a:solidFill>
            <a:srgbClr val="CBE7CC"/>
          </a:solidFill>
          <a:ln>
            <a:solidFill>
              <a:schemeClr val="accent5"/>
            </a:solidFill>
          </a:ln>
          <a:effectLst>
            <a:outerShdw blurRad="50800" dist="38100" dir="2700000" algn="tl" rotWithShape="0">
              <a:prstClr val="black">
                <a:alpha val="40000"/>
              </a:prstClr>
            </a:outerShdw>
            <a:softEdge rad="63500"/>
          </a:effectLst>
        </p:spPr>
        <p:txBody>
          <a:bodyPr wrap="square" rtlCol="0">
            <a:spAutoFit/>
          </a:bodyPr>
          <a:lstStyle/>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Focus on reinforcing positive </a:t>
            </a:r>
            <a:r>
              <a:rPr lang="en-US" sz="2399" kern="0" dirty="0" err="1">
                <a:solidFill>
                  <a:srgbClr val="434343"/>
                </a:solidFill>
                <a:latin typeface="Calibri" panose="020F0502020204030204" pitchFamily="34" charset="0"/>
                <a:ea typeface="Droid Serif"/>
                <a:cs typeface="Calibri" panose="020F0502020204030204" pitchFamily="34" charset="0"/>
                <a:sym typeface="Droid Serif"/>
              </a:rPr>
              <a:t>behaviours</a:t>
            </a:r>
            <a:r>
              <a:rPr lang="en-US" sz="2399" kern="0" dirty="0">
                <a:solidFill>
                  <a:srgbClr val="434343"/>
                </a:solidFill>
                <a:latin typeface="Calibri" panose="020F0502020204030204" pitchFamily="34" charset="0"/>
                <a:ea typeface="Droid Serif"/>
                <a:cs typeface="Calibri" panose="020F0502020204030204" pitchFamily="34" charset="0"/>
                <a:sym typeface="Droid Serif"/>
              </a:rPr>
              <a:t>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Teaching alternative </a:t>
            </a:r>
            <a:r>
              <a:rPr lang="en-US" sz="2399" kern="0" dirty="0" err="1">
                <a:solidFill>
                  <a:srgbClr val="434343"/>
                </a:solidFill>
                <a:latin typeface="Calibri" panose="020F0502020204030204" pitchFamily="34" charset="0"/>
                <a:ea typeface="Droid Serif"/>
                <a:cs typeface="Calibri" panose="020F0502020204030204" pitchFamily="34" charset="0"/>
                <a:sym typeface="Droid Serif"/>
              </a:rPr>
              <a:t>behaviours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Family involvement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Collaboration with teachers and school staff</a:t>
            </a:r>
            <a:endParaRPr lang="pl-PL" sz="1399" kern="0" dirty="0">
              <a:solidFill>
                <a:srgbClr val="000000"/>
              </a:solidFill>
              <a:latin typeface="Arial"/>
              <a:cs typeface="Arial"/>
              <a:sym typeface="Arial"/>
            </a:endParaRPr>
          </a:p>
        </p:txBody>
      </p:sp>
      <p:sp>
        <p:nvSpPr>
          <p:cNvPr id="33" name="pole tekstowe 32">
            <a:extLst>
              <a:ext uri="{FF2B5EF4-FFF2-40B4-BE49-F238E27FC236}">
                <a16:creationId xmlns:a16="http://schemas.microsoft.com/office/drawing/2014/main" xmlns="" id="{067F8869-A8F8-37A1-7292-074F6770970B}"/>
              </a:ext>
            </a:extLst>
          </p:cNvPr>
          <p:cNvSpPr txBox="1"/>
          <p:nvPr/>
        </p:nvSpPr>
        <p:spPr>
          <a:xfrm>
            <a:off x="30797786" y="22664747"/>
            <a:ext cx="10156644" cy="1763178"/>
          </a:xfrm>
          <a:prstGeom prst="rect">
            <a:avLst/>
          </a:prstGeom>
          <a:solidFill>
            <a:srgbClr val="CBE7CC"/>
          </a:solidFill>
          <a:ln>
            <a:solidFill>
              <a:schemeClr val="accent5"/>
            </a:solidFill>
          </a:ln>
          <a:effectLst>
            <a:outerShdw blurRad="50800" dist="38100" dir="2700000" algn="tl" rotWithShape="0">
              <a:prstClr val="black">
                <a:alpha val="40000"/>
              </a:prstClr>
            </a:outerShdw>
            <a:softEdge rad="63500"/>
          </a:effectLst>
        </p:spPr>
        <p:txBody>
          <a:bodyPr wrap="square" rtlCol="0">
            <a:spAutoFit/>
          </a:bodyPr>
          <a:lstStyle/>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Working with a registered dietitian to establish healthy eating habits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Cognitive </a:t>
            </a:r>
            <a:r>
              <a:rPr lang="en-US" sz="2399" kern="0" dirty="0" err="1">
                <a:solidFill>
                  <a:srgbClr val="434343"/>
                </a:solidFill>
                <a:latin typeface="Calibri" panose="020F0502020204030204" pitchFamily="34" charset="0"/>
                <a:ea typeface="Droid Serif"/>
                <a:cs typeface="Calibri" panose="020F0502020204030204" pitchFamily="34" charset="0"/>
                <a:sym typeface="Droid Serif"/>
              </a:rPr>
              <a:t>behavioural</a:t>
            </a:r>
            <a:r>
              <a:rPr lang="en-US" sz="2399" kern="0" dirty="0">
                <a:solidFill>
                  <a:srgbClr val="434343"/>
                </a:solidFill>
                <a:latin typeface="Calibri" panose="020F0502020204030204" pitchFamily="34" charset="0"/>
                <a:ea typeface="Droid Serif"/>
                <a:cs typeface="Calibri" panose="020F0502020204030204" pitchFamily="34" charset="0"/>
                <a:sym typeface="Droid Serif"/>
              </a:rPr>
              <a:t> therapy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Family therapy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Regular health checks </a:t>
            </a:r>
            <a:endParaRPr lang="pl-PL" sz="1399" kern="0" dirty="0">
              <a:solidFill>
                <a:srgbClr val="000000"/>
              </a:solidFill>
              <a:latin typeface="Arial"/>
              <a:cs typeface="Arial"/>
              <a:sym typeface="Arial"/>
            </a:endParaRPr>
          </a:p>
        </p:txBody>
      </p:sp>
      <p:sp>
        <p:nvSpPr>
          <p:cNvPr id="35" name="pole tekstowe 34">
            <a:extLst>
              <a:ext uri="{FF2B5EF4-FFF2-40B4-BE49-F238E27FC236}">
                <a16:creationId xmlns:a16="http://schemas.microsoft.com/office/drawing/2014/main" xmlns="" id="{76BF9236-F5C8-F89B-BA2F-E06E79C286F0}"/>
              </a:ext>
            </a:extLst>
          </p:cNvPr>
          <p:cNvSpPr txBox="1"/>
          <p:nvPr/>
        </p:nvSpPr>
        <p:spPr>
          <a:xfrm>
            <a:off x="30797786" y="25518832"/>
            <a:ext cx="10156644" cy="2187726"/>
          </a:xfrm>
          <a:prstGeom prst="rect">
            <a:avLst/>
          </a:prstGeom>
          <a:solidFill>
            <a:srgbClr val="CBE7CC"/>
          </a:solidFill>
          <a:ln>
            <a:solidFill>
              <a:schemeClr val="accent5"/>
            </a:solidFill>
          </a:ln>
          <a:effectLst>
            <a:outerShdw blurRad="50800" dist="38100" dir="2700000" algn="tl" rotWithShape="0">
              <a:prstClr val="black">
                <a:alpha val="40000"/>
              </a:prstClr>
            </a:outerShdw>
            <a:softEdge rad="63500"/>
          </a:effectLst>
        </p:spPr>
        <p:txBody>
          <a:bodyPr wrap="square" rtlCol="0">
            <a:spAutoFit/>
          </a:bodyPr>
          <a:lstStyle/>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Applied </a:t>
            </a:r>
            <a:r>
              <a:rPr lang="en-US" sz="2399" kern="0" dirty="0" err="1">
                <a:solidFill>
                  <a:srgbClr val="434343"/>
                </a:solidFill>
                <a:latin typeface="Calibri" panose="020F0502020204030204" pitchFamily="34" charset="0"/>
                <a:ea typeface="Droid Serif"/>
                <a:cs typeface="Calibri" panose="020F0502020204030204" pitchFamily="34" charset="0"/>
                <a:sym typeface="Droid Serif"/>
              </a:rPr>
              <a:t>behaviour</a:t>
            </a:r>
            <a:r>
              <a:rPr lang="en-US" sz="2399" kern="0" dirty="0">
                <a:solidFill>
                  <a:srgbClr val="434343"/>
                </a:solidFill>
                <a:latin typeface="Calibri" panose="020F0502020204030204" pitchFamily="34" charset="0"/>
                <a:ea typeface="Droid Serif"/>
                <a:cs typeface="Calibri" panose="020F0502020204030204" pitchFamily="34" charset="0"/>
                <a:sym typeface="Droid Serif"/>
              </a:rPr>
              <a:t> analysis (ABA):</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lvl="2"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Teaching new skills and reducing maladaptive </a:t>
            </a:r>
            <a:r>
              <a:rPr lang="en-US" sz="2399" kern="0" dirty="0" err="1">
                <a:solidFill>
                  <a:srgbClr val="434343"/>
                </a:solidFill>
                <a:latin typeface="Calibri" panose="020F0502020204030204" pitchFamily="34" charset="0"/>
                <a:ea typeface="Droid Serif"/>
                <a:cs typeface="Calibri" panose="020F0502020204030204" pitchFamily="34" charset="0"/>
                <a:sym typeface="Droid Serif"/>
              </a:rPr>
              <a:t>behaviour</a:t>
            </a:r>
            <a:r>
              <a:rPr lang="en-US" sz="2399" kern="0" dirty="0">
                <a:solidFill>
                  <a:srgbClr val="434343"/>
                </a:solidFill>
                <a:latin typeface="Calibri" panose="020F0502020204030204" pitchFamily="34" charset="0"/>
                <a:ea typeface="Droid Serif"/>
                <a:cs typeface="Calibri" panose="020F0502020204030204" pitchFamily="34" charset="0"/>
                <a:sym typeface="Droid Serif"/>
              </a:rPr>
              <a:t>.</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lvl="2"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Speech and communication therapy.</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lvl="2"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Individual education plans (IEPs)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lvl="2"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Working with schools to provide adapted educational support</a:t>
            </a:r>
            <a:endParaRPr lang="pl-PL" sz="1399" kern="0" dirty="0">
              <a:solidFill>
                <a:srgbClr val="000000"/>
              </a:solidFill>
              <a:latin typeface="Arial"/>
              <a:cs typeface="Arial"/>
              <a:sym typeface="Arial"/>
            </a:endParaRPr>
          </a:p>
        </p:txBody>
      </p:sp>
      <p:sp>
        <p:nvSpPr>
          <p:cNvPr id="28" name="pole tekstowe 27">
            <a:extLst>
              <a:ext uri="{FF2B5EF4-FFF2-40B4-BE49-F238E27FC236}">
                <a16:creationId xmlns:a16="http://schemas.microsoft.com/office/drawing/2014/main" xmlns="" id="{34E648D4-2DA1-8B11-61EB-9F576A7B1023}"/>
              </a:ext>
            </a:extLst>
          </p:cNvPr>
          <p:cNvSpPr txBox="1"/>
          <p:nvPr/>
        </p:nvSpPr>
        <p:spPr>
          <a:xfrm>
            <a:off x="30474148" y="14817849"/>
            <a:ext cx="3910947" cy="522993"/>
          </a:xfrm>
          <a:prstGeom prst="rect">
            <a:avLst/>
          </a:prstGeom>
          <a:solidFill>
            <a:schemeClr val="accent5"/>
          </a:solidFill>
          <a:ln>
            <a:solidFill>
              <a:schemeClr val="accent5"/>
            </a:solidFill>
          </a:ln>
          <a:effectLst>
            <a:outerShdw blurRad="50800" dist="38100" dir="2700000" algn="tl" rotWithShape="0">
              <a:prstClr val="black">
                <a:alpha val="40000"/>
              </a:prstClr>
            </a:outerShdw>
          </a:effectLst>
        </p:spPr>
        <p:txBody>
          <a:bodyPr wrap="square" rtlCol="0">
            <a:spAutoFit/>
          </a:bodyPr>
          <a:lstStyle/>
          <a:p>
            <a:pPr defTabSz="914034">
              <a:buClr>
                <a:srgbClr val="000000"/>
              </a:buClr>
              <a:defRPr/>
            </a:pPr>
            <a:r>
              <a:rPr lang="en-US" sz="2799" kern="0" dirty="0">
                <a:solidFill>
                  <a:srgbClr val="FFFFFF"/>
                </a:solidFill>
                <a:latin typeface="Calibri" panose="020F0502020204030204" pitchFamily="34" charset="0"/>
                <a:ea typeface="Droid Serif"/>
                <a:cs typeface="Calibri" panose="020F0502020204030204" pitchFamily="34" charset="0"/>
                <a:sym typeface="Droid Serif"/>
              </a:rPr>
              <a:t>Depression:</a:t>
            </a:r>
            <a:endParaRPr lang="pl-PL" sz="2799" kern="0" dirty="0">
              <a:solidFill>
                <a:srgbClr val="FFFFFF"/>
              </a:solidFill>
              <a:latin typeface="Calibri" panose="020F0502020204030204" pitchFamily="34" charset="0"/>
              <a:cs typeface="Calibri" panose="020F0502020204030204" pitchFamily="34" charset="0"/>
              <a:sym typeface="Arial"/>
            </a:endParaRPr>
          </a:p>
        </p:txBody>
      </p:sp>
      <p:sp>
        <p:nvSpPr>
          <p:cNvPr id="30" name="pole tekstowe 29">
            <a:extLst>
              <a:ext uri="{FF2B5EF4-FFF2-40B4-BE49-F238E27FC236}">
                <a16:creationId xmlns:a16="http://schemas.microsoft.com/office/drawing/2014/main" xmlns="" id="{80761E97-8948-ADE0-D1AB-0BAA397F2CB5}"/>
              </a:ext>
            </a:extLst>
          </p:cNvPr>
          <p:cNvSpPr txBox="1"/>
          <p:nvPr/>
        </p:nvSpPr>
        <p:spPr>
          <a:xfrm>
            <a:off x="30474148" y="19459616"/>
            <a:ext cx="3910947" cy="522993"/>
          </a:xfrm>
          <a:prstGeom prst="rect">
            <a:avLst/>
          </a:prstGeom>
          <a:solidFill>
            <a:schemeClr val="accent5"/>
          </a:solidFill>
          <a:ln>
            <a:solidFill>
              <a:schemeClr val="accent5"/>
            </a:solidFill>
          </a:ln>
          <a:effectLst>
            <a:outerShdw blurRad="50800" dist="38100" dir="2700000" algn="tl" rotWithShape="0">
              <a:prstClr val="black">
                <a:alpha val="40000"/>
              </a:prstClr>
            </a:outerShdw>
          </a:effectLst>
        </p:spPr>
        <p:txBody>
          <a:bodyPr wrap="square" rtlCol="0">
            <a:spAutoFit/>
          </a:bodyPr>
          <a:lstStyle/>
          <a:p>
            <a:pPr defTabSz="914034">
              <a:buClr>
                <a:srgbClr val="000000"/>
              </a:buClr>
              <a:defRPr/>
            </a:pPr>
            <a:r>
              <a:rPr lang="en-US" sz="2799" kern="0" dirty="0" err="1">
                <a:solidFill>
                  <a:srgbClr val="FFFFFF"/>
                </a:solidFill>
                <a:latin typeface="Calibri" panose="020F0502020204030204" pitchFamily="34" charset="0"/>
                <a:ea typeface="Droid Serif"/>
                <a:cs typeface="Calibri" panose="020F0502020204030204" pitchFamily="34" charset="0"/>
                <a:sym typeface="Droid Serif"/>
              </a:rPr>
              <a:t>Behavioural</a:t>
            </a:r>
            <a:r>
              <a:rPr lang="en-US" sz="2799" kern="0" dirty="0">
                <a:solidFill>
                  <a:srgbClr val="FFFFFF"/>
                </a:solidFill>
                <a:latin typeface="Calibri" panose="020F0502020204030204" pitchFamily="34" charset="0"/>
                <a:ea typeface="Droid Serif"/>
                <a:cs typeface="Calibri" panose="020F0502020204030204" pitchFamily="34" charset="0"/>
                <a:sym typeface="Droid Serif"/>
              </a:rPr>
              <a:t> disorders:</a:t>
            </a:r>
            <a:endParaRPr lang="pl-PL" sz="2799" kern="0" dirty="0">
              <a:solidFill>
                <a:srgbClr val="FFFFFF"/>
              </a:solidFill>
              <a:latin typeface="Calibri" panose="020F0502020204030204" pitchFamily="34" charset="0"/>
              <a:cs typeface="Calibri" panose="020F0502020204030204" pitchFamily="34" charset="0"/>
              <a:sym typeface="Arial"/>
            </a:endParaRPr>
          </a:p>
        </p:txBody>
      </p:sp>
      <p:sp>
        <p:nvSpPr>
          <p:cNvPr id="32" name="pole tekstowe 31">
            <a:extLst>
              <a:ext uri="{FF2B5EF4-FFF2-40B4-BE49-F238E27FC236}">
                <a16:creationId xmlns:a16="http://schemas.microsoft.com/office/drawing/2014/main" xmlns="" id="{0DA12414-7228-0C02-B64A-7BFAC323AB86}"/>
              </a:ext>
            </a:extLst>
          </p:cNvPr>
          <p:cNvSpPr txBox="1"/>
          <p:nvPr/>
        </p:nvSpPr>
        <p:spPr>
          <a:xfrm>
            <a:off x="30474148" y="22141753"/>
            <a:ext cx="3910947" cy="522993"/>
          </a:xfrm>
          <a:prstGeom prst="rect">
            <a:avLst/>
          </a:prstGeom>
          <a:solidFill>
            <a:schemeClr val="accent5"/>
          </a:solidFill>
          <a:ln>
            <a:solidFill>
              <a:schemeClr val="accent5"/>
            </a:solidFill>
          </a:ln>
          <a:effectLst>
            <a:outerShdw blurRad="50800" dist="38100" dir="2700000" algn="tl" rotWithShape="0">
              <a:prstClr val="black">
                <a:alpha val="40000"/>
              </a:prstClr>
            </a:outerShdw>
          </a:effectLst>
        </p:spPr>
        <p:txBody>
          <a:bodyPr wrap="square" rtlCol="0">
            <a:spAutoFit/>
          </a:bodyPr>
          <a:lstStyle/>
          <a:p>
            <a:pPr defTabSz="914034">
              <a:buClr>
                <a:srgbClr val="000000"/>
              </a:buClr>
              <a:defRPr/>
            </a:pPr>
            <a:r>
              <a:rPr lang="en-US" sz="2799" kern="0" dirty="0">
                <a:solidFill>
                  <a:srgbClr val="FFFFFF"/>
                </a:solidFill>
                <a:latin typeface="Calibri" panose="020F0502020204030204" pitchFamily="34" charset="0"/>
                <a:ea typeface="Droid Serif"/>
                <a:cs typeface="Calibri" panose="020F0502020204030204" pitchFamily="34" charset="0"/>
                <a:sym typeface="Droid Serif"/>
              </a:rPr>
              <a:t>Eating disorders:</a:t>
            </a:r>
            <a:endParaRPr lang="pl-PL" sz="2799" kern="0" dirty="0">
              <a:solidFill>
                <a:srgbClr val="FFFFFF"/>
              </a:solidFill>
              <a:latin typeface="Calibri" panose="020F0502020204030204" pitchFamily="34" charset="0"/>
              <a:cs typeface="Calibri" panose="020F0502020204030204" pitchFamily="34" charset="0"/>
              <a:sym typeface="Arial"/>
            </a:endParaRPr>
          </a:p>
        </p:txBody>
      </p:sp>
      <p:sp>
        <p:nvSpPr>
          <p:cNvPr id="23" name="pole tekstowe 22">
            <a:extLst>
              <a:ext uri="{FF2B5EF4-FFF2-40B4-BE49-F238E27FC236}">
                <a16:creationId xmlns:a16="http://schemas.microsoft.com/office/drawing/2014/main" xmlns="" id="{F1421674-11F2-D697-3125-84B2B329614B}"/>
              </a:ext>
            </a:extLst>
          </p:cNvPr>
          <p:cNvSpPr txBox="1"/>
          <p:nvPr/>
        </p:nvSpPr>
        <p:spPr>
          <a:xfrm>
            <a:off x="30474148" y="7619982"/>
            <a:ext cx="1426252" cy="522993"/>
          </a:xfrm>
          <a:prstGeom prst="rect">
            <a:avLst/>
          </a:prstGeom>
          <a:solidFill>
            <a:schemeClr val="accent5"/>
          </a:solidFill>
          <a:ln>
            <a:solidFill>
              <a:schemeClr val="accent5"/>
            </a:solidFill>
          </a:ln>
          <a:effectLst>
            <a:outerShdw blurRad="50800" dist="38100" dir="2700000" algn="tl" rotWithShape="0">
              <a:prstClr val="black">
                <a:alpha val="40000"/>
              </a:prstClr>
            </a:outerShdw>
          </a:effectLst>
        </p:spPr>
        <p:txBody>
          <a:bodyPr wrap="square" rtlCol="0">
            <a:spAutoFit/>
          </a:bodyPr>
          <a:lstStyle/>
          <a:p>
            <a:pPr defTabSz="914034">
              <a:buClr>
                <a:srgbClr val="000000"/>
              </a:buClr>
              <a:defRPr/>
            </a:pPr>
            <a:r>
              <a:rPr lang="en-US" sz="2799" kern="0" dirty="0">
                <a:solidFill>
                  <a:srgbClr val="FFFFFF"/>
                </a:solidFill>
                <a:latin typeface="Calibri" panose="020F0502020204030204" pitchFamily="34" charset="0"/>
                <a:ea typeface="Droid Serif"/>
                <a:cs typeface="Calibri" panose="020F0502020204030204" pitchFamily="34" charset="0"/>
                <a:sym typeface="Droid Serif"/>
              </a:rPr>
              <a:t>ADHD:</a:t>
            </a:r>
            <a:endParaRPr lang="pl-PL" sz="2799" kern="0" dirty="0">
              <a:solidFill>
                <a:srgbClr val="FFFFFF"/>
              </a:solidFill>
              <a:latin typeface="Calibri" panose="020F0502020204030204" pitchFamily="34" charset="0"/>
              <a:cs typeface="Calibri" panose="020F0502020204030204" pitchFamily="34" charset="0"/>
              <a:sym typeface="Arial"/>
            </a:endParaRPr>
          </a:p>
        </p:txBody>
      </p:sp>
      <p:sp>
        <p:nvSpPr>
          <p:cNvPr id="34" name="pole tekstowe 33">
            <a:extLst>
              <a:ext uri="{FF2B5EF4-FFF2-40B4-BE49-F238E27FC236}">
                <a16:creationId xmlns:a16="http://schemas.microsoft.com/office/drawing/2014/main" xmlns="" id="{D50B8ED0-3F0A-39F7-B3BE-4B6E82605A40}"/>
              </a:ext>
            </a:extLst>
          </p:cNvPr>
          <p:cNvSpPr txBox="1"/>
          <p:nvPr/>
        </p:nvSpPr>
        <p:spPr>
          <a:xfrm>
            <a:off x="30474148" y="24979446"/>
            <a:ext cx="5217574" cy="522993"/>
          </a:xfrm>
          <a:prstGeom prst="rect">
            <a:avLst/>
          </a:prstGeom>
          <a:solidFill>
            <a:schemeClr val="accent5"/>
          </a:solidFill>
          <a:ln>
            <a:solidFill>
              <a:schemeClr val="accent5"/>
            </a:solidFill>
          </a:ln>
          <a:effectLst>
            <a:outerShdw blurRad="50800" dist="38100" dir="2700000" algn="tl" rotWithShape="0">
              <a:prstClr val="black">
                <a:alpha val="40000"/>
              </a:prstClr>
            </a:outerShdw>
          </a:effectLst>
        </p:spPr>
        <p:txBody>
          <a:bodyPr wrap="square" rtlCol="0">
            <a:spAutoFit/>
          </a:bodyPr>
          <a:lstStyle/>
          <a:p>
            <a:pPr defTabSz="914034">
              <a:buClr>
                <a:srgbClr val="000000"/>
              </a:buClr>
              <a:defRPr/>
            </a:pPr>
            <a:r>
              <a:rPr lang="en-US" sz="2799" kern="0" dirty="0">
                <a:solidFill>
                  <a:srgbClr val="FFFFFF"/>
                </a:solidFill>
                <a:latin typeface="Calibri" panose="020F0502020204030204" pitchFamily="34" charset="0"/>
                <a:ea typeface="Droid Serif"/>
                <a:cs typeface="Calibri" panose="020F0502020204030204" pitchFamily="34" charset="0"/>
                <a:sym typeface="Droid Serif"/>
              </a:rPr>
              <a:t>Autism spectrum disorders (ASD):</a:t>
            </a:r>
            <a:endParaRPr lang="pl-PL" sz="2799" kern="0" dirty="0">
              <a:solidFill>
                <a:srgbClr val="FFFFFF"/>
              </a:solidFill>
              <a:latin typeface="Calibri" panose="020F0502020204030204" pitchFamily="34" charset="0"/>
              <a:cs typeface="Calibri" panose="020F0502020204030204" pitchFamily="34" charset="0"/>
              <a:sym typeface="Arial"/>
            </a:endParaRPr>
          </a:p>
        </p:txBody>
      </p:sp>
      <p:graphicFrame>
        <p:nvGraphicFramePr>
          <p:cNvPr id="40" name="Diagram 39">
            <a:extLst>
              <a:ext uri="{FF2B5EF4-FFF2-40B4-BE49-F238E27FC236}">
                <a16:creationId xmlns:a16="http://schemas.microsoft.com/office/drawing/2014/main" xmlns="" id="{814A2027-A82E-0256-D8D2-677D269E1FF3}"/>
              </a:ext>
            </a:extLst>
          </p:cNvPr>
          <p:cNvGraphicFramePr/>
          <p:nvPr>
            <p:extLst>
              <p:ext uri="{D42A27DB-BD31-4B8C-83A1-F6EECF244321}">
                <p14:modId xmlns:p14="http://schemas.microsoft.com/office/powerpoint/2010/main" xmlns="" val="2587207854"/>
              </p:ext>
            </p:extLst>
          </p:nvPr>
        </p:nvGraphicFramePr>
        <p:xfrm>
          <a:off x="15803176" y="8091013"/>
          <a:ext cx="12443323" cy="42213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41" name="Diagram 40">
            <a:extLst>
              <a:ext uri="{FF2B5EF4-FFF2-40B4-BE49-F238E27FC236}">
                <a16:creationId xmlns:a16="http://schemas.microsoft.com/office/drawing/2014/main" xmlns="" id="{AB18C93A-5263-7E26-CB94-182619164C33}"/>
              </a:ext>
            </a:extLst>
          </p:cNvPr>
          <p:cNvGraphicFramePr/>
          <p:nvPr>
            <p:extLst>
              <p:ext uri="{D42A27DB-BD31-4B8C-83A1-F6EECF244321}">
                <p14:modId xmlns:p14="http://schemas.microsoft.com/office/powerpoint/2010/main" xmlns="" val="4247818853"/>
              </p:ext>
            </p:extLst>
          </p:nvPr>
        </p:nvGraphicFramePr>
        <p:xfrm>
          <a:off x="15832992" y="13217228"/>
          <a:ext cx="12443323" cy="399879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2" name="Tabela 1">
            <a:extLst>
              <a:ext uri="{FF2B5EF4-FFF2-40B4-BE49-F238E27FC236}">
                <a16:creationId xmlns:a16="http://schemas.microsoft.com/office/drawing/2014/main" xmlns="" id="{45B270A8-8D69-B6F4-BF9D-071D3E20998A}"/>
              </a:ext>
            </a:extLst>
          </p:cNvPr>
          <p:cNvGraphicFramePr>
            <a:graphicFrameLocks noGrp="1"/>
          </p:cNvGraphicFramePr>
          <p:nvPr>
            <p:extLst>
              <p:ext uri="{D42A27DB-BD31-4B8C-83A1-F6EECF244321}">
                <p14:modId xmlns:p14="http://schemas.microsoft.com/office/powerpoint/2010/main" xmlns="" val="29934418"/>
              </p:ext>
            </p:extLst>
          </p:nvPr>
        </p:nvGraphicFramePr>
        <p:xfrm>
          <a:off x="2081993" y="22102299"/>
          <a:ext cx="11055792" cy="6133869"/>
        </p:xfrm>
        <a:graphic>
          <a:graphicData uri="http://schemas.openxmlformats.org/drawingml/2006/table">
            <a:tbl>
              <a:tblPr firstRow="1" bandRow="1">
                <a:tableStyleId>{74C1A8A3-306A-4EB7-A6B1-4F7E0EB9C5D6}</a:tableStyleId>
              </a:tblPr>
              <a:tblGrid>
                <a:gridCol w="3808891">
                  <a:extLst>
                    <a:ext uri="{9D8B030D-6E8A-4147-A177-3AD203B41FA5}">
                      <a16:colId xmlns:a16="http://schemas.microsoft.com/office/drawing/2014/main" xmlns="" val="4017637546"/>
                    </a:ext>
                  </a:extLst>
                </a:gridCol>
                <a:gridCol w="3561637">
                  <a:extLst>
                    <a:ext uri="{9D8B030D-6E8A-4147-A177-3AD203B41FA5}">
                      <a16:colId xmlns:a16="http://schemas.microsoft.com/office/drawing/2014/main" xmlns="" val="3349002879"/>
                    </a:ext>
                  </a:extLst>
                </a:gridCol>
                <a:gridCol w="3685264">
                  <a:extLst>
                    <a:ext uri="{9D8B030D-6E8A-4147-A177-3AD203B41FA5}">
                      <a16:colId xmlns:a16="http://schemas.microsoft.com/office/drawing/2014/main" xmlns="" val="3934352385"/>
                    </a:ext>
                  </a:extLst>
                </a:gridCol>
              </a:tblGrid>
              <a:tr h="1015421">
                <a:tc>
                  <a:txBody>
                    <a:bodyPr/>
                    <a:lstStyle/>
                    <a:p>
                      <a:r>
                        <a:rPr kumimoji="0" lang="pl-PL" sz="3200" b="1" u="none" strike="noStrike" kern="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sym typeface="Oswald"/>
                        </a:rPr>
                        <a:t>M</a:t>
                      </a:r>
                      <a:r>
                        <a:rPr kumimoji="0" lang="en-US" sz="3200" b="1" u="none" strike="noStrike" kern="0" cap="none" spc="0" normalizeH="0" baseline="0" noProof="0" dirty="0" err="1">
                          <a:ln>
                            <a:noFill/>
                          </a:ln>
                          <a:solidFill>
                            <a:schemeClr val="bg1"/>
                          </a:solidFill>
                          <a:effectLst/>
                          <a:uLnTx/>
                          <a:uFillTx/>
                          <a:latin typeface="Calibri" panose="020F0502020204030204" pitchFamily="34" charset="0"/>
                          <a:cs typeface="Calibri" panose="020F0502020204030204" pitchFamily="34" charset="0"/>
                          <a:sym typeface="Oswald"/>
                        </a:rPr>
                        <a:t>ental</a:t>
                      </a:r>
                      <a:r>
                        <a:rPr kumimoji="0" lang="en-US" sz="3200" b="1" u="none" strike="noStrike" kern="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sym typeface="Oswald"/>
                        </a:rPr>
                        <a:t> disorders </a:t>
                      </a:r>
                      <a:endParaRPr lang="pl-PL" sz="3200" dirty="0">
                        <a:solidFill>
                          <a:schemeClr val="bg1"/>
                        </a:solidFill>
                        <a:latin typeface="Calibri" panose="020F0502020204030204" pitchFamily="34" charset="0"/>
                        <a:cs typeface="Calibri" panose="020F0502020204030204" pitchFamily="34" charset="0"/>
                      </a:endParaRPr>
                    </a:p>
                  </a:txBody>
                  <a:tcPr marL="91400" marR="91400" marT="45700" marB="45700"/>
                </a:tc>
                <a:tc>
                  <a:txBody>
                    <a:bodyPr/>
                    <a:lstStyle/>
                    <a:p>
                      <a:pPr algn="ctr"/>
                      <a:r>
                        <a:rPr lang="pl-PL" sz="3200" dirty="0" err="1">
                          <a:latin typeface="Calibri" panose="020F0502020204030204" pitchFamily="34" charset="0"/>
                          <a:cs typeface="Calibri" panose="020F0502020204030204" pitchFamily="34" charset="0"/>
                        </a:rPr>
                        <a:t>Globally</a:t>
                      </a:r>
                      <a:endParaRPr lang="pl-PL" sz="1400" dirty="0">
                        <a:latin typeface="Calibri" panose="020F0502020204030204" pitchFamily="34" charset="0"/>
                        <a:cs typeface="Calibri" panose="020F0502020204030204" pitchFamily="34" charset="0"/>
                      </a:endParaRPr>
                    </a:p>
                  </a:txBody>
                  <a:tcPr marL="91400" marR="91400" marT="45700" marB="45700"/>
                </a:tc>
                <a:tc>
                  <a:txBody>
                    <a:bodyPr/>
                    <a:lstStyle/>
                    <a:p>
                      <a:pPr algn="ctr"/>
                      <a:r>
                        <a:rPr lang="pl-PL" sz="3200" dirty="0">
                          <a:latin typeface="Calibri" panose="020F0502020204030204" pitchFamily="34" charset="0"/>
                          <a:cs typeface="Calibri" panose="020F0502020204030204" pitchFamily="34" charset="0"/>
                        </a:rPr>
                        <a:t>UK</a:t>
                      </a:r>
                    </a:p>
                  </a:txBody>
                  <a:tcPr marL="91400" marR="91400" marT="45700" marB="45700"/>
                </a:tc>
                <a:extLst>
                  <a:ext uri="{0D108BD9-81ED-4DB2-BD59-A6C34878D82A}">
                    <a16:rowId xmlns:a16="http://schemas.microsoft.com/office/drawing/2014/main" xmlns="" val="1733717526"/>
                  </a:ext>
                </a:extLst>
              </a:tr>
              <a:tr h="730504">
                <a:tc>
                  <a:txBody>
                    <a:bodyPr/>
                    <a:lstStyle/>
                    <a:p>
                      <a:r>
                        <a:rPr lang="pl-PL" sz="2400" dirty="0">
                          <a:latin typeface="Calibri" panose="020F0502020204030204" pitchFamily="34" charset="0"/>
                          <a:cs typeface="Calibri" panose="020F0502020204030204" pitchFamily="34" charset="0"/>
                        </a:rPr>
                        <a:t>ADHD</a:t>
                      </a: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 5% (WHO)</a:t>
                      </a: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2-5% (NICE)</a:t>
                      </a:r>
                    </a:p>
                  </a:txBody>
                  <a:tcPr marL="91400" marR="91400" marT="45700" marB="45700"/>
                </a:tc>
                <a:extLst>
                  <a:ext uri="{0D108BD9-81ED-4DB2-BD59-A6C34878D82A}">
                    <a16:rowId xmlns:a16="http://schemas.microsoft.com/office/drawing/2014/main" xmlns="" val="1092743986"/>
                  </a:ext>
                </a:extLst>
              </a:tr>
              <a:tr h="730504">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l-PL"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A</a:t>
                      </a:r>
                      <a:r>
                        <a:rPr kumimoji="0" lang="en-GB" sz="2400" b="0" u="none" strike="noStrike" kern="120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nxiety</a:t>
                      </a:r>
                      <a:r>
                        <a:rPr kumimoji="0" lang="en-GB"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disorders</a:t>
                      </a: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3.6% (WHO)</a:t>
                      </a: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7.8 (MHF)</a:t>
                      </a:r>
                    </a:p>
                  </a:txBody>
                  <a:tcPr marL="91400" marR="91400" marT="45700" marB="45700"/>
                </a:tc>
                <a:extLst>
                  <a:ext uri="{0D108BD9-81ED-4DB2-BD59-A6C34878D82A}">
                    <a16:rowId xmlns:a16="http://schemas.microsoft.com/office/drawing/2014/main" xmlns="" val="1027025605"/>
                  </a:ext>
                </a:extLst>
              </a:tr>
              <a:tr h="730504">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l-PL" sz="2400" b="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sym typeface="Arial"/>
                        </a:rPr>
                        <a:t>D</a:t>
                      </a:r>
                      <a:r>
                        <a:rPr kumimoji="0" lang="en-GB" sz="2400" b="0" u="none" strike="noStrike" kern="1200" cap="none" spc="0" normalizeH="0" baseline="0" noProof="0" dirty="0" err="1">
                          <a:ln>
                            <a:noFill/>
                          </a:ln>
                          <a:solidFill>
                            <a:schemeClr val="tx1"/>
                          </a:solidFill>
                          <a:effectLst/>
                          <a:uLnTx/>
                          <a:uFillTx/>
                          <a:latin typeface="Calibri" panose="020F0502020204030204" pitchFamily="34" charset="0"/>
                          <a:cs typeface="Calibri" panose="020F0502020204030204" pitchFamily="34" charset="0"/>
                          <a:sym typeface="Arial"/>
                        </a:rPr>
                        <a:t>epression</a:t>
                      </a:r>
                      <a:endParaRPr kumimoji="0" lang="en-GB" sz="2400" b="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sym typeface="Arial"/>
                      </a:endParaRPr>
                    </a:p>
                    <a:p>
                      <a:endParaRPr lang="pl-PL" sz="2400" dirty="0">
                        <a:latin typeface="Calibri" panose="020F0502020204030204" pitchFamily="34" charset="0"/>
                        <a:cs typeface="Calibri" panose="020F0502020204030204" pitchFamily="34" charset="0"/>
                      </a:endParaRP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264 mln (WHO)</a:t>
                      </a: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12.8 (MHF)</a:t>
                      </a:r>
                    </a:p>
                  </a:txBody>
                  <a:tcPr marL="91400" marR="91400" marT="45700" marB="45700"/>
                </a:tc>
                <a:extLst>
                  <a:ext uri="{0D108BD9-81ED-4DB2-BD59-A6C34878D82A}">
                    <a16:rowId xmlns:a16="http://schemas.microsoft.com/office/drawing/2014/main" xmlns="" val="2810771391"/>
                  </a:ext>
                </a:extLst>
              </a:tr>
              <a:tr h="730504">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l-PL"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C</a:t>
                      </a:r>
                      <a:r>
                        <a:rPr kumimoji="0" lang="en-GB" sz="2400" b="0" u="none" strike="noStrike" kern="120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onduct</a:t>
                      </a:r>
                      <a:r>
                        <a:rPr kumimoji="0" lang="en-GB"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disorders</a:t>
                      </a:r>
                    </a:p>
                    <a:p>
                      <a:endParaRPr lang="pl-PL" sz="2400" dirty="0">
                        <a:latin typeface="Calibri" panose="020F0502020204030204" pitchFamily="34" charset="0"/>
                        <a:cs typeface="Calibri" panose="020F0502020204030204" pitchFamily="34" charset="0"/>
                      </a:endParaRP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1-4% (WHO)</a:t>
                      </a: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10% (NHS)</a:t>
                      </a:r>
                    </a:p>
                  </a:txBody>
                  <a:tcPr marL="91400" marR="91400" marT="45700" marB="45700"/>
                </a:tc>
                <a:extLst>
                  <a:ext uri="{0D108BD9-81ED-4DB2-BD59-A6C34878D82A}">
                    <a16:rowId xmlns:a16="http://schemas.microsoft.com/office/drawing/2014/main" xmlns="" val="2484135711"/>
                  </a:ext>
                </a:extLst>
              </a:tr>
              <a:tr h="730504">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l-PL"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E</a:t>
                      </a:r>
                      <a:r>
                        <a:rPr kumimoji="0" lang="en-GB" sz="2400" b="0" u="none" strike="noStrike" kern="120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ating</a:t>
                      </a:r>
                      <a:r>
                        <a:rPr kumimoji="0" lang="en-GB"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disorders </a:t>
                      </a:r>
                    </a:p>
                    <a:p>
                      <a:endParaRPr lang="pl-PL" sz="2400" dirty="0">
                        <a:latin typeface="Calibri" panose="020F0502020204030204" pitchFamily="34" charset="0"/>
                        <a:cs typeface="Calibri" panose="020F0502020204030204" pitchFamily="34" charset="0"/>
                      </a:endParaRPr>
                    </a:p>
                  </a:txBody>
                  <a:tcPr marL="91400" marR="91400" marT="45700" marB="45700"/>
                </a:tc>
                <a:tc>
                  <a:txBody>
                    <a:bodyPr/>
                    <a:lstStyle/>
                    <a:p>
                      <a:pPr algn="ctr"/>
                      <a:r>
                        <a:rPr lang="en-GB" sz="2400" dirty="0" smtClean="0">
                          <a:latin typeface="Calibri" panose="020F0502020204030204" pitchFamily="34" charset="0"/>
                          <a:cs typeface="Calibri" panose="020F0502020204030204" pitchFamily="34" charset="0"/>
                        </a:rPr>
                        <a:t>0.5-4%</a:t>
                      </a:r>
                      <a:endParaRPr lang="pl-PL" sz="2400" dirty="0">
                        <a:latin typeface="Calibri" panose="020F0502020204030204" pitchFamily="34" charset="0"/>
                        <a:cs typeface="Calibri" panose="020F0502020204030204" pitchFamily="34" charset="0"/>
                      </a:endParaRPr>
                    </a:p>
                  </a:txBody>
                  <a:tcPr marL="91400" marR="91400" marT="45700" marB="45700"/>
                </a:tc>
                <a:tc>
                  <a:txBody>
                    <a:bodyPr/>
                    <a:lstStyle/>
                    <a:p>
                      <a:pPr algn="ctr"/>
                      <a:r>
                        <a:rPr lang="en-GB" sz="2400" dirty="0" smtClean="0">
                          <a:latin typeface="Calibri" panose="020F0502020204030204" pitchFamily="34" charset="0"/>
                          <a:cs typeface="Calibri" panose="020F0502020204030204" pitchFamily="34" charset="0"/>
                        </a:rPr>
                        <a:t>1.25 </a:t>
                      </a:r>
                      <a:r>
                        <a:rPr lang="en-GB" sz="2400" smtClean="0">
                          <a:latin typeface="Calibri" panose="020F0502020204030204" pitchFamily="34" charset="0"/>
                          <a:cs typeface="Calibri" panose="020F0502020204030204" pitchFamily="34" charset="0"/>
                        </a:rPr>
                        <a:t>million people</a:t>
                      </a:r>
                      <a:endParaRPr lang="pl-PL" sz="2400" dirty="0">
                        <a:latin typeface="Calibri" panose="020F0502020204030204" pitchFamily="34" charset="0"/>
                        <a:cs typeface="Calibri" panose="020F0502020204030204" pitchFamily="34" charset="0"/>
                      </a:endParaRPr>
                    </a:p>
                  </a:txBody>
                  <a:tcPr marL="91400" marR="91400" marT="45700" marB="45700"/>
                </a:tc>
                <a:extLst>
                  <a:ext uri="{0D108BD9-81ED-4DB2-BD59-A6C34878D82A}">
                    <a16:rowId xmlns:a16="http://schemas.microsoft.com/office/drawing/2014/main" xmlns="" val="3354560590"/>
                  </a:ext>
                </a:extLst>
              </a:tr>
              <a:tr h="1049598">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l-PL"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A</a:t>
                      </a:r>
                      <a:r>
                        <a:rPr kumimoji="0" lang="en-GB" sz="2400" b="0" u="none" strike="noStrike" kern="120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utism</a:t>
                      </a:r>
                      <a:r>
                        <a:rPr kumimoji="0" lang="en-GB"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spectrum disorders (ASD)</a:t>
                      </a:r>
                    </a:p>
                    <a:p>
                      <a:endParaRPr lang="pl-PL" sz="2400" dirty="0">
                        <a:latin typeface="Calibri" panose="020F0502020204030204" pitchFamily="34" charset="0"/>
                        <a:cs typeface="Calibri" panose="020F0502020204030204" pitchFamily="34" charset="0"/>
                      </a:endParaRPr>
                    </a:p>
                  </a:txBody>
                  <a:tcPr marL="91400" marR="91400" marT="45700" marB="45700"/>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pl-PL" sz="2400" dirty="0">
                          <a:latin typeface="Calibri" panose="020F0502020204030204" pitchFamily="34" charset="0"/>
                          <a:cs typeface="Calibri" panose="020F0502020204030204" pitchFamily="34" charset="0"/>
                        </a:rPr>
                        <a:t>1 in 160 (WHO)</a:t>
                      </a:r>
                    </a:p>
                    <a:p>
                      <a:endParaRPr lang="pl-PL" sz="2400" dirty="0">
                        <a:latin typeface="Calibri" panose="020F0502020204030204" pitchFamily="34" charset="0"/>
                        <a:cs typeface="Calibri" panose="020F0502020204030204" pitchFamily="34" charset="0"/>
                      </a:endParaRPr>
                    </a:p>
                  </a:txBody>
                  <a:tcPr marL="91400" marR="91400" marT="45700" marB="45700"/>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pl-PL" sz="2400" dirty="0">
                          <a:latin typeface="Calibri" panose="020F0502020204030204" pitchFamily="34" charset="0"/>
                          <a:cs typeface="Calibri" panose="020F0502020204030204" pitchFamily="34" charset="0"/>
                        </a:rPr>
                        <a:t>1 in 100 (NHS)</a:t>
                      </a:r>
                    </a:p>
                    <a:p>
                      <a:endParaRPr lang="pl-PL" sz="2400" dirty="0">
                        <a:latin typeface="Calibri" panose="020F0502020204030204" pitchFamily="34" charset="0"/>
                        <a:cs typeface="Calibri" panose="020F0502020204030204" pitchFamily="34" charset="0"/>
                      </a:endParaRPr>
                    </a:p>
                  </a:txBody>
                  <a:tcPr marL="91400" marR="91400" marT="45700" marB="45700"/>
                </a:tc>
                <a:extLst>
                  <a:ext uri="{0D108BD9-81ED-4DB2-BD59-A6C34878D82A}">
                    <a16:rowId xmlns:a16="http://schemas.microsoft.com/office/drawing/2014/main" xmlns="" val="709335323"/>
                  </a:ext>
                </a:extLst>
              </a:tr>
            </a:tbl>
          </a:graphicData>
        </a:graphic>
      </p:graphicFrame>
      <p:graphicFrame>
        <p:nvGraphicFramePr>
          <p:cNvPr id="4" name="Diagram 3">
            <a:extLst>
              <a:ext uri="{FF2B5EF4-FFF2-40B4-BE49-F238E27FC236}">
                <a16:creationId xmlns:a16="http://schemas.microsoft.com/office/drawing/2014/main" xmlns="" id="{5522D6F0-E169-B217-474C-F4F3C6ECCF71}"/>
              </a:ext>
            </a:extLst>
          </p:cNvPr>
          <p:cNvGraphicFramePr/>
          <p:nvPr>
            <p:extLst>
              <p:ext uri="{D42A27DB-BD31-4B8C-83A1-F6EECF244321}">
                <p14:modId xmlns:p14="http://schemas.microsoft.com/office/powerpoint/2010/main" xmlns="" val="3257265398"/>
              </p:ext>
            </p:extLst>
          </p:nvPr>
        </p:nvGraphicFramePr>
        <p:xfrm>
          <a:off x="15832992" y="18180764"/>
          <a:ext cx="12443323" cy="560465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6" name="Grafika 5" descr="Mózg w głowie">
            <a:extLst>
              <a:ext uri="{FF2B5EF4-FFF2-40B4-BE49-F238E27FC236}">
                <a16:creationId xmlns:a16="http://schemas.microsoft.com/office/drawing/2014/main" xmlns="" id="{682E8ACE-EB16-97CE-FBB6-BCCF003DF76C}"/>
              </a:ext>
            </a:extLst>
          </p:cNvPr>
          <p:cNvPicPr>
            <a:picLocks noChangeAspect="1"/>
          </p:cNvPicPr>
          <p:nvPr/>
        </p:nvPicPr>
        <p:blipFill>
          <a:blip r:embed="rId17">
            <a:extLst>
              <a:ext uri="{28A0092B-C50C-407E-A947-70E740481C1C}">
                <a14:useLocalDpi xmlns:a14="http://schemas.microsoft.com/office/drawing/2010/main" xmlns="" val="0"/>
              </a:ext>
              <a:ext uri="{96DAC541-7B7A-43D3-8B79-37D633B846F1}">
                <asvg:svgBlip xmlns:asvg="http://schemas.microsoft.com/office/drawing/2016/SVG/main" xmlns="" r:embed="rId21"/>
              </a:ext>
            </a:extLst>
          </a:blip>
          <a:stretch>
            <a:fillRect/>
          </a:stretch>
        </p:blipFill>
        <p:spPr>
          <a:xfrm>
            <a:off x="26545543" y="22778428"/>
            <a:ext cx="2510559" cy="2510559"/>
          </a:xfrm>
          <a:prstGeom prst="rect">
            <a:avLst/>
          </a:prstGeom>
        </p:spPr>
      </p:pic>
      <p:pic>
        <p:nvPicPr>
          <p:cNvPr id="13" name="Grafika 12" descr="Otwarta książka">
            <a:extLst>
              <a:ext uri="{FF2B5EF4-FFF2-40B4-BE49-F238E27FC236}">
                <a16:creationId xmlns:a16="http://schemas.microsoft.com/office/drawing/2014/main" xmlns="" id="{98DEF4B7-C8DF-92F8-C996-83014B6F126E}"/>
              </a:ext>
            </a:extLst>
          </p:cNvPr>
          <p:cNvPicPr>
            <a:picLocks noChangeAspect="1"/>
          </p:cNvPicPr>
          <p:nvPr/>
        </p:nvPicPr>
        <p:blipFill>
          <a:blip r:embed="rId22">
            <a:extLst>
              <a:ext uri="{28A0092B-C50C-407E-A947-70E740481C1C}">
                <a14:useLocalDpi xmlns:a14="http://schemas.microsoft.com/office/drawing/2010/main" xmlns="" val="0"/>
              </a:ext>
              <a:ext uri="{96DAC541-7B7A-43D3-8B79-37D633B846F1}">
                <asvg:svgBlip xmlns:asvg="http://schemas.microsoft.com/office/drawing/2016/SVG/main" xmlns="" r:embed="rId23"/>
              </a:ext>
            </a:extLst>
          </a:blip>
          <a:stretch>
            <a:fillRect/>
          </a:stretch>
        </p:blipFill>
        <p:spPr>
          <a:xfrm>
            <a:off x="39911599" y="6357443"/>
            <a:ext cx="2233874" cy="2233874"/>
          </a:xfrm>
          <a:prstGeom prst="rect">
            <a:avLst/>
          </a:prstGeom>
        </p:spPr>
      </p:pic>
    </p:spTree>
    <p:extLst>
      <p:ext uri="{BB962C8B-B14F-4D97-AF65-F5344CB8AC3E}">
        <p14:creationId xmlns:p14="http://schemas.microsoft.com/office/powerpoint/2010/main" xmlns="" val="30570244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a:extLst>
              <a:ext uri="{FF2B5EF4-FFF2-40B4-BE49-F238E27FC236}">
                <a16:creationId xmlns:a16="http://schemas.microsoft.com/office/drawing/2014/main" xmlns="" id="{80D12CDF-954E-17C2-1088-3A6CCA3AF20C}"/>
              </a:ext>
            </a:extLst>
          </p:cNvPr>
          <p:cNvSpPr txBox="1"/>
          <p:nvPr/>
        </p:nvSpPr>
        <p:spPr>
          <a:xfrm>
            <a:off x="2103120" y="2609805"/>
            <a:ext cx="40155223" cy="29846632"/>
          </a:xfrm>
          <a:prstGeom prst="rect">
            <a:avLst/>
          </a:prstGeom>
          <a:noFill/>
          <a:ln cap="flat">
            <a:noFill/>
          </a:ln>
        </p:spPr>
        <p:txBody>
          <a:bodyPr vert="horz" wrap="square" lIns="68580" tIns="34290" rIns="68580" bIns="34290" anchor="t" anchorCtr="0" compatLnSpc="1">
            <a:spAutoFit/>
          </a:bodyPr>
          <a:lstStyle/>
          <a:p>
            <a:pPr defTabSz="685690">
              <a:buClr>
                <a:srgbClr val="000000"/>
              </a:buClr>
              <a:defRPr sz="1800" b="0" i="0" u="none" strike="noStrike" kern="0" cap="none" spc="0" baseline="0">
                <a:solidFill>
                  <a:srgbClr val="000000"/>
                </a:solidFill>
                <a:uFillTx/>
              </a:defRPr>
            </a:pPr>
            <a:r>
              <a:rPr lang="en-GB" sz="8000" b="1" dirty="0">
                <a:solidFill>
                  <a:srgbClr val="000000"/>
                </a:solidFill>
                <a:latin typeface="Calibri"/>
                <a:cs typeface="Arial"/>
                <a:sym typeface="Arial"/>
              </a:rPr>
              <a:t>Reference</a:t>
            </a:r>
            <a:r>
              <a:rPr lang="pl-PL" sz="8000" b="1" dirty="0">
                <a:solidFill>
                  <a:srgbClr val="000000"/>
                </a:solidFill>
                <a:latin typeface="Calibri"/>
                <a:cs typeface="Arial"/>
                <a:sym typeface="Arial"/>
              </a:rPr>
              <a:t>s:</a:t>
            </a: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Bernera's, E., </a:t>
            </a:r>
            <a:r>
              <a:rPr lang="en-GB" sz="6000" dirty="0" err="1">
                <a:effectLst/>
                <a:latin typeface="Calibri" panose="020F0502020204030204" pitchFamily="34" charset="0"/>
                <a:ea typeface="Calibri" panose="020F0502020204030204" pitchFamily="34" charset="0"/>
                <a:cs typeface="Calibri" panose="020F0502020204030204" pitchFamily="34" charset="0"/>
              </a:rPr>
              <a:t>Jaureguizar</a:t>
            </a:r>
            <a:r>
              <a:rPr lang="en-GB" sz="6000" dirty="0">
                <a:effectLst/>
                <a:latin typeface="Calibri" panose="020F0502020204030204" pitchFamily="34" charset="0"/>
                <a:ea typeface="Calibri" panose="020F0502020204030204" pitchFamily="34" charset="0"/>
                <a:cs typeface="Calibri" panose="020F0502020204030204" pitchFamily="34" charset="0"/>
              </a:rPr>
              <a:t>, J., &amp; </a:t>
            </a:r>
            <a:r>
              <a:rPr lang="en-GB" sz="6000" dirty="0" err="1">
                <a:effectLst/>
                <a:latin typeface="Calibri" panose="020F0502020204030204" pitchFamily="34" charset="0"/>
                <a:ea typeface="Calibri" panose="020F0502020204030204" pitchFamily="34" charset="0"/>
                <a:cs typeface="Calibri" panose="020F0502020204030204" pitchFamily="34" charset="0"/>
              </a:rPr>
              <a:t>Garaigordobil</a:t>
            </a:r>
            <a:r>
              <a:rPr lang="en-GB" sz="6000" dirty="0">
                <a:effectLst/>
                <a:latin typeface="Calibri" panose="020F0502020204030204" pitchFamily="34" charset="0"/>
                <a:ea typeface="Calibri" panose="020F0502020204030204" pitchFamily="34" charset="0"/>
                <a:cs typeface="Calibri" panose="020F0502020204030204" pitchFamily="34" charset="0"/>
              </a:rPr>
              <a:t>, M. (Published online 2019 ). Child and Adolescent Depression: A Review of Theories, Evaluation Instruments, Prevention Programs, and Treatments.</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https://www.ncbi.nlm.nih.gov/pmc/articles/PMC6435492/</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Drechsler, R., </a:t>
            </a:r>
            <a:r>
              <a:rPr lang="en-GB" sz="6000" dirty="0" err="1">
                <a:effectLst/>
                <a:latin typeface="Calibri" panose="020F0502020204030204" pitchFamily="34" charset="0"/>
                <a:ea typeface="Calibri" panose="020F0502020204030204" pitchFamily="34" charset="0"/>
                <a:cs typeface="Calibri" panose="020F0502020204030204" pitchFamily="34" charset="0"/>
              </a:rPr>
              <a:t>Brem</a:t>
            </a:r>
            <a:r>
              <a:rPr lang="en-GB" sz="6000" dirty="0">
                <a:effectLst/>
                <a:latin typeface="Calibri" panose="020F0502020204030204" pitchFamily="34" charset="0"/>
                <a:ea typeface="Calibri" panose="020F0502020204030204" pitchFamily="34" charset="0"/>
                <a:cs typeface="Calibri" panose="020F0502020204030204" pitchFamily="34" charset="0"/>
              </a:rPr>
              <a:t>, S., Brandeis, D., </a:t>
            </a:r>
            <a:r>
              <a:rPr lang="en-GB" sz="6000" dirty="0" err="1">
                <a:effectLst/>
                <a:latin typeface="Calibri" panose="020F0502020204030204" pitchFamily="34" charset="0"/>
                <a:ea typeface="Calibri" panose="020F0502020204030204" pitchFamily="34" charset="0"/>
                <a:cs typeface="Calibri" panose="020F0502020204030204" pitchFamily="34" charset="0"/>
              </a:rPr>
              <a:t>Grünblatt</a:t>
            </a:r>
            <a:r>
              <a:rPr lang="en-GB" sz="6000" dirty="0">
                <a:effectLst/>
                <a:latin typeface="Calibri" panose="020F0502020204030204" pitchFamily="34" charset="0"/>
                <a:ea typeface="Calibri" panose="020F0502020204030204" pitchFamily="34" charset="0"/>
                <a:cs typeface="Calibri" panose="020F0502020204030204" pitchFamily="34" charset="0"/>
              </a:rPr>
              <a:t>, E., Berger, G., &amp; </a:t>
            </a:r>
            <a:r>
              <a:rPr lang="en-GB" sz="6000" dirty="0" err="1">
                <a:effectLst/>
                <a:latin typeface="Calibri" panose="020F0502020204030204" pitchFamily="34" charset="0"/>
                <a:ea typeface="Calibri" panose="020F0502020204030204" pitchFamily="34" charset="0"/>
                <a:cs typeface="Calibri" panose="020F0502020204030204" pitchFamily="34" charset="0"/>
              </a:rPr>
              <a:t>Walitza</a:t>
            </a:r>
            <a:r>
              <a:rPr lang="en-GB" sz="6000" dirty="0">
                <a:effectLst/>
                <a:latin typeface="Calibri" panose="020F0502020204030204" pitchFamily="34" charset="0"/>
                <a:ea typeface="Calibri" panose="020F0502020204030204" pitchFamily="34" charset="0"/>
                <a:cs typeface="Calibri" panose="020F0502020204030204" pitchFamily="34" charset="0"/>
              </a:rPr>
              <a:t>, S. (2020). ADHD: Current Concepts and Treatments in Children and Adolescents. </a:t>
            </a:r>
            <a:r>
              <a:rPr lang="en-GB" sz="6000" dirty="0" err="1">
                <a:effectLst/>
                <a:latin typeface="Calibri" panose="020F0502020204030204" pitchFamily="34" charset="0"/>
                <a:ea typeface="Calibri" panose="020F0502020204030204" pitchFamily="34" charset="0"/>
                <a:cs typeface="Calibri" panose="020F0502020204030204" pitchFamily="34" charset="0"/>
              </a:rPr>
              <a:t>Neuropediatrics</a:t>
            </a:r>
            <a:r>
              <a:rPr lang="en-GB" sz="6000" dirty="0">
                <a:effectLst/>
                <a:latin typeface="Calibri" panose="020F0502020204030204" pitchFamily="34" charset="0"/>
                <a:ea typeface="Calibri" panose="020F0502020204030204" pitchFamily="34" charset="0"/>
                <a:cs typeface="Calibri" panose="020F0502020204030204" pitchFamily="34" charset="0"/>
              </a:rPr>
              <a:t>, 51(5), 315–335.</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Kessler R. C., Berglund P., </a:t>
            </a:r>
            <a:r>
              <a:rPr lang="en-GB" sz="6000" dirty="0" err="1">
                <a:effectLst/>
                <a:latin typeface="Calibri" panose="020F0502020204030204" pitchFamily="34" charset="0"/>
                <a:ea typeface="Calibri" panose="020F0502020204030204" pitchFamily="34" charset="0"/>
                <a:cs typeface="Calibri" panose="020F0502020204030204" pitchFamily="34" charset="0"/>
              </a:rPr>
              <a:t>Demler</a:t>
            </a:r>
            <a:r>
              <a:rPr lang="en-GB" sz="6000" dirty="0">
                <a:effectLst/>
                <a:latin typeface="Calibri" panose="020F0502020204030204" pitchFamily="34" charset="0"/>
                <a:ea typeface="Calibri" panose="020F0502020204030204" pitchFamily="34" charset="0"/>
                <a:cs typeface="Calibri" panose="020F0502020204030204" pitchFamily="34" charset="0"/>
              </a:rPr>
              <a:t> O., Jin R., </a:t>
            </a:r>
            <a:r>
              <a:rPr lang="en-GB" sz="6000" dirty="0" err="1">
                <a:effectLst/>
                <a:latin typeface="Calibri" panose="020F0502020204030204" pitchFamily="34" charset="0"/>
                <a:ea typeface="Calibri" panose="020F0502020204030204" pitchFamily="34" charset="0"/>
                <a:cs typeface="Calibri" panose="020F0502020204030204" pitchFamily="34" charset="0"/>
              </a:rPr>
              <a:t>Merikangas</a:t>
            </a:r>
            <a:r>
              <a:rPr lang="en-GB" sz="6000" dirty="0">
                <a:effectLst/>
                <a:latin typeface="Calibri" panose="020F0502020204030204" pitchFamily="34" charset="0"/>
                <a:ea typeface="Calibri" panose="020F0502020204030204" pitchFamily="34" charset="0"/>
                <a:cs typeface="Calibri" panose="020F0502020204030204" pitchFamily="34" charset="0"/>
              </a:rPr>
              <a:t> K. R., Walters E. E. (2005). Lifetime prevalence and age-of-onset distributions of DSM-IV disorders in the national comorbidity survey replication. </a:t>
            </a:r>
            <a:r>
              <a:rPr lang="en-GB" sz="6000" i="1" dirty="0">
                <a:effectLst/>
                <a:latin typeface="Calibri" panose="020F0502020204030204" pitchFamily="34" charset="0"/>
                <a:ea typeface="Calibri" panose="020F0502020204030204" pitchFamily="34" charset="0"/>
                <a:cs typeface="Calibri" panose="020F0502020204030204" pitchFamily="34" charset="0"/>
              </a:rPr>
              <a:t>Arch. General Psychiatry</a:t>
            </a:r>
            <a:r>
              <a:rPr lang="en-GB" sz="6000" dirty="0">
                <a:effectLst/>
                <a:latin typeface="Calibri" panose="020F0502020204030204" pitchFamily="34" charset="0"/>
                <a:ea typeface="Calibri" panose="020F0502020204030204" pitchFamily="34" charset="0"/>
                <a:cs typeface="Calibri" panose="020F0502020204030204" pitchFamily="34" charset="0"/>
              </a:rPr>
              <a:t> 62, 593–602. 10.1001/archpsyc.62.6.593 [</a:t>
            </a: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PubMed</a:t>
            </a:r>
            <a:r>
              <a:rPr lang="en-GB" sz="6000" dirty="0">
                <a:effectLst/>
                <a:latin typeface="Calibri" panose="020F0502020204030204" pitchFamily="34" charset="0"/>
                <a:ea typeface="Calibri" panose="020F0502020204030204" pitchFamily="34" charset="0"/>
                <a:cs typeface="Calibri" panose="020F0502020204030204" pitchFamily="34" charset="0"/>
              </a:rPr>
              <a:t>] [</a:t>
            </a:r>
            <a:r>
              <a:rPr lang="en-GB" sz="6000" u="sng"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CrossRef</a:t>
            </a:r>
            <a:r>
              <a:rPr lang="en-GB" sz="6000" dirty="0">
                <a:effectLst/>
                <a:latin typeface="Calibri" panose="020F0502020204030204" pitchFamily="34" charset="0"/>
                <a:ea typeface="Calibri" panose="020F0502020204030204" pitchFamily="34" charset="0"/>
                <a:cs typeface="Calibri" panose="020F0502020204030204" pitchFamily="34" charset="0"/>
              </a:rPr>
              <a:t>] [</a:t>
            </a: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Google Scholar</a:t>
            </a:r>
            <a:r>
              <a:rPr lang="en-GB" sz="6000" dirty="0">
                <a:effectLst/>
                <a:latin typeface="Calibri" panose="020F0502020204030204" pitchFamily="34" charset="0"/>
                <a:ea typeface="Calibri" panose="020F0502020204030204" pitchFamily="34" charset="0"/>
                <a:cs typeface="Calibri" panose="020F0502020204030204" pitchFamily="34" charset="0"/>
              </a:rPr>
              <a:t>]</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2019 Apr 24. </a:t>
            </a:r>
            <a:r>
              <a:rPr lang="en-GB" sz="6000" dirty="0" err="1">
                <a:effectLst/>
                <a:latin typeface="Calibri" panose="020F0502020204030204" pitchFamily="34" charset="0"/>
                <a:ea typeface="Calibri" panose="020F0502020204030204" pitchFamily="34" charset="0"/>
                <a:cs typeface="Calibri" panose="020F0502020204030204" pitchFamily="34" charset="0"/>
              </a:rPr>
              <a:t>doi</a:t>
            </a:r>
            <a:r>
              <a:rPr lang="en-GB" sz="6000" dirty="0">
                <a:effectLst/>
                <a:latin typeface="Calibri" panose="020F0502020204030204" pitchFamily="34" charset="0"/>
                <a:ea typeface="Calibri" panose="020F0502020204030204" pitchFamily="34" charset="0"/>
                <a:cs typeface="Calibri" panose="020F0502020204030204" pitchFamily="34" charset="0"/>
              </a:rPr>
              <a:t>: </a:t>
            </a: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10.3389/fpsyg.2019.00918</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National Autistic Society (NAS). (2018). Autism prevalence.</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7"/>
              </a:rPr>
              <a:t>https://www.autism.org.uk/about/what-is/prevalence.aspx</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NHS Digital ,(2017). Mental Health of Children and Young People in England,.</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8"/>
              </a:rPr>
              <a:t>https://dera.ioe.ac.uk/id/eprint/32622/3/MHCYP%202017%20Emotional%20Disorders.pdf</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World Health Organization (WHO). (2018). Autism spectrum disorders.</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9"/>
              </a:rPr>
              <a:t>https://www.who.int/news-room/questions-and-answers/item/autism-spectrum-disorders</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defTabSz="685690">
              <a:buClr>
                <a:srgbClr val="000000"/>
              </a:buClr>
              <a:defRPr sz="1800" b="0" i="0" u="none" strike="noStrike" kern="0" cap="none" spc="0" baseline="0">
                <a:solidFill>
                  <a:srgbClr val="000000"/>
                </a:solidFill>
                <a:uFillTx/>
              </a:defRPr>
            </a:pPr>
            <a:endParaRPr lang="en-GB" sz="8000" dirty="0">
              <a:solidFill>
                <a:srgbClr val="212121"/>
              </a:solidFill>
              <a:latin typeface="Cambria" pitchFamily="18"/>
              <a:cs typeface="Arial"/>
              <a:sym typeface="Arial"/>
            </a:endParaRPr>
          </a:p>
          <a:p>
            <a:pPr defTabSz="685690">
              <a:buClr>
                <a:srgbClr val="000000"/>
              </a:buClr>
              <a:defRPr sz="1800" b="0" i="0" u="none" strike="noStrike" kern="0" cap="none" spc="0" baseline="0">
                <a:solidFill>
                  <a:srgbClr val="000000"/>
                </a:solidFill>
                <a:uFillTx/>
              </a:defRPr>
            </a:pPr>
            <a:endParaRPr lang="en-GB" sz="8000" dirty="0">
              <a:solidFill>
                <a:srgbClr val="212121"/>
              </a:solidFill>
              <a:latin typeface="Cambria" pitchFamily="18"/>
              <a:cs typeface="Arial"/>
              <a:sym typeface="Arial"/>
            </a:endParaRPr>
          </a:p>
          <a:p>
            <a:pPr defTabSz="685690">
              <a:buClr>
                <a:srgbClr val="000000"/>
              </a:buClr>
              <a:defRPr sz="1800" b="0" i="0" u="none" strike="noStrike" kern="0" cap="none" spc="0" baseline="0">
                <a:solidFill>
                  <a:srgbClr val="000000"/>
                </a:solidFill>
                <a:uFillTx/>
              </a:defRPr>
            </a:pPr>
            <a:endParaRPr lang="en-GB" sz="1350" dirty="0">
              <a:solidFill>
                <a:srgbClr val="212121"/>
              </a:solidFill>
              <a:latin typeface="Cambria" pitchFamily="18"/>
              <a:cs typeface="Arial"/>
              <a:sym typeface="Arial"/>
            </a:endParaRPr>
          </a:p>
          <a:p>
            <a:pPr defTabSz="685690">
              <a:buClr>
                <a:srgbClr val="000000"/>
              </a:buClr>
              <a:defRPr sz="1800" b="0" i="0" u="none" strike="noStrike" kern="0" cap="none" spc="0" baseline="0">
                <a:solidFill>
                  <a:srgbClr val="000000"/>
                </a:solidFill>
                <a:uFillTx/>
              </a:defRPr>
            </a:pPr>
            <a:endParaRPr lang="en-GB" sz="1350" dirty="0">
              <a:solidFill>
                <a:srgbClr val="000000"/>
              </a:solidFill>
              <a:latin typeface="Calibri"/>
              <a:cs typeface="Arial"/>
              <a:sym typeface="Arial"/>
            </a:endParaRPr>
          </a:p>
        </p:txBody>
      </p:sp>
    </p:spTree>
    <p:extLst>
      <p:ext uri="{BB962C8B-B14F-4D97-AF65-F5344CB8AC3E}">
        <p14:creationId xmlns:p14="http://schemas.microsoft.com/office/powerpoint/2010/main" xmlns="" val="38427545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770</Words>
  <Application>Microsoft Office PowerPoint</Application>
  <PresentationFormat>Niestandardowy</PresentationFormat>
  <Paragraphs>137</Paragraphs>
  <Slides>2</Slides>
  <Notes>1</Notes>
  <HiddenSlides>0</HiddenSlides>
  <MMClips>0</MMClips>
  <ScaleCrop>false</ScaleCrop>
  <HeadingPairs>
    <vt:vector size="4" baseType="variant">
      <vt:variant>
        <vt:lpstr>Motyw</vt:lpstr>
      </vt:variant>
      <vt:variant>
        <vt:i4>1</vt:i4>
      </vt:variant>
      <vt:variant>
        <vt:lpstr>Tytuły slajdów</vt:lpstr>
      </vt:variant>
      <vt:variant>
        <vt:i4>2</vt:i4>
      </vt:variant>
    </vt:vector>
  </HeadingPairs>
  <TitlesOfParts>
    <vt:vector size="3" baseType="lpstr">
      <vt:lpstr>1_Simple Light</vt:lpstr>
      <vt:lpstr>Slajd 1</vt:lpstr>
      <vt:lpstr>Slajd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Prezentacja programu PowerPoint</dc:title>
  <dc:creator>Anna Bolek</dc:creator>
  <cp:lastModifiedBy>Anna Bolek</cp:lastModifiedBy>
  <cp:revision>12</cp:revision>
  <dcterms:created xsi:type="dcterms:W3CDTF">2023-11-24T16:20:32Z</dcterms:created>
  <dcterms:modified xsi:type="dcterms:W3CDTF">2023-11-24T21:53:48Z</dcterms:modified>
</cp:coreProperties>
</file>