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65" r:id="rId3"/>
    <p:sldId id="258" r:id="rId4"/>
    <p:sldId id="259" r:id="rId5"/>
    <p:sldId id="266" r:id="rId6"/>
    <p:sldId id="260" r:id="rId7"/>
    <p:sldId id="261" r:id="rId8"/>
    <p:sldId id="262" r:id="rId9"/>
    <p:sldId id="263" r:id="rId10"/>
    <p:sldId id="267"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DF9734-F9AA-E573-AA99-1A010AD12AF8}" v="3" dt="2026-03-14T23:55:02.731"/>
    <p1510:client id="{C7AADD34-B912-E5F1-0CE2-71E693C70926}" v="48" dt="2026-03-16T10:43:25.999"/>
    <p1510:client id="{CFFEF33B-0E17-8593-46A7-F33D6CCEE2B4}" v="2060" dt="2026-03-16T14:28:35.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ikh Gaye (2318748)" userId="S::2318748@student.uwtsd.ac.uk::f8702b9f-271f-416e-95f9-7eaea8457679" providerId="AD" clId="Web-{858714B2-E5E3-CDF8-2983-B84E7D855FBD}"/>
    <pc:docChg chg="addSld delSld modSld">
      <pc:chgData name="Cheikh Gaye (2318748)" userId="S::2318748@student.uwtsd.ac.uk::f8702b9f-271f-416e-95f9-7eaea8457679" providerId="AD" clId="Web-{858714B2-E5E3-CDF8-2983-B84E7D855FBD}" dt="2026-03-11T01:05:41.896" v="694" actId="14100"/>
      <pc:docMkLst>
        <pc:docMk/>
      </pc:docMkLst>
      <pc:sldChg chg="addSp delSp modSp new mod modClrScheme chgLayout">
        <pc:chgData name="Cheikh Gaye (2318748)" userId="S::2318748@student.uwtsd.ac.uk::f8702b9f-271f-416e-95f9-7eaea8457679" providerId="AD" clId="Web-{858714B2-E5E3-CDF8-2983-B84E7D855FBD}" dt="2026-03-11T01:05:41.896" v="694" actId="14100"/>
        <pc:sldMkLst>
          <pc:docMk/>
          <pc:sldMk cId="2905160995" sldId="257"/>
        </pc:sldMkLst>
        <pc:spChg chg="add mod">
          <ac:chgData name="Cheikh Gaye (2318748)" userId="S::2318748@student.uwtsd.ac.uk::f8702b9f-271f-416e-95f9-7eaea8457679" providerId="AD" clId="Web-{858714B2-E5E3-CDF8-2983-B84E7D855FBD}" dt="2026-03-10T23:28:49.012" v="690" actId="1076"/>
          <ac:spMkLst>
            <pc:docMk/>
            <pc:sldMk cId="2905160995" sldId="257"/>
            <ac:spMk id="7" creationId="{4139FB4A-A2FB-B6D1-5F02-8F981F11DFB7}"/>
          </ac:spMkLst>
        </pc:spChg>
        <pc:spChg chg="add mod">
          <ac:chgData name="Cheikh Gaye (2318748)" userId="S::2318748@student.uwtsd.ac.uk::f8702b9f-271f-416e-95f9-7eaea8457679" providerId="AD" clId="Web-{858714B2-E5E3-CDF8-2983-B84E7D855FBD}" dt="2026-03-10T17:09:24.451" v="106" actId="14100"/>
          <ac:spMkLst>
            <pc:docMk/>
            <pc:sldMk cId="2905160995" sldId="257"/>
            <ac:spMk id="11" creationId="{430DE40F-C95C-3B94-52E1-81BBABB9CB96}"/>
          </ac:spMkLst>
        </pc:spChg>
      </pc:sldChg>
      <pc:sldChg chg="new">
        <pc:chgData name="Cheikh Gaye (2318748)" userId="S::2318748@student.uwtsd.ac.uk::f8702b9f-271f-416e-95f9-7eaea8457679" providerId="AD" clId="Web-{858714B2-E5E3-CDF8-2983-B84E7D855FBD}" dt="2026-03-10T16:43:08.190" v="2"/>
        <pc:sldMkLst>
          <pc:docMk/>
          <pc:sldMk cId="2869175293" sldId="258"/>
        </pc:sldMkLst>
      </pc:sldChg>
      <pc:sldChg chg="new">
        <pc:chgData name="Cheikh Gaye (2318748)" userId="S::2318748@student.uwtsd.ac.uk::f8702b9f-271f-416e-95f9-7eaea8457679" providerId="AD" clId="Web-{858714B2-E5E3-CDF8-2983-B84E7D855FBD}" dt="2026-03-10T16:43:14.362" v="3"/>
        <pc:sldMkLst>
          <pc:docMk/>
          <pc:sldMk cId="841406190" sldId="259"/>
        </pc:sldMkLst>
      </pc:sldChg>
      <pc:sldChg chg="new">
        <pc:chgData name="Cheikh Gaye (2318748)" userId="S::2318748@student.uwtsd.ac.uk::f8702b9f-271f-416e-95f9-7eaea8457679" providerId="AD" clId="Web-{858714B2-E5E3-CDF8-2983-B84E7D855FBD}" dt="2026-03-10T16:43:23.222" v="4"/>
        <pc:sldMkLst>
          <pc:docMk/>
          <pc:sldMk cId="3904405683" sldId="260"/>
        </pc:sldMkLst>
      </pc:sldChg>
      <pc:sldChg chg="new">
        <pc:chgData name="Cheikh Gaye (2318748)" userId="S::2318748@student.uwtsd.ac.uk::f8702b9f-271f-416e-95f9-7eaea8457679" providerId="AD" clId="Web-{858714B2-E5E3-CDF8-2983-B84E7D855FBD}" dt="2026-03-10T16:43:27.519" v="5"/>
        <pc:sldMkLst>
          <pc:docMk/>
          <pc:sldMk cId="3621876581" sldId="261"/>
        </pc:sldMkLst>
      </pc:sldChg>
      <pc:sldChg chg="new">
        <pc:chgData name="Cheikh Gaye (2318748)" userId="S::2318748@student.uwtsd.ac.uk::f8702b9f-271f-416e-95f9-7eaea8457679" providerId="AD" clId="Web-{858714B2-E5E3-CDF8-2983-B84E7D855FBD}" dt="2026-03-10T16:46:46.226" v="9"/>
        <pc:sldMkLst>
          <pc:docMk/>
          <pc:sldMk cId="2711071720" sldId="262"/>
        </pc:sldMkLst>
      </pc:sldChg>
      <pc:sldChg chg="new">
        <pc:chgData name="Cheikh Gaye (2318748)" userId="S::2318748@student.uwtsd.ac.uk::f8702b9f-271f-416e-95f9-7eaea8457679" providerId="AD" clId="Web-{858714B2-E5E3-CDF8-2983-B84E7D855FBD}" dt="2026-03-10T16:47:18.524" v="11"/>
        <pc:sldMkLst>
          <pc:docMk/>
          <pc:sldMk cId="540614847" sldId="263"/>
        </pc:sldMkLst>
      </pc:sldChg>
    </pc:docChg>
  </pc:docChgLst>
  <pc:docChgLst>
    <pc:chgData name="Cheikh Gaye (2318748)" userId="S::2318748@student.uwtsd.ac.uk::f8702b9f-271f-416e-95f9-7eaea8457679" providerId="AD" clId="Web-{74209213-04D4-06EF-4F49-B0F7F166AE94}"/>
    <pc:docChg chg="addSld modSld">
      <pc:chgData name="Cheikh Gaye (2318748)" userId="S::2318748@student.uwtsd.ac.uk::f8702b9f-271f-416e-95f9-7eaea8457679" providerId="AD" clId="Web-{74209213-04D4-06EF-4F49-B0F7F166AE94}" dt="2026-03-14T02:28:16.527" v="153" actId="1076"/>
      <pc:docMkLst>
        <pc:docMk/>
      </pc:docMkLst>
      <pc:sldChg chg="modSp">
        <pc:chgData name="Cheikh Gaye (2318748)" userId="S::2318748@student.uwtsd.ac.uk::f8702b9f-271f-416e-95f9-7eaea8457679" providerId="AD" clId="Web-{74209213-04D4-06EF-4F49-B0F7F166AE94}" dt="2026-03-14T02:22:27.383" v="152" actId="14100"/>
        <pc:sldMkLst>
          <pc:docMk/>
          <pc:sldMk cId="2905160995" sldId="257"/>
        </pc:sldMkLst>
      </pc:sldChg>
      <pc:sldChg chg="modSp">
        <pc:chgData name="Cheikh Gaye (2318748)" userId="S::2318748@student.uwtsd.ac.uk::f8702b9f-271f-416e-95f9-7eaea8457679" providerId="AD" clId="Web-{74209213-04D4-06EF-4F49-B0F7F166AE94}" dt="2026-03-14T02:14:28.116" v="134" actId="1076"/>
        <pc:sldMkLst>
          <pc:docMk/>
          <pc:sldMk cId="2869175293" sldId="258"/>
        </pc:sldMkLst>
        <pc:picChg chg="mod">
          <ac:chgData name="Cheikh Gaye (2318748)" userId="S::2318748@student.uwtsd.ac.uk::f8702b9f-271f-416e-95f9-7eaea8457679" providerId="AD" clId="Web-{74209213-04D4-06EF-4F49-B0F7F166AE94}" dt="2026-03-14T02:14:28.116" v="134" actId="1076"/>
          <ac:picMkLst>
            <pc:docMk/>
            <pc:sldMk cId="2869175293" sldId="258"/>
            <ac:picMk id="2" creationId="{E0F054AB-1DFB-60D9-A913-BF3F397B0991}"/>
          </ac:picMkLst>
        </pc:picChg>
        <pc:picChg chg="mod">
          <ac:chgData name="Cheikh Gaye (2318748)" userId="S::2318748@student.uwtsd.ac.uk::f8702b9f-271f-416e-95f9-7eaea8457679" providerId="AD" clId="Web-{74209213-04D4-06EF-4F49-B0F7F166AE94}" dt="2026-03-14T02:14:20.178" v="133" actId="1076"/>
          <ac:picMkLst>
            <pc:docMk/>
            <pc:sldMk cId="2869175293" sldId="258"/>
            <ac:picMk id="9" creationId="{A6DB9ECE-F950-C5AF-59CA-FEA27E44C4F5}"/>
          </ac:picMkLst>
        </pc:picChg>
      </pc:sldChg>
      <pc:sldChg chg="modSp">
        <pc:chgData name="Cheikh Gaye (2318748)" userId="S::2318748@student.uwtsd.ac.uk::f8702b9f-271f-416e-95f9-7eaea8457679" providerId="AD" clId="Web-{74209213-04D4-06EF-4F49-B0F7F166AE94}" dt="2026-03-14T02:13:44.396" v="132" actId="1076"/>
        <pc:sldMkLst>
          <pc:docMk/>
          <pc:sldMk cId="841406190" sldId="259"/>
        </pc:sldMkLst>
        <pc:spChg chg="mod">
          <ac:chgData name="Cheikh Gaye (2318748)" userId="S::2318748@student.uwtsd.ac.uk::f8702b9f-271f-416e-95f9-7eaea8457679" providerId="AD" clId="Web-{74209213-04D4-06EF-4F49-B0F7F166AE94}" dt="2026-03-14T02:09:35.793" v="121" actId="1076"/>
          <ac:spMkLst>
            <pc:docMk/>
            <pc:sldMk cId="841406190" sldId="259"/>
            <ac:spMk id="2" creationId="{3DB2F993-E607-AC14-541E-55202B9CB5F0}"/>
          </ac:spMkLst>
        </pc:spChg>
        <pc:picChg chg="mod">
          <ac:chgData name="Cheikh Gaye (2318748)" userId="S::2318748@student.uwtsd.ac.uk::f8702b9f-271f-416e-95f9-7eaea8457679" providerId="AD" clId="Web-{74209213-04D4-06EF-4F49-B0F7F166AE94}" dt="2026-03-14T02:13:44.396" v="132" actId="1076"/>
          <ac:picMkLst>
            <pc:docMk/>
            <pc:sldMk cId="841406190" sldId="259"/>
            <ac:picMk id="8" creationId="{A0927DFC-C0C7-4C55-99ED-A1E312D3D0A2}"/>
          </ac:picMkLst>
        </pc:picChg>
      </pc:sldChg>
      <pc:sldChg chg="modSp">
        <pc:chgData name="Cheikh Gaye (2318748)" userId="S::2318748@student.uwtsd.ac.uk::f8702b9f-271f-416e-95f9-7eaea8457679" providerId="AD" clId="Web-{74209213-04D4-06EF-4F49-B0F7F166AE94}" dt="2026-03-14T02:28:16.527" v="153" actId="1076"/>
        <pc:sldMkLst>
          <pc:docMk/>
          <pc:sldMk cId="3904405683" sldId="260"/>
        </pc:sldMkLst>
        <pc:spChg chg="mod">
          <ac:chgData name="Cheikh Gaye (2318748)" userId="S::2318748@student.uwtsd.ac.uk::f8702b9f-271f-416e-95f9-7eaea8457679" providerId="AD" clId="Web-{74209213-04D4-06EF-4F49-B0F7F166AE94}" dt="2026-03-14T02:05:30.857" v="111" actId="1076"/>
          <ac:spMkLst>
            <pc:docMk/>
            <pc:sldMk cId="3904405683" sldId="260"/>
            <ac:spMk id="2" creationId="{79568B69-FB4E-1948-826B-B4EF94B26FBB}"/>
          </ac:spMkLst>
        </pc:spChg>
        <pc:spChg chg="mod">
          <ac:chgData name="Cheikh Gaye (2318748)" userId="S::2318748@student.uwtsd.ac.uk::f8702b9f-271f-416e-95f9-7eaea8457679" providerId="AD" clId="Web-{74209213-04D4-06EF-4F49-B0F7F166AE94}" dt="2026-03-14T02:12:01.518" v="125" actId="1076"/>
          <ac:spMkLst>
            <pc:docMk/>
            <pc:sldMk cId="3904405683" sldId="260"/>
            <ac:spMk id="4" creationId="{67D2BC0E-D150-6DC3-434C-A9C66E047BE9}"/>
          </ac:spMkLst>
        </pc:spChg>
        <pc:spChg chg="mod">
          <ac:chgData name="Cheikh Gaye (2318748)" userId="S::2318748@student.uwtsd.ac.uk::f8702b9f-271f-416e-95f9-7eaea8457679" providerId="AD" clId="Web-{74209213-04D4-06EF-4F49-B0F7F166AE94}" dt="2026-03-14T02:28:16.527" v="153" actId="1076"/>
          <ac:spMkLst>
            <pc:docMk/>
            <pc:sldMk cId="3904405683" sldId="260"/>
            <ac:spMk id="7" creationId="{EFA6A074-7FE7-4E5A-BB71-635E0D5C3012}"/>
          </ac:spMkLst>
        </pc:spChg>
        <pc:picChg chg="mod">
          <ac:chgData name="Cheikh Gaye (2318748)" userId="S::2318748@student.uwtsd.ac.uk::f8702b9f-271f-416e-95f9-7eaea8457679" providerId="AD" clId="Web-{74209213-04D4-06EF-4F49-B0F7F166AE94}" dt="2026-03-14T02:13:02.676" v="128" actId="1076"/>
          <ac:picMkLst>
            <pc:docMk/>
            <pc:sldMk cId="3904405683" sldId="260"/>
            <ac:picMk id="3" creationId="{71FF848D-DB45-D163-C535-D3CD3EA08D3F}"/>
          </ac:picMkLst>
        </pc:picChg>
        <pc:picChg chg="mod">
          <ac:chgData name="Cheikh Gaye (2318748)" userId="S::2318748@student.uwtsd.ac.uk::f8702b9f-271f-416e-95f9-7eaea8457679" providerId="AD" clId="Web-{74209213-04D4-06EF-4F49-B0F7F166AE94}" dt="2026-03-14T02:13:04.895" v="129" actId="1076"/>
          <ac:picMkLst>
            <pc:docMk/>
            <pc:sldMk cId="3904405683" sldId="260"/>
            <ac:picMk id="5" creationId="{88CF8AC9-3348-BE30-1F89-1F378575C4FE}"/>
          </ac:picMkLst>
        </pc:picChg>
        <pc:picChg chg="mod">
          <ac:chgData name="Cheikh Gaye (2318748)" userId="S::2318748@student.uwtsd.ac.uk::f8702b9f-271f-416e-95f9-7eaea8457679" providerId="AD" clId="Web-{74209213-04D4-06EF-4F49-B0F7F166AE94}" dt="2026-03-14T02:11:39.674" v="124" actId="1076"/>
          <ac:picMkLst>
            <pc:docMk/>
            <pc:sldMk cId="3904405683" sldId="260"/>
            <ac:picMk id="6" creationId="{8B8E8FD7-DE12-11AB-7ACB-30C2C9A37874}"/>
          </ac:picMkLst>
        </pc:picChg>
      </pc:sldChg>
      <pc:sldChg chg="modSp">
        <pc:chgData name="Cheikh Gaye (2318748)" userId="S::2318748@student.uwtsd.ac.uk::f8702b9f-271f-416e-95f9-7eaea8457679" providerId="AD" clId="Web-{74209213-04D4-06EF-4F49-B0F7F166AE94}" dt="2026-03-14T02:00:31.961" v="88" actId="20577"/>
        <pc:sldMkLst>
          <pc:docMk/>
          <pc:sldMk cId="3621876581" sldId="261"/>
        </pc:sldMkLst>
        <pc:spChg chg="mod">
          <ac:chgData name="Cheikh Gaye (2318748)" userId="S::2318748@student.uwtsd.ac.uk::f8702b9f-271f-416e-95f9-7eaea8457679" providerId="AD" clId="Web-{74209213-04D4-06EF-4F49-B0F7F166AE94}" dt="2026-03-14T02:00:31.961" v="88" actId="20577"/>
          <ac:spMkLst>
            <pc:docMk/>
            <pc:sldMk cId="3621876581" sldId="261"/>
            <ac:spMk id="2" creationId="{90C8BD67-FB76-637A-7F5D-15AA883E3931}"/>
          </ac:spMkLst>
        </pc:spChg>
      </pc:sldChg>
      <pc:sldChg chg="modSp">
        <pc:chgData name="Cheikh Gaye (2318748)" userId="S::2318748@student.uwtsd.ac.uk::f8702b9f-271f-416e-95f9-7eaea8457679" providerId="AD" clId="Web-{74209213-04D4-06EF-4F49-B0F7F166AE94}" dt="2026-03-13T23:35:57.158" v="68" actId="20577"/>
        <pc:sldMkLst>
          <pc:docMk/>
          <pc:sldMk cId="2711071720" sldId="262"/>
        </pc:sldMkLst>
        <pc:spChg chg="mod">
          <ac:chgData name="Cheikh Gaye (2318748)" userId="S::2318748@student.uwtsd.ac.uk::f8702b9f-271f-416e-95f9-7eaea8457679" providerId="AD" clId="Web-{74209213-04D4-06EF-4F49-B0F7F166AE94}" dt="2026-03-13T23:35:57.158" v="68" actId="20577"/>
          <ac:spMkLst>
            <pc:docMk/>
            <pc:sldMk cId="2711071720" sldId="262"/>
            <ac:spMk id="2" creationId="{DE8AD489-2D32-3FD4-6D7D-0E09E9FAC2DA}"/>
          </ac:spMkLst>
        </pc:spChg>
        <pc:spChg chg="mod">
          <ac:chgData name="Cheikh Gaye (2318748)" userId="S::2318748@student.uwtsd.ac.uk::f8702b9f-271f-416e-95f9-7eaea8457679" providerId="AD" clId="Web-{74209213-04D4-06EF-4F49-B0F7F166AE94}" dt="2026-03-13T23:33:44.247" v="66" actId="14100"/>
          <ac:spMkLst>
            <pc:docMk/>
            <pc:sldMk cId="2711071720" sldId="262"/>
            <ac:spMk id="8" creationId="{59705F9A-530D-0560-22C2-02A548E46942}"/>
          </ac:spMkLst>
        </pc:spChg>
      </pc:sldChg>
      <pc:sldChg chg="addSp modSp new">
        <pc:chgData name="Cheikh Gaye (2318748)" userId="S::2318748@student.uwtsd.ac.uk::f8702b9f-271f-416e-95f9-7eaea8457679" providerId="AD" clId="Web-{74209213-04D4-06EF-4F49-B0F7F166AE94}" dt="2026-03-14T01:46:26.962" v="80" actId="20577"/>
        <pc:sldMkLst>
          <pc:docMk/>
          <pc:sldMk cId="321597572" sldId="264"/>
        </pc:sldMkLst>
        <pc:spChg chg="add mod">
          <ac:chgData name="Cheikh Gaye (2318748)" userId="S::2318748@student.uwtsd.ac.uk::f8702b9f-271f-416e-95f9-7eaea8457679" providerId="AD" clId="Web-{74209213-04D4-06EF-4F49-B0F7F166AE94}" dt="2026-03-13T23:21:40.883" v="16" actId="20577"/>
          <ac:spMkLst>
            <pc:docMk/>
            <pc:sldMk cId="321597572" sldId="264"/>
            <ac:spMk id="2" creationId="{8649C179-5E81-5358-1334-4F5CB14985E1}"/>
          </ac:spMkLst>
        </pc:spChg>
        <pc:spChg chg="add mod">
          <ac:chgData name="Cheikh Gaye (2318748)" userId="S::2318748@student.uwtsd.ac.uk::f8702b9f-271f-416e-95f9-7eaea8457679" providerId="AD" clId="Web-{74209213-04D4-06EF-4F49-B0F7F166AE94}" dt="2026-03-14T01:46:26.962" v="80" actId="20577"/>
          <ac:spMkLst>
            <pc:docMk/>
            <pc:sldMk cId="321597572" sldId="264"/>
            <ac:spMk id="3" creationId="{7C6D74C5-7AD2-FE58-1D1D-B60DA2FF70AB}"/>
          </ac:spMkLst>
        </pc:spChg>
      </pc:sldChg>
    </pc:docChg>
  </pc:docChgLst>
  <pc:docChgLst>
    <pc:chgData name="Cheikh Gaye (2318748)" userId="S::2318748@student.uwtsd.ac.uk::f8702b9f-271f-416e-95f9-7eaea8457679" providerId="AD" clId="Web-{9EDF9734-F9AA-E573-AA99-1A010AD12AF8}"/>
    <pc:docChg chg="modSld">
      <pc:chgData name="Cheikh Gaye (2318748)" userId="S::2318748@student.uwtsd.ac.uk::f8702b9f-271f-416e-95f9-7eaea8457679" providerId="AD" clId="Web-{9EDF9734-F9AA-E573-AA99-1A010AD12AF8}" dt="2026-03-14T23:55:02.731" v="2" actId="1076"/>
      <pc:docMkLst>
        <pc:docMk/>
      </pc:docMkLst>
      <pc:sldChg chg="modSp">
        <pc:chgData name="Cheikh Gaye (2318748)" userId="S::2318748@student.uwtsd.ac.uk::f8702b9f-271f-416e-95f9-7eaea8457679" providerId="AD" clId="Web-{9EDF9734-F9AA-E573-AA99-1A010AD12AF8}" dt="2026-03-14T23:55:02.731" v="2" actId="1076"/>
        <pc:sldMkLst>
          <pc:docMk/>
          <pc:sldMk cId="841406190" sldId="259"/>
        </pc:sldMkLst>
        <pc:picChg chg="mod">
          <ac:chgData name="Cheikh Gaye (2318748)" userId="S::2318748@student.uwtsd.ac.uk::f8702b9f-271f-416e-95f9-7eaea8457679" providerId="AD" clId="Web-{9EDF9734-F9AA-E573-AA99-1A010AD12AF8}" dt="2026-03-14T23:55:02.731" v="2" actId="1076"/>
          <ac:picMkLst>
            <pc:docMk/>
            <pc:sldMk cId="841406190" sldId="259"/>
            <ac:picMk id="8" creationId="{A0927DFC-C0C7-4C55-99ED-A1E312D3D0A2}"/>
          </ac:picMkLst>
        </pc:picChg>
      </pc:sldChg>
    </pc:docChg>
  </pc:docChgLst>
  <pc:docChgLst>
    <pc:chgData name="Cheikh Gaye (2318748)" userId="S::2318748@student.uwtsd.ac.uk::f8702b9f-271f-416e-95f9-7eaea8457679" providerId="AD" clId="Web-{56050576-F747-B202-F72B-1B1FB6E5125E}"/>
    <pc:docChg chg="modSld">
      <pc:chgData name="Cheikh Gaye (2318748)" userId="S::2318748@student.uwtsd.ac.uk::f8702b9f-271f-416e-95f9-7eaea8457679" providerId="AD" clId="Web-{56050576-F747-B202-F72B-1B1FB6E5125E}" dt="2026-03-13T15:04:54.943" v="10" actId="20577"/>
      <pc:docMkLst>
        <pc:docMk/>
      </pc:docMkLst>
      <pc:sldChg chg="modSp">
        <pc:chgData name="Cheikh Gaye (2318748)" userId="S::2318748@student.uwtsd.ac.uk::f8702b9f-271f-416e-95f9-7eaea8457679" providerId="AD" clId="Web-{56050576-F747-B202-F72B-1B1FB6E5125E}" dt="2026-03-13T14:48:38.637" v="7" actId="20577"/>
        <pc:sldMkLst>
          <pc:docMk/>
          <pc:sldMk cId="2905160995" sldId="257"/>
        </pc:sldMkLst>
        <pc:spChg chg="mod">
          <ac:chgData name="Cheikh Gaye (2318748)" userId="S::2318748@student.uwtsd.ac.uk::f8702b9f-271f-416e-95f9-7eaea8457679" providerId="AD" clId="Web-{56050576-F747-B202-F72B-1B1FB6E5125E}" dt="2026-03-13T14:48:23.309" v="3" actId="20577"/>
          <ac:spMkLst>
            <pc:docMk/>
            <pc:sldMk cId="2905160995" sldId="257"/>
            <ac:spMk id="7" creationId="{4139FB4A-A2FB-B6D1-5F02-8F981F11DFB7}"/>
          </ac:spMkLst>
        </pc:spChg>
      </pc:sldChg>
      <pc:sldChg chg="modSp">
        <pc:chgData name="Cheikh Gaye (2318748)" userId="S::2318748@student.uwtsd.ac.uk::f8702b9f-271f-416e-95f9-7eaea8457679" providerId="AD" clId="Web-{56050576-F747-B202-F72B-1B1FB6E5125E}" dt="2026-03-13T15:04:54.943" v="10" actId="20577"/>
        <pc:sldMkLst>
          <pc:docMk/>
          <pc:sldMk cId="841406190" sldId="259"/>
        </pc:sldMkLst>
        <pc:spChg chg="mod">
          <ac:chgData name="Cheikh Gaye (2318748)" userId="S::2318748@student.uwtsd.ac.uk::f8702b9f-271f-416e-95f9-7eaea8457679" providerId="AD" clId="Web-{56050576-F747-B202-F72B-1B1FB6E5125E}" dt="2026-03-13T15:04:54.943" v="10" actId="20577"/>
          <ac:spMkLst>
            <pc:docMk/>
            <pc:sldMk cId="841406190" sldId="259"/>
            <ac:spMk id="4" creationId="{F50B2094-18B7-A34D-DD56-98E340AB424C}"/>
          </ac:spMkLst>
        </pc:spChg>
      </pc:sldChg>
    </pc:docChg>
  </pc:docChgLst>
  <pc:docChgLst>
    <pc:chgData name="Cheikh Gaye (2318748)" userId="S::2318748@student.uwtsd.ac.uk::f8702b9f-271f-416e-95f9-7eaea8457679" providerId="AD" clId="Web-{C7AADD34-B912-E5F1-0CE2-71E693C70926}"/>
    <pc:docChg chg="addSld modSld">
      <pc:chgData name="Cheikh Gaye (2318748)" userId="S::2318748@student.uwtsd.ac.uk::f8702b9f-271f-416e-95f9-7eaea8457679" providerId="AD" clId="Web-{C7AADD34-B912-E5F1-0CE2-71E693C70926}" dt="2026-03-16T10:43:25.999" v="46" actId="1076"/>
      <pc:docMkLst>
        <pc:docMk/>
      </pc:docMkLst>
      <pc:sldChg chg="addSp delSp modSp add replId">
        <pc:chgData name="Cheikh Gaye (2318748)" userId="S::2318748@student.uwtsd.ac.uk::f8702b9f-271f-416e-95f9-7eaea8457679" providerId="AD" clId="Web-{C7AADD34-B912-E5F1-0CE2-71E693C70926}" dt="2026-03-16T10:43:25.999" v="46" actId="1076"/>
        <pc:sldMkLst>
          <pc:docMk/>
          <pc:sldMk cId="2512860111" sldId="265"/>
        </pc:sldMkLst>
        <pc:picChg chg="add mod">
          <ac:chgData name="Cheikh Gaye (2318748)" userId="S::2318748@student.uwtsd.ac.uk::f8702b9f-271f-416e-95f9-7eaea8457679" providerId="AD" clId="Web-{C7AADD34-B912-E5F1-0CE2-71E693C70926}" dt="2026-03-16T10:42:19.419" v="38" actId="14100"/>
          <ac:picMkLst>
            <pc:docMk/>
            <pc:sldMk cId="2512860111" sldId="265"/>
            <ac:picMk id="2" creationId="{BDF1C004-0699-739B-3D70-DF073EF1DB90}"/>
          </ac:picMkLst>
        </pc:picChg>
        <pc:picChg chg="mod">
          <ac:chgData name="Cheikh Gaye (2318748)" userId="S::2318748@student.uwtsd.ac.uk::f8702b9f-271f-416e-95f9-7eaea8457679" providerId="AD" clId="Web-{C7AADD34-B912-E5F1-0CE2-71E693C70926}" dt="2026-03-16T10:43:25.999" v="46" actId="1076"/>
          <ac:picMkLst>
            <pc:docMk/>
            <pc:sldMk cId="2512860111" sldId="265"/>
            <ac:picMk id="13" creationId="{8AFA9B0F-ABC7-2B00-567E-CFFFCDA4C15F}"/>
          </ac:picMkLst>
        </pc:picChg>
        <pc:picChg chg="mod">
          <ac:chgData name="Cheikh Gaye (2318748)" userId="S::2318748@student.uwtsd.ac.uk::f8702b9f-271f-416e-95f9-7eaea8457679" providerId="AD" clId="Web-{C7AADD34-B912-E5F1-0CE2-71E693C70926}" dt="2026-03-16T10:43:22.358" v="45" actId="14100"/>
          <ac:picMkLst>
            <pc:docMk/>
            <pc:sldMk cId="2512860111" sldId="265"/>
            <ac:picMk id="14" creationId="{336D3FBA-98EA-A75D-A9EE-13A49DDF1D5F}"/>
          </ac:picMkLst>
        </pc:picChg>
        <pc:picChg chg="del">
          <ac:chgData name="Cheikh Gaye (2318748)" userId="S::2318748@student.uwtsd.ac.uk::f8702b9f-271f-416e-95f9-7eaea8457679" providerId="AD" clId="Web-{C7AADD34-B912-E5F1-0CE2-71E693C70926}" dt="2026-03-16T10:37:42.865" v="1"/>
          <ac:picMkLst>
            <pc:docMk/>
            <pc:sldMk cId="2512860111" sldId="265"/>
            <ac:picMk id="15" creationId="{B3BC03CE-DA4A-34EF-1B53-063C95163821}"/>
          </ac:picMkLst>
        </pc:picChg>
      </pc:sldChg>
    </pc:docChg>
  </pc:docChgLst>
  <pc:docChgLst>
    <pc:chgData name="Cheikh Gaye (2318748)" userId="S::2318748@student.uwtsd.ac.uk::f8702b9f-271f-416e-95f9-7eaea8457679" providerId="AD" clId="Web-{6B4DC64F-CBF9-8578-EF2E-D3E019046DB6}"/>
    <pc:docChg chg="modSld">
      <pc:chgData name="Cheikh Gaye (2318748)" userId="S::2318748@student.uwtsd.ac.uk::f8702b9f-271f-416e-95f9-7eaea8457679" providerId="AD" clId="Web-{6B4DC64F-CBF9-8578-EF2E-D3E019046DB6}" dt="2026-03-13T02:21:20.237" v="936" actId="20577"/>
      <pc:docMkLst>
        <pc:docMk/>
      </pc:docMkLst>
      <pc:sldChg chg="modSp">
        <pc:chgData name="Cheikh Gaye (2318748)" userId="S::2318748@student.uwtsd.ac.uk::f8702b9f-271f-416e-95f9-7eaea8457679" providerId="AD" clId="Web-{6B4DC64F-CBF9-8578-EF2E-D3E019046DB6}" dt="2026-03-12T15:39:04.088" v="137" actId="20577"/>
        <pc:sldMkLst>
          <pc:docMk/>
          <pc:sldMk cId="2905160995" sldId="257"/>
        </pc:sldMkLst>
        <pc:spChg chg="mod">
          <ac:chgData name="Cheikh Gaye (2318748)" userId="S::2318748@student.uwtsd.ac.uk::f8702b9f-271f-416e-95f9-7eaea8457679" providerId="AD" clId="Web-{6B4DC64F-CBF9-8578-EF2E-D3E019046DB6}" dt="2026-03-12T15:39:04.088" v="137" actId="20577"/>
          <ac:spMkLst>
            <pc:docMk/>
            <pc:sldMk cId="2905160995" sldId="257"/>
            <ac:spMk id="7" creationId="{4139FB4A-A2FB-B6D1-5F02-8F981F11DFB7}"/>
          </ac:spMkLst>
        </pc:spChg>
      </pc:sldChg>
      <pc:sldChg chg="addSp delSp modSp">
        <pc:chgData name="Cheikh Gaye (2318748)" userId="S::2318748@student.uwtsd.ac.uk::f8702b9f-271f-416e-95f9-7eaea8457679" providerId="AD" clId="Web-{6B4DC64F-CBF9-8578-EF2E-D3E019046DB6}" dt="2026-03-12T15:59:40.269" v="180" actId="1076"/>
        <pc:sldMkLst>
          <pc:docMk/>
          <pc:sldMk cId="2869175293" sldId="258"/>
        </pc:sldMkLst>
        <pc:spChg chg="mod">
          <ac:chgData name="Cheikh Gaye (2318748)" userId="S::2318748@student.uwtsd.ac.uk::f8702b9f-271f-416e-95f9-7eaea8457679" providerId="AD" clId="Web-{6B4DC64F-CBF9-8578-EF2E-D3E019046DB6}" dt="2026-03-12T15:35:04.772" v="120" actId="20577"/>
          <ac:spMkLst>
            <pc:docMk/>
            <pc:sldMk cId="2869175293" sldId="258"/>
            <ac:spMk id="11" creationId="{114F1E2E-8AFF-567D-DC44-597C966EEEA9}"/>
          </ac:spMkLst>
        </pc:spChg>
        <pc:picChg chg="mod">
          <ac:chgData name="Cheikh Gaye (2318748)" userId="S::2318748@student.uwtsd.ac.uk::f8702b9f-271f-416e-95f9-7eaea8457679" providerId="AD" clId="Web-{6B4DC64F-CBF9-8578-EF2E-D3E019046DB6}" dt="2026-03-12T15:56:55.070" v="173" actId="14100"/>
          <ac:picMkLst>
            <pc:docMk/>
            <pc:sldMk cId="2869175293" sldId="258"/>
            <ac:picMk id="2" creationId="{E0F054AB-1DFB-60D9-A913-BF3F397B0991}"/>
          </ac:picMkLst>
        </pc:picChg>
        <pc:picChg chg="add mod">
          <ac:chgData name="Cheikh Gaye (2318748)" userId="S::2318748@student.uwtsd.ac.uk::f8702b9f-271f-416e-95f9-7eaea8457679" providerId="AD" clId="Web-{6B4DC64F-CBF9-8578-EF2E-D3E019046DB6}" dt="2026-03-12T15:57:30.151" v="177" actId="14100"/>
          <ac:picMkLst>
            <pc:docMk/>
            <pc:sldMk cId="2869175293" sldId="258"/>
            <ac:picMk id="5" creationId="{3D659434-F6D2-3A17-70AD-69C1C0F1AE4D}"/>
          </ac:picMkLst>
        </pc:picChg>
        <pc:picChg chg="mod">
          <ac:chgData name="Cheikh Gaye (2318748)" userId="S::2318748@student.uwtsd.ac.uk::f8702b9f-271f-416e-95f9-7eaea8457679" providerId="AD" clId="Web-{6B4DC64F-CBF9-8578-EF2E-D3E019046DB6}" dt="2026-03-12T15:59:40.269" v="180" actId="1076"/>
          <ac:picMkLst>
            <pc:docMk/>
            <pc:sldMk cId="2869175293" sldId="258"/>
            <ac:picMk id="9" creationId="{A6DB9ECE-F950-C5AF-59CA-FEA27E44C4F5}"/>
          </ac:picMkLst>
        </pc:picChg>
      </pc:sldChg>
      <pc:sldChg chg="modSp">
        <pc:chgData name="Cheikh Gaye (2318748)" userId="S::2318748@student.uwtsd.ac.uk::f8702b9f-271f-416e-95f9-7eaea8457679" providerId="AD" clId="Web-{6B4DC64F-CBF9-8578-EF2E-D3E019046DB6}" dt="2026-03-13T01:32:28.969" v="844" actId="1076"/>
        <pc:sldMkLst>
          <pc:docMk/>
          <pc:sldMk cId="841406190" sldId="259"/>
        </pc:sldMkLst>
        <pc:spChg chg="mod">
          <ac:chgData name="Cheikh Gaye (2318748)" userId="S::2318748@student.uwtsd.ac.uk::f8702b9f-271f-416e-95f9-7eaea8457679" providerId="AD" clId="Web-{6B4DC64F-CBF9-8578-EF2E-D3E019046DB6}" dt="2026-03-12T15:40:52.926" v="138" actId="20577"/>
          <ac:spMkLst>
            <pc:docMk/>
            <pc:sldMk cId="841406190" sldId="259"/>
            <ac:spMk id="2" creationId="{3DB2F993-E607-AC14-541E-55202B9CB5F0}"/>
          </ac:spMkLst>
        </pc:spChg>
        <pc:picChg chg="mod">
          <ac:chgData name="Cheikh Gaye (2318748)" userId="S::2318748@student.uwtsd.ac.uk::f8702b9f-271f-416e-95f9-7eaea8457679" providerId="AD" clId="Web-{6B4DC64F-CBF9-8578-EF2E-D3E019046DB6}" dt="2026-03-13T01:32:28.969" v="844" actId="1076"/>
          <ac:picMkLst>
            <pc:docMk/>
            <pc:sldMk cId="841406190" sldId="259"/>
            <ac:picMk id="8" creationId="{A0927DFC-C0C7-4C55-99ED-A1E312D3D0A2}"/>
          </ac:picMkLst>
        </pc:picChg>
      </pc:sldChg>
      <pc:sldChg chg="addSp modSp">
        <pc:chgData name="Cheikh Gaye (2318748)" userId="S::2318748@student.uwtsd.ac.uk::f8702b9f-271f-416e-95f9-7eaea8457679" providerId="AD" clId="Web-{6B4DC64F-CBF9-8578-EF2E-D3E019046DB6}" dt="2026-03-12T17:52:11.398" v="275" actId="14100"/>
        <pc:sldMkLst>
          <pc:docMk/>
          <pc:sldMk cId="3904405683" sldId="260"/>
        </pc:sldMkLst>
        <pc:spChg chg="mod">
          <ac:chgData name="Cheikh Gaye (2318748)" userId="S::2318748@student.uwtsd.ac.uk::f8702b9f-271f-416e-95f9-7eaea8457679" providerId="AD" clId="Web-{6B4DC64F-CBF9-8578-EF2E-D3E019046DB6}" dt="2026-03-12T15:41:44.977" v="141" actId="20577"/>
          <ac:spMkLst>
            <pc:docMk/>
            <pc:sldMk cId="3904405683" sldId="260"/>
            <ac:spMk id="2" creationId="{79568B69-FB4E-1948-826B-B4EF94B26FBB}"/>
          </ac:spMkLst>
        </pc:spChg>
        <pc:spChg chg="add mod">
          <ac:chgData name="Cheikh Gaye (2318748)" userId="S::2318748@student.uwtsd.ac.uk::f8702b9f-271f-416e-95f9-7eaea8457679" providerId="AD" clId="Web-{6B4DC64F-CBF9-8578-EF2E-D3E019046DB6}" dt="2026-03-12T16:57:10.108" v="230" actId="20577"/>
          <ac:spMkLst>
            <pc:docMk/>
            <pc:sldMk cId="3904405683" sldId="260"/>
            <ac:spMk id="4" creationId="{67D2BC0E-D150-6DC3-434C-A9C66E047BE9}"/>
          </ac:spMkLst>
        </pc:spChg>
        <pc:spChg chg="add mod">
          <ac:chgData name="Cheikh Gaye (2318748)" userId="S::2318748@student.uwtsd.ac.uk::f8702b9f-271f-416e-95f9-7eaea8457679" providerId="AD" clId="Web-{6B4DC64F-CBF9-8578-EF2E-D3E019046DB6}" dt="2026-03-12T17:45:28.301" v="265" actId="1076"/>
          <ac:spMkLst>
            <pc:docMk/>
            <pc:sldMk cId="3904405683" sldId="260"/>
            <ac:spMk id="7" creationId="{EFA6A074-7FE7-4E5A-BB71-635E0D5C3012}"/>
          </ac:spMkLst>
        </pc:spChg>
        <pc:picChg chg="add mod">
          <ac:chgData name="Cheikh Gaye (2318748)" userId="S::2318748@student.uwtsd.ac.uk::f8702b9f-271f-416e-95f9-7eaea8457679" providerId="AD" clId="Web-{6B4DC64F-CBF9-8578-EF2E-D3E019046DB6}" dt="2026-03-12T17:52:11.398" v="275" actId="14100"/>
          <ac:picMkLst>
            <pc:docMk/>
            <pc:sldMk cId="3904405683" sldId="260"/>
            <ac:picMk id="6" creationId="{8B8E8FD7-DE12-11AB-7ACB-30C2C9A37874}"/>
          </ac:picMkLst>
        </pc:picChg>
      </pc:sldChg>
      <pc:sldChg chg="addSp delSp modSp">
        <pc:chgData name="Cheikh Gaye (2318748)" userId="S::2318748@student.uwtsd.ac.uk::f8702b9f-271f-416e-95f9-7eaea8457679" providerId="AD" clId="Web-{6B4DC64F-CBF9-8578-EF2E-D3E019046DB6}" dt="2026-03-12T22:06:04.311" v="496" actId="1076"/>
        <pc:sldMkLst>
          <pc:docMk/>
          <pc:sldMk cId="3621876581" sldId="261"/>
        </pc:sldMkLst>
        <pc:spChg chg="add mod">
          <ac:chgData name="Cheikh Gaye (2318748)" userId="S::2318748@student.uwtsd.ac.uk::f8702b9f-271f-416e-95f9-7eaea8457679" providerId="AD" clId="Web-{6B4DC64F-CBF9-8578-EF2E-D3E019046DB6}" dt="2026-03-12T21:08:18.590" v="329" actId="1076"/>
          <ac:spMkLst>
            <pc:docMk/>
            <pc:sldMk cId="3621876581" sldId="261"/>
            <ac:spMk id="2" creationId="{90C8BD67-FB76-637A-7F5D-15AA883E3931}"/>
          </ac:spMkLst>
        </pc:spChg>
        <pc:spChg chg="add mod">
          <ac:chgData name="Cheikh Gaye (2318748)" userId="S::2318748@student.uwtsd.ac.uk::f8702b9f-271f-416e-95f9-7eaea8457679" providerId="AD" clId="Web-{6B4DC64F-CBF9-8578-EF2E-D3E019046DB6}" dt="2026-03-12T21:21:08.145" v="353" actId="1076"/>
          <ac:spMkLst>
            <pc:docMk/>
            <pc:sldMk cId="3621876581" sldId="261"/>
            <ac:spMk id="4" creationId="{3854156A-57EA-3E32-7316-044CAB1C1F5E}"/>
          </ac:spMkLst>
        </pc:spChg>
        <pc:spChg chg="add mod">
          <ac:chgData name="Cheikh Gaye (2318748)" userId="S::2318748@student.uwtsd.ac.uk::f8702b9f-271f-416e-95f9-7eaea8457679" providerId="AD" clId="Web-{6B4DC64F-CBF9-8578-EF2E-D3E019046DB6}" dt="2026-03-12T22:06:04.311" v="496" actId="1076"/>
          <ac:spMkLst>
            <pc:docMk/>
            <pc:sldMk cId="3621876581" sldId="261"/>
            <ac:spMk id="8" creationId="{A40F3948-8477-1120-B0BA-3850DA2C37B1}"/>
          </ac:spMkLst>
        </pc:spChg>
        <pc:picChg chg="add mod">
          <ac:chgData name="Cheikh Gaye (2318748)" userId="S::2318748@student.uwtsd.ac.uk::f8702b9f-271f-416e-95f9-7eaea8457679" providerId="AD" clId="Web-{6B4DC64F-CBF9-8578-EF2E-D3E019046DB6}" dt="2026-03-12T21:59:16.613" v="463" actId="1076"/>
          <ac:picMkLst>
            <pc:docMk/>
            <pc:sldMk cId="3621876581" sldId="261"/>
            <ac:picMk id="3" creationId="{30510BF8-D5B3-FCA7-0620-1304C9852362}"/>
          </ac:picMkLst>
        </pc:picChg>
        <pc:picChg chg="add mod">
          <ac:chgData name="Cheikh Gaye (2318748)" userId="S::2318748@student.uwtsd.ac.uk::f8702b9f-271f-416e-95f9-7eaea8457679" providerId="AD" clId="Web-{6B4DC64F-CBF9-8578-EF2E-D3E019046DB6}" dt="2026-03-12T22:00:48.711" v="471" actId="14100"/>
          <ac:picMkLst>
            <pc:docMk/>
            <pc:sldMk cId="3621876581" sldId="261"/>
            <ac:picMk id="5" creationId="{831792D4-9B53-9046-9093-20CCC4E34BB0}"/>
          </ac:picMkLst>
        </pc:picChg>
        <pc:picChg chg="add mod">
          <ac:chgData name="Cheikh Gaye (2318748)" userId="S::2318748@student.uwtsd.ac.uk::f8702b9f-271f-416e-95f9-7eaea8457679" providerId="AD" clId="Web-{6B4DC64F-CBF9-8578-EF2E-D3E019046DB6}" dt="2026-03-12T22:00:07.444" v="470" actId="14100"/>
          <ac:picMkLst>
            <pc:docMk/>
            <pc:sldMk cId="3621876581" sldId="261"/>
            <ac:picMk id="7" creationId="{0DBCCD86-1372-6370-9A79-0BF591C2587A}"/>
          </ac:picMkLst>
        </pc:picChg>
      </pc:sldChg>
      <pc:sldChg chg="addSp delSp modSp">
        <pc:chgData name="Cheikh Gaye (2318748)" userId="S::2318748@student.uwtsd.ac.uk::f8702b9f-271f-416e-95f9-7eaea8457679" providerId="AD" clId="Web-{6B4DC64F-CBF9-8578-EF2E-D3E019046DB6}" dt="2026-03-13T02:21:20.237" v="936" actId="20577"/>
        <pc:sldMkLst>
          <pc:docMk/>
          <pc:sldMk cId="2711071720" sldId="262"/>
        </pc:sldMkLst>
        <pc:spChg chg="add mod">
          <ac:chgData name="Cheikh Gaye (2318748)" userId="S::2318748@student.uwtsd.ac.uk::f8702b9f-271f-416e-95f9-7eaea8457679" providerId="AD" clId="Web-{6B4DC64F-CBF9-8578-EF2E-D3E019046DB6}" dt="2026-03-13T02:18:22.556" v="928" actId="14100"/>
          <ac:spMkLst>
            <pc:docMk/>
            <pc:sldMk cId="2711071720" sldId="262"/>
            <ac:spMk id="2" creationId="{DE8AD489-2D32-3FD4-6D7D-0E09E9FAC2DA}"/>
          </ac:spMkLst>
        </pc:spChg>
        <pc:spChg chg="add mod">
          <ac:chgData name="Cheikh Gaye (2318748)" userId="S::2318748@student.uwtsd.ac.uk::f8702b9f-271f-416e-95f9-7eaea8457679" providerId="AD" clId="Web-{6B4DC64F-CBF9-8578-EF2E-D3E019046DB6}" dt="2026-03-13T02:04:38.068" v="878" actId="1076"/>
          <ac:spMkLst>
            <pc:docMk/>
            <pc:sldMk cId="2711071720" sldId="262"/>
            <ac:spMk id="3" creationId="{02EE601F-5C65-7D55-A20C-F2E91C34532B}"/>
          </ac:spMkLst>
        </pc:spChg>
        <pc:spChg chg="add mod">
          <ac:chgData name="Cheikh Gaye (2318748)" userId="S::2318748@student.uwtsd.ac.uk::f8702b9f-271f-416e-95f9-7eaea8457679" providerId="AD" clId="Web-{6B4DC64F-CBF9-8578-EF2E-D3E019046DB6}" dt="2026-03-13T02:19:27.650" v="931" actId="1076"/>
          <ac:spMkLst>
            <pc:docMk/>
            <pc:sldMk cId="2711071720" sldId="262"/>
            <ac:spMk id="4" creationId="{BEBEAAB9-2DD1-A998-804A-709521A53186}"/>
          </ac:spMkLst>
        </pc:spChg>
        <pc:spChg chg="add mod">
          <ac:chgData name="Cheikh Gaye (2318748)" userId="S::2318748@student.uwtsd.ac.uk::f8702b9f-271f-416e-95f9-7eaea8457679" providerId="AD" clId="Web-{6B4DC64F-CBF9-8578-EF2E-D3E019046DB6}" dt="2026-03-13T02:21:20.237" v="936" actId="20577"/>
          <ac:spMkLst>
            <pc:docMk/>
            <pc:sldMk cId="2711071720" sldId="262"/>
            <ac:spMk id="8" creationId="{59705F9A-530D-0560-22C2-02A548E46942}"/>
          </ac:spMkLst>
        </pc:spChg>
      </pc:sldChg>
      <pc:sldChg chg="addSp modSp">
        <pc:chgData name="Cheikh Gaye (2318748)" userId="S::2318748@student.uwtsd.ac.uk::f8702b9f-271f-416e-95f9-7eaea8457679" providerId="AD" clId="Web-{6B4DC64F-CBF9-8578-EF2E-D3E019046DB6}" dt="2026-03-12T23:36:44.490" v="840" actId="14100"/>
        <pc:sldMkLst>
          <pc:docMk/>
          <pc:sldMk cId="540614847" sldId="263"/>
        </pc:sldMkLst>
        <pc:spChg chg="add mod">
          <ac:chgData name="Cheikh Gaye (2318748)" userId="S::2318748@student.uwtsd.ac.uk::f8702b9f-271f-416e-95f9-7eaea8457679" providerId="AD" clId="Web-{6B4DC64F-CBF9-8578-EF2E-D3E019046DB6}" dt="2026-03-12T22:23:42.583" v="504" actId="14100"/>
          <ac:spMkLst>
            <pc:docMk/>
            <pc:sldMk cId="540614847" sldId="263"/>
            <ac:spMk id="2" creationId="{306CD437-0C6D-4149-3A97-E128BEC391B0}"/>
          </ac:spMkLst>
        </pc:spChg>
        <pc:spChg chg="add mod">
          <ac:chgData name="Cheikh Gaye (2318748)" userId="S::2318748@student.uwtsd.ac.uk::f8702b9f-271f-416e-95f9-7eaea8457679" providerId="AD" clId="Web-{6B4DC64F-CBF9-8578-EF2E-D3E019046DB6}" dt="2026-03-12T22:59:35.526" v="616" actId="1076"/>
          <ac:spMkLst>
            <pc:docMk/>
            <pc:sldMk cId="540614847" sldId="263"/>
            <ac:spMk id="3" creationId="{65EE6C4E-8C7D-B3AF-BC61-C64C6CCDD712}"/>
          </ac:spMkLst>
        </pc:spChg>
        <pc:spChg chg="add mod">
          <ac:chgData name="Cheikh Gaye (2318748)" userId="S::2318748@student.uwtsd.ac.uk::f8702b9f-271f-416e-95f9-7eaea8457679" providerId="AD" clId="Web-{6B4DC64F-CBF9-8578-EF2E-D3E019046DB6}" dt="2026-03-12T23:14:43.456" v="719" actId="20577"/>
          <ac:spMkLst>
            <pc:docMk/>
            <pc:sldMk cId="540614847" sldId="263"/>
            <ac:spMk id="4" creationId="{B8DBFD66-F166-1016-0E34-24E7B8B372A7}"/>
          </ac:spMkLst>
        </pc:spChg>
        <pc:spChg chg="add mod">
          <ac:chgData name="Cheikh Gaye (2318748)" userId="S::2318748@student.uwtsd.ac.uk::f8702b9f-271f-416e-95f9-7eaea8457679" providerId="AD" clId="Web-{6B4DC64F-CBF9-8578-EF2E-D3E019046DB6}" dt="2026-03-12T23:14:53.582" v="723" actId="20577"/>
          <ac:spMkLst>
            <pc:docMk/>
            <pc:sldMk cId="540614847" sldId="263"/>
            <ac:spMk id="5" creationId="{F446695F-6BC4-844F-E329-88C54A643154}"/>
          </ac:spMkLst>
        </pc:spChg>
        <pc:spChg chg="add mod">
          <ac:chgData name="Cheikh Gaye (2318748)" userId="S::2318748@student.uwtsd.ac.uk::f8702b9f-271f-416e-95f9-7eaea8457679" providerId="AD" clId="Web-{6B4DC64F-CBF9-8578-EF2E-D3E019046DB6}" dt="2026-03-12T23:27:09.117" v="792" actId="20577"/>
          <ac:spMkLst>
            <pc:docMk/>
            <pc:sldMk cId="540614847" sldId="263"/>
            <ac:spMk id="6" creationId="{2AE3C9F2-E43E-08B3-3FAF-71689EC085DE}"/>
          </ac:spMkLst>
        </pc:spChg>
        <pc:spChg chg="add mod">
          <ac:chgData name="Cheikh Gaye (2318748)" userId="S::2318748@student.uwtsd.ac.uk::f8702b9f-271f-416e-95f9-7eaea8457679" providerId="AD" clId="Web-{6B4DC64F-CBF9-8578-EF2E-D3E019046DB6}" dt="2026-03-12T23:32:46.483" v="819" actId="1076"/>
          <ac:spMkLst>
            <pc:docMk/>
            <pc:sldMk cId="540614847" sldId="263"/>
            <ac:spMk id="7" creationId="{2F1C3791-1F48-92B1-446D-592116CFC89E}"/>
          </ac:spMkLst>
        </pc:spChg>
        <pc:spChg chg="add mod">
          <ac:chgData name="Cheikh Gaye (2318748)" userId="S::2318748@student.uwtsd.ac.uk::f8702b9f-271f-416e-95f9-7eaea8457679" providerId="AD" clId="Web-{6B4DC64F-CBF9-8578-EF2E-D3E019046DB6}" dt="2026-03-12T23:36:44.490" v="840" actId="14100"/>
          <ac:spMkLst>
            <pc:docMk/>
            <pc:sldMk cId="540614847" sldId="263"/>
            <ac:spMk id="8" creationId="{8FDBB317-BF2A-3853-26EF-A8182FD7E757}"/>
          </ac:spMkLst>
        </pc:spChg>
      </pc:sldChg>
    </pc:docChg>
  </pc:docChgLst>
  <pc:docChgLst>
    <pc:chgData name="Cheikh Gaye (2318748)" userId="S::2318748@student.uwtsd.ac.uk::f8702b9f-271f-416e-95f9-7eaea8457679" providerId="AD" clId="Web-{BB0B6B52-154A-82D5-98FA-00207999EC02}"/>
    <pc:docChg chg="mod modSld addMainMaster delMainMaster">
      <pc:chgData name="Cheikh Gaye (2318748)" userId="S::2318748@student.uwtsd.ac.uk::f8702b9f-271f-416e-95f9-7eaea8457679" providerId="AD" clId="Web-{BB0B6B52-154A-82D5-98FA-00207999EC02}" dt="2026-03-12T02:44:19.644" v="808" actId="1076"/>
      <pc:docMkLst>
        <pc:docMk/>
      </pc:docMkLst>
      <pc:sldChg chg="modSp mod modClrScheme chgLayout">
        <pc:chgData name="Cheikh Gaye (2318748)" userId="S::2318748@student.uwtsd.ac.uk::f8702b9f-271f-416e-95f9-7eaea8457679" providerId="AD" clId="Web-{BB0B6B52-154A-82D5-98FA-00207999EC02}" dt="2026-03-11T17:51:21.690" v="525"/>
        <pc:sldMkLst>
          <pc:docMk/>
          <pc:sldMk cId="2905160995" sldId="257"/>
        </pc:sldMkLst>
        <pc:spChg chg="mod">
          <ac:chgData name="Cheikh Gaye (2318748)" userId="S::2318748@student.uwtsd.ac.uk::f8702b9f-271f-416e-95f9-7eaea8457679" providerId="AD" clId="Web-{BB0B6B52-154A-82D5-98FA-00207999EC02}" dt="2026-03-11T17:49:44.607" v="517" actId="20577"/>
          <ac:spMkLst>
            <pc:docMk/>
            <pc:sldMk cId="2905160995" sldId="257"/>
            <ac:spMk id="7" creationId="{4139FB4A-A2FB-B6D1-5F02-8F981F11DFB7}"/>
          </ac:spMkLst>
        </pc:spChg>
      </pc:sldChg>
      <pc:sldChg chg="addSp delSp modSp mod modClrScheme chgLayout">
        <pc:chgData name="Cheikh Gaye (2318748)" userId="S::2318748@student.uwtsd.ac.uk::f8702b9f-271f-416e-95f9-7eaea8457679" providerId="AD" clId="Web-{BB0B6B52-154A-82D5-98FA-00207999EC02}" dt="2026-03-12T00:30:37.862" v="620" actId="14100"/>
        <pc:sldMkLst>
          <pc:docMk/>
          <pc:sldMk cId="2869175293" sldId="258"/>
        </pc:sldMkLst>
        <pc:spChg chg="add mod">
          <ac:chgData name="Cheikh Gaye (2318748)" userId="S::2318748@student.uwtsd.ac.uk::f8702b9f-271f-416e-95f9-7eaea8457679" providerId="AD" clId="Web-{BB0B6B52-154A-82D5-98FA-00207999EC02}" dt="2026-03-11T15:43:00.581" v="93" actId="20577"/>
          <ac:spMkLst>
            <pc:docMk/>
            <pc:sldMk cId="2869175293" sldId="258"/>
            <ac:spMk id="6" creationId="{D446F50F-C48C-A198-C39A-2D1F55DC5F4A}"/>
          </ac:spMkLst>
        </pc:spChg>
        <pc:spChg chg="add mod">
          <ac:chgData name="Cheikh Gaye (2318748)" userId="S::2318748@student.uwtsd.ac.uk::f8702b9f-271f-416e-95f9-7eaea8457679" providerId="AD" clId="Web-{BB0B6B52-154A-82D5-98FA-00207999EC02}" dt="2026-03-12T00:29:38.752" v="615" actId="1076"/>
          <ac:spMkLst>
            <pc:docMk/>
            <pc:sldMk cId="2869175293" sldId="258"/>
            <ac:spMk id="8" creationId="{12220403-88C8-BDEF-0B21-404231BB8F82}"/>
          </ac:spMkLst>
        </pc:spChg>
        <pc:spChg chg="add mod">
          <ac:chgData name="Cheikh Gaye (2318748)" userId="S::2318748@student.uwtsd.ac.uk::f8702b9f-271f-416e-95f9-7eaea8457679" providerId="AD" clId="Web-{BB0B6B52-154A-82D5-98FA-00207999EC02}" dt="2026-03-12T00:28:19.907" v="614" actId="20577"/>
          <ac:spMkLst>
            <pc:docMk/>
            <pc:sldMk cId="2869175293" sldId="258"/>
            <ac:spMk id="11" creationId="{114F1E2E-8AFF-567D-DC44-597C966EEEA9}"/>
          </ac:spMkLst>
        </pc:spChg>
        <pc:picChg chg="add mod">
          <ac:chgData name="Cheikh Gaye (2318748)" userId="S::2318748@student.uwtsd.ac.uk::f8702b9f-271f-416e-95f9-7eaea8457679" providerId="AD" clId="Web-{BB0B6B52-154A-82D5-98FA-00207999EC02}" dt="2026-03-12T00:30:37.862" v="620" actId="14100"/>
          <ac:picMkLst>
            <pc:docMk/>
            <pc:sldMk cId="2869175293" sldId="258"/>
            <ac:picMk id="2" creationId="{E0F054AB-1DFB-60D9-A913-BF3F397B0991}"/>
          </ac:picMkLst>
        </pc:picChg>
        <pc:picChg chg="add mod">
          <ac:chgData name="Cheikh Gaye (2318748)" userId="S::2318748@student.uwtsd.ac.uk::f8702b9f-271f-416e-95f9-7eaea8457679" providerId="AD" clId="Web-{BB0B6B52-154A-82D5-98FA-00207999EC02}" dt="2026-03-11T15:54:34.735" v="268" actId="14100"/>
          <ac:picMkLst>
            <pc:docMk/>
            <pc:sldMk cId="2869175293" sldId="258"/>
            <ac:picMk id="9" creationId="{A6DB9ECE-F950-C5AF-59CA-FEA27E44C4F5}"/>
          </ac:picMkLst>
        </pc:picChg>
      </pc:sldChg>
      <pc:sldChg chg="addSp delSp modSp mod setBg modClrScheme chgLayout">
        <pc:chgData name="Cheikh Gaye (2318748)" userId="S::2318748@student.uwtsd.ac.uk::f8702b9f-271f-416e-95f9-7eaea8457679" providerId="AD" clId="Web-{BB0B6B52-154A-82D5-98FA-00207999EC02}" dt="2026-03-12T01:39:36.544" v="729" actId="20577"/>
        <pc:sldMkLst>
          <pc:docMk/>
          <pc:sldMk cId="841406190" sldId="259"/>
        </pc:sldMkLst>
        <pc:spChg chg="add mod">
          <ac:chgData name="Cheikh Gaye (2318748)" userId="S::2318748@student.uwtsd.ac.uk::f8702b9f-271f-416e-95f9-7eaea8457679" providerId="AD" clId="Web-{BB0B6B52-154A-82D5-98FA-00207999EC02}" dt="2026-03-12T00:40:56.803" v="673"/>
          <ac:spMkLst>
            <pc:docMk/>
            <pc:sldMk cId="841406190" sldId="259"/>
            <ac:spMk id="2" creationId="{3DB2F993-E607-AC14-541E-55202B9CB5F0}"/>
          </ac:spMkLst>
        </pc:spChg>
        <pc:spChg chg="add mod">
          <ac:chgData name="Cheikh Gaye (2318748)" userId="S::2318748@student.uwtsd.ac.uk::f8702b9f-271f-416e-95f9-7eaea8457679" providerId="AD" clId="Web-{BB0B6B52-154A-82D5-98FA-00207999EC02}" dt="2026-03-12T01:38:15.887" v="725" actId="20577"/>
          <ac:spMkLst>
            <pc:docMk/>
            <pc:sldMk cId="841406190" sldId="259"/>
            <ac:spMk id="4" creationId="{F50B2094-18B7-A34D-DD56-98E340AB424C}"/>
          </ac:spMkLst>
        </pc:spChg>
        <pc:picChg chg="add mod">
          <ac:chgData name="Cheikh Gaye (2318748)" userId="S::2318748@student.uwtsd.ac.uk::f8702b9f-271f-416e-95f9-7eaea8457679" providerId="AD" clId="Web-{BB0B6B52-154A-82D5-98FA-00207999EC02}" dt="2026-03-12T00:40:56.803" v="673"/>
          <ac:picMkLst>
            <pc:docMk/>
            <pc:sldMk cId="841406190" sldId="259"/>
            <ac:picMk id="8" creationId="{A0927DFC-C0C7-4C55-99ED-A1E312D3D0A2}"/>
          </ac:picMkLst>
        </pc:picChg>
      </pc:sldChg>
      <pc:sldChg chg="addSp delSp modSp mod modClrScheme chgLayout">
        <pc:chgData name="Cheikh Gaye (2318748)" userId="S::2318748@student.uwtsd.ac.uk::f8702b9f-271f-416e-95f9-7eaea8457679" providerId="AD" clId="Web-{BB0B6B52-154A-82D5-98FA-00207999EC02}" dt="2026-03-12T02:44:19.644" v="808" actId="1076"/>
        <pc:sldMkLst>
          <pc:docMk/>
          <pc:sldMk cId="3904405683" sldId="260"/>
        </pc:sldMkLst>
        <pc:spChg chg="add mod">
          <ac:chgData name="Cheikh Gaye (2318748)" userId="S::2318748@student.uwtsd.ac.uk::f8702b9f-271f-416e-95f9-7eaea8457679" providerId="AD" clId="Web-{BB0B6B52-154A-82D5-98FA-00207999EC02}" dt="2026-03-12T01:42:58.909" v="754" actId="1076"/>
          <ac:spMkLst>
            <pc:docMk/>
            <pc:sldMk cId="3904405683" sldId="260"/>
            <ac:spMk id="2" creationId="{79568B69-FB4E-1948-826B-B4EF94B26FBB}"/>
          </ac:spMkLst>
        </pc:spChg>
        <pc:picChg chg="add mod">
          <ac:chgData name="Cheikh Gaye (2318748)" userId="S::2318748@student.uwtsd.ac.uk::f8702b9f-271f-416e-95f9-7eaea8457679" providerId="AD" clId="Web-{BB0B6B52-154A-82D5-98FA-00207999EC02}" dt="2026-03-12T02:44:15.332" v="807" actId="14100"/>
          <ac:picMkLst>
            <pc:docMk/>
            <pc:sldMk cId="3904405683" sldId="260"/>
            <ac:picMk id="3" creationId="{71FF848D-DB45-D163-C535-D3CD3EA08D3F}"/>
          </ac:picMkLst>
        </pc:picChg>
        <pc:picChg chg="add mod">
          <ac:chgData name="Cheikh Gaye (2318748)" userId="S::2318748@student.uwtsd.ac.uk::f8702b9f-271f-416e-95f9-7eaea8457679" providerId="AD" clId="Web-{BB0B6B52-154A-82D5-98FA-00207999EC02}" dt="2026-03-12T02:44:19.644" v="808" actId="1076"/>
          <ac:picMkLst>
            <pc:docMk/>
            <pc:sldMk cId="3904405683" sldId="260"/>
            <ac:picMk id="5" creationId="{88CF8AC9-3348-BE30-1F89-1F378575C4FE}"/>
          </ac:picMkLst>
        </pc:picChg>
      </pc:sldChg>
      <pc:sldChg chg="mod modClrScheme chgLayout">
        <pc:chgData name="Cheikh Gaye (2318748)" userId="S::2318748@student.uwtsd.ac.uk::f8702b9f-271f-416e-95f9-7eaea8457679" providerId="AD" clId="Web-{BB0B6B52-154A-82D5-98FA-00207999EC02}" dt="2026-03-11T17:51:21.690" v="525"/>
        <pc:sldMkLst>
          <pc:docMk/>
          <pc:sldMk cId="3621876581" sldId="261"/>
        </pc:sldMkLst>
      </pc:sldChg>
      <pc:sldChg chg="mod modClrScheme chgLayout">
        <pc:chgData name="Cheikh Gaye (2318748)" userId="S::2318748@student.uwtsd.ac.uk::f8702b9f-271f-416e-95f9-7eaea8457679" providerId="AD" clId="Web-{BB0B6B52-154A-82D5-98FA-00207999EC02}" dt="2026-03-11T17:51:21.690" v="525"/>
        <pc:sldMkLst>
          <pc:docMk/>
          <pc:sldMk cId="2711071720" sldId="262"/>
        </pc:sldMkLst>
      </pc:sldChg>
      <pc:sldChg chg="mod modClrScheme chgLayout">
        <pc:chgData name="Cheikh Gaye (2318748)" userId="S::2318748@student.uwtsd.ac.uk::f8702b9f-271f-416e-95f9-7eaea8457679" providerId="AD" clId="Web-{BB0B6B52-154A-82D5-98FA-00207999EC02}" dt="2026-03-11T17:51:21.690" v="525"/>
        <pc:sldMkLst>
          <pc:docMk/>
          <pc:sldMk cId="540614847" sldId="263"/>
        </pc:sldMkLst>
      </pc:sldChg>
      <pc:sldMasterChg chg="add addSldLayout modSldLayout">
        <pc:chgData name="Cheikh Gaye (2318748)" userId="S::2318748@student.uwtsd.ac.uk::f8702b9f-271f-416e-95f9-7eaea8457679" providerId="AD" clId="Web-{BB0B6B52-154A-82D5-98FA-00207999EC02}" dt="2026-03-11T17:51:21.690" v="525"/>
        <pc:sldMasterMkLst>
          <pc:docMk/>
          <pc:sldMasterMk cId="4129858216" sldId="2147483732"/>
        </pc:sldMasterMkLst>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668879892" sldId="2147483733"/>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4027930138" sldId="2147483734"/>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1652927264" sldId="2147483735"/>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3556658739" sldId="2147483736"/>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467816841" sldId="2147483737"/>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1870866079" sldId="2147483738"/>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2778038301" sldId="2147483739"/>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2576355419" sldId="2147483740"/>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2729160706" sldId="2147483741"/>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738763260" sldId="2147483742"/>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578665045" sldId="2147483743"/>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3155676586" sldId="2147483744"/>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2477059378" sldId="2147483745"/>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3090368570" sldId="2147483746"/>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375383317" sldId="2147483747"/>
          </pc:sldLayoutMkLst>
        </pc:sldLayoutChg>
        <pc:sldLayoutChg chg="add mod replId">
          <pc:chgData name="Cheikh Gaye (2318748)" userId="S::2318748@student.uwtsd.ac.uk::f8702b9f-271f-416e-95f9-7eaea8457679" providerId="AD" clId="Web-{BB0B6B52-154A-82D5-98FA-00207999EC02}" dt="2026-03-11T17:51:21.690" v="525"/>
          <pc:sldLayoutMkLst>
            <pc:docMk/>
            <pc:sldMasterMk cId="4129858216" sldId="2147483732"/>
            <pc:sldLayoutMk cId="3106143552" sldId="2147483748"/>
          </pc:sldLayoutMkLst>
        </pc:sldLayoutChg>
      </pc:sldMasterChg>
    </pc:docChg>
  </pc:docChgLst>
  <pc:docChgLst>
    <pc:chgData name="Cheikh Gaye (2318748)" userId="S::2318748@student.uwtsd.ac.uk::f8702b9f-271f-416e-95f9-7eaea8457679" providerId="AD" clId="Web-{CFFEF33B-0E17-8593-46A7-F33D6CCEE2B4}"/>
    <pc:docChg chg="addSld modSld">
      <pc:chgData name="Cheikh Gaye (2318748)" userId="S::2318748@student.uwtsd.ac.uk::f8702b9f-271f-416e-95f9-7eaea8457679" providerId="AD" clId="Web-{CFFEF33B-0E17-8593-46A7-F33D6CCEE2B4}" dt="2026-03-16T14:28:35.895" v="1146" actId="1076"/>
      <pc:docMkLst>
        <pc:docMk/>
      </pc:docMkLst>
      <pc:sldChg chg="addSp delSp modSp">
        <pc:chgData name="Cheikh Gaye (2318748)" userId="S::2318748@student.uwtsd.ac.uk::f8702b9f-271f-416e-95f9-7eaea8457679" providerId="AD" clId="Web-{CFFEF33B-0E17-8593-46A7-F33D6CCEE2B4}" dt="2026-03-16T14:28:35.895" v="1146" actId="1076"/>
        <pc:sldMkLst>
          <pc:docMk/>
          <pc:sldMk cId="2905160995" sldId="257"/>
        </pc:sldMkLst>
        <pc:spChg chg="add mod">
          <ac:chgData name="Cheikh Gaye (2318748)" userId="S::2318748@student.uwtsd.ac.uk::f8702b9f-271f-416e-95f9-7eaea8457679" providerId="AD" clId="Web-{CFFEF33B-0E17-8593-46A7-F33D6CCEE2B4}" dt="2026-03-16T11:27:09.761" v="309" actId="20577"/>
          <ac:spMkLst>
            <pc:docMk/>
            <pc:sldMk cId="2905160995" sldId="257"/>
            <ac:spMk id="2" creationId="{053C8CB8-97DF-99A4-BE0A-15C27CB28F93}"/>
          </ac:spMkLst>
        </pc:spChg>
        <pc:spChg chg="del mod">
          <ac:chgData name="Cheikh Gaye (2318748)" userId="S::2318748@student.uwtsd.ac.uk::f8702b9f-271f-416e-95f9-7eaea8457679" providerId="AD" clId="Web-{CFFEF33B-0E17-8593-46A7-F33D6CCEE2B4}" dt="2026-03-16T11:16:01.797" v="85"/>
          <ac:spMkLst>
            <pc:docMk/>
            <pc:sldMk cId="2905160995" sldId="257"/>
            <ac:spMk id="3" creationId="{3B2D13D4-DB2F-BDC1-54A3-60ECC9D02603}"/>
          </ac:spMkLst>
        </pc:spChg>
        <pc:spChg chg="del mod">
          <ac:chgData name="Cheikh Gaye (2318748)" userId="S::2318748@student.uwtsd.ac.uk::f8702b9f-271f-416e-95f9-7eaea8457679" providerId="AD" clId="Web-{CFFEF33B-0E17-8593-46A7-F33D6CCEE2B4}" dt="2026-03-16T11:15:54.813" v="78"/>
          <ac:spMkLst>
            <pc:docMk/>
            <pc:sldMk cId="2905160995" sldId="257"/>
            <ac:spMk id="6" creationId="{0D04508C-3B16-1A9B-F20F-B2120438CB9B}"/>
          </ac:spMkLst>
        </pc:spChg>
        <pc:spChg chg="mod">
          <ac:chgData name="Cheikh Gaye (2318748)" userId="S::2318748@student.uwtsd.ac.uk::f8702b9f-271f-416e-95f9-7eaea8457679" providerId="AD" clId="Web-{CFFEF33B-0E17-8593-46A7-F33D6CCEE2B4}" dt="2026-03-16T14:28:35.895" v="1146" actId="1076"/>
          <ac:spMkLst>
            <pc:docMk/>
            <pc:sldMk cId="2905160995" sldId="257"/>
            <ac:spMk id="7" creationId="{4139FB4A-A2FB-B6D1-5F02-8F981F11DFB7}"/>
          </ac:spMkLst>
        </pc:spChg>
        <pc:graphicFrameChg chg="add del mod">
          <ac:chgData name="Cheikh Gaye (2318748)" userId="S::2318748@student.uwtsd.ac.uk::f8702b9f-271f-416e-95f9-7eaea8457679" providerId="AD" clId="Web-{CFFEF33B-0E17-8593-46A7-F33D6CCEE2B4}" dt="2026-03-16T11:24:27.364" v="242"/>
          <ac:graphicFrameMkLst>
            <pc:docMk/>
            <pc:sldMk cId="2905160995" sldId="257"/>
            <ac:graphicFrameMk id="5" creationId="{DE0EC998-E3A6-BFDB-A46C-89FD275503A1}"/>
          </ac:graphicFrameMkLst>
        </pc:graphicFrameChg>
        <pc:graphicFrameChg chg="add del mod modGraphic">
          <ac:chgData name="Cheikh Gaye (2318748)" userId="S::2318748@student.uwtsd.ac.uk::f8702b9f-271f-416e-95f9-7eaea8457679" providerId="AD" clId="Web-{CFFEF33B-0E17-8593-46A7-F33D6CCEE2B4}" dt="2026-03-16T11:24:59.010" v="250"/>
          <ac:graphicFrameMkLst>
            <pc:docMk/>
            <pc:sldMk cId="2905160995" sldId="257"/>
            <ac:graphicFrameMk id="9" creationId="{59675908-C6BA-445D-ABC8-350A64BA97CB}"/>
          </ac:graphicFrameMkLst>
        </pc:graphicFrameChg>
        <pc:picChg chg="del">
          <ac:chgData name="Cheikh Gaye (2318748)" userId="S::2318748@student.uwtsd.ac.uk::f8702b9f-271f-416e-95f9-7eaea8457679" providerId="AD" clId="Web-{CFFEF33B-0E17-8593-46A7-F33D6CCEE2B4}" dt="2026-03-16T11:15:09.889" v="1"/>
          <ac:picMkLst>
            <pc:docMk/>
            <pc:sldMk cId="2905160995" sldId="257"/>
            <ac:picMk id="13" creationId="{41743562-A2BD-9A6B-D8D0-29AC37C9AE5F}"/>
          </ac:picMkLst>
        </pc:picChg>
        <pc:picChg chg="del">
          <ac:chgData name="Cheikh Gaye (2318748)" userId="S::2318748@student.uwtsd.ac.uk::f8702b9f-271f-416e-95f9-7eaea8457679" providerId="AD" clId="Web-{CFFEF33B-0E17-8593-46A7-F33D6CCEE2B4}" dt="2026-03-16T11:15:11.904" v="2"/>
          <ac:picMkLst>
            <pc:docMk/>
            <pc:sldMk cId="2905160995" sldId="257"/>
            <ac:picMk id="14" creationId="{B29488DE-A0AC-CB74-5FA8-38380F79BA5C}"/>
          </ac:picMkLst>
        </pc:picChg>
        <pc:picChg chg="del">
          <ac:chgData name="Cheikh Gaye (2318748)" userId="S::2318748@student.uwtsd.ac.uk::f8702b9f-271f-416e-95f9-7eaea8457679" providerId="AD" clId="Web-{CFFEF33B-0E17-8593-46A7-F33D6CCEE2B4}" dt="2026-03-16T11:15:14.061" v="3"/>
          <ac:picMkLst>
            <pc:docMk/>
            <pc:sldMk cId="2905160995" sldId="257"/>
            <ac:picMk id="15" creationId="{C60B830D-9E79-5E2C-B3C7-1BA03DD62E7B}"/>
          </ac:picMkLst>
        </pc:picChg>
        <pc:picChg chg="del">
          <ac:chgData name="Cheikh Gaye (2318748)" userId="S::2318748@student.uwtsd.ac.uk::f8702b9f-271f-416e-95f9-7eaea8457679" providerId="AD" clId="Web-{CFFEF33B-0E17-8593-46A7-F33D6CCEE2B4}" dt="2026-03-16T11:15:24.796" v="4"/>
          <ac:picMkLst>
            <pc:docMk/>
            <pc:sldMk cId="2905160995" sldId="257"/>
            <ac:picMk id="16" creationId="{DF01A834-E4C7-791F-09B1-E83E47C3A4CC}"/>
          </ac:picMkLst>
        </pc:picChg>
        <pc:picChg chg="del">
          <ac:chgData name="Cheikh Gaye (2318748)" userId="S::2318748@student.uwtsd.ac.uk::f8702b9f-271f-416e-95f9-7eaea8457679" providerId="AD" clId="Web-{CFFEF33B-0E17-8593-46A7-F33D6CCEE2B4}" dt="2026-03-16T11:15:07.639" v="0"/>
          <ac:picMkLst>
            <pc:docMk/>
            <pc:sldMk cId="2905160995" sldId="257"/>
            <ac:picMk id="17" creationId="{CE464C4C-94C3-5465-7A6C-0EC8F9AB47F9}"/>
          </ac:picMkLst>
        </pc:picChg>
        <pc:picChg chg="del">
          <ac:chgData name="Cheikh Gaye (2318748)" userId="S::2318748@student.uwtsd.ac.uk::f8702b9f-271f-416e-95f9-7eaea8457679" providerId="AD" clId="Web-{CFFEF33B-0E17-8593-46A7-F33D6CCEE2B4}" dt="2026-03-16T11:15:27.499" v="5"/>
          <ac:picMkLst>
            <pc:docMk/>
            <pc:sldMk cId="2905160995" sldId="257"/>
            <ac:picMk id="18" creationId="{64AA316E-D49F-A5D7-5597-5EA715C32FA3}"/>
          </ac:picMkLst>
        </pc:picChg>
      </pc:sldChg>
      <pc:sldChg chg="modSp">
        <pc:chgData name="Cheikh Gaye (2318748)" userId="S::2318748@student.uwtsd.ac.uk::f8702b9f-271f-416e-95f9-7eaea8457679" providerId="AD" clId="Web-{CFFEF33B-0E17-8593-46A7-F33D6CCEE2B4}" dt="2026-03-16T13:13:33.500" v="1083" actId="20577"/>
        <pc:sldMkLst>
          <pc:docMk/>
          <pc:sldMk cId="2869175293" sldId="258"/>
        </pc:sldMkLst>
        <pc:spChg chg="mod">
          <ac:chgData name="Cheikh Gaye (2318748)" userId="S::2318748@student.uwtsd.ac.uk::f8702b9f-271f-416e-95f9-7eaea8457679" providerId="AD" clId="Web-{CFFEF33B-0E17-8593-46A7-F33D6CCEE2B4}" dt="2026-03-16T13:13:33.500" v="1083" actId="20577"/>
          <ac:spMkLst>
            <pc:docMk/>
            <pc:sldMk cId="2869175293" sldId="258"/>
            <ac:spMk id="11" creationId="{114F1E2E-8AFF-567D-DC44-597C966EEEA9}"/>
          </ac:spMkLst>
        </pc:spChg>
      </pc:sldChg>
      <pc:sldChg chg="delSp modSp">
        <pc:chgData name="Cheikh Gaye (2318748)" userId="S::2318748@student.uwtsd.ac.uk::f8702b9f-271f-416e-95f9-7eaea8457679" providerId="AD" clId="Web-{CFFEF33B-0E17-8593-46A7-F33D6CCEE2B4}" dt="2026-03-16T13:15:10.002" v="1086" actId="20577"/>
        <pc:sldMkLst>
          <pc:docMk/>
          <pc:sldMk cId="841406190" sldId="259"/>
        </pc:sldMkLst>
        <pc:spChg chg="mod">
          <ac:chgData name="Cheikh Gaye (2318748)" userId="S::2318748@student.uwtsd.ac.uk::f8702b9f-271f-416e-95f9-7eaea8457679" providerId="AD" clId="Web-{CFFEF33B-0E17-8593-46A7-F33D6CCEE2B4}" dt="2026-03-16T11:50:15.127" v="339" actId="20577"/>
          <ac:spMkLst>
            <pc:docMk/>
            <pc:sldMk cId="841406190" sldId="259"/>
            <ac:spMk id="2" creationId="{3DB2F993-E607-AC14-541E-55202B9CB5F0}"/>
          </ac:spMkLst>
        </pc:spChg>
        <pc:spChg chg="mod">
          <ac:chgData name="Cheikh Gaye (2318748)" userId="S::2318748@student.uwtsd.ac.uk::f8702b9f-271f-416e-95f9-7eaea8457679" providerId="AD" clId="Web-{CFFEF33B-0E17-8593-46A7-F33D6CCEE2B4}" dt="2026-03-16T13:15:10.002" v="1086" actId="20577"/>
          <ac:spMkLst>
            <pc:docMk/>
            <pc:sldMk cId="841406190" sldId="259"/>
            <ac:spMk id="4" creationId="{F50B2094-18B7-A34D-DD56-98E340AB424C}"/>
          </ac:spMkLst>
        </pc:spChg>
        <pc:spChg chg="del mod">
          <ac:chgData name="Cheikh Gaye (2318748)" userId="S::2318748@student.uwtsd.ac.uk::f8702b9f-271f-416e-95f9-7eaea8457679" providerId="AD" clId="Web-{CFFEF33B-0E17-8593-46A7-F33D6CCEE2B4}" dt="2026-03-16T11:45:08.500" v="314"/>
          <ac:spMkLst>
            <pc:docMk/>
            <pc:sldMk cId="841406190" sldId="259"/>
            <ac:spMk id="6" creationId="{6A7C6058-3222-7815-5251-02E4D6D5195F}"/>
          </ac:spMkLst>
        </pc:spChg>
        <pc:picChg chg="del">
          <ac:chgData name="Cheikh Gaye (2318748)" userId="S::2318748@student.uwtsd.ac.uk::f8702b9f-271f-416e-95f9-7eaea8457679" providerId="AD" clId="Web-{CFFEF33B-0E17-8593-46A7-F33D6CCEE2B4}" dt="2026-03-16T11:44:59.031" v="310"/>
          <ac:picMkLst>
            <pc:docMk/>
            <pc:sldMk cId="841406190" sldId="259"/>
            <ac:picMk id="3" creationId="{F6223DEA-48F3-1DEC-4362-9529669454DD}"/>
          </ac:picMkLst>
        </pc:picChg>
        <pc:picChg chg="mod modCrop">
          <ac:chgData name="Cheikh Gaye (2318748)" userId="S::2318748@student.uwtsd.ac.uk::f8702b9f-271f-416e-95f9-7eaea8457679" providerId="AD" clId="Web-{CFFEF33B-0E17-8593-46A7-F33D6CCEE2B4}" dt="2026-03-16T11:48:42.220" v="331" actId="14100"/>
          <ac:picMkLst>
            <pc:docMk/>
            <pc:sldMk cId="841406190" sldId="259"/>
            <ac:picMk id="8" creationId="{A0927DFC-C0C7-4C55-99ED-A1E312D3D0A2}"/>
          </ac:picMkLst>
        </pc:picChg>
      </pc:sldChg>
      <pc:sldChg chg="modSp">
        <pc:chgData name="Cheikh Gaye (2318748)" userId="S::2318748@student.uwtsd.ac.uk::f8702b9f-271f-416e-95f9-7eaea8457679" providerId="AD" clId="Web-{CFFEF33B-0E17-8593-46A7-F33D6CCEE2B4}" dt="2026-03-16T14:01:06.953" v="1105" actId="20577"/>
        <pc:sldMkLst>
          <pc:docMk/>
          <pc:sldMk cId="3904405683" sldId="260"/>
        </pc:sldMkLst>
        <pc:spChg chg="mod">
          <ac:chgData name="Cheikh Gaye (2318748)" userId="S::2318748@student.uwtsd.ac.uk::f8702b9f-271f-416e-95f9-7eaea8457679" providerId="AD" clId="Web-{CFFEF33B-0E17-8593-46A7-F33D6CCEE2B4}" dt="2026-03-16T13:56:28.904" v="1090" actId="20577"/>
          <ac:spMkLst>
            <pc:docMk/>
            <pc:sldMk cId="3904405683" sldId="260"/>
            <ac:spMk id="4" creationId="{67D2BC0E-D150-6DC3-434C-A9C66E047BE9}"/>
          </ac:spMkLst>
        </pc:spChg>
        <pc:spChg chg="mod">
          <ac:chgData name="Cheikh Gaye (2318748)" userId="S::2318748@student.uwtsd.ac.uk::f8702b9f-271f-416e-95f9-7eaea8457679" providerId="AD" clId="Web-{CFFEF33B-0E17-8593-46A7-F33D6CCEE2B4}" dt="2026-03-16T14:01:06.953" v="1105" actId="20577"/>
          <ac:spMkLst>
            <pc:docMk/>
            <pc:sldMk cId="3904405683" sldId="260"/>
            <ac:spMk id="7" creationId="{EFA6A074-7FE7-4E5A-BB71-635E0D5C3012}"/>
          </ac:spMkLst>
        </pc:spChg>
        <pc:picChg chg="mod modCrop">
          <ac:chgData name="Cheikh Gaye (2318748)" userId="S::2318748@student.uwtsd.ac.uk::f8702b9f-271f-416e-95f9-7eaea8457679" providerId="AD" clId="Web-{CFFEF33B-0E17-8593-46A7-F33D6CCEE2B4}" dt="2026-03-16T13:59:30.555" v="1103" actId="1076"/>
          <ac:picMkLst>
            <pc:docMk/>
            <pc:sldMk cId="3904405683" sldId="260"/>
            <ac:picMk id="6" creationId="{8B8E8FD7-DE12-11AB-7ACB-30C2C9A37874}"/>
          </ac:picMkLst>
        </pc:picChg>
      </pc:sldChg>
      <pc:sldChg chg="modSp">
        <pc:chgData name="Cheikh Gaye (2318748)" userId="S::2318748@student.uwtsd.ac.uk::f8702b9f-271f-416e-95f9-7eaea8457679" providerId="AD" clId="Web-{CFFEF33B-0E17-8593-46A7-F33D6CCEE2B4}" dt="2026-03-16T12:44:01.020" v="638" actId="20577"/>
        <pc:sldMkLst>
          <pc:docMk/>
          <pc:sldMk cId="3621876581" sldId="261"/>
        </pc:sldMkLst>
        <pc:spChg chg="mod">
          <ac:chgData name="Cheikh Gaye (2318748)" userId="S::2318748@student.uwtsd.ac.uk::f8702b9f-271f-416e-95f9-7eaea8457679" providerId="AD" clId="Web-{CFFEF33B-0E17-8593-46A7-F33D6CCEE2B4}" dt="2026-03-16T12:41:57.186" v="633" actId="20577"/>
          <ac:spMkLst>
            <pc:docMk/>
            <pc:sldMk cId="3621876581" sldId="261"/>
            <ac:spMk id="4" creationId="{3854156A-57EA-3E32-7316-044CAB1C1F5E}"/>
          </ac:spMkLst>
        </pc:spChg>
        <pc:spChg chg="mod">
          <ac:chgData name="Cheikh Gaye (2318748)" userId="S::2318748@student.uwtsd.ac.uk::f8702b9f-271f-416e-95f9-7eaea8457679" providerId="AD" clId="Web-{CFFEF33B-0E17-8593-46A7-F33D6CCEE2B4}" dt="2026-03-16T12:44:01.020" v="638" actId="20577"/>
          <ac:spMkLst>
            <pc:docMk/>
            <pc:sldMk cId="3621876581" sldId="261"/>
            <ac:spMk id="8" creationId="{A40F3948-8477-1120-B0BA-3850DA2C37B1}"/>
          </ac:spMkLst>
        </pc:spChg>
      </pc:sldChg>
      <pc:sldChg chg="modSp">
        <pc:chgData name="Cheikh Gaye (2318748)" userId="S::2318748@student.uwtsd.ac.uk::f8702b9f-271f-416e-95f9-7eaea8457679" providerId="AD" clId="Web-{CFFEF33B-0E17-8593-46A7-F33D6CCEE2B4}" dt="2026-03-16T14:08:35.245" v="1113" actId="20577"/>
        <pc:sldMkLst>
          <pc:docMk/>
          <pc:sldMk cId="540614847" sldId="263"/>
        </pc:sldMkLst>
        <pc:spChg chg="mod">
          <ac:chgData name="Cheikh Gaye (2318748)" userId="S::2318748@student.uwtsd.ac.uk::f8702b9f-271f-416e-95f9-7eaea8457679" providerId="AD" clId="Web-{CFFEF33B-0E17-8593-46A7-F33D6CCEE2B4}" dt="2026-03-16T12:28:43.936" v="589" actId="20577"/>
          <ac:spMkLst>
            <pc:docMk/>
            <pc:sldMk cId="540614847" sldId="263"/>
            <ac:spMk id="3" creationId="{65EE6C4E-8C7D-B3AF-BC61-C64C6CCDD712}"/>
          </ac:spMkLst>
        </pc:spChg>
        <pc:spChg chg="mod">
          <ac:chgData name="Cheikh Gaye (2318748)" userId="S::2318748@student.uwtsd.ac.uk::f8702b9f-271f-416e-95f9-7eaea8457679" providerId="AD" clId="Web-{CFFEF33B-0E17-8593-46A7-F33D6CCEE2B4}" dt="2026-03-16T14:08:35.245" v="1113" actId="20577"/>
          <ac:spMkLst>
            <pc:docMk/>
            <pc:sldMk cId="540614847" sldId="263"/>
            <ac:spMk id="4" creationId="{B8DBFD66-F166-1016-0E34-24E7B8B372A7}"/>
          </ac:spMkLst>
        </pc:spChg>
        <pc:spChg chg="mod">
          <ac:chgData name="Cheikh Gaye (2318748)" userId="S::2318748@student.uwtsd.ac.uk::f8702b9f-271f-416e-95f9-7eaea8457679" providerId="AD" clId="Web-{CFFEF33B-0E17-8593-46A7-F33D6CCEE2B4}" dt="2026-03-16T12:39:29.710" v="628" actId="20577"/>
          <ac:spMkLst>
            <pc:docMk/>
            <pc:sldMk cId="540614847" sldId="263"/>
            <ac:spMk id="5" creationId="{F446695F-6BC4-844F-E329-88C54A643154}"/>
          </ac:spMkLst>
        </pc:spChg>
        <pc:spChg chg="mod">
          <ac:chgData name="Cheikh Gaye (2318748)" userId="S::2318748@student.uwtsd.ac.uk::f8702b9f-271f-416e-95f9-7eaea8457679" providerId="AD" clId="Web-{CFFEF33B-0E17-8593-46A7-F33D6CCEE2B4}" dt="2026-03-16T12:36:49.112" v="624" actId="14100"/>
          <ac:spMkLst>
            <pc:docMk/>
            <pc:sldMk cId="540614847" sldId="263"/>
            <ac:spMk id="6" creationId="{2AE3C9F2-E43E-08B3-3FAF-71689EC085DE}"/>
          </ac:spMkLst>
        </pc:spChg>
        <pc:spChg chg="mod">
          <ac:chgData name="Cheikh Gaye (2318748)" userId="S::2318748@student.uwtsd.ac.uk::f8702b9f-271f-416e-95f9-7eaea8457679" providerId="AD" clId="Web-{CFFEF33B-0E17-8593-46A7-F33D6CCEE2B4}" dt="2026-03-16T12:51:32.055" v="659" actId="14100"/>
          <ac:spMkLst>
            <pc:docMk/>
            <pc:sldMk cId="540614847" sldId="263"/>
            <ac:spMk id="7" creationId="{2F1C3791-1F48-92B1-446D-592116CFC89E}"/>
          </ac:spMkLst>
        </pc:spChg>
        <pc:spChg chg="mod">
          <ac:chgData name="Cheikh Gaye (2318748)" userId="S::2318748@student.uwtsd.ac.uk::f8702b9f-271f-416e-95f9-7eaea8457679" providerId="AD" clId="Web-{CFFEF33B-0E17-8593-46A7-F33D6CCEE2B4}" dt="2026-03-16T12:52:47.886" v="663" actId="20577"/>
          <ac:spMkLst>
            <pc:docMk/>
            <pc:sldMk cId="540614847" sldId="263"/>
            <ac:spMk id="8" creationId="{8FDBB317-BF2A-3853-26EF-A8182FD7E757}"/>
          </ac:spMkLst>
        </pc:spChg>
      </pc:sldChg>
      <pc:sldChg chg="addSp delSp modSp new">
        <pc:chgData name="Cheikh Gaye (2318748)" userId="S::2318748@student.uwtsd.ac.uk::f8702b9f-271f-416e-95f9-7eaea8457679" providerId="AD" clId="Web-{CFFEF33B-0E17-8593-46A7-F33D6CCEE2B4}" dt="2026-03-16T14:04:55.740" v="1111" actId="20577"/>
        <pc:sldMkLst>
          <pc:docMk/>
          <pc:sldMk cId="1290625547" sldId="266"/>
        </pc:sldMkLst>
        <pc:spChg chg="add del">
          <ac:chgData name="Cheikh Gaye (2318748)" userId="S::2318748@student.uwtsd.ac.uk::f8702b9f-271f-416e-95f9-7eaea8457679" providerId="AD" clId="Web-{CFFEF33B-0E17-8593-46A7-F33D6CCEE2B4}" dt="2026-03-16T11:50:33.942" v="341"/>
          <ac:spMkLst>
            <pc:docMk/>
            <pc:sldMk cId="1290625547" sldId="266"/>
            <ac:spMk id="2" creationId="{F80BE38C-502B-9FF6-5E42-333CDAE65D15}"/>
          </ac:spMkLst>
        </pc:spChg>
        <pc:spChg chg="add mod">
          <ac:chgData name="Cheikh Gaye (2318748)" userId="S::2318748@student.uwtsd.ac.uk::f8702b9f-271f-416e-95f9-7eaea8457679" providerId="AD" clId="Web-{CFFEF33B-0E17-8593-46A7-F33D6CCEE2B4}" dt="2026-03-16T11:55:03.566" v="375" actId="1076"/>
          <ac:spMkLst>
            <pc:docMk/>
            <pc:sldMk cId="1290625547" sldId="266"/>
            <ac:spMk id="3" creationId="{500235F7-FCDA-C52E-EC29-74DA483E17FC}"/>
          </ac:spMkLst>
        </pc:spChg>
        <pc:spChg chg="add mod">
          <ac:chgData name="Cheikh Gaye (2318748)" userId="S::2318748@student.uwtsd.ac.uk::f8702b9f-271f-416e-95f9-7eaea8457679" providerId="AD" clId="Web-{CFFEF33B-0E17-8593-46A7-F33D6CCEE2B4}" dt="2026-03-16T14:04:55.740" v="1111" actId="20577"/>
          <ac:spMkLst>
            <pc:docMk/>
            <pc:sldMk cId="1290625547" sldId="266"/>
            <ac:spMk id="7" creationId="{3D7E4577-2F34-BE03-D4E9-974DCE49A976}"/>
          </ac:spMkLst>
        </pc:spChg>
        <pc:spChg chg="add del mod">
          <ac:chgData name="Cheikh Gaye (2318748)" userId="S::2318748@student.uwtsd.ac.uk::f8702b9f-271f-416e-95f9-7eaea8457679" providerId="AD" clId="Web-{CFFEF33B-0E17-8593-46A7-F33D6CCEE2B4}" dt="2026-03-16T12:48:06.543" v="650"/>
          <ac:spMkLst>
            <pc:docMk/>
            <pc:sldMk cId="1290625547" sldId="266"/>
            <ac:spMk id="8" creationId="{558BC1E4-A4DA-9006-DA8B-6FCB3BEF2F5E}"/>
          </ac:spMkLst>
        </pc:spChg>
        <pc:spChg chg="add mod">
          <ac:chgData name="Cheikh Gaye (2318748)" userId="S::2318748@student.uwtsd.ac.uk::f8702b9f-271f-416e-95f9-7eaea8457679" providerId="AD" clId="Web-{CFFEF33B-0E17-8593-46A7-F33D6CCEE2B4}" dt="2026-03-16T12:49:40.891" v="656" actId="1076"/>
          <ac:spMkLst>
            <pc:docMk/>
            <pc:sldMk cId="1290625547" sldId="266"/>
            <ac:spMk id="9" creationId="{AD3A15D3-595D-C4C2-7414-FBE45C24FCBB}"/>
          </ac:spMkLst>
        </pc:spChg>
        <pc:picChg chg="add mod">
          <ac:chgData name="Cheikh Gaye (2318748)" userId="S::2318748@student.uwtsd.ac.uk::f8702b9f-271f-416e-95f9-7eaea8457679" providerId="AD" clId="Web-{CFFEF33B-0E17-8593-46A7-F33D6CCEE2B4}" dt="2026-03-16T11:57:02.426" v="391" actId="14100"/>
          <ac:picMkLst>
            <pc:docMk/>
            <pc:sldMk cId="1290625547" sldId="266"/>
            <ac:picMk id="4" creationId="{46597DDC-4F96-4304-F157-6B6F908C6C20}"/>
          </ac:picMkLst>
        </pc:picChg>
        <pc:picChg chg="add mod">
          <ac:chgData name="Cheikh Gaye (2318748)" userId="S::2318748@student.uwtsd.ac.uk::f8702b9f-271f-416e-95f9-7eaea8457679" providerId="AD" clId="Web-{CFFEF33B-0E17-8593-46A7-F33D6CCEE2B4}" dt="2026-03-16T11:57:05.910" v="392" actId="1076"/>
          <ac:picMkLst>
            <pc:docMk/>
            <pc:sldMk cId="1290625547" sldId="266"/>
            <ac:picMk id="5" creationId="{2F7B84E0-F884-1D15-2529-6D639D21B6A2}"/>
          </ac:picMkLst>
        </pc:picChg>
        <pc:picChg chg="add mod">
          <ac:chgData name="Cheikh Gaye (2318748)" userId="S::2318748@student.uwtsd.ac.uk::f8702b9f-271f-416e-95f9-7eaea8457679" providerId="AD" clId="Web-{CFFEF33B-0E17-8593-46A7-F33D6CCEE2B4}" dt="2026-03-16T11:59:42.593" v="410" actId="14100"/>
          <ac:picMkLst>
            <pc:docMk/>
            <pc:sldMk cId="1290625547" sldId="266"/>
            <ac:picMk id="6" creationId="{D3FC7EA6-F3E3-8EFA-9E97-2D9C1E40BED6}"/>
          </ac:picMkLst>
        </pc:picChg>
      </pc:sldChg>
      <pc:sldChg chg="addSp delSp modSp new">
        <pc:chgData name="Cheikh Gaye (2318748)" userId="S::2318748@student.uwtsd.ac.uk::f8702b9f-271f-416e-95f9-7eaea8457679" providerId="AD" clId="Web-{CFFEF33B-0E17-8593-46A7-F33D6CCEE2B4}" dt="2026-03-16T14:26:41.986" v="1145" actId="20577"/>
        <pc:sldMkLst>
          <pc:docMk/>
          <pc:sldMk cId="791698538" sldId="267"/>
        </pc:sldMkLst>
        <pc:spChg chg="add del">
          <ac:chgData name="Cheikh Gaye (2318748)" userId="S::2318748@student.uwtsd.ac.uk::f8702b9f-271f-416e-95f9-7eaea8457679" providerId="AD" clId="Web-{CFFEF33B-0E17-8593-46A7-F33D6CCEE2B4}" dt="2026-03-16T14:22:07.524" v="1116"/>
          <ac:spMkLst>
            <pc:docMk/>
            <pc:sldMk cId="791698538" sldId="267"/>
            <ac:spMk id="2" creationId="{26644D0C-05DE-85B6-CB7B-549EEED52F7A}"/>
          </ac:spMkLst>
        </pc:spChg>
        <pc:spChg chg="add mod">
          <ac:chgData name="Cheikh Gaye (2318748)" userId="S::2318748@student.uwtsd.ac.uk::f8702b9f-271f-416e-95f9-7eaea8457679" providerId="AD" clId="Web-{CFFEF33B-0E17-8593-46A7-F33D6CCEE2B4}" dt="2026-03-16T14:23:20.587" v="1130" actId="20577"/>
          <ac:spMkLst>
            <pc:docMk/>
            <pc:sldMk cId="791698538" sldId="267"/>
            <ac:spMk id="3" creationId="{ABBA5868-B627-E3D0-F728-C0E7F7E18EE2}"/>
          </ac:spMkLst>
        </pc:spChg>
        <pc:spChg chg="add">
          <ac:chgData name="Cheikh Gaye (2318748)" userId="S::2318748@student.uwtsd.ac.uk::f8702b9f-271f-416e-95f9-7eaea8457679" providerId="AD" clId="Web-{CFFEF33B-0E17-8593-46A7-F33D6CCEE2B4}" dt="2026-03-16T14:23:32.930" v="1131"/>
          <ac:spMkLst>
            <pc:docMk/>
            <pc:sldMk cId="791698538" sldId="267"/>
            <ac:spMk id="4" creationId="{22B8E860-B59B-66EE-6C2C-FD77E6FAC012}"/>
          </ac:spMkLst>
        </pc:spChg>
        <pc:spChg chg="add mod">
          <ac:chgData name="Cheikh Gaye (2318748)" userId="S::2318748@student.uwtsd.ac.uk::f8702b9f-271f-416e-95f9-7eaea8457679" providerId="AD" clId="Web-{CFFEF33B-0E17-8593-46A7-F33D6CCEE2B4}" dt="2026-03-16T14:26:41.986" v="1145" actId="20577"/>
          <ac:spMkLst>
            <pc:docMk/>
            <pc:sldMk cId="791698538" sldId="267"/>
            <ac:spMk id="5" creationId="{9679C0EA-4A72-603B-7E2C-1097929BC75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8879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7930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927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556658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67816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0866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8038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576355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9160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8763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78665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5676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77059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03685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75383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6143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3/16/2026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98582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microsoft.com/en-us/windows/win32/winrm" TargetMode="External"/><Relationship Id="rId2" Type="http://schemas.openxmlformats.org/officeDocument/2006/relationships/hyperlink" Target="https://nmap.org/book/man.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430DE40F-C95C-3B94-52E1-81BBABB9CB96}"/>
              </a:ext>
            </a:extLst>
          </p:cNvPr>
          <p:cNvSpPr txBox="1"/>
          <p:nvPr/>
        </p:nvSpPr>
        <p:spPr>
          <a:xfrm>
            <a:off x="1261673" y="1216941"/>
            <a:ext cx="3423557" cy="15631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139FB4A-A2FB-B6D1-5F02-8F981F11DFB7}"/>
              </a:ext>
            </a:extLst>
          </p:cNvPr>
          <p:cNvSpPr txBox="1"/>
          <p:nvPr/>
        </p:nvSpPr>
        <p:spPr>
          <a:xfrm>
            <a:off x="2113753" y="1219514"/>
            <a:ext cx="61960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ea typeface="Arial"/>
                <a:cs typeface="Arial"/>
              </a:rPr>
              <a:t>Advanced Cybersecurity</a:t>
            </a:r>
            <a:r>
              <a:rPr lang="en-GB" sz="2400" b="1">
                <a:latin typeface="Arial"/>
                <a:cs typeface="Arial"/>
              </a:rPr>
              <a:t> Assessment</a:t>
            </a:r>
            <a:r>
              <a:rPr lang="en-GB" sz="2000" dirty="0"/>
              <a:t> </a:t>
            </a:r>
            <a:endParaRPr lang="en-GB" sz="2000" dirty="0">
              <a:latin typeface="Calibri"/>
              <a:ea typeface="Calibri"/>
              <a:cs typeface="Calibri"/>
            </a:endParaRPr>
          </a:p>
        </p:txBody>
      </p:sp>
      <p:sp>
        <p:nvSpPr>
          <p:cNvPr id="2" name="TextBox 1">
            <a:extLst>
              <a:ext uri="{FF2B5EF4-FFF2-40B4-BE49-F238E27FC236}">
                <a16:creationId xmlns:a16="http://schemas.microsoft.com/office/drawing/2014/main" id="{053C8CB8-97DF-99A4-BE0A-15C27CB28F93}"/>
              </a:ext>
            </a:extLst>
          </p:cNvPr>
          <p:cNvSpPr txBox="1"/>
          <p:nvPr/>
        </p:nvSpPr>
        <p:spPr>
          <a:xfrm>
            <a:off x="2473243" y="2621750"/>
            <a:ext cx="705325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Name</a:t>
            </a:r>
            <a:r>
              <a:rPr lang="en-GB" dirty="0"/>
              <a:t>: Cheikh Ahmed Tid</a:t>
            </a:r>
            <a:r>
              <a:rPr lang="en-GB"/>
              <a:t>iane Gaye</a:t>
            </a:r>
          </a:p>
          <a:p>
            <a:endParaRPr lang="en-GB" dirty="0"/>
          </a:p>
          <a:p>
            <a:r>
              <a:rPr lang="en-GB" sz="2000" b="1"/>
              <a:t>Student ID:</a:t>
            </a:r>
            <a:r>
              <a:rPr lang="en-GB" sz="2000"/>
              <a:t>2318748</a:t>
            </a:r>
          </a:p>
          <a:p>
            <a:endParaRPr lang="en-GB" sz="2000" dirty="0"/>
          </a:p>
          <a:p>
            <a:r>
              <a:rPr lang="en-GB" sz="2000" b="1"/>
              <a:t>Module Code</a:t>
            </a:r>
            <a:r>
              <a:rPr lang="en-GB" sz="2000"/>
              <a:t>:ACCB6000</a:t>
            </a:r>
          </a:p>
          <a:p>
            <a:endParaRPr lang="en-GB" sz="2000" dirty="0"/>
          </a:p>
          <a:p>
            <a:r>
              <a:rPr lang="en-GB" sz="2000" b="1" dirty="0">
                <a:latin typeface="Arial"/>
                <a:cs typeface="Arial"/>
              </a:rPr>
              <a:t>Lecture  Name :  </a:t>
            </a:r>
            <a:r>
              <a:rPr lang="en-GB" sz="1400">
                <a:latin typeface="Arial"/>
                <a:cs typeface="Arial"/>
              </a:rPr>
              <a:t>  </a:t>
            </a:r>
            <a:r>
              <a:rPr lang="en-GB" sz="2000">
                <a:latin typeface="Arial"/>
                <a:cs typeface="Arial"/>
              </a:rPr>
              <a:t>Dr Md Shantanu Islam</a:t>
            </a:r>
            <a:endParaRPr lang="en-GB" sz="2000"/>
          </a:p>
          <a:p>
            <a:endParaRPr lang="en-GB" sz="2000" dirty="0"/>
          </a:p>
          <a:p>
            <a:endParaRPr lang="en-GB" sz="2000" dirty="0"/>
          </a:p>
          <a:p>
            <a:endParaRPr lang="en-GB" sz="2000" dirty="0"/>
          </a:p>
        </p:txBody>
      </p:sp>
    </p:spTree>
    <p:extLst>
      <p:ext uri="{BB962C8B-B14F-4D97-AF65-F5344CB8AC3E}">
        <p14:creationId xmlns:p14="http://schemas.microsoft.com/office/powerpoint/2010/main" val="2905160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71274-BEE1-8535-74A7-2A942F0CEF75}"/>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CF6AF1D0-5EF4-3229-50BB-4B4024F62DD2}"/>
              </a:ext>
            </a:extLst>
          </p:cNvPr>
          <p:cNvSpPr txBox="1"/>
          <p:nvPr/>
        </p:nvSpPr>
        <p:spPr>
          <a:xfrm>
            <a:off x="1261673" y="1216941"/>
            <a:ext cx="3423557" cy="15631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3" name="Picture 12" descr="A screenshot of a computer&#10;&#10;AI-generated content may be incorrect.">
            <a:extLst>
              <a:ext uri="{FF2B5EF4-FFF2-40B4-BE49-F238E27FC236}">
                <a16:creationId xmlns:a16="http://schemas.microsoft.com/office/drawing/2014/main" id="{8AFA9B0F-ABC7-2B00-567E-CFFFCDA4C15F}"/>
              </a:ext>
            </a:extLst>
          </p:cNvPr>
          <p:cNvPicPr>
            <a:picLocks noChangeAspect="1"/>
          </p:cNvPicPr>
          <p:nvPr/>
        </p:nvPicPr>
        <p:blipFill>
          <a:blip r:embed="rId2"/>
          <a:stretch>
            <a:fillRect/>
          </a:stretch>
        </p:blipFill>
        <p:spPr>
          <a:xfrm>
            <a:off x="3915454" y="23690"/>
            <a:ext cx="3646715" cy="1878032"/>
          </a:xfrm>
          <a:prstGeom prst="rect">
            <a:avLst/>
          </a:prstGeom>
        </p:spPr>
      </p:pic>
      <p:pic>
        <p:nvPicPr>
          <p:cNvPr id="14" name="Picture 13" descr="A screenshot of a computer&#10;&#10;AI-generated content may be incorrect.">
            <a:extLst>
              <a:ext uri="{FF2B5EF4-FFF2-40B4-BE49-F238E27FC236}">
                <a16:creationId xmlns:a16="http://schemas.microsoft.com/office/drawing/2014/main" id="{336D3FBA-98EA-A75D-A9EE-13A49DDF1D5F}"/>
              </a:ext>
            </a:extLst>
          </p:cNvPr>
          <p:cNvPicPr>
            <a:picLocks noChangeAspect="1"/>
          </p:cNvPicPr>
          <p:nvPr/>
        </p:nvPicPr>
        <p:blipFill>
          <a:blip r:embed="rId3"/>
          <a:stretch>
            <a:fillRect/>
          </a:stretch>
        </p:blipFill>
        <p:spPr>
          <a:xfrm>
            <a:off x="7689007" y="-95253"/>
            <a:ext cx="4495219" cy="1806349"/>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95F2A8DB-3EF9-F264-FFD9-67BE4F98DB0F}"/>
              </a:ext>
            </a:extLst>
          </p:cNvPr>
          <p:cNvPicPr>
            <a:picLocks noChangeAspect="1"/>
          </p:cNvPicPr>
          <p:nvPr/>
        </p:nvPicPr>
        <p:blipFill>
          <a:blip r:embed="rId4"/>
          <a:stretch>
            <a:fillRect/>
          </a:stretch>
        </p:blipFill>
        <p:spPr>
          <a:xfrm>
            <a:off x="3806599" y="1821842"/>
            <a:ext cx="3878038" cy="1884216"/>
          </a:xfrm>
          <a:prstGeom prst="rect">
            <a:avLst/>
          </a:prstGeom>
        </p:spPr>
      </p:pic>
      <p:pic>
        <p:nvPicPr>
          <p:cNvPr id="17" name="Picture 16" descr="A screenshot of a computer&#10;&#10;AI-generated content may be incorrect.">
            <a:extLst>
              <a:ext uri="{FF2B5EF4-FFF2-40B4-BE49-F238E27FC236}">
                <a16:creationId xmlns:a16="http://schemas.microsoft.com/office/drawing/2014/main" id="{10F4E006-9DDB-99CA-D984-C2111026254B}"/>
              </a:ext>
            </a:extLst>
          </p:cNvPr>
          <p:cNvPicPr>
            <a:picLocks noChangeAspect="1"/>
          </p:cNvPicPr>
          <p:nvPr/>
        </p:nvPicPr>
        <p:blipFill>
          <a:blip r:embed="rId5"/>
          <a:stretch>
            <a:fillRect/>
          </a:stretch>
        </p:blipFill>
        <p:spPr>
          <a:xfrm>
            <a:off x="59531" y="1846549"/>
            <a:ext cx="3755572" cy="1858619"/>
          </a:xfrm>
          <a:prstGeom prst="rect">
            <a:avLst/>
          </a:prstGeom>
        </p:spPr>
      </p:pic>
      <p:pic>
        <p:nvPicPr>
          <p:cNvPr id="18" name="Picture 17" descr="A computer screen with a black background&#10;&#10;AI-generated content may be incorrect.">
            <a:extLst>
              <a:ext uri="{FF2B5EF4-FFF2-40B4-BE49-F238E27FC236}">
                <a16:creationId xmlns:a16="http://schemas.microsoft.com/office/drawing/2014/main" id="{71D37EC8-FCDE-982A-B370-D8FFC3B33EE9}"/>
              </a:ext>
            </a:extLst>
          </p:cNvPr>
          <p:cNvPicPr>
            <a:picLocks noChangeAspect="1"/>
          </p:cNvPicPr>
          <p:nvPr/>
        </p:nvPicPr>
        <p:blipFill>
          <a:blip r:embed="rId6"/>
          <a:stretch>
            <a:fillRect/>
          </a:stretch>
        </p:blipFill>
        <p:spPr>
          <a:xfrm>
            <a:off x="7564210" y="1719603"/>
            <a:ext cx="4601936" cy="1884592"/>
          </a:xfrm>
          <a:prstGeom prst="rect">
            <a:avLst/>
          </a:prstGeom>
        </p:spPr>
      </p:pic>
      <p:sp>
        <p:nvSpPr>
          <p:cNvPr id="3" name="TextBox 2">
            <a:extLst>
              <a:ext uri="{FF2B5EF4-FFF2-40B4-BE49-F238E27FC236}">
                <a16:creationId xmlns:a16="http://schemas.microsoft.com/office/drawing/2014/main" id="{5A551F86-FA66-265E-F5FF-61DA0ACE8ABA}"/>
              </a:ext>
            </a:extLst>
          </p:cNvPr>
          <p:cNvSpPr txBox="1"/>
          <p:nvPr/>
        </p:nvSpPr>
        <p:spPr>
          <a:xfrm>
            <a:off x="1263507" y="3877213"/>
            <a:ext cx="735862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Network connectivity verification : S-DC1, L-CD, ClientS1</a:t>
            </a:r>
          </a:p>
          <a:p>
            <a:endParaRPr lang="en-GB" b="1" dirty="0"/>
          </a:p>
        </p:txBody>
      </p:sp>
      <p:sp>
        <p:nvSpPr>
          <p:cNvPr id="6" name="TextBox 5">
            <a:extLst>
              <a:ext uri="{FF2B5EF4-FFF2-40B4-BE49-F238E27FC236}">
                <a16:creationId xmlns:a16="http://schemas.microsoft.com/office/drawing/2014/main" id="{2C1BE4BE-516B-66F6-43EA-5629670E6DF0}"/>
              </a:ext>
            </a:extLst>
          </p:cNvPr>
          <p:cNvSpPr txBox="1"/>
          <p:nvPr/>
        </p:nvSpPr>
        <p:spPr>
          <a:xfrm>
            <a:off x="-5602" y="4079424"/>
            <a:ext cx="469582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b="1" dirty="0">
              <a:latin typeface="Calibri"/>
              <a:ea typeface="Calibri"/>
              <a:cs typeface="Calibri"/>
            </a:endParaRPr>
          </a:p>
          <a:p>
            <a:endParaRPr lang="en-GB" sz="1200" b="1" dirty="0">
              <a:latin typeface="Calibri"/>
              <a:ea typeface="Calibri"/>
              <a:cs typeface="Calibri"/>
            </a:endParaRPr>
          </a:p>
          <a:p>
            <a:r>
              <a:rPr lang="en-GB" sz="2000" b="1" dirty="0">
                <a:latin typeface="Calibri"/>
                <a:ea typeface="Calibri"/>
                <a:cs typeface="Calibri"/>
              </a:rPr>
              <a:t>.</a:t>
            </a:r>
            <a:r>
              <a:rPr lang="en-GB" b="1" dirty="0">
                <a:latin typeface="Calibri"/>
                <a:ea typeface="Calibri"/>
                <a:cs typeface="Calibri"/>
              </a:rPr>
              <a:t>S-DC:</a:t>
            </a:r>
            <a:endParaRPr lang="en-GB" dirty="0"/>
          </a:p>
          <a:p>
            <a:r>
              <a:rPr lang="en-GB" sz="1200" dirty="0">
                <a:latin typeface="Calibri"/>
                <a:ea typeface="Calibri"/>
                <a:cs typeface="Calibri"/>
              </a:rPr>
              <a:t>Ping 192.168.2.1 and 192.168.1.10 successfully (0% loss)</a:t>
            </a:r>
          </a:p>
          <a:p>
            <a:r>
              <a:rPr lang="en-GB" sz="1200" dirty="0">
                <a:latin typeface="Calibri"/>
                <a:ea typeface="Calibri"/>
                <a:cs typeface="Calibri"/>
              </a:rPr>
              <a:t>Ping 192.168.2.10 failed (100%loss).</a:t>
            </a:r>
          </a:p>
          <a:p>
            <a:r>
              <a:rPr lang="en-GB" sz="1200" dirty="0">
                <a:latin typeface="Calibri"/>
                <a:ea typeface="Calibri"/>
                <a:cs typeface="Calibri"/>
              </a:rPr>
              <a:t>Confirms partial connectivity: Swansea network working ,but London client unreachable likely due to routing or firewall issue.</a:t>
            </a:r>
          </a:p>
          <a:p>
            <a:r>
              <a:rPr lang="en-GB" sz="1600" b="1" dirty="0">
                <a:latin typeface="Calibri"/>
                <a:ea typeface="Calibri"/>
                <a:cs typeface="Calibri"/>
              </a:rPr>
              <a:t>.L-CD</a:t>
            </a:r>
            <a:r>
              <a:rPr lang="en-GB" sz="1200" b="1" dirty="0">
                <a:latin typeface="Calibri"/>
                <a:ea typeface="Calibri"/>
                <a:cs typeface="Calibri"/>
              </a:rPr>
              <a:t>:</a:t>
            </a:r>
          </a:p>
          <a:p>
            <a:r>
              <a:rPr lang="en-GB" sz="1200" dirty="0">
                <a:latin typeface="Calibri"/>
                <a:ea typeface="Calibri"/>
                <a:cs typeface="Calibri"/>
              </a:rPr>
              <a:t>Verified communication with 192.168.1.10-Swansea Client and 192.168.1.1 -Swansea Domain Controller. All ping successful(0% packet loss)</a:t>
            </a:r>
          </a:p>
        </p:txBody>
      </p:sp>
      <p:sp>
        <p:nvSpPr>
          <p:cNvPr id="7" name="TextBox 6">
            <a:extLst>
              <a:ext uri="{FF2B5EF4-FFF2-40B4-BE49-F238E27FC236}">
                <a16:creationId xmlns:a16="http://schemas.microsoft.com/office/drawing/2014/main" id="{096B9BA8-58AB-4A24-E5E5-084D36F40FC5}"/>
              </a:ext>
            </a:extLst>
          </p:cNvPr>
          <p:cNvSpPr txBox="1"/>
          <p:nvPr/>
        </p:nvSpPr>
        <p:spPr>
          <a:xfrm>
            <a:off x="7090566" y="4517545"/>
            <a:ext cx="351710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Calibri"/>
                <a:ea typeface="Calibri"/>
                <a:cs typeface="Calibri"/>
              </a:rPr>
              <a:t>.ClientS1</a:t>
            </a:r>
            <a:r>
              <a:rPr lang="en-GB" dirty="0">
                <a:latin typeface="Calibri"/>
                <a:ea typeface="Calibri"/>
                <a:cs typeface="Calibri"/>
              </a:rPr>
              <a:t>:</a:t>
            </a:r>
          </a:p>
          <a:p>
            <a:r>
              <a:rPr lang="en-GB" sz="1200" dirty="0">
                <a:latin typeface="Calibri"/>
                <a:ea typeface="Calibri"/>
                <a:cs typeface="Calibri"/>
              </a:rPr>
              <a:t>Successful pings to 192.168.1.1 and 192.168.2.1 confirms connectivity between the Swansea London network though the VPN.</a:t>
            </a:r>
          </a:p>
        </p:txBody>
      </p:sp>
      <p:pic>
        <p:nvPicPr>
          <p:cNvPr id="2" name="Picture 1" descr="A screenshot of a computer&#10;&#10;AI-generated content may be incorrect.">
            <a:extLst>
              <a:ext uri="{FF2B5EF4-FFF2-40B4-BE49-F238E27FC236}">
                <a16:creationId xmlns:a16="http://schemas.microsoft.com/office/drawing/2014/main" id="{BDF1C004-0699-739B-3D70-DF073EF1DB90}"/>
              </a:ext>
            </a:extLst>
          </p:cNvPr>
          <p:cNvPicPr>
            <a:picLocks noChangeAspect="1"/>
          </p:cNvPicPr>
          <p:nvPr/>
        </p:nvPicPr>
        <p:blipFill>
          <a:blip r:embed="rId7"/>
          <a:stretch>
            <a:fillRect/>
          </a:stretch>
        </p:blipFill>
        <p:spPr>
          <a:xfrm>
            <a:off x="11674" y="23811"/>
            <a:ext cx="3798561" cy="1690690"/>
          </a:xfrm>
          <a:prstGeom prst="rect">
            <a:avLst/>
          </a:prstGeom>
        </p:spPr>
      </p:pic>
    </p:spTree>
    <p:extLst>
      <p:ext uri="{BB962C8B-B14F-4D97-AF65-F5344CB8AC3E}">
        <p14:creationId xmlns:p14="http://schemas.microsoft.com/office/powerpoint/2010/main" val="2512860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E0F054AB-1DFB-60D9-A913-BF3F397B0991}"/>
              </a:ext>
            </a:extLst>
          </p:cNvPr>
          <p:cNvPicPr>
            <a:picLocks noChangeAspect="1"/>
          </p:cNvPicPr>
          <p:nvPr/>
        </p:nvPicPr>
        <p:blipFill>
          <a:blip r:embed="rId2"/>
          <a:stretch>
            <a:fillRect/>
          </a:stretch>
        </p:blipFill>
        <p:spPr>
          <a:xfrm>
            <a:off x="35719" y="434087"/>
            <a:ext cx="3429001" cy="1846448"/>
          </a:xfrm>
          <a:prstGeom prst="rect">
            <a:avLst/>
          </a:prstGeom>
        </p:spPr>
      </p:pic>
      <p:sp>
        <p:nvSpPr>
          <p:cNvPr id="6" name="TextBox 5">
            <a:extLst>
              <a:ext uri="{FF2B5EF4-FFF2-40B4-BE49-F238E27FC236}">
                <a16:creationId xmlns:a16="http://schemas.microsoft.com/office/drawing/2014/main" id="{D446F50F-C48C-A198-C39A-2D1F55DC5F4A}"/>
              </a:ext>
            </a:extLst>
          </p:cNvPr>
          <p:cNvSpPr txBox="1"/>
          <p:nvPr/>
        </p:nvSpPr>
        <p:spPr>
          <a:xfrm>
            <a:off x="1881187" y="4763"/>
            <a:ext cx="36956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Network information </a:t>
            </a:r>
            <a:r>
              <a:rPr lang="en-GB" b="1"/>
              <a:t>summary</a:t>
            </a:r>
            <a:endParaRPr lang="en-GB" b="1" dirty="0"/>
          </a:p>
        </p:txBody>
      </p:sp>
      <p:sp>
        <p:nvSpPr>
          <p:cNvPr id="8" name="TextBox 7">
            <a:extLst>
              <a:ext uri="{FF2B5EF4-FFF2-40B4-BE49-F238E27FC236}">
                <a16:creationId xmlns:a16="http://schemas.microsoft.com/office/drawing/2014/main" id="{12220403-88C8-BDEF-0B21-404231BB8F82}"/>
              </a:ext>
            </a:extLst>
          </p:cNvPr>
          <p:cNvSpPr txBox="1"/>
          <p:nvPr/>
        </p:nvSpPr>
        <p:spPr>
          <a:xfrm>
            <a:off x="7174706" y="533399"/>
            <a:ext cx="469582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All ping tests successful (0% loss).Kali (192.168.1.50) </a:t>
            </a:r>
          </a:p>
          <a:p>
            <a:r>
              <a:rPr lang="en-GB" sz="1200">
                <a:latin typeface="Calibri"/>
                <a:ea typeface="Calibri"/>
                <a:cs typeface="Calibri"/>
              </a:rPr>
              <a:t>confirmed full connectivity to Swansea and London</a:t>
            </a:r>
            <a:endParaRPr lang="en-GB" sz="1200" dirty="0">
              <a:latin typeface="Calibri"/>
              <a:ea typeface="Calibri"/>
              <a:cs typeface="Calibri"/>
            </a:endParaRPr>
          </a:p>
          <a:p>
            <a:r>
              <a:rPr lang="en-GB" sz="1200" dirty="0">
                <a:latin typeface="Calibri"/>
                <a:ea typeface="Calibri"/>
                <a:cs typeface="Calibri"/>
              </a:rPr>
              <a:t> networks via site-to-site </a:t>
            </a:r>
            <a:r>
              <a:rPr lang="en-GB" sz="1200">
                <a:latin typeface="Calibri"/>
                <a:ea typeface="Calibri"/>
                <a:cs typeface="Calibri"/>
              </a:rPr>
              <a:t>VPN. Routing verified and </a:t>
            </a:r>
          </a:p>
          <a:p>
            <a:r>
              <a:rPr lang="en-GB" sz="1200">
                <a:latin typeface="Calibri"/>
                <a:ea typeface="Calibri"/>
                <a:cs typeface="Calibri"/>
              </a:rPr>
              <a:t>network ready for security assessment</a:t>
            </a:r>
            <a:r>
              <a:rPr lang="en-GB" sz="1200"/>
              <a:t>.</a:t>
            </a:r>
            <a:endParaRPr lang="en-GB" sz="1200" dirty="0"/>
          </a:p>
        </p:txBody>
      </p:sp>
      <p:pic>
        <p:nvPicPr>
          <p:cNvPr id="9" name="Picture 8" descr="A screenshot of a computer&#10;&#10;AI-generated content may be incorrect.">
            <a:extLst>
              <a:ext uri="{FF2B5EF4-FFF2-40B4-BE49-F238E27FC236}">
                <a16:creationId xmlns:a16="http://schemas.microsoft.com/office/drawing/2014/main" id="{A6DB9ECE-F950-C5AF-59CA-FEA27E44C4F5}"/>
              </a:ext>
            </a:extLst>
          </p:cNvPr>
          <p:cNvPicPr>
            <a:picLocks noChangeAspect="1"/>
          </p:cNvPicPr>
          <p:nvPr/>
        </p:nvPicPr>
        <p:blipFill>
          <a:blip r:embed="rId3"/>
          <a:stretch>
            <a:fillRect/>
          </a:stretch>
        </p:blipFill>
        <p:spPr>
          <a:xfrm>
            <a:off x="123460" y="3167062"/>
            <a:ext cx="5003737" cy="3393281"/>
          </a:xfrm>
          <a:prstGeom prst="rect">
            <a:avLst/>
          </a:prstGeom>
        </p:spPr>
      </p:pic>
      <p:sp>
        <p:nvSpPr>
          <p:cNvPr id="11" name="TextBox 10">
            <a:extLst>
              <a:ext uri="{FF2B5EF4-FFF2-40B4-BE49-F238E27FC236}">
                <a16:creationId xmlns:a16="http://schemas.microsoft.com/office/drawing/2014/main" id="{114F1E2E-8AFF-567D-DC44-597C966EEEA9}"/>
              </a:ext>
            </a:extLst>
          </p:cNvPr>
          <p:cNvSpPr txBox="1"/>
          <p:nvPr/>
        </p:nvSpPr>
        <p:spPr>
          <a:xfrm>
            <a:off x="5131745" y="2866521"/>
            <a:ext cx="6743698"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A detailed Nmap enumeration was performed on all three hosts across the </a:t>
            </a:r>
            <a:r>
              <a:rPr lang="en-GB" sz="1200">
                <a:latin typeface="Calibri"/>
                <a:ea typeface="Calibri"/>
                <a:cs typeface="Calibri"/>
              </a:rPr>
              <a:t>Swansea and London networks.</a:t>
            </a:r>
            <a:endParaRPr lang="en-GB" sz="1200" dirty="0">
              <a:latin typeface="Calibri"/>
              <a:ea typeface="Calibri"/>
              <a:cs typeface="Calibri"/>
            </a:endParaRPr>
          </a:p>
          <a:p>
            <a:r>
              <a:rPr lang="en-GB" sz="1200" dirty="0">
                <a:latin typeface="Calibri"/>
                <a:ea typeface="Calibri"/>
                <a:cs typeface="Calibri"/>
              </a:rPr>
              <a:t>Results confirmed the following active syst</a:t>
            </a:r>
            <a:r>
              <a:rPr lang="en-GB" sz="1200">
                <a:latin typeface="Calibri"/>
                <a:ea typeface="Calibri"/>
                <a:cs typeface="Calibri"/>
              </a:rPr>
              <a:t>ems and services:</a:t>
            </a:r>
            <a:endParaRPr lang="en-GB" sz="1200" dirty="0">
              <a:latin typeface="Calibri"/>
              <a:ea typeface="Calibri"/>
              <a:cs typeface="Calibri"/>
            </a:endParaRPr>
          </a:p>
          <a:p>
            <a:r>
              <a:rPr lang="en-GB" sz="1200" dirty="0">
                <a:latin typeface="Calibri"/>
                <a:ea typeface="Calibri"/>
                <a:cs typeface="Calibri"/>
              </a:rPr>
              <a:t>So 3 devices are active in the network 192.168.1.0/24.</a:t>
            </a:r>
          </a:p>
          <a:p>
            <a:r>
              <a:rPr lang="en-GB" sz="1400" b="1" dirty="0">
                <a:latin typeface="Calibri"/>
                <a:ea typeface="Calibri"/>
                <a:cs typeface="Calibri"/>
              </a:rPr>
              <a:t>192.168.1.1 (S-DC-Windows Server2022) </a:t>
            </a:r>
            <a:r>
              <a:rPr lang="en-GB" sz="1200" b="1" dirty="0">
                <a:latin typeface="Calibri"/>
                <a:ea typeface="Calibri"/>
                <a:cs typeface="Calibri"/>
              </a:rPr>
              <a:t>: </a:t>
            </a:r>
            <a:r>
              <a:rPr lang="en-GB" sz="1200" dirty="0">
                <a:latin typeface="Calibri"/>
                <a:ea typeface="Calibri"/>
                <a:cs typeface="Calibri"/>
              </a:rPr>
              <a:t>Ports 80 (HTTPIIS 10.0),88(Kerberos),135(RPC),389(LDAP),445(SMB),and 636(LDAPS) open. Identified as the Domain Controller for </a:t>
            </a:r>
            <a:r>
              <a:rPr lang="en-GB" sz="1200" dirty="0" err="1">
                <a:latin typeface="Calibri"/>
                <a:ea typeface="Calibri"/>
                <a:cs typeface="Calibri"/>
              </a:rPr>
              <a:t>Swansea.acca</a:t>
            </a:r>
            <a:r>
              <a:rPr lang="en-GB" sz="1200" dirty="0">
                <a:latin typeface="Calibri"/>
                <a:ea typeface="Calibri"/>
                <a:cs typeface="Calibri"/>
              </a:rPr>
              <a:t> with Microsoft Active Directory services.</a:t>
            </a:r>
          </a:p>
          <a:p>
            <a:r>
              <a:rPr lang="en-GB" sz="1200" b="1" dirty="0">
                <a:latin typeface="Calibri"/>
                <a:ea typeface="Calibri"/>
                <a:cs typeface="Calibri"/>
              </a:rPr>
              <a:t>.</a:t>
            </a:r>
            <a:r>
              <a:rPr lang="en-GB" sz="1400" b="1" dirty="0">
                <a:latin typeface="Calibri"/>
                <a:ea typeface="Calibri"/>
                <a:cs typeface="Calibri"/>
              </a:rPr>
              <a:t>192.168.1.10 ( S1 –Client –Windows 10):</a:t>
            </a:r>
            <a:r>
              <a:rPr lang="en-GB" sz="1200" b="1" dirty="0">
                <a:latin typeface="Calibri"/>
                <a:ea typeface="Calibri"/>
                <a:cs typeface="Calibri"/>
              </a:rPr>
              <a:t> </a:t>
            </a:r>
            <a:r>
              <a:rPr lang="en-GB" sz="1200" dirty="0">
                <a:latin typeface="Calibri"/>
                <a:ea typeface="Calibri"/>
                <a:cs typeface="Calibri"/>
              </a:rPr>
              <a:t> Ports 135,139 and 445 open for SMB and </a:t>
            </a:r>
            <a:r>
              <a:rPr lang="en-GB" sz="1200" dirty="0" err="1">
                <a:latin typeface="Calibri"/>
                <a:ea typeface="Calibri"/>
                <a:cs typeface="Calibri"/>
              </a:rPr>
              <a:t>NetBIOS,no</a:t>
            </a:r>
            <a:r>
              <a:rPr lang="en-GB" sz="1200" dirty="0">
                <a:latin typeface="Calibri"/>
                <a:ea typeface="Calibri"/>
                <a:cs typeface="Calibri"/>
              </a:rPr>
              <a:t> web services detected. </a:t>
            </a:r>
          </a:p>
          <a:p>
            <a:endParaRPr lang="en-GB" sz="1200" dirty="0">
              <a:latin typeface="Calibri"/>
              <a:ea typeface="Calibri"/>
              <a:cs typeface="Calibri"/>
            </a:endParaRPr>
          </a:p>
          <a:p>
            <a:pPr marL="171450" indent="-171450">
              <a:buFont typeface="Arial"/>
              <a:buChar char="•"/>
            </a:pPr>
            <a:r>
              <a:rPr lang="en-GB" sz="1400" b="1" dirty="0">
                <a:latin typeface="Calibri"/>
                <a:ea typeface="Calibri"/>
                <a:cs typeface="Calibri"/>
              </a:rPr>
              <a:t>192.168.2.1 (</a:t>
            </a:r>
            <a:r>
              <a:rPr lang="en-GB" sz="1400" b="1">
                <a:latin typeface="Calibri"/>
                <a:ea typeface="Calibri"/>
                <a:cs typeface="Calibri"/>
              </a:rPr>
              <a:t>L-CD-Debian</a:t>
            </a:r>
            <a:r>
              <a:rPr lang="en-GB" sz="1400" b="1" dirty="0">
                <a:latin typeface="Calibri"/>
                <a:ea typeface="Calibri"/>
                <a:cs typeface="Calibri"/>
              </a:rPr>
              <a:t> Server)</a:t>
            </a:r>
          </a:p>
          <a:p>
            <a:r>
              <a:rPr lang="en-GB" sz="1200" dirty="0">
                <a:latin typeface="Aptos"/>
                <a:ea typeface="Calibri"/>
                <a:cs typeface="Calibri"/>
              </a:rPr>
              <a:t>Ports 21(FTP, anonymous login allowed),22(SSH),and 80(HTTPApache 2.4.62)open .Identified as a Debian 10+ server running </a:t>
            </a:r>
            <a:r>
              <a:rPr lang="en-GB" sz="1200" dirty="0" err="1">
                <a:latin typeface="Aptos"/>
                <a:ea typeface="Calibri"/>
                <a:cs typeface="Calibri"/>
              </a:rPr>
              <a:t>vsftpd</a:t>
            </a:r>
            <a:r>
              <a:rPr lang="en-GB" sz="1200" dirty="0">
                <a:latin typeface="Aptos"/>
                <a:ea typeface="Calibri"/>
                <a:cs typeface="Calibri"/>
              </a:rPr>
              <a:t> 3.0.5 and Apache.</a:t>
            </a:r>
          </a:p>
          <a:p>
            <a:endParaRPr lang="en-GB" sz="1200" b="1" dirty="0">
              <a:latin typeface="Calibri"/>
              <a:ea typeface="Calibri"/>
              <a:cs typeface="Calibri"/>
            </a:endParaRPr>
          </a:p>
        </p:txBody>
      </p:sp>
      <p:pic>
        <p:nvPicPr>
          <p:cNvPr id="5" name="Picture 4" descr="A screenshot of a computer&#10;&#10;AI-generated content may be incorrect.">
            <a:extLst>
              <a:ext uri="{FF2B5EF4-FFF2-40B4-BE49-F238E27FC236}">
                <a16:creationId xmlns:a16="http://schemas.microsoft.com/office/drawing/2014/main" id="{3D659434-F6D2-3A17-70AD-69C1C0F1AE4D}"/>
              </a:ext>
            </a:extLst>
          </p:cNvPr>
          <p:cNvPicPr>
            <a:picLocks noChangeAspect="1"/>
          </p:cNvPicPr>
          <p:nvPr/>
        </p:nvPicPr>
        <p:blipFill>
          <a:blip r:embed="rId4"/>
          <a:stretch>
            <a:fillRect/>
          </a:stretch>
        </p:blipFill>
        <p:spPr>
          <a:xfrm>
            <a:off x="3464717" y="369093"/>
            <a:ext cx="3190878" cy="1845469"/>
          </a:xfrm>
          <a:prstGeom prst="rect">
            <a:avLst/>
          </a:prstGeom>
        </p:spPr>
      </p:pic>
    </p:spTree>
    <p:extLst>
      <p:ext uri="{BB962C8B-B14F-4D97-AF65-F5344CB8AC3E}">
        <p14:creationId xmlns:p14="http://schemas.microsoft.com/office/powerpoint/2010/main" val="2869175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B2F993-E607-AC14-541E-55202B9CB5F0}"/>
              </a:ext>
            </a:extLst>
          </p:cNvPr>
          <p:cNvSpPr txBox="1"/>
          <p:nvPr/>
        </p:nvSpPr>
        <p:spPr>
          <a:xfrm>
            <a:off x="3845040" y="-291"/>
            <a:ext cx="45053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 High Severity(1)</a:t>
            </a:r>
            <a:endParaRPr lang="en-US" sz="2800"/>
          </a:p>
        </p:txBody>
      </p:sp>
      <p:pic>
        <p:nvPicPr>
          <p:cNvPr id="8" name="Picture 7" descr="A screenshot of a computer&#10;&#10;AI-generated content may be incorrect.">
            <a:extLst>
              <a:ext uri="{FF2B5EF4-FFF2-40B4-BE49-F238E27FC236}">
                <a16:creationId xmlns:a16="http://schemas.microsoft.com/office/drawing/2014/main" id="{A0927DFC-C0C7-4C55-99ED-A1E312D3D0A2}"/>
              </a:ext>
            </a:extLst>
          </p:cNvPr>
          <p:cNvPicPr>
            <a:picLocks noChangeAspect="1"/>
          </p:cNvPicPr>
          <p:nvPr/>
        </p:nvPicPr>
        <p:blipFill>
          <a:blip r:embed="rId2"/>
          <a:stretch>
            <a:fillRect/>
          </a:stretch>
        </p:blipFill>
        <p:spPr>
          <a:xfrm>
            <a:off x="0" y="529428"/>
            <a:ext cx="5123962" cy="4107846"/>
          </a:xfrm>
          <a:prstGeom prst="rect">
            <a:avLst/>
          </a:prstGeom>
        </p:spPr>
      </p:pic>
      <p:sp>
        <p:nvSpPr>
          <p:cNvPr id="4" name="TextBox 3">
            <a:extLst>
              <a:ext uri="{FF2B5EF4-FFF2-40B4-BE49-F238E27FC236}">
                <a16:creationId xmlns:a16="http://schemas.microsoft.com/office/drawing/2014/main" id="{F50B2094-18B7-A34D-DD56-98E340AB424C}"/>
              </a:ext>
            </a:extLst>
          </p:cNvPr>
          <p:cNvSpPr txBox="1"/>
          <p:nvPr/>
        </p:nvSpPr>
        <p:spPr>
          <a:xfrm>
            <a:off x="5127019" y="645908"/>
            <a:ext cx="5447749"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Calibri"/>
              <a:ea typeface="Calibri"/>
              <a:cs typeface="Calibri"/>
            </a:endParaRPr>
          </a:p>
          <a:p>
            <a:r>
              <a:rPr lang="en-GB" sz="1400" b="1" dirty="0" err="1">
                <a:ea typeface="Calibri"/>
                <a:cs typeface="Calibri"/>
              </a:rPr>
              <a:t>smb</a:t>
            </a:r>
            <a:r>
              <a:rPr lang="en-GB" sz="1400" b="1" dirty="0">
                <a:ea typeface="Calibri"/>
                <a:cs typeface="Calibri"/>
              </a:rPr>
              <a:t>-vuln* -p445 192.168.1.1 </a:t>
            </a:r>
            <a:endParaRPr lang="en-GB" dirty="0"/>
          </a:p>
          <a:p>
            <a:endParaRPr lang="en-GB" sz="1200" dirty="0">
              <a:latin typeface="Calibri"/>
              <a:ea typeface="Calibri"/>
              <a:cs typeface="Calibri"/>
            </a:endParaRPr>
          </a:p>
          <a:p>
            <a:r>
              <a:rPr lang="en-GB" sz="1200" dirty="0">
                <a:latin typeface="Calibri"/>
                <a:ea typeface="Calibri"/>
                <a:cs typeface="Calibri"/>
              </a:rPr>
              <a:t>This scan checks </a:t>
            </a:r>
            <a:r>
              <a:rPr lang="en-GB" sz="1200" b="1" dirty="0">
                <a:latin typeface="Calibri"/>
                <a:ea typeface="Calibri"/>
                <a:cs typeface="Calibri"/>
              </a:rPr>
              <a:t>port 445</a:t>
            </a:r>
            <a:r>
              <a:rPr lang="en-GB" sz="1200" dirty="0">
                <a:latin typeface="Calibri"/>
                <a:ea typeface="Calibri"/>
                <a:cs typeface="Calibri"/>
              </a:rPr>
              <a:t>, which is used for </a:t>
            </a:r>
            <a:r>
              <a:rPr lang="en-GB" sz="1200" b="1" dirty="0">
                <a:latin typeface="Calibri"/>
                <a:ea typeface="Calibri"/>
                <a:cs typeface="Calibri"/>
              </a:rPr>
              <a:t>SMB </a:t>
            </a:r>
            <a:r>
              <a:rPr lang="en-GB" sz="1200" dirty="0">
                <a:latin typeface="Calibri"/>
                <a:ea typeface="Calibri"/>
                <a:cs typeface="Calibri"/>
              </a:rPr>
              <a:t>(Server Message Block).The result shows: </a:t>
            </a:r>
            <a:r>
              <a:rPr lang="en-GB" sz="1200" b="1" dirty="0">
                <a:latin typeface="Calibri"/>
                <a:ea typeface="Calibri"/>
                <a:cs typeface="Calibri"/>
              </a:rPr>
              <a:t>Port 445 is open, </a:t>
            </a:r>
            <a:r>
              <a:rPr lang="en-GB" sz="1200" dirty="0">
                <a:latin typeface="Calibri"/>
                <a:ea typeface="Calibri"/>
                <a:cs typeface="Calibri"/>
              </a:rPr>
              <a:t>Service: </a:t>
            </a:r>
            <a:r>
              <a:rPr lang="en-GB" sz="1200" b="1" dirty="0" err="1">
                <a:latin typeface="Calibri"/>
                <a:ea typeface="Calibri"/>
                <a:cs typeface="Calibri"/>
              </a:rPr>
              <a:t>microsoft</a:t>
            </a:r>
            <a:r>
              <a:rPr lang="en-GB" sz="1200" b="1" dirty="0">
                <a:latin typeface="Calibri"/>
                <a:ea typeface="Calibri"/>
                <a:cs typeface="Calibri"/>
              </a:rPr>
              <a:t>-ds (SMB)</a:t>
            </a:r>
            <a:endParaRPr lang="en-GB" sz="1200" dirty="0">
              <a:latin typeface="Calibri"/>
              <a:ea typeface="Calibri"/>
              <a:cs typeface="Calibri"/>
            </a:endParaRPr>
          </a:p>
          <a:p>
            <a:r>
              <a:rPr lang="en-GB" sz="1200" dirty="0">
                <a:latin typeface="Calibri"/>
                <a:ea typeface="Calibri"/>
                <a:cs typeface="Calibri"/>
              </a:rPr>
              <a:t>When this port is open, the system may allow network devices to access shared </a:t>
            </a:r>
            <a:r>
              <a:rPr lang="en-GB" sz="1200">
                <a:latin typeface="Calibri"/>
                <a:ea typeface="Calibri"/>
                <a:cs typeface="Calibri"/>
              </a:rPr>
              <a:t>resources. </a:t>
            </a:r>
            <a:r>
              <a:rPr lang="en-GB" sz="1200" dirty="0">
                <a:latin typeface="Calibri"/>
                <a:ea typeface="Calibri"/>
                <a:cs typeface="Calibri"/>
              </a:rPr>
              <a:t>However, SMB </a:t>
            </a:r>
            <a:r>
              <a:rPr lang="en-GB" sz="1200">
                <a:latin typeface="Calibri"/>
                <a:ea typeface="Calibri"/>
                <a:cs typeface="Calibri"/>
              </a:rPr>
              <a:t>has many vulnerabilities, especially in older Windows systems.</a:t>
            </a:r>
            <a:r>
              <a:rPr lang="en-GB" sz="1200" dirty="0">
                <a:latin typeface="Calibri"/>
                <a:ea typeface="Calibri"/>
                <a:cs typeface="Calibri"/>
              </a:rPr>
              <a:t> </a:t>
            </a:r>
          </a:p>
          <a:p>
            <a:r>
              <a:rPr lang="en-GB" sz="1200" dirty="0">
                <a:latin typeface="Calibri"/>
                <a:ea typeface="Calibri"/>
                <a:cs typeface="Calibri"/>
              </a:rPr>
              <a:t>The result </a:t>
            </a:r>
            <a:r>
              <a:rPr lang="en-GB" sz="1200">
                <a:latin typeface="Calibri"/>
                <a:ea typeface="Calibri"/>
                <a:cs typeface="Calibri"/>
              </a:rPr>
              <a:t>shows: </a:t>
            </a:r>
            <a:r>
              <a:rPr lang="en-GB" sz="1200" dirty="0">
                <a:latin typeface="Calibri"/>
                <a:ea typeface="Calibri"/>
                <a:cs typeface="Calibri"/>
              </a:rPr>
              <a:t>VULNERABLE: Microsoft Windows system vulnerable to remote code execution (MS08-067)</a:t>
            </a:r>
            <a:endParaRPr lang="en-GB" sz="1200">
              <a:latin typeface="Calibri"/>
              <a:ea typeface="Calibri"/>
              <a:cs typeface="Calibri"/>
            </a:endParaRPr>
          </a:p>
          <a:p>
            <a:r>
              <a:rPr lang="en-GB" sz="1200">
                <a:latin typeface="Calibri"/>
                <a:ea typeface="Calibri"/>
                <a:cs typeface="Calibri"/>
              </a:rPr>
              <a:t>This means the system is potentially vulnerable to a remote code execution (RCE) exploit. Remote code execution allows an attacker to send specially crafted network requests that can force the target machine to execute malicious code.</a:t>
            </a:r>
            <a:endParaRPr lang="en-GB">
              <a:latin typeface="Calibri"/>
              <a:ea typeface="Calibri"/>
              <a:cs typeface="Calibri"/>
            </a:endParaRPr>
          </a:p>
          <a:p>
            <a:endParaRPr lang="en-GB" sz="1200" dirty="0">
              <a:latin typeface="Calibri"/>
              <a:ea typeface="Calibri"/>
              <a:cs typeface="Calibri"/>
            </a:endParaRPr>
          </a:p>
        </p:txBody>
      </p:sp>
    </p:spTree>
    <p:extLst>
      <p:ext uri="{BB962C8B-B14F-4D97-AF65-F5344CB8AC3E}">
        <p14:creationId xmlns:p14="http://schemas.microsoft.com/office/powerpoint/2010/main" val="841406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0235F7-FCDA-C52E-EC29-74DA483E17FC}"/>
              </a:ext>
            </a:extLst>
          </p:cNvPr>
          <p:cNvSpPr txBox="1"/>
          <p:nvPr/>
        </p:nvSpPr>
        <p:spPr>
          <a:xfrm>
            <a:off x="3706060" y="167958"/>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Hig</a:t>
            </a:r>
            <a:r>
              <a:rPr lang="en-GB" sz="2000" b="1"/>
              <a:t>h Severity(2)</a:t>
            </a:r>
          </a:p>
        </p:txBody>
      </p:sp>
      <p:pic>
        <p:nvPicPr>
          <p:cNvPr id="4" name="Picture 3" descr="A screenshot of a computer&#10;&#10;AI-generated content may be incorrect.">
            <a:extLst>
              <a:ext uri="{FF2B5EF4-FFF2-40B4-BE49-F238E27FC236}">
                <a16:creationId xmlns:a16="http://schemas.microsoft.com/office/drawing/2014/main" id="{46597DDC-4F96-4304-F157-6B6F908C6C20}"/>
              </a:ext>
            </a:extLst>
          </p:cNvPr>
          <p:cNvPicPr>
            <a:picLocks noChangeAspect="1"/>
          </p:cNvPicPr>
          <p:nvPr/>
        </p:nvPicPr>
        <p:blipFill>
          <a:blip r:embed="rId2"/>
          <a:stretch>
            <a:fillRect/>
          </a:stretch>
        </p:blipFill>
        <p:spPr>
          <a:xfrm>
            <a:off x="-2" y="570693"/>
            <a:ext cx="5083973" cy="2049491"/>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2F7B84E0-F884-1D15-2529-6D639D21B6A2}"/>
              </a:ext>
            </a:extLst>
          </p:cNvPr>
          <p:cNvPicPr>
            <a:picLocks noChangeAspect="1"/>
          </p:cNvPicPr>
          <p:nvPr/>
        </p:nvPicPr>
        <p:blipFill>
          <a:blip r:embed="rId3"/>
          <a:stretch>
            <a:fillRect/>
          </a:stretch>
        </p:blipFill>
        <p:spPr>
          <a:xfrm>
            <a:off x="0" y="2619852"/>
            <a:ext cx="5083970" cy="1856421"/>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D3FC7EA6-F3E3-8EFA-9E97-2D9C1E40BED6}"/>
              </a:ext>
            </a:extLst>
          </p:cNvPr>
          <p:cNvPicPr>
            <a:picLocks noChangeAspect="1"/>
          </p:cNvPicPr>
          <p:nvPr/>
        </p:nvPicPr>
        <p:blipFill>
          <a:blip r:embed="rId4"/>
          <a:stretch>
            <a:fillRect/>
          </a:stretch>
        </p:blipFill>
        <p:spPr>
          <a:xfrm>
            <a:off x="1" y="4484560"/>
            <a:ext cx="5072065" cy="2377532"/>
          </a:xfrm>
          <a:prstGeom prst="rect">
            <a:avLst/>
          </a:prstGeom>
        </p:spPr>
      </p:pic>
      <p:sp>
        <p:nvSpPr>
          <p:cNvPr id="7" name="TextBox 6">
            <a:extLst>
              <a:ext uri="{FF2B5EF4-FFF2-40B4-BE49-F238E27FC236}">
                <a16:creationId xmlns:a16="http://schemas.microsoft.com/office/drawing/2014/main" id="{3D7E4577-2F34-BE03-D4E9-974DCE49A976}"/>
              </a:ext>
            </a:extLst>
          </p:cNvPr>
          <p:cNvSpPr txBox="1"/>
          <p:nvPr/>
        </p:nvSpPr>
        <p:spPr>
          <a:xfrm>
            <a:off x="5808655" y="1467178"/>
            <a:ext cx="5898354" cy="3877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200">
                <a:latin typeface="Calibri"/>
                <a:ea typeface="Calibri"/>
                <a:cs typeface="Calibri"/>
              </a:rPr>
              <a:t>Target host 192.168.1.1 was identified as active on the network.</a:t>
            </a:r>
            <a:endParaRPr lang="en-US" sz="1200">
              <a:latin typeface="Calibri"/>
              <a:ea typeface="Calibri"/>
              <a:cs typeface="Calibri"/>
            </a:endParaRPr>
          </a:p>
          <a:p>
            <a:pPr marL="171450" indent="-171450">
              <a:buFont typeface="Arial"/>
              <a:buChar char="•"/>
            </a:pPr>
            <a:r>
              <a:rPr lang="en-GB" sz="1200">
                <a:latin typeface="Calibri"/>
                <a:ea typeface="Calibri"/>
                <a:cs typeface="Calibri"/>
              </a:rPr>
              <a:t>A SYN scan using Nmap revealed multiple open ports.</a:t>
            </a:r>
            <a:endParaRPr lang="en-GB" sz="1200" dirty="0">
              <a:latin typeface="Calibri"/>
              <a:ea typeface="Calibri"/>
              <a:cs typeface="Calibri"/>
            </a:endParaRPr>
          </a:p>
          <a:p>
            <a:pPr marL="171450" indent="-171450">
              <a:buFont typeface="Arial"/>
              <a:buChar char="•"/>
            </a:pPr>
            <a:r>
              <a:rPr lang="en-GB" sz="1200" dirty="0">
                <a:latin typeface="Calibri"/>
                <a:ea typeface="Calibri"/>
                <a:cs typeface="Calibri"/>
              </a:rPr>
              <a:t>The device was identified as Microsoft Windows Server 2022.The system appears to be configured as a Domain Controller for the domain </a:t>
            </a:r>
            <a:r>
              <a:rPr lang="en-GB" sz="1200" dirty="0" err="1">
                <a:latin typeface="Calibri"/>
                <a:ea typeface="Calibri"/>
                <a:cs typeface="Calibri"/>
              </a:rPr>
              <a:t>swansea.acca</a:t>
            </a:r>
            <a:r>
              <a:rPr lang="en-GB" sz="1200" dirty="0">
                <a:latin typeface="Calibri"/>
                <a:ea typeface="Calibri"/>
                <a:cs typeface="Calibri"/>
              </a:rPr>
              <a:t>.</a:t>
            </a:r>
          </a:p>
          <a:p>
            <a:r>
              <a:rPr lang="en-GB" sz="1200" dirty="0">
                <a:latin typeface="Calibri"/>
                <a:ea typeface="Calibri"/>
                <a:cs typeface="Calibri"/>
              </a:rPr>
              <a:t>A vulnerability was discovered in the FTP </a:t>
            </a:r>
            <a:r>
              <a:rPr lang="en-GB" sz="1200" dirty="0" err="1">
                <a:latin typeface="Calibri"/>
                <a:ea typeface="Calibri"/>
                <a:cs typeface="Calibri"/>
              </a:rPr>
              <a:t>service.FTP</a:t>
            </a:r>
            <a:r>
              <a:rPr lang="en-GB" sz="1200" dirty="0">
                <a:latin typeface="Calibri"/>
                <a:ea typeface="Calibri"/>
                <a:cs typeface="Calibri"/>
              </a:rPr>
              <a:t> anonymous login was enabled.</a:t>
            </a:r>
          </a:p>
          <a:p>
            <a:pPr>
              <a:buFont typeface="Arial"/>
              <a:buChar char="•"/>
            </a:pPr>
            <a:r>
              <a:rPr lang="en-GB" sz="1200" dirty="0">
                <a:latin typeface="Calibri"/>
                <a:ea typeface="Calibri"/>
                <a:cs typeface="Calibri"/>
              </a:rPr>
              <a:t>This was confirmed using the Nmap </a:t>
            </a:r>
            <a:r>
              <a:rPr lang="en-GB" sz="1200" dirty="0" err="1">
                <a:latin typeface="Calibri"/>
                <a:ea typeface="Calibri"/>
                <a:cs typeface="Calibri"/>
              </a:rPr>
              <a:t>script:nmap</a:t>
            </a:r>
            <a:r>
              <a:rPr lang="en-GB" sz="1200" dirty="0">
                <a:latin typeface="Calibri"/>
                <a:ea typeface="Calibri"/>
                <a:cs typeface="Calibri"/>
              </a:rPr>
              <a:t> -p 21 --script ftp-anon 192.168.1.1</a:t>
            </a:r>
            <a:endParaRPr lang="en-GB" dirty="0">
              <a:latin typeface="Calibri"/>
              <a:ea typeface="Calibri"/>
              <a:cs typeface="Calibri"/>
            </a:endParaRPr>
          </a:p>
          <a:p>
            <a:r>
              <a:rPr lang="en-GB" sz="1200">
                <a:ea typeface="+mn-lt"/>
                <a:cs typeface="+mn-lt"/>
              </a:rPr>
              <a:t>Results showed:</a:t>
            </a:r>
            <a:endParaRPr lang="en-GB" sz="1200" dirty="0">
              <a:latin typeface="Calibri"/>
              <a:ea typeface="Calibri"/>
              <a:cs typeface="Calibri"/>
            </a:endParaRPr>
          </a:p>
          <a:p>
            <a:pPr>
              <a:buFont typeface="Arial"/>
              <a:buChar char="•"/>
            </a:pPr>
            <a:r>
              <a:rPr lang="en-GB" sz="1200">
                <a:latin typeface="Calibri"/>
                <a:ea typeface="Calibri"/>
                <a:cs typeface="Calibri"/>
              </a:rPr>
              <a:t>Anonymous login allowed</a:t>
            </a:r>
          </a:p>
          <a:p>
            <a:pPr>
              <a:buFont typeface="Arial"/>
              <a:buChar char="•"/>
            </a:pPr>
            <a:r>
              <a:rPr lang="en-GB" sz="1200" dirty="0">
                <a:latin typeface="Calibri"/>
                <a:ea typeface="Calibri"/>
                <a:cs typeface="Calibri"/>
              </a:rPr>
              <a:t>Multiple files accessible without </a:t>
            </a:r>
            <a:r>
              <a:rPr lang="en-GB" sz="1200">
                <a:latin typeface="Calibri"/>
                <a:ea typeface="Calibri"/>
                <a:cs typeface="Calibri"/>
              </a:rPr>
              <a:t>authentication: important _ file.txtnew,important_file.txt </a:t>
            </a:r>
            <a:r>
              <a:rPr lang="en-GB" sz="1200" dirty="0">
                <a:latin typeface="Calibri"/>
                <a:ea typeface="Calibri"/>
                <a:cs typeface="Calibri"/>
              </a:rPr>
              <a:t>,test.txt</a:t>
            </a:r>
            <a:endParaRPr lang="en-GB" dirty="0">
              <a:latin typeface="Calibri"/>
              <a:ea typeface="Calibri"/>
              <a:cs typeface="Calibri"/>
            </a:endParaRPr>
          </a:p>
          <a:p>
            <a:pPr>
              <a:buFont typeface="Arial"/>
              <a:buChar char="•"/>
            </a:pPr>
            <a:r>
              <a:rPr lang="en-GB" sz="1200">
                <a:latin typeface="Calibri"/>
                <a:ea typeface="Calibri"/>
                <a:cs typeface="Calibri"/>
              </a:rPr>
              <a:t>File download was successful without authentication</a:t>
            </a:r>
          </a:p>
          <a:p>
            <a:pPr>
              <a:buFont typeface="Arial"/>
              <a:buChar char="•"/>
            </a:pPr>
            <a:r>
              <a:rPr lang="en-GB" sz="1200">
                <a:latin typeface="Calibri"/>
                <a:ea typeface="Calibri"/>
                <a:cs typeface="Calibri"/>
              </a:rPr>
              <a:t>Demonstrates unauthorized access to server data.</a:t>
            </a:r>
            <a:endParaRPr lang="en-GB">
              <a:latin typeface="Calibri"/>
              <a:ea typeface="Calibri"/>
              <a:cs typeface="Calibri"/>
            </a:endParaRPr>
          </a:p>
          <a:p>
            <a:pPr>
              <a:buFont typeface="Arial"/>
              <a:buChar char="•"/>
            </a:pPr>
            <a:r>
              <a:rPr lang="en-GB" sz="1200">
                <a:ea typeface="+mn-lt"/>
                <a:cs typeface="+mn-lt"/>
              </a:rPr>
              <a:t>Sensitive information may be exposed</a:t>
            </a:r>
            <a:endParaRPr lang="en-GB" sz="1200">
              <a:latin typeface="Calibri"/>
              <a:ea typeface="Calibri"/>
              <a:cs typeface="Calibri"/>
            </a:endParaRPr>
          </a:p>
          <a:p>
            <a:pPr>
              <a:buFont typeface="Arial"/>
              <a:buChar char="•"/>
            </a:pPr>
            <a:r>
              <a:rPr lang="en-GB" sz="1200">
                <a:ea typeface="+mn-lt"/>
                <a:cs typeface="+mn-lt"/>
              </a:rPr>
              <a:t>Attackers could download or upload malicious files</a:t>
            </a:r>
            <a:endParaRPr lang="en-GB"/>
          </a:p>
          <a:p>
            <a:pPr algn="l">
              <a:buFont typeface="Arial"/>
              <a:buChar char="•"/>
            </a:pPr>
            <a:endParaRPr lang="en-GB" sz="1200" dirty="0">
              <a:latin typeface="Calibri"/>
              <a:ea typeface="Calibri"/>
              <a:cs typeface="Calibri"/>
            </a:endParaRPr>
          </a:p>
          <a:p>
            <a:pPr>
              <a:buFont typeface="Arial"/>
              <a:buChar char="•"/>
            </a:pPr>
            <a:endParaRPr lang="en-GB" sz="1200" dirty="0">
              <a:latin typeface="Calibri"/>
              <a:ea typeface="Calibri"/>
              <a:cs typeface="Calibri"/>
            </a:endParaRPr>
          </a:p>
          <a:p>
            <a:pPr>
              <a:buFont typeface="Arial"/>
              <a:buChar char="•"/>
            </a:pPr>
            <a:endParaRPr lang="en-GB" sz="1200" dirty="0">
              <a:latin typeface="Calibri"/>
              <a:ea typeface="Calibri"/>
              <a:cs typeface="Calibri"/>
            </a:endParaRPr>
          </a:p>
          <a:p>
            <a:pPr>
              <a:buFont typeface="Arial"/>
              <a:buChar char="•"/>
            </a:pPr>
            <a:endParaRPr lang="en-GB" sz="1200" dirty="0">
              <a:latin typeface="Calibri"/>
              <a:ea typeface="Calibri"/>
              <a:cs typeface="Calibri"/>
            </a:endParaRPr>
          </a:p>
          <a:p>
            <a:pPr marL="285750" indent="-285750">
              <a:buFont typeface="Arial"/>
              <a:buChar char="•"/>
            </a:pPr>
            <a:endParaRPr lang="en-GB" sz="1200" dirty="0">
              <a:latin typeface="Calibri"/>
              <a:ea typeface="Calibri"/>
              <a:cs typeface="Calibri"/>
            </a:endParaRPr>
          </a:p>
          <a:p>
            <a:endParaRPr lang="en-GB" dirty="0"/>
          </a:p>
        </p:txBody>
      </p:sp>
      <p:sp>
        <p:nvSpPr>
          <p:cNvPr id="9" name="TextBox 8">
            <a:extLst>
              <a:ext uri="{FF2B5EF4-FFF2-40B4-BE49-F238E27FC236}">
                <a16:creationId xmlns:a16="http://schemas.microsoft.com/office/drawing/2014/main" id="{AD3A15D3-595D-C4C2-7414-FBE45C24FCBB}"/>
              </a:ext>
            </a:extLst>
          </p:cNvPr>
          <p:cNvSpPr txBox="1"/>
          <p:nvPr/>
        </p:nvSpPr>
        <p:spPr>
          <a:xfrm>
            <a:off x="5935384" y="927922"/>
            <a:ext cx="36837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Anonymous FTP Login Windows server</a:t>
            </a:r>
            <a:endParaRPr lang="en-US"/>
          </a:p>
        </p:txBody>
      </p:sp>
    </p:spTree>
    <p:extLst>
      <p:ext uri="{BB962C8B-B14F-4D97-AF65-F5344CB8AC3E}">
        <p14:creationId xmlns:p14="http://schemas.microsoft.com/office/powerpoint/2010/main" val="1290625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568B69-FB4E-1948-826B-B4EF94B26FBB}"/>
              </a:ext>
            </a:extLst>
          </p:cNvPr>
          <p:cNvSpPr txBox="1"/>
          <p:nvPr/>
        </p:nvSpPr>
        <p:spPr>
          <a:xfrm>
            <a:off x="3883525" y="108788"/>
            <a:ext cx="363616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Medium </a:t>
            </a:r>
            <a:r>
              <a:rPr lang="en-GB" sz="2000" b="1"/>
              <a:t>Severity</a:t>
            </a:r>
            <a:endParaRPr lang="en-GB" sz="2000" b="1" dirty="0"/>
          </a:p>
        </p:txBody>
      </p:sp>
      <p:pic>
        <p:nvPicPr>
          <p:cNvPr id="3" name="Picture 2" descr="A screenshot of a computer&#10;&#10;AI-generated content may be incorrect.">
            <a:extLst>
              <a:ext uri="{FF2B5EF4-FFF2-40B4-BE49-F238E27FC236}">
                <a16:creationId xmlns:a16="http://schemas.microsoft.com/office/drawing/2014/main" id="{71FF848D-DB45-D163-C535-D3CD3EA08D3F}"/>
              </a:ext>
            </a:extLst>
          </p:cNvPr>
          <p:cNvPicPr>
            <a:picLocks noChangeAspect="1"/>
          </p:cNvPicPr>
          <p:nvPr/>
        </p:nvPicPr>
        <p:blipFill>
          <a:blip r:embed="rId2"/>
          <a:stretch>
            <a:fillRect/>
          </a:stretch>
        </p:blipFill>
        <p:spPr>
          <a:xfrm>
            <a:off x="112658" y="505619"/>
            <a:ext cx="3711682" cy="1619254"/>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88CF8AC9-3348-BE30-1F89-1F378575C4FE}"/>
              </a:ext>
            </a:extLst>
          </p:cNvPr>
          <p:cNvPicPr>
            <a:picLocks noChangeAspect="1"/>
          </p:cNvPicPr>
          <p:nvPr/>
        </p:nvPicPr>
        <p:blipFill>
          <a:blip r:embed="rId3"/>
          <a:stretch>
            <a:fillRect/>
          </a:stretch>
        </p:blipFill>
        <p:spPr>
          <a:xfrm>
            <a:off x="111125" y="2123864"/>
            <a:ext cx="3714752" cy="1299794"/>
          </a:xfrm>
          <a:prstGeom prst="rect">
            <a:avLst/>
          </a:prstGeom>
        </p:spPr>
      </p:pic>
      <p:sp>
        <p:nvSpPr>
          <p:cNvPr id="4" name="TextBox 3">
            <a:extLst>
              <a:ext uri="{FF2B5EF4-FFF2-40B4-BE49-F238E27FC236}">
                <a16:creationId xmlns:a16="http://schemas.microsoft.com/office/drawing/2014/main" id="{67D2BC0E-D150-6DC3-434C-A9C66E047BE9}"/>
              </a:ext>
            </a:extLst>
          </p:cNvPr>
          <p:cNvSpPr txBox="1"/>
          <p:nvPr/>
        </p:nvSpPr>
        <p:spPr>
          <a:xfrm>
            <a:off x="3824006" y="507531"/>
            <a:ext cx="7184229"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1.</a:t>
            </a:r>
            <a:r>
              <a:rPr lang="en-GB" sz="1400" b="1">
                <a:latin typeface="Trebuchet MS"/>
                <a:ea typeface="Calibri"/>
                <a:cs typeface="Calibri"/>
              </a:rPr>
              <a:t>Remote Login:192.168.1.1</a:t>
            </a:r>
            <a:endParaRPr lang="en-US" sz="1200">
              <a:latin typeface="Calibri"/>
              <a:ea typeface="Calibri"/>
              <a:cs typeface="Calibri"/>
            </a:endParaRPr>
          </a:p>
          <a:p>
            <a:r>
              <a:rPr lang="en-GB" sz="1200" dirty="0">
                <a:latin typeface="Calibri"/>
                <a:ea typeface="Calibri"/>
                <a:cs typeface="Calibri"/>
              </a:rPr>
              <a:t>The output </a:t>
            </a:r>
            <a:r>
              <a:rPr lang="en-GB" sz="1200" dirty="0" err="1">
                <a:latin typeface="Calibri"/>
                <a:ea typeface="Calibri"/>
                <a:cs typeface="Calibri"/>
              </a:rPr>
              <a:t>shows </a:t>
            </a:r>
            <a:r>
              <a:rPr lang="en-GB" sz="1200" dirty="0">
                <a:latin typeface="Calibri"/>
                <a:ea typeface="Calibri"/>
                <a:cs typeface="Calibri"/>
              </a:rPr>
              <a:t>that we were able to establish a remote session to the target system using </a:t>
            </a:r>
            <a:r>
              <a:rPr lang="en-GB" sz="1200" b="1" dirty="0">
                <a:latin typeface="Calibri"/>
                <a:ea typeface="Calibri"/>
                <a:cs typeface="Calibri"/>
              </a:rPr>
              <a:t>Windows Remote Management (</a:t>
            </a:r>
            <a:r>
              <a:rPr lang="en-GB" sz="1200" b="1" dirty="0" err="1">
                <a:latin typeface="Calibri"/>
                <a:ea typeface="Calibri"/>
                <a:cs typeface="Calibri"/>
              </a:rPr>
              <a:t>WinRM</a:t>
            </a:r>
            <a:r>
              <a:rPr lang="en-GB" sz="1200" b="1" dirty="0">
                <a:latin typeface="Calibri"/>
                <a:ea typeface="Calibri"/>
                <a:cs typeface="Calibri"/>
              </a:rPr>
              <a:t>)</a:t>
            </a:r>
            <a:r>
              <a:rPr lang="en-GB" sz="1200" dirty="0">
                <a:latin typeface="Calibri"/>
                <a:ea typeface="Calibri"/>
                <a:cs typeface="Calibri"/>
              </a:rPr>
              <a:t>.</a:t>
            </a:r>
            <a:r>
              <a:rPr lang="en-GB" sz="1200" dirty="0">
                <a:ea typeface="+mn-lt"/>
                <a:cs typeface="+mn-lt"/>
              </a:rPr>
              <a:t>.</a:t>
            </a:r>
            <a:r>
              <a:rPr lang="en-GB" sz="1200" dirty="0">
                <a:latin typeface="Calibri"/>
                <a:ea typeface="Calibri"/>
                <a:cs typeface="Calibri"/>
              </a:rPr>
              <a:t> By running the command </a:t>
            </a:r>
            <a:r>
              <a:rPr lang="en-GB" sz="1200" dirty="0" err="1">
                <a:latin typeface="Calibri"/>
                <a:ea typeface="Calibri"/>
                <a:cs typeface="Calibri"/>
              </a:rPr>
              <a:t>systeminfo</a:t>
            </a:r>
            <a:r>
              <a:rPr lang="en-GB" sz="1200" dirty="0">
                <a:latin typeface="Calibri"/>
                <a:ea typeface="Calibri"/>
                <a:cs typeface="Calibri"/>
              </a:rPr>
              <a:t>, we retrieved detailed information about the machine, including the operating system, hardware configuration, network adapters, and installed updates. </a:t>
            </a:r>
            <a:r>
              <a:rPr lang="en-GB" dirty="0">
                <a:ea typeface="+mn-lt"/>
                <a:cs typeface="+mn-lt"/>
              </a:rPr>
              <a:t> </a:t>
            </a:r>
            <a:r>
              <a:rPr lang="en-GB" sz="1200" dirty="0">
                <a:latin typeface="Calibri"/>
                <a:ea typeface="Calibri"/>
                <a:cs typeface="Calibri"/>
              </a:rPr>
              <a:t>The ability to access the system through </a:t>
            </a:r>
            <a:r>
              <a:rPr lang="en-GB" sz="1200" dirty="0" err="1">
                <a:latin typeface="Calibri"/>
                <a:ea typeface="Calibri"/>
                <a:cs typeface="Calibri"/>
              </a:rPr>
              <a:t>WinRM</a:t>
            </a:r>
            <a:r>
              <a:rPr lang="en-GB" sz="1200" dirty="0">
                <a:latin typeface="Calibri"/>
                <a:ea typeface="Calibri"/>
                <a:cs typeface="Calibri"/>
              </a:rPr>
              <a:t> using administrator credentials indicates that remote management is enabled and accessible on the network. The output also shows that the machine is configured as a </a:t>
            </a:r>
            <a:r>
              <a:rPr lang="en-GB" sz="1200" b="1" dirty="0">
                <a:latin typeface="Calibri"/>
                <a:ea typeface="Calibri"/>
                <a:cs typeface="Calibri"/>
              </a:rPr>
              <a:t>Primary Domain Controller</a:t>
            </a:r>
            <a:r>
              <a:rPr lang="en-GB" sz="1200" dirty="0">
                <a:latin typeface="Calibri"/>
                <a:ea typeface="Calibri"/>
                <a:cs typeface="Calibri"/>
              </a:rPr>
              <a:t>, meaning it manages authentication and security for other computers and users within the domain. The system shows three installed hotfixes (security updates).</a:t>
            </a:r>
            <a:endParaRPr lang="en-US" sz="1200">
              <a:latin typeface="Calibri"/>
              <a:ea typeface="Calibri"/>
              <a:cs typeface="Calibri"/>
            </a:endParaRPr>
          </a:p>
          <a:p>
            <a:r>
              <a:rPr lang="en-GB" sz="1200" dirty="0">
                <a:latin typeface="Calibri"/>
                <a:ea typeface="Calibri"/>
                <a:cs typeface="Calibri"/>
              </a:rPr>
              <a:t>The most significant issue is that remote administrative access was possible using </a:t>
            </a:r>
            <a:r>
              <a:rPr lang="en-GB" sz="1200" dirty="0" err="1">
                <a:latin typeface="Calibri"/>
                <a:ea typeface="Calibri"/>
                <a:cs typeface="Calibri"/>
              </a:rPr>
              <a:t>WinRM</a:t>
            </a:r>
            <a:r>
              <a:rPr lang="en-GB" sz="1200" dirty="0">
                <a:latin typeface="Calibri"/>
                <a:ea typeface="Calibri"/>
                <a:cs typeface="Calibri"/>
              </a:rPr>
              <a:t> and</a:t>
            </a:r>
            <a:r>
              <a:rPr lang="en-GB" sz="1200" b="1" dirty="0">
                <a:latin typeface="Calibri"/>
                <a:ea typeface="Calibri"/>
                <a:cs typeface="Calibri"/>
              </a:rPr>
              <a:t> </a:t>
            </a:r>
            <a:r>
              <a:rPr lang="en-GB" sz="1200" dirty="0">
                <a:latin typeface="Calibri"/>
                <a:ea typeface="Calibri"/>
                <a:cs typeface="Calibri"/>
              </a:rPr>
              <a:t>administrator credentials. If attackers obtain these credentials, they could gain full control of the server, execute commands, install malware, or access sensitive data.</a:t>
            </a:r>
            <a:endParaRPr lang="en-GB" sz="1200">
              <a:latin typeface="Calibri"/>
              <a:ea typeface="Calibri"/>
              <a:cs typeface="Calibri"/>
            </a:endParaRPr>
          </a:p>
          <a:p>
            <a:endParaRPr lang="en-GB" sz="1200" dirty="0">
              <a:latin typeface="Calibri"/>
              <a:ea typeface="Calibri"/>
              <a:cs typeface="Calibri"/>
            </a:endParaRPr>
          </a:p>
        </p:txBody>
      </p:sp>
      <p:pic>
        <p:nvPicPr>
          <p:cNvPr id="6" name="Picture 5" descr="A screenshot of a computer&#10;&#10;AI-generated content may be incorrect.">
            <a:extLst>
              <a:ext uri="{FF2B5EF4-FFF2-40B4-BE49-F238E27FC236}">
                <a16:creationId xmlns:a16="http://schemas.microsoft.com/office/drawing/2014/main" id="{8B8E8FD7-DE12-11AB-7ACB-30C2C9A37874}"/>
              </a:ext>
            </a:extLst>
          </p:cNvPr>
          <p:cNvPicPr>
            <a:picLocks noChangeAspect="1"/>
          </p:cNvPicPr>
          <p:nvPr/>
        </p:nvPicPr>
        <p:blipFill>
          <a:blip r:embed="rId4"/>
          <a:stretch>
            <a:fillRect/>
          </a:stretch>
        </p:blipFill>
        <p:spPr>
          <a:xfrm>
            <a:off x="112917" y="3577431"/>
            <a:ext cx="4399349" cy="31789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EFA6A074-7FE7-4E5A-BB71-635E0D5C3012}"/>
              </a:ext>
            </a:extLst>
          </p:cNvPr>
          <p:cNvSpPr txBox="1"/>
          <p:nvPr/>
        </p:nvSpPr>
        <p:spPr>
          <a:xfrm>
            <a:off x="4573195" y="4104297"/>
            <a:ext cx="6231729"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ea typeface="Calibri"/>
                <a:cs typeface="Calibri"/>
              </a:rPr>
              <a:t>2</a:t>
            </a:r>
            <a:r>
              <a:rPr lang="en-GB" sz="1400">
                <a:latin typeface="Calibri"/>
                <a:ea typeface="Calibri"/>
                <a:cs typeface="Calibri"/>
              </a:rPr>
              <a:t>.</a:t>
            </a:r>
            <a:r>
              <a:rPr lang="en-GB" sz="1400" b="1">
                <a:latin typeface="Trebuchet MS"/>
                <a:ea typeface="Calibri"/>
                <a:cs typeface="Calibri"/>
              </a:rPr>
              <a:t>SMB Share Exposure Windows server</a:t>
            </a:r>
            <a:endParaRPr lang="en-GB" sz="1400">
              <a:latin typeface="Trebuchet MS"/>
              <a:ea typeface="Calibri"/>
              <a:cs typeface="Calibri"/>
            </a:endParaRPr>
          </a:p>
          <a:p>
            <a:r>
              <a:rPr lang="en-GB" sz="1200">
                <a:latin typeface="Calibri"/>
                <a:ea typeface="Calibri"/>
                <a:cs typeface="Calibri"/>
              </a:rPr>
              <a:t>• SMB Service Detected: Port 445 was found open on 192.168.1.1, confirming that the system is running the SMB file-sharing service used by Windows networks.</a:t>
            </a:r>
            <a:endParaRPr lang="en-US"/>
          </a:p>
          <a:p>
            <a:r>
              <a:rPr lang="en-GB" sz="1200" dirty="0">
                <a:latin typeface="Calibri"/>
                <a:ea typeface="Calibri"/>
                <a:cs typeface="Calibri"/>
              </a:rPr>
              <a:t> • Anonymous Share Enumeration: Using </a:t>
            </a:r>
            <a:r>
              <a:rPr lang="en-GB" sz="1200" dirty="0" err="1">
                <a:latin typeface="Calibri"/>
                <a:ea typeface="Calibri"/>
                <a:cs typeface="Calibri"/>
              </a:rPr>
              <a:t>smbclient</a:t>
            </a:r>
            <a:r>
              <a:rPr lang="en-GB" sz="1200" dirty="0">
                <a:latin typeface="Calibri"/>
                <a:ea typeface="Calibri"/>
                <a:cs typeface="Calibri"/>
              </a:rPr>
              <a:t> -L //192.168.1.1 -N, it was possible to list SMB shares without authentication, revealing shares such as ADMIN$, C$, IPC$, NETLOGON, and SYSVOL.</a:t>
            </a:r>
            <a:endParaRPr lang="en-GB" dirty="0">
              <a:latin typeface="Trebuchet MS" panose="020B0603020202020204"/>
              <a:ea typeface="Calibri"/>
              <a:cs typeface="Calibri"/>
            </a:endParaRPr>
          </a:p>
          <a:p>
            <a:r>
              <a:rPr lang="en-GB" sz="1200" dirty="0">
                <a:latin typeface="Calibri"/>
                <a:ea typeface="Calibri"/>
                <a:cs typeface="Calibri"/>
              </a:rPr>
              <a:t> • Access Restricted but Information Exposed: Attempts to access the shares returned NT_STATUS_ACCESS_DENIED, meaning files are protected, but the share names and server role </a:t>
            </a:r>
            <a:r>
              <a:rPr lang="en-GB" sz="1200">
                <a:latin typeface="Calibri"/>
                <a:ea typeface="Calibri"/>
                <a:cs typeface="Calibri"/>
              </a:rPr>
              <a:t>are still visible.</a:t>
            </a:r>
            <a:endParaRPr lang="en-GB">
              <a:latin typeface="Trebuchet MS" panose="020B0603020202020204"/>
              <a:ea typeface="Calibri"/>
              <a:cs typeface="Calibri"/>
            </a:endParaRPr>
          </a:p>
          <a:p>
            <a:r>
              <a:rPr lang="en-GB" sz="1200" dirty="0">
                <a:latin typeface="Calibri"/>
                <a:ea typeface="Calibri"/>
                <a:cs typeface="Calibri"/>
              </a:rPr>
              <a:t> • Medium Severity Vulnerability: Although files cannot be accessed, anonymous enumeration exposes network structure and confirms the host is a Domain Controller, which can help attackers gather information for further attacks.</a:t>
            </a:r>
            <a:endParaRPr lang="en-GB"/>
          </a:p>
        </p:txBody>
      </p:sp>
    </p:spTree>
    <p:extLst>
      <p:ext uri="{BB962C8B-B14F-4D97-AF65-F5344CB8AC3E}">
        <p14:creationId xmlns:p14="http://schemas.microsoft.com/office/powerpoint/2010/main" val="3904405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C8BD67-FB76-637A-7F5D-15AA883E3931}"/>
              </a:ext>
            </a:extLst>
          </p:cNvPr>
          <p:cNvSpPr txBox="1"/>
          <p:nvPr/>
        </p:nvSpPr>
        <p:spPr>
          <a:xfrm>
            <a:off x="3348348" y="453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Low Severity</a:t>
            </a:r>
          </a:p>
        </p:txBody>
      </p:sp>
      <p:pic>
        <p:nvPicPr>
          <p:cNvPr id="3" name="Picture 2" descr="A screenshot of a computer&#10;&#10;AI-generated content may be incorrect.">
            <a:extLst>
              <a:ext uri="{FF2B5EF4-FFF2-40B4-BE49-F238E27FC236}">
                <a16:creationId xmlns:a16="http://schemas.microsoft.com/office/drawing/2014/main" id="{30510BF8-D5B3-FCA7-0620-1304C9852362}"/>
              </a:ext>
            </a:extLst>
          </p:cNvPr>
          <p:cNvPicPr>
            <a:picLocks noChangeAspect="1"/>
          </p:cNvPicPr>
          <p:nvPr/>
        </p:nvPicPr>
        <p:blipFill>
          <a:blip r:embed="rId2"/>
          <a:stretch>
            <a:fillRect/>
          </a:stretch>
        </p:blipFill>
        <p:spPr>
          <a:xfrm>
            <a:off x="132395" y="428622"/>
            <a:ext cx="4402462" cy="2583657"/>
          </a:xfrm>
          <a:prstGeom prst="rect">
            <a:avLst/>
          </a:prstGeom>
        </p:spPr>
      </p:pic>
      <p:sp>
        <p:nvSpPr>
          <p:cNvPr id="4" name="TextBox 3">
            <a:extLst>
              <a:ext uri="{FF2B5EF4-FFF2-40B4-BE49-F238E27FC236}">
                <a16:creationId xmlns:a16="http://schemas.microsoft.com/office/drawing/2014/main" id="{3854156A-57EA-3E32-7316-044CAB1C1F5E}"/>
              </a:ext>
            </a:extLst>
          </p:cNvPr>
          <p:cNvSpPr txBox="1"/>
          <p:nvPr/>
        </p:nvSpPr>
        <p:spPr>
          <a:xfrm>
            <a:off x="4540768" y="837791"/>
            <a:ext cx="551735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ea typeface="Calibri"/>
                <a:cs typeface="Calibri"/>
              </a:rPr>
              <a:t>1.</a:t>
            </a:r>
            <a:r>
              <a:rPr lang="en-GB" sz="1400" b="1">
                <a:ea typeface="+mn-lt"/>
                <a:cs typeface="+mn-lt"/>
              </a:rPr>
              <a:t>Debian Server Vulnerability: SSH Algorithm Enumeration</a:t>
            </a:r>
            <a:r>
              <a:rPr lang="en-GB" sz="2000" dirty="0">
                <a:ea typeface="+mn-lt"/>
                <a:cs typeface="+mn-lt"/>
              </a:rPr>
              <a:t> </a:t>
            </a:r>
            <a:endParaRPr lang="en-GB" sz="2000" b="1" dirty="0">
              <a:latin typeface="Calibri"/>
              <a:ea typeface="Calibri"/>
              <a:cs typeface="Calibri"/>
            </a:endParaRPr>
          </a:p>
          <a:p>
            <a:r>
              <a:rPr lang="en-GB" sz="1200">
                <a:latin typeface="Calibri"/>
                <a:ea typeface="Calibri"/>
                <a:cs typeface="Calibri"/>
              </a:rPr>
              <a:t> The scan revealed the server supports several key exchange, encryption, and </a:t>
            </a:r>
            <a:r>
              <a:rPr lang="en-GB" sz="1200" dirty="0">
                <a:latin typeface="Calibri"/>
                <a:ea typeface="Calibri"/>
                <a:cs typeface="Calibri"/>
              </a:rPr>
              <a:t>authentication algorithms. </a:t>
            </a:r>
            <a:endParaRPr lang="en-US" sz="1200">
              <a:latin typeface="Calibri"/>
              <a:ea typeface="Calibri"/>
              <a:cs typeface="Calibri"/>
            </a:endParaRPr>
          </a:p>
          <a:p>
            <a:r>
              <a:rPr lang="en-GB" sz="1200" dirty="0">
                <a:latin typeface="Calibri"/>
                <a:ea typeface="Calibri"/>
                <a:cs typeface="Calibri"/>
              </a:rPr>
              <a:t>• Modern ciphers such as chacha20-poly1305 and AES-GCM were identified. </a:t>
            </a:r>
            <a:endParaRPr lang="en-US" sz="1200">
              <a:latin typeface="Calibri"/>
              <a:ea typeface="Calibri"/>
              <a:cs typeface="Calibri"/>
            </a:endParaRPr>
          </a:p>
          <a:p>
            <a:r>
              <a:rPr lang="en-GB" sz="1200" dirty="0">
                <a:latin typeface="Calibri"/>
                <a:ea typeface="Calibri"/>
                <a:cs typeface="Calibri"/>
              </a:rPr>
              <a:t>• The enumeration exposes SSH configuration details to unauthenticated users. </a:t>
            </a:r>
            <a:endParaRPr lang="en-US" sz="1200">
              <a:latin typeface="Calibri"/>
              <a:ea typeface="Calibri"/>
              <a:cs typeface="Calibri"/>
            </a:endParaRPr>
          </a:p>
          <a:p>
            <a:r>
              <a:rPr lang="en-GB" sz="1200" dirty="0">
                <a:latin typeface="Calibri"/>
                <a:ea typeface="Calibri"/>
                <a:cs typeface="Calibri"/>
              </a:rPr>
              <a:t>• This represents a Low Severity Information Disclosure Vulnerability because it reveals security configuration details that may assist attackers during reconnaissance. </a:t>
            </a:r>
            <a:endParaRPr lang="en-US" sz="1200">
              <a:latin typeface="Calibri"/>
              <a:ea typeface="Calibri"/>
              <a:cs typeface="Calibri"/>
            </a:endParaRPr>
          </a:p>
        </p:txBody>
      </p:sp>
      <p:pic>
        <p:nvPicPr>
          <p:cNvPr id="5" name="Picture 4" descr="A screenshot of a computer&#10;&#10;AI-generated content may be incorrect.">
            <a:extLst>
              <a:ext uri="{FF2B5EF4-FFF2-40B4-BE49-F238E27FC236}">
                <a16:creationId xmlns:a16="http://schemas.microsoft.com/office/drawing/2014/main" id="{831792D4-9B53-9046-9093-20CCC4E34BB0}"/>
              </a:ext>
            </a:extLst>
          </p:cNvPr>
          <p:cNvPicPr>
            <a:picLocks noChangeAspect="1"/>
          </p:cNvPicPr>
          <p:nvPr/>
        </p:nvPicPr>
        <p:blipFill>
          <a:blip r:embed="rId3"/>
          <a:stretch>
            <a:fillRect/>
          </a:stretch>
        </p:blipFill>
        <p:spPr>
          <a:xfrm>
            <a:off x="128588" y="3267075"/>
            <a:ext cx="4636294" cy="1966916"/>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0DBCCD86-1372-6370-9A79-0BF591C2587A}"/>
              </a:ext>
            </a:extLst>
          </p:cNvPr>
          <p:cNvPicPr>
            <a:picLocks noChangeAspect="1"/>
          </p:cNvPicPr>
          <p:nvPr/>
        </p:nvPicPr>
        <p:blipFill>
          <a:blip r:embed="rId4"/>
          <a:stretch>
            <a:fillRect/>
          </a:stretch>
        </p:blipFill>
        <p:spPr>
          <a:xfrm>
            <a:off x="128588" y="5241131"/>
            <a:ext cx="4636295" cy="1614488"/>
          </a:xfrm>
          <a:prstGeom prst="rect">
            <a:avLst/>
          </a:prstGeom>
        </p:spPr>
      </p:pic>
      <p:sp>
        <p:nvSpPr>
          <p:cNvPr id="8" name="TextBox 7">
            <a:extLst>
              <a:ext uri="{FF2B5EF4-FFF2-40B4-BE49-F238E27FC236}">
                <a16:creationId xmlns:a16="http://schemas.microsoft.com/office/drawing/2014/main" id="{A40F3948-8477-1120-B0BA-3850DA2C37B1}"/>
              </a:ext>
            </a:extLst>
          </p:cNvPr>
          <p:cNvSpPr txBox="1"/>
          <p:nvPr/>
        </p:nvSpPr>
        <p:spPr>
          <a:xfrm>
            <a:off x="4947267" y="3854610"/>
            <a:ext cx="500538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ea typeface="Calibri"/>
                <a:cs typeface="Calibri"/>
              </a:rPr>
              <a:t>2.</a:t>
            </a:r>
            <a:r>
              <a:rPr lang="en-GB" sz="1400" b="1">
                <a:ea typeface="+mn-lt"/>
                <a:cs typeface="+mn-lt"/>
              </a:rPr>
              <a:t>Web Server Vulnerability: Apache Version Disclosure</a:t>
            </a:r>
            <a:r>
              <a:rPr lang="en-GB" sz="2000" dirty="0">
                <a:ea typeface="+mn-lt"/>
                <a:cs typeface="+mn-lt"/>
              </a:rPr>
              <a:t> </a:t>
            </a:r>
            <a:endParaRPr lang="en-GB" sz="2000" b="1" dirty="0">
              <a:latin typeface="Calibri"/>
              <a:ea typeface="Calibri"/>
              <a:cs typeface="Calibri"/>
            </a:endParaRPr>
          </a:p>
          <a:p>
            <a:r>
              <a:rPr lang="en-GB" sz="1200">
                <a:latin typeface="Calibri"/>
                <a:ea typeface="Calibri"/>
                <a:cs typeface="Calibri"/>
              </a:rPr>
              <a:t>• Version Information Disclosed: The exact web server version is publicly </a:t>
            </a:r>
            <a:r>
              <a:rPr lang="en-GB" sz="1200" dirty="0">
                <a:latin typeface="Calibri"/>
                <a:ea typeface="Calibri"/>
                <a:cs typeface="Calibri"/>
              </a:rPr>
              <a:t>exposed, which allows attackers to search for known vulnerabilities affecting that version. </a:t>
            </a:r>
            <a:endParaRPr lang="en-US" sz="1200">
              <a:latin typeface="Trebuchet MS" panose="020B0603020202020204"/>
              <a:ea typeface="Calibri"/>
              <a:cs typeface="Calibri"/>
            </a:endParaRPr>
          </a:p>
          <a:p>
            <a:r>
              <a:rPr lang="en-GB" sz="1200" dirty="0">
                <a:latin typeface="Calibri"/>
                <a:ea typeface="Calibri"/>
                <a:cs typeface="Calibri"/>
              </a:rPr>
              <a:t>• Accessible Web Application: Accessing http://192.168.1.1 confirms that the web server hosts the Swansea ACCA </a:t>
            </a:r>
            <a:r>
              <a:rPr lang="en-GB" sz="1200" dirty="0" err="1">
                <a:latin typeface="Calibri"/>
                <a:ea typeface="Calibri"/>
                <a:cs typeface="Calibri"/>
              </a:rPr>
              <a:t>VSite</a:t>
            </a:r>
            <a:r>
              <a:rPr lang="en-GB" sz="1200" dirty="0">
                <a:latin typeface="Calibri"/>
                <a:ea typeface="Calibri"/>
                <a:cs typeface="Calibri"/>
              </a:rPr>
              <a:t> Page. </a:t>
            </a:r>
            <a:endParaRPr lang="en-US" sz="1200">
              <a:latin typeface="Trebuchet MS" panose="020B0603020202020204"/>
              <a:ea typeface="Calibri"/>
              <a:cs typeface="Calibri"/>
            </a:endParaRPr>
          </a:p>
          <a:p>
            <a:r>
              <a:rPr lang="en-GB" sz="1200" dirty="0">
                <a:latin typeface="Calibri"/>
                <a:ea typeface="Calibri"/>
                <a:cs typeface="Calibri"/>
              </a:rPr>
              <a:t>• Information Disclosure Risk: Exposing server version details provides useful intelligence to attackers during the reconnaissance phase. </a:t>
            </a:r>
            <a:endParaRPr lang="en-US" sz="1200">
              <a:latin typeface="Trebuchet MS" panose="020B0603020202020204"/>
              <a:ea typeface="Calibri"/>
              <a:cs typeface="Calibri"/>
            </a:endParaRPr>
          </a:p>
          <a:p>
            <a:r>
              <a:rPr lang="en-GB" sz="1200" dirty="0">
                <a:latin typeface="Calibri"/>
                <a:ea typeface="Calibri"/>
                <a:cs typeface="Calibri"/>
              </a:rPr>
              <a:t>• Severity Classification: This issue is considered a Low Severity Vulnerability because it exposes system information that may assist attackers in identifying potential exploits.</a:t>
            </a:r>
            <a:r>
              <a:rPr lang="en-GB" sz="1200" dirty="0">
                <a:ea typeface="+mn-lt"/>
                <a:cs typeface="+mn-lt"/>
              </a:rPr>
              <a:t> </a:t>
            </a:r>
            <a:endParaRPr lang="en-US" sz="1200"/>
          </a:p>
        </p:txBody>
      </p:sp>
    </p:spTree>
    <p:extLst>
      <p:ext uri="{BB962C8B-B14F-4D97-AF65-F5344CB8AC3E}">
        <p14:creationId xmlns:p14="http://schemas.microsoft.com/office/powerpoint/2010/main" val="3621876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8AD489-2D32-3FD4-6D7D-0E09E9FAC2DA}"/>
              </a:ext>
            </a:extLst>
          </p:cNvPr>
          <p:cNvSpPr txBox="1"/>
          <p:nvPr/>
        </p:nvSpPr>
        <p:spPr>
          <a:xfrm>
            <a:off x="-4762" y="409576"/>
            <a:ext cx="90773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During the exploitation phase, attempts were made to gain unauthorized access to the target system </a:t>
            </a:r>
            <a:r>
              <a:rPr lang="en-GB" sz="1200" b="1" dirty="0">
                <a:latin typeface="Calibri"/>
                <a:ea typeface="Calibri"/>
                <a:cs typeface="Calibri"/>
              </a:rPr>
              <a:t>192.168.1.1</a:t>
            </a:r>
            <a:r>
              <a:rPr lang="en-GB" sz="1200" dirty="0">
                <a:latin typeface="Calibri"/>
                <a:ea typeface="Calibri"/>
                <a:cs typeface="Calibri"/>
              </a:rPr>
              <a:t> using the vulnerabilities and exposed services identified during the scanning and enumeration stages. Network scanning using </a:t>
            </a:r>
            <a:r>
              <a:rPr lang="en-GB" sz="1200" b="1" dirty="0">
                <a:latin typeface="Calibri"/>
                <a:ea typeface="Calibri"/>
                <a:cs typeface="Calibri"/>
              </a:rPr>
              <a:t>Nmap</a:t>
            </a:r>
            <a:r>
              <a:rPr lang="en-GB" sz="1200" dirty="0">
                <a:latin typeface="Calibri"/>
                <a:ea typeface="Calibri"/>
                <a:cs typeface="Calibri"/>
              </a:rPr>
              <a:t> revealed that </a:t>
            </a:r>
            <a:r>
              <a:rPr lang="en-GB" sz="1200" b="1" dirty="0">
                <a:latin typeface="Calibri"/>
                <a:ea typeface="Calibri"/>
                <a:cs typeface="Calibri"/>
              </a:rPr>
              <a:t>port 445 (SMB)</a:t>
            </a:r>
            <a:r>
              <a:rPr lang="en-GB" sz="1200" dirty="0">
                <a:latin typeface="Calibri"/>
                <a:ea typeface="Calibri"/>
                <a:cs typeface="Calibri"/>
              </a:rPr>
              <a:t> was open on the target machine. SMB services often present potential security risks if misconfigured or running vulnerable versions, making them a common target during penetration testing[1].</a:t>
            </a:r>
          </a:p>
          <a:p>
            <a:r>
              <a:rPr lang="en-GB" sz="1200" dirty="0">
                <a:latin typeface="Calibri"/>
                <a:ea typeface="Calibri"/>
                <a:cs typeface="Calibri"/>
              </a:rPr>
              <a:t>Further enumeration was conducted using </a:t>
            </a:r>
            <a:r>
              <a:rPr lang="en-GB" sz="1200" b="1" dirty="0" err="1">
                <a:latin typeface="Calibri"/>
                <a:ea typeface="Calibri"/>
                <a:cs typeface="Calibri"/>
              </a:rPr>
              <a:t>smbclient</a:t>
            </a:r>
            <a:r>
              <a:rPr lang="en-GB" sz="1200" dirty="0">
                <a:latin typeface="Calibri"/>
                <a:ea typeface="Calibri"/>
                <a:cs typeface="Calibri"/>
              </a:rPr>
              <a:t>, which identified several network shares including </a:t>
            </a:r>
            <a:r>
              <a:rPr lang="en-GB" sz="1200" b="1" dirty="0">
                <a:latin typeface="Calibri"/>
                <a:ea typeface="Calibri"/>
                <a:cs typeface="Calibri"/>
              </a:rPr>
              <a:t>ADMIN$</a:t>
            </a:r>
            <a:r>
              <a:rPr lang="en-GB" sz="1200" dirty="0">
                <a:latin typeface="Calibri"/>
                <a:ea typeface="Calibri"/>
                <a:cs typeface="Calibri"/>
              </a:rPr>
              <a:t>, </a:t>
            </a:r>
            <a:r>
              <a:rPr lang="en-GB" sz="1200" b="1" dirty="0">
                <a:latin typeface="Calibri"/>
                <a:ea typeface="Calibri"/>
                <a:cs typeface="Calibri"/>
              </a:rPr>
              <a:t>C$</a:t>
            </a:r>
            <a:r>
              <a:rPr lang="en-GB" sz="1200" dirty="0">
                <a:latin typeface="Calibri"/>
                <a:ea typeface="Calibri"/>
                <a:cs typeface="Calibri"/>
              </a:rPr>
              <a:t>, </a:t>
            </a:r>
            <a:r>
              <a:rPr lang="en-GB" sz="1200" b="1" dirty="0">
                <a:latin typeface="Calibri"/>
                <a:ea typeface="Calibri"/>
                <a:cs typeface="Calibri"/>
              </a:rPr>
              <a:t>IPC$</a:t>
            </a:r>
            <a:r>
              <a:rPr lang="en-GB" sz="1200" dirty="0">
                <a:latin typeface="Calibri"/>
                <a:ea typeface="Calibri"/>
                <a:cs typeface="Calibri"/>
              </a:rPr>
              <a:t>, </a:t>
            </a:r>
            <a:r>
              <a:rPr lang="en-GB" sz="1200" b="1" dirty="0">
                <a:latin typeface="Calibri"/>
                <a:ea typeface="Calibri"/>
                <a:cs typeface="Calibri"/>
              </a:rPr>
              <a:t>NETLOGON</a:t>
            </a:r>
            <a:r>
              <a:rPr lang="en-GB" sz="1200" dirty="0">
                <a:latin typeface="Calibri"/>
                <a:ea typeface="Calibri"/>
                <a:cs typeface="Calibri"/>
              </a:rPr>
              <a:t>, </a:t>
            </a:r>
            <a:r>
              <a:rPr lang="en-GB" sz="1200" b="1" dirty="0">
                <a:latin typeface="Calibri"/>
                <a:ea typeface="Calibri"/>
                <a:cs typeface="Calibri"/>
              </a:rPr>
              <a:t>SYSVOL</a:t>
            </a:r>
            <a:r>
              <a:rPr lang="en-GB" sz="1200" dirty="0">
                <a:latin typeface="Calibri"/>
                <a:ea typeface="Calibri"/>
                <a:cs typeface="Calibri"/>
              </a:rPr>
              <a:t>, and </a:t>
            </a:r>
            <a:r>
              <a:rPr lang="en-GB" sz="1200" b="1" dirty="0" err="1">
                <a:latin typeface="Calibri"/>
                <a:ea typeface="Calibri"/>
                <a:cs typeface="Calibri"/>
              </a:rPr>
              <a:t>VShare</a:t>
            </a:r>
            <a:r>
              <a:rPr lang="en-GB" sz="1200" dirty="0">
                <a:latin typeface="Calibri"/>
                <a:ea typeface="Calibri"/>
                <a:cs typeface="Calibri"/>
              </a:rPr>
              <a:t>. These shares are typically present on Windows servers, particularly systems configured as domain controllers. Although the shares were visible during enumeration, attempts to access sensitive directories such as </a:t>
            </a:r>
            <a:r>
              <a:rPr lang="en-GB" sz="1200" b="1" dirty="0">
                <a:latin typeface="Calibri"/>
                <a:ea typeface="Calibri"/>
                <a:cs typeface="Calibri"/>
              </a:rPr>
              <a:t>SYSVOL</a:t>
            </a:r>
            <a:r>
              <a:rPr lang="en-GB" sz="1200" dirty="0">
                <a:latin typeface="Calibri"/>
                <a:ea typeface="Calibri"/>
                <a:cs typeface="Calibri"/>
              </a:rPr>
              <a:t> without authentication resulted in an </a:t>
            </a:r>
            <a:r>
              <a:rPr lang="en-GB" sz="1200" b="1" dirty="0">
                <a:latin typeface="Calibri"/>
                <a:ea typeface="Calibri"/>
                <a:cs typeface="Calibri"/>
              </a:rPr>
              <a:t>NT_STATUS_ACCESS_DENIED</a:t>
            </a:r>
            <a:r>
              <a:rPr lang="en-GB" sz="1200" dirty="0">
                <a:latin typeface="Calibri"/>
                <a:ea typeface="Calibri"/>
                <a:cs typeface="Calibri"/>
              </a:rPr>
              <a:t> response. This indicates that the system was enforcing access controls and preventing anonymous users from accessing protected resources.</a:t>
            </a:r>
          </a:p>
          <a:p>
            <a:r>
              <a:rPr lang="en-GB" sz="1200" dirty="0">
                <a:latin typeface="Calibri"/>
                <a:ea typeface="Calibri"/>
                <a:cs typeface="Calibri"/>
              </a:rPr>
              <a:t>To further attempt exploitation, remote management access was tested using </a:t>
            </a:r>
            <a:r>
              <a:rPr lang="en-GB" sz="1200" b="1" dirty="0">
                <a:latin typeface="Calibri"/>
                <a:ea typeface="Calibri"/>
                <a:cs typeface="Calibri"/>
              </a:rPr>
              <a:t>Evil-</a:t>
            </a:r>
            <a:r>
              <a:rPr lang="en-GB" sz="1200" b="1" dirty="0" err="1">
                <a:latin typeface="Calibri"/>
                <a:ea typeface="Calibri"/>
                <a:cs typeface="Calibri"/>
              </a:rPr>
              <a:t>WinRM</a:t>
            </a:r>
            <a:r>
              <a:rPr lang="en-GB" sz="1200" dirty="0">
                <a:latin typeface="Calibri"/>
                <a:ea typeface="Calibri"/>
                <a:cs typeface="Calibri"/>
              </a:rPr>
              <a:t>, which leverages the Windows Remote Management (</a:t>
            </a:r>
            <a:r>
              <a:rPr lang="en-GB" sz="1200" dirty="0" err="1">
                <a:latin typeface="Calibri"/>
                <a:ea typeface="Calibri"/>
                <a:cs typeface="Calibri"/>
              </a:rPr>
              <a:t>WinRM</a:t>
            </a:r>
            <a:r>
              <a:rPr lang="en-GB" sz="1200" dirty="0">
                <a:latin typeface="Calibri"/>
                <a:ea typeface="Calibri"/>
                <a:cs typeface="Calibri"/>
              </a:rPr>
              <a:t>) service to obtain remote command execution if valid credentials are available. By authenticating with administrative credentials, a remote PowerShell session was successfully established on the target machine. Once access was obtained, system enumeration commands such as </a:t>
            </a:r>
            <a:r>
              <a:rPr lang="en-GB" sz="1200" b="1" dirty="0" err="1">
                <a:latin typeface="Calibri"/>
                <a:ea typeface="Calibri"/>
                <a:cs typeface="Calibri"/>
              </a:rPr>
              <a:t>systeminfo</a:t>
            </a:r>
            <a:r>
              <a:rPr lang="en-GB" sz="1200" dirty="0">
                <a:latin typeface="Calibri"/>
                <a:ea typeface="Calibri"/>
                <a:cs typeface="Calibri"/>
              </a:rPr>
              <a:t> were executed to gather detailed information about the operating system, hardware configuration, installed patches, and network settings. This confirmed that the target system was running Microsoft Windows Server 2022 </a:t>
            </a:r>
            <a:r>
              <a:rPr lang="en-GB" sz="1200" dirty="0" err="1">
                <a:latin typeface="Calibri"/>
                <a:ea typeface="Calibri"/>
                <a:cs typeface="Calibri"/>
              </a:rPr>
              <a:t>Datacenter</a:t>
            </a:r>
            <a:r>
              <a:rPr lang="en-GB" sz="1200" dirty="0">
                <a:latin typeface="Calibri"/>
                <a:ea typeface="Calibri"/>
                <a:cs typeface="Calibri"/>
              </a:rPr>
              <a:t> and functioning as a </a:t>
            </a:r>
            <a:r>
              <a:rPr lang="en-GB" sz="1200" b="1" dirty="0">
                <a:latin typeface="Calibri"/>
                <a:ea typeface="Calibri"/>
                <a:cs typeface="Calibri"/>
              </a:rPr>
              <a:t>Primary Domain Controller</a:t>
            </a:r>
            <a:r>
              <a:rPr lang="en-GB" sz="1200" dirty="0">
                <a:latin typeface="Calibri"/>
                <a:ea typeface="Calibri"/>
                <a:cs typeface="Calibri"/>
              </a:rPr>
              <a:t> within the network[2].</a:t>
            </a:r>
          </a:p>
        </p:txBody>
      </p:sp>
      <p:sp>
        <p:nvSpPr>
          <p:cNvPr id="3" name="TextBox 2">
            <a:extLst>
              <a:ext uri="{FF2B5EF4-FFF2-40B4-BE49-F238E27FC236}">
                <a16:creationId xmlns:a16="http://schemas.microsoft.com/office/drawing/2014/main" id="{02EE601F-5C65-7D55-A20C-F2E91C34532B}"/>
              </a:ext>
            </a:extLst>
          </p:cNvPr>
          <p:cNvSpPr txBox="1"/>
          <p:nvPr/>
        </p:nvSpPr>
        <p:spPr>
          <a:xfrm>
            <a:off x="2797968" y="476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Calibri"/>
                <a:ea typeface="Calibri"/>
                <a:cs typeface="Calibri"/>
              </a:rPr>
              <a:t>Exploitations</a:t>
            </a:r>
          </a:p>
        </p:txBody>
      </p:sp>
      <p:sp>
        <p:nvSpPr>
          <p:cNvPr id="4" name="TextBox 3">
            <a:extLst>
              <a:ext uri="{FF2B5EF4-FFF2-40B4-BE49-F238E27FC236}">
                <a16:creationId xmlns:a16="http://schemas.microsoft.com/office/drawing/2014/main" id="{BEBEAAB9-2DD1-A998-804A-709521A53186}"/>
              </a:ext>
            </a:extLst>
          </p:cNvPr>
          <p:cNvSpPr txBox="1"/>
          <p:nvPr/>
        </p:nvSpPr>
        <p:spPr>
          <a:xfrm>
            <a:off x="3707606" y="399335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ea typeface="+mn-lt"/>
                <a:cs typeface="+mn-lt"/>
              </a:rPr>
              <a:t>Post-Exploitation</a:t>
            </a:r>
            <a:endParaRPr lang="en-US" b="1"/>
          </a:p>
        </p:txBody>
      </p:sp>
      <p:sp>
        <p:nvSpPr>
          <p:cNvPr id="8" name="TextBox 7">
            <a:extLst>
              <a:ext uri="{FF2B5EF4-FFF2-40B4-BE49-F238E27FC236}">
                <a16:creationId xmlns:a16="http://schemas.microsoft.com/office/drawing/2014/main" id="{59705F9A-530D-0560-22C2-02A548E46942}"/>
              </a:ext>
            </a:extLst>
          </p:cNvPr>
          <p:cNvSpPr txBox="1"/>
          <p:nvPr/>
        </p:nvSpPr>
        <p:spPr>
          <a:xfrm>
            <a:off x="-1" y="3986212"/>
            <a:ext cx="867251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Calibri"/>
              <a:ea typeface="Calibri"/>
              <a:cs typeface="Calibri"/>
            </a:endParaRPr>
          </a:p>
          <a:p>
            <a:endParaRPr lang="en-GB" sz="1200" dirty="0">
              <a:latin typeface="Calibri"/>
              <a:ea typeface="Calibri"/>
              <a:cs typeface="Calibri"/>
            </a:endParaRPr>
          </a:p>
          <a:p>
            <a:endParaRPr lang="en-GB" sz="1200" dirty="0">
              <a:latin typeface="Calibri"/>
              <a:ea typeface="Calibri"/>
              <a:cs typeface="Calibri"/>
            </a:endParaRPr>
          </a:p>
          <a:p>
            <a:endParaRPr lang="en-GB" sz="1200" dirty="0">
              <a:latin typeface="Calibri"/>
              <a:ea typeface="Calibri"/>
              <a:cs typeface="Calibri"/>
            </a:endParaRPr>
          </a:p>
          <a:p>
            <a:r>
              <a:rPr lang="en-GB" sz="1200" dirty="0">
                <a:latin typeface="Calibri"/>
                <a:ea typeface="Calibri"/>
                <a:cs typeface="Calibri"/>
              </a:rPr>
              <a:t>Post-exploitation activities revealed that the target system, a domain controller running inside Oracle VM VirtualBox, managed critical functions such as authentication and user accounts. This virtualized environment suggests a possible testing setup. The analysis indicated potential vulnerabilities, allowing for lateral movement within the network if exploited further. Administrative access acquired via remote management services poses a significant threat, enabling attackers to execute commands and manipulate system settings, which could lead to comprehensive network compromise. Effective defensive measures including strong authentication and access controls are essential to mitigate these risks[3].</a:t>
            </a:r>
            <a:endParaRPr lang="en-GB" dirty="0"/>
          </a:p>
        </p:txBody>
      </p:sp>
    </p:spTree>
    <p:extLst>
      <p:ext uri="{BB962C8B-B14F-4D97-AF65-F5344CB8AC3E}">
        <p14:creationId xmlns:p14="http://schemas.microsoft.com/office/powerpoint/2010/main" val="2711071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6CD437-0C6D-4149-3A97-E128BEC391B0}"/>
              </a:ext>
            </a:extLst>
          </p:cNvPr>
          <p:cNvSpPr txBox="1"/>
          <p:nvPr/>
        </p:nvSpPr>
        <p:spPr>
          <a:xfrm>
            <a:off x="4312819" y="223527"/>
            <a:ext cx="33146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Security Measures </a:t>
            </a:r>
            <a:endParaRPr lang="en-US" sz="2000"/>
          </a:p>
        </p:txBody>
      </p:sp>
      <p:sp>
        <p:nvSpPr>
          <p:cNvPr id="3" name="TextBox 2">
            <a:extLst>
              <a:ext uri="{FF2B5EF4-FFF2-40B4-BE49-F238E27FC236}">
                <a16:creationId xmlns:a16="http://schemas.microsoft.com/office/drawing/2014/main" id="{65EE6C4E-8C7D-B3AF-BC61-C64C6CCDD712}"/>
              </a:ext>
            </a:extLst>
          </p:cNvPr>
          <p:cNvSpPr txBox="1"/>
          <p:nvPr/>
        </p:nvSpPr>
        <p:spPr>
          <a:xfrm>
            <a:off x="-898" y="418666"/>
            <a:ext cx="367188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1.</a:t>
            </a:r>
            <a:r>
              <a:rPr lang="en-GB" sz="1400" b="1">
                <a:ea typeface="+mn-lt"/>
                <a:cs typeface="+mn-lt"/>
              </a:rPr>
              <a:t>Anonymous FTP Login Windows server</a:t>
            </a:r>
            <a:r>
              <a:rPr lang="en-GB" dirty="0">
                <a:ea typeface="+mn-lt"/>
                <a:cs typeface="+mn-lt"/>
              </a:rPr>
              <a:t> </a:t>
            </a:r>
            <a:endParaRPr lang="en-GB" b="1" dirty="0">
              <a:latin typeface="Calibri"/>
              <a:ea typeface="Calibri"/>
              <a:cs typeface="Calibri"/>
            </a:endParaRPr>
          </a:p>
          <a:p>
            <a:pPr marL="285750" indent="-285750">
              <a:buFont typeface="Arial"/>
              <a:buChar char="•"/>
            </a:pPr>
            <a:r>
              <a:rPr lang="en-GB" sz="1200">
                <a:latin typeface="Calibri"/>
                <a:ea typeface="Calibri"/>
                <a:cs typeface="Calibri"/>
              </a:rPr>
              <a:t>Anonymous FTP login enabled</a:t>
            </a:r>
          </a:p>
          <a:p>
            <a:pPr marL="285750" indent="-285750">
              <a:buFont typeface="Arial"/>
              <a:buChar char="•"/>
            </a:pPr>
            <a:r>
              <a:rPr lang="en-GB" sz="1200">
                <a:latin typeface="Calibri"/>
                <a:ea typeface="Calibri"/>
                <a:cs typeface="Calibri"/>
              </a:rPr>
              <a:t>Sensitive files exposed on the FTP server</a:t>
            </a:r>
          </a:p>
          <a:p>
            <a:pPr marL="285750" indent="-285750">
              <a:buFont typeface="Arial"/>
              <a:buChar char="•"/>
            </a:pPr>
            <a:r>
              <a:rPr lang="en-GB" sz="1200">
                <a:latin typeface="Calibri"/>
                <a:ea typeface="Calibri"/>
                <a:cs typeface="Calibri"/>
              </a:rPr>
              <a:t>Multiple unnecessary services running</a:t>
            </a:r>
          </a:p>
          <a:p>
            <a:pPr marL="285750" indent="-285750">
              <a:buFont typeface="Arial"/>
              <a:buChar char="•"/>
            </a:pPr>
            <a:r>
              <a:rPr lang="en-GB" sz="1200">
                <a:latin typeface="Calibri"/>
                <a:ea typeface="Calibri"/>
                <a:cs typeface="Calibri"/>
              </a:rPr>
              <a:t>Large attack surface due to many open ports</a:t>
            </a:r>
          </a:p>
          <a:p>
            <a:pPr marL="285750" indent="-285750">
              <a:buFont typeface="Arial"/>
              <a:buChar char="•"/>
            </a:pPr>
            <a:r>
              <a:rPr lang="en-GB" sz="1200">
                <a:latin typeface="Calibri"/>
                <a:ea typeface="Calibri"/>
                <a:cs typeface="Calibri"/>
              </a:rPr>
              <a:t>Exposure of Active Directory services</a:t>
            </a:r>
            <a:endParaRPr lang="en-GB">
              <a:latin typeface="Calibri"/>
              <a:ea typeface="Calibri"/>
              <a:cs typeface="Calibri"/>
            </a:endParaRPr>
          </a:p>
          <a:p>
            <a:endParaRPr lang="en-GB" sz="1200" dirty="0">
              <a:latin typeface="Calibri"/>
              <a:ea typeface="Calibri"/>
              <a:cs typeface="Calibri"/>
            </a:endParaRPr>
          </a:p>
        </p:txBody>
      </p:sp>
      <p:sp>
        <p:nvSpPr>
          <p:cNvPr id="4" name="TextBox 3">
            <a:extLst>
              <a:ext uri="{FF2B5EF4-FFF2-40B4-BE49-F238E27FC236}">
                <a16:creationId xmlns:a16="http://schemas.microsoft.com/office/drawing/2014/main" id="{B8DBFD66-F166-1016-0E34-24E7B8B372A7}"/>
              </a:ext>
            </a:extLst>
          </p:cNvPr>
          <p:cNvSpPr txBox="1"/>
          <p:nvPr/>
        </p:nvSpPr>
        <p:spPr>
          <a:xfrm>
            <a:off x="-5734" y="1896791"/>
            <a:ext cx="331469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r>
              <a:rPr lang="en-GB"/>
              <a:t>2.</a:t>
            </a:r>
            <a:r>
              <a:rPr lang="en-GB">
                <a:ea typeface="+mn-lt"/>
                <a:cs typeface="+mn-lt"/>
              </a:rPr>
              <a:t>S</a:t>
            </a:r>
            <a:r>
              <a:rPr lang="en-GB" sz="1400" b="1">
                <a:ea typeface="+mn-lt"/>
                <a:cs typeface="+mn-lt"/>
              </a:rPr>
              <a:t>mb-vuln* -p445 192.168.1.1</a:t>
            </a:r>
            <a:r>
              <a:rPr lang="en-GB" sz="1400" b="1" dirty="0">
                <a:ea typeface="+mn-lt"/>
                <a:cs typeface="+mn-lt"/>
              </a:rPr>
              <a:t> </a:t>
            </a:r>
          </a:p>
          <a:p>
            <a:pPr marL="171450" indent="-171450">
              <a:buFont typeface="Arial"/>
              <a:buChar char="•"/>
            </a:pPr>
            <a:r>
              <a:rPr lang="en-GB" sz="1200">
                <a:latin typeface="Calibri"/>
                <a:ea typeface="Calibri"/>
                <a:cs typeface="Calibri"/>
              </a:rPr>
              <a:t>Update the Operating System</a:t>
            </a:r>
          </a:p>
          <a:p>
            <a:pPr marL="171450" indent="-171450">
              <a:buFont typeface="Arial"/>
              <a:buChar char="•"/>
            </a:pPr>
            <a:r>
              <a:rPr lang="en-GB" sz="1200">
                <a:latin typeface="Calibri"/>
                <a:ea typeface="Calibri"/>
                <a:cs typeface="Calibri"/>
              </a:rPr>
              <a:t>Disable SMB if It Is Not Needed</a:t>
            </a:r>
            <a:endParaRPr lang="en-GB">
              <a:latin typeface="Calibri"/>
              <a:ea typeface="Calibri"/>
              <a:cs typeface="Calibri"/>
            </a:endParaRPr>
          </a:p>
          <a:p>
            <a:pPr marL="171450" indent="-171450">
              <a:buFont typeface="Arial"/>
              <a:buChar char="•"/>
            </a:pPr>
            <a:r>
              <a:rPr lang="en-GB" sz="1200">
                <a:latin typeface="Calibri"/>
                <a:ea typeface="Calibri"/>
                <a:cs typeface="Calibri"/>
              </a:rPr>
              <a:t>Block Port 445 Using a Firewall</a:t>
            </a:r>
            <a:endParaRPr lang="en-GB">
              <a:latin typeface="Calibri"/>
              <a:ea typeface="Calibri"/>
              <a:cs typeface="Calibri"/>
            </a:endParaRPr>
          </a:p>
          <a:p>
            <a:pPr marL="171450" indent="-171450">
              <a:buFont typeface="Arial"/>
              <a:buChar char="•"/>
            </a:pPr>
            <a:r>
              <a:rPr lang="en-GB" sz="1200">
                <a:latin typeface="Calibri"/>
                <a:ea typeface="Calibri"/>
                <a:cs typeface="Calibri"/>
              </a:rPr>
              <a:t>Disable SMBv1</a:t>
            </a:r>
          </a:p>
          <a:p>
            <a:pPr marL="171450" indent="-171450">
              <a:buFont typeface="Arial"/>
              <a:buChar char="•"/>
            </a:pPr>
            <a:r>
              <a:rPr lang="en-GB" sz="1200">
                <a:latin typeface="Calibri"/>
                <a:ea typeface="Calibri"/>
                <a:cs typeface="Calibri"/>
              </a:rPr>
              <a:t>Use Network Segmentation</a:t>
            </a:r>
            <a:endParaRPr lang="en-GB">
              <a:latin typeface="Calibri"/>
              <a:ea typeface="Calibri"/>
              <a:cs typeface="Calibri"/>
            </a:endParaRPr>
          </a:p>
          <a:p>
            <a:pPr marL="171450" indent="-171450">
              <a:buFont typeface="Arial"/>
              <a:buChar char="•"/>
            </a:pPr>
            <a:r>
              <a:rPr lang="en-GB" sz="1200">
                <a:latin typeface="Calibri"/>
                <a:ea typeface="Calibri"/>
                <a:cs typeface="Calibri"/>
              </a:rPr>
              <a:t>Enable Security Monitoring</a:t>
            </a:r>
            <a:endParaRPr lang="en-GB">
              <a:latin typeface="Calibri"/>
              <a:ea typeface="Calibri"/>
              <a:cs typeface="Calibri"/>
            </a:endParaRPr>
          </a:p>
          <a:p>
            <a:endParaRPr lang="en-GB" dirty="0"/>
          </a:p>
          <a:p>
            <a:endParaRPr lang="en-GB" dirty="0"/>
          </a:p>
        </p:txBody>
      </p:sp>
      <p:sp>
        <p:nvSpPr>
          <p:cNvPr id="5" name="TextBox 4">
            <a:extLst>
              <a:ext uri="{FF2B5EF4-FFF2-40B4-BE49-F238E27FC236}">
                <a16:creationId xmlns:a16="http://schemas.microsoft.com/office/drawing/2014/main" id="{F446695F-6BC4-844F-E329-88C54A643154}"/>
              </a:ext>
            </a:extLst>
          </p:cNvPr>
          <p:cNvSpPr txBox="1"/>
          <p:nvPr/>
        </p:nvSpPr>
        <p:spPr>
          <a:xfrm>
            <a:off x="4530" y="3427249"/>
            <a:ext cx="5017288"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endParaRPr lang="en-GB" dirty="0"/>
          </a:p>
          <a:p>
            <a:r>
              <a:rPr lang="en-GB"/>
              <a:t>3.</a:t>
            </a:r>
            <a:r>
              <a:rPr lang="en-GB" sz="1400" b="1">
                <a:ea typeface="+mn-lt"/>
                <a:cs typeface="+mn-lt"/>
              </a:rPr>
              <a:t>Remote Login:192.168.1.1</a:t>
            </a:r>
          </a:p>
          <a:p>
            <a:pPr marL="171450" indent="-171450">
              <a:buFont typeface="Arial"/>
              <a:buChar char="•"/>
            </a:pPr>
            <a:r>
              <a:rPr lang="en-GB" sz="1200" dirty="0">
                <a:latin typeface="Calibri"/>
                <a:ea typeface="Calibri"/>
                <a:cs typeface="Calibri"/>
              </a:rPr>
              <a:t>Restrict or disable </a:t>
            </a:r>
            <a:r>
              <a:rPr lang="en-GB" sz="1200" dirty="0" err="1">
                <a:latin typeface="Calibri"/>
                <a:ea typeface="Calibri"/>
                <a:cs typeface="Calibri"/>
              </a:rPr>
              <a:t>WinRM</a:t>
            </a:r>
            <a:r>
              <a:rPr lang="en-GB" sz="1200" dirty="0">
                <a:latin typeface="Calibri"/>
                <a:ea typeface="Calibri"/>
                <a:cs typeface="Calibri"/>
              </a:rPr>
              <a:t> access</a:t>
            </a:r>
          </a:p>
          <a:p>
            <a:pPr marL="171450" indent="-171450">
              <a:buFont typeface="Arial"/>
              <a:buChar char="•"/>
            </a:pPr>
            <a:r>
              <a:rPr lang="en-GB" sz="1200">
                <a:latin typeface="Calibri"/>
                <a:ea typeface="Calibri"/>
                <a:cs typeface="Calibri"/>
              </a:rPr>
              <a:t>Enforce strong authentication policies</a:t>
            </a:r>
          </a:p>
          <a:p>
            <a:pPr marL="171450" indent="-171450">
              <a:buFont typeface="Arial"/>
              <a:buChar char="•"/>
            </a:pPr>
            <a:r>
              <a:rPr lang="en-GB" sz="1200">
                <a:latin typeface="Calibri"/>
                <a:ea typeface="Calibri"/>
                <a:cs typeface="Calibri"/>
              </a:rPr>
              <a:t>Regularly update the system with the latest </a:t>
            </a:r>
            <a:r>
              <a:rPr lang="en-GB" sz="1200" dirty="0">
                <a:latin typeface="Calibri"/>
                <a:ea typeface="Calibri"/>
                <a:cs typeface="Calibri"/>
              </a:rPr>
              <a:t>Windows security patches.</a:t>
            </a:r>
          </a:p>
          <a:p>
            <a:pPr marL="171450" indent="-171450">
              <a:buFont typeface="Arial"/>
              <a:buChar char="•"/>
            </a:pPr>
            <a:r>
              <a:rPr lang="en-GB" sz="1200">
                <a:latin typeface="Calibri"/>
                <a:ea typeface="Calibri"/>
                <a:cs typeface="Calibri"/>
              </a:rPr>
              <a:t>Limit</a:t>
            </a:r>
            <a:r>
              <a:rPr lang="en-GB" sz="1200" dirty="0">
                <a:latin typeface="Calibri"/>
                <a:ea typeface="Calibri"/>
                <a:cs typeface="Calibri"/>
              </a:rPr>
              <a:t> administrator privileges</a:t>
            </a:r>
          </a:p>
          <a:p>
            <a:pPr marL="171450" indent="-171450">
              <a:buFont typeface="Arial"/>
              <a:buChar char="•"/>
            </a:pPr>
            <a:r>
              <a:rPr lang="en-GB" sz="1200">
                <a:latin typeface="Calibri"/>
                <a:ea typeface="Calibri"/>
                <a:cs typeface="Calibri"/>
              </a:rPr>
              <a:t>Monitor remote login activity and enable logging</a:t>
            </a:r>
            <a:endParaRPr lang="en-GB">
              <a:latin typeface="Calibri"/>
              <a:ea typeface="Calibri"/>
              <a:cs typeface="Calibri"/>
            </a:endParaRPr>
          </a:p>
        </p:txBody>
      </p:sp>
      <p:sp>
        <p:nvSpPr>
          <p:cNvPr id="6" name="TextBox 5">
            <a:extLst>
              <a:ext uri="{FF2B5EF4-FFF2-40B4-BE49-F238E27FC236}">
                <a16:creationId xmlns:a16="http://schemas.microsoft.com/office/drawing/2014/main" id="{2AE3C9F2-E43E-08B3-3FAF-71689EC085DE}"/>
              </a:ext>
            </a:extLst>
          </p:cNvPr>
          <p:cNvSpPr txBox="1"/>
          <p:nvPr/>
        </p:nvSpPr>
        <p:spPr>
          <a:xfrm>
            <a:off x="5974288" y="621138"/>
            <a:ext cx="405288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4</a:t>
            </a:r>
            <a:r>
              <a:rPr lang="en-GB" sz="1400" b="1"/>
              <a:t>.</a:t>
            </a:r>
            <a:r>
              <a:rPr lang="en-GB" sz="1400" b="1">
                <a:ea typeface="+mn-lt"/>
                <a:cs typeface="+mn-lt"/>
              </a:rPr>
              <a:t>SMB Share Exposure Windows server</a:t>
            </a:r>
            <a:endParaRPr lang="en-US" sz="1400" b="1"/>
          </a:p>
          <a:p>
            <a:pPr marL="171450" indent="-171450">
              <a:buFont typeface="Arial"/>
              <a:buChar char="•"/>
            </a:pPr>
            <a:r>
              <a:rPr lang="en-GB" sz="1200">
                <a:latin typeface="Calibri"/>
                <a:ea typeface="Calibri"/>
                <a:cs typeface="Calibri"/>
              </a:rPr>
              <a:t>     Restrict Access to SMB (Port 445)</a:t>
            </a:r>
          </a:p>
          <a:p>
            <a:pPr marL="171450" indent="-171450">
              <a:buFont typeface="Arial"/>
              <a:buChar char="•"/>
            </a:pPr>
            <a:r>
              <a:rPr lang="en-GB" sz="1200" dirty="0">
                <a:latin typeface="Calibri"/>
                <a:ea typeface="Calibri"/>
                <a:cs typeface="Calibri"/>
              </a:rPr>
              <a:t>    </a:t>
            </a:r>
            <a:r>
              <a:rPr lang="en-GB" sz="1200">
                <a:latin typeface="Calibri"/>
                <a:ea typeface="Calibri"/>
                <a:cs typeface="Calibri"/>
              </a:rPr>
              <a:t>Disable SMBv1</a:t>
            </a:r>
          </a:p>
          <a:p>
            <a:pPr marL="171450" indent="-171450">
              <a:buFont typeface="Arial"/>
              <a:buChar char="•"/>
            </a:pPr>
            <a:r>
              <a:rPr lang="en-GB" sz="1200" dirty="0">
                <a:latin typeface="Calibri"/>
                <a:ea typeface="Calibri"/>
                <a:cs typeface="Calibri"/>
              </a:rPr>
              <a:t>    </a:t>
            </a:r>
            <a:r>
              <a:rPr lang="en-GB" sz="1200">
                <a:latin typeface="Calibri"/>
                <a:ea typeface="Calibri"/>
                <a:cs typeface="Calibri"/>
              </a:rPr>
              <a:t>Restrict Administrative Shares</a:t>
            </a:r>
            <a:endParaRPr lang="en-GB" sz="1200" dirty="0">
              <a:latin typeface="Calibri"/>
              <a:ea typeface="Calibri"/>
              <a:cs typeface="Calibri"/>
            </a:endParaRPr>
          </a:p>
          <a:p>
            <a:pPr marL="171450" indent="-171450">
              <a:buFont typeface="Arial"/>
              <a:buChar char="•"/>
            </a:pPr>
            <a:r>
              <a:rPr lang="en-GB" sz="1200" dirty="0">
                <a:ea typeface="+mn-lt"/>
                <a:cs typeface="+mn-lt"/>
              </a:rPr>
              <a:t>  </a:t>
            </a:r>
            <a:r>
              <a:rPr lang="en-GB" sz="1200">
                <a:latin typeface="Calibri"/>
                <a:ea typeface="Calibri"/>
                <a:cs typeface="Calibri"/>
              </a:rPr>
              <a:t> Strengthen Authentication</a:t>
            </a:r>
            <a:endParaRPr lang="en-GB">
              <a:latin typeface="Calibri"/>
              <a:ea typeface="Calibri"/>
              <a:cs typeface="Calibri"/>
            </a:endParaRPr>
          </a:p>
          <a:p>
            <a:pPr marL="171450" indent="-171450">
              <a:buFont typeface="Arial"/>
              <a:buChar char="•"/>
            </a:pPr>
            <a:r>
              <a:rPr lang="en-GB" sz="1200" dirty="0">
                <a:latin typeface="Calibri"/>
                <a:ea typeface="Calibri"/>
                <a:cs typeface="Calibri"/>
              </a:rPr>
              <a:t>    </a:t>
            </a:r>
            <a:r>
              <a:rPr lang="en-GB" sz="1200">
                <a:latin typeface="Calibri"/>
                <a:ea typeface="Calibri"/>
                <a:cs typeface="Calibri"/>
              </a:rPr>
              <a:t>Keep the System Fully Updated</a:t>
            </a:r>
            <a:endParaRPr lang="en-GB" sz="1200" dirty="0">
              <a:latin typeface="Calibri"/>
              <a:ea typeface="Calibri"/>
              <a:cs typeface="Calibri"/>
            </a:endParaRPr>
          </a:p>
          <a:p>
            <a:pPr marL="171450" indent="-171450">
              <a:buFont typeface="Arial"/>
              <a:buChar char="•"/>
            </a:pPr>
            <a:r>
              <a:rPr lang="en-GB" sz="1200" dirty="0">
                <a:latin typeface="Calibri"/>
                <a:ea typeface="Calibri"/>
                <a:cs typeface="Calibri"/>
              </a:rPr>
              <a:t>    </a:t>
            </a:r>
            <a:r>
              <a:rPr lang="en-GB" sz="1200">
                <a:latin typeface="Calibri"/>
                <a:ea typeface="Calibri"/>
                <a:cs typeface="Calibri"/>
              </a:rPr>
              <a:t>Enable Logging and Monitoring</a:t>
            </a:r>
          </a:p>
          <a:p>
            <a:pPr marL="171450" indent="-171450">
              <a:buFont typeface="Arial"/>
              <a:buChar char="•"/>
            </a:pPr>
            <a:r>
              <a:rPr lang="en-GB" sz="1200" dirty="0">
                <a:ea typeface="+mn-lt"/>
                <a:cs typeface="+mn-lt"/>
              </a:rPr>
              <a:t> </a:t>
            </a:r>
            <a:r>
              <a:rPr lang="en-GB" sz="1200">
                <a:latin typeface="Calibri"/>
                <a:ea typeface="Calibri"/>
                <a:cs typeface="Calibri"/>
              </a:rPr>
              <a:t>  Use Network Segmentation</a:t>
            </a:r>
            <a:endParaRPr lang="en-GB">
              <a:latin typeface="Calibri"/>
              <a:ea typeface="Calibri"/>
              <a:cs typeface="Calibri"/>
            </a:endParaRPr>
          </a:p>
          <a:p>
            <a:endParaRPr lang="en-GB" dirty="0"/>
          </a:p>
        </p:txBody>
      </p:sp>
      <p:sp>
        <p:nvSpPr>
          <p:cNvPr id="7" name="TextBox 6">
            <a:extLst>
              <a:ext uri="{FF2B5EF4-FFF2-40B4-BE49-F238E27FC236}">
                <a16:creationId xmlns:a16="http://schemas.microsoft.com/office/drawing/2014/main" id="{2F1C3791-1F48-92B1-446D-592116CFC89E}"/>
              </a:ext>
            </a:extLst>
          </p:cNvPr>
          <p:cNvSpPr txBox="1"/>
          <p:nvPr/>
        </p:nvSpPr>
        <p:spPr>
          <a:xfrm>
            <a:off x="5973916" y="2561003"/>
            <a:ext cx="5564977"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5.</a:t>
            </a:r>
            <a:r>
              <a:rPr lang="en-GB" sz="2000" b="1">
                <a:latin typeface="Calibri"/>
                <a:ea typeface="Calibri"/>
                <a:cs typeface="Calibri"/>
              </a:rPr>
              <a:t>.</a:t>
            </a:r>
            <a:r>
              <a:rPr lang="en-GB" sz="1400" b="1"/>
              <a:t>Debian Server Vulnerability: SSH Algorithm Enumeration</a:t>
            </a:r>
            <a:endParaRPr lang="en-GB"/>
          </a:p>
          <a:p>
            <a:r>
              <a:rPr lang="en-GB" sz="1200">
                <a:latin typeface="Calibri"/>
                <a:ea typeface="Calibri"/>
                <a:cs typeface="Calibri"/>
              </a:rPr>
              <a:t>• Disable weak cryptographic algorithms.</a:t>
            </a:r>
            <a:endParaRPr lang="en-GB">
              <a:latin typeface="Trebuchet MS" panose="020B0603020202020204"/>
              <a:ea typeface="Calibri"/>
              <a:cs typeface="Calibri"/>
            </a:endParaRPr>
          </a:p>
          <a:p>
            <a:r>
              <a:rPr lang="en-GB" sz="1200">
                <a:latin typeface="Calibri"/>
                <a:ea typeface="Calibri"/>
                <a:cs typeface="Calibri"/>
              </a:rPr>
              <a:t> • Allow only modern ciphers such as chacha20-poly1305 or aes256-gcm.</a:t>
            </a:r>
            <a:endParaRPr lang="en-GB">
              <a:latin typeface="Trebuchet MS" panose="020B0603020202020204"/>
              <a:ea typeface="Calibri"/>
              <a:cs typeface="Calibri"/>
            </a:endParaRPr>
          </a:p>
          <a:p>
            <a:r>
              <a:rPr lang="en-GB" sz="1200">
                <a:latin typeface="Calibri"/>
                <a:ea typeface="Calibri"/>
                <a:cs typeface="Calibri"/>
              </a:rPr>
              <a:t> • Disable password authentication where possible.</a:t>
            </a:r>
            <a:endParaRPr lang="en-GB">
              <a:latin typeface="Trebuchet MS" panose="020B0603020202020204"/>
              <a:ea typeface="Calibri"/>
              <a:cs typeface="Calibri"/>
            </a:endParaRPr>
          </a:p>
          <a:p>
            <a:r>
              <a:rPr lang="en-GB" sz="1200">
                <a:latin typeface="Calibri"/>
                <a:ea typeface="Calibri"/>
                <a:cs typeface="Calibri"/>
              </a:rPr>
              <a:t> • Use SSH key-based authentication. </a:t>
            </a:r>
            <a:endParaRPr lang="en-GB">
              <a:latin typeface="Trebuchet MS" panose="020B0603020202020204"/>
              <a:ea typeface="Calibri"/>
              <a:cs typeface="Calibri"/>
            </a:endParaRPr>
          </a:p>
          <a:p>
            <a:r>
              <a:rPr lang="en-GB" sz="1200">
                <a:latin typeface="Calibri"/>
                <a:ea typeface="Calibri"/>
                <a:cs typeface="Calibri"/>
              </a:rPr>
              <a:t>• Install Fail2Ban to block brute force attempts. </a:t>
            </a:r>
            <a:endParaRPr lang="en-GB">
              <a:latin typeface="Trebuchet MS" panose="020B0603020202020204"/>
              <a:ea typeface="Calibri"/>
              <a:cs typeface="Calibri"/>
            </a:endParaRPr>
          </a:p>
          <a:p>
            <a:r>
              <a:rPr lang="en-GB" sz="1200">
                <a:latin typeface="Calibri"/>
                <a:ea typeface="Calibri"/>
                <a:cs typeface="Calibri"/>
              </a:rPr>
              <a:t>• Disable root login via SSH</a:t>
            </a:r>
            <a:r>
              <a:rPr lang="en-GB">
                <a:ea typeface="+mn-lt"/>
                <a:cs typeface="+mn-lt"/>
              </a:rPr>
              <a:t>. </a:t>
            </a:r>
            <a:endParaRPr lang="en-GB"/>
          </a:p>
          <a:p>
            <a:endParaRPr lang="en-GB" dirty="0"/>
          </a:p>
        </p:txBody>
      </p:sp>
      <p:sp>
        <p:nvSpPr>
          <p:cNvPr id="8" name="TextBox 7">
            <a:extLst>
              <a:ext uri="{FF2B5EF4-FFF2-40B4-BE49-F238E27FC236}">
                <a16:creationId xmlns:a16="http://schemas.microsoft.com/office/drawing/2014/main" id="{8FDBB317-BF2A-3853-26EF-A8182FD7E757}"/>
              </a:ext>
            </a:extLst>
          </p:cNvPr>
          <p:cNvSpPr txBox="1"/>
          <p:nvPr/>
        </p:nvSpPr>
        <p:spPr>
          <a:xfrm>
            <a:off x="6095430" y="4581783"/>
            <a:ext cx="5041103"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6.</a:t>
            </a:r>
            <a:r>
              <a:rPr lang="en-GB" sz="2000" b="1">
                <a:latin typeface="Calibri"/>
                <a:ea typeface="Calibri"/>
                <a:cs typeface="Calibri"/>
              </a:rPr>
              <a:t>.</a:t>
            </a:r>
            <a:r>
              <a:rPr lang="en-GB" sz="1400" b="1"/>
              <a:t>Web Server Vulnerability: Apache Version Disclosure</a:t>
            </a:r>
            <a:endParaRPr lang="en-GB"/>
          </a:p>
          <a:p>
            <a:r>
              <a:rPr lang="en-GB" sz="1200">
                <a:latin typeface="Calibri"/>
                <a:ea typeface="Calibri"/>
                <a:cs typeface="Calibri"/>
              </a:rPr>
              <a:t>• Hide Apache version information.</a:t>
            </a:r>
            <a:endParaRPr lang="en-GB">
              <a:latin typeface="Trebuchet MS" panose="020B0603020202020204"/>
              <a:ea typeface="Calibri"/>
              <a:cs typeface="Calibri"/>
            </a:endParaRPr>
          </a:p>
          <a:p>
            <a:r>
              <a:rPr lang="en-GB" sz="1200" dirty="0">
                <a:latin typeface="Calibri"/>
                <a:ea typeface="Calibri"/>
                <a:cs typeface="Calibri"/>
              </a:rPr>
              <a:t> • Edit Apache configuration: </a:t>
            </a:r>
            <a:r>
              <a:rPr lang="en-GB" sz="1200" dirty="0" err="1">
                <a:latin typeface="Calibri"/>
                <a:ea typeface="Calibri"/>
                <a:cs typeface="Calibri"/>
              </a:rPr>
              <a:t>ServerTokens</a:t>
            </a:r>
            <a:r>
              <a:rPr lang="en-GB" sz="1200" dirty="0">
                <a:latin typeface="Calibri"/>
                <a:ea typeface="Calibri"/>
                <a:cs typeface="Calibri"/>
              </a:rPr>
              <a:t> Prod and </a:t>
            </a:r>
            <a:r>
              <a:rPr lang="en-GB" sz="1200" dirty="0" err="1">
                <a:latin typeface="Calibri"/>
                <a:ea typeface="Calibri"/>
                <a:cs typeface="Calibri"/>
              </a:rPr>
              <a:t>ServerSignature</a:t>
            </a:r>
            <a:r>
              <a:rPr lang="en-GB" sz="1200" dirty="0">
                <a:latin typeface="Calibri"/>
                <a:ea typeface="Calibri"/>
                <a:cs typeface="Calibri"/>
              </a:rPr>
              <a:t> Off. </a:t>
            </a:r>
            <a:endParaRPr lang="en-GB">
              <a:latin typeface="Trebuchet MS" panose="020B0603020202020204"/>
              <a:ea typeface="Calibri"/>
              <a:cs typeface="Calibri"/>
            </a:endParaRPr>
          </a:p>
          <a:p>
            <a:r>
              <a:rPr lang="en-GB" sz="1200">
                <a:latin typeface="Calibri"/>
                <a:ea typeface="Calibri"/>
                <a:cs typeface="Calibri"/>
              </a:rPr>
              <a:t>• Keep Apache updated with security patches. </a:t>
            </a:r>
            <a:endParaRPr lang="en-GB">
              <a:latin typeface="Trebuchet MS" panose="020B0603020202020204"/>
              <a:ea typeface="Calibri"/>
              <a:cs typeface="Calibri"/>
            </a:endParaRPr>
          </a:p>
          <a:p>
            <a:r>
              <a:rPr lang="en-GB" sz="1200">
                <a:latin typeface="Calibri"/>
                <a:ea typeface="Calibri"/>
                <a:cs typeface="Calibri"/>
              </a:rPr>
              <a:t>• Disable </a:t>
            </a:r>
            <a:r>
              <a:rPr lang="en-GB" sz="1200" dirty="0">
                <a:latin typeface="Calibri"/>
                <a:ea typeface="Calibri"/>
                <a:cs typeface="Calibri"/>
              </a:rPr>
              <a:t>unnecessary modules. </a:t>
            </a:r>
            <a:endParaRPr lang="en-GB">
              <a:latin typeface="Trebuchet MS" panose="020B0603020202020204"/>
              <a:ea typeface="Calibri"/>
              <a:cs typeface="Calibri"/>
            </a:endParaRPr>
          </a:p>
          <a:p>
            <a:r>
              <a:rPr lang="en-GB" sz="1200">
                <a:latin typeface="Calibri"/>
                <a:ea typeface="Calibri"/>
                <a:cs typeface="Calibri"/>
              </a:rPr>
              <a:t>• Deploy a Web Application Firewall (WAF)</a:t>
            </a:r>
            <a:r>
              <a:rPr lang="en-GB" dirty="0">
                <a:ea typeface="+mn-lt"/>
                <a:cs typeface="+mn-lt"/>
              </a:rPr>
              <a:t>. </a:t>
            </a:r>
            <a:endParaRPr lang="en-GB"/>
          </a:p>
        </p:txBody>
      </p:sp>
    </p:spTree>
    <p:extLst>
      <p:ext uri="{BB962C8B-B14F-4D97-AF65-F5344CB8AC3E}">
        <p14:creationId xmlns:p14="http://schemas.microsoft.com/office/powerpoint/2010/main" val="540614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BA5868-B627-E3D0-F728-C0E7F7E18EE2}"/>
              </a:ext>
            </a:extLst>
          </p:cNvPr>
          <p:cNvSpPr txBox="1"/>
          <p:nvPr/>
        </p:nvSpPr>
        <p:spPr>
          <a:xfrm>
            <a:off x="3739022" y="1570618"/>
            <a:ext cx="413622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Vulnerability Assessment Report Summary</a:t>
            </a:r>
            <a:endParaRPr lang="en-US" sz="2000" b="1"/>
          </a:p>
        </p:txBody>
      </p:sp>
      <p:sp>
        <p:nvSpPr>
          <p:cNvPr id="4" name="TextBox 3">
            <a:extLst>
              <a:ext uri="{FF2B5EF4-FFF2-40B4-BE49-F238E27FC236}">
                <a16:creationId xmlns:a16="http://schemas.microsoft.com/office/drawing/2014/main" id="{22B8E860-B59B-66EE-6C2C-FD77E6FAC012}"/>
              </a:ext>
            </a:extLst>
          </p:cNvPr>
          <p:cNvSpPr txBox="1"/>
          <p:nvPr/>
        </p:nvSpPr>
        <p:spPr>
          <a:xfrm>
            <a:off x="3417903" y="290378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679C0EA-4A72-603B-7E2C-1097929BC754}"/>
              </a:ext>
            </a:extLst>
          </p:cNvPr>
          <p:cNvSpPr txBox="1"/>
          <p:nvPr/>
        </p:nvSpPr>
        <p:spPr>
          <a:xfrm>
            <a:off x="2069848" y="2672800"/>
            <a:ext cx="676751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latin typeface="Calibri"/>
                <a:ea typeface="Calibri"/>
                <a:cs typeface="Calibri"/>
              </a:rPr>
              <a:t>Conducted a vulnerability assessment on target system 192.168.1.1</a:t>
            </a:r>
            <a:r>
              <a:rPr lang="en-GB" sz="1400" dirty="0">
                <a:latin typeface="Calibri"/>
                <a:ea typeface="Calibri"/>
                <a:cs typeface="Calibri"/>
              </a:rPr>
              <a:t> </a:t>
            </a:r>
            <a:r>
              <a:rPr lang="en-GB" sz="1400">
                <a:latin typeface="Calibri"/>
                <a:ea typeface="Calibri"/>
                <a:cs typeface="Calibri"/>
              </a:rPr>
              <a:t>in a controlled lab environment.</a:t>
            </a:r>
            <a:endParaRPr lang="en-US" sz="1400">
              <a:latin typeface="Calibri"/>
              <a:ea typeface="Calibri"/>
              <a:cs typeface="Calibri"/>
            </a:endParaRPr>
          </a:p>
          <a:p>
            <a:pPr marL="285750" indent="-285750">
              <a:buFont typeface="Arial"/>
              <a:buChar char="•"/>
            </a:pPr>
            <a:r>
              <a:rPr lang="en-GB" sz="1400" dirty="0">
                <a:latin typeface="Calibri"/>
                <a:ea typeface="Calibri"/>
                <a:cs typeface="Calibri"/>
              </a:rPr>
              <a:t>Objective: identify security weaknesses, exposed services, and potential attack paths.</a:t>
            </a:r>
            <a:endParaRPr lang="en-GB" sz="1400">
              <a:latin typeface="Calibri"/>
              <a:ea typeface="Calibri"/>
              <a:cs typeface="Calibri"/>
            </a:endParaRPr>
          </a:p>
          <a:p>
            <a:pPr marL="285750" indent="-285750">
              <a:buFont typeface="Arial"/>
              <a:buChar char="•"/>
            </a:pPr>
            <a:r>
              <a:rPr lang="en-GB" sz="1400">
                <a:latin typeface="Calibri"/>
                <a:ea typeface="Calibri"/>
                <a:cs typeface="Calibri"/>
              </a:rPr>
              <a:t>Assessment revealed SMB service exposed on port 445.</a:t>
            </a:r>
          </a:p>
          <a:p>
            <a:pPr marL="285750" indent="-285750">
              <a:buFont typeface="Arial"/>
              <a:buChar char="•"/>
            </a:pPr>
            <a:r>
              <a:rPr lang="en-GB" sz="1400">
                <a:latin typeface="Calibri"/>
                <a:ea typeface="Calibri"/>
                <a:cs typeface="Calibri"/>
              </a:rPr>
              <a:t>Enumeration of network shares was possible.</a:t>
            </a:r>
          </a:p>
          <a:p>
            <a:pPr marL="285750" indent="-285750">
              <a:buFont typeface="Arial"/>
              <a:buChar char="•"/>
            </a:pPr>
            <a:r>
              <a:rPr lang="en-GB" sz="1400" dirty="0">
                <a:latin typeface="Calibri"/>
                <a:ea typeface="Calibri"/>
                <a:cs typeface="Calibri"/>
              </a:rPr>
              <a:t>Remote administrative access was obtained through </a:t>
            </a:r>
            <a:r>
              <a:rPr lang="en-GB" sz="1400" dirty="0" err="1">
                <a:latin typeface="Calibri"/>
                <a:ea typeface="Calibri"/>
                <a:cs typeface="Calibri"/>
              </a:rPr>
              <a:t>WinRM</a:t>
            </a:r>
            <a:r>
              <a:rPr lang="en-GB" sz="1400" dirty="0">
                <a:latin typeface="Calibri"/>
                <a:ea typeface="Calibri"/>
                <a:cs typeface="Calibri"/>
              </a:rPr>
              <a:t> using valid credentials.</a:t>
            </a:r>
            <a:endParaRPr lang="en-GB" sz="1400">
              <a:latin typeface="Calibri"/>
              <a:ea typeface="Calibri"/>
              <a:cs typeface="Calibri"/>
            </a:endParaRPr>
          </a:p>
          <a:p>
            <a:pPr marL="285750" indent="-285750">
              <a:buFont typeface="Arial"/>
              <a:buChar char="•"/>
            </a:pPr>
            <a:r>
              <a:rPr lang="en-GB" sz="1400">
                <a:latin typeface="Calibri"/>
                <a:ea typeface="Calibri"/>
                <a:cs typeface="Calibri"/>
              </a:rPr>
              <a:t>System identified as Windows Server 2022 Domain Controller running in a virtual environment.</a:t>
            </a:r>
          </a:p>
          <a:p>
            <a:pPr marL="285750" indent="-285750">
              <a:buFont typeface="Arial"/>
              <a:buChar char="•"/>
            </a:pPr>
            <a:r>
              <a:rPr lang="en-GB" sz="1400" dirty="0">
                <a:latin typeface="Calibri"/>
                <a:ea typeface="Calibri"/>
                <a:cs typeface="Calibri"/>
              </a:rPr>
              <a:t>Findings indicate potential security risks if access controls are not properly enforced.</a:t>
            </a:r>
          </a:p>
          <a:p>
            <a:pPr algn="l"/>
            <a:endParaRPr lang="en-GB" dirty="0"/>
          </a:p>
        </p:txBody>
      </p:sp>
    </p:spTree>
    <p:extLst>
      <p:ext uri="{BB962C8B-B14F-4D97-AF65-F5344CB8AC3E}">
        <p14:creationId xmlns:p14="http://schemas.microsoft.com/office/powerpoint/2010/main" val="791698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49C179-5E81-5358-1334-4F5CB14985E1}"/>
              </a:ext>
            </a:extLst>
          </p:cNvPr>
          <p:cNvSpPr txBox="1"/>
          <p:nvPr/>
        </p:nvSpPr>
        <p:spPr>
          <a:xfrm>
            <a:off x="4284674" y="949768"/>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a:cs typeface="Arial"/>
              </a:rPr>
              <a:t>References</a:t>
            </a:r>
          </a:p>
        </p:txBody>
      </p:sp>
      <p:sp>
        <p:nvSpPr>
          <p:cNvPr id="3" name="TextBox 2">
            <a:extLst>
              <a:ext uri="{FF2B5EF4-FFF2-40B4-BE49-F238E27FC236}">
                <a16:creationId xmlns:a16="http://schemas.microsoft.com/office/drawing/2014/main" id="{7C6D74C5-7AD2-FE58-1D1D-B60DA2FF70AB}"/>
              </a:ext>
            </a:extLst>
          </p:cNvPr>
          <p:cNvSpPr txBox="1"/>
          <p:nvPr/>
        </p:nvSpPr>
        <p:spPr>
          <a:xfrm>
            <a:off x="4294" y="1386057"/>
            <a:ext cx="1023222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a:t>
            </a:r>
            <a:r>
              <a:rPr lang="en-GB">
                <a:ea typeface="+mn-lt"/>
                <a:cs typeface="+mn-lt"/>
              </a:rPr>
              <a:t>Nmap Project. (2024). </a:t>
            </a:r>
            <a:r>
              <a:rPr lang="en-GB" i="1" dirty="0">
                <a:ea typeface="+mn-lt"/>
                <a:cs typeface="+mn-lt"/>
              </a:rPr>
              <a:t>Nmap Reference Guide</a:t>
            </a:r>
            <a:r>
              <a:rPr lang="en-GB" dirty="0">
                <a:ea typeface="+mn-lt"/>
                <a:cs typeface="+mn-lt"/>
              </a:rPr>
              <a:t>. Available at: </a:t>
            </a:r>
            <a:r>
              <a:rPr lang="en-GB" dirty="0">
                <a:ea typeface="+mn-lt"/>
                <a:cs typeface="+mn-lt"/>
                <a:hlinkClick r:id="rId2"/>
              </a:rPr>
              <a:t>https://nmap.org/book/man.html</a:t>
            </a:r>
            <a:endParaRPr lang="en-US"/>
          </a:p>
          <a:p>
            <a:endParaRPr lang="en-GB" dirty="0"/>
          </a:p>
          <a:p>
            <a:r>
              <a:rPr lang="en-GB"/>
              <a:t>[2] </a:t>
            </a:r>
            <a:r>
              <a:rPr lang="en-GB">
                <a:ea typeface="+mn-lt"/>
                <a:cs typeface="+mn-lt"/>
              </a:rPr>
              <a:t>Microsoft. (2023). </a:t>
            </a:r>
            <a:r>
              <a:rPr lang="en-GB" i="1">
                <a:ea typeface="+mn-lt"/>
                <a:cs typeface="+mn-lt"/>
              </a:rPr>
              <a:t>Windows Remote Management Documentation</a:t>
            </a:r>
            <a:r>
              <a:rPr lang="en-GB">
                <a:ea typeface="+mn-lt"/>
                <a:cs typeface="+mn-lt"/>
              </a:rPr>
              <a:t>. Available at: </a:t>
            </a:r>
            <a:r>
              <a:rPr lang="en-GB" dirty="0">
                <a:ea typeface="+mn-lt"/>
                <a:cs typeface="+mn-lt"/>
                <a:hlinkClick r:id="rId3"/>
              </a:rPr>
              <a:t>https://learn.microsoft.com/en-us/windows/win32/winrm</a:t>
            </a:r>
          </a:p>
          <a:p>
            <a:endParaRPr lang="en-GB" dirty="0"/>
          </a:p>
          <a:p>
            <a:r>
              <a:rPr lang="en-GB"/>
              <a:t>[3] </a:t>
            </a:r>
            <a:r>
              <a:rPr lang="en-GB">
                <a:ea typeface="+mn-lt"/>
                <a:cs typeface="+mn-lt"/>
              </a:rPr>
              <a:t>Behl, T., Behl, K., &amp; Behl, A. (2017). </a:t>
            </a:r>
            <a:r>
              <a:rPr lang="en-GB" i="1">
                <a:ea typeface="+mn-lt"/>
                <a:cs typeface="+mn-lt"/>
              </a:rPr>
              <a:t>Cybersecurity and Cyberwar: What Everyone Needs to Know</a:t>
            </a:r>
            <a:r>
              <a:rPr lang="en-GB">
                <a:ea typeface="+mn-lt"/>
                <a:cs typeface="+mn-lt"/>
              </a:rPr>
              <a:t>. Oxford University Press.</a:t>
            </a:r>
            <a:endParaRPr lang="en-GB" dirty="0"/>
          </a:p>
        </p:txBody>
      </p:sp>
    </p:spTree>
    <p:extLst>
      <p:ext uri="{BB962C8B-B14F-4D97-AF65-F5344CB8AC3E}">
        <p14:creationId xmlns:p14="http://schemas.microsoft.com/office/powerpoint/2010/main" val="3215975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1935</cp:revision>
  <dcterms:created xsi:type="dcterms:W3CDTF">2026-03-10T16:41:26Z</dcterms:created>
  <dcterms:modified xsi:type="dcterms:W3CDTF">2026-03-16T14:28:36Z</dcterms:modified>
</cp:coreProperties>
</file>