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5" r:id="rId1"/>
  </p:sldMasterIdLst>
  <p:notesMasterIdLst>
    <p:notesMasterId r:id="rId15"/>
  </p:notesMasterIdLst>
  <p:sldIdLst>
    <p:sldId id="256" r:id="rId2"/>
    <p:sldId id="257" r:id="rId3"/>
    <p:sldId id="267" r:id="rId4"/>
    <p:sldId id="258" r:id="rId5"/>
    <p:sldId id="266" r:id="rId6"/>
    <p:sldId id="265" r:id="rId7"/>
    <p:sldId id="263" r:id="rId8"/>
    <p:sldId id="259" r:id="rId9"/>
    <p:sldId id="261" r:id="rId10"/>
    <p:sldId id="260" r:id="rId11"/>
    <p:sldId id="262" r:id="rId12"/>
    <p:sldId id="264"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384"/>
    <p:restoredTop sz="95631"/>
  </p:normalViewPr>
  <p:slideViewPr>
    <p:cSldViewPr snapToGrid="0">
      <p:cViewPr>
        <p:scale>
          <a:sx n="82" d="100"/>
          <a:sy n="82" d="100"/>
        </p:scale>
        <p:origin x="-120" y="592"/>
      </p:cViewPr>
      <p:guideLst/>
    </p:cSldViewPr>
  </p:slideViewPr>
  <p:outlineViewPr>
    <p:cViewPr>
      <p:scale>
        <a:sx n="33" d="100"/>
        <a:sy n="33" d="100"/>
      </p:scale>
      <p:origin x="0" y="-5168"/>
    </p:cViewPr>
  </p:outlineViewPr>
  <p:notesTextViewPr>
    <p:cViewPr>
      <p:scale>
        <a:sx n="1" d="1"/>
        <a:sy n="1" d="1"/>
      </p:scale>
      <p:origin x="0" y="0"/>
    </p:cViewPr>
  </p:notesTextViewPr>
  <p:sorterViewPr>
    <p:cViewPr>
      <p:scale>
        <a:sx n="80" d="100"/>
        <a:sy n="80" d="100"/>
      </p:scale>
      <p:origin x="0" y="0"/>
    </p:cViewPr>
  </p:sorterViewPr>
  <p:notesViewPr>
    <p:cSldViewPr snapToGrid="0">
      <p:cViewPr varScale="1">
        <p:scale>
          <a:sx n="80" d="100"/>
          <a:sy n="80" d="100"/>
        </p:scale>
        <p:origin x="2152" y="2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 Id="rId14" Type="http://schemas.openxmlformats.org/officeDocument/2006/relationships/image" Target="../media/image21.svg"/></Relationships>
</file>

<file path=ppt/diagrams/_rels/data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22.png"/><Relationship Id="rId7" Type="http://schemas.openxmlformats.org/officeDocument/2006/relationships/image" Target="../media/image2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23.svg"/><Relationship Id="rId9" Type="http://schemas.openxmlformats.org/officeDocument/2006/relationships/image" Target="../media/image16.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 Id="rId14" Type="http://schemas.openxmlformats.org/officeDocument/2006/relationships/image" Target="../media/image2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22.png"/><Relationship Id="rId7" Type="http://schemas.openxmlformats.org/officeDocument/2006/relationships/image" Target="../media/image2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23.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E3887965-B7DF-498F-B76B-5C11EE2619B9}"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61AEA64-272C-419C-A388-71180B5987D8}">
      <dgm:prSet/>
      <dgm:spPr/>
      <dgm:t>
        <a:bodyPr/>
        <a:lstStyle/>
        <a:p>
          <a:pPr>
            <a:lnSpc>
              <a:spcPct val="100000"/>
            </a:lnSpc>
            <a:defRPr cap="all"/>
          </a:pPr>
          <a:r>
            <a:rPr lang="en-US" dirty="0"/>
            <a:t>Social Media</a:t>
          </a:r>
        </a:p>
      </dgm:t>
    </dgm:pt>
    <dgm:pt modelId="{DD4E9B66-8A9C-4745-A224-CD11686CEFD1}" type="parTrans" cxnId="{594A38E4-4723-42F2-95EF-E60CF6448DDF}">
      <dgm:prSet/>
      <dgm:spPr/>
      <dgm:t>
        <a:bodyPr/>
        <a:lstStyle/>
        <a:p>
          <a:endParaRPr lang="en-US"/>
        </a:p>
      </dgm:t>
    </dgm:pt>
    <dgm:pt modelId="{ED392D74-67CE-440E-8D0D-A6B869CFAB02}" type="sibTrans" cxnId="{594A38E4-4723-42F2-95EF-E60CF6448DDF}">
      <dgm:prSet/>
      <dgm:spPr/>
      <dgm:t>
        <a:bodyPr/>
        <a:lstStyle/>
        <a:p>
          <a:endParaRPr lang="en-US"/>
        </a:p>
      </dgm:t>
    </dgm:pt>
    <dgm:pt modelId="{D14E8726-4ADA-4AAD-A657-4CE79BBC505E}">
      <dgm:prSet/>
      <dgm:spPr/>
      <dgm:t>
        <a:bodyPr/>
        <a:lstStyle/>
        <a:p>
          <a:pPr>
            <a:lnSpc>
              <a:spcPct val="100000"/>
            </a:lnSpc>
            <a:defRPr cap="all"/>
          </a:pPr>
          <a:r>
            <a:rPr lang="en-US"/>
            <a:t>2 Short Films (One early on and one after the event)</a:t>
          </a:r>
        </a:p>
      </dgm:t>
    </dgm:pt>
    <dgm:pt modelId="{CFABC800-5C45-47AD-831E-43AABA7A0CF1}" type="parTrans" cxnId="{3C3F8176-4FB3-49E1-B1C4-ABE9D8A97DF4}">
      <dgm:prSet/>
      <dgm:spPr/>
      <dgm:t>
        <a:bodyPr/>
        <a:lstStyle/>
        <a:p>
          <a:endParaRPr lang="en-US"/>
        </a:p>
      </dgm:t>
    </dgm:pt>
    <dgm:pt modelId="{72ABBFE2-9B8D-432B-95A4-25241B5E0CD3}" type="sibTrans" cxnId="{3C3F8176-4FB3-49E1-B1C4-ABE9D8A97DF4}">
      <dgm:prSet/>
      <dgm:spPr/>
      <dgm:t>
        <a:bodyPr/>
        <a:lstStyle/>
        <a:p>
          <a:endParaRPr lang="en-US"/>
        </a:p>
      </dgm:t>
    </dgm:pt>
    <dgm:pt modelId="{BD66D968-2F7E-4751-A366-ECB6F10CDA2B}">
      <dgm:prSet/>
      <dgm:spPr/>
      <dgm:t>
        <a:bodyPr/>
        <a:lstStyle/>
        <a:p>
          <a:pPr>
            <a:lnSpc>
              <a:spcPct val="100000"/>
            </a:lnSpc>
            <a:defRPr cap="all"/>
          </a:pPr>
          <a:r>
            <a:rPr lang="en-US"/>
            <a:t>Digital Posters</a:t>
          </a:r>
        </a:p>
      </dgm:t>
    </dgm:pt>
    <dgm:pt modelId="{4E8CED22-45E0-42CF-AFE1-C0DECAE1EBB4}" type="parTrans" cxnId="{8FF3B1B4-EC78-468B-91CE-EB4350ED9BD9}">
      <dgm:prSet/>
      <dgm:spPr/>
      <dgm:t>
        <a:bodyPr/>
        <a:lstStyle/>
        <a:p>
          <a:endParaRPr lang="en-US"/>
        </a:p>
      </dgm:t>
    </dgm:pt>
    <dgm:pt modelId="{65BF3FA8-DDDE-4CF2-8D78-9D1DCF5B046B}" type="sibTrans" cxnId="{8FF3B1B4-EC78-468B-91CE-EB4350ED9BD9}">
      <dgm:prSet/>
      <dgm:spPr/>
      <dgm:t>
        <a:bodyPr/>
        <a:lstStyle/>
        <a:p>
          <a:endParaRPr lang="en-US"/>
        </a:p>
      </dgm:t>
    </dgm:pt>
    <dgm:pt modelId="{5B6CC4F6-335A-49FB-81A3-EB3506E4A9F9}">
      <dgm:prSet/>
      <dgm:spPr/>
      <dgm:t>
        <a:bodyPr/>
        <a:lstStyle/>
        <a:p>
          <a:pPr>
            <a:lnSpc>
              <a:spcPct val="100000"/>
            </a:lnSpc>
            <a:defRPr cap="all"/>
          </a:pPr>
          <a:r>
            <a:rPr lang="en-US"/>
            <a:t>Online Event</a:t>
          </a:r>
        </a:p>
      </dgm:t>
    </dgm:pt>
    <dgm:pt modelId="{1E816397-55B6-4A7B-AAA6-DBCC20B7CF99}" type="parTrans" cxnId="{415C7A1D-828F-4D5B-B010-35712F49095C}">
      <dgm:prSet/>
      <dgm:spPr/>
      <dgm:t>
        <a:bodyPr/>
        <a:lstStyle/>
        <a:p>
          <a:endParaRPr lang="en-US"/>
        </a:p>
      </dgm:t>
    </dgm:pt>
    <dgm:pt modelId="{5E317184-A150-4C95-A68E-F681BFEEAD0F}" type="sibTrans" cxnId="{415C7A1D-828F-4D5B-B010-35712F49095C}">
      <dgm:prSet/>
      <dgm:spPr/>
      <dgm:t>
        <a:bodyPr/>
        <a:lstStyle/>
        <a:p>
          <a:endParaRPr lang="en-US"/>
        </a:p>
      </dgm:t>
    </dgm:pt>
    <dgm:pt modelId="{52070649-94EA-49B3-8464-A9C5FE0CCBAF}">
      <dgm:prSet/>
      <dgm:spPr/>
      <dgm:t>
        <a:bodyPr/>
        <a:lstStyle/>
        <a:p>
          <a:pPr>
            <a:lnSpc>
              <a:spcPct val="100000"/>
            </a:lnSpc>
            <a:defRPr cap="all"/>
          </a:pPr>
          <a:r>
            <a:rPr lang="en-US"/>
            <a:t>Handbook</a:t>
          </a:r>
        </a:p>
      </dgm:t>
    </dgm:pt>
    <dgm:pt modelId="{0E0BD62D-49BB-4B16-9BF1-37DD4C14A28F}" type="parTrans" cxnId="{BBB930A3-39C1-48BF-90A5-01B913EA2410}">
      <dgm:prSet/>
      <dgm:spPr/>
      <dgm:t>
        <a:bodyPr/>
        <a:lstStyle/>
        <a:p>
          <a:endParaRPr lang="en-US"/>
        </a:p>
      </dgm:t>
    </dgm:pt>
    <dgm:pt modelId="{317E729E-6AD0-443B-89D8-64053FAFD0EC}" type="sibTrans" cxnId="{BBB930A3-39C1-48BF-90A5-01B913EA2410}">
      <dgm:prSet/>
      <dgm:spPr/>
      <dgm:t>
        <a:bodyPr/>
        <a:lstStyle/>
        <a:p>
          <a:endParaRPr lang="en-US"/>
        </a:p>
      </dgm:t>
    </dgm:pt>
    <dgm:pt modelId="{C8FC812A-EA4F-4175-B642-2FD9E7FEB27D}">
      <dgm:prSet/>
      <dgm:spPr/>
      <dgm:t>
        <a:bodyPr/>
        <a:lstStyle/>
        <a:p>
          <a:pPr>
            <a:lnSpc>
              <a:spcPct val="100000"/>
            </a:lnSpc>
            <a:defRPr cap="all"/>
          </a:pPr>
          <a:r>
            <a:rPr lang="en-GB" dirty="0"/>
            <a:t>QR Code (Continuously throughout strategy)</a:t>
          </a:r>
          <a:endParaRPr lang="en-US" dirty="0"/>
        </a:p>
      </dgm:t>
    </dgm:pt>
    <dgm:pt modelId="{17165C16-2B61-4A67-8CFB-F54634412B8C}" type="parTrans" cxnId="{546FCA32-5153-4011-A3AA-522F1EAE3BC3}">
      <dgm:prSet/>
      <dgm:spPr/>
      <dgm:t>
        <a:bodyPr/>
        <a:lstStyle/>
        <a:p>
          <a:endParaRPr lang="en-US"/>
        </a:p>
      </dgm:t>
    </dgm:pt>
    <dgm:pt modelId="{9CC1A101-D417-45EF-B5E0-F70223EC0540}" type="sibTrans" cxnId="{546FCA32-5153-4011-A3AA-522F1EAE3BC3}">
      <dgm:prSet/>
      <dgm:spPr/>
      <dgm:t>
        <a:bodyPr/>
        <a:lstStyle/>
        <a:p>
          <a:endParaRPr lang="en-US"/>
        </a:p>
      </dgm:t>
    </dgm:pt>
    <dgm:pt modelId="{EC9C2C0E-4611-384F-9877-8E8A36EFF67D}">
      <dgm:prSet/>
      <dgm:spPr/>
      <dgm:t>
        <a:bodyPr/>
        <a:lstStyle/>
        <a:p>
          <a:pPr>
            <a:lnSpc>
              <a:spcPct val="100000"/>
            </a:lnSpc>
            <a:defRPr cap="all"/>
          </a:pPr>
          <a:r>
            <a:rPr lang="en-GB" dirty="0"/>
            <a:t>Merchandise</a:t>
          </a:r>
        </a:p>
      </dgm:t>
    </dgm:pt>
    <dgm:pt modelId="{AD9DBB7E-D01A-5D40-8EB0-59C48944F370}" type="parTrans" cxnId="{B1294F3A-EABF-5B48-AFD4-C3EA86C566B5}">
      <dgm:prSet/>
      <dgm:spPr/>
      <dgm:t>
        <a:bodyPr/>
        <a:lstStyle/>
        <a:p>
          <a:endParaRPr lang="en-GB"/>
        </a:p>
      </dgm:t>
    </dgm:pt>
    <dgm:pt modelId="{B2F2C7A8-FE85-3448-91A0-A4951E264939}" type="sibTrans" cxnId="{B1294F3A-EABF-5B48-AFD4-C3EA86C566B5}">
      <dgm:prSet/>
      <dgm:spPr/>
      <dgm:t>
        <a:bodyPr/>
        <a:lstStyle/>
        <a:p>
          <a:endParaRPr lang="en-US"/>
        </a:p>
      </dgm:t>
    </dgm:pt>
    <dgm:pt modelId="{51468541-5823-4EC2-B485-0E8B08E08D5A}" type="pres">
      <dgm:prSet presAssocID="{E3887965-B7DF-498F-B76B-5C11EE2619B9}" presName="root" presStyleCnt="0">
        <dgm:presLayoutVars>
          <dgm:dir/>
          <dgm:resizeHandles val="exact"/>
        </dgm:presLayoutVars>
      </dgm:prSet>
      <dgm:spPr/>
    </dgm:pt>
    <dgm:pt modelId="{1980E711-5823-4CB3-9190-466610DAD334}" type="pres">
      <dgm:prSet presAssocID="{361AEA64-272C-419C-A388-71180B5987D8}" presName="compNode" presStyleCnt="0"/>
      <dgm:spPr/>
    </dgm:pt>
    <dgm:pt modelId="{895EE460-90FD-46A3-BB5E-670CAC2BF09B}" type="pres">
      <dgm:prSet presAssocID="{361AEA64-272C-419C-A388-71180B5987D8}" presName="iconBgRect" presStyleLbl="bgShp" presStyleIdx="0" presStyleCnt="7"/>
      <dgm:spPr/>
    </dgm:pt>
    <dgm:pt modelId="{AED09B4C-3BDC-44D5-8087-B3900E75A454}" type="pres">
      <dgm:prSet presAssocID="{361AEA64-272C-419C-A388-71180B5987D8}"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B4130BCC-F9B4-4617-825F-DE8042A3F906}" type="pres">
      <dgm:prSet presAssocID="{361AEA64-272C-419C-A388-71180B5987D8}" presName="spaceRect" presStyleCnt="0"/>
      <dgm:spPr/>
    </dgm:pt>
    <dgm:pt modelId="{0613E476-8A38-429F-A1D6-ADA52AE00417}" type="pres">
      <dgm:prSet presAssocID="{361AEA64-272C-419C-A388-71180B5987D8}" presName="textRect" presStyleLbl="revTx" presStyleIdx="0" presStyleCnt="7">
        <dgm:presLayoutVars>
          <dgm:chMax val="1"/>
          <dgm:chPref val="1"/>
        </dgm:presLayoutVars>
      </dgm:prSet>
      <dgm:spPr/>
    </dgm:pt>
    <dgm:pt modelId="{16BBB2D8-A46A-46B4-8D50-FFCD9DCA3AB8}" type="pres">
      <dgm:prSet presAssocID="{ED392D74-67CE-440E-8D0D-A6B869CFAB02}" presName="sibTrans" presStyleCnt="0"/>
      <dgm:spPr/>
    </dgm:pt>
    <dgm:pt modelId="{3DA66130-693B-490E-9E1A-F9FCA028A26E}" type="pres">
      <dgm:prSet presAssocID="{D14E8726-4ADA-4AAD-A657-4CE79BBC505E}" presName="compNode" presStyleCnt="0"/>
      <dgm:spPr/>
    </dgm:pt>
    <dgm:pt modelId="{08DBC488-39F7-40B5-93A8-29AE2BE2EFEF}" type="pres">
      <dgm:prSet presAssocID="{D14E8726-4ADA-4AAD-A657-4CE79BBC505E}" presName="iconBgRect" presStyleLbl="bgShp" presStyleIdx="1" presStyleCnt="7"/>
      <dgm:spPr/>
    </dgm:pt>
    <dgm:pt modelId="{0A9785F1-7DAD-4007-8A5B-CAB134C70497}" type="pres">
      <dgm:prSet presAssocID="{D14E8726-4ADA-4AAD-A657-4CE79BBC505E}"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lm strip"/>
        </a:ext>
      </dgm:extLst>
    </dgm:pt>
    <dgm:pt modelId="{6BE2CF31-0E71-4351-8D08-B78BBAD7BE96}" type="pres">
      <dgm:prSet presAssocID="{D14E8726-4ADA-4AAD-A657-4CE79BBC505E}" presName="spaceRect" presStyleCnt="0"/>
      <dgm:spPr/>
    </dgm:pt>
    <dgm:pt modelId="{F051B2C2-A60B-4611-9867-193764A399C5}" type="pres">
      <dgm:prSet presAssocID="{D14E8726-4ADA-4AAD-A657-4CE79BBC505E}" presName="textRect" presStyleLbl="revTx" presStyleIdx="1" presStyleCnt="7">
        <dgm:presLayoutVars>
          <dgm:chMax val="1"/>
          <dgm:chPref val="1"/>
        </dgm:presLayoutVars>
      </dgm:prSet>
      <dgm:spPr/>
    </dgm:pt>
    <dgm:pt modelId="{09D4C42E-91C1-4125-A9A1-857008F19A3E}" type="pres">
      <dgm:prSet presAssocID="{72ABBFE2-9B8D-432B-95A4-25241B5E0CD3}" presName="sibTrans" presStyleCnt="0"/>
      <dgm:spPr/>
    </dgm:pt>
    <dgm:pt modelId="{CD75A7F6-FB8F-40D3-82C9-D8DD9A661B57}" type="pres">
      <dgm:prSet presAssocID="{BD66D968-2F7E-4751-A366-ECB6F10CDA2B}" presName="compNode" presStyleCnt="0"/>
      <dgm:spPr/>
    </dgm:pt>
    <dgm:pt modelId="{79AC223A-58FC-472F-B3B0-D673E63F2B85}" type="pres">
      <dgm:prSet presAssocID="{BD66D968-2F7E-4751-A366-ECB6F10CDA2B}" presName="iconBgRect" presStyleLbl="bgShp" presStyleIdx="2" presStyleCnt="7"/>
      <dgm:spPr/>
    </dgm:pt>
    <dgm:pt modelId="{90CFCD54-E0B4-430B-91B0-8DC42D874C13}" type="pres">
      <dgm:prSet presAssocID="{BD66D968-2F7E-4751-A366-ECB6F10CDA2B}"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itor"/>
        </a:ext>
      </dgm:extLst>
    </dgm:pt>
    <dgm:pt modelId="{DD2B7D15-3CD6-48C6-9186-C47747E80FDC}" type="pres">
      <dgm:prSet presAssocID="{BD66D968-2F7E-4751-A366-ECB6F10CDA2B}" presName="spaceRect" presStyleCnt="0"/>
      <dgm:spPr/>
    </dgm:pt>
    <dgm:pt modelId="{3F2A67E1-26C4-4B67-8976-77537EE083FF}" type="pres">
      <dgm:prSet presAssocID="{BD66D968-2F7E-4751-A366-ECB6F10CDA2B}" presName="textRect" presStyleLbl="revTx" presStyleIdx="2" presStyleCnt="7">
        <dgm:presLayoutVars>
          <dgm:chMax val="1"/>
          <dgm:chPref val="1"/>
        </dgm:presLayoutVars>
      </dgm:prSet>
      <dgm:spPr/>
    </dgm:pt>
    <dgm:pt modelId="{BDBF987C-A98E-4E46-8F22-0924CA080891}" type="pres">
      <dgm:prSet presAssocID="{65BF3FA8-DDDE-4CF2-8D78-9D1DCF5B046B}" presName="sibTrans" presStyleCnt="0"/>
      <dgm:spPr/>
    </dgm:pt>
    <dgm:pt modelId="{5D277979-2F86-44BF-8030-AD15C098A37F}" type="pres">
      <dgm:prSet presAssocID="{5B6CC4F6-335A-49FB-81A3-EB3506E4A9F9}" presName="compNode" presStyleCnt="0"/>
      <dgm:spPr/>
    </dgm:pt>
    <dgm:pt modelId="{2C6B21FC-6782-4CB9-8546-8983ED0A461C}" type="pres">
      <dgm:prSet presAssocID="{5B6CC4F6-335A-49FB-81A3-EB3506E4A9F9}" presName="iconBgRect" presStyleLbl="bgShp" presStyleIdx="3" presStyleCnt="7"/>
      <dgm:spPr/>
    </dgm:pt>
    <dgm:pt modelId="{D1A871A0-38E4-4BC8-BDEA-5B1D727DADC2}" type="pres">
      <dgm:prSet presAssocID="{5B6CC4F6-335A-49FB-81A3-EB3506E4A9F9}"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aptop"/>
        </a:ext>
      </dgm:extLst>
    </dgm:pt>
    <dgm:pt modelId="{0860ECD7-F345-4F0F-B107-79CC626550A7}" type="pres">
      <dgm:prSet presAssocID="{5B6CC4F6-335A-49FB-81A3-EB3506E4A9F9}" presName="spaceRect" presStyleCnt="0"/>
      <dgm:spPr/>
    </dgm:pt>
    <dgm:pt modelId="{306316F9-23ED-4728-8149-BC43103F169E}" type="pres">
      <dgm:prSet presAssocID="{5B6CC4F6-335A-49FB-81A3-EB3506E4A9F9}" presName="textRect" presStyleLbl="revTx" presStyleIdx="3" presStyleCnt="7">
        <dgm:presLayoutVars>
          <dgm:chMax val="1"/>
          <dgm:chPref val="1"/>
        </dgm:presLayoutVars>
      </dgm:prSet>
      <dgm:spPr/>
    </dgm:pt>
    <dgm:pt modelId="{7E7418F3-91BC-4EBF-B553-84AB9EA82FDB}" type="pres">
      <dgm:prSet presAssocID="{5E317184-A150-4C95-A68E-F681BFEEAD0F}" presName="sibTrans" presStyleCnt="0"/>
      <dgm:spPr/>
    </dgm:pt>
    <dgm:pt modelId="{FB78B6AB-1E10-47EF-B702-B36A3FEAF8BF}" type="pres">
      <dgm:prSet presAssocID="{52070649-94EA-49B3-8464-A9C5FE0CCBAF}" presName="compNode" presStyleCnt="0"/>
      <dgm:spPr/>
    </dgm:pt>
    <dgm:pt modelId="{A34CA32F-3F81-4AD4-B22A-DE8DC20C07C9}" type="pres">
      <dgm:prSet presAssocID="{52070649-94EA-49B3-8464-A9C5FE0CCBAF}" presName="iconBgRect" presStyleLbl="bgShp" presStyleIdx="4" presStyleCnt="7"/>
      <dgm:spPr/>
    </dgm:pt>
    <dgm:pt modelId="{256F13FA-BC4A-43F2-9D3C-896AD3C00243}" type="pres">
      <dgm:prSet presAssocID="{52070649-94EA-49B3-8464-A9C5FE0CCBAF}"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osed Book"/>
        </a:ext>
      </dgm:extLst>
    </dgm:pt>
    <dgm:pt modelId="{9772FF21-02C9-402A-99F5-457DFBFF7F04}" type="pres">
      <dgm:prSet presAssocID="{52070649-94EA-49B3-8464-A9C5FE0CCBAF}" presName="spaceRect" presStyleCnt="0"/>
      <dgm:spPr/>
    </dgm:pt>
    <dgm:pt modelId="{E00FA762-8FD5-42F0-AAA0-F9EBD4C4118F}" type="pres">
      <dgm:prSet presAssocID="{52070649-94EA-49B3-8464-A9C5FE0CCBAF}" presName="textRect" presStyleLbl="revTx" presStyleIdx="4" presStyleCnt="7">
        <dgm:presLayoutVars>
          <dgm:chMax val="1"/>
          <dgm:chPref val="1"/>
        </dgm:presLayoutVars>
      </dgm:prSet>
      <dgm:spPr/>
    </dgm:pt>
    <dgm:pt modelId="{4C7BE7EE-E97F-4480-9C26-6D7E3A8ED87D}" type="pres">
      <dgm:prSet presAssocID="{317E729E-6AD0-443B-89D8-64053FAFD0EC}" presName="sibTrans" presStyleCnt="0"/>
      <dgm:spPr/>
    </dgm:pt>
    <dgm:pt modelId="{41782C10-56AE-41BA-9A8F-92E86617E5D0}" type="pres">
      <dgm:prSet presAssocID="{EC9C2C0E-4611-384F-9877-8E8A36EFF67D}" presName="compNode" presStyleCnt="0"/>
      <dgm:spPr/>
    </dgm:pt>
    <dgm:pt modelId="{BE6C011F-24B4-4FF7-A580-51E28D85E5B1}" type="pres">
      <dgm:prSet presAssocID="{EC9C2C0E-4611-384F-9877-8E8A36EFF67D}" presName="iconBgRect" presStyleLbl="bgShp" presStyleIdx="5" presStyleCnt="7"/>
      <dgm:spPr/>
    </dgm:pt>
    <dgm:pt modelId="{BB471C54-5E4C-46F9-9415-C13F184A1AAC}" type="pres">
      <dgm:prSet presAssocID="{EC9C2C0E-4611-384F-9877-8E8A36EFF67D}"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aseball Hat"/>
        </a:ext>
      </dgm:extLst>
    </dgm:pt>
    <dgm:pt modelId="{20C8132C-843A-4BE6-9B7D-5E0845EECB29}" type="pres">
      <dgm:prSet presAssocID="{EC9C2C0E-4611-384F-9877-8E8A36EFF67D}" presName="spaceRect" presStyleCnt="0"/>
      <dgm:spPr/>
    </dgm:pt>
    <dgm:pt modelId="{02CD2AAE-2359-4606-B6DD-F66BE45B6D58}" type="pres">
      <dgm:prSet presAssocID="{EC9C2C0E-4611-384F-9877-8E8A36EFF67D}" presName="textRect" presStyleLbl="revTx" presStyleIdx="5" presStyleCnt="7">
        <dgm:presLayoutVars>
          <dgm:chMax val="1"/>
          <dgm:chPref val="1"/>
        </dgm:presLayoutVars>
      </dgm:prSet>
      <dgm:spPr/>
    </dgm:pt>
    <dgm:pt modelId="{ACA735BD-26AE-4E2C-B22C-04CED68FBE36}" type="pres">
      <dgm:prSet presAssocID="{B2F2C7A8-FE85-3448-91A0-A4951E264939}" presName="sibTrans" presStyleCnt="0"/>
      <dgm:spPr/>
    </dgm:pt>
    <dgm:pt modelId="{D417C4C8-04C3-44B6-84B6-BD7FDF71E33D}" type="pres">
      <dgm:prSet presAssocID="{C8FC812A-EA4F-4175-B642-2FD9E7FEB27D}" presName="compNode" presStyleCnt="0"/>
      <dgm:spPr/>
    </dgm:pt>
    <dgm:pt modelId="{F00CC201-6552-47DC-B5D0-11780C85C7CB}" type="pres">
      <dgm:prSet presAssocID="{C8FC812A-EA4F-4175-B642-2FD9E7FEB27D}" presName="iconBgRect" presStyleLbl="bgShp" presStyleIdx="6" presStyleCnt="7"/>
      <dgm:spPr/>
    </dgm:pt>
    <dgm:pt modelId="{332885F9-1FC8-40A2-B8AB-EE85BD604F4C}" type="pres">
      <dgm:prSet presAssocID="{C8FC812A-EA4F-4175-B642-2FD9E7FEB27D}"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arcode"/>
        </a:ext>
      </dgm:extLst>
    </dgm:pt>
    <dgm:pt modelId="{77E7F41F-E343-433C-A8C8-6CD89E5687D7}" type="pres">
      <dgm:prSet presAssocID="{C8FC812A-EA4F-4175-B642-2FD9E7FEB27D}" presName="spaceRect" presStyleCnt="0"/>
      <dgm:spPr/>
    </dgm:pt>
    <dgm:pt modelId="{3C9F03C7-C3BB-48D9-A2D8-938975A2B84D}" type="pres">
      <dgm:prSet presAssocID="{C8FC812A-EA4F-4175-B642-2FD9E7FEB27D}" presName="textRect" presStyleLbl="revTx" presStyleIdx="6" presStyleCnt="7">
        <dgm:presLayoutVars>
          <dgm:chMax val="1"/>
          <dgm:chPref val="1"/>
        </dgm:presLayoutVars>
      </dgm:prSet>
      <dgm:spPr/>
    </dgm:pt>
  </dgm:ptLst>
  <dgm:cxnLst>
    <dgm:cxn modelId="{B50BED05-2EA0-FC43-B1AE-AAAA8DE4DD23}" type="presOf" srcId="{5B6CC4F6-335A-49FB-81A3-EB3506E4A9F9}" destId="{306316F9-23ED-4728-8149-BC43103F169E}" srcOrd="0" destOrd="0" presId="urn:microsoft.com/office/officeart/2018/5/layout/IconCircleLabelList"/>
    <dgm:cxn modelId="{72B7AC07-16A3-9E43-867E-E8E74FE9B05C}" type="presOf" srcId="{C8FC812A-EA4F-4175-B642-2FD9E7FEB27D}" destId="{3C9F03C7-C3BB-48D9-A2D8-938975A2B84D}" srcOrd="0" destOrd="0" presId="urn:microsoft.com/office/officeart/2018/5/layout/IconCircleLabelList"/>
    <dgm:cxn modelId="{415C7A1D-828F-4D5B-B010-35712F49095C}" srcId="{E3887965-B7DF-498F-B76B-5C11EE2619B9}" destId="{5B6CC4F6-335A-49FB-81A3-EB3506E4A9F9}" srcOrd="3" destOrd="0" parTransId="{1E816397-55B6-4A7B-AAA6-DBCC20B7CF99}" sibTransId="{5E317184-A150-4C95-A68E-F681BFEEAD0F}"/>
    <dgm:cxn modelId="{4047CE20-3B9B-1646-89E6-59FDE835F98D}" type="presOf" srcId="{D14E8726-4ADA-4AAD-A657-4CE79BBC505E}" destId="{F051B2C2-A60B-4611-9867-193764A399C5}" srcOrd="0" destOrd="0" presId="urn:microsoft.com/office/officeart/2018/5/layout/IconCircleLabelList"/>
    <dgm:cxn modelId="{546FCA32-5153-4011-A3AA-522F1EAE3BC3}" srcId="{E3887965-B7DF-498F-B76B-5C11EE2619B9}" destId="{C8FC812A-EA4F-4175-B642-2FD9E7FEB27D}" srcOrd="6" destOrd="0" parTransId="{17165C16-2B61-4A67-8CFB-F54634412B8C}" sibTransId="{9CC1A101-D417-45EF-B5E0-F70223EC0540}"/>
    <dgm:cxn modelId="{B1294F3A-EABF-5B48-AFD4-C3EA86C566B5}" srcId="{E3887965-B7DF-498F-B76B-5C11EE2619B9}" destId="{EC9C2C0E-4611-384F-9877-8E8A36EFF67D}" srcOrd="5" destOrd="0" parTransId="{AD9DBB7E-D01A-5D40-8EB0-59C48944F370}" sibTransId="{B2F2C7A8-FE85-3448-91A0-A4951E264939}"/>
    <dgm:cxn modelId="{C821CA44-6396-FE40-9B4D-4B2C1B7116AF}" type="presOf" srcId="{BD66D968-2F7E-4751-A366-ECB6F10CDA2B}" destId="{3F2A67E1-26C4-4B67-8976-77537EE083FF}" srcOrd="0" destOrd="0" presId="urn:microsoft.com/office/officeart/2018/5/layout/IconCircleLabelList"/>
    <dgm:cxn modelId="{E39BD65E-B8A3-784B-BDF2-5C7E03B33533}" type="presOf" srcId="{EC9C2C0E-4611-384F-9877-8E8A36EFF67D}" destId="{02CD2AAE-2359-4606-B6DD-F66BE45B6D58}" srcOrd="0" destOrd="0" presId="urn:microsoft.com/office/officeart/2018/5/layout/IconCircleLabelList"/>
    <dgm:cxn modelId="{600A3566-6F09-A14B-90B2-83FE16FD5DA8}" type="presOf" srcId="{52070649-94EA-49B3-8464-A9C5FE0CCBAF}" destId="{E00FA762-8FD5-42F0-AAA0-F9EBD4C4118F}" srcOrd="0" destOrd="0" presId="urn:microsoft.com/office/officeart/2018/5/layout/IconCircleLabelList"/>
    <dgm:cxn modelId="{38E3D46E-9F06-F844-8E06-90084A29CE43}" type="presOf" srcId="{361AEA64-272C-419C-A388-71180B5987D8}" destId="{0613E476-8A38-429F-A1D6-ADA52AE00417}" srcOrd="0" destOrd="0" presId="urn:microsoft.com/office/officeart/2018/5/layout/IconCircleLabelList"/>
    <dgm:cxn modelId="{3C3F8176-4FB3-49E1-B1C4-ABE9D8A97DF4}" srcId="{E3887965-B7DF-498F-B76B-5C11EE2619B9}" destId="{D14E8726-4ADA-4AAD-A657-4CE79BBC505E}" srcOrd="1" destOrd="0" parTransId="{CFABC800-5C45-47AD-831E-43AABA7A0CF1}" sibTransId="{72ABBFE2-9B8D-432B-95A4-25241B5E0CD3}"/>
    <dgm:cxn modelId="{BBB930A3-39C1-48BF-90A5-01B913EA2410}" srcId="{E3887965-B7DF-498F-B76B-5C11EE2619B9}" destId="{52070649-94EA-49B3-8464-A9C5FE0CCBAF}" srcOrd="4" destOrd="0" parTransId="{0E0BD62D-49BB-4B16-9BF1-37DD4C14A28F}" sibTransId="{317E729E-6AD0-443B-89D8-64053FAFD0EC}"/>
    <dgm:cxn modelId="{7D549EA6-831F-F74D-9541-0C5EA00E092D}" type="presOf" srcId="{E3887965-B7DF-498F-B76B-5C11EE2619B9}" destId="{51468541-5823-4EC2-B485-0E8B08E08D5A}" srcOrd="0" destOrd="0" presId="urn:microsoft.com/office/officeart/2018/5/layout/IconCircleLabelList"/>
    <dgm:cxn modelId="{8FF3B1B4-EC78-468B-91CE-EB4350ED9BD9}" srcId="{E3887965-B7DF-498F-B76B-5C11EE2619B9}" destId="{BD66D968-2F7E-4751-A366-ECB6F10CDA2B}" srcOrd="2" destOrd="0" parTransId="{4E8CED22-45E0-42CF-AFE1-C0DECAE1EBB4}" sibTransId="{65BF3FA8-DDDE-4CF2-8D78-9D1DCF5B046B}"/>
    <dgm:cxn modelId="{594A38E4-4723-42F2-95EF-E60CF6448DDF}" srcId="{E3887965-B7DF-498F-B76B-5C11EE2619B9}" destId="{361AEA64-272C-419C-A388-71180B5987D8}" srcOrd="0" destOrd="0" parTransId="{DD4E9B66-8A9C-4745-A224-CD11686CEFD1}" sibTransId="{ED392D74-67CE-440E-8D0D-A6B869CFAB02}"/>
    <dgm:cxn modelId="{462297DE-A251-0E43-8890-B3FC94A3E7EF}" type="presParOf" srcId="{51468541-5823-4EC2-B485-0E8B08E08D5A}" destId="{1980E711-5823-4CB3-9190-466610DAD334}" srcOrd="0" destOrd="0" presId="urn:microsoft.com/office/officeart/2018/5/layout/IconCircleLabelList"/>
    <dgm:cxn modelId="{6FF5C56E-F43F-C14A-BD31-237C9E7FD931}" type="presParOf" srcId="{1980E711-5823-4CB3-9190-466610DAD334}" destId="{895EE460-90FD-46A3-BB5E-670CAC2BF09B}" srcOrd="0" destOrd="0" presId="urn:microsoft.com/office/officeart/2018/5/layout/IconCircleLabelList"/>
    <dgm:cxn modelId="{55C32BAE-6FCB-DF43-AACB-3A8F1CE73C6B}" type="presParOf" srcId="{1980E711-5823-4CB3-9190-466610DAD334}" destId="{AED09B4C-3BDC-44D5-8087-B3900E75A454}" srcOrd="1" destOrd="0" presId="urn:microsoft.com/office/officeart/2018/5/layout/IconCircleLabelList"/>
    <dgm:cxn modelId="{21A87D80-15F1-3C42-8655-9606EE38EF1C}" type="presParOf" srcId="{1980E711-5823-4CB3-9190-466610DAD334}" destId="{B4130BCC-F9B4-4617-825F-DE8042A3F906}" srcOrd="2" destOrd="0" presId="urn:microsoft.com/office/officeart/2018/5/layout/IconCircleLabelList"/>
    <dgm:cxn modelId="{B5C23DAF-3465-F045-8C3C-A8EDBDD73511}" type="presParOf" srcId="{1980E711-5823-4CB3-9190-466610DAD334}" destId="{0613E476-8A38-429F-A1D6-ADA52AE00417}" srcOrd="3" destOrd="0" presId="urn:microsoft.com/office/officeart/2018/5/layout/IconCircleLabelList"/>
    <dgm:cxn modelId="{545AD66A-C77C-434E-9290-C75197335F92}" type="presParOf" srcId="{51468541-5823-4EC2-B485-0E8B08E08D5A}" destId="{16BBB2D8-A46A-46B4-8D50-FFCD9DCA3AB8}" srcOrd="1" destOrd="0" presId="urn:microsoft.com/office/officeart/2018/5/layout/IconCircleLabelList"/>
    <dgm:cxn modelId="{145C2775-8A9B-734C-8B6E-8505CB62DD58}" type="presParOf" srcId="{51468541-5823-4EC2-B485-0E8B08E08D5A}" destId="{3DA66130-693B-490E-9E1A-F9FCA028A26E}" srcOrd="2" destOrd="0" presId="urn:microsoft.com/office/officeart/2018/5/layout/IconCircleLabelList"/>
    <dgm:cxn modelId="{183CB809-89DA-9C44-BD9A-75CB7FD79857}" type="presParOf" srcId="{3DA66130-693B-490E-9E1A-F9FCA028A26E}" destId="{08DBC488-39F7-40B5-93A8-29AE2BE2EFEF}" srcOrd="0" destOrd="0" presId="urn:microsoft.com/office/officeart/2018/5/layout/IconCircleLabelList"/>
    <dgm:cxn modelId="{A539A397-FBCF-B248-8A54-4053B82F2CEC}" type="presParOf" srcId="{3DA66130-693B-490E-9E1A-F9FCA028A26E}" destId="{0A9785F1-7DAD-4007-8A5B-CAB134C70497}" srcOrd="1" destOrd="0" presId="urn:microsoft.com/office/officeart/2018/5/layout/IconCircleLabelList"/>
    <dgm:cxn modelId="{42A9765A-4D44-A843-8095-3509670E7B53}" type="presParOf" srcId="{3DA66130-693B-490E-9E1A-F9FCA028A26E}" destId="{6BE2CF31-0E71-4351-8D08-B78BBAD7BE96}" srcOrd="2" destOrd="0" presId="urn:microsoft.com/office/officeart/2018/5/layout/IconCircleLabelList"/>
    <dgm:cxn modelId="{0EDEFD15-5D17-9D4E-80D1-DEACE743533B}" type="presParOf" srcId="{3DA66130-693B-490E-9E1A-F9FCA028A26E}" destId="{F051B2C2-A60B-4611-9867-193764A399C5}" srcOrd="3" destOrd="0" presId="urn:microsoft.com/office/officeart/2018/5/layout/IconCircleLabelList"/>
    <dgm:cxn modelId="{097F82B4-CF31-424E-BDA2-2CC9456648F2}" type="presParOf" srcId="{51468541-5823-4EC2-B485-0E8B08E08D5A}" destId="{09D4C42E-91C1-4125-A9A1-857008F19A3E}" srcOrd="3" destOrd="0" presId="urn:microsoft.com/office/officeart/2018/5/layout/IconCircleLabelList"/>
    <dgm:cxn modelId="{F40CFA33-2452-3947-809C-3B1E71E92ED6}" type="presParOf" srcId="{51468541-5823-4EC2-B485-0E8B08E08D5A}" destId="{CD75A7F6-FB8F-40D3-82C9-D8DD9A661B57}" srcOrd="4" destOrd="0" presId="urn:microsoft.com/office/officeart/2018/5/layout/IconCircleLabelList"/>
    <dgm:cxn modelId="{CF206CAE-7AE0-BE4F-B718-D8F835D7A002}" type="presParOf" srcId="{CD75A7F6-FB8F-40D3-82C9-D8DD9A661B57}" destId="{79AC223A-58FC-472F-B3B0-D673E63F2B85}" srcOrd="0" destOrd="0" presId="urn:microsoft.com/office/officeart/2018/5/layout/IconCircleLabelList"/>
    <dgm:cxn modelId="{8E7979CE-70C6-9A48-A892-6F92609B112A}" type="presParOf" srcId="{CD75A7F6-FB8F-40D3-82C9-D8DD9A661B57}" destId="{90CFCD54-E0B4-430B-91B0-8DC42D874C13}" srcOrd="1" destOrd="0" presId="urn:microsoft.com/office/officeart/2018/5/layout/IconCircleLabelList"/>
    <dgm:cxn modelId="{DE93048E-C6F2-9C4A-93BE-39CD02ED535D}" type="presParOf" srcId="{CD75A7F6-FB8F-40D3-82C9-D8DD9A661B57}" destId="{DD2B7D15-3CD6-48C6-9186-C47747E80FDC}" srcOrd="2" destOrd="0" presId="urn:microsoft.com/office/officeart/2018/5/layout/IconCircleLabelList"/>
    <dgm:cxn modelId="{E89A4417-7D11-774A-B765-ABAF0CE7FA86}" type="presParOf" srcId="{CD75A7F6-FB8F-40D3-82C9-D8DD9A661B57}" destId="{3F2A67E1-26C4-4B67-8976-77537EE083FF}" srcOrd="3" destOrd="0" presId="urn:microsoft.com/office/officeart/2018/5/layout/IconCircleLabelList"/>
    <dgm:cxn modelId="{1ECEED2E-6F9F-504B-A800-050915E63453}" type="presParOf" srcId="{51468541-5823-4EC2-B485-0E8B08E08D5A}" destId="{BDBF987C-A98E-4E46-8F22-0924CA080891}" srcOrd="5" destOrd="0" presId="urn:microsoft.com/office/officeart/2018/5/layout/IconCircleLabelList"/>
    <dgm:cxn modelId="{EC4B1A21-662F-A247-8650-9381CA6B8C2F}" type="presParOf" srcId="{51468541-5823-4EC2-B485-0E8B08E08D5A}" destId="{5D277979-2F86-44BF-8030-AD15C098A37F}" srcOrd="6" destOrd="0" presId="urn:microsoft.com/office/officeart/2018/5/layout/IconCircleLabelList"/>
    <dgm:cxn modelId="{42D52E3A-1459-5943-9DC1-97D31B580F38}" type="presParOf" srcId="{5D277979-2F86-44BF-8030-AD15C098A37F}" destId="{2C6B21FC-6782-4CB9-8546-8983ED0A461C}" srcOrd="0" destOrd="0" presId="urn:microsoft.com/office/officeart/2018/5/layout/IconCircleLabelList"/>
    <dgm:cxn modelId="{CED516D4-D85D-F143-B420-F4C0618CA96E}" type="presParOf" srcId="{5D277979-2F86-44BF-8030-AD15C098A37F}" destId="{D1A871A0-38E4-4BC8-BDEA-5B1D727DADC2}" srcOrd="1" destOrd="0" presId="urn:microsoft.com/office/officeart/2018/5/layout/IconCircleLabelList"/>
    <dgm:cxn modelId="{75F779EB-AB8E-FA4E-B15E-220E43B4F662}" type="presParOf" srcId="{5D277979-2F86-44BF-8030-AD15C098A37F}" destId="{0860ECD7-F345-4F0F-B107-79CC626550A7}" srcOrd="2" destOrd="0" presId="urn:microsoft.com/office/officeart/2018/5/layout/IconCircleLabelList"/>
    <dgm:cxn modelId="{BC190E28-D6F5-B74B-9D5A-BAB9104AD81E}" type="presParOf" srcId="{5D277979-2F86-44BF-8030-AD15C098A37F}" destId="{306316F9-23ED-4728-8149-BC43103F169E}" srcOrd="3" destOrd="0" presId="urn:microsoft.com/office/officeart/2018/5/layout/IconCircleLabelList"/>
    <dgm:cxn modelId="{3E05F5C1-73C3-3A4C-9B5C-AA75D613ADB4}" type="presParOf" srcId="{51468541-5823-4EC2-B485-0E8B08E08D5A}" destId="{7E7418F3-91BC-4EBF-B553-84AB9EA82FDB}" srcOrd="7" destOrd="0" presId="urn:microsoft.com/office/officeart/2018/5/layout/IconCircleLabelList"/>
    <dgm:cxn modelId="{19C2810C-6714-1047-9020-F3027419C9E5}" type="presParOf" srcId="{51468541-5823-4EC2-B485-0E8B08E08D5A}" destId="{FB78B6AB-1E10-47EF-B702-B36A3FEAF8BF}" srcOrd="8" destOrd="0" presId="urn:microsoft.com/office/officeart/2018/5/layout/IconCircleLabelList"/>
    <dgm:cxn modelId="{5CC2C5F0-1D98-D24F-92B2-AC4118D375AC}" type="presParOf" srcId="{FB78B6AB-1E10-47EF-B702-B36A3FEAF8BF}" destId="{A34CA32F-3F81-4AD4-B22A-DE8DC20C07C9}" srcOrd="0" destOrd="0" presId="urn:microsoft.com/office/officeart/2018/5/layout/IconCircleLabelList"/>
    <dgm:cxn modelId="{A92B9391-AA18-8F40-8157-CA76D6198AA4}" type="presParOf" srcId="{FB78B6AB-1E10-47EF-B702-B36A3FEAF8BF}" destId="{256F13FA-BC4A-43F2-9D3C-896AD3C00243}" srcOrd="1" destOrd="0" presId="urn:microsoft.com/office/officeart/2018/5/layout/IconCircleLabelList"/>
    <dgm:cxn modelId="{D70768FD-0F83-5140-9216-198AB5FB50E1}" type="presParOf" srcId="{FB78B6AB-1E10-47EF-B702-B36A3FEAF8BF}" destId="{9772FF21-02C9-402A-99F5-457DFBFF7F04}" srcOrd="2" destOrd="0" presId="urn:microsoft.com/office/officeart/2018/5/layout/IconCircleLabelList"/>
    <dgm:cxn modelId="{D724B6E1-DF36-C249-83E0-A7D9D9B7B5B7}" type="presParOf" srcId="{FB78B6AB-1E10-47EF-B702-B36A3FEAF8BF}" destId="{E00FA762-8FD5-42F0-AAA0-F9EBD4C4118F}" srcOrd="3" destOrd="0" presId="urn:microsoft.com/office/officeart/2018/5/layout/IconCircleLabelList"/>
    <dgm:cxn modelId="{35DF90F1-96AA-0E44-9736-7B38E2778464}" type="presParOf" srcId="{51468541-5823-4EC2-B485-0E8B08E08D5A}" destId="{4C7BE7EE-E97F-4480-9C26-6D7E3A8ED87D}" srcOrd="9" destOrd="0" presId="urn:microsoft.com/office/officeart/2018/5/layout/IconCircleLabelList"/>
    <dgm:cxn modelId="{13BC6D3C-FAF9-7A4F-96A1-1718B88B4B4B}" type="presParOf" srcId="{51468541-5823-4EC2-B485-0E8B08E08D5A}" destId="{41782C10-56AE-41BA-9A8F-92E86617E5D0}" srcOrd="10" destOrd="0" presId="urn:microsoft.com/office/officeart/2018/5/layout/IconCircleLabelList"/>
    <dgm:cxn modelId="{34C4381D-37FB-F941-B284-0A7FC9BA6212}" type="presParOf" srcId="{41782C10-56AE-41BA-9A8F-92E86617E5D0}" destId="{BE6C011F-24B4-4FF7-A580-51E28D85E5B1}" srcOrd="0" destOrd="0" presId="urn:microsoft.com/office/officeart/2018/5/layout/IconCircleLabelList"/>
    <dgm:cxn modelId="{91FED93B-0435-2A4D-9AB3-2B2BDC5F81A0}" type="presParOf" srcId="{41782C10-56AE-41BA-9A8F-92E86617E5D0}" destId="{BB471C54-5E4C-46F9-9415-C13F184A1AAC}" srcOrd="1" destOrd="0" presId="urn:microsoft.com/office/officeart/2018/5/layout/IconCircleLabelList"/>
    <dgm:cxn modelId="{EFEEA969-ABA3-4145-BD6E-5CD34275EB29}" type="presParOf" srcId="{41782C10-56AE-41BA-9A8F-92E86617E5D0}" destId="{20C8132C-843A-4BE6-9B7D-5E0845EECB29}" srcOrd="2" destOrd="0" presId="urn:microsoft.com/office/officeart/2018/5/layout/IconCircleLabelList"/>
    <dgm:cxn modelId="{9D52402C-6C49-D149-963A-B5AD70CC72DC}" type="presParOf" srcId="{41782C10-56AE-41BA-9A8F-92E86617E5D0}" destId="{02CD2AAE-2359-4606-B6DD-F66BE45B6D58}" srcOrd="3" destOrd="0" presId="urn:microsoft.com/office/officeart/2018/5/layout/IconCircleLabelList"/>
    <dgm:cxn modelId="{4B3165A0-ECAA-BE49-9396-06B699CC4280}" type="presParOf" srcId="{51468541-5823-4EC2-B485-0E8B08E08D5A}" destId="{ACA735BD-26AE-4E2C-B22C-04CED68FBE36}" srcOrd="11" destOrd="0" presId="urn:microsoft.com/office/officeart/2018/5/layout/IconCircleLabelList"/>
    <dgm:cxn modelId="{0090CDB1-9718-0743-9667-82C2A1815CFC}" type="presParOf" srcId="{51468541-5823-4EC2-B485-0E8B08E08D5A}" destId="{D417C4C8-04C3-44B6-84B6-BD7FDF71E33D}" srcOrd="12" destOrd="0" presId="urn:microsoft.com/office/officeart/2018/5/layout/IconCircleLabelList"/>
    <dgm:cxn modelId="{E41CC33C-B17F-3F4F-AEAC-F54B9DA8DE9A}" type="presParOf" srcId="{D417C4C8-04C3-44B6-84B6-BD7FDF71E33D}" destId="{F00CC201-6552-47DC-B5D0-11780C85C7CB}" srcOrd="0" destOrd="0" presId="urn:microsoft.com/office/officeart/2018/5/layout/IconCircleLabelList"/>
    <dgm:cxn modelId="{9855EFB9-4481-0447-8BCD-04DA513517D5}" type="presParOf" srcId="{D417C4C8-04C3-44B6-84B6-BD7FDF71E33D}" destId="{332885F9-1FC8-40A2-B8AB-EE85BD604F4C}" srcOrd="1" destOrd="0" presId="urn:microsoft.com/office/officeart/2018/5/layout/IconCircleLabelList"/>
    <dgm:cxn modelId="{712CF806-31C2-D748-ADE5-613E134835C1}" type="presParOf" srcId="{D417C4C8-04C3-44B6-84B6-BD7FDF71E33D}" destId="{77E7F41F-E343-433C-A8C8-6CD89E5687D7}" srcOrd="2" destOrd="0" presId="urn:microsoft.com/office/officeart/2018/5/layout/IconCircleLabelList"/>
    <dgm:cxn modelId="{72C0A104-4A69-9F4A-8832-5EE62FBCD95F}" type="presParOf" srcId="{D417C4C8-04C3-44B6-84B6-BD7FDF71E33D}" destId="{3C9F03C7-C3BB-48D9-A2D8-938975A2B84D}" srcOrd="3" destOrd="0" presId="urn:microsoft.com/office/officeart/2018/5/layout/IconCircleLabelList"/>
  </dgm:cxnLst>
  <dgm:bg>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2578DF-F32E-4DDB-BDE1-F6AC48D483C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372DF01-9625-4A57-A462-C7E32F58833E}">
      <dgm:prSet/>
      <dgm:spPr/>
      <dgm:t>
        <a:bodyPr/>
        <a:lstStyle/>
        <a:p>
          <a:r>
            <a:rPr lang="en-US"/>
            <a:t>Social Media</a:t>
          </a:r>
        </a:p>
      </dgm:t>
    </dgm:pt>
    <dgm:pt modelId="{3C8B8688-F881-460F-9B32-B0E88305882E}" type="parTrans" cxnId="{9B452741-77BA-4FD1-8434-AECCC9347A26}">
      <dgm:prSet/>
      <dgm:spPr/>
      <dgm:t>
        <a:bodyPr/>
        <a:lstStyle/>
        <a:p>
          <a:endParaRPr lang="en-US"/>
        </a:p>
      </dgm:t>
    </dgm:pt>
    <dgm:pt modelId="{B6F44A20-E82E-4518-A562-19FA224AAE28}" type="sibTrans" cxnId="{9B452741-77BA-4FD1-8434-AECCC9347A26}">
      <dgm:prSet/>
      <dgm:spPr/>
      <dgm:t>
        <a:bodyPr/>
        <a:lstStyle/>
        <a:p>
          <a:endParaRPr lang="en-US"/>
        </a:p>
      </dgm:t>
    </dgm:pt>
    <dgm:pt modelId="{52C66657-01CF-4C0E-BBBA-86AB2EAEAA09}">
      <dgm:prSet/>
      <dgm:spPr/>
      <dgm:t>
        <a:bodyPr/>
        <a:lstStyle/>
        <a:p>
          <a:r>
            <a:rPr lang="en-US"/>
            <a:t>First of the two Short Films</a:t>
          </a:r>
        </a:p>
      </dgm:t>
    </dgm:pt>
    <dgm:pt modelId="{73002CF3-75C6-44A9-A2B6-DA844DF2D6BD}" type="parTrans" cxnId="{0D604780-7715-47FF-93C5-462931E0B407}">
      <dgm:prSet/>
      <dgm:spPr/>
      <dgm:t>
        <a:bodyPr/>
        <a:lstStyle/>
        <a:p>
          <a:endParaRPr lang="en-US"/>
        </a:p>
      </dgm:t>
    </dgm:pt>
    <dgm:pt modelId="{B59AD561-BB31-4A8E-9C9C-3E10C3C52C9A}" type="sibTrans" cxnId="{0D604780-7715-47FF-93C5-462931E0B407}">
      <dgm:prSet/>
      <dgm:spPr/>
      <dgm:t>
        <a:bodyPr/>
        <a:lstStyle/>
        <a:p>
          <a:endParaRPr lang="en-US"/>
        </a:p>
      </dgm:t>
    </dgm:pt>
    <dgm:pt modelId="{88FED47A-951E-443D-AA59-DF7FED319FC6}">
      <dgm:prSet/>
      <dgm:spPr/>
      <dgm:t>
        <a:bodyPr/>
        <a:lstStyle/>
        <a:p>
          <a:r>
            <a:rPr lang="en-US"/>
            <a:t>Digital Posters</a:t>
          </a:r>
        </a:p>
      </dgm:t>
    </dgm:pt>
    <dgm:pt modelId="{A4FB6AC6-C4A1-4800-A66C-3F26B3B4F1FB}" type="parTrans" cxnId="{7D20FCA0-F7A7-41AB-A847-D691053DA27A}">
      <dgm:prSet/>
      <dgm:spPr/>
      <dgm:t>
        <a:bodyPr/>
        <a:lstStyle/>
        <a:p>
          <a:endParaRPr lang="en-US"/>
        </a:p>
      </dgm:t>
    </dgm:pt>
    <dgm:pt modelId="{23B063E2-45D0-418D-AE85-3DFA85D8D43C}" type="sibTrans" cxnId="{7D20FCA0-F7A7-41AB-A847-D691053DA27A}">
      <dgm:prSet/>
      <dgm:spPr/>
      <dgm:t>
        <a:bodyPr/>
        <a:lstStyle/>
        <a:p>
          <a:endParaRPr lang="en-US"/>
        </a:p>
      </dgm:t>
    </dgm:pt>
    <dgm:pt modelId="{3C7CB858-1F4B-4AD7-A3C5-76DEC85BA7EA}">
      <dgm:prSet/>
      <dgm:spPr/>
      <dgm:t>
        <a:bodyPr/>
        <a:lstStyle/>
        <a:p>
          <a:r>
            <a:rPr lang="en-US"/>
            <a:t>QR Codes</a:t>
          </a:r>
        </a:p>
      </dgm:t>
    </dgm:pt>
    <dgm:pt modelId="{30B6AB66-FEDF-44CA-B0CA-B04E478406E3}" type="parTrans" cxnId="{BE86659C-A3E1-444E-A7CA-6DA1CA451B10}">
      <dgm:prSet/>
      <dgm:spPr/>
      <dgm:t>
        <a:bodyPr/>
        <a:lstStyle/>
        <a:p>
          <a:endParaRPr lang="en-US"/>
        </a:p>
      </dgm:t>
    </dgm:pt>
    <dgm:pt modelId="{54ECF802-AABC-433D-BE84-0D673AD6827D}" type="sibTrans" cxnId="{BE86659C-A3E1-444E-A7CA-6DA1CA451B10}">
      <dgm:prSet/>
      <dgm:spPr/>
      <dgm:t>
        <a:bodyPr/>
        <a:lstStyle/>
        <a:p>
          <a:endParaRPr lang="en-US"/>
        </a:p>
      </dgm:t>
    </dgm:pt>
    <dgm:pt modelId="{52250379-BBE6-4DC1-9BCD-FEFB9F96E212}">
      <dgm:prSet/>
      <dgm:spPr/>
      <dgm:t>
        <a:bodyPr/>
        <a:lstStyle/>
        <a:p>
          <a:r>
            <a:rPr lang="en-US"/>
            <a:t>Handbook</a:t>
          </a:r>
        </a:p>
      </dgm:t>
    </dgm:pt>
    <dgm:pt modelId="{C9100CB7-8B25-44B0-8339-336FA69019CB}" type="parTrans" cxnId="{5B217085-7228-4D5E-A10A-B653053EE252}">
      <dgm:prSet/>
      <dgm:spPr/>
      <dgm:t>
        <a:bodyPr/>
        <a:lstStyle/>
        <a:p>
          <a:endParaRPr lang="en-US"/>
        </a:p>
      </dgm:t>
    </dgm:pt>
    <dgm:pt modelId="{D61BF300-E41C-480C-B865-603FBBFCB008}" type="sibTrans" cxnId="{5B217085-7228-4D5E-A10A-B653053EE252}">
      <dgm:prSet/>
      <dgm:spPr/>
      <dgm:t>
        <a:bodyPr/>
        <a:lstStyle/>
        <a:p>
          <a:endParaRPr lang="en-US"/>
        </a:p>
      </dgm:t>
    </dgm:pt>
    <dgm:pt modelId="{8817A00D-0CBE-4C28-A98A-8E7405BFF8FC}" type="pres">
      <dgm:prSet presAssocID="{252578DF-F32E-4DDB-BDE1-F6AC48D483C3}" presName="root" presStyleCnt="0">
        <dgm:presLayoutVars>
          <dgm:dir/>
          <dgm:resizeHandles val="exact"/>
        </dgm:presLayoutVars>
      </dgm:prSet>
      <dgm:spPr/>
    </dgm:pt>
    <dgm:pt modelId="{16D84694-DD3B-4DFE-985D-D06DC3D37623}" type="pres">
      <dgm:prSet presAssocID="{9372DF01-9625-4A57-A462-C7E32F58833E}" presName="compNode" presStyleCnt="0"/>
      <dgm:spPr/>
    </dgm:pt>
    <dgm:pt modelId="{A317F4F6-DA0D-4048-996E-E361C4145143}" type="pres">
      <dgm:prSet presAssocID="{9372DF01-9625-4A57-A462-C7E32F58833E}" presName="bgRect" presStyleLbl="bgShp" presStyleIdx="0" presStyleCnt="5"/>
      <dgm:spPr/>
    </dgm:pt>
    <dgm:pt modelId="{BB0B0926-9BA7-49E7-B6ED-107ED1F67734}" type="pres">
      <dgm:prSet presAssocID="{9372DF01-9625-4A57-A462-C7E32F58833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44964DED-EB96-43D9-9A67-4F4AFB7EC379}" type="pres">
      <dgm:prSet presAssocID="{9372DF01-9625-4A57-A462-C7E32F58833E}" presName="spaceRect" presStyleCnt="0"/>
      <dgm:spPr/>
    </dgm:pt>
    <dgm:pt modelId="{E29CC9E9-ED55-4DF2-B5AC-B2ECD03BED32}" type="pres">
      <dgm:prSet presAssocID="{9372DF01-9625-4A57-A462-C7E32F58833E}" presName="parTx" presStyleLbl="revTx" presStyleIdx="0" presStyleCnt="5">
        <dgm:presLayoutVars>
          <dgm:chMax val="0"/>
          <dgm:chPref val="0"/>
        </dgm:presLayoutVars>
      </dgm:prSet>
      <dgm:spPr/>
    </dgm:pt>
    <dgm:pt modelId="{FAFB173B-FEB0-44A2-BC05-A19957CEF626}" type="pres">
      <dgm:prSet presAssocID="{B6F44A20-E82E-4518-A562-19FA224AAE28}" presName="sibTrans" presStyleCnt="0"/>
      <dgm:spPr/>
    </dgm:pt>
    <dgm:pt modelId="{E2C07ADB-8606-4F42-AF30-389764E7BB8C}" type="pres">
      <dgm:prSet presAssocID="{52C66657-01CF-4C0E-BBBA-86AB2EAEAA09}" presName="compNode" presStyleCnt="0"/>
      <dgm:spPr/>
    </dgm:pt>
    <dgm:pt modelId="{36CEB576-8868-4CDA-AC8B-3C17CE92D989}" type="pres">
      <dgm:prSet presAssocID="{52C66657-01CF-4C0E-BBBA-86AB2EAEAA09}" presName="bgRect" presStyleLbl="bgShp" presStyleIdx="1" presStyleCnt="5"/>
      <dgm:spPr/>
    </dgm:pt>
    <dgm:pt modelId="{3BB44775-7FC2-4F27-8B6B-B6555DE93AE0}" type="pres">
      <dgm:prSet presAssocID="{52C66657-01CF-4C0E-BBBA-86AB2EAEAA0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ideo camera"/>
        </a:ext>
      </dgm:extLst>
    </dgm:pt>
    <dgm:pt modelId="{2299A66D-6192-4BBE-B4E5-E70106FE72F2}" type="pres">
      <dgm:prSet presAssocID="{52C66657-01CF-4C0E-BBBA-86AB2EAEAA09}" presName="spaceRect" presStyleCnt="0"/>
      <dgm:spPr/>
    </dgm:pt>
    <dgm:pt modelId="{06018B7C-A3BD-4B14-BEB3-B4F6A36DFC69}" type="pres">
      <dgm:prSet presAssocID="{52C66657-01CF-4C0E-BBBA-86AB2EAEAA09}" presName="parTx" presStyleLbl="revTx" presStyleIdx="1" presStyleCnt="5">
        <dgm:presLayoutVars>
          <dgm:chMax val="0"/>
          <dgm:chPref val="0"/>
        </dgm:presLayoutVars>
      </dgm:prSet>
      <dgm:spPr/>
    </dgm:pt>
    <dgm:pt modelId="{E4BC031E-2E0B-498D-9965-1992C1520C50}" type="pres">
      <dgm:prSet presAssocID="{B59AD561-BB31-4A8E-9C9C-3E10C3C52C9A}" presName="sibTrans" presStyleCnt="0"/>
      <dgm:spPr/>
    </dgm:pt>
    <dgm:pt modelId="{FC0E1466-047B-4384-9253-D40E3D2BBB3E}" type="pres">
      <dgm:prSet presAssocID="{88FED47A-951E-443D-AA59-DF7FED319FC6}" presName="compNode" presStyleCnt="0"/>
      <dgm:spPr/>
    </dgm:pt>
    <dgm:pt modelId="{E58CD98E-022F-41E2-ADD2-C87C67C0BC26}" type="pres">
      <dgm:prSet presAssocID="{88FED47A-951E-443D-AA59-DF7FED319FC6}" presName="bgRect" presStyleLbl="bgShp" presStyleIdx="2" presStyleCnt="5"/>
      <dgm:spPr/>
    </dgm:pt>
    <dgm:pt modelId="{37FE1760-A4FA-4809-AB63-E60F5409D394}" type="pres">
      <dgm:prSet presAssocID="{88FED47A-951E-443D-AA59-DF7FED319FC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itor"/>
        </a:ext>
      </dgm:extLst>
    </dgm:pt>
    <dgm:pt modelId="{A6801BD7-C0B4-4529-9CFA-99BFFBC7E1E0}" type="pres">
      <dgm:prSet presAssocID="{88FED47A-951E-443D-AA59-DF7FED319FC6}" presName="spaceRect" presStyleCnt="0"/>
      <dgm:spPr/>
    </dgm:pt>
    <dgm:pt modelId="{69DAC17D-637C-4F9C-9E70-3E3E1172B226}" type="pres">
      <dgm:prSet presAssocID="{88FED47A-951E-443D-AA59-DF7FED319FC6}" presName="parTx" presStyleLbl="revTx" presStyleIdx="2" presStyleCnt="5">
        <dgm:presLayoutVars>
          <dgm:chMax val="0"/>
          <dgm:chPref val="0"/>
        </dgm:presLayoutVars>
      </dgm:prSet>
      <dgm:spPr/>
    </dgm:pt>
    <dgm:pt modelId="{C1C1DA6B-ADFD-4C52-B782-35B7A64DDF41}" type="pres">
      <dgm:prSet presAssocID="{23B063E2-45D0-418D-AE85-3DFA85D8D43C}" presName="sibTrans" presStyleCnt="0"/>
      <dgm:spPr/>
    </dgm:pt>
    <dgm:pt modelId="{FD27A3AB-85BF-47E8-A4FF-FBF5E21FAE93}" type="pres">
      <dgm:prSet presAssocID="{3C7CB858-1F4B-4AD7-A3C5-76DEC85BA7EA}" presName="compNode" presStyleCnt="0"/>
      <dgm:spPr/>
    </dgm:pt>
    <dgm:pt modelId="{0D15588D-B912-410F-80B6-06A6A880BD85}" type="pres">
      <dgm:prSet presAssocID="{3C7CB858-1F4B-4AD7-A3C5-76DEC85BA7EA}" presName="bgRect" presStyleLbl="bgShp" presStyleIdx="3" presStyleCnt="5"/>
      <dgm:spPr/>
    </dgm:pt>
    <dgm:pt modelId="{1757D105-F59A-44BD-AD75-D88E03A4883D}" type="pres">
      <dgm:prSet presAssocID="{3C7CB858-1F4B-4AD7-A3C5-76DEC85BA7E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rcode"/>
        </a:ext>
      </dgm:extLst>
    </dgm:pt>
    <dgm:pt modelId="{6653A709-C644-41FA-9D94-96744113CA80}" type="pres">
      <dgm:prSet presAssocID="{3C7CB858-1F4B-4AD7-A3C5-76DEC85BA7EA}" presName="spaceRect" presStyleCnt="0"/>
      <dgm:spPr/>
    </dgm:pt>
    <dgm:pt modelId="{56D539EB-8C60-403A-AC12-241393FA1E24}" type="pres">
      <dgm:prSet presAssocID="{3C7CB858-1F4B-4AD7-A3C5-76DEC85BA7EA}" presName="parTx" presStyleLbl="revTx" presStyleIdx="3" presStyleCnt="5">
        <dgm:presLayoutVars>
          <dgm:chMax val="0"/>
          <dgm:chPref val="0"/>
        </dgm:presLayoutVars>
      </dgm:prSet>
      <dgm:spPr/>
    </dgm:pt>
    <dgm:pt modelId="{A63F5C0D-296A-45AC-89B0-EB9AE130D51A}" type="pres">
      <dgm:prSet presAssocID="{54ECF802-AABC-433D-BE84-0D673AD6827D}" presName="sibTrans" presStyleCnt="0"/>
      <dgm:spPr/>
    </dgm:pt>
    <dgm:pt modelId="{FF4F25A4-1A7A-48B0-B6E5-B676447EC016}" type="pres">
      <dgm:prSet presAssocID="{52250379-BBE6-4DC1-9BCD-FEFB9F96E212}" presName="compNode" presStyleCnt="0"/>
      <dgm:spPr/>
    </dgm:pt>
    <dgm:pt modelId="{41BC04D4-F070-4237-BB91-966EC6B46245}" type="pres">
      <dgm:prSet presAssocID="{52250379-BBE6-4DC1-9BCD-FEFB9F96E212}" presName="bgRect" presStyleLbl="bgShp" presStyleIdx="4" presStyleCnt="5"/>
      <dgm:spPr/>
    </dgm:pt>
    <dgm:pt modelId="{D57C2F5B-7624-4439-8EC3-438E03508DC0}" type="pres">
      <dgm:prSet presAssocID="{52250379-BBE6-4DC1-9BCD-FEFB9F96E21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osed Book"/>
        </a:ext>
      </dgm:extLst>
    </dgm:pt>
    <dgm:pt modelId="{F75BDCF8-EC75-449A-8C4E-D819F079BD70}" type="pres">
      <dgm:prSet presAssocID="{52250379-BBE6-4DC1-9BCD-FEFB9F96E212}" presName="spaceRect" presStyleCnt="0"/>
      <dgm:spPr/>
    </dgm:pt>
    <dgm:pt modelId="{BD275BE4-40C8-41FD-B24A-AFCA95638F23}" type="pres">
      <dgm:prSet presAssocID="{52250379-BBE6-4DC1-9BCD-FEFB9F96E212}" presName="parTx" presStyleLbl="revTx" presStyleIdx="4" presStyleCnt="5">
        <dgm:presLayoutVars>
          <dgm:chMax val="0"/>
          <dgm:chPref val="0"/>
        </dgm:presLayoutVars>
      </dgm:prSet>
      <dgm:spPr/>
    </dgm:pt>
  </dgm:ptLst>
  <dgm:cxnLst>
    <dgm:cxn modelId="{4333EA08-5D30-4757-AEC9-77DA2E67BC61}" type="presOf" srcId="{88FED47A-951E-443D-AA59-DF7FED319FC6}" destId="{69DAC17D-637C-4F9C-9E70-3E3E1172B226}" srcOrd="0" destOrd="0" presId="urn:microsoft.com/office/officeart/2018/2/layout/IconVerticalSolidList"/>
    <dgm:cxn modelId="{9B452741-77BA-4FD1-8434-AECCC9347A26}" srcId="{252578DF-F32E-4DDB-BDE1-F6AC48D483C3}" destId="{9372DF01-9625-4A57-A462-C7E32F58833E}" srcOrd="0" destOrd="0" parTransId="{3C8B8688-F881-460F-9B32-B0E88305882E}" sibTransId="{B6F44A20-E82E-4518-A562-19FA224AAE28}"/>
    <dgm:cxn modelId="{D0F4E84C-50FB-4534-85AC-761251322965}" type="presOf" srcId="{3C7CB858-1F4B-4AD7-A3C5-76DEC85BA7EA}" destId="{56D539EB-8C60-403A-AC12-241393FA1E24}" srcOrd="0" destOrd="0" presId="urn:microsoft.com/office/officeart/2018/2/layout/IconVerticalSolidList"/>
    <dgm:cxn modelId="{0D604780-7715-47FF-93C5-462931E0B407}" srcId="{252578DF-F32E-4DDB-BDE1-F6AC48D483C3}" destId="{52C66657-01CF-4C0E-BBBA-86AB2EAEAA09}" srcOrd="1" destOrd="0" parTransId="{73002CF3-75C6-44A9-A2B6-DA844DF2D6BD}" sibTransId="{B59AD561-BB31-4A8E-9C9C-3E10C3C52C9A}"/>
    <dgm:cxn modelId="{5B217085-7228-4D5E-A10A-B653053EE252}" srcId="{252578DF-F32E-4DDB-BDE1-F6AC48D483C3}" destId="{52250379-BBE6-4DC1-9BCD-FEFB9F96E212}" srcOrd="4" destOrd="0" parTransId="{C9100CB7-8B25-44B0-8339-336FA69019CB}" sibTransId="{D61BF300-E41C-480C-B865-603FBBFCB008}"/>
    <dgm:cxn modelId="{BE86659C-A3E1-444E-A7CA-6DA1CA451B10}" srcId="{252578DF-F32E-4DDB-BDE1-F6AC48D483C3}" destId="{3C7CB858-1F4B-4AD7-A3C5-76DEC85BA7EA}" srcOrd="3" destOrd="0" parTransId="{30B6AB66-FEDF-44CA-B0CA-B04E478406E3}" sibTransId="{54ECF802-AABC-433D-BE84-0D673AD6827D}"/>
    <dgm:cxn modelId="{BC7BAAA0-2F28-4E85-8B17-31E9F94D2A6E}" type="presOf" srcId="{52250379-BBE6-4DC1-9BCD-FEFB9F96E212}" destId="{BD275BE4-40C8-41FD-B24A-AFCA95638F23}" srcOrd="0" destOrd="0" presId="urn:microsoft.com/office/officeart/2018/2/layout/IconVerticalSolidList"/>
    <dgm:cxn modelId="{7D20FCA0-F7A7-41AB-A847-D691053DA27A}" srcId="{252578DF-F32E-4DDB-BDE1-F6AC48D483C3}" destId="{88FED47A-951E-443D-AA59-DF7FED319FC6}" srcOrd="2" destOrd="0" parTransId="{A4FB6AC6-C4A1-4800-A66C-3F26B3B4F1FB}" sibTransId="{23B063E2-45D0-418D-AE85-3DFA85D8D43C}"/>
    <dgm:cxn modelId="{8C7F70A2-4407-4BB0-BFB9-0C6D25797DBE}" type="presOf" srcId="{9372DF01-9625-4A57-A462-C7E32F58833E}" destId="{E29CC9E9-ED55-4DF2-B5AC-B2ECD03BED32}" srcOrd="0" destOrd="0" presId="urn:microsoft.com/office/officeart/2018/2/layout/IconVerticalSolidList"/>
    <dgm:cxn modelId="{62DAD6B1-A8F8-4C37-B917-F4994C8D1D60}" type="presOf" srcId="{252578DF-F32E-4DDB-BDE1-F6AC48D483C3}" destId="{8817A00D-0CBE-4C28-A98A-8E7405BFF8FC}" srcOrd="0" destOrd="0" presId="urn:microsoft.com/office/officeart/2018/2/layout/IconVerticalSolidList"/>
    <dgm:cxn modelId="{6B3EACDC-4290-4BA5-9F56-AA558527A7CF}" type="presOf" srcId="{52C66657-01CF-4C0E-BBBA-86AB2EAEAA09}" destId="{06018B7C-A3BD-4B14-BEB3-B4F6A36DFC69}" srcOrd="0" destOrd="0" presId="urn:microsoft.com/office/officeart/2018/2/layout/IconVerticalSolidList"/>
    <dgm:cxn modelId="{712C5185-BB68-4BDC-B3C2-C74724A9FDB8}" type="presParOf" srcId="{8817A00D-0CBE-4C28-A98A-8E7405BFF8FC}" destId="{16D84694-DD3B-4DFE-985D-D06DC3D37623}" srcOrd="0" destOrd="0" presId="urn:microsoft.com/office/officeart/2018/2/layout/IconVerticalSolidList"/>
    <dgm:cxn modelId="{D4B68120-08A3-4D82-9E8F-6E07AA1C535B}" type="presParOf" srcId="{16D84694-DD3B-4DFE-985D-D06DC3D37623}" destId="{A317F4F6-DA0D-4048-996E-E361C4145143}" srcOrd="0" destOrd="0" presId="urn:microsoft.com/office/officeart/2018/2/layout/IconVerticalSolidList"/>
    <dgm:cxn modelId="{0A82BEBE-2BDF-4ECF-9E5A-FF433BF711AB}" type="presParOf" srcId="{16D84694-DD3B-4DFE-985D-D06DC3D37623}" destId="{BB0B0926-9BA7-49E7-B6ED-107ED1F67734}" srcOrd="1" destOrd="0" presId="urn:microsoft.com/office/officeart/2018/2/layout/IconVerticalSolidList"/>
    <dgm:cxn modelId="{5CA23264-6B04-4C25-8037-B2366A17F8F6}" type="presParOf" srcId="{16D84694-DD3B-4DFE-985D-D06DC3D37623}" destId="{44964DED-EB96-43D9-9A67-4F4AFB7EC379}" srcOrd="2" destOrd="0" presId="urn:microsoft.com/office/officeart/2018/2/layout/IconVerticalSolidList"/>
    <dgm:cxn modelId="{8C1DDF02-4C5A-4EA8-BCC0-788AD75BB69F}" type="presParOf" srcId="{16D84694-DD3B-4DFE-985D-D06DC3D37623}" destId="{E29CC9E9-ED55-4DF2-B5AC-B2ECD03BED32}" srcOrd="3" destOrd="0" presId="urn:microsoft.com/office/officeart/2018/2/layout/IconVerticalSolidList"/>
    <dgm:cxn modelId="{6EED1C90-DE14-424F-BFAA-81CD2BE568D9}" type="presParOf" srcId="{8817A00D-0CBE-4C28-A98A-8E7405BFF8FC}" destId="{FAFB173B-FEB0-44A2-BC05-A19957CEF626}" srcOrd="1" destOrd="0" presId="urn:microsoft.com/office/officeart/2018/2/layout/IconVerticalSolidList"/>
    <dgm:cxn modelId="{46143932-8E0C-41D3-A97F-26416F296348}" type="presParOf" srcId="{8817A00D-0CBE-4C28-A98A-8E7405BFF8FC}" destId="{E2C07ADB-8606-4F42-AF30-389764E7BB8C}" srcOrd="2" destOrd="0" presId="urn:microsoft.com/office/officeart/2018/2/layout/IconVerticalSolidList"/>
    <dgm:cxn modelId="{A7F51BF5-69B8-4755-AB5C-9B50FA4825E0}" type="presParOf" srcId="{E2C07ADB-8606-4F42-AF30-389764E7BB8C}" destId="{36CEB576-8868-4CDA-AC8B-3C17CE92D989}" srcOrd="0" destOrd="0" presId="urn:microsoft.com/office/officeart/2018/2/layout/IconVerticalSolidList"/>
    <dgm:cxn modelId="{2C722A2A-E0A9-4C0D-9EA3-BB2E357B07D0}" type="presParOf" srcId="{E2C07ADB-8606-4F42-AF30-389764E7BB8C}" destId="{3BB44775-7FC2-4F27-8B6B-B6555DE93AE0}" srcOrd="1" destOrd="0" presId="urn:microsoft.com/office/officeart/2018/2/layout/IconVerticalSolidList"/>
    <dgm:cxn modelId="{C8886AA1-E8A5-4240-88E3-09D3161FC937}" type="presParOf" srcId="{E2C07ADB-8606-4F42-AF30-389764E7BB8C}" destId="{2299A66D-6192-4BBE-B4E5-E70106FE72F2}" srcOrd="2" destOrd="0" presId="urn:microsoft.com/office/officeart/2018/2/layout/IconVerticalSolidList"/>
    <dgm:cxn modelId="{F702E7C3-E04C-484A-8162-B9A4D273AB89}" type="presParOf" srcId="{E2C07ADB-8606-4F42-AF30-389764E7BB8C}" destId="{06018B7C-A3BD-4B14-BEB3-B4F6A36DFC69}" srcOrd="3" destOrd="0" presId="urn:microsoft.com/office/officeart/2018/2/layout/IconVerticalSolidList"/>
    <dgm:cxn modelId="{5A4EC743-7E44-4436-85EC-C2145CE4F52C}" type="presParOf" srcId="{8817A00D-0CBE-4C28-A98A-8E7405BFF8FC}" destId="{E4BC031E-2E0B-498D-9965-1992C1520C50}" srcOrd="3" destOrd="0" presId="urn:microsoft.com/office/officeart/2018/2/layout/IconVerticalSolidList"/>
    <dgm:cxn modelId="{A9A458A1-D2AA-49E1-8432-B5AD7B1A9231}" type="presParOf" srcId="{8817A00D-0CBE-4C28-A98A-8E7405BFF8FC}" destId="{FC0E1466-047B-4384-9253-D40E3D2BBB3E}" srcOrd="4" destOrd="0" presId="urn:microsoft.com/office/officeart/2018/2/layout/IconVerticalSolidList"/>
    <dgm:cxn modelId="{C768A89F-DD77-4A45-A7A1-CA281F41205C}" type="presParOf" srcId="{FC0E1466-047B-4384-9253-D40E3D2BBB3E}" destId="{E58CD98E-022F-41E2-ADD2-C87C67C0BC26}" srcOrd="0" destOrd="0" presId="urn:microsoft.com/office/officeart/2018/2/layout/IconVerticalSolidList"/>
    <dgm:cxn modelId="{8BCF1B07-D4EA-4961-A314-1BAC351A3E62}" type="presParOf" srcId="{FC0E1466-047B-4384-9253-D40E3D2BBB3E}" destId="{37FE1760-A4FA-4809-AB63-E60F5409D394}" srcOrd="1" destOrd="0" presId="urn:microsoft.com/office/officeart/2018/2/layout/IconVerticalSolidList"/>
    <dgm:cxn modelId="{8CDFD359-6C69-455A-AB6B-4E73889A9E11}" type="presParOf" srcId="{FC0E1466-047B-4384-9253-D40E3D2BBB3E}" destId="{A6801BD7-C0B4-4529-9CFA-99BFFBC7E1E0}" srcOrd="2" destOrd="0" presId="urn:microsoft.com/office/officeart/2018/2/layout/IconVerticalSolidList"/>
    <dgm:cxn modelId="{1DFF6287-C6AD-4201-83EA-8198D15DEB19}" type="presParOf" srcId="{FC0E1466-047B-4384-9253-D40E3D2BBB3E}" destId="{69DAC17D-637C-4F9C-9E70-3E3E1172B226}" srcOrd="3" destOrd="0" presId="urn:microsoft.com/office/officeart/2018/2/layout/IconVerticalSolidList"/>
    <dgm:cxn modelId="{36726855-74AF-433E-BDC5-90954F2574DB}" type="presParOf" srcId="{8817A00D-0CBE-4C28-A98A-8E7405BFF8FC}" destId="{C1C1DA6B-ADFD-4C52-B782-35B7A64DDF41}" srcOrd="5" destOrd="0" presId="urn:microsoft.com/office/officeart/2018/2/layout/IconVerticalSolidList"/>
    <dgm:cxn modelId="{E91E24EC-89B5-454C-B35E-CDE5A91B506D}" type="presParOf" srcId="{8817A00D-0CBE-4C28-A98A-8E7405BFF8FC}" destId="{FD27A3AB-85BF-47E8-A4FF-FBF5E21FAE93}" srcOrd="6" destOrd="0" presId="urn:microsoft.com/office/officeart/2018/2/layout/IconVerticalSolidList"/>
    <dgm:cxn modelId="{E10361BB-78D3-4CB4-B7FD-5907C01D6E9C}" type="presParOf" srcId="{FD27A3AB-85BF-47E8-A4FF-FBF5E21FAE93}" destId="{0D15588D-B912-410F-80B6-06A6A880BD85}" srcOrd="0" destOrd="0" presId="urn:microsoft.com/office/officeart/2018/2/layout/IconVerticalSolidList"/>
    <dgm:cxn modelId="{549720F2-80FA-4702-8BB4-021916138D2E}" type="presParOf" srcId="{FD27A3AB-85BF-47E8-A4FF-FBF5E21FAE93}" destId="{1757D105-F59A-44BD-AD75-D88E03A4883D}" srcOrd="1" destOrd="0" presId="urn:microsoft.com/office/officeart/2018/2/layout/IconVerticalSolidList"/>
    <dgm:cxn modelId="{FA6FFE3B-2D68-4672-B91A-E34488DF3AB7}" type="presParOf" srcId="{FD27A3AB-85BF-47E8-A4FF-FBF5E21FAE93}" destId="{6653A709-C644-41FA-9D94-96744113CA80}" srcOrd="2" destOrd="0" presId="urn:microsoft.com/office/officeart/2018/2/layout/IconVerticalSolidList"/>
    <dgm:cxn modelId="{BBB81460-1631-4188-8036-BE88439799FE}" type="presParOf" srcId="{FD27A3AB-85BF-47E8-A4FF-FBF5E21FAE93}" destId="{56D539EB-8C60-403A-AC12-241393FA1E24}" srcOrd="3" destOrd="0" presId="urn:microsoft.com/office/officeart/2018/2/layout/IconVerticalSolidList"/>
    <dgm:cxn modelId="{03FAFAA8-2949-4B3A-A8BA-98C712BE9924}" type="presParOf" srcId="{8817A00D-0CBE-4C28-A98A-8E7405BFF8FC}" destId="{A63F5C0D-296A-45AC-89B0-EB9AE130D51A}" srcOrd="7" destOrd="0" presId="urn:microsoft.com/office/officeart/2018/2/layout/IconVerticalSolidList"/>
    <dgm:cxn modelId="{89F534D0-75B4-4D34-8A17-26036F58BAA0}" type="presParOf" srcId="{8817A00D-0CBE-4C28-A98A-8E7405BFF8FC}" destId="{FF4F25A4-1A7A-48B0-B6E5-B676447EC016}" srcOrd="8" destOrd="0" presId="urn:microsoft.com/office/officeart/2018/2/layout/IconVerticalSolidList"/>
    <dgm:cxn modelId="{323B5DAD-9106-49E8-AF6B-FF1898FB8898}" type="presParOf" srcId="{FF4F25A4-1A7A-48B0-B6E5-B676447EC016}" destId="{41BC04D4-F070-4237-BB91-966EC6B46245}" srcOrd="0" destOrd="0" presId="urn:microsoft.com/office/officeart/2018/2/layout/IconVerticalSolidList"/>
    <dgm:cxn modelId="{DA00F75E-1D82-4660-ADA4-5A46280C5B4F}" type="presParOf" srcId="{FF4F25A4-1A7A-48B0-B6E5-B676447EC016}" destId="{D57C2F5B-7624-4439-8EC3-438E03508DC0}" srcOrd="1" destOrd="0" presId="urn:microsoft.com/office/officeart/2018/2/layout/IconVerticalSolidList"/>
    <dgm:cxn modelId="{FBCC1D2B-F0A2-454F-8955-B0C7CCCB8469}" type="presParOf" srcId="{FF4F25A4-1A7A-48B0-B6E5-B676447EC016}" destId="{F75BDCF8-EC75-449A-8C4E-D819F079BD70}" srcOrd="2" destOrd="0" presId="urn:microsoft.com/office/officeart/2018/2/layout/IconVerticalSolidList"/>
    <dgm:cxn modelId="{3287A37B-79C2-4A74-9D6C-39336F466F78}" type="presParOf" srcId="{FF4F25A4-1A7A-48B0-B6E5-B676447EC016}" destId="{BD275BE4-40C8-41FD-B24A-AFCA95638F2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5EE460-90FD-46A3-BB5E-670CAC2BF09B}">
      <dsp:nvSpPr>
        <dsp:cNvPr id="0" name=""/>
        <dsp:cNvSpPr/>
      </dsp:nvSpPr>
      <dsp:spPr>
        <a:xfrm>
          <a:off x="343598" y="815421"/>
          <a:ext cx="1066904" cy="106690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D09B4C-3BDC-44D5-8087-B3900E75A454}">
      <dsp:nvSpPr>
        <dsp:cNvPr id="0" name=""/>
        <dsp:cNvSpPr/>
      </dsp:nvSpPr>
      <dsp:spPr>
        <a:xfrm>
          <a:off x="570971" y="1042794"/>
          <a:ext cx="612158" cy="61215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13E476-8A38-429F-A1D6-ADA52AE00417}">
      <dsp:nvSpPr>
        <dsp:cNvPr id="0" name=""/>
        <dsp:cNvSpPr/>
      </dsp:nvSpPr>
      <dsp:spPr>
        <a:xfrm>
          <a:off x="2538" y="2214640"/>
          <a:ext cx="1749023" cy="699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US" sz="1300" kern="1200" dirty="0"/>
            <a:t>Social Media</a:t>
          </a:r>
        </a:p>
      </dsp:txBody>
      <dsp:txXfrm>
        <a:off x="2538" y="2214640"/>
        <a:ext cx="1749023" cy="699609"/>
      </dsp:txXfrm>
    </dsp:sp>
    <dsp:sp modelId="{08DBC488-39F7-40B5-93A8-29AE2BE2EFEF}">
      <dsp:nvSpPr>
        <dsp:cNvPr id="0" name=""/>
        <dsp:cNvSpPr/>
      </dsp:nvSpPr>
      <dsp:spPr>
        <a:xfrm>
          <a:off x="2398700" y="815421"/>
          <a:ext cx="1066904" cy="106690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9785F1-7DAD-4007-8A5B-CAB134C70497}">
      <dsp:nvSpPr>
        <dsp:cNvPr id="0" name=""/>
        <dsp:cNvSpPr/>
      </dsp:nvSpPr>
      <dsp:spPr>
        <a:xfrm>
          <a:off x="2626073" y="1042794"/>
          <a:ext cx="612158" cy="61215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51B2C2-A60B-4611-9867-193764A399C5}">
      <dsp:nvSpPr>
        <dsp:cNvPr id="0" name=""/>
        <dsp:cNvSpPr/>
      </dsp:nvSpPr>
      <dsp:spPr>
        <a:xfrm>
          <a:off x="2057641" y="2214640"/>
          <a:ext cx="1749023" cy="699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US" sz="1300" kern="1200"/>
            <a:t>2 Short Films (One early on and one after the event)</a:t>
          </a:r>
        </a:p>
      </dsp:txBody>
      <dsp:txXfrm>
        <a:off x="2057641" y="2214640"/>
        <a:ext cx="1749023" cy="699609"/>
      </dsp:txXfrm>
    </dsp:sp>
    <dsp:sp modelId="{79AC223A-58FC-472F-B3B0-D673E63F2B85}">
      <dsp:nvSpPr>
        <dsp:cNvPr id="0" name=""/>
        <dsp:cNvSpPr/>
      </dsp:nvSpPr>
      <dsp:spPr>
        <a:xfrm>
          <a:off x="4453803" y="815421"/>
          <a:ext cx="1066904" cy="106690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CFCD54-E0B4-430B-91B0-8DC42D874C13}">
      <dsp:nvSpPr>
        <dsp:cNvPr id="0" name=""/>
        <dsp:cNvSpPr/>
      </dsp:nvSpPr>
      <dsp:spPr>
        <a:xfrm>
          <a:off x="4681176" y="1042794"/>
          <a:ext cx="612158" cy="61215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2A67E1-26C4-4B67-8976-77537EE083FF}">
      <dsp:nvSpPr>
        <dsp:cNvPr id="0" name=""/>
        <dsp:cNvSpPr/>
      </dsp:nvSpPr>
      <dsp:spPr>
        <a:xfrm>
          <a:off x="4112743" y="2214640"/>
          <a:ext cx="1749023" cy="699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US" sz="1300" kern="1200"/>
            <a:t>Digital Posters</a:t>
          </a:r>
        </a:p>
      </dsp:txBody>
      <dsp:txXfrm>
        <a:off x="4112743" y="2214640"/>
        <a:ext cx="1749023" cy="699609"/>
      </dsp:txXfrm>
    </dsp:sp>
    <dsp:sp modelId="{2C6B21FC-6782-4CB9-8546-8983ED0A461C}">
      <dsp:nvSpPr>
        <dsp:cNvPr id="0" name=""/>
        <dsp:cNvSpPr/>
      </dsp:nvSpPr>
      <dsp:spPr>
        <a:xfrm>
          <a:off x="6508905" y="815421"/>
          <a:ext cx="1066904" cy="106690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A871A0-38E4-4BC8-BDEA-5B1D727DADC2}">
      <dsp:nvSpPr>
        <dsp:cNvPr id="0" name=""/>
        <dsp:cNvSpPr/>
      </dsp:nvSpPr>
      <dsp:spPr>
        <a:xfrm>
          <a:off x="6736278" y="1042794"/>
          <a:ext cx="612158" cy="61215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6316F9-23ED-4728-8149-BC43103F169E}">
      <dsp:nvSpPr>
        <dsp:cNvPr id="0" name=""/>
        <dsp:cNvSpPr/>
      </dsp:nvSpPr>
      <dsp:spPr>
        <a:xfrm>
          <a:off x="6167846" y="2214640"/>
          <a:ext cx="1749023" cy="699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US" sz="1300" kern="1200"/>
            <a:t>Online Event</a:t>
          </a:r>
        </a:p>
      </dsp:txBody>
      <dsp:txXfrm>
        <a:off x="6167846" y="2214640"/>
        <a:ext cx="1749023" cy="699609"/>
      </dsp:txXfrm>
    </dsp:sp>
    <dsp:sp modelId="{A34CA32F-3F81-4AD4-B22A-DE8DC20C07C9}">
      <dsp:nvSpPr>
        <dsp:cNvPr id="0" name=""/>
        <dsp:cNvSpPr/>
      </dsp:nvSpPr>
      <dsp:spPr>
        <a:xfrm>
          <a:off x="1371149" y="3351505"/>
          <a:ext cx="1066904" cy="106690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6F13FA-BC4A-43F2-9D3C-896AD3C00243}">
      <dsp:nvSpPr>
        <dsp:cNvPr id="0" name=""/>
        <dsp:cNvSpPr/>
      </dsp:nvSpPr>
      <dsp:spPr>
        <a:xfrm>
          <a:off x="1598522" y="3578878"/>
          <a:ext cx="612158" cy="61215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0FA762-8FD5-42F0-AAA0-F9EBD4C4118F}">
      <dsp:nvSpPr>
        <dsp:cNvPr id="0" name=""/>
        <dsp:cNvSpPr/>
      </dsp:nvSpPr>
      <dsp:spPr>
        <a:xfrm>
          <a:off x="1030089" y="4750724"/>
          <a:ext cx="1749023" cy="699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US" sz="1300" kern="1200"/>
            <a:t>Handbook</a:t>
          </a:r>
        </a:p>
      </dsp:txBody>
      <dsp:txXfrm>
        <a:off x="1030089" y="4750724"/>
        <a:ext cx="1749023" cy="699609"/>
      </dsp:txXfrm>
    </dsp:sp>
    <dsp:sp modelId="{BE6C011F-24B4-4FF7-A580-51E28D85E5B1}">
      <dsp:nvSpPr>
        <dsp:cNvPr id="0" name=""/>
        <dsp:cNvSpPr/>
      </dsp:nvSpPr>
      <dsp:spPr>
        <a:xfrm>
          <a:off x="3426251" y="3351505"/>
          <a:ext cx="1066904" cy="106690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471C54-5E4C-46F9-9415-C13F184A1AAC}">
      <dsp:nvSpPr>
        <dsp:cNvPr id="0" name=""/>
        <dsp:cNvSpPr/>
      </dsp:nvSpPr>
      <dsp:spPr>
        <a:xfrm>
          <a:off x="3653624" y="3578878"/>
          <a:ext cx="612158" cy="61215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CD2AAE-2359-4606-B6DD-F66BE45B6D58}">
      <dsp:nvSpPr>
        <dsp:cNvPr id="0" name=""/>
        <dsp:cNvSpPr/>
      </dsp:nvSpPr>
      <dsp:spPr>
        <a:xfrm>
          <a:off x="3085192" y="4750724"/>
          <a:ext cx="1749023" cy="699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kern="1200" dirty="0"/>
            <a:t>Merchandise</a:t>
          </a:r>
        </a:p>
      </dsp:txBody>
      <dsp:txXfrm>
        <a:off x="3085192" y="4750724"/>
        <a:ext cx="1749023" cy="699609"/>
      </dsp:txXfrm>
    </dsp:sp>
    <dsp:sp modelId="{F00CC201-6552-47DC-B5D0-11780C85C7CB}">
      <dsp:nvSpPr>
        <dsp:cNvPr id="0" name=""/>
        <dsp:cNvSpPr/>
      </dsp:nvSpPr>
      <dsp:spPr>
        <a:xfrm>
          <a:off x="5481354" y="3351505"/>
          <a:ext cx="1066904" cy="106690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2885F9-1FC8-40A2-B8AB-EE85BD604F4C}">
      <dsp:nvSpPr>
        <dsp:cNvPr id="0" name=""/>
        <dsp:cNvSpPr/>
      </dsp:nvSpPr>
      <dsp:spPr>
        <a:xfrm>
          <a:off x="5708727" y="3578878"/>
          <a:ext cx="612158" cy="61215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9F03C7-C3BB-48D9-A2D8-938975A2B84D}">
      <dsp:nvSpPr>
        <dsp:cNvPr id="0" name=""/>
        <dsp:cNvSpPr/>
      </dsp:nvSpPr>
      <dsp:spPr>
        <a:xfrm>
          <a:off x="5140294" y="4750724"/>
          <a:ext cx="1749023" cy="699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kern="1200" dirty="0"/>
            <a:t>QR Code (Continuously throughout strategy)</a:t>
          </a:r>
          <a:endParaRPr lang="en-US" sz="1300" kern="1200" dirty="0"/>
        </a:p>
      </dsp:txBody>
      <dsp:txXfrm>
        <a:off x="5140294" y="4750724"/>
        <a:ext cx="1749023" cy="6996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17F4F6-DA0D-4048-996E-E361C4145143}">
      <dsp:nvSpPr>
        <dsp:cNvPr id="0" name=""/>
        <dsp:cNvSpPr/>
      </dsp:nvSpPr>
      <dsp:spPr>
        <a:xfrm>
          <a:off x="0" y="4300"/>
          <a:ext cx="6641945" cy="91601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0B0926-9BA7-49E7-B6ED-107ED1F67734}">
      <dsp:nvSpPr>
        <dsp:cNvPr id="0" name=""/>
        <dsp:cNvSpPr/>
      </dsp:nvSpPr>
      <dsp:spPr>
        <a:xfrm>
          <a:off x="277094" y="210403"/>
          <a:ext cx="503807" cy="5038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9CC9E9-ED55-4DF2-B5AC-B2ECD03BED32}">
      <dsp:nvSpPr>
        <dsp:cNvPr id="0" name=""/>
        <dsp:cNvSpPr/>
      </dsp:nvSpPr>
      <dsp:spPr>
        <a:xfrm>
          <a:off x="1057996" y="4300"/>
          <a:ext cx="5583948" cy="916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45" tIns="96945" rIns="96945" bIns="96945" numCol="1" spcCol="1270" anchor="ctr" anchorCtr="0">
          <a:noAutofit/>
        </a:bodyPr>
        <a:lstStyle/>
        <a:p>
          <a:pPr marL="0" lvl="0" indent="0" algn="l" defTabSz="844550">
            <a:lnSpc>
              <a:spcPct val="90000"/>
            </a:lnSpc>
            <a:spcBef>
              <a:spcPct val="0"/>
            </a:spcBef>
            <a:spcAft>
              <a:spcPct val="35000"/>
            </a:spcAft>
            <a:buNone/>
          </a:pPr>
          <a:r>
            <a:rPr lang="en-US" sz="1900" kern="1200"/>
            <a:t>Social Media</a:t>
          </a:r>
        </a:p>
      </dsp:txBody>
      <dsp:txXfrm>
        <a:off x="1057996" y="4300"/>
        <a:ext cx="5583948" cy="916014"/>
      </dsp:txXfrm>
    </dsp:sp>
    <dsp:sp modelId="{36CEB576-8868-4CDA-AC8B-3C17CE92D989}">
      <dsp:nvSpPr>
        <dsp:cNvPr id="0" name=""/>
        <dsp:cNvSpPr/>
      </dsp:nvSpPr>
      <dsp:spPr>
        <a:xfrm>
          <a:off x="0" y="1149318"/>
          <a:ext cx="6641945" cy="91601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B44775-7FC2-4F27-8B6B-B6555DE93AE0}">
      <dsp:nvSpPr>
        <dsp:cNvPr id="0" name=""/>
        <dsp:cNvSpPr/>
      </dsp:nvSpPr>
      <dsp:spPr>
        <a:xfrm>
          <a:off x="277094" y="1355421"/>
          <a:ext cx="503807" cy="5038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018B7C-A3BD-4B14-BEB3-B4F6A36DFC69}">
      <dsp:nvSpPr>
        <dsp:cNvPr id="0" name=""/>
        <dsp:cNvSpPr/>
      </dsp:nvSpPr>
      <dsp:spPr>
        <a:xfrm>
          <a:off x="1057996" y="1149318"/>
          <a:ext cx="5583948" cy="916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45" tIns="96945" rIns="96945" bIns="96945" numCol="1" spcCol="1270" anchor="ctr" anchorCtr="0">
          <a:noAutofit/>
        </a:bodyPr>
        <a:lstStyle/>
        <a:p>
          <a:pPr marL="0" lvl="0" indent="0" algn="l" defTabSz="844550">
            <a:lnSpc>
              <a:spcPct val="90000"/>
            </a:lnSpc>
            <a:spcBef>
              <a:spcPct val="0"/>
            </a:spcBef>
            <a:spcAft>
              <a:spcPct val="35000"/>
            </a:spcAft>
            <a:buNone/>
          </a:pPr>
          <a:r>
            <a:rPr lang="en-US" sz="1900" kern="1200"/>
            <a:t>First of the two Short Films</a:t>
          </a:r>
        </a:p>
      </dsp:txBody>
      <dsp:txXfrm>
        <a:off x="1057996" y="1149318"/>
        <a:ext cx="5583948" cy="916014"/>
      </dsp:txXfrm>
    </dsp:sp>
    <dsp:sp modelId="{E58CD98E-022F-41E2-ADD2-C87C67C0BC26}">
      <dsp:nvSpPr>
        <dsp:cNvPr id="0" name=""/>
        <dsp:cNvSpPr/>
      </dsp:nvSpPr>
      <dsp:spPr>
        <a:xfrm>
          <a:off x="0" y="2294336"/>
          <a:ext cx="6641945" cy="91601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FE1760-A4FA-4809-AB63-E60F5409D394}">
      <dsp:nvSpPr>
        <dsp:cNvPr id="0" name=""/>
        <dsp:cNvSpPr/>
      </dsp:nvSpPr>
      <dsp:spPr>
        <a:xfrm>
          <a:off x="277094" y="2500440"/>
          <a:ext cx="503807" cy="5038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DAC17D-637C-4F9C-9E70-3E3E1172B226}">
      <dsp:nvSpPr>
        <dsp:cNvPr id="0" name=""/>
        <dsp:cNvSpPr/>
      </dsp:nvSpPr>
      <dsp:spPr>
        <a:xfrm>
          <a:off x="1057996" y="2294336"/>
          <a:ext cx="5583948" cy="916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45" tIns="96945" rIns="96945" bIns="96945" numCol="1" spcCol="1270" anchor="ctr" anchorCtr="0">
          <a:noAutofit/>
        </a:bodyPr>
        <a:lstStyle/>
        <a:p>
          <a:pPr marL="0" lvl="0" indent="0" algn="l" defTabSz="844550">
            <a:lnSpc>
              <a:spcPct val="90000"/>
            </a:lnSpc>
            <a:spcBef>
              <a:spcPct val="0"/>
            </a:spcBef>
            <a:spcAft>
              <a:spcPct val="35000"/>
            </a:spcAft>
            <a:buNone/>
          </a:pPr>
          <a:r>
            <a:rPr lang="en-US" sz="1900" kern="1200"/>
            <a:t>Digital Posters</a:t>
          </a:r>
        </a:p>
      </dsp:txBody>
      <dsp:txXfrm>
        <a:off x="1057996" y="2294336"/>
        <a:ext cx="5583948" cy="916014"/>
      </dsp:txXfrm>
    </dsp:sp>
    <dsp:sp modelId="{0D15588D-B912-410F-80B6-06A6A880BD85}">
      <dsp:nvSpPr>
        <dsp:cNvPr id="0" name=""/>
        <dsp:cNvSpPr/>
      </dsp:nvSpPr>
      <dsp:spPr>
        <a:xfrm>
          <a:off x="0" y="3439354"/>
          <a:ext cx="6641945" cy="91601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57D105-F59A-44BD-AD75-D88E03A4883D}">
      <dsp:nvSpPr>
        <dsp:cNvPr id="0" name=""/>
        <dsp:cNvSpPr/>
      </dsp:nvSpPr>
      <dsp:spPr>
        <a:xfrm>
          <a:off x="277094" y="3645458"/>
          <a:ext cx="503807" cy="50380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D539EB-8C60-403A-AC12-241393FA1E24}">
      <dsp:nvSpPr>
        <dsp:cNvPr id="0" name=""/>
        <dsp:cNvSpPr/>
      </dsp:nvSpPr>
      <dsp:spPr>
        <a:xfrm>
          <a:off x="1057996" y="3439354"/>
          <a:ext cx="5583948" cy="916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45" tIns="96945" rIns="96945" bIns="96945" numCol="1" spcCol="1270" anchor="ctr" anchorCtr="0">
          <a:noAutofit/>
        </a:bodyPr>
        <a:lstStyle/>
        <a:p>
          <a:pPr marL="0" lvl="0" indent="0" algn="l" defTabSz="844550">
            <a:lnSpc>
              <a:spcPct val="90000"/>
            </a:lnSpc>
            <a:spcBef>
              <a:spcPct val="0"/>
            </a:spcBef>
            <a:spcAft>
              <a:spcPct val="35000"/>
            </a:spcAft>
            <a:buNone/>
          </a:pPr>
          <a:r>
            <a:rPr lang="en-US" sz="1900" kern="1200"/>
            <a:t>QR Codes</a:t>
          </a:r>
        </a:p>
      </dsp:txBody>
      <dsp:txXfrm>
        <a:off x="1057996" y="3439354"/>
        <a:ext cx="5583948" cy="916014"/>
      </dsp:txXfrm>
    </dsp:sp>
    <dsp:sp modelId="{41BC04D4-F070-4237-BB91-966EC6B46245}">
      <dsp:nvSpPr>
        <dsp:cNvPr id="0" name=""/>
        <dsp:cNvSpPr/>
      </dsp:nvSpPr>
      <dsp:spPr>
        <a:xfrm>
          <a:off x="0" y="4584372"/>
          <a:ext cx="6641945" cy="91601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7C2F5B-7624-4439-8EC3-438E03508DC0}">
      <dsp:nvSpPr>
        <dsp:cNvPr id="0" name=""/>
        <dsp:cNvSpPr/>
      </dsp:nvSpPr>
      <dsp:spPr>
        <a:xfrm>
          <a:off x="277094" y="4790476"/>
          <a:ext cx="503807" cy="50380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275BE4-40C8-41FD-B24A-AFCA95638F23}">
      <dsp:nvSpPr>
        <dsp:cNvPr id="0" name=""/>
        <dsp:cNvSpPr/>
      </dsp:nvSpPr>
      <dsp:spPr>
        <a:xfrm>
          <a:off x="1057996" y="4584372"/>
          <a:ext cx="5583948" cy="916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45" tIns="96945" rIns="96945" bIns="96945" numCol="1" spcCol="1270" anchor="ctr" anchorCtr="0">
          <a:noAutofit/>
        </a:bodyPr>
        <a:lstStyle/>
        <a:p>
          <a:pPr marL="0" lvl="0" indent="0" algn="l" defTabSz="844550">
            <a:lnSpc>
              <a:spcPct val="90000"/>
            </a:lnSpc>
            <a:spcBef>
              <a:spcPct val="0"/>
            </a:spcBef>
            <a:spcAft>
              <a:spcPct val="35000"/>
            </a:spcAft>
            <a:buNone/>
          </a:pPr>
          <a:r>
            <a:rPr lang="en-US" sz="1900" kern="1200"/>
            <a:t>Handbook</a:t>
          </a:r>
        </a:p>
      </dsp:txBody>
      <dsp:txXfrm>
        <a:off x="1057996" y="4584372"/>
        <a:ext cx="5583948" cy="916014"/>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9E028E-ED9A-0D4B-8914-0A2D62C24D32}" type="datetimeFigureOut">
              <a:rPr lang="en-US" smtClean="0"/>
              <a:t>11/9/22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0D754A-5774-EE46-8745-5483E52FABE2}" type="slidenum">
              <a:rPr lang="en-US" smtClean="0"/>
              <a:t>‹#›</a:t>
            </a:fld>
            <a:endParaRPr lang="en-US"/>
          </a:p>
        </p:txBody>
      </p:sp>
    </p:spTree>
    <p:extLst>
      <p:ext uri="{BB962C8B-B14F-4D97-AF65-F5344CB8AC3E}">
        <p14:creationId xmlns:p14="http://schemas.microsoft.com/office/powerpoint/2010/main" val="29328590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0D754A-5774-EE46-8745-5483E52FABE2}" type="slidenum">
              <a:rPr lang="en-US" smtClean="0"/>
              <a:t>1</a:t>
            </a:fld>
            <a:endParaRPr lang="en-US"/>
          </a:p>
        </p:txBody>
      </p:sp>
    </p:spTree>
    <p:extLst>
      <p:ext uri="{BB962C8B-B14F-4D97-AF65-F5344CB8AC3E}">
        <p14:creationId xmlns:p14="http://schemas.microsoft.com/office/powerpoint/2010/main" val="24851958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0D754A-5774-EE46-8745-5483E52FABE2}" type="slidenum">
              <a:rPr lang="en-US" smtClean="0"/>
              <a:t>2</a:t>
            </a:fld>
            <a:endParaRPr lang="en-US"/>
          </a:p>
        </p:txBody>
      </p:sp>
    </p:spTree>
    <p:extLst>
      <p:ext uri="{BB962C8B-B14F-4D97-AF65-F5344CB8AC3E}">
        <p14:creationId xmlns:p14="http://schemas.microsoft.com/office/powerpoint/2010/main" val="37623309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C0D754A-5774-EE46-8745-5483E52FABE2}" type="slidenum">
              <a:rPr lang="en-US" smtClean="0"/>
              <a:t>3</a:t>
            </a:fld>
            <a:endParaRPr lang="en-US"/>
          </a:p>
        </p:txBody>
      </p:sp>
    </p:spTree>
    <p:extLst>
      <p:ext uri="{BB962C8B-B14F-4D97-AF65-F5344CB8AC3E}">
        <p14:creationId xmlns:p14="http://schemas.microsoft.com/office/powerpoint/2010/main" val="2149503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C0D754A-5774-EE46-8745-5483E52FABE2}" type="slidenum">
              <a:rPr lang="en-US" smtClean="0"/>
              <a:t>4</a:t>
            </a:fld>
            <a:endParaRPr lang="en-US"/>
          </a:p>
        </p:txBody>
      </p:sp>
    </p:spTree>
    <p:extLst>
      <p:ext uri="{BB962C8B-B14F-4D97-AF65-F5344CB8AC3E}">
        <p14:creationId xmlns:p14="http://schemas.microsoft.com/office/powerpoint/2010/main" val="150982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C0D754A-5774-EE46-8745-5483E52FABE2}" type="slidenum">
              <a:rPr lang="en-US" smtClean="0"/>
              <a:t>5</a:t>
            </a:fld>
            <a:endParaRPr lang="en-US"/>
          </a:p>
        </p:txBody>
      </p:sp>
    </p:spTree>
    <p:extLst>
      <p:ext uri="{BB962C8B-B14F-4D97-AF65-F5344CB8AC3E}">
        <p14:creationId xmlns:p14="http://schemas.microsoft.com/office/powerpoint/2010/main" val="24933705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C0D754A-5774-EE46-8745-5483E52FABE2}" type="slidenum">
              <a:rPr lang="en-US" smtClean="0"/>
              <a:t>6</a:t>
            </a:fld>
            <a:endParaRPr lang="en-US"/>
          </a:p>
        </p:txBody>
      </p:sp>
    </p:spTree>
    <p:extLst>
      <p:ext uri="{BB962C8B-B14F-4D97-AF65-F5344CB8AC3E}">
        <p14:creationId xmlns:p14="http://schemas.microsoft.com/office/powerpoint/2010/main" val="576092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C0D754A-5774-EE46-8745-5483E52FABE2}" type="slidenum">
              <a:rPr lang="en-US" smtClean="0"/>
              <a:t>7</a:t>
            </a:fld>
            <a:endParaRPr lang="en-US"/>
          </a:p>
        </p:txBody>
      </p:sp>
    </p:spTree>
    <p:extLst>
      <p:ext uri="{BB962C8B-B14F-4D97-AF65-F5344CB8AC3E}">
        <p14:creationId xmlns:p14="http://schemas.microsoft.com/office/powerpoint/2010/main" val="31625325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C0D754A-5774-EE46-8745-5483E52FABE2}" type="slidenum">
              <a:rPr lang="en-US" smtClean="0"/>
              <a:t>8</a:t>
            </a:fld>
            <a:endParaRPr lang="en-US"/>
          </a:p>
        </p:txBody>
      </p:sp>
    </p:spTree>
    <p:extLst>
      <p:ext uri="{BB962C8B-B14F-4D97-AF65-F5344CB8AC3E}">
        <p14:creationId xmlns:p14="http://schemas.microsoft.com/office/powerpoint/2010/main" val="14272546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C0D754A-5774-EE46-8745-5483E52FABE2}" type="slidenum">
              <a:rPr lang="en-US" smtClean="0"/>
              <a:t>9</a:t>
            </a:fld>
            <a:endParaRPr lang="en-US"/>
          </a:p>
        </p:txBody>
      </p:sp>
    </p:spTree>
    <p:extLst>
      <p:ext uri="{BB962C8B-B14F-4D97-AF65-F5344CB8AC3E}">
        <p14:creationId xmlns:p14="http://schemas.microsoft.com/office/powerpoint/2010/main" val="25672615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C0D754A-5774-EE46-8745-5483E52FABE2}" type="slidenum">
              <a:rPr lang="en-US" smtClean="0"/>
              <a:t>10</a:t>
            </a:fld>
            <a:endParaRPr lang="en-US"/>
          </a:p>
        </p:txBody>
      </p:sp>
    </p:spTree>
    <p:extLst>
      <p:ext uri="{BB962C8B-B14F-4D97-AF65-F5344CB8AC3E}">
        <p14:creationId xmlns:p14="http://schemas.microsoft.com/office/powerpoint/2010/main" val="35488476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C0D754A-5774-EE46-8745-5483E52FABE2}" type="slidenum">
              <a:rPr lang="en-US" smtClean="0"/>
              <a:t>11</a:t>
            </a:fld>
            <a:endParaRPr lang="en-US"/>
          </a:p>
        </p:txBody>
      </p:sp>
    </p:spTree>
    <p:extLst>
      <p:ext uri="{BB962C8B-B14F-4D97-AF65-F5344CB8AC3E}">
        <p14:creationId xmlns:p14="http://schemas.microsoft.com/office/powerpoint/2010/main" val="13135763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716E5-80D8-2429-9281-091A7DE374A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E334B85-687D-7833-9ABC-33860DAF99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8671685-6491-5C03-D6EB-453C45870A0A}"/>
              </a:ext>
            </a:extLst>
          </p:cNvPr>
          <p:cNvSpPr>
            <a:spLocks noGrp="1"/>
          </p:cNvSpPr>
          <p:nvPr>
            <p:ph type="dt" sz="half" idx="10"/>
          </p:nvPr>
        </p:nvSpPr>
        <p:spPr/>
        <p:txBody>
          <a:bodyPr/>
          <a:lstStyle/>
          <a:p>
            <a:fld id="{9D0D92BC-42A9-434B-8530-ADBF4485E407}" type="datetimeFigureOut">
              <a:rPr lang="en-US" smtClean="0"/>
              <a:t>11/9/22</a:t>
            </a:fld>
            <a:endParaRPr lang="en-US"/>
          </a:p>
        </p:txBody>
      </p:sp>
      <p:sp>
        <p:nvSpPr>
          <p:cNvPr id="5" name="Footer Placeholder 4">
            <a:extLst>
              <a:ext uri="{FF2B5EF4-FFF2-40B4-BE49-F238E27FC236}">
                <a16:creationId xmlns:a16="http://schemas.microsoft.com/office/drawing/2014/main" id="{9B4EB083-D3B4-B5B0-C369-B31FC69E67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FB072D-E1C5-669D-C6A9-A2E66768D999}"/>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7598831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5DC87-B2A7-FC92-366B-6D208C74369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92D93F3-E978-F740-042A-F49A5AD38C2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1BAC2C4-0AA2-3E9D-600D-1DC9C6055ED3}"/>
              </a:ext>
            </a:extLst>
          </p:cNvPr>
          <p:cNvSpPr>
            <a:spLocks noGrp="1"/>
          </p:cNvSpPr>
          <p:nvPr>
            <p:ph type="dt" sz="half" idx="10"/>
          </p:nvPr>
        </p:nvSpPr>
        <p:spPr/>
        <p:txBody>
          <a:bodyPr/>
          <a:lstStyle/>
          <a:p>
            <a:fld id="{9D0D92BC-42A9-434B-8530-ADBF4485E407}" type="datetimeFigureOut">
              <a:rPr lang="en-US" smtClean="0"/>
              <a:t>11/9/22</a:t>
            </a:fld>
            <a:endParaRPr lang="en-US"/>
          </a:p>
        </p:txBody>
      </p:sp>
      <p:sp>
        <p:nvSpPr>
          <p:cNvPr id="5" name="Footer Placeholder 4">
            <a:extLst>
              <a:ext uri="{FF2B5EF4-FFF2-40B4-BE49-F238E27FC236}">
                <a16:creationId xmlns:a16="http://schemas.microsoft.com/office/drawing/2014/main" id="{7C0847A0-A26E-1644-36B1-B6B07D812C7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163109-529A-5A5D-D55D-C8820824AF7D}"/>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1620481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CB744-0D5A-0C72-0A1C-E00383A42E2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6A6BBED-1375-9BCD-FF0A-C3062579A3B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2CE244F-4C32-6AAF-384E-8CCA6F7A417D}"/>
              </a:ext>
            </a:extLst>
          </p:cNvPr>
          <p:cNvSpPr>
            <a:spLocks noGrp="1"/>
          </p:cNvSpPr>
          <p:nvPr>
            <p:ph type="dt" sz="half" idx="10"/>
          </p:nvPr>
        </p:nvSpPr>
        <p:spPr/>
        <p:txBody>
          <a:bodyPr/>
          <a:lstStyle/>
          <a:p>
            <a:fld id="{9D0D92BC-42A9-434B-8530-ADBF4485E407}" type="datetimeFigureOut">
              <a:rPr lang="en-US" smtClean="0"/>
              <a:t>11/9/22</a:t>
            </a:fld>
            <a:endParaRPr lang="en-US"/>
          </a:p>
        </p:txBody>
      </p:sp>
      <p:sp>
        <p:nvSpPr>
          <p:cNvPr id="5" name="Footer Placeholder 4">
            <a:extLst>
              <a:ext uri="{FF2B5EF4-FFF2-40B4-BE49-F238E27FC236}">
                <a16:creationId xmlns:a16="http://schemas.microsoft.com/office/drawing/2014/main" id="{23425C17-91F4-F29D-D424-20356B8CFE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5DB698-7E38-7B20-0E9A-BC2CCFEEB0F1}"/>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05166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97C0D-B312-2086-024A-3792CE15E8C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7B514A0-AAD2-57BB-D00D-42CD0FF5021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3AEF1F4-BAE8-56C3-A083-FBCD8378298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E43E5A5-19E7-1839-2547-EE51FCA6A254}"/>
              </a:ext>
            </a:extLst>
          </p:cNvPr>
          <p:cNvSpPr>
            <a:spLocks noGrp="1"/>
          </p:cNvSpPr>
          <p:nvPr>
            <p:ph type="dt" sz="half" idx="10"/>
          </p:nvPr>
        </p:nvSpPr>
        <p:spPr/>
        <p:txBody>
          <a:bodyPr/>
          <a:lstStyle/>
          <a:p>
            <a:fld id="{9D0D92BC-42A9-434B-8530-ADBF4485E407}" type="datetimeFigureOut">
              <a:rPr lang="en-US" smtClean="0"/>
              <a:t>11/9/22</a:t>
            </a:fld>
            <a:endParaRPr lang="en-US"/>
          </a:p>
        </p:txBody>
      </p:sp>
      <p:sp>
        <p:nvSpPr>
          <p:cNvPr id="6" name="Footer Placeholder 5">
            <a:extLst>
              <a:ext uri="{FF2B5EF4-FFF2-40B4-BE49-F238E27FC236}">
                <a16:creationId xmlns:a16="http://schemas.microsoft.com/office/drawing/2014/main" id="{82BF3426-C14E-734B-9626-5204033EB10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44C784F-4E1D-CC2F-934D-30B36568241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91886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09CCC-E55C-BB74-B455-1FA6B5155C1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9C0CE2D-EE11-1CE0-5C69-EF7D2D668BD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5B34737-E248-16BE-75E7-0B5275F5D05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C363B9A-1FF1-35A4-1B56-367D206655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9071CD5-16F1-A7F1-035F-01779CD03AC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9D26A6A-DBD0-4BAA-9BE2-017F2DF0E46E}"/>
              </a:ext>
            </a:extLst>
          </p:cNvPr>
          <p:cNvSpPr>
            <a:spLocks noGrp="1"/>
          </p:cNvSpPr>
          <p:nvPr>
            <p:ph type="dt" sz="half" idx="10"/>
          </p:nvPr>
        </p:nvSpPr>
        <p:spPr/>
        <p:txBody>
          <a:bodyPr/>
          <a:lstStyle/>
          <a:p>
            <a:fld id="{9D0D92BC-42A9-434B-8530-ADBF4485E407}" type="datetimeFigureOut">
              <a:rPr lang="en-US" smtClean="0"/>
              <a:t>11/9/22</a:t>
            </a:fld>
            <a:endParaRPr lang="en-US"/>
          </a:p>
        </p:txBody>
      </p:sp>
      <p:sp>
        <p:nvSpPr>
          <p:cNvPr id="8" name="Footer Placeholder 7">
            <a:extLst>
              <a:ext uri="{FF2B5EF4-FFF2-40B4-BE49-F238E27FC236}">
                <a16:creationId xmlns:a16="http://schemas.microsoft.com/office/drawing/2014/main" id="{3354076B-E234-55F7-E51E-2C6DD5F1696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999ACC4-A4E9-2F9C-35E0-C7FB278E5063}"/>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6966190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78B55-F42B-142F-E11D-83AB1E357F7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BD81E12-CF66-3FB5-2FF2-B608AC6EE3CD}"/>
              </a:ext>
            </a:extLst>
          </p:cNvPr>
          <p:cNvSpPr>
            <a:spLocks noGrp="1"/>
          </p:cNvSpPr>
          <p:nvPr>
            <p:ph type="dt" sz="half" idx="10"/>
          </p:nvPr>
        </p:nvSpPr>
        <p:spPr/>
        <p:txBody>
          <a:bodyPr/>
          <a:lstStyle/>
          <a:p>
            <a:fld id="{9D0D92BC-42A9-434B-8530-ADBF4485E407}" type="datetimeFigureOut">
              <a:rPr lang="en-US" smtClean="0"/>
              <a:t>11/9/22</a:t>
            </a:fld>
            <a:endParaRPr lang="en-US"/>
          </a:p>
        </p:txBody>
      </p:sp>
      <p:sp>
        <p:nvSpPr>
          <p:cNvPr id="4" name="Footer Placeholder 3">
            <a:extLst>
              <a:ext uri="{FF2B5EF4-FFF2-40B4-BE49-F238E27FC236}">
                <a16:creationId xmlns:a16="http://schemas.microsoft.com/office/drawing/2014/main" id="{50C2C4B5-9D1F-8981-C514-A95789F76AA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EC80916-DC4E-97DC-EF03-616DC7073933}"/>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042647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9CDF14C-2C88-D36C-300F-A853BFB100F0}"/>
              </a:ext>
            </a:extLst>
          </p:cNvPr>
          <p:cNvSpPr>
            <a:spLocks noGrp="1"/>
          </p:cNvSpPr>
          <p:nvPr>
            <p:ph type="dt" sz="half" idx="10"/>
          </p:nvPr>
        </p:nvSpPr>
        <p:spPr/>
        <p:txBody>
          <a:bodyPr/>
          <a:lstStyle/>
          <a:p>
            <a:fld id="{9D0D92BC-42A9-434B-8530-ADBF4485E407}" type="datetimeFigureOut">
              <a:rPr lang="en-US" smtClean="0"/>
              <a:t>11/9/22</a:t>
            </a:fld>
            <a:endParaRPr lang="en-US"/>
          </a:p>
        </p:txBody>
      </p:sp>
      <p:sp>
        <p:nvSpPr>
          <p:cNvPr id="3" name="Footer Placeholder 2">
            <a:extLst>
              <a:ext uri="{FF2B5EF4-FFF2-40B4-BE49-F238E27FC236}">
                <a16:creationId xmlns:a16="http://schemas.microsoft.com/office/drawing/2014/main" id="{6E6F639B-4816-0167-F52D-782692C57BE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EA1D177-2656-6513-C30A-A36D000A10DD}"/>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40748473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8F88F-8EB6-211E-D8FD-7D775B1F677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28686DA-4F24-9783-DE96-0FEA13A4D2A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17C3038-7BEC-88DE-1EED-C16B7EA38B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08FF6FA-4A93-5F39-80A1-22299911B010}"/>
              </a:ext>
            </a:extLst>
          </p:cNvPr>
          <p:cNvSpPr>
            <a:spLocks noGrp="1"/>
          </p:cNvSpPr>
          <p:nvPr>
            <p:ph type="dt" sz="half" idx="10"/>
          </p:nvPr>
        </p:nvSpPr>
        <p:spPr/>
        <p:txBody>
          <a:bodyPr/>
          <a:lstStyle/>
          <a:p>
            <a:fld id="{9D0D92BC-42A9-434B-8530-ADBF4485E407}" type="datetimeFigureOut">
              <a:rPr lang="en-US" smtClean="0"/>
              <a:t>11/9/22</a:t>
            </a:fld>
            <a:endParaRPr lang="en-US"/>
          </a:p>
        </p:txBody>
      </p:sp>
      <p:sp>
        <p:nvSpPr>
          <p:cNvPr id="6" name="Footer Placeholder 5">
            <a:extLst>
              <a:ext uri="{FF2B5EF4-FFF2-40B4-BE49-F238E27FC236}">
                <a16:creationId xmlns:a16="http://schemas.microsoft.com/office/drawing/2014/main" id="{B0138800-255E-EDAB-A1D2-6CA218E4B0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DBE615-1DE6-8E42-0F1B-8D667957D05C}"/>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3638637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F1ED6-FA0A-C83A-E285-243008B4B67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F5D284C-89DD-1F74-2F03-A3F5C39452B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A76304B-E02C-8B69-66D7-73FED71CF8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1473228-CDC1-0103-3B75-E60D7A9D4ED3}"/>
              </a:ext>
            </a:extLst>
          </p:cNvPr>
          <p:cNvSpPr>
            <a:spLocks noGrp="1"/>
          </p:cNvSpPr>
          <p:nvPr>
            <p:ph type="dt" sz="half" idx="10"/>
          </p:nvPr>
        </p:nvSpPr>
        <p:spPr/>
        <p:txBody>
          <a:bodyPr/>
          <a:lstStyle/>
          <a:p>
            <a:fld id="{9D0D92BC-42A9-434B-8530-ADBF4485E407}" type="datetimeFigureOut">
              <a:rPr lang="en-US" smtClean="0"/>
              <a:t>11/9/22</a:t>
            </a:fld>
            <a:endParaRPr lang="en-US"/>
          </a:p>
        </p:txBody>
      </p:sp>
      <p:sp>
        <p:nvSpPr>
          <p:cNvPr id="6" name="Footer Placeholder 5">
            <a:extLst>
              <a:ext uri="{FF2B5EF4-FFF2-40B4-BE49-F238E27FC236}">
                <a16:creationId xmlns:a16="http://schemas.microsoft.com/office/drawing/2014/main" id="{A6CAB148-FAD3-E0D4-AA37-49578FE9C74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6024B8-2143-A88D-69C7-F1DCDB50DC4F}"/>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941850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4FAFB-AC87-84A4-C60C-7D09C6FA8F0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0729A8F-7B0D-E9DF-A936-A87E64DFEA0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D30DB06-E419-BFA6-4828-053BD42B2E01}"/>
              </a:ext>
            </a:extLst>
          </p:cNvPr>
          <p:cNvSpPr>
            <a:spLocks noGrp="1"/>
          </p:cNvSpPr>
          <p:nvPr>
            <p:ph type="dt" sz="half" idx="10"/>
          </p:nvPr>
        </p:nvSpPr>
        <p:spPr/>
        <p:txBody>
          <a:bodyPr/>
          <a:lstStyle/>
          <a:p>
            <a:fld id="{9D0D92BC-42A9-434B-8530-ADBF4485E407}" type="datetimeFigureOut">
              <a:rPr lang="en-US" smtClean="0"/>
              <a:t>11/9/22</a:t>
            </a:fld>
            <a:endParaRPr lang="en-US"/>
          </a:p>
        </p:txBody>
      </p:sp>
      <p:sp>
        <p:nvSpPr>
          <p:cNvPr id="5" name="Footer Placeholder 4">
            <a:extLst>
              <a:ext uri="{FF2B5EF4-FFF2-40B4-BE49-F238E27FC236}">
                <a16:creationId xmlns:a16="http://schemas.microsoft.com/office/drawing/2014/main" id="{B685B134-7DB0-F0B1-BE26-163DBCEB50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B1F8CE-DAAC-F153-4451-3A12B702A34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6858904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ACF6034-7BE7-63A7-3F47-93690CB63F8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6D058C6-2E01-45D5-75FD-40A2A00C05D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3C4BEE2-7E0F-A99E-332D-54688C003A0A}"/>
              </a:ext>
            </a:extLst>
          </p:cNvPr>
          <p:cNvSpPr>
            <a:spLocks noGrp="1"/>
          </p:cNvSpPr>
          <p:nvPr>
            <p:ph type="dt" sz="half" idx="10"/>
          </p:nvPr>
        </p:nvSpPr>
        <p:spPr/>
        <p:txBody>
          <a:bodyPr/>
          <a:lstStyle/>
          <a:p>
            <a:fld id="{9D0D92BC-42A9-434B-8530-ADBF4485E407}" type="datetimeFigureOut">
              <a:rPr lang="en-US" smtClean="0"/>
              <a:t>11/9/22</a:t>
            </a:fld>
            <a:endParaRPr lang="en-US"/>
          </a:p>
        </p:txBody>
      </p:sp>
      <p:sp>
        <p:nvSpPr>
          <p:cNvPr id="5" name="Footer Placeholder 4">
            <a:extLst>
              <a:ext uri="{FF2B5EF4-FFF2-40B4-BE49-F238E27FC236}">
                <a16:creationId xmlns:a16="http://schemas.microsoft.com/office/drawing/2014/main" id="{A770D024-2E2D-7045-1A58-4B01CA8ADE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644568-3CED-1CFE-7A45-20DABD0B008A}"/>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479565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2737F3-B3AF-4567-430B-89140DA63AD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238D12D-C67F-C2AB-454C-8B38EB2D4B1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3F1BAD-9354-84CA-121B-2A37B68CD7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0D92BC-42A9-434B-8530-ADBF4485E407}" type="datetimeFigureOut">
              <a:rPr lang="en-US" smtClean="0"/>
              <a:pPr/>
              <a:t>11/9/22</a:t>
            </a:fld>
            <a:endParaRPr lang="en-US" dirty="0"/>
          </a:p>
        </p:txBody>
      </p:sp>
      <p:sp>
        <p:nvSpPr>
          <p:cNvPr id="5" name="Footer Placeholder 4">
            <a:extLst>
              <a:ext uri="{FF2B5EF4-FFF2-40B4-BE49-F238E27FC236}">
                <a16:creationId xmlns:a16="http://schemas.microsoft.com/office/drawing/2014/main" id="{B83CA126-DDC7-9AD8-36A8-69B519E63F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7BD2AF21-7881-6216-252F-5E1A09121DB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2348550960"/>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drive.google.com/file/d/1t0_IIn8eVz2xcbhLd9smtjC85Ria6mcY/view?usp=sharing"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sky, outdoor, tree, person&#10;&#10;Description automatically generated">
            <a:extLst>
              <a:ext uri="{FF2B5EF4-FFF2-40B4-BE49-F238E27FC236}">
                <a16:creationId xmlns:a16="http://schemas.microsoft.com/office/drawing/2014/main" id="{32D52619-BD96-5EB9-DD2D-59296E6A7D1E}"/>
              </a:ext>
            </a:extLst>
          </p:cNvPr>
          <p:cNvPicPr>
            <a:picLocks noChangeAspect="1"/>
          </p:cNvPicPr>
          <p:nvPr/>
        </p:nvPicPr>
        <p:blipFill rotWithShape="1">
          <a:blip r:embed="rId3">
            <a:alphaModFix amt="50000"/>
          </a:blip>
          <a:srcRect t="16905" b="8095"/>
          <a:stretch/>
        </p:blipFill>
        <p:spPr>
          <a:xfrm>
            <a:off x="20" y="1"/>
            <a:ext cx="12191980" cy="6857999"/>
          </a:xfrm>
          <a:prstGeom prst="rect">
            <a:avLst/>
          </a:prstGeom>
        </p:spPr>
      </p:pic>
      <p:sp>
        <p:nvSpPr>
          <p:cNvPr id="2" name="Title 1">
            <a:extLst>
              <a:ext uri="{FF2B5EF4-FFF2-40B4-BE49-F238E27FC236}">
                <a16:creationId xmlns:a16="http://schemas.microsoft.com/office/drawing/2014/main" id="{EB6FC3D0-11BD-6494-9545-2BA10F04D99E}"/>
              </a:ext>
            </a:extLst>
          </p:cNvPr>
          <p:cNvSpPr>
            <a:spLocks noGrp="1"/>
          </p:cNvSpPr>
          <p:nvPr>
            <p:ph type="ctrTitle"/>
          </p:nvPr>
        </p:nvSpPr>
        <p:spPr>
          <a:xfrm>
            <a:off x="1524000" y="1122362"/>
            <a:ext cx="9144000" cy="2900518"/>
          </a:xfrm>
        </p:spPr>
        <p:txBody>
          <a:bodyPr>
            <a:normAutofit/>
          </a:bodyPr>
          <a:lstStyle/>
          <a:p>
            <a:r>
              <a:rPr lang="en-US" dirty="0">
                <a:solidFill>
                  <a:srgbClr val="FFFFFF"/>
                </a:solidFill>
              </a:rPr>
              <a:t>Multimedia Content Pitch – </a:t>
            </a:r>
            <a:br>
              <a:rPr lang="en-US" dirty="0">
                <a:solidFill>
                  <a:srgbClr val="FFFFFF"/>
                </a:solidFill>
              </a:rPr>
            </a:br>
            <a:r>
              <a:rPr lang="en-US" dirty="0">
                <a:solidFill>
                  <a:srgbClr val="FFFFFF"/>
                </a:solidFill>
              </a:rPr>
              <a:t>Marketing For WestJam 2023</a:t>
            </a:r>
          </a:p>
        </p:txBody>
      </p:sp>
    </p:spTree>
    <p:extLst>
      <p:ext uri="{BB962C8B-B14F-4D97-AF65-F5344CB8AC3E}">
        <p14:creationId xmlns:p14="http://schemas.microsoft.com/office/powerpoint/2010/main" val="82827611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EF2B298-7372-4954-963F-072E1F2AA2DD}"/>
              </a:ext>
            </a:extLst>
          </p:cNvPr>
          <p:cNvSpPr>
            <a:spLocks noGrp="1"/>
          </p:cNvSpPr>
          <p:nvPr>
            <p:ph type="title"/>
          </p:nvPr>
        </p:nvSpPr>
        <p:spPr>
          <a:xfrm>
            <a:off x="838201" y="643467"/>
            <a:ext cx="3888526" cy="1800526"/>
          </a:xfrm>
        </p:spPr>
        <p:txBody>
          <a:bodyPr>
            <a:normAutofit/>
          </a:bodyPr>
          <a:lstStyle/>
          <a:p>
            <a:pPr algn="ctr"/>
            <a:r>
              <a:rPr lang="en-GB" sz="5400" b="1" i="0" dirty="0">
                <a:solidFill>
                  <a:schemeClr val="accent2"/>
                </a:solidFill>
                <a:effectLst/>
              </a:rPr>
              <a:t>Synopsis of </a:t>
            </a:r>
            <a:r>
              <a:rPr lang="en-GB" sz="5400" b="1" dirty="0">
                <a:solidFill>
                  <a:schemeClr val="accent2"/>
                </a:solidFill>
              </a:rPr>
              <a:t>P</a:t>
            </a:r>
            <a:r>
              <a:rPr lang="en-GB" sz="5400" b="1" i="0" dirty="0">
                <a:solidFill>
                  <a:schemeClr val="accent2"/>
                </a:solidFill>
                <a:effectLst/>
              </a:rPr>
              <a:t>roject</a:t>
            </a:r>
            <a:endParaRPr lang="en-US" sz="5400" b="1" dirty="0">
              <a:solidFill>
                <a:schemeClr val="accent2"/>
              </a:solidFill>
            </a:endParaRPr>
          </a:p>
        </p:txBody>
      </p:sp>
      <p:sp>
        <p:nvSpPr>
          <p:cNvPr id="3" name="Content Placeholder 2">
            <a:extLst>
              <a:ext uri="{FF2B5EF4-FFF2-40B4-BE49-F238E27FC236}">
                <a16:creationId xmlns:a16="http://schemas.microsoft.com/office/drawing/2014/main" id="{05EFCA03-8FAB-13EB-3C5E-1CC2B8AA7994}"/>
              </a:ext>
            </a:extLst>
          </p:cNvPr>
          <p:cNvSpPr>
            <a:spLocks noGrp="1"/>
          </p:cNvSpPr>
          <p:nvPr>
            <p:ph idx="1"/>
          </p:nvPr>
        </p:nvSpPr>
        <p:spPr>
          <a:xfrm>
            <a:off x="427973" y="2698972"/>
            <a:ext cx="5106838" cy="3553581"/>
          </a:xfrm>
        </p:spPr>
        <p:txBody>
          <a:bodyPr>
            <a:normAutofit/>
          </a:bodyPr>
          <a:lstStyle/>
          <a:p>
            <a:pPr marL="0" indent="0">
              <a:buNone/>
            </a:pPr>
            <a:r>
              <a:rPr lang="en-GB" sz="2000" b="0" i="0" dirty="0">
                <a:effectLst/>
              </a:rPr>
              <a:t>By the end of the project, I will create a multimedia strategy to promote and advertise WestJam2023, a regional scout camp being held in West Wales. The purpose will be to tell the story of the event as it strives to be the first camp of its kind in West Wales. The strategy will contain media types including events, social media, film and pdf handbooks.</a:t>
            </a:r>
            <a:endParaRPr lang="en-US" sz="2000" dirty="0"/>
          </a:p>
        </p:txBody>
      </p:sp>
      <p:pic>
        <p:nvPicPr>
          <p:cNvPr id="5" name="Picture 4" descr="Logo&#10;&#10;Description automatically generated">
            <a:extLst>
              <a:ext uri="{FF2B5EF4-FFF2-40B4-BE49-F238E27FC236}">
                <a16:creationId xmlns:a16="http://schemas.microsoft.com/office/drawing/2014/main" id="{8E16FF4E-9C3C-8589-84A4-4A2A58A9706D}"/>
              </a:ext>
            </a:extLst>
          </p:cNvPr>
          <p:cNvPicPr>
            <a:picLocks noChangeAspect="1"/>
          </p:cNvPicPr>
          <p:nvPr/>
        </p:nvPicPr>
        <p:blipFill>
          <a:blip r:embed="rId3"/>
          <a:stretch>
            <a:fillRect/>
          </a:stretch>
        </p:blipFill>
        <p:spPr>
          <a:xfrm>
            <a:off x="6800986" y="1191198"/>
            <a:ext cx="4747547" cy="4503947"/>
          </a:xfrm>
          <a:prstGeom prst="rect">
            <a:avLst/>
          </a:prstGeom>
        </p:spPr>
      </p:pic>
    </p:spTree>
    <p:extLst>
      <p:ext uri="{BB962C8B-B14F-4D97-AF65-F5344CB8AC3E}">
        <p14:creationId xmlns:p14="http://schemas.microsoft.com/office/powerpoint/2010/main" val="10390855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6A649654-D08E-1154-3250-7FF6F62F034C}"/>
              </a:ext>
            </a:extLst>
          </p:cNvPr>
          <p:cNvSpPr>
            <a:spLocks noGrp="1"/>
          </p:cNvSpPr>
          <p:nvPr>
            <p:ph type="title"/>
          </p:nvPr>
        </p:nvSpPr>
        <p:spPr>
          <a:xfrm>
            <a:off x="630936" y="639520"/>
            <a:ext cx="3429000" cy="1719072"/>
          </a:xfrm>
        </p:spPr>
        <p:txBody>
          <a:bodyPr vert="horz" lIns="91440" tIns="45720" rIns="91440" bIns="45720" rtlCol="0" anchor="b">
            <a:normAutofit fontScale="90000"/>
          </a:bodyPr>
          <a:lstStyle/>
          <a:p>
            <a:pPr algn="ctr"/>
            <a:r>
              <a:rPr lang="en-US" b="1" i="0" kern="1200" dirty="0">
                <a:solidFill>
                  <a:schemeClr val="accent2"/>
                </a:solidFill>
                <a:effectLst/>
                <a:latin typeface="+mj-lt"/>
                <a:ea typeface="+mj-ea"/>
                <a:cs typeface="+mj-cs"/>
              </a:rPr>
              <a:t>What is WestJam 2023?</a:t>
            </a:r>
            <a:endParaRPr lang="en-US" b="1" kern="1200" dirty="0">
              <a:solidFill>
                <a:schemeClr val="accent2"/>
              </a:solidFill>
              <a:latin typeface="+mj-lt"/>
              <a:ea typeface="+mj-ea"/>
              <a:cs typeface="+mj-cs"/>
            </a:endParaRPr>
          </a:p>
        </p:txBody>
      </p:sp>
      <p:sp>
        <p:nvSpPr>
          <p:cNvPr id="17"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631323E3-C190-ADE0-3CEF-35E1DC8CA9FA}"/>
              </a:ext>
            </a:extLst>
          </p:cNvPr>
          <p:cNvSpPr txBox="1"/>
          <p:nvPr/>
        </p:nvSpPr>
        <p:spPr>
          <a:xfrm>
            <a:off x="630936" y="2807208"/>
            <a:ext cx="3429000" cy="3410712"/>
          </a:xfrm>
          <a:prstGeom prst="rect">
            <a:avLst/>
          </a:prstGeom>
        </p:spPr>
        <p:txBody>
          <a:bodyPr vert="horz" lIns="91440" tIns="45720" rIns="91440" bIns="45720" rtlCol="0" anchor="t">
            <a:normAutofit fontScale="92500" lnSpcReduction="20000"/>
          </a:bodyPr>
          <a:lstStyle/>
          <a:p>
            <a:pPr marL="285750" indent="-228600">
              <a:lnSpc>
                <a:spcPct val="90000"/>
              </a:lnSpc>
              <a:spcAft>
                <a:spcPts val="600"/>
              </a:spcAft>
              <a:buFont typeface="Arial" panose="020B0604020202020204" pitchFamily="34" charset="0"/>
              <a:buChar char="•"/>
            </a:pPr>
            <a:r>
              <a:rPr lang="en-US" sz="2200" dirty="0"/>
              <a:t>Regional Scout Camp in West Wales (Dyfed)</a:t>
            </a:r>
          </a:p>
          <a:p>
            <a:pPr marL="285750" indent="-228600">
              <a:lnSpc>
                <a:spcPct val="90000"/>
              </a:lnSpc>
              <a:spcAft>
                <a:spcPts val="600"/>
              </a:spcAft>
              <a:buFont typeface="Arial" panose="020B0604020202020204" pitchFamily="34" charset="0"/>
              <a:buChar char="•"/>
            </a:pPr>
            <a:endParaRPr lang="en-US" sz="2200" dirty="0"/>
          </a:p>
          <a:p>
            <a:pPr marL="285750" indent="-228600">
              <a:lnSpc>
                <a:spcPct val="90000"/>
              </a:lnSpc>
              <a:spcAft>
                <a:spcPts val="600"/>
              </a:spcAft>
              <a:buFont typeface="Arial" panose="020B0604020202020204" pitchFamily="34" charset="0"/>
              <a:buChar char="•"/>
            </a:pPr>
            <a:r>
              <a:rPr lang="en-US" sz="2200" dirty="0"/>
              <a:t>For young people 4 – 18 Years Old</a:t>
            </a:r>
          </a:p>
          <a:p>
            <a:pPr marL="285750" indent="-228600">
              <a:lnSpc>
                <a:spcPct val="90000"/>
              </a:lnSpc>
              <a:spcAft>
                <a:spcPts val="600"/>
              </a:spcAft>
              <a:buFont typeface="Arial" panose="020B0604020202020204" pitchFamily="34" charset="0"/>
              <a:buChar char="•"/>
            </a:pPr>
            <a:endParaRPr lang="en-US" sz="2200" dirty="0"/>
          </a:p>
          <a:p>
            <a:pPr marL="285750" indent="-228600">
              <a:lnSpc>
                <a:spcPct val="90000"/>
              </a:lnSpc>
              <a:spcAft>
                <a:spcPts val="600"/>
              </a:spcAft>
              <a:buFont typeface="Arial" panose="020B0604020202020204" pitchFamily="34" charset="0"/>
              <a:buChar char="•"/>
            </a:pPr>
            <a:r>
              <a:rPr lang="en-US" sz="2200" dirty="0"/>
              <a:t>2 Nights 3 Days</a:t>
            </a:r>
          </a:p>
          <a:p>
            <a:pPr marL="285750" indent="-228600">
              <a:lnSpc>
                <a:spcPct val="90000"/>
              </a:lnSpc>
              <a:spcAft>
                <a:spcPts val="600"/>
              </a:spcAft>
              <a:buFont typeface="Arial" panose="020B0604020202020204" pitchFamily="34" charset="0"/>
              <a:buChar char="•"/>
            </a:pPr>
            <a:endParaRPr lang="en-US" sz="2200" dirty="0"/>
          </a:p>
          <a:p>
            <a:pPr marL="285750" indent="-228600">
              <a:lnSpc>
                <a:spcPct val="90000"/>
              </a:lnSpc>
              <a:spcAft>
                <a:spcPts val="600"/>
              </a:spcAft>
              <a:buFont typeface="Arial" panose="020B0604020202020204" pitchFamily="34" charset="0"/>
              <a:buChar char="•"/>
            </a:pPr>
            <a:r>
              <a:rPr lang="en-US" sz="2200" dirty="0"/>
              <a:t>At Carmarthen Showground</a:t>
            </a:r>
          </a:p>
          <a:p>
            <a:pPr marL="285750" indent="-228600">
              <a:lnSpc>
                <a:spcPct val="90000"/>
              </a:lnSpc>
              <a:spcAft>
                <a:spcPts val="600"/>
              </a:spcAft>
              <a:buFont typeface="Arial" panose="020B0604020202020204" pitchFamily="34" charset="0"/>
              <a:buChar char="•"/>
            </a:pPr>
            <a:endParaRPr lang="en-US" sz="2200" dirty="0"/>
          </a:p>
          <a:p>
            <a:pPr marL="285750" indent="-228600">
              <a:lnSpc>
                <a:spcPct val="90000"/>
              </a:lnSpc>
              <a:spcAft>
                <a:spcPts val="600"/>
              </a:spcAft>
              <a:buFont typeface="Arial" panose="020B0604020202020204" pitchFamily="34" charset="0"/>
              <a:buChar char="•"/>
            </a:pPr>
            <a:r>
              <a:rPr lang="en-US" sz="2200" dirty="0"/>
              <a:t>Activities, Learning and Fun</a:t>
            </a:r>
          </a:p>
          <a:p>
            <a:pPr marL="285750" indent="-228600">
              <a:lnSpc>
                <a:spcPct val="90000"/>
              </a:lnSpc>
              <a:spcAft>
                <a:spcPts val="600"/>
              </a:spcAft>
              <a:buFont typeface="Arial" panose="020B0604020202020204" pitchFamily="34" charset="0"/>
              <a:buChar char="•"/>
            </a:pPr>
            <a:endParaRPr lang="en-US" sz="2200" dirty="0"/>
          </a:p>
        </p:txBody>
      </p:sp>
      <p:grpSp>
        <p:nvGrpSpPr>
          <p:cNvPr id="8" name="Group 7">
            <a:extLst>
              <a:ext uri="{FF2B5EF4-FFF2-40B4-BE49-F238E27FC236}">
                <a16:creationId xmlns:a16="http://schemas.microsoft.com/office/drawing/2014/main" id="{711187D0-55D6-49B0-A2AB-681207D23EF3}"/>
              </a:ext>
            </a:extLst>
          </p:cNvPr>
          <p:cNvGrpSpPr/>
          <p:nvPr/>
        </p:nvGrpSpPr>
        <p:grpSpPr>
          <a:xfrm>
            <a:off x="4654296" y="1064796"/>
            <a:ext cx="6903720" cy="4728407"/>
            <a:chOff x="949190" y="-145105"/>
            <a:chExt cx="7772400" cy="5323372"/>
          </a:xfrm>
        </p:grpSpPr>
        <p:pic>
          <p:nvPicPr>
            <p:cNvPr id="5" name="Picture 4" descr="A picture containing outdoor, ground, person, child&#10;&#10;Description automatically generated">
              <a:extLst>
                <a:ext uri="{FF2B5EF4-FFF2-40B4-BE49-F238E27FC236}">
                  <a16:creationId xmlns:a16="http://schemas.microsoft.com/office/drawing/2014/main" id="{8FDBD31C-F3F1-8AFE-982D-DB69EAE8C01C}"/>
                </a:ext>
              </a:extLst>
            </p:cNvPr>
            <p:cNvPicPr>
              <a:picLocks noChangeAspect="1"/>
            </p:cNvPicPr>
            <p:nvPr/>
          </p:nvPicPr>
          <p:blipFill>
            <a:blip r:embed="rId3"/>
            <a:stretch>
              <a:fillRect/>
            </a:stretch>
          </p:blipFill>
          <p:spPr>
            <a:xfrm>
              <a:off x="949190" y="0"/>
              <a:ext cx="7772400" cy="5178267"/>
            </a:xfrm>
            <a:prstGeom prst="rect">
              <a:avLst/>
            </a:prstGeom>
          </p:spPr>
        </p:pic>
        <p:pic>
          <p:nvPicPr>
            <p:cNvPr id="7" name="Picture 6" descr="Logo&#10;&#10;Description automatically generated">
              <a:extLst>
                <a:ext uri="{FF2B5EF4-FFF2-40B4-BE49-F238E27FC236}">
                  <a16:creationId xmlns:a16="http://schemas.microsoft.com/office/drawing/2014/main" id="{DE171CB0-C858-7DDD-86A1-82C8A0FDD325}"/>
                </a:ext>
              </a:extLst>
            </p:cNvPr>
            <p:cNvPicPr>
              <a:picLocks noChangeAspect="1"/>
            </p:cNvPicPr>
            <p:nvPr/>
          </p:nvPicPr>
          <p:blipFill>
            <a:blip r:embed="rId4"/>
            <a:stretch>
              <a:fillRect/>
            </a:stretch>
          </p:blipFill>
          <p:spPr>
            <a:xfrm>
              <a:off x="6042415" y="-145105"/>
              <a:ext cx="2679175" cy="2541628"/>
            </a:xfrm>
            <a:prstGeom prst="rect">
              <a:avLst/>
            </a:prstGeom>
          </p:spPr>
        </p:pic>
      </p:grpSp>
    </p:spTree>
    <p:extLst>
      <p:ext uri="{BB962C8B-B14F-4D97-AF65-F5344CB8AC3E}">
        <p14:creationId xmlns:p14="http://schemas.microsoft.com/office/powerpoint/2010/main" val="39008471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D2FFC-4DB4-2BAB-704E-46C03C022962}"/>
              </a:ext>
            </a:extLst>
          </p:cNvPr>
          <p:cNvSpPr>
            <a:spLocks noGrp="1"/>
          </p:cNvSpPr>
          <p:nvPr>
            <p:ph type="title"/>
          </p:nvPr>
        </p:nvSpPr>
        <p:spPr>
          <a:xfrm>
            <a:off x="5080934" y="594545"/>
            <a:ext cx="6586491" cy="1286160"/>
          </a:xfrm>
        </p:spPr>
        <p:txBody>
          <a:bodyPr anchor="b">
            <a:normAutofit/>
          </a:bodyPr>
          <a:lstStyle/>
          <a:p>
            <a:r>
              <a:rPr lang="en-GB" sz="2400" b="1" i="0" dirty="0">
                <a:solidFill>
                  <a:schemeClr val="accent2"/>
                </a:solidFill>
                <a:effectLst/>
              </a:rPr>
              <a:t>Research (Event Marketing)</a:t>
            </a:r>
            <a:br>
              <a:rPr lang="en-GB" sz="2400" b="1" i="0" dirty="0">
                <a:solidFill>
                  <a:schemeClr val="accent2"/>
                </a:solidFill>
                <a:effectLst/>
              </a:rPr>
            </a:br>
            <a:endParaRPr lang="en-US" sz="2400" b="1" dirty="0">
              <a:solidFill>
                <a:schemeClr val="accent2"/>
              </a:solidFill>
            </a:endParaRPr>
          </a:p>
        </p:txBody>
      </p:sp>
      <p:pic>
        <p:nvPicPr>
          <p:cNvPr id="11" name="Content Placeholder 10" descr="A piece of paper with writing&#10;&#10;Description automatically generated with medium confidence">
            <a:extLst>
              <a:ext uri="{FF2B5EF4-FFF2-40B4-BE49-F238E27FC236}">
                <a16:creationId xmlns:a16="http://schemas.microsoft.com/office/drawing/2014/main" id="{CE1577DA-514D-13DD-3171-29771A2E8FAB}"/>
              </a:ext>
            </a:extLst>
          </p:cNvPr>
          <p:cNvPicPr>
            <a:picLocks noGrp="1" noChangeAspect="1"/>
          </p:cNvPicPr>
          <p:nvPr>
            <p:ph idx="1"/>
          </p:nvPr>
        </p:nvPicPr>
        <p:blipFill rotWithShape="1">
          <a:blip r:embed="rId3"/>
          <a:srcRect b="15175"/>
          <a:stretch/>
        </p:blipFill>
        <p:spPr>
          <a:xfrm>
            <a:off x="0" y="-15856"/>
            <a:ext cx="4919241" cy="6890069"/>
          </a:xfrm>
        </p:spPr>
      </p:pic>
      <p:cxnSp>
        <p:nvCxnSpPr>
          <p:cNvPr id="16" name="Straight Connector 15">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AF502642-978A-AF8D-34E5-7A3FD596D278}"/>
              </a:ext>
            </a:extLst>
          </p:cNvPr>
          <p:cNvSpPr txBox="1"/>
          <p:nvPr/>
        </p:nvSpPr>
        <p:spPr>
          <a:xfrm>
            <a:off x="0" y="6488668"/>
            <a:ext cx="1672893" cy="369332"/>
          </a:xfrm>
          <a:prstGeom prst="rect">
            <a:avLst/>
          </a:prstGeom>
          <a:solidFill>
            <a:schemeClr val="bg1"/>
          </a:solidFill>
        </p:spPr>
        <p:txBody>
          <a:bodyPr wrap="square">
            <a:spAutoFit/>
          </a:bodyPr>
          <a:lstStyle/>
          <a:p>
            <a:pPr algn="ctr"/>
            <a:r>
              <a:rPr lang="en-GB" sz="1800" dirty="0">
                <a:effectLst/>
                <a:latin typeface="Calibri" panose="020F0502020204030204" pitchFamily="34" charset="0"/>
                <a:ea typeface="Calibri" panose="020F0502020204030204" pitchFamily="34" charset="0"/>
                <a:cs typeface="Calibri (Body)"/>
              </a:rPr>
              <a:t>(</a:t>
            </a:r>
            <a:r>
              <a:rPr lang="en-GB" sz="1800" dirty="0" err="1">
                <a:effectLst/>
                <a:latin typeface="Calibri" panose="020F0502020204030204" pitchFamily="34" charset="0"/>
                <a:ea typeface="Calibri" panose="020F0502020204030204" pitchFamily="34" charset="0"/>
                <a:cs typeface="Calibri (Body)"/>
              </a:rPr>
              <a:t>H.Hoyle</a:t>
            </a:r>
            <a:r>
              <a:rPr lang="en-GB" sz="1800" dirty="0">
                <a:effectLst/>
                <a:latin typeface="Calibri" panose="020F0502020204030204" pitchFamily="34" charset="0"/>
                <a:ea typeface="Calibri" panose="020F0502020204030204" pitchFamily="34" charset="0"/>
                <a:cs typeface="Calibri (Body)"/>
              </a:rPr>
              <a:t>, 2002)</a:t>
            </a:r>
          </a:p>
        </p:txBody>
      </p:sp>
      <p:sp>
        <p:nvSpPr>
          <p:cNvPr id="18" name="TextBox 17">
            <a:extLst>
              <a:ext uri="{FF2B5EF4-FFF2-40B4-BE49-F238E27FC236}">
                <a16:creationId xmlns:a16="http://schemas.microsoft.com/office/drawing/2014/main" id="{471CAEC4-6103-760D-8F3D-E21B8746E7B3}"/>
              </a:ext>
            </a:extLst>
          </p:cNvPr>
          <p:cNvSpPr txBox="1"/>
          <p:nvPr/>
        </p:nvSpPr>
        <p:spPr>
          <a:xfrm>
            <a:off x="5080934" y="6027003"/>
            <a:ext cx="6117220" cy="646331"/>
          </a:xfrm>
          <a:prstGeom prst="rect">
            <a:avLst/>
          </a:prstGeom>
          <a:noFill/>
        </p:spPr>
        <p:txBody>
          <a:bodyPr wrap="square">
            <a:spAutoFit/>
          </a:bodyPr>
          <a:lstStyle/>
          <a:p>
            <a:r>
              <a:rPr lang="en-GB" b="0" i="0" dirty="0" err="1">
                <a:solidFill>
                  <a:srgbClr val="111A0B"/>
                </a:solidFill>
                <a:effectLst/>
              </a:rPr>
              <a:t>H.Hoyle</a:t>
            </a:r>
            <a:r>
              <a:rPr lang="en-GB" b="0" i="0" dirty="0">
                <a:solidFill>
                  <a:srgbClr val="111A0B"/>
                </a:solidFill>
                <a:effectLst/>
              </a:rPr>
              <a:t>, L., 2002. Event Marketing. 1st Edition ed. USA: John Wiley &amp; Sons, INC.</a:t>
            </a:r>
            <a:endParaRPr lang="en-US" dirty="0"/>
          </a:p>
        </p:txBody>
      </p:sp>
      <p:sp>
        <p:nvSpPr>
          <p:cNvPr id="20" name="TextBox 19">
            <a:extLst>
              <a:ext uri="{FF2B5EF4-FFF2-40B4-BE49-F238E27FC236}">
                <a16:creationId xmlns:a16="http://schemas.microsoft.com/office/drawing/2014/main" id="{6084AA16-C04F-7665-5ABB-5650B563E4F0}"/>
              </a:ext>
            </a:extLst>
          </p:cNvPr>
          <p:cNvSpPr txBox="1"/>
          <p:nvPr/>
        </p:nvSpPr>
        <p:spPr>
          <a:xfrm>
            <a:off x="5080934" y="4730758"/>
            <a:ext cx="6117220" cy="1200329"/>
          </a:xfrm>
          <a:prstGeom prst="rect">
            <a:avLst/>
          </a:prstGeom>
          <a:noFill/>
        </p:spPr>
        <p:txBody>
          <a:bodyPr wrap="square">
            <a:spAutoFit/>
          </a:bodyPr>
          <a:lstStyle/>
          <a:p>
            <a:r>
              <a:rPr lang="en-GB" b="1" i="0" u="sng" dirty="0">
                <a:solidFill>
                  <a:srgbClr val="111A0B"/>
                </a:solidFill>
                <a:effectLst/>
              </a:rPr>
              <a:t>References</a:t>
            </a:r>
          </a:p>
          <a:p>
            <a:endParaRPr lang="en-GB" b="1" i="0" u="sng" dirty="0">
              <a:solidFill>
                <a:srgbClr val="111A0B"/>
              </a:solidFill>
              <a:effectLst/>
            </a:endParaRPr>
          </a:p>
          <a:p>
            <a:r>
              <a:rPr lang="en-GB" b="0" i="0" dirty="0">
                <a:solidFill>
                  <a:srgbClr val="111A0B"/>
                </a:solidFill>
                <a:effectLst/>
              </a:rPr>
              <a:t>Simon Hudson &amp; Louise Hudson, 2017. Marketing for Tourism, Hospitality and Events. London: SAGE.</a:t>
            </a:r>
            <a:endParaRPr lang="en-US" dirty="0"/>
          </a:p>
        </p:txBody>
      </p:sp>
      <p:sp>
        <p:nvSpPr>
          <p:cNvPr id="3" name="TextBox 2">
            <a:extLst>
              <a:ext uri="{FF2B5EF4-FFF2-40B4-BE49-F238E27FC236}">
                <a16:creationId xmlns:a16="http://schemas.microsoft.com/office/drawing/2014/main" id="{C6571912-56FA-C19D-C11B-85FA0F0647BD}"/>
              </a:ext>
            </a:extLst>
          </p:cNvPr>
          <p:cNvSpPr txBox="1"/>
          <p:nvPr/>
        </p:nvSpPr>
        <p:spPr>
          <a:xfrm>
            <a:off x="5080934" y="2451652"/>
            <a:ext cx="6922536" cy="2308324"/>
          </a:xfrm>
          <a:prstGeom prst="rect">
            <a:avLst/>
          </a:prstGeom>
          <a:noFill/>
        </p:spPr>
        <p:txBody>
          <a:bodyPr wrap="none" rtlCol="0">
            <a:spAutoFit/>
          </a:bodyPr>
          <a:lstStyle/>
          <a:p>
            <a:pPr marL="285750" indent="-285750">
              <a:buFont typeface="Arial" panose="020B0604020202020204" pitchFamily="34" charset="0"/>
              <a:buChar char="•"/>
            </a:pPr>
            <a:r>
              <a:rPr lang="en-US" dirty="0"/>
              <a:t>“The five W’s of marketing are critical to developing all </a:t>
            </a:r>
          </a:p>
          <a:p>
            <a:r>
              <a:rPr lang="en-US" dirty="0"/>
              <a:t>promotional strategies. They must form the basis of all market research </a:t>
            </a:r>
          </a:p>
          <a:p>
            <a:r>
              <a:rPr lang="en-US" dirty="0"/>
              <a:t>and development of marketing messages.” </a:t>
            </a:r>
            <a:r>
              <a:rPr lang="en-GB" sz="1800" dirty="0">
                <a:effectLst/>
                <a:latin typeface="Calibri" panose="020F0502020204030204" pitchFamily="34" charset="0"/>
                <a:ea typeface="Calibri" panose="020F0502020204030204" pitchFamily="34" charset="0"/>
                <a:cs typeface="Calibri (Body)"/>
              </a:rPr>
              <a:t>(</a:t>
            </a:r>
            <a:r>
              <a:rPr lang="en-GB" sz="1800" dirty="0" err="1">
                <a:effectLst/>
                <a:latin typeface="Calibri" panose="020F0502020204030204" pitchFamily="34" charset="0"/>
                <a:ea typeface="Calibri" panose="020F0502020204030204" pitchFamily="34" charset="0"/>
                <a:cs typeface="Calibri (Body)"/>
              </a:rPr>
              <a:t>H.Hoyle</a:t>
            </a:r>
            <a:r>
              <a:rPr lang="en-GB" sz="1800" dirty="0">
                <a:effectLst/>
                <a:latin typeface="Calibri" panose="020F0502020204030204" pitchFamily="34" charset="0"/>
                <a:ea typeface="Calibri" panose="020F0502020204030204" pitchFamily="34" charset="0"/>
                <a:cs typeface="Calibri (Body)"/>
              </a:rPr>
              <a:t>, 2002)</a:t>
            </a:r>
          </a:p>
          <a:p>
            <a:pPr marL="285750" indent="-285750">
              <a:buFont typeface="Arial" panose="020B0604020202020204" pitchFamily="34" charset="0"/>
              <a:buChar char="•"/>
            </a:pPr>
            <a:endParaRPr lang="en-GB" dirty="0">
              <a:latin typeface="Calibri" panose="020F0502020204030204" pitchFamily="34" charset="0"/>
              <a:ea typeface="Calibri" panose="020F0502020204030204" pitchFamily="34" charset="0"/>
              <a:cs typeface="Calibri (Body)"/>
            </a:endParaRPr>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Calibri (Body)"/>
              </a:rPr>
              <a:t>“Marketers have embraced social media because of its potential for </a:t>
            </a:r>
          </a:p>
          <a:p>
            <a:r>
              <a:rPr lang="en-GB" sz="1800" dirty="0">
                <a:effectLst/>
                <a:latin typeface="Calibri" panose="020F0502020204030204" pitchFamily="34" charset="0"/>
                <a:ea typeface="Calibri" panose="020F0502020204030204" pitchFamily="34" charset="0"/>
                <a:cs typeface="Calibri (Body)"/>
              </a:rPr>
              <a:t>engagement and collaboration with these networked consumers”</a:t>
            </a:r>
          </a:p>
          <a:p>
            <a:r>
              <a:rPr lang="en-GB" dirty="0">
                <a:solidFill>
                  <a:srgbClr val="111A0B"/>
                </a:solidFill>
              </a:rPr>
              <a:t>(</a:t>
            </a:r>
            <a:r>
              <a:rPr lang="en-GB" b="0" i="0" dirty="0">
                <a:solidFill>
                  <a:srgbClr val="111A0B"/>
                </a:solidFill>
                <a:effectLst/>
              </a:rPr>
              <a:t>Simon Hudson &amp; Louise Hudson, 2017)</a:t>
            </a:r>
            <a:endParaRPr lang="en-GB" sz="1800" dirty="0">
              <a:effectLst/>
              <a:latin typeface="Calibri" panose="020F0502020204030204" pitchFamily="34" charset="0"/>
              <a:ea typeface="Calibri" panose="020F0502020204030204" pitchFamily="34" charset="0"/>
              <a:cs typeface="Calibri (Body)"/>
            </a:endParaRPr>
          </a:p>
          <a:p>
            <a:endParaRPr lang="en-GB" sz="1800" dirty="0">
              <a:effectLst/>
              <a:latin typeface="Calibri" panose="020F0502020204030204" pitchFamily="34" charset="0"/>
              <a:ea typeface="Calibri" panose="020F0502020204030204" pitchFamily="34" charset="0"/>
              <a:cs typeface="Calibri (Body)"/>
            </a:endParaRPr>
          </a:p>
        </p:txBody>
      </p:sp>
      <p:cxnSp>
        <p:nvCxnSpPr>
          <p:cNvPr id="5" name="Straight Connector 4">
            <a:extLst>
              <a:ext uri="{FF2B5EF4-FFF2-40B4-BE49-F238E27FC236}">
                <a16:creationId xmlns:a16="http://schemas.microsoft.com/office/drawing/2014/main" id="{94D95E52-3A52-B841-CCAA-3A4806269539}"/>
              </a:ext>
            </a:extLst>
          </p:cNvPr>
          <p:cNvCxnSpPr/>
          <p:nvPr/>
        </p:nvCxnSpPr>
        <p:spPr>
          <a:xfrm>
            <a:off x="5080934" y="2115117"/>
            <a:ext cx="6309360" cy="0"/>
          </a:xfrm>
          <a:prstGeom prst="line">
            <a:avLst/>
          </a:prstGeom>
          <a:ln w="28575"/>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33490382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0C1015C4-A409-3E2A-1473-3731370E455B}"/>
              </a:ext>
            </a:extLst>
          </p:cNvPr>
          <p:cNvSpPr>
            <a:spLocks noGrp="1"/>
          </p:cNvSpPr>
          <p:nvPr>
            <p:ph type="title"/>
          </p:nvPr>
        </p:nvSpPr>
        <p:spPr>
          <a:xfrm>
            <a:off x="698503" y="182563"/>
            <a:ext cx="5251316" cy="1807305"/>
          </a:xfrm>
        </p:spPr>
        <p:txBody>
          <a:bodyPr vert="horz" lIns="91440" tIns="45720" rIns="91440" bIns="45720" rtlCol="0" anchor="ctr">
            <a:normAutofit/>
          </a:bodyPr>
          <a:lstStyle/>
          <a:p>
            <a:r>
              <a:rPr lang="en-US" sz="4100" b="1" i="0" dirty="0">
                <a:solidFill>
                  <a:schemeClr val="accent2"/>
                </a:solidFill>
                <a:effectLst/>
              </a:rPr>
              <a:t>Research (Scout Brand)</a:t>
            </a:r>
            <a:br>
              <a:rPr lang="en-US" sz="4100" b="1" i="0" dirty="0">
                <a:solidFill>
                  <a:schemeClr val="accent2"/>
                </a:solidFill>
                <a:effectLst/>
              </a:rPr>
            </a:br>
            <a:endParaRPr lang="en-US" sz="4100" b="1" dirty="0">
              <a:solidFill>
                <a:schemeClr val="accent2"/>
              </a:solidFill>
            </a:endParaRPr>
          </a:p>
        </p:txBody>
      </p:sp>
      <p:sp>
        <p:nvSpPr>
          <p:cNvPr id="5" name="TextBox 4">
            <a:extLst>
              <a:ext uri="{FF2B5EF4-FFF2-40B4-BE49-F238E27FC236}">
                <a16:creationId xmlns:a16="http://schemas.microsoft.com/office/drawing/2014/main" id="{58723BB6-4E6B-9D85-59B0-B03A96343FE3}"/>
              </a:ext>
            </a:extLst>
          </p:cNvPr>
          <p:cNvSpPr txBox="1"/>
          <p:nvPr/>
        </p:nvSpPr>
        <p:spPr>
          <a:xfrm>
            <a:off x="695453" y="5686795"/>
            <a:ext cx="5533761" cy="695460"/>
          </a:xfrm>
          <a:prstGeom prst="rect">
            <a:avLst/>
          </a:prstGeom>
        </p:spPr>
        <p:txBody>
          <a:bodyPr vert="horz" lIns="91440" tIns="45720" rIns="91440" bIns="45720" rtlCol="0">
            <a:normAutofit/>
          </a:bodyPr>
          <a:lstStyle/>
          <a:p>
            <a:pPr>
              <a:lnSpc>
                <a:spcPct val="90000"/>
              </a:lnSpc>
              <a:spcAft>
                <a:spcPts val="600"/>
              </a:spcAft>
            </a:pPr>
            <a:r>
              <a:rPr lang="en-US" sz="2000" dirty="0">
                <a:hlinkClick r:id="rId3"/>
              </a:rPr>
              <a:t>https://drive.google.com/file/d/1t0_IIn8eVz2xcbhLd9smtjC85Ria6mcY/view?usp=sharing</a:t>
            </a:r>
            <a:endParaRPr lang="en-US" sz="2000" dirty="0"/>
          </a:p>
        </p:txBody>
      </p:sp>
      <p:pic>
        <p:nvPicPr>
          <p:cNvPr id="8" name="Picture 7" descr="A group of people wearing helmets&#10;&#10;Description automatically generated with medium confidence">
            <a:extLst>
              <a:ext uri="{FF2B5EF4-FFF2-40B4-BE49-F238E27FC236}">
                <a16:creationId xmlns:a16="http://schemas.microsoft.com/office/drawing/2014/main" id="{F93E2959-9BFE-FE66-4C2B-A8E181C493DA}"/>
              </a:ext>
            </a:extLst>
          </p:cNvPr>
          <p:cNvPicPr>
            <a:picLocks noChangeAspect="1"/>
          </p:cNvPicPr>
          <p:nvPr/>
        </p:nvPicPr>
        <p:blipFill rotWithShape="1">
          <a:blip r:embed="rId4"/>
          <a:srcRect l="16606" r="35357"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2" name="TextBox 1">
            <a:extLst>
              <a:ext uri="{FF2B5EF4-FFF2-40B4-BE49-F238E27FC236}">
                <a16:creationId xmlns:a16="http://schemas.microsoft.com/office/drawing/2014/main" id="{B41A5A68-5A6F-E35E-E3CF-3CE5D84914C7}"/>
              </a:ext>
            </a:extLst>
          </p:cNvPr>
          <p:cNvSpPr txBox="1"/>
          <p:nvPr/>
        </p:nvSpPr>
        <p:spPr>
          <a:xfrm>
            <a:off x="695453" y="1289126"/>
            <a:ext cx="5048383" cy="3108543"/>
          </a:xfrm>
          <a:prstGeom prst="rect">
            <a:avLst/>
          </a:prstGeom>
          <a:noFill/>
        </p:spPr>
        <p:txBody>
          <a:bodyPr wrap="square" rtlCol="0">
            <a:spAutoFit/>
          </a:bodyPr>
          <a:lstStyle/>
          <a:p>
            <a:r>
              <a:rPr lang="en-US" sz="2800" dirty="0"/>
              <a:t>In an event where the Scouts is the overall brand, there are certain guidelines for the brand. These include typography, colour, language and the image that is portrayed under the Scouts umbrella.</a:t>
            </a:r>
          </a:p>
        </p:txBody>
      </p:sp>
      <p:sp>
        <p:nvSpPr>
          <p:cNvPr id="3" name="TextBox 2">
            <a:extLst>
              <a:ext uri="{FF2B5EF4-FFF2-40B4-BE49-F238E27FC236}">
                <a16:creationId xmlns:a16="http://schemas.microsoft.com/office/drawing/2014/main" id="{447B9115-3051-01F2-E017-7BE20E243962}"/>
              </a:ext>
            </a:extLst>
          </p:cNvPr>
          <p:cNvSpPr txBox="1"/>
          <p:nvPr/>
        </p:nvSpPr>
        <p:spPr>
          <a:xfrm>
            <a:off x="695453" y="5211050"/>
            <a:ext cx="3128402" cy="461665"/>
          </a:xfrm>
          <a:prstGeom prst="rect">
            <a:avLst/>
          </a:prstGeom>
          <a:noFill/>
        </p:spPr>
        <p:txBody>
          <a:bodyPr wrap="square" rtlCol="0">
            <a:spAutoFit/>
          </a:bodyPr>
          <a:lstStyle/>
          <a:p>
            <a:r>
              <a:rPr lang="en-US" sz="2400" dirty="0"/>
              <a:t>Scout Brand Guide -</a:t>
            </a:r>
          </a:p>
        </p:txBody>
      </p:sp>
    </p:spTree>
    <p:extLst>
      <p:ext uri="{BB962C8B-B14F-4D97-AF65-F5344CB8AC3E}">
        <p14:creationId xmlns:p14="http://schemas.microsoft.com/office/powerpoint/2010/main" val="8407369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BFFA8C-9C58-0812-7DE4-8442EE342482}"/>
              </a:ext>
            </a:extLst>
          </p:cNvPr>
          <p:cNvSpPr>
            <a:spLocks noGrp="1"/>
          </p:cNvSpPr>
          <p:nvPr>
            <p:ph type="title"/>
          </p:nvPr>
        </p:nvSpPr>
        <p:spPr>
          <a:xfrm>
            <a:off x="686834" y="1153572"/>
            <a:ext cx="3200400" cy="4461163"/>
          </a:xfrm>
        </p:spPr>
        <p:txBody>
          <a:bodyPr>
            <a:normAutofit/>
          </a:bodyPr>
          <a:lstStyle/>
          <a:p>
            <a:r>
              <a:rPr lang="en-GB" i="0" dirty="0">
                <a:solidFill>
                  <a:srgbClr val="FFFFFF"/>
                </a:solidFill>
                <a:effectLst/>
              </a:rPr>
              <a:t>The 3 C’s</a:t>
            </a:r>
            <a:endParaRPr lang="en-US"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C420B09-DE17-BF9C-C05A-7E71DB945FFA}"/>
              </a:ext>
            </a:extLst>
          </p:cNvPr>
          <p:cNvSpPr>
            <a:spLocks noGrp="1"/>
          </p:cNvSpPr>
          <p:nvPr>
            <p:ph idx="1"/>
          </p:nvPr>
        </p:nvSpPr>
        <p:spPr>
          <a:xfrm>
            <a:off x="4447308" y="591344"/>
            <a:ext cx="6906491" cy="5585619"/>
          </a:xfrm>
        </p:spPr>
        <p:txBody>
          <a:bodyPr anchor="ctr">
            <a:normAutofit/>
          </a:bodyPr>
          <a:lstStyle/>
          <a:p>
            <a:r>
              <a:rPr lang="en-US" dirty="0"/>
              <a:t>Character - WestJam 2023, The Event Core Team and The Young People in West Wales Scouting</a:t>
            </a:r>
          </a:p>
          <a:p>
            <a:endParaRPr lang="en-US" dirty="0"/>
          </a:p>
          <a:p>
            <a:pPr algn="l"/>
            <a:r>
              <a:rPr lang="en-US" dirty="0"/>
              <a:t>Convenience – </a:t>
            </a:r>
            <a:r>
              <a:rPr lang="en-GB" b="0" i="0" dirty="0">
                <a:solidFill>
                  <a:srgbClr val="000000"/>
                </a:solidFill>
                <a:effectLst/>
                <a:latin typeface="proxima-nova"/>
              </a:rPr>
              <a:t>Get the eyes of the Scouting community on the event. Grow excitement and interaction. Connect with externals and sponsors. </a:t>
            </a:r>
          </a:p>
          <a:p>
            <a:pPr algn="l"/>
            <a:endParaRPr lang="en-GB" b="0" i="0" dirty="0">
              <a:solidFill>
                <a:srgbClr val="000000"/>
              </a:solidFill>
              <a:effectLst/>
              <a:latin typeface="proxima-nova"/>
            </a:endParaRPr>
          </a:p>
          <a:p>
            <a:r>
              <a:rPr lang="en-US" dirty="0"/>
              <a:t>Community - West Wales Scout Region</a:t>
            </a:r>
          </a:p>
        </p:txBody>
      </p:sp>
    </p:spTree>
    <p:extLst>
      <p:ext uri="{BB962C8B-B14F-4D97-AF65-F5344CB8AC3E}">
        <p14:creationId xmlns:p14="http://schemas.microsoft.com/office/powerpoint/2010/main" val="8957579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0AF739-1861-6638-4EFC-E81D28623C9B}"/>
              </a:ext>
            </a:extLst>
          </p:cNvPr>
          <p:cNvSpPr>
            <a:spLocks noGrp="1"/>
          </p:cNvSpPr>
          <p:nvPr>
            <p:ph type="title"/>
          </p:nvPr>
        </p:nvSpPr>
        <p:spPr>
          <a:xfrm>
            <a:off x="429768" y="411480"/>
            <a:ext cx="11201400" cy="1106424"/>
          </a:xfrm>
        </p:spPr>
        <p:txBody>
          <a:bodyPr vert="horz" lIns="91440" tIns="45720" rIns="91440" bIns="45720" rtlCol="0" anchor="ctr">
            <a:normAutofit/>
          </a:bodyPr>
          <a:lstStyle/>
          <a:p>
            <a:r>
              <a:rPr lang="en-US" sz="3600" b="0" i="0" dirty="0">
                <a:solidFill>
                  <a:schemeClr val="accent2"/>
                </a:solidFill>
                <a:effectLst/>
              </a:rPr>
              <a:t>Role/purpose of characters within story world and narrative</a:t>
            </a:r>
            <a:endParaRPr lang="en-US" sz="3600" dirty="0">
              <a:solidFill>
                <a:schemeClr val="accent2"/>
              </a:solidFill>
            </a:endParaRPr>
          </a:p>
        </p:txBody>
      </p:sp>
      <p:sp>
        <p:nvSpPr>
          <p:cNvPr id="12" name="Rectangle 11">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picture containing person, outdoor, little&#10;&#10;Description automatically generated">
            <a:extLst>
              <a:ext uri="{FF2B5EF4-FFF2-40B4-BE49-F238E27FC236}">
                <a16:creationId xmlns:a16="http://schemas.microsoft.com/office/drawing/2014/main" id="{7DE87BE3-F3F1-77D4-0C31-73AD89026570}"/>
              </a:ext>
            </a:extLst>
          </p:cNvPr>
          <p:cNvPicPr>
            <a:picLocks noChangeAspect="1"/>
          </p:cNvPicPr>
          <p:nvPr/>
        </p:nvPicPr>
        <p:blipFill rotWithShape="1">
          <a:blip r:embed="rId3"/>
          <a:srcRect l="1367" r="2" b="2"/>
          <a:stretch/>
        </p:blipFill>
        <p:spPr>
          <a:xfrm>
            <a:off x="429768" y="1721922"/>
            <a:ext cx="6704891" cy="4520559"/>
          </a:xfrm>
          <a:prstGeom prst="rect">
            <a:avLst/>
          </a:prstGeom>
        </p:spPr>
      </p:pic>
      <p:sp useBgFill="1">
        <p:nvSpPr>
          <p:cNvPr id="14" name="Rectangle 13">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DA6F082B-BD29-8408-9F52-C9D0C317344E}"/>
              </a:ext>
            </a:extLst>
          </p:cNvPr>
          <p:cNvSpPr txBox="1"/>
          <p:nvPr/>
        </p:nvSpPr>
        <p:spPr>
          <a:xfrm>
            <a:off x="7925468" y="2096072"/>
            <a:ext cx="3455097" cy="4258254"/>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dirty="0"/>
              <a:t>Character - WestJam 2023, The Event Core Team and West Region Scouts</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WestJam23 – This being the event it acts as the main character, the first event of its kind.</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The Event Core Team – The storytellers. </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The participants – The decision maker and brings a new story to the story</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24146349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collage of people&#10;&#10;Description automatically generated with low confidence">
            <a:extLst>
              <a:ext uri="{FF2B5EF4-FFF2-40B4-BE49-F238E27FC236}">
                <a16:creationId xmlns:a16="http://schemas.microsoft.com/office/drawing/2014/main" id="{82B814A6-813E-48C2-D6A1-397B654B1618}"/>
              </a:ext>
            </a:extLst>
          </p:cNvPr>
          <p:cNvPicPr>
            <a:picLocks noChangeAspect="1"/>
          </p:cNvPicPr>
          <p:nvPr/>
        </p:nvPicPr>
        <p:blipFill rotWithShape="1">
          <a:blip r:embed="rId3"/>
          <a:srcRect b="108"/>
          <a:stretch/>
        </p:blipFill>
        <p:spPr>
          <a:xfrm>
            <a:off x="1"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0BF6887-B8F5-599A-1AAF-7BBAFBAE2310}"/>
              </a:ext>
            </a:extLst>
          </p:cNvPr>
          <p:cNvSpPr>
            <a:spLocks noGrp="1"/>
          </p:cNvSpPr>
          <p:nvPr>
            <p:ph type="title"/>
          </p:nvPr>
        </p:nvSpPr>
        <p:spPr>
          <a:xfrm>
            <a:off x="8511112" y="365125"/>
            <a:ext cx="3822189" cy="1899912"/>
          </a:xfrm>
        </p:spPr>
        <p:txBody>
          <a:bodyPr>
            <a:normAutofit/>
          </a:bodyPr>
          <a:lstStyle/>
          <a:p>
            <a:r>
              <a:rPr lang="en-GB" sz="4000" i="0" dirty="0">
                <a:solidFill>
                  <a:schemeClr val="accent2"/>
                </a:solidFill>
                <a:effectLst/>
              </a:rPr>
              <a:t>Moodboard</a:t>
            </a:r>
            <a:endParaRPr lang="en-US" sz="4000" dirty="0">
              <a:solidFill>
                <a:schemeClr val="accent2"/>
              </a:solidFill>
            </a:endParaRPr>
          </a:p>
        </p:txBody>
      </p:sp>
      <p:sp>
        <p:nvSpPr>
          <p:cNvPr id="11" name="Content Placeholder 10">
            <a:extLst>
              <a:ext uri="{FF2B5EF4-FFF2-40B4-BE49-F238E27FC236}">
                <a16:creationId xmlns:a16="http://schemas.microsoft.com/office/drawing/2014/main" id="{16ED69C5-16CF-02B0-D7A0-C0C7D05516DF}"/>
              </a:ext>
            </a:extLst>
          </p:cNvPr>
          <p:cNvSpPr>
            <a:spLocks noGrp="1"/>
          </p:cNvSpPr>
          <p:nvPr>
            <p:ph idx="1"/>
          </p:nvPr>
        </p:nvSpPr>
        <p:spPr>
          <a:xfrm>
            <a:off x="8511112" y="2265037"/>
            <a:ext cx="3822189" cy="3742762"/>
          </a:xfrm>
        </p:spPr>
        <p:txBody>
          <a:bodyPr>
            <a:normAutofit/>
          </a:bodyPr>
          <a:lstStyle/>
          <a:p>
            <a:r>
              <a:rPr lang="en-US" sz="2400" dirty="0"/>
              <a:t>Scout Brand Colours </a:t>
            </a:r>
          </a:p>
          <a:p>
            <a:r>
              <a:rPr lang="en-US" sz="2400" dirty="0"/>
              <a:t>Young People the focus </a:t>
            </a:r>
          </a:p>
          <a:p>
            <a:r>
              <a:rPr lang="en-US" sz="2400" dirty="0"/>
              <a:t>Active </a:t>
            </a:r>
          </a:p>
          <a:p>
            <a:r>
              <a:rPr lang="en-US" sz="2400" dirty="0"/>
              <a:t>Inclusive </a:t>
            </a:r>
          </a:p>
          <a:p>
            <a:r>
              <a:rPr lang="en-US" sz="2400" dirty="0"/>
              <a:t>Scout Values at the heart</a:t>
            </a:r>
          </a:p>
        </p:txBody>
      </p:sp>
    </p:spTree>
    <p:extLst>
      <p:ext uri="{BB962C8B-B14F-4D97-AF65-F5344CB8AC3E}">
        <p14:creationId xmlns:p14="http://schemas.microsoft.com/office/powerpoint/2010/main" val="12884568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C321B-25AF-5CB4-05AB-6C7CAF5EF87C}"/>
              </a:ext>
            </a:extLst>
          </p:cNvPr>
          <p:cNvSpPr>
            <a:spLocks noGrp="1"/>
          </p:cNvSpPr>
          <p:nvPr>
            <p:ph type="title"/>
          </p:nvPr>
        </p:nvSpPr>
        <p:spPr>
          <a:xfrm>
            <a:off x="0" y="0"/>
            <a:ext cx="8342408" cy="1707170"/>
          </a:xfrm>
        </p:spPr>
        <p:txBody>
          <a:bodyPr>
            <a:normAutofit/>
          </a:bodyPr>
          <a:lstStyle/>
          <a:p>
            <a:pPr algn="ctr"/>
            <a:r>
              <a:rPr lang="en-GB" sz="4800" b="0" i="0" dirty="0">
                <a:solidFill>
                  <a:schemeClr val="accent2"/>
                </a:solidFill>
                <a:effectLst/>
              </a:rPr>
              <a:t>Chosen Media for the Strategy</a:t>
            </a:r>
            <a:endParaRPr lang="en-US" sz="4800" dirty="0">
              <a:solidFill>
                <a:schemeClr val="accent2"/>
              </a:solidFill>
            </a:endParaRPr>
          </a:p>
        </p:txBody>
      </p:sp>
      <p:graphicFrame>
        <p:nvGraphicFramePr>
          <p:cNvPr id="5" name="Content Placeholder 2">
            <a:extLst>
              <a:ext uri="{FF2B5EF4-FFF2-40B4-BE49-F238E27FC236}">
                <a16:creationId xmlns:a16="http://schemas.microsoft.com/office/drawing/2014/main" id="{87D149F5-8B6E-6D91-5F8E-5A428FDFB7F4}"/>
              </a:ext>
            </a:extLst>
          </p:cNvPr>
          <p:cNvGraphicFramePr>
            <a:graphicFrameLocks noGrp="1"/>
          </p:cNvGraphicFramePr>
          <p:nvPr>
            <p:ph idx="1"/>
            <p:extLst>
              <p:ext uri="{D42A27DB-BD31-4B8C-83A1-F6EECF244321}">
                <p14:modId xmlns:p14="http://schemas.microsoft.com/office/powerpoint/2010/main" val="1391653261"/>
              </p:ext>
            </p:extLst>
          </p:nvPr>
        </p:nvGraphicFramePr>
        <p:xfrm>
          <a:off x="2297255" y="1019908"/>
          <a:ext cx="7919408" cy="62657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54578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F1FCBD-B899-1FFC-2A36-C1384C11C27C}"/>
              </a:ext>
            </a:extLst>
          </p:cNvPr>
          <p:cNvSpPr>
            <a:spLocks noGrp="1"/>
          </p:cNvSpPr>
          <p:nvPr>
            <p:ph type="title"/>
          </p:nvPr>
        </p:nvSpPr>
        <p:spPr>
          <a:xfrm>
            <a:off x="7551596" y="2348109"/>
            <a:ext cx="4277867" cy="1080891"/>
          </a:xfrm>
        </p:spPr>
        <p:txBody>
          <a:bodyPr>
            <a:normAutofit fontScale="90000"/>
          </a:bodyPr>
          <a:lstStyle/>
          <a:p>
            <a:pPr algn="ctr"/>
            <a:r>
              <a:rPr lang="en-GB" sz="4800" b="0" i="0" dirty="0">
                <a:solidFill>
                  <a:schemeClr val="accent2"/>
                </a:solidFill>
                <a:effectLst/>
              </a:rPr>
              <a:t>Chosen media for </a:t>
            </a:r>
            <a:r>
              <a:rPr lang="en-GB" sz="4800" dirty="0">
                <a:solidFill>
                  <a:schemeClr val="accent2"/>
                </a:solidFill>
              </a:rPr>
              <a:t>Production</a:t>
            </a:r>
            <a:br>
              <a:rPr lang="en-GB" sz="4800" dirty="0">
                <a:solidFill>
                  <a:schemeClr val="accent2"/>
                </a:solidFill>
              </a:rPr>
            </a:br>
            <a:br>
              <a:rPr lang="en-GB" sz="4800" dirty="0">
                <a:solidFill>
                  <a:schemeClr val="accent2"/>
                </a:solidFill>
              </a:rPr>
            </a:br>
            <a:br>
              <a:rPr lang="en-GB" sz="4800" dirty="0">
                <a:solidFill>
                  <a:schemeClr val="accent2"/>
                </a:solidFill>
              </a:rPr>
            </a:br>
            <a:r>
              <a:rPr lang="en-GB" sz="4800" dirty="0">
                <a:solidFill>
                  <a:schemeClr val="accent2"/>
                </a:solidFill>
              </a:rPr>
              <a:t>- </a:t>
            </a:r>
            <a:r>
              <a:rPr lang="en-GB" b="1" dirty="0">
                <a:solidFill>
                  <a:schemeClr val="accent2"/>
                </a:solidFill>
              </a:rPr>
              <a:t>Why?</a:t>
            </a:r>
            <a:br>
              <a:rPr lang="en-GB" b="1" dirty="0">
                <a:solidFill>
                  <a:schemeClr val="accent2"/>
                </a:solidFill>
              </a:rPr>
            </a:br>
            <a:br>
              <a:rPr lang="en-GB" b="1" dirty="0">
                <a:solidFill>
                  <a:schemeClr val="accent2"/>
                </a:solidFill>
              </a:rPr>
            </a:br>
            <a:endParaRPr lang="en-US" sz="4800" b="1" dirty="0">
              <a:solidFill>
                <a:schemeClr val="accent2"/>
              </a:solidFill>
            </a:endParaRPr>
          </a:p>
        </p:txBody>
      </p:sp>
      <p:graphicFrame>
        <p:nvGraphicFramePr>
          <p:cNvPr id="5" name="Content Placeholder 2">
            <a:extLst>
              <a:ext uri="{FF2B5EF4-FFF2-40B4-BE49-F238E27FC236}">
                <a16:creationId xmlns:a16="http://schemas.microsoft.com/office/drawing/2014/main" id="{E85A37C8-3AFB-DC2D-004E-7B7C6BFE60BB}"/>
              </a:ext>
            </a:extLst>
          </p:cNvPr>
          <p:cNvGraphicFramePr>
            <a:graphicFrameLocks noGrp="1"/>
          </p:cNvGraphicFramePr>
          <p:nvPr>
            <p:ph idx="1"/>
            <p:extLst>
              <p:ext uri="{D42A27DB-BD31-4B8C-83A1-F6EECF244321}">
                <p14:modId xmlns:p14="http://schemas.microsoft.com/office/powerpoint/2010/main" val="3565889618"/>
              </p:ext>
            </p:extLst>
          </p:nvPr>
        </p:nvGraphicFramePr>
        <p:xfrm>
          <a:off x="550163" y="676656"/>
          <a:ext cx="6641945"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783538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DFF4D3-FD55-9183-6560-0F368C9628E7}"/>
              </a:ext>
            </a:extLst>
          </p:cNvPr>
          <p:cNvSpPr>
            <a:spLocks noGrp="1"/>
          </p:cNvSpPr>
          <p:nvPr>
            <p:ph type="title"/>
          </p:nvPr>
        </p:nvSpPr>
        <p:spPr>
          <a:xfrm>
            <a:off x="643278" y="4164506"/>
            <a:ext cx="4053888" cy="966601"/>
          </a:xfrm>
        </p:spPr>
        <p:txBody>
          <a:bodyPr vert="horz" lIns="91440" tIns="45720" rIns="91440" bIns="45720" rtlCol="0" anchor="b">
            <a:normAutofit fontScale="90000"/>
          </a:bodyPr>
          <a:lstStyle/>
          <a:p>
            <a:r>
              <a:rPr lang="en-US" sz="4900" b="1" i="0" kern="1200" dirty="0">
                <a:solidFill>
                  <a:schemeClr val="accent2"/>
                </a:solidFill>
                <a:effectLst/>
                <a:ea typeface="+mj-ea"/>
                <a:cs typeface="+mj-cs"/>
              </a:rPr>
              <a:t>Release </a:t>
            </a:r>
            <a:r>
              <a:rPr lang="en-US" sz="4900" b="1" dirty="0">
                <a:solidFill>
                  <a:schemeClr val="accent2"/>
                </a:solidFill>
              </a:rPr>
              <a:t>S</a:t>
            </a:r>
            <a:r>
              <a:rPr lang="en-US" sz="4900" b="1" i="0" kern="1200" dirty="0">
                <a:solidFill>
                  <a:schemeClr val="accent2"/>
                </a:solidFill>
                <a:effectLst/>
                <a:ea typeface="+mj-ea"/>
                <a:cs typeface="+mj-cs"/>
              </a:rPr>
              <a:t>trategy</a:t>
            </a:r>
            <a:br>
              <a:rPr lang="en-US" b="0" i="0" kern="1200" dirty="0">
                <a:solidFill>
                  <a:schemeClr val="accent2"/>
                </a:solidFill>
                <a:effectLst/>
                <a:ea typeface="+mj-ea"/>
                <a:cs typeface="+mj-cs"/>
              </a:rPr>
            </a:br>
            <a:br>
              <a:rPr lang="en-US" b="0" i="0" kern="1200" dirty="0">
                <a:solidFill>
                  <a:schemeClr val="accent2"/>
                </a:solidFill>
                <a:effectLst/>
                <a:ea typeface="+mj-ea"/>
                <a:cs typeface="+mj-cs"/>
              </a:rPr>
            </a:br>
            <a:r>
              <a:rPr lang="en-US" sz="3600" b="0" i="0" kern="1200" dirty="0">
                <a:effectLst/>
                <a:latin typeface="+mn-lt"/>
                <a:ea typeface="+mj-ea"/>
                <a:cs typeface="+mj-cs"/>
              </a:rPr>
              <a:t>Time Scale – December 2022 to September 2023</a:t>
            </a:r>
            <a:br>
              <a:rPr lang="en-US" b="0" i="0" kern="1200" dirty="0">
                <a:solidFill>
                  <a:schemeClr val="accent2"/>
                </a:solidFill>
                <a:effectLst/>
                <a:ea typeface="+mj-ea"/>
                <a:cs typeface="+mj-cs"/>
              </a:rPr>
            </a:br>
            <a:br>
              <a:rPr lang="en-US" kern="1200" dirty="0">
                <a:solidFill>
                  <a:schemeClr val="accent2"/>
                </a:solidFill>
                <a:ea typeface="+mj-ea"/>
                <a:cs typeface="+mj-cs"/>
              </a:rPr>
            </a:br>
            <a:endParaRPr lang="en-US" kern="1200" dirty="0">
              <a:solidFill>
                <a:schemeClr val="accent2"/>
              </a:solidFill>
              <a:ea typeface="+mj-ea"/>
              <a:cs typeface="+mj-cs"/>
            </a:endParaRPr>
          </a:p>
        </p:txBody>
      </p:sp>
      <p:sp>
        <p:nvSpPr>
          <p:cNvPr id="17"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Diagram&#10;&#10;Description automatically generated">
            <a:extLst>
              <a:ext uri="{FF2B5EF4-FFF2-40B4-BE49-F238E27FC236}">
                <a16:creationId xmlns:a16="http://schemas.microsoft.com/office/drawing/2014/main" id="{754FB8EB-2F10-6F4A-2263-0CD8791BD4A2}"/>
              </a:ext>
            </a:extLst>
          </p:cNvPr>
          <p:cNvPicPr>
            <a:picLocks noChangeAspect="1"/>
          </p:cNvPicPr>
          <p:nvPr/>
        </p:nvPicPr>
        <p:blipFill>
          <a:blip r:embed="rId3"/>
          <a:stretch>
            <a:fillRect/>
          </a:stretch>
        </p:blipFill>
        <p:spPr>
          <a:xfrm>
            <a:off x="6198350" y="653796"/>
            <a:ext cx="4190558" cy="5550408"/>
          </a:xfrm>
          <a:prstGeom prst="rect">
            <a:avLst/>
          </a:prstGeom>
        </p:spPr>
      </p:pic>
    </p:spTree>
    <p:extLst>
      <p:ext uri="{BB962C8B-B14F-4D97-AF65-F5344CB8AC3E}">
        <p14:creationId xmlns:p14="http://schemas.microsoft.com/office/powerpoint/2010/main" val="27272190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large group of people sitting on the grass&#10;&#10;Description automatically generated with medium confidence">
            <a:extLst>
              <a:ext uri="{FF2B5EF4-FFF2-40B4-BE49-F238E27FC236}">
                <a16:creationId xmlns:a16="http://schemas.microsoft.com/office/drawing/2014/main" id="{0F264545-77F3-C3FA-5315-F56D35C1BD66}"/>
              </a:ext>
            </a:extLst>
          </p:cNvPr>
          <p:cNvPicPr>
            <a:picLocks noChangeAspect="1"/>
          </p:cNvPicPr>
          <p:nvPr/>
        </p:nvPicPr>
        <p:blipFill rotWithShape="1">
          <a:blip r:embed="rId2"/>
          <a:srcRect/>
          <a:stretch/>
        </p:blipFill>
        <p:spPr>
          <a:xfrm>
            <a:off x="-1" y="10"/>
            <a:ext cx="12192000" cy="6857990"/>
          </a:xfrm>
          <a:prstGeom prst="rect">
            <a:avLst/>
          </a:prstGeom>
        </p:spPr>
      </p:pic>
      <p:sp>
        <p:nvSpPr>
          <p:cNvPr id="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37DAFF95-D4A4-685D-BF29-11FBC8A0DA67}"/>
              </a:ext>
            </a:extLst>
          </p:cNvPr>
          <p:cNvSpPr>
            <a:spLocks noGrp="1"/>
          </p:cNvSpPr>
          <p:nvPr>
            <p:ph type="title"/>
          </p:nvPr>
        </p:nvSpPr>
        <p:spPr>
          <a:xfrm>
            <a:off x="709448" y="1913950"/>
            <a:ext cx="4204137" cy="1342754"/>
          </a:xfrm>
        </p:spPr>
        <p:txBody>
          <a:bodyPr>
            <a:normAutofit/>
          </a:bodyPr>
          <a:lstStyle/>
          <a:p>
            <a:pPr algn="ctr"/>
            <a:r>
              <a:rPr lang="en-GB" sz="5400" b="1" i="0" dirty="0">
                <a:solidFill>
                  <a:schemeClr val="accent2"/>
                </a:solidFill>
                <a:effectLst/>
              </a:rPr>
              <a:t>Summary</a:t>
            </a:r>
            <a:endParaRPr lang="en-US" sz="5400" b="1" dirty="0">
              <a:solidFill>
                <a:schemeClr val="accent2"/>
              </a:solidFill>
            </a:endParaRPr>
          </a:p>
        </p:txBody>
      </p:sp>
      <p:cxnSp>
        <p:nvCxnSpPr>
          <p:cNvPr id="11"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7E1ACF9-1F2E-1F98-8DDB-9B489BA7BAF0}"/>
              </a:ext>
            </a:extLst>
          </p:cNvPr>
          <p:cNvSpPr>
            <a:spLocks noGrp="1"/>
          </p:cNvSpPr>
          <p:nvPr>
            <p:ph idx="1"/>
          </p:nvPr>
        </p:nvSpPr>
        <p:spPr>
          <a:xfrm>
            <a:off x="525516" y="3417573"/>
            <a:ext cx="4593021" cy="2619839"/>
          </a:xfrm>
        </p:spPr>
        <p:txBody>
          <a:bodyPr anchor="ctr">
            <a:normAutofit/>
          </a:bodyPr>
          <a:lstStyle/>
          <a:p>
            <a:r>
              <a:rPr lang="en-US" sz="1700" dirty="0"/>
              <a:t>Multimedia advertising of WestJam23 – The first ever all region camp </a:t>
            </a:r>
          </a:p>
          <a:p>
            <a:endParaRPr lang="en-US" sz="1700" dirty="0"/>
          </a:p>
          <a:p>
            <a:r>
              <a:rPr lang="en-US" sz="1700" dirty="0"/>
              <a:t>Media – Social Media, Film, Digital Posters, QR Codes, Handbooks, Merchandise, Online Event</a:t>
            </a:r>
          </a:p>
          <a:p>
            <a:endParaRPr lang="en-US" sz="1700" dirty="0"/>
          </a:p>
          <a:p>
            <a:r>
              <a:rPr lang="en-US" sz="1700" b="0" i="0" kern="1200" dirty="0">
                <a:effectLst/>
                <a:latin typeface="+mn-lt"/>
                <a:ea typeface="+mj-ea"/>
                <a:cs typeface="+mj-cs"/>
              </a:rPr>
              <a:t>Time Scale – December 2022 to September 2023</a:t>
            </a:r>
            <a:endParaRPr lang="en-US" sz="1700" dirty="0"/>
          </a:p>
        </p:txBody>
      </p:sp>
    </p:spTree>
    <p:extLst>
      <p:ext uri="{BB962C8B-B14F-4D97-AF65-F5344CB8AC3E}">
        <p14:creationId xmlns:p14="http://schemas.microsoft.com/office/powerpoint/2010/main" val="16234539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1">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327DE36D-2EDB-C0A6-2EA5-E84E5675737C}"/>
              </a:ext>
            </a:extLst>
          </p:cNvPr>
          <p:cNvPicPr>
            <a:picLocks noChangeAspect="1"/>
          </p:cNvPicPr>
          <p:nvPr/>
        </p:nvPicPr>
        <p:blipFill rotWithShape="1">
          <a:blip r:embed="rId2"/>
          <a:srcRect l="6754" t="9091" r="21428" b="-1"/>
          <a:stretch/>
        </p:blipFill>
        <p:spPr>
          <a:xfrm>
            <a:off x="3523488" y="10"/>
            <a:ext cx="8668512" cy="6857990"/>
          </a:xfrm>
          <a:prstGeom prst="rect">
            <a:avLst/>
          </a:prstGeom>
        </p:spPr>
      </p:pic>
      <p:sp>
        <p:nvSpPr>
          <p:cNvPr id="14" name="Rectangle 13">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1">
            <a:extLst>
              <a:ext uri="{FF2B5EF4-FFF2-40B4-BE49-F238E27FC236}">
                <a16:creationId xmlns:a16="http://schemas.microsoft.com/office/drawing/2014/main" id="{BC49A05E-2E1E-60FE-94B9-93D9AEAFF587}"/>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b="0" i="0">
                <a:effectLst/>
              </a:rPr>
              <a:t>Thanks for Listening </a:t>
            </a:r>
            <a:br>
              <a:rPr lang="en-US" sz="4800" b="0" i="0">
                <a:effectLst/>
              </a:rPr>
            </a:br>
            <a:r>
              <a:rPr lang="en-US" sz="4800" b="0" i="0">
                <a:effectLst/>
              </a:rPr>
              <a:t>Any Questions ??</a:t>
            </a:r>
            <a:endParaRPr lang="en-US" sz="4800"/>
          </a:p>
        </p:txBody>
      </p:sp>
      <p:sp>
        <p:nvSpPr>
          <p:cNvPr id="16"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6733781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3019</TotalTime>
  <Words>567</Words>
  <Application>Microsoft Macintosh PowerPoint</Application>
  <PresentationFormat>Widescreen</PresentationFormat>
  <Paragraphs>83</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proxima-nova</vt:lpstr>
      <vt:lpstr>Office Theme</vt:lpstr>
      <vt:lpstr>Multimedia Content Pitch –  Marketing For WestJam 2023</vt:lpstr>
      <vt:lpstr>Synopsis of Project</vt:lpstr>
      <vt:lpstr>What is WestJam 2023?</vt:lpstr>
      <vt:lpstr>Research (Event Marketing) </vt:lpstr>
      <vt:lpstr>Research (Scout Brand) </vt:lpstr>
      <vt:lpstr>The 3 C’s</vt:lpstr>
      <vt:lpstr>Role/purpose of characters within story world and narrative</vt:lpstr>
      <vt:lpstr>Moodboard</vt:lpstr>
      <vt:lpstr>Chosen Media for the Strategy</vt:lpstr>
      <vt:lpstr>Chosen media for Production   - Why?  </vt:lpstr>
      <vt:lpstr>Release Strategy  Time Scale – December 2022 to September 2023  </vt:lpstr>
      <vt:lpstr>Summary</vt:lpstr>
      <vt:lpstr>Thanks for Listening  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Multimedia Content Pitch –  Marketing For WestJam 2023</dc:title>
  <dc:creator>Iestyn Nevatte</dc:creator>
  <cp:lastModifiedBy>Iestyn Nevatte</cp:lastModifiedBy>
  <cp:revision>15</cp:revision>
  <cp:lastPrinted>2022-11-09T22:41:17Z</cp:lastPrinted>
  <dcterms:created xsi:type="dcterms:W3CDTF">2022-11-03T12:27:05Z</dcterms:created>
  <dcterms:modified xsi:type="dcterms:W3CDTF">2022-11-10T12:57:05Z</dcterms:modified>
</cp:coreProperties>
</file>