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3" r:id="rId1"/>
    <p:sldMasterId id="2147483674" r:id="rId2"/>
  </p:sldMasterIdLst>
  <p:notesMasterIdLst>
    <p:notesMasterId r:id="rId49"/>
  </p:notesMasterIdLst>
  <p:sldIdLst>
    <p:sldId id="270" r:id="rId3"/>
    <p:sldId id="317" r:id="rId4"/>
    <p:sldId id="271" r:id="rId5"/>
    <p:sldId id="274" r:id="rId6"/>
    <p:sldId id="286" r:id="rId7"/>
    <p:sldId id="287" r:id="rId8"/>
    <p:sldId id="288" r:id="rId9"/>
    <p:sldId id="289" r:id="rId10"/>
    <p:sldId id="290" r:id="rId11"/>
    <p:sldId id="291" r:id="rId12"/>
    <p:sldId id="272" r:id="rId13"/>
    <p:sldId id="316" r:id="rId14"/>
    <p:sldId id="292" r:id="rId15"/>
    <p:sldId id="293" r:id="rId16"/>
    <p:sldId id="294" r:id="rId17"/>
    <p:sldId id="295" r:id="rId18"/>
    <p:sldId id="301" r:id="rId19"/>
    <p:sldId id="296" r:id="rId20"/>
    <p:sldId id="297" r:id="rId21"/>
    <p:sldId id="298" r:id="rId22"/>
    <p:sldId id="299" r:id="rId23"/>
    <p:sldId id="300" r:id="rId24"/>
    <p:sldId id="256" r:id="rId25"/>
    <p:sldId id="262" r:id="rId26"/>
    <p:sldId id="261" r:id="rId27"/>
    <p:sldId id="276" r:id="rId28"/>
    <p:sldId id="260" r:id="rId29"/>
    <p:sldId id="319" r:id="rId30"/>
    <p:sldId id="318" r:id="rId31"/>
    <p:sldId id="265" r:id="rId32"/>
    <p:sldId id="266" r:id="rId33"/>
    <p:sldId id="313" r:id="rId34"/>
    <p:sldId id="273" r:id="rId35"/>
    <p:sldId id="306" r:id="rId36"/>
    <p:sldId id="307" r:id="rId37"/>
    <p:sldId id="280" r:id="rId38"/>
    <p:sldId id="309" r:id="rId39"/>
    <p:sldId id="282" r:id="rId40"/>
    <p:sldId id="281" r:id="rId41"/>
    <p:sldId id="283" r:id="rId42"/>
    <p:sldId id="284" r:id="rId43"/>
    <p:sldId id="310" r:id="rId44"/>
    <p:sldId id="315" r:id="rId45"/>
    <p:sldId id="312" r:id="rId46"/>
    <p:sldId id="269" r:id="rId47"/>
    <p:sldId id="268"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1C61D2-3B3D-49A1-8D39-92812368D418}" v="391" dt="2022-11-15T10:01:10.99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284" autoAdjust="0"/>
    <p:restoredTop sz="94660"/>
  </p:normalViewPr>
  <p:slideViewPr>
    <p:cSldViewPr snapToGrid="0">
      <p:cViewPr varScale="1">
        <p:scale>
          <a:sx n="88" d="100"/>
          <a:sy n="88" d="100"/>
        </p:scale>
        <p:origin x="60"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tableStyles" Target="tableStyle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8" Type="http://schemas.openxmlformats.org/officeDocument/2006/relationships/slide" Target="slides/slide6.xml"/><Relationship Id="rId51" Type="http://schemas.openxmlformats.org/officeDocument/2006/relationships/viewProps" Target="view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nna Morgan" userId="2976eeec-8c10-4d1d-8ccd-09f3bd3f8366" providerId="ADAL" clId="{201C61D2-3B3D-49A1-8D39-92812368D418}"/>
    <pc:docChg chg="undo redo custSel addSld delSld modSld sldOrd">
      <pc:chgData name="Donna Morgan" userId="2976eeec-8c10-4d1d-8ccd-09f3bd3f8366" providerId="ADAL" clId="{201C61D2-3B3D-49A1-8D39-92812368D418}" dt="2022-11-15T10:01:31.890" v="1367" actId="47"/>
      <pc:docMkLst>
        <pc:docMk/>
      </pc:docMkLst>
      <pc:sldChg chg="del">
        <pc:chgData name="Donna Morgan" userId="2976eeec-8c10-4d1d-8ccd-09f3bd3f8366" providerId="ADAL" clId="{201C61D2-3B3D-49A1-8D39-92812368D418}" dt="2022-11-15T08:30:35.950" v="1018" actId="2696"/>
        <pc:sldMkLst>
          <pc:docMk/>
          <pc:sldMk cId="3998270653" sldId="257"/>
        </pc:sldMkLst>
      </pc:sldChg>
      <pc:sldChg chg="del">
        <pc:chgData name="Donna Morgan" userId="2976eeec-8c10-4d1d-8ccd-09f3bd3f8366" providerId="ADAL" clId="{201C61D2-3B3D-49A1-8D39-92812368D418}" dt="2022-11-15T10:01:29.756" v="1366" actId="47"/>
        <pc:sldMkLst>
          <pc:docMk/>
          <pc:sldMk cId="2748254562" sldId="259"/>
        </pc:sldMkLst>
      </pc:sldChg>
      <pc:sldChg chg="modSp mod modAnim">
        <pc:chgData name="Donna Morgan" userId="2976eeec-8c10-4d1d-8ccd-09f3bd3f8366" providerId="ADAL" clId="{201C61D2-3B3D-49A1-8D39-92812368D418}" dt="2022-11-15T08:57:42.545" v="1353"/>
        <pc:sldMkLst>
          <pc:docMk/>
          <pc:sldMk cId="1578582519" sldId="260"/>
        </pc:sldMkLst>
        <pc:spChg chg="mod">
          <ac:chgData name="Donna Morgan" userId="2976eeec-8c10-4d1d-8ccd-09f3bd3f8366" providerId="ADAL" clId="{201C61D2-3B3D-49A1-8D39-92812368D418}" dt="2022-11-15T08:56:50.354" v="1346" actId="1076"/>
          <ac:spMkLst>
            <pc:docMk/>
            <pc:sldMk cId="1578582519" sldId="260"/>
            <ac:spMk id="2" creationId="{C17408C9-958B-4C48-8FE2-BBFB4DFD3F77}"/>
          </ac:spMkLst>
        </pc:spChg>
        <pc:spChg chg="mod">
          <ac:chgData name="Donna Morgan" userId="2976eeec-8c10-4d1d-8ccd-09f3bd3f8366" providerId="ADAL" clId="{201C61D2-3B3D-49A1-8D39-92812368D418}" dt="2022-11-15T08:57:07.967" v="1349" actId="255"/>
          <ac:spMkLst>
            <pc:docMk/>
            <pc:sldMk cId="1578582519" sldId="260"/>
            <ac:spMk id="3" creationId="{93DED6E4-096E-4773-BB0F-1ED45E289398}"/>
          </ac:spMkLst>
        </pc:spChg>
      </pc:sldChg>
      <pc:sldChg chg="modSp modAnim">
        <pc:chgData name="Donna Morgan" userId="2976eeec-8c10-4d1d-8ccd-09f3bd3f8366" providerId="ADAL" clId="{201C61D2-3B3D-49A1-8D39-92812368D418}" dt="2022-11-15T08:35:43.402" v="1156"/>
        <pc:sldMkLst>
          <pc:docMk/>
          <pc:sldMk cId="4253358036" sldId="261"/>
        </pc:sldMkLst>
        <pc:graphicFrameChg chg="mod">
          <ac:chgData name="Donna Morgan" userId="2976eeec-8c10-4d1d-8ccd-09f3bd3f8366" providerId="ADAL" clId="{201C61D2-3B3D-49A1-8D39-92812368D418}" dt="2022-11-15T08:35:22.248" v="1155" actId="20577"/>
          <ac:graphicFrameMkLst>
            <pc:docMk/>
            <pc:sldMk cId="4253358036" sldId="261"/>
            <ac:graphicFrameMk id="5" creationId="{8A784CED-087D-445A-B825-117FF1FD9C4E}"/>
          </ac:graphicFrameMkLst>
        </pc:graphicFrameChg>
      </pc:sldChg>
      <pc:sldChg chg="addSp delSp modSp mod modAnim">
        <pc:chgData name="Donna Morgan" userId="2976eeec-8c10-4d1d-8ccd-09f3bd3f8366" providerId="ADAL" clId="{201C61D2-3B3D-49A1-8D39-92812368D418}" dt="2022-11-15T08:34:33.840" v="1103" actId="122"/>
        <pc:sldMkLst>
          <pc:docMk/>
          <pc:sldMk cId="624547604" sldId="262"/>
        </pc:sldMkLst>
        <pc:spChg chg="mod">
          <ac:chgData name="Donna Morgan" userId="2976eeec-8c10-4d1d-8ccd-09f3bd3f8366" providerId="ADAL" clId="{201C61D2-3B3D-49A1-8D39-92812368D418}" dt="2022-11-15T08:34:06.326" v="1099" actId="1076"/>
          <ac:spMkLst>
            <pc:docMk/>
            <pc:sldMk cId="624547604" sldId="262"/>
            <ac:spMk id="2" creationId="{D184B64F-51EB-46C5-A935-74461CC1293B}"/>
          </ac:spMkLst>
        </pc:spChg>
        <pc:spChg chg="mod">
          <ac:chgData name="Donna Morgan" userId="2976eeec-8c10-4d1d-8ccd-09f3bd3f8366" providerId="ADAL" clId="{201C61D2-3B3D-49A1-8D39-92812368D418}" dt="2022-11-15T08:34:33.840" v="1103" actId="122"/>
          <ac:spMkLst>
            <pc:docMk/>
            <pc:sldMk cId="624547604" sldId="262"/>
            <ac:spMk id="3" creationId="{28D0D52B-9BFE-4EAB-927D-1044626E0B54}"/>
          </ac:spMkLst>
        </pc:spChg>
        <pc:spChg chg="del">
          <ac:chgData name="Donna Morgan" userId="2976eeec-8c10-4d1d-8ccd-09f3bd3f8366" providerId="ADAL" clId="{201C61D2-3B3D-49A1-8D39-92812368D418}" dt="2022-11-15T08:33:41.923" v="1097" actId="26606"/>
          <ac:spMkLst>
            <pc:docMk/>
            <pc:sldMk cId="624547604" sldId="262"/>
            <ac:spMk id="14" creationId="{89723C1D-9A1A-465B-8164-483BF5426613}"/>
          </ac:spMkLst>
        </pc:spChg>
        <pc:spChg chg="del">
          <ac:chgData name="Donna Morgan" userId="2976eeec-8c10-4d1d-8ccd-09f3bd3f8366" providerId="ADAL" clId="{201C61D2-3B3D-49A1-8D39-92812368D418}" dt="2022-11-15T08:33:41.923" v="1097" actId="26606"/>
          <ac:spMkLst>
            <pc:docMk/>
            <pc:sldMk cId="624547604" sldId="262"/>
            <ac:spMk id="15" creationId="{45C5CC17-FF17-43CF-B073-D9051465D5CC}"/>
          </ac:spMkLst>
        </pc:spChg>
        <pc:spChg chg="del">
          <ac:chgData name="Donna Morgan" userId="2976eeec-8c10-4d1d-8ccd-09f3bd3f8366" providerId="ADAL" clId="{201C61D2-3B3D-49A1-8D39-92812368D418}" dt="2022-11-15T08:33:41.923" v="1097" actId="26606"/>
          <ac:spMkLst>
            <pc:docMk/>
            <pc:sldMk cId="624547604" sldId="262"/>
            <ac:spMk id="16" creationId="{A6680484-5F73-4078-85C2-415205B1A4C0}"/>
          </ac:spMkLst>
        </pc:spChg>
        <pc:spChg chg="del">
          <ac:chgData name="Donna Morgan" userId="2976eeec-8c10-4d1d-8ccd-09f3bd3f8366" providerId="ADAL" clId="{201C61D2-3B3D-49A1-8D39-92812368D418}" dt="2022-11-15T08:33:41.923" v="1097" actId="26606"/>
          <ac:spMkLst>
            <pc:docMk/>
            <pc:sldMk cId="624547604" sldId="262"/>
            <ac:spMk id="17" creationId="{1EBE2DDC-0D14-44E6-A1AB-2EEC09507435}"/>
          </ac:spMkLst>
        </pc:spChg>
        <pc:spChg chg="del">
          <ac:chgData name="Donna Morgan" userId="2976eeec-8c10-4d1d-8ccd-09f3bd3f8366" providerId="ADAL" clId="{201C61D2-3B3D-49A1-8D39-92812368D418}" dt="2022-11-15T08:33:41.923" v="1097" actId="26606"/>
          <ac:spMkLst>
            <pc:docMk/>
            <pc:sldMk cId="624547604" sldId="262"/>
            <ac:spMk id="18" creationId="{A8543D98-0AA2-43B4-B508-DC1DB7F3DC9A}"/>
          </ac:spMkLst>
        </pc:spChg>
        <pc:spChg chg="add">
          <ac:chgData name="Donna Morgan" userId="2976eeec-8c10-4d1d-8ccd-09f3bd3f8366" providerId="ADAL" clId="{201C61D2-3B3D-49A1-8D39-92812368D418}" dt="2022-11-15T08:33:41.923" v="1097" actId="26606"/>
          <ac:spMkLst>
            <pc:docMk/>
            <pc:sldMk cId="624547604" sldId="262"/>
            <ac:spMk id="24" creationId="{1B15ED52-F352-441B-82BF-E0EA34836D08}"/>
          </ac:spMkLst>
        </pc:spChg>
        <pc:spChg chg="add">
          <ac:chgData name="Donna Morgan" userId="2976eeec-8c10-4d1d-8ccd-09f3bd3f8366" providerId="ADAL" clId="{201C61D2-3B3D-49A1-8D39-92812368D418}" dt="2022-11-15T08:33:41.923" v="1097" actId="26606"/>
          <ac:spMkLst>
            <pc:docMk/>
            <pc:sldMk cId="624547604" sldId="262"/>
            <ac:spMk id="26" creationId="{61707E60-CEC9-4661-AA82-69242EB4BDC3}"/>
          </ac:spMkLst>
        </pc:spChg>
        <pc:spChg chg="add">
          <ac:chgData name="Donna Morgan" userId="2976eeec-8c10-4d1d-8ccd-09f3bd3f8366" providerId="ADAL" clId="{201C61D2-3B3D-49A1-8D39-92812368D418}" dt="2022-11-15T08:33:41.923" v="1097" actId="26606"/>
          <ac:spMkLst>
            <pc:docMk/>
            <pc:sldMk cId="624547604" sldId="262"/>
            <ac:spMk id="28" creationId="{8F035CD8-AE30-4146-96F2-036B0CE5E4F3}"/>
          </ac:spMkLst>
        </pc:spChg>
        <pc:picChg chg="add">
          <ac:chgData name="Donna Morgan" userId="2976eeec-8c10-4d1d-8ccd-09f3bd3f8366" providerId="ADAL" clId="{201C61D2-3B3D-49A1-8D39-92812368D418}" dt="2022-11-15T08:33:41.923" v="1097" actId="26606"/>
          <ac:picMkLst>
            <pc:docMk/>
            <pc:sldMk cId="624547604" sldId="262"/>
            <ac:picMk id="20" creationId="{AE579B7C-F945-B406-6C97-A9A2AD3268FD}"/>
          </ac:picMkLst>
        </pc:picChg>
      </pc:sldChg>
      <pc:sldChg chg="modSp del">
        <pc:chgData name="Donna Morgan" userId="2976eeec-8c10-4d1d-8ccd-09f3bd3f8366" providerId="ADAL" clId="{201C61D2-3B3D-49A1-8D39-92812368D418}" dt="2022-11-15T08:44:51.555" v="1167" actId="2696"/>
        <pc:sldMkLst>
          <pc:docMk/>
          <pc:sldMk cId="3196399072" sldId="263"/>
        </pc:sldMkLst>
        <pc:graphicFrameChg chg="mod">
          <ac:chgData name="Donna Morgan" userId="2976eeec-8c10-4d1d-8ccd-09f3bd3f8366" providerId="ADAL" clId="{201C61D2-3B3D-49A1-8D39-92812368D418}" dt="2022-11-15T08:37:37.286" v="1163" actId="114"/>
          <ac:graphicFrameMkLst>
            <pc:docMk/>
            <pc:sldMk cId="3196399072" sldId="263"/>
            <ac:graphicFrameMk id="5" creationId="{1A892CEE-B834-4D6F-AEC3-EDB2383630E6}"/>
          </ac:graphicFrameMkLst>
        </pc:graphicFrameChg>
      </pc:sldChg>
      <pc:sldChg chg="del">
        <pc:chgData name="Donna Morgan" userId="2976eeec-8c10-4d1d-8ccd-09f3bd3f8366" providerId="ADAL" clId="{201C61D2-3B3D-49A1-8D39-92812368D418}" dt="2022-11-15T10:01:20.936" v="1364" actId="47"/>
        <pc:sldMkLst>
          <pc:docMk/>
          <pc:sldMk cId="1676345329" sldId="264"/>
        </pc:sldMkLst>
      </pc:sldChg>
      <pc:sldChg chg="addSp modSp mod setBg modAnim">
        <pc:chgData name="Donna Morgan" userId="2976eeec-8c10-4d1d-8ccd-09f3bd3f8366" providerId="ADAL" clId="{201C61D2-3B3D-49A1-8D39-92812368D418}" dt="2022-11-15T09:00:49.281" v="1361"/>
        <pc:sldMkLst>
          <pc:docMk/>
          <pc:sldMk cId="1802227893" sldId="265"/>
        </pc:sldMkLst>
        <pc:spChg chg="mod">
          <ac:chgData name="Donna Morgan" userId="2976eeec-8c10-4d1d-8ccd-09f3bd3f8366" providerId="ADAL" clId="{201C61D2-3B3D-49A1-8D39-92812368D418}" dt="2022-11-15T09:00:31.872" v="1360" actId="1076"/>
          <ac:spMkLst>
            <pc:docMk/>
            <pc:sldMk cId="1802227893" sldId="265"/>
            <ac:spMk id="2" creationId="{9C8D8969-0C5F-4489-ACDA-5A36C83B0C66}"/>
          </ac:spMkLst>
        </pc:spChg>
        <pc:spChg chg="mod">
          <ac:chgData name="Donna Morgan" userId="2976eeec-8c10-4d1d-8ccd-09f3bd3f8366" providerId="ADAL" clId="{201C61D2-3B3D-49A1-8D39-92812368D418}" dt="2022-11-15T09:00:23.883" v="1359" actId="122"/>
          <ac:spMkLst>
            <pc:docMk/>
            <pc:sldMk cId="1802227893" sldId="265"/>
            <ac:spMk id="3" creationId="{3FE17389-F0A3-4FE4-93A6-F7376D28F3B2}"/>
          </ac:spMkLst>
        </pc:spChg>
        <pc:spChg chg="add">
          <ac:chgData name="Donna Morgan" userId="2976eeec-8c10-4d1d-8ccd-09f3bd3f8366" providerId="ADAL" clId="{201C61D2-3B3D-49A1-8D39-92812368D418}" dt="2022-11-15T08:59:43.047" v="1356" actId="26606"/>
          <ac:spMkLst>
            <pc:docMk/>
            <pc:sldMk cId="1802227893" sldId="265"/>
            <ac:spMk id="9" creationId="{1B15ED52-F352-441B-82BF-E0EA34836D08}"/>
          </ac:spMkLst>
        </pc:spChg>
        <pc:spChg chg="add">
          <ac:chgData name="Donna Morgan" userId="2976eeec-8c10-4d1d-8ccd-09f3bd3f8366" providerId="ADAL" clId="{201C61D2-3B3D-49A1-8D39-92812368D418}" dt="2022-11-15T08:59:43.047" v="1356" actId="26606"/>
          <ac:spMkLst>
            <pc:docMk/>
            <pc:sldMk cId="1802227893" sldId="265"/>
            <ac:spMk id="11" creationId="{61707E60-CEC9-4661-AA82-69242EB4BDC3}"/>
          </ac:spMkLst>
        </pc:spChg>
        <pc:spChg chg="add">
          <ac:chgData name="Donna Morgan" userId="2976eeec-8c10-4d1d-8ccd-09f3bd3f8366" providerId="ADAL" clId="{201C61D2-3B3D-49A1-8D39-92812368D418}" dt="2022-11-15T08:59:43.047" v="1356" actId="26606"/>
          <ac:spMkLst>
            <pc:docMk/>
            <pc:sldMk cId="1802227893" sldId="265"/>
            <ac:spMk id="13" creationId="{8F035CD8-AE30-4146-96F2-036B0CE5E4F3}"/>
          </ac:spMkLst>
        </pc:spChg>
        <pc:picChg chg="add">
          <ac:chgData name="Donna Morgan" userId="2976eeec-8c10-4d1d-8ccd-09f3bd3f8366" providerId="ADAL" clId="{201C61D2-3B3D-49A1-8D39-92812368D418}" dt="2022-11-15T08:59:43.047" v="1356" actId="26606"/>
          <ac:picMkLst>
            <pc:docMk/>
            <pc:sldMk cId="1802227893" sldId="265"/>
            <ac:picMk id="5" creationId="{4ED4E9BF-9248-6B22-EFF2-6C7ACD680565}"/>
          </ac:picMkLst>
        </pc:picChg>
      </pc:sldChg>
      <pc:sldChg chg="del">
        <pc:chgData name="Donna Morgan" userId="2976eeec-8c10-4d1d-8ccd-09f3bd3f8366" providerId="ADAL" clId="{201C61D2-3B3D-49A1-8D39-92812368D418}" dt="2022-11-15T10:01:17.347" v="1363" actId="47"/>
        <pc:sldMkLst>
          <pc:docMk/>
          <pc:sldMk cId="1225951791" sldId="267"/>
        </pc:sldMkLst>
      </pc:sldChg>
      <pc:sldChg chg="modSp mod">
        <pc:chgData name="Donna Morgan" userId="2976eeec-8c10-4d1d-8ccd-09f3bd3f8366" providerId="ADAL" clId="{201C61D2-3B3D-49A1-8D39-92812368D418}" dt="2022-11-15T08:22:38.300" v="823" actId="1076"/>
        <pc:sldMkLst>
          <pc:docMk/>
          <pc:sldMk cId="1244242497" sldId="271"/>
        </pc:sldMkLst>
        <pc:spChg chg="mod">
          <ac:chgData name="Donna Morgan" userId="2976eeec-8c10-4d1d-8ccd-09f3bd3f8366" providerId="ADAL" clId="{201C61D2-3B3D-49A1-8D39-92812368D418}" dt="2022-11-15T08:22:38.300" v="823" actId="1076"/>
          <ac:spMkLst>
            <pc:docMk/>
            <pc:sldMk cId="1244242497" sldId="271"/>
            <ac:spMk id="2" creationId="{4E13D218-577B-A5BC-0A8C-4E24FD46DD0F}"/>
          </ac:spMkLst>
        </pc:spChg>
        <pc:spChg chg="mod">
          <ac:chgData name="Donna Morgan" userId="2976eeec-8c10-4d1d-8ccd-09f3bd3f8366" providerId="ADAL" clId="{201C61D2-3B3D-49A1-8D39-92812368D418}" dt="2022-11-15T08:22:02.432" v="820" actId="1076"/>
          <ac:spMkLst>
            <pc:docMk/>
            <pc:sldMk cId="1244242497" sldId="271"/>
            <ac:spMk id="5" creationId="{A237D7E2-D354-A5BF-64FF-93C26CD9F2E6}"/>
          </ac:spMkLst>
        </pc:spChg>
        <pc:graphicFrameChg chg="mod modGraphic">
          <ac:chgData name="Donna Morgan" userId="2976eeec-8c10-4d1d-8ccd-09f3bd3f8366" providerId="ADAL" clId="{201C61D2-3B3D-49A1-8D39-92812368D418}" dt="2022-11-15T08:21:50.847" v="819" actId="1076"/>
          <ac:graphicFrameMkLst>
            <pc:docMk/>
            <pc:sldMk cId="1244242497" sldId="271"/>
            <ac:graphicFrameMk id="4" creationId="{75DC8A2B-AC74-7F8E-4959-03BF1636BB28}"/>
          </ac:graphicFrameMkLst>
        </pc:graphicFrameChg>
      </pc:sldChg>
      <pc:sldChg chg="addSp delSp modSp mod ord setBg">
        <pc:chgData name="Donna Morgan" userId="2976eeec-8c10-4d1d-8ccd-09f3bd3f8366" providerId="ADAL" clId="{201C61D2-3B3D-49A1-8D39-92812368D418}" dt="2022-11-15T08:36:28.486" v="1158"/>
        <pc:sldMkLst>
          <pc:docMk/>
          <pc:sldMk cId="3757725643" sldId="276"/>
        </pc:sldMkLst>
        <pc:spChg chg="mod">
          <ac:chgData name="Donna Morgan" userId="2976eeec-8c10-4d1d-8ccd-09f3bd3f8366" providerId="ADAL" clId="{201C61D2-3B3D-49A1-8D39-92812368D418}" dt="2022-11-15T08:32:12.815" v="1036" actId="26606"/>
          <ac:spMkLst>
            <pc:docMk/>
            <pc:sldMk cId="3757725643" sldId="276"/>
            <ac:spMk id="2" creationId="{82D83000-8782-8B5D-A8AE-3E2CE2C3AEB5}"/>
          </ac:spMkLst>
        </pc:spChg>
        <pc:spChg chg="del">
          <ac:chgData name="Donna Morgan" userId="2976eeec-8c10-4d1d-8ccd-09f3bd3f8366" providerId="ADAL" clId="{201C61D2-3B3D-49A1-8D39-92812368D418}" dt="2022-11-15T08:32:01.944" v="1033"/>
          <ac:spMkLst>
            <pc:docMk/>
            <pc:sldMk cId="3757725643" sldId="276"/>
            <ac:spMk id="3" creationId="{E9419EB0-56FF-7AFF-C6A0-9ABE5AE65731}"/>
          </ac:spMkLst>
        </pc:spChg>
        <pc:spChg chg="add">
          <ac:chgData name="Donna Morgan" userId="2976eeec-8c10-4d1d-8ccd-09f3bd3f8366" providerId="ADAL" clId="{201C61D2-3B3D-49A1-8D39-92812368D418}" dt="2022-11-15T08:32:12.815" v="1036" actId="26606"/>
          <ac:spMkLst>
            <pc:docMk/>
            <pc:sldMk cId="3757725643" sldId="276"/>
            <ac:spMk id="1031" creationId="{BD4C0BBB-0042-4603-A226-6117F3FD5B3C}"/>
          </ac:spMkLst>
        </pc:spChg>
        <pc:spChg chg="add">
          <ac:chgData name="Donna Morgan" userId="2976eeec-8c10-4d1d-8ccd-09f3bd3f8366" providerId="ADAL" clId="{201C61D2-3B3D-49A1-8D39-92812368D418}" dt="2022-11-15T08:32:12.815" v="1036" actId="26606"/>
          <ac:spMkLst>
            <pc:docMk/>
            <pc:sldMk cId="3757725643" sldId="276"/>
            <ac:spMk id="1033" creationId="{EC44F520-2598-460E-9F91-B02F60830CA2}"/>
          </ac:spMkLst>
        </pc:spChg>
        <pc:spChg chg="add">
          <ac:chgData name="Donna Morgan" userId="2976eeec-8c10-4d1d-8ccd-09f3bd3f8366" providerId="ADAL" clId="{201C61D2-3B3D-49A1-8D39-92812368D418}" dt="2022-11-15T08:32:12.815" v="1036" actId="26606"/>
          <ac:spMkLst>
            <pc:docMk/>
            <pc:sldMk cId="3757725643" sldId="276"/>
            <ac:spMk id="1035" creationId="{1DBC8414-BE7E-4B6C-A114-B2C3795C883F}"/>
          </ac:spMkLst>
        </pc:spChg>
        <pc:spChg chg="add">
          <ac:chgData name="Donna Morgan" userId="2976eeec-8c10-4d1d-8ccd-09f3bd3f8366" providerId="ADAL" clId="{201C61D2-3B3D-49A1-8D39-92812368D418}" dt="2022-11-15T08:32:12.815" v="1036" actId="26606"/>
          <ac:spMkLst>
            <pc:docMk/>
            <pc:sldMk cId="3757725643" sldId="276"/>
            <ac:spMk id="1037" creationId="{0EC398C5-5C2E-4038-9DB3-DE2B5A9BEFFB}"/>
          </ac:spMkLst>
        </pc:spChg>
        <pc:spChg chg="add">
          <ac:chgData name="Donna Morgan" userId="2976eeec-8c10-4d1d-8ccd-09f3bd3f8366" providerId="ADAL" clId="{201C61D2-3B3D-49A1-8D39-92812368D418}" dt="2022-11-15T08:32:12.815" v="1036" actId="26606"/>
          <ac:spMkLst>
            <pc:docMk/>
            <pc:sldMk cId="3757725643" sldId="276"/>
            <ac:spMk id="1039" creationId="{A2F10B26-073B-4B10-8AAA-161242DD82B0}"/>
          </ac:spMkLst>
        </pc:spChg>
        <pc:spChg chg="add">
          <ac:chgData name="Donna Morgan" userId="2976eeec-8c10-4d1d-8ccd-09f3bd3f8366" providerId="ADAL" clId="{201C61D2-3B3D-49A1-8D39-92812368D418}" dt="2022-11-15T08:32:12.815" v="1036" actId="26606"/>
          <ac:spMkLst>
            <pc:docMk/>
            <pc:sldMk cId="3757725643" sldId="276"/>
            <ac:spMk id="1041" creationId="{610DBBC7-698F-4A54-B1CB-A99F9CC356DF}"/>
          </ac:spMkLst>
        </pc:spChg>
        <pc:spChg chg="add">
          <ac:chgData name="Donna Morgan" userId="2976eeec-8c10-4d1d-8ccd-09f3bd3f8366" providerId="ADAL" clId="{201C61D2-3B3D-49A1-8D39-92812368D418}" dt="2022-11-15T08:32:12.815" v="1036" actId="26606"/>
          <ac:spMkLst>
            <pc:docMk/>
            <pc:sldMk cId="3757725643" sldId="276"/>
            <ac:spMk id="1043" creationId="{DE6E822A-8BCF-432C-83E6-BBE821476CD4}"/>
          </ac:spMkLst>
        </pc:spChg>
        <pc:picChg chg="add mod">
          <ac:chgData name="Donna Morgan" userId="2976eeec-8c10-4d1d-8ccd-09f3bd3f8366" providerId="ADAL" clId="{201C61D2-3B3D-49A1-8D39-92812368D418}" dt="2022-11-15T08:32:12.815" v="1036" actId="26606"/>
          <ac:picMkLst>
            <pc:docMk/>
            <pc:sldMk cId="3757725643" sldId="276"/>
            <ac:picMk id="1026" creationId="{2CC835B2-4609-1B8B-6BBB-C2899ADDFE66}"/>
          </ac:picMkLst>
        </pc:picChg>
      </pc:sldChg>
      <pc:sldChg chg="modSp mod modAnim">
        <pc:chgData name="Donna Morgan" userId="2976eeec-8c10-4d1d-8ccd-09f3bd3f8366" providerId="ADAL" clId="{201C61D2-3B3D-49A1-8D39-92812368D418}" dt="2022-11-15T07:54:31.813" v="127"/>
        <pc:sldMkLst>
          <pc:docMk/>
          <pc:sldMk cId="0" sldId="292"/>
        </pc:sldMkLst>
        <pc:spChg chg="mod">
          <ac:chgData name="Donna Morgan" userId="2976eeec-8c10-4d1d-8ccd-09f3bd3f8366" providerId="ADAL" clId="{201C61D2-3B3D-49A1-8D39-92812368D418}" dt="2022-11-15T07:51:27.193" v="19" actId="20577"/>
          <ac:spMkLst>
            <pc:docMk/>
            <pc:sldMk cId="0" sldId="292"/>
            <ac:spMk id="2" creationId="{2FF11860-5B95-4822-9AB9-F1D67C49FF8B}"/>
          </ac:spMkLst>
        </pc:spChg>
        <pc:spChg chg="mod">
          <ac:chgData name="Donna Morgan" userId="2976eeec-8c10-4d1d-8ccd-09f3bd3f8366" providerId="ADAL" clId="{201C61D2-3B3D-49A1-8D39-92812368D418}" dt="2022-11-15T07:54:11.203" v="125" actId="5793"/>
          <ac:spMkLst>
            <pc:docMk/>
            <pc:sldMk cId="0" sldId="292"/>
            <ac:spMk id="3" creationId="{D8E24495-B857-4182-908E-9EBE3C81228D}"/>
          </ac:spMkLst>
        </pc:spChg>
      </pc:sldChg>
      <pc:sldChg chg="modSp mod">
        <pc:chgData name="Donna Morgan" userId="2976eeec-8c10-4d1d-8ccd-09f3bd3f8366" providerId="ADAL" clId="{201C61D2-3B3D-49A1-8D39-92812368D418}" dt="2022-11-15T07:56:14.312" v="201" actId="1076"/>
        <pc:sldMkLst>
          <pc:docMk/>
          <pc:sldMk cId="0" sldId="293"/>
        </pc:sldMkLst>
        <pc:spChg chg="mod">
          <ac:chgData name="Donna Morgan" userId="2976eeec-8c10-4d1d-8ccd-09f3bd3f8366" providerId="ADAL" clId="{201C61D2-3B3D-49A1-8D39-92812368D418}" dt="2022-11-15T07:56:14.312" v="201" actId="1076"/>
          <ac:spMkLst>
            <pc:docMk/>
            <pc:sldMk cId="0" sldId="293"/>
            <ac:spMk id="4" creationId="{8BF3D087-6D3B-4002-BE4B-87E2EC675C8C}"/>
          </ac:spMkLst>
        </pc:spChg>
      </pc:sldChg>
      <pc:sldChg chg="modSp mod">
        <pc:chgData name="Donna Morgan" userId="2976eeec-8c10-4d1d-8ccd-09f3bd3f8366" providerId="ADAL" clId="{201C61D2-3B3D-49A1-8D39-92812368D418}" dt="2022-11-15T07:56:26.802" v="204" actId="20577"/>
        <pc:sldMkLst>
          <pc:docMk/>
          <pc:sldMk cId="0" sldId="294"/>
        </pc:sldMkLst>
        <pc:spChg chg="mod">
          <ac:chgData name="Donna Morgan" userId="2976eeec-8c10-4d1d-8ccd-09f3bd3f8366" providerId="ADAL" clId="{201C61D2-3B3D-49A1-8D39-92812368D418}" dt="2022-11-15T07:56:26.802" v="204" actId="20577"/>
          <ac:spMkLst>
            <pc:docMk/>
            <pc:sldMk cId="0" sldId="294"/>
            <ac:spMk id="4" creationId="{8B45A4C7-836D-41C4-9954-6083FB414E67}"/>
          </ac:spMkLst>
        </pc:spChg>
      </pc:sldChg>
      <pc:sldChg chg="modSp mod modAnim">
        <pc:chgData name="Donna Morgan" userId="2976eeec-8c10-4d1d-8ccd-09f3bd3f8366" providerId="ADAL" clId="{201C61D2-3B3D-49A1-8D39-92812368D418}" dt="2022-11-15T08:01:25.173" v="274"/>
        <pc:sldMkLst>
          <pc:docMk/>
          <pc:sldMk cId="0" sldId="295"/>
        </pc:sldMkLst>
        <pc:spChg chg="mod">
          <ac:chgData name="Donna Morgan" userId="2976eeec-8c10-4d1d-8ccd-09f3bd3f8366" providerId="ADAL" clId="{201C61D2-3B3D-49A1-8D39-92812368D418}" dt="2022-11-15T08:01:19.849" v="273" actId="20577"/>
          <ac:spMkLst>
            <pc:docMk/>
            <pc:sldMk cId="0" sldId="295"/>
            <ac:spMk id="4" creationId="{18651188-C79F-4DD7-9574-454B11DF0906}"/>
          </ac:spMkLst>
        </pc:spChg>
        <pc:picChg chg="mod">
          <ac:chgData name="Donna Morgan" userId="2976eeec-8c10-4d1d-8ccd-09f3bd3f8366" providerId="ADAL" clId="{201C61D2-3B3D-49A1-8D39-92812368D418}" dt="2022-11-15T08:00:19.916" v="259" actId="1076"/>
          <ac:picMkLst>
            <pc:docMk/>
            <pc:sldMk cId="0" sldId="295"/>
            <ac:picMk id="3" creationId="{3D5C65B7-42A7-4C99-95A7-25C4EA0B0C45}"/>
          </ac:picMkLst>
        </pc:picChg>
      </pc:sldChg>
      <pc:sldChg chg="modSp mod modAnim">
        <pc:chgData name="Donna Morgan" userId="2976eeec-8c10-4d1d-8ccd-09f3bd3f8366" providerId="ADAL" clId="{201C61D2-3B3D-49A1-8D39-92812368D418}" dt="2022-11-15T08:10:34.812" v="601" actId="113"/>
        <pc:sldMkLst>
          <pc:docMk/>
          <pc:sldMk cId="0" sldId="296"/>
        </pc:sldMkLst>
        <pc:spChg chg="mod">
          <ac:chgData name="Donna Morgan" userId="2976eeec-8c10-4d1d-8ccd-09f3bd3f8366" providerId="ADAL" clId="{201C61D2-3B3D-49A1-8D39-92812368D418}" dt="2022-11-15T08:10:34.812" v="601" actId="113"/>
          <ac:spMkLst>
            <pc:docMk/>
            <pc:sldMk cId="0" sldId="296"/>
            <ac:spMk id="4" creationId="{A74D1F48-6006-41C3-A501-1E324DDE6143}"/>
          </ac:spMkLst>
        </pc:spChg>
        <pc:picChg chg="mod">
          <ac:chgData name="Donna Morgan" userId="2976eeec-8c10-4d1d-8ccd-09f3bd3f8366" providerId="ADAL" clId="{201C61D2-3B3D-49A1-8D39-92812368D418}" dt="2022-11-15T08:09:31.656" v="599" actId="1076"/>
          <ac:picMkLst>
            <pc:docMk/>
            <pc:sldMk cId="0" sldId="296"/>
            <ac:picMk id="3" creationId="{FC007248-B44D-47FB-80CA-047DA0BBF645}"/>
          </ac:picMkLst>
        </pc:picChg>
      </pc:sldChg>
      <pc:sldChg chg="modSp mod modAnim">
        <pc:chgData name="Donna Morgan" userId="2976eeec-8c10-4d1d-8ccd-09f3bd3f8366" providerId="ADAL" clId="{201C61D2-3B3D-49A1-8D39-92812368D418}" dt="2022-11-15T08:14:11.086" v="613"/>
        <pc:sldMkLst>
          <pc:docMk/>
          <pc:sldMk cId="0" sldId="297"/>
        </pc:sldMkLst>
        <pc:spChg chg="mod">
          <ac:chgData name="Donna Morgan" userId="2976eeec-8c10-4d1d-8ccd-09f3bd3f8366" providerId="ADAL" clId="{201C61D2-3B3D-49A1-8D39-92812368D418}" dt="2022-11-15T08:13:51.560" v="610" actId="1076"/>
          <ac:spMkLst>
            <pc:docMk/>
            <pc:sldMk cId="0" sldId="297"/>
            <ac:spMk id="3" creationId="{A3C230C6-F8ED-4E46-91AC-CA46E2B9D2AC}"/>
          </ac:spMkLst>
        </pc:spChg>
        <pc:picChg chg="mod">
          <ac:chgData name="Donna Morgan" userId="2976eeec-8c10-4d1d-8ccd-09f3bd3f8366" providerId="ADAL" clId="{201C61D2-3B3D-49A1-8D39-92812368D418}" dt="2022-11-15T08:11:17.639" v="607" actId="1076"/>
          <ac:picMkLst>
            <pc:docMk/>
            <pc:sldMk cId="0" sldId="297"/>
            <ac:picMk id="4" creationId="{03B1B653-F80C-486E-974B-6339C08304D7}"/>
          </ac:picMkLst>
        </pc:picChg>
      </pc:sldChg>
      <pc:sldChg chg="modSp">
        <pc:chgData name="Donna Morgan" userId="2976eeec-8c10-4d1d-8ccd-09f3bd3f8366" providerId="ADAL" clId="{201C61D2-3B3D-49A1-8D39-92812368D418}" dt="2022-11-15T08:17:41.088" v="672" actId="20577"/>
        <pc:sldMkLst>
          <pc:docMk/>
          <pc:sldMk cId="0" sldId="298"/>
        </pc:sldMkLst>
        <pc:spChg chg="mod">
          <ac:chgData name="Donna Morgan" userId="2976eeec-8c10-4d1d-8ccd-09f3bd3f8366" providerId="ADAL" clId="{201C61D2-3B3D-49A1-8D39-92812368D418}" dt="2022-11-15T08:17:41.088" v="672" actId="20577"/>
          <ac:spMkLst>
            <pc:docMk/>
            <pc:sldMk cId="0" sldId="298"/>
            <ac:spMk id="5" creationId="{04D197B6-3B1B-485A-918B-546FB41CBADB}"/>
          </ac:spMkLst>
        </pc:spChg>
      </pc:sldChg>
      <pc:sldChg chg="modSp mod modAnim">
        <pc:chgData name="Donna Morgan" userId="2976eeec-8c10-4d1d-8ccd-09f3bd3f8366" providerId="ADAL" clId="{201C61D2-3B3D-49A1-8D39-92812368D418}" dt="2022-11-15T08:20:33.385" v="782" actId="5793"/>
        <pc:sldMkLst>
          <pc:docMk/>
          <pc:sldMk cId="0" sldId="299"/>
        </pc:sldMkLst>
        <pc:spChg chg="mod">
          <ac:chgData name="Donna Morgan" userId="2976eeec-8c10-4d1d-8ccd-09f3bd3f8366" providerId="ADAL" clId="{201C61D2-3B3D-49A1-8D39-92812368D418}" dt="2022-11-15T08:20:33.385" v="782" actId="5793"/>
          <ac:spMkLst>
            <pc:docMk/>
            <pc:sldMk cId="0" sldId="299"/>
            <ac:spMk id="4" creationId="{9A39AA1B-5FDF-4B22-B013-18E9C44A98FA}"/>
          </ac:spMkLst>
        </pc:spChg>
      </pc:sldChg>
      <pc:sldChg chg="modSp mod modAnim">
        <pc:chgData name="Donna Morgan" userId="2976eeec-8c10-4d1d-8ccd-09f3bd3f8366" providerId="ADAL" clId="{201C61D2-3B3D-49A1-8D39-92812368D418}" dt="2022-11-15T08:08:49.308" v="597" actId="207"/>
        <pc:sldMkLst>
          <pc:docMk/>
          <pc:sldMk cId="3627483450" sldId="301"/>
        </pc:sldMkLst>
        <pc:spChg chg="mod">
          <ac:chgData name="Donna Morgan" userId="2976eeec-8c10-4d1d-8ccd-09f3bd3f8366" providerId="ADAL" clId="{201C61D2-3B3D-49A1-8D39-92812368D418}" dt="2022-11-15T08:01:53.929" v="276" actId="1076"/>
          <ac:spMkLst>
            <pc:docMk/>
            <pc:sldMk cId="3627483450" sldId="301"/>
            <ac:spMk id="2" creationId="{DD95EB97-1CDA-D7E8-CD36-F997D297B49B}"/>
          </ac:spMkLst>
        </pc:spChg>
        <pc:spChg chg="mod">
          <ac:chgData name="Donna Morgan" userId="2976eeec-8c10-4d1d-8ccd-09f3bd3f8366" providerId="ADAL" clId="{201C61D2-3B3D-49A1-8D39-92812368D418}" dt="2022-11-15T08:08:49.308" v="597" actId="207"/>
          <ac:spMkLst>
            <pc:docMk/>
            <pc:sldMk cId="3627483450" sldId="301"/>
            <ac:spMk id="3" creationId="{176AC1C2-CA36-91EE-98DA-AA25D6B3EC18}"/>
          </ac:spMkLst>
        </pc:spChg>
      </pc:sldChg>
      <pc:sldChg chg="del">
        <pc:chgData name="Donna Morgan" userId="2976eeec-8c10-4d1d-8ccd-09f3bd3f8366" providerId="ADAL" clId="{201C61D2-3B3D-49A1-8D39-92812368D418}" dt="2022-11-15T10:01:31.890" v="1367" actId="47"/>
        <pc:sldMkLst>
          <pc:docMk/>
          <pc:sldMk cId="2874200722" sldId="311"/>
        </pc:sldMkLst>
      </pc:sldChg>
      <pc:sldChg chg="modSp">
        <pc:chgData name="Donna Morgan" userId="2976eeec-8c10-4d1d-8ccd-09f3bd3f8366" providerId="ADAL" clId="{201C61D2-3B3D-49A1-8D39-92812368D418}" dt="2022-11-15T10:01:10.997" v="1362"/>
        <pc:sldMkLst>
          <pc:docMk/>
          <pc:sldMk cId="2163789025" sldId="313"/>
        </pc:sldMkLst>
        <pc:picChg chg="mod">
          <ac:chgData name="Donna Morgan" userId="2976eeec-8c10-4d1d-8ccd-09f3bd3f8366" providerId="ADAL" clId="{201C61D2-3B3D-49A1-8D39-92812368D418}" dt="2022-11-15T10:01:10.997" v="1362"/>
          <ac:picMkLst>
            <pc:docMk/>
            <pc:sldMk cId="2163789025" sldId="313"/>
            <ac:picMk id="6146" creationId="{EB4424B3-4782-3F5D-16BA-8F8B1DE37746}"/>
          </ac:picMkLst>
        </pc:picChg>
      </pc:sldChg>
      <pc:sldChg chg="del">
        <pc:chgData name="Donna Morgan" userId="2976eeec-8c10-4d1d-8ccd-09f3bd3f8366" providerId="ADAL" clId="{201C61D2-3B3D-49A1-8D39-92812368D418}" dt="2022-11-15T10:01:27.234" v="1365" actId="47"/>
        <pc:sldMkLst>
          <pc:docMk/>
          <pc:sldMk cId="1122711899" sldId="314"/>
        </pc:sldMkLst>
      </pc:sldChg>
      <pc:sldChg chg="addSp delSp modSp new mod">
        <pc:chgData name="Donna Morgan" userId="2976eeec-8c10-4d1d-8ccd-09f3bd3f8366" providerId="ADAL" clId="{201C61D2-3B3D-49A1-8D39-92812368D418}" dt="2022-11-15T08:29:41.053" v="1017" actId="1076"/>
        <pc:sldMkLst>
          <pc:docMk/>
          <pc:sldMk cId="1291238561" sldId="317"/>
        </pc:sldMkLst>
        <pc:spChg chg="mod">
          <ac:chgData name="Donna Morgan" userId="2976eeec-8c10-4d1d-8ccd-09f3bd3f8366" providerId="ADAL" clId="{201C61D2-3B3D-49A1-8D39-92812368D418}" dt="2022-11-15T08:29:34.965" v="1016" actId="1076"/>
          <ac:spMkLst>
            <pc:docMk/>
            <pc:sldMk cId="1291238561" sldId="317"/>
            <ac:spMk id="2" creationId="{BD3923E8-1612-0009-A1F2-8A6CD036949D}"/>
          </ac:spMkLst>
        </pc:spChg>
        <pc:spChg chg="del mod">
          <ac:chgData name="Donna Morgan" userId="2976eeec-8c10-4d1d-8ccd-09f3bd3f8366" providerId="ADAL" clId="{201C61D2-3B3D-49A1-8D39-92812368D418}" dt="2022-11-15T08:29:29.375" v="1015" actId="26606"/>
          <ac:spMkLst>
            <pc:docMk/>
            <pc:sldMk cId="1291238561" sldId="317"/>
            <ac:spMk id="3" creationId="{3FEDCAA6-CC8F-3F35-E7E8-1984BD87F230}"/>
          </ac:spMkLst>
        </pc:spChg>
        <pc:spChg chg="add mod">
          <ac:chgData name="Donna Morgan" userId="2976eeec-8c10-4d1d-8ccd-09f3bd3f8366" providerId="ADAL" clId="{201C61D2-3B3D-49A1-8D39-92812368D418}" dt="2022-11-15T08:28:09.008" v="948" actId="20577"/>
          <ac:spMkLst>
            <pc:docMk/>
            <pc:sldMk cId="1291238561" sldId="317"/>
            <ac:spMk id="4" creationId="{002672C9-355F-1A81-9819-DBC57048F094}"/>
          </ac:spMkLst>
        </pc:spChg>
        <pc:graphicFrameChg chg="add mod">
          <ac:chgData name="Donna Morgan" userId="2976eeec-8c10-4d1d-8ccd-09f3bd3f8366" providerId="ADAL" clId="{201C61D2-3B3D-49A1-8D39-92812368D418}" dt="2022-11-15T08:29:41.053" v="1017" actId="1076"/>
          <ac:graphicFrameMkLst>
            <pc:docMk/>
            <pc:sldMk cId="1291238561" sldId="317"/>
            <ac:graphicFrameMk id="6" creationId="{9F35D301-843E-06B7-ACE5-F365CC6AE37A}"/>
          </ac:graphicFrameMkLst>
        </pc:graphicFrameChg>
      </pc:sldChg>
      <pc:sldChg chg="addSp modSp new mod setBg">
        <pc:chgData name="Donna Morgan" userId="2976eeec-8c10-4d1d-8ccd-09f3bd3f8366" providerId="ADAL" clId="{201C61D2-3B3D-49A1-8D39-92812368D418}" dt="2022-11-15T08:39:41.078" v="1166" actId="26606"/>
        <pc:sldMkLst>
          <pc:docMk/>
          <pc:sldMk cId="2825955256" sldId="318"/>
        </pc:sldMkLst>
        <pc:spChg chg="add">
          <ac:chgData name="Donna Morgan" userId="2976eeec-8c10-4d1d-8ccd-09f3bd3f8366" providerId="ADAL" clId="{201C61D2-3B3D-49A1-8D39-92812368D418}" dt="2022-11-15T08:39:41.078" v="1166" actId="26606"/>
          <ac:spMkLst>
            <pc:docMk/>
            <pc:sldMk cId="2825955256" sldId="318"/>
            <ac:spMk id="2055" creationId="{AB8C311F-7253-4AED-9701-7FC0708C41C7}"/>
          </ac:spMkLst>
        </pc:spChg>
        <pc:spChg chg="add">
          <ac:chgData name="Donna Morgan" userId="2976eeec-8c10-4d1d-8ccd-09f3bd3f8366" providerId="ADAL" clId="{201C61D2-3B3D-49A1-8D39-92812368D418}" dt="2022-11-15T08:39:41.078" v="1166" actId="26606"/>
          <ac:spMkLst>
            <pc:docMk/>
            <pc:sldMk cId="2825955256" sldId="318"/>
            <ac:spMk id="2057" creationId="{E2384209-CB15-4CDF-9D31-C44FD9A3F20D}"/>
          </ac:spMkLst>
        </pc:spChg>
        <pc:spChg chg="add">
          <ac:chgData name="Donna Morgan" userId="2976eeec-8c10-4d1d-8ccd-09f3bd3f8366" providerId="ADAL" clId="{201C61D2-3B3D-49A1-8D39-92812368D418}" dt="2022-11-15T08:39:41.078" v="1166" actId="26606"/>
          <ac:spMkLst>
            <pc:docMk/>
            <pc:sldMk cId="2825955256" sldId="318"/>
            <ac:spMk id="2059" creationId="{2633B3B5-CC90-43F0-8714-D31D1F3F0209}"/>
          </ac:spMkLst>
        </pc:spChg>
        <pc:spChg chg="add">
          <ac:chgData name="Donna Morgan" userId="2976eeec-8c10-4d1d-8ccd-09f3bd3f8366" providerId="ADAL" clId="{201C61D2-3B3D-49A1-8D39-92812368D418}" dt="2022-11-15T08:39:41.078" v="1166" actId="26606"/>
          <ac:spMkLst>
            <pc:docMk/>
            <pc:sldMk cId="2825955256" sldId="318"/>
            <ac:spMk id="2061" creationId="{A8D57A06-A426-446D-B02C-A2DC6B62E45E}"/>
          </ac:spMkLst>
        </pc:spChg>
        <pc:picChg chg="add mod">
          <ac:chgData name="Donna Morgan" userId="2976eeec-8c10-4d1d-8ccd-09f3bd3f8366" providerId="ADAL" clId="{201C61D2-3B3D-49A1-8D39-92812368D418}" dt="2022-11-15T08:39:41.078" v="1166" actId="26606"/>
          <ac:picMkLst>
            <pc:docMk/>
            <pc:sldMk cId="2825955256" sldId="318"/>
            <ac:picMk id="2050" creationId="{C0EC53CC-368D-E7F4-985C-F60194E59B45}"/>
          </ac:picMkLst>
        </pc:picChg>
      </pc:sldChg>
      <pc:sldChg chg="addSp delSp modSp new mod setBg">
        <pc:chgData name="Donna Morgan" userId="2976eeec-8c10-4d1d-8ccd-09f3bd3f8366" providerId="ADAL" clId="{201C61D2-3B3D-49A1-8D39-92812368D418}" dt="2022-11-15T08:59:09.322" v="1355" actId="1076"/>
        <pc:sldMkLst>
          <pc:docMk/>
          <pc:sldMk cId="945869182" sldId="319"/>
        </pc:sldMkLst>
        <pc:spChg chg="mod">
          <ac:chgData name="Donna Morgan" userId="2976eeec-8c10-4d1d-8ccd-09f3bd3f8366" providerId="ADAL" clId="{201C61D2-3B3D-49A1-8D39-92812368D418}" dt="2022-11-15T08:59:09.322" v="1355" actId="1076"/>
          <ac:spMkLst>
            <pc:docMk/>
            <pc:sldMk cId="945869182" sldId="319"/>
            <ac:spMk id="2" creationId="{AC0FAEBF-FDF2-B84B-7028-444DDCF85626}"/>
          </ac:spMkLst>
        </pc:spChg>
        <pc:spChg chg="del mod">
          <ac:chgData name="Donna Morgan" userId="2976eeec-8c10-4d1d-8ccd-09f3bd3f8366" providerId="ADAL" clId="{201C61D2-3B3D-49A1-8D39-92812368D418}" dt="2022-11-15T08:59:01.303" v="1354" actId="26606"/>
          <ac:spMkLst>
            <pc:docMk/>
            <pc:sldMk cId="945869182" sldId="319"/>
            <ac:spMk id="3" creationId="{C8D45F23-D56A-F36C-BE20-6EBCE6224364}"/>
          </ac:spMkLst>
        </pc:spChg>
        <pc:spChg chg="add">
          <ac:chgData name="Donna Morgan" userId="2976eeec-8c10-4d1d-8ccd-09f3bd3f8366" providerId="ADAL" clId="{201C61D2-3B3D-49A1-8D39-92812368D418}" dt="2022-11-15T08:59:01.303" v="1354" actId="26606"/>
          <ac:spMkLst>
            <pc:docMk/>
            <pc:sldMk cId="945869182" sldId="319"/>
            <ac:spMk id="9" creationId="{040BF4A1-714C-419E-A19F-578DE93BE02F}"/>
          </ac:spMkLst>
        </pc:spChg>
        <pc:spChg chg="add">
          <ac:chgData name="Donna Morgan" userId="2976eeec-8c10-4d1d-8ccd-09f3bd3f8366" providerId="ADAL" clId="{201C61D2-3B3D-49A1-8D39-92812368D418}" dt="2022-11-15T08:59:01.303" v="1354" actId="26606"/>
          <ac:spMkLst>
            <pc:docMk/>
            <pc:sldMk cId="945869182" sldId="319"/>
            <ac:spMk id="11" creationId="{2F91A9BD-D57F-4941-931F-40597AB37017}"/>
          </ac:spMkLst>
        </pc:spChg>
        <pc:spChg chg="add">
          <ac:chgData name="Donna Morgan" userId="2976eeec-8c10-4d1d-8ccd-09f3bd3f8366" providerId="ADAL" clId="{201C61D2-3B3D-49A1-8D39-92812368D418}" dt="2022-11-15T08:59:01.303" v="1354" actId="26606"/>
          <ac:spMkLst>
            <pc:docMk/>
            <pc:sldMk cId="945869182" sldId="319"/>
            <ac:spMk id="13" creationId="{C54DB264-9467-4730-B9E9-C9A97DD66920}"/>
          </ac:spMkLst>
        </pc:spChg>
        <pc:spChg chg="add">
          <ac:chgData name="Donna Morgan" userId="2976eeec-8c10-4d1d-8ccd-09f3bd3f8366" providerId="ADAL" clId="{201C61D2-3B3D-49A1-8D39-92812368D418}" dt="2022-11-15T08:59:01.303" v="1354" actId="26606"/>
          <ac:spMkLst>
            <pc:docMk/>
            <pc:sldMk cId="945869182" sldId="319"/>
            <ac:spMk id="15" creationId="{BB097F88-2120-47B4-B891-5B28F66BBD4A}"/>
          </ac:spMkLst>
        </pc:spChg>
        <pc:spChg chg="add">
          <ac:chgData name="Donna Morgan" userId="2976eeec-8c10-4d1d-8ccd-09f3bd3f8366" providerId="ADAL" clId="{201C61D2-3B3D-49A1-8D39-92812368D418}" dt="2022-11-15T08:59:01.303" v="1354" actId="26606"/>
          <ac:spMkLst>
            <pc:docMk/>
            <pc:sldMk cId="945869182" sldId="319"/>
            <ac:spMk id="17" creationId="{BF9338F5-05AB-4DC5-BD1C-1A9F26C38A7A}"/>
          </ac:spMkLst>
        </pc:spChg>
        <pc:graphicFrameChg chg="add">
          <ac:chgData name="Donna Morgan" userId="2976eeec-8c10-4d1d-8ccd-09f3bd3f8366" providerId="ADAL" clId="{201C61D2-3B3D-49A1-8D39-92812368D418}" dt="2022-11-15T08:59:01.303" v="1354" actId="26606"/>
          <ac:graphicFrameMkLst>
            <pc:docMk/>
            <pc:sldMk cId="945869182" sldId="319"/>
            <ac:graphicFrameMk id="5" creationId="{6FA7DCA0-4F9E-7109-D8E6-57C1085CA79A}"/>
          </ac:graphicFrameMkLst>
        </pc:graphicFrame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5.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ata8.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svg"/><Relationship Id="rId1" Type="http://schemas.openxmlformats.org/officeDocument/2006/relationships/image" Target="../media/image45.png"/><Relationship Id="rId4" Type="http://schemas.openxmlformats.org/officeDocument/2006/relationships/image" Target="../media/image4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rawing8.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svg"/><Relationship Id="rId1" Type="http://schemas.openxmlformats.org/officeDocument/2006/relationships/image" Target="../media/image45.png"/><Relationship Id="rId4" Type="http://schemas.openxmlformats.org/officeDocument/2006/relationships/image" Target="../media/image4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064883D-CFAB-4298-8617-58BD4076A4E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4F7A78F-CDAA-4C58-AE07-0651FB97D0AF}">
      <dgm:prSet/>
      <dgm:spPr/>
      <dgm:t>
        <a:bodyPr/>
        <a:lstStyle/>
        <a:p>
          <a:pPr>
            <a:lnSpc>
              <a:spcPct val="100000"/>
            </a:lnSpc>
          </a:pPr>
          <a:r>
            <a:rPr lang="en-GB" b="1" dirty="0"/>
            <a:t>Symbols used within writing to clarify meaning</a:t>
          </a:r>
          <a:endParaRPr lang="en-US" dirty="0"/>
        </a:p>
      </dgm:t>
    </dgm:pt>
    <dgm:pt modelId="{228CECCA-E266-4627-B28C-980C3054262F}" type="parTrans" cxnId="{F7BF4AD6-A979-4A3B-B5D4-7CC96BF704BF}">
      <dgm:prSet/>
      <dgm:spPr/>
      <dgm:t>
        <a:bodyPr/>
        <a:lstStyle/>
        <a:p>
          <a:endParaRPr lang="en-US"/>
        </a:p>
      </dgm:t>
    </dgm:pt>
    <dgm:pt modelId="{3C46B4AE-D16C-406A-96D9-C65EEC87F30F}" type="sibTrans" cxnId="{F7BF4AD6-A979-4A3B-B5D4-7CC96BF704BF}">
      <dgm:prSet/>
      <dgm:spPr/>
      <dgm:t>
        <a:bodyPr/>
        <a:lstStyle/>
        <a:p>
          <a:endParaRPr lang="en-US"/>
        </a:p>
      </dgm:t>
    </dgm:pt>
    <dgm:pt modelId="{0A3CC1F7-7D28-4A54-847C-DE4382E35B4A}">
      <dgm:prSet/>
      <dgm:spPr/>
      <dgm:t>
        <a:bodyPr/>
        <a:lstStyle/>
        <a:p>
          <a:pPr>
            <a:lnSpc>
              <a:spcPct val="100000"/>
            </a:lnSpc>
          </a:pPr>
          <a:r>
            <a:rPr lang="en-GB" b="1"/>
            <a:t>To do this, punctuation is the use of tools to separate sentences, phrases, and clauses so that their intended meaning is clear</a:t>
          </a:r>
          <a:endParaRPr lang="en-US"/>
        </a:p>
      </dgm:t>
    </dgm:pt>
    <dgm:pt modelId="{CE74424B-8522-4620-898F-F0A188A3D6C1}" type="parTrans" cxnId="{6318B007-4AD6-4056-A948-7184A7F7D24E}">
      <dgm:prSet/>
      <dgm:spPr/>
      <dgm:t>
        <a:bodyPr/>
        <a:lstStyle/>
        <a:p>
          <a:endParaRPr lang="en-US"/>
        </a:p>
      </dgm:t>
    </dgm:pt>
    <dgm:pt modelId="{EEBC8CEC-56F3-44BC-97CA-BC9CC94D0153}" type="sibTrans" cxnId="{6318B007-4AD6-4056-A948-7184A7F7D24E}">
      <dgm:prSet/>
      <dgm:spPr/>
      <dgm:t>
        <a:bodyPr/>
        <a:lstStyle/>
        <a:p>
          <a:endParaRPr lang="en-US"/>
        </a:p>
      </dgm:t>
    </dgm:pt>
    <dgm:pt modelId="{042D058C-4915-4541-BE2D-A6B16811108E}" type="pres">
      <dgm:prSet presAssocID="{5064883D-CFAB-4298-8617-58BD4076A4E8}" presName="root" presStyleCnt="0">
        <dgm:presLayoutVars>
          <dgm:dir/>
          <dgm:resizeHandles val="exact"/>
        </dgm:presLayoutVars>
      </dgm:prSet>
      <dgm:spPr/>
    </dgm:pt>
    <dgm:pt modelId="{92103AAF-A267-4297-BB8D-B23E6EBFA2E3}" type="pres">
      <dgm:prSet presAssocID="{E4F7A78F-CDAA-4C58-AE07-0651FB97D0AF}" presName="compNode" presStyleCnt="0"/>
      <dgm:spPr/>
    </dgm:pt>
    <dgm:pt modelId="{2454F910-9120-421A-8E10-0326AF04924F}" type="pres">
      <dgm:prSet presAssocID="{E4F7A78F-CDAA-4C58-AE07-0651FB97D0AF}" presName="bgRect" presStyleLbl="bgShp" presStyleIdx="0" presStyleCnt="2"/>
      <dgm:spPr/>
    </dgm:pt>
    <dgm:pt modelId="{0C39E687-E449-4D05-BC50-A999532904A0}" type="pres">
      <dgm:prSet presAssocID="{E4F7A78F-CDAA-4C58-AE07-0651FB97D0A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encil"/>
        </a:ext>
      </dgm:extLst>
    </dgm:pt>
    <dgm:pt modelId="{864824F9-3D91-43B8-ACBF-C408487161E3}" type="pres">
      <dgm:prSet presAssocID="{E4F7A78F-CDAA-4C58-AE07-0651FB97D0AF}" presName="spaceRect" presStyleCnt="0"/>
      <dgm:spPr/>
    </dgm:pt>
    <dgm:pt modelId="{32A69872-8D2B-471A-9DE2-238C72CD1297}" type="pres">
      <dgm:prSet presAssocID="{E4F7A78F-CDAA-4C58-AE07-0651FB97D0AF}" presName="parTx" presStyleLbl="revTx" presStyleIdx="0" presStyleCnt="2">
        <dgm:presLayoutVars>
          <dgm:chMax val="0"/>
          <dgm:chPref val="0"/>
        </dgm:presLayoutVars>
      </dgm:prSet>
      <dgm:spPr/>
    </dgm:pt>
    <dgm:pt modelId="{D859054B-52E1-49B4-A94A-D5D60C54055E}" type="pres">
      <dgm:prSet presAssocID="{3C46B4AE-D16C-406A-96D9-C65EEC87F30F}" presName="sibTrans" presStyleCnt="0"/>
      <dgm:spPr/>
    </dgm:pt>
    <dgm:pt modelId="{93423F98-23F1-430D-B910-6A3E6F979A57}" type="pres">
      <dgm:prSet presAssocID="{0A3CC1F7-7D28-4A54-847C-DE4382E35B4A}" presName="compNode" presStyleCnt="0"/>
      <dgm:spPr/>
    </dgm:pt>
    <dgm:pt modelId="{19FCC3E6-6308-4E0D-91CF-87DEC28701FF}" type="pres">
      <dgm:prSet presAssocID="{0A3CC1F7-7D28-4A54-847C-DE4382E35B4A}" presName="bgRect" presStyleLbl="bgShp" presStyleIdx="1" presStyleCnt="2"/>
      <dgm:spPr/>
    </dgm:pt>
    <dgm:pt modelId="{4A0D99B2-4EAA-499F-8A65-058EB6845323}" type="pres">
      <dgm:prSet presAssocID="{0A3CC1F7-7D28-4A54-847C-DE4382E35B4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Quotes"/>
        </a:ext>
      </dgm:extLst>
    </dgm:pt>
    <dgm:pt modelId="{431F0BF4-BBBB-4036-B645-79AE6E51783F}" type="pres">
      <dgm:prSet presAssocID="{0A3CC1F7-7D28-4A54-847C-DE4382E35B4A}" presName="spaceRect" presStyleCnt="0"/>
      <dgm:spPr/>
    </dgm:pt>
    <dgm:pt modelId="{5E359EDF-3CD2-4C69-ABF4-416A35377420}" type="pres">
      <dgm:prSet presAssocID="{0A3CC1F7-7D28-4A54-847C-DE4382E35B4A}" presName="parTx" presStyleLbl="revTx" presStyleIdx="1" presStyleCnt="2">
        <dgm:presLayoutVars>
          <dgm:chMax val="0"/>
          <dgm:chPref val="0"/>
        </dgm:presLayoutVars>
      </dgm:prSet>
      <dgm:spPr/>
    </dgm:pt>
  </dgm:ptLst>
  <dgm:cxnLst>
    <dgm:cxn modelId="{6318B007-4AD6-4056-A948-7184A7F7D24E}" srcId="{5064883D-CFAB-4298-8617-58BD4076A4E8}" destId="{0A3CC1F7-7D28-4A54-847C-DE4382E35B4A}" srcOrd="1" destOrd="0" parTransId="{CE74424B-8522-4620-898F-F0A188A3D6C1}" sibTransId="{EEBC8CEC-56F3-44BC-97CA-BC9CC94D0153}"/>
    <dgm:cxn modelId="{D2FB4563-28F8-4C3E-980E-729BB0461438}" type="presOf" srcId="{E4F7A78F-CDAA-4C58-AE07-0651FB97D0AF}" destId="{32A69872-8D2B-471A-9DE2-238C72CD1297}" srcOrd="0" destOrd="0" presId="urn:microsoft.com/office/officeart/2018/2/layout/IconVerticalSolidList"/>
    <dgm:cxn modelId="{029ACC8D-5FB5-4061-BA6A-F2A3F60FD4E7}" type="presOf" srcId="{0A3CC1F7-7D28-4A54-847C-DE4382E35B4A}" destId="{5E359EDF-3CD2-4C69-ABF4-416A35377420}" srcOrd="0" destOrd="0" presId="urn:microsoft.com/office/officeart/2018/2/layout/IconVerticalSolidList"/>
    <dgm:cxn modelId="{DC3CA8B5-58E0-48EE-9956-D3BCD1B66317}" type="presOf" srcId="{5064883D-CFAB-4298-8617-58BD4076A4E8}" destId="{042D058C-4915-4541-BE2D-A6B16811108E}" srcOrd="0" destOrd="0" presId="urn:microsoft.com/office/officeart/2018/2/layout/IconVerticalSolidList"/>
    <dgm:cxn modelId="{F7BF4AD6-A979-4A3B-B5D4-7CC96BF704BF}" srcId="{5064883D-CFAB-4298-8617-58BD4076A4E8}" destId="{E4F7A78F-CDAA-4C58-AE07-0651FB97D0AF}" srcOrd="0" destOrd="0" parTransId="{228CECCA-E266-4627-B28C-980C3054262F}" sibTransId="{3C46B4AE-D16C-406A-96D9-C65EEC87F30F}"/>
    <dgm:cxn modelId="{52F43C66-81E6-428F-96B7-E8CCCB63ADA9}" type="presParOf" srcId="{042D058C-4915-4541-BE2D-A6B16811108E}" destId="{92103AAF-A267-4297-BB8D-B23E6EBFA2E3}" srcOrd="0" destOrd="0" presId="urn:microsoft.com/office/officeart/2018/2/layout/IconVerticalSolidList"/>
    <dgm:cxn modelId="{C10EC412-1953-49BC-8706-45D086716F8F}" type="presParOf" srcId="{92103AAF-A267-4297-BB8D-B23E6EBFA2E3}" destId="{2454F910-9120-421A-8E10-0326AF04924F}" srcOrd="0" destOrd="0" presId="urn:microsoft.com/office/officeart/2018/2/layout/IconVerticalSolidList"/>
    <dgm:cxn modelId="{2F689392-3252-4127-896B-B964B4436A3A}" type="presParOf" srcId="{92103AAF-A267-4297-BB8D-B23E6EBFA2E3}" destId="{0C39E687-E449-4D05-BC50-A999532904A0}" srcOrd="1" destOrd="0" presId="urn:microsoft.com/office/officeart/2018/2/layout/IconVerticalSolidList"/>
    <dgm:cxn modelId="{F5288D6C-EC20-43B8-90C8-63867C5B362C}" type="presParOf" srcId="{92103AAF-A267-4297-BB8D-B23E6EBFA2E3}" destId="{864824F9-3D91-43B8-ACBF-C408487161E3}" srcOrd="2" destOrd="0" presId="urn:microsoft.com/office/officeart/2018/2/layout/IconVerticalSolidList"/>
    <dgm:cxn modelId="{8BDD5FC6-F5C7-40D6-856F-F2634CA60E39}" type="presParOf" srcId="{92103AAF-A267-4297-BB8D-B23E6EBFA2E3}" destId="{32A69872-8D2B-471A-9DE2-238C72CD1297}" srcOrd="3" destOrd="0" presId="urn:microsoft.com/office/officeart/2018/2/layout/IconVerticalSolidList"/>
    <dgm:cxn modelId="{A011AEE6-7727-4615-A43B-793E5FA36D68}" type="presParOf" srcId="{042D058C-4915-4541-BE2D-A6B16811108E}" destId="{D859054B-52E1-49B4-A94A-D5D60C54055E}" srcOrd="1" destOrd="0" presId="urn:microsoft.com/office/officeart/2018/2/layout/IconVerticalSolidList"/>
    <dgm:cxn modelId="{63CD8BAB-238F-496B-9827-7350F33A5BA8}" type="presParOf" srcId="{042D058C-4915-4541-BE2D-A6B16811108E}" destId="{93423F98-23F1-430D-B910-6A3E6F979A57}" srcOrd="2" destOrd="0" presId="urn:microsoft.com/office/officeart/2018/2/layout/IconVerticalSolidList"/>
    <dgm:cxn modelId="{9249B4C3-E511-448D-89C4-A15CE2E44695}" type="presParOf" srcId="{93423F98-23F1-430D-B910-6A3E6F979A57}" destId="{19FCC3E6-6308-4E0D-91CF-87DEC28701FF}" srcOrd="0" destOrd="0" presId="urn:microsoft.com/office/officeart/2018/2/layout/IconVerticalSolidList"/>
    <dgm:cxn modelId="{D029D543-49C3-4205-9120-8BCB822FC8AA}" type="presParOf" srcId="{93423F98-23F1-430D-B910-6A3E6F979A57}" destId="{4A0D99B2-4EAA-499F-8A65-058EB6845323}" srcOrd="1" destOrd="0" presId="urn:microsoft.com/office/officeart/2018/2/layout/IconVerticalSolidList"/>
    <dgm:cxn modelId="{56A9E363-599D-4279-9FF3-3A879BDDE4DF}" type="presParOf" srcId="{93423F98-23F1-430D-B910-6A3E6F979A57}" destId="{431F0BF4-BBBB-4036-B645-79AE6E51783F}" srcOrd="2" destOrd="0" presId="urn:microsoft.com/office/officeart/2018/2/layout/IconVerticalSolidList"/>
    <dgm:cxn modelId="{5F3CCC2C-4362-46DF-A70D-421E677BA6DC}" type="presParOf" srcId="{93423F98-23F1-430D-B910-6A3E6F979A57}" destId="{5E359EDF-3CD2-4C69-ABF4-416A3537742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7575135-CBD0-4C78-9C3E-56288AE48A70}" type="doc">
      <dgm:prSet loTypeId="urn:microsoft.com/office/officeart/2008/layout/LinedList" loCatId="list" qsTypeId="urn:microsoft.com/office/officeart/2005/8/quickstyle/simple1" qsCatId="simple" csTypeId="urn:microsoft.com/office/officeart/2005/8/colors/accent3_2" csCatId="accent3" phldr="1"/>
      <dgm:spPr/>
      <dgm:t>
        <a:bodyPr/>
        <a:lstStyle/>
        <a:p>
          <a:endParaRPr lang="en-US"/>
        </a:p>
      </dgm:t>
    </dgm:pt>
    <dgm:pt modelId="{06F21B0A-286C-4E77-92C2-4786D36A3C94}">
      <dgm:prSet/>
      <dgm:spPr/>
      <dgm:t>
        <a:bodyPr/>
        <a:lstStyle/>
        <a:p>
          <a:endParaRPr lang="en-US" dirty="0">
            <a:latin typeface="Arial" panose="020B0604020202020204" pitchFamily="34" charset="0"/>
            <a:cs typeface="Arial" panose="020B0604020202020204" pitchFamily="34" charset="0"/>
          </a:endParaRPr>
        </a:p>
      </dgm:t>
    </dgm:pt>
    <dgm:pt modelId="{8123B34B-1130-447F-BD09-3B69E5D168F0}" type="parTrans" cxnId="{0E0F3B2C-39C4-4D26-8D5F-0A61B85ACD7A}">
      <dgm:prSet/>
      <dgm:spPr/>
      <dgm:t>
        <a:bodyPr/>
        <a:lstStyle/>
        <a:p>
          <a:endParaRPr lang="en-US"/>
        </a:p>
      </dgm:t>
    </dgm:pt>
    <dgm:pt modelId="{B1AF7EF9-2C43-4E58-BF97-109914C8B8D9}" type="sibTrans" cxnId="{0E0F3B2C-39C4-4D26-8D5F-0A61B85ACD7A}">
      <dgm:prSet/>
      <dgm:spPr/>
      <dgm:t>
        <a:bodyPr/>
        <a:lstStyle/>
        <a:p>
          <a:endParaRPr lang="en-US"/>
        </a:p>
      </dgm:t>
    </dgm:pt>
    <dgm:pt modelId="{4E18C5DA-DF4D-4AA8-B132-52C4C3CE48C1}">
      <dgm:prSet/>
      <dgm:spPr/>
      <dgm:t>
        <a:bodyPr/>
        <a:lstStyle/>
        <a:p>
          <a:r>
            <a:rPr lang="en-US" dirty="0">
              <a:latin typeface="Arial" panose="020B0604020202020204" pitchFamily="34" charset="0"/>
              <a:cs typeface="Arial" panose="020B0604020202020204" pitchFamily="34" charset="0"/>
            </a:rPr>
            <a:t>Does not – Doesn’t</a:t>
          </a:r>
        </a:p>
      </dgm:t>
    </dgm:pt>
    <dgm:pt modelId="{EF94E23B-4C79-4C08-83B8-68B308D2EABA}" type="parTrans" cxnId="{A59470CE-3F1F-4E24-B68F-0BF68BDAF431}">
      <dgm:prSet/>
      <dgm:spPr/>
      <dgm:t>
        <a:bodyPr/>
        <a:lstStyle/>
        <a:p>
          <a:endParaRPr lang="en-US"/>
        </a:p>
      </dgm:t>
    </dgm:pt>
    <dgm:pt modelId="{F2AEB9B8-55B7-48CE-9897-1CAF792B0C38}" type="sibTrans" cxnId="{A59470CE-3F1F-4E24-B68F-0BF68BDAF431}">
      <dgm:prSet/>
      <dgm:spPr/>
      <dgm:t>
        <a:bodyPr/>
        <a:lstStyle/>
        <a:p>
          <a:endParaRPr lang="en-US"/>
        </a:p>
      </dgm:t>
    </dgm:pt>
    <dgm:pt modelId="{5B7F079F-A66F-4DF8-BD04-2375648EDA3B}">
      <dgm:prSet/>
      <dgm:spPr/>
      <dgm:t>
        <a:bodyPr/>
        <a:lstStyle/>
        <a:p>
          <a:r>
            <a:rPr lang="en-GB" dirty="0">
              <a:latin typeface="Arial" panose="020B0604020202020204" pitchFamily="34" charset="0"/>
              <a:cs typeface="Arial" panose="020B0604020202020204" pitchFamily="34" charset="0"/>
            </a:rPr>
            <a:t>The problem is not that the world </a:t>
          </a:r>
          <a:r>
            <a:rPr lang="en-GB" b="1" u="sng" dirty="0">
              <a:latin typeface="Arial" panose="020B0604020202020204" pitchFamily="34" charset="0"/>
              <a:cs typeface="Arial" panose="020B0604020202020204" pitchFamily="34" charset="0"/>
            </a:rPr>
            <a:t>doesn't</a:t>
          </a:r>
          <a:r>
            <a:rPr lang="en-GB" dirty="0">
              <a:latin typeface="Arial" panose="020B0604020202020204" pitchFamily="34" charset="0"/>
              <a:cs typeface="Arial" panose="020B0604020202020204" pitchFamily="34" charset="0"/>
            </a:rPr>
            <a:t> have enough food.</a:t>
          </a:r>
          <a:endParaRPr lang="en-US" dirty="0">
            <a:latin typeface="Arial" panose="020B0604020202020204" pitchFamily="34" charset="0"/>
            <a:cs typeface="Arial" panose="020B0604020202020204" pitchFamily="34" charset="0"/>
          </a:endParaRPr>
        </a:p>
      </dgm:t>
    </dgm:pt>
    <dgm:pt modelId="{E45C76B3-F326-42E2-97F6-810E47B72B4A}" type="parTrans" cxnId="{CBF48B72-A420-4779-BE1B-D8DA33739B11}">
      <dgm:prSet/>
      <dgm:spPr/>
      <dgm:t>
        <a:bodyPr/>
        <a:lstStyle/>
        <a:p>
          <a:endParaRPr lang="en-US"/>
        </a:p>
      </dgm:t>
    </dgm:pt>
    <dgm:pt modelId="{22FCB956-DFA5-48B3-B8F8-B0F735412328}" type="sibTrans" cxnId="{CBF48B72-A420-4779-BE1B-D8DA33739B11}">
      <dgm:prSet/>
      <dgm:spPr/>
      <dgm:t>
        <a:bodyPr/>
        <a:lstStyle/>
        <a:p>
          <a:endParaRPr lang="en-US"/>
        </a:p>
      </dgm:t>
    </dgm:pt>
    <dgm:pt modelId="{3A1DCE38-0009-4D27-87F8-956AF03EEEF1}">
      <dgm:prSet/>
      <dgm:spPr/>
      <dgm:t>
        <a:bodyPr/>
        <a:lstStyle/>
        <a:p>
          <a:r>
            <a:rPr lang="en-GB" dirty="0">
              <a:latin typeface="Arial" panose="020B0604020202020204" pitchFamily="34" charset="0"/>
              <a:cs typeface="Arial" panose="020B0604020202020204" pitchFamily="34" charset="0"/>
            </a:rPr>
            <a:t>The problem is not that the world </a:t>
          </a:r>
          <a:r>
            <a:rPr lang="en-GB" b="1" u="sng" dirty="0">
              <a:latin typeface="Arial" panose="020B0604020202020204" pitchFamily="34" charset="0"/>
              <a:cs typeface="Arial" panose="020B0604020202020204" pitchFamily="34" charset="0"/>
            </a:rPr>
            <a:t>does not </a:t>
          </a:r>
          <a:r>
            <a:rPr lang="en-GB" dirty="0">
              <a:latin typeface="Arial" panose="020B0604020202020204" pitchFamily="34" charset="0"/>
              <a:cs typeface="Arial" panose="020B0604020202020204" pitchFamily="34" charset="0"/>
            </a:rPr>
            <a:t>have enough food.</a:t>
          </a:r>
          <a:endParaRPr lang="en-US" dirty="0">
            <a:latin typeface="Arial" panose="020B0604020202020204" pitchFamily="34" charset="0"/>
            <a:cs typeface="Arial" panose="020B0604020202020204" pitchFamily="34" charset="0"/>
          </a:endParaRPr>
        </a:p>
      </dgm:t>
    </dgm:pt>
    <dgm:pt modelId="{CC2C4726-3698-4B6D-B196-23995202618E}" type="parTrans" cxnId="{8A02A0A3-1829-449A-A438-760B4FE2BC56}">
      <dgm:prSet/>
      <dgm:spPr/>
      <dgm:t>
        <a:bodyPr/>
        <a:lstStyle/>
        <a:p>
          <a:endParaRPr lang="en-US"/>
        </a:p>
      </dgm:t>
    </dgm:pt>
    <dgm:pt modelId="{D6C1FF0D-2767-4E7D-A324-07E42E8767C3}" type="sibTrans" cxnId="{8A02A0A3-1829-449A-A438-760B4FE2BC56}">
      <dgm:prSet/>
      <dgm:spPr/>
      <dgm:t>
        <a:bodyPr/>
        <a:lstStyle/>
        <a:p>
          <a:endParaRPr lang="en-US"/>
        </a:p>
      </dgm:t>
    </dgm:pt>
    <dgm:pt modelId="{799C390F-3E65-424E-8FDC-F9EDE233EB07}">
      <dgm:prSet/>
      <dgm:spPr/>
      <dgm:t>
        <a:bodyPr/>
        <a:lstStyle/>
        <a:p>
          <a:r>
            <a:rPr lang="en-US" dirty="0">
              <a:latin typeface="Arial" panose="020B0604020202020204" pitchFamily="34" charset="0"/>
              <a:cs typeface="Arial" panose="020B0604020202020204" pitchFamily="34" charset="0"/>
            </a:rPr>
            <a:t>Contractions are normally used for speech or informal writing. There are not suited for academic writing </a:t>
          </a:r>
        </a:p>
      </dgm:t>
    </dgm:pt>
    <dgm:pt modelId="{433B23A5-7738-4D1C-B7FC-A9B791EDE8F6}" type="parTrans" cxnId="{8A3000C9-C4C9-43AC-BA85-D9735B6719D1}">
      <dgm:prSet/>
      <dgm:spPr/>
      <dgm:t>
        <a:bodyPr/>
        <a:lstStyle/>
        <a:p>
          <a:endParaRPr lang="en-US"/>
        </a:p>
      </dgm:t>
    </dgm:pt>
    <dgm:pt modelId="{D2903D0A-1435-412A-B264-CDBFF7934D40}" type="sibTrans" cxnId="{8A3000C9-C4C9-43AC-BA85-D9735B6719D1}">
      <dgm:prSet/>
      <dgm:spPr/>
      <dgm:t>
        <a:bodyPr/>
        <a:lstStyle/>
        <a:p>
          <a:endParaRPr lang="en-US"/>
        </a:p>
      </dgm:t>
    </dgm:pt>
    <dgm:pt modelId="{A64A2D83-7EFF-4784-932F-58A2093CBA58}" type="pres">
      <dgm:prSet presAssocID="{E7575135-CBD0-4C78-9C3E-56288AE48A70}" presName="vert0" presStyleCnt="0">
        <dgm:presLayoutVars>
          <dgm:dir/>
          <dgm:animOne val="branch"/>
          <dgm:animLvl val="lvl"/>
        </dgm:presLayoutVars>
      </dgm:prSet>
      <dgm:spPr/>
    </dgm:pt>
    <dgm:pt modelId="{239FB5BF-E361-49E1-9EDF-40D16A9CFBD4}" type="pres">
      <dgm:prSet presAssocID="{06F21B0A-286C-4E77-92C2-4786D36A3C94}" presName="thickLine" presStyleLbl="alignNode1" presStyleIdx="0" presStyleCnt="5"/>
      <dgm:spPr/>
    </dgm:pt>
    <dgm:pt modelId="{F70DFDDD-8834-4DD7-A9FC-FE038B67DA6D}" type="pres">
      <dgm:prSet presAssocID="{06F21B0A-286C-4E77-92C2-4786D36A3C94}" presName="horz1" presStyleCnt="0"/>
      <dgm:spPr/>
    </dgm:pt>
    <dgm:pt modelId="{9EF18313-668B-43B8-A305-BBB957D268B7}" type="pres">
      <dgm:prSet presAssocID="{06F21B0A-286C-4E77-92C2-4786D36A3C94}" presName="tx1" presStyleLbl="revTx" presStyleIdx="0" presStyleCnt="5"/>
      <dgm:spPr/>
    </dgm:pt>
    <dgm:pt modelId="{82B92B49-8E26-483D-A7A4-6401D28B9DA9}" type="pres">
      <dgm:prSet presAssocID="{06F21B0A-286C-4E77-92C2-4786D36A3C94}" presName="vert1" presStyleCnt="0"/>
      <dgm:spPr/>
    </dgm:pt>
    <dgm:pt modelId="{F30FD746-D5E7-4140-9842-27DA53B97128}" type="pres">
      <dgm:prSet presAssocID="{4E18C5DA-DF4D-4AA8-B132-52C4C3CE48C1}" presName="thickLine" presStyleLbl="alignNode1" presStyleIdx="1" presStyleCnt="5"/>
      <dgm:spPr/>
    </dgm:pt>
    <dgm:pt modelId="{C6DEFD75-3AE0-4515-851F-6FF220577719}" type="pres">
      <dgm:prSet presAssocID="{4E18C5DA-DF4D-4AA8-B132-52C4C3CE48C1}" presName="horz1" presStyleCnt="0"/>
      <dgm:spPr/>
    </dgm:pt>
    <dgm:pt modelId="{783D4FF3-3C46-40A6-A590-77A00E5CB30A}" type="pres">
      <dgm:prSet presAssocID="{4E18C5DA-DF4D-4AA8-B132-52C4C3CE48C1}" presName="tx1" presStyleLbl="revTx" presStyleIdx="1" presStyleCnt="5"/>
      <dgm:spPr/>
    </dgm:pt>
    <dgm:pt modelId="{5C0A8759-3A01-4C50-885A-93F4ADE3B138}" type="pres">
      <dgm:prSet presAssocID="{4E18C5DA-DF4D-4AA8-B132-52C4C3CE48C1}" presName="vert1" presStyleCnt="0"/>
      <dgm:spPr/>
    </dgm:pt>
    <dgm:pt modelId="{C5CBD7DA-62FE-4963-9096-8ADEAD90B03F}" type="pres">
      <dgm:prSet presAssocID="{5B7F079F-A66F-4DF8-BD04-2375648EDA3B}" presName="thickLine" presStyleLbl="alignNode1" presStyleIdx="2" presStyleCnt="5"/>
      <dgm:spPr/>
    </dgm:pt>
    <dgm:pt modelId="{B63CD3F1-AA25-474F-863E-B7E441BB561C}" type="pres">
      <dgm:prSet presAssocID="{5B7F079F-A66F-4DF8-BD04-2375648EDA3B}" presName="horz1" presStyleCnt="0"/>
      <dgm:spPr/>
    </dgm:pt>
    <dgm:pt modelId="{7BAE4E75-66D9-4310-9658-8379C2564C8E}" type="pres">
      <dgm:prSet presAssocID="{5B7F079F-A66F-4DF8-BD04-2375648EDA3B}" presName="tx1" presStyleLbl="revTx" presStyleIdx="2" presStyleCnt="5"/>
      <dgm:spPr/>
    </dgm:pt>
    <dgm:pt modelId="{537D49ED-39DA-476F-8371-A2AC5F5024AC}" type="pres">
      <dgm:prSet presAssocID="{5B7F079F-A66F-4DF8-BD04-2375648EDA3B}" presName="vert1" presStyleCnt="0"/>
      <dgm:spPr/>
    </dgm:pt>
    <dgm:pt modelId="{0D82D1C3-EDB2-4092-A068-C2E4FE8999AA}" type="pres">
      <dgm:prSet presAssocID="{3A1DCE38-0009-4D27-87F8-956AF03EEEF1}" presName="thickLine" presStyleLbl="alignNode1" presStyleIdx="3" presStyleCnt="5"/>
      <dgm:spPr/>
    </dgm:pt>
    <dgm:pt modelId="{3563C8B1-2F74-4612-BCC6-0FD626363F9C}" type="pres">
      <dgm:prSet presAssocID="{3A1DCE38-0009-4D27-87F8-956AF03EEEF1}" presName="horz1" presStyleCnt="0"/>
      <dgm:spPr/>
    </dgm:pt>
    <dgm:pt modelId="{FEF47BAE-3F31-4C99-8E74-511092519203}" type="pres">
      <dgm:prSet presAssocID="{3A1DCE38-0009-4D27-87F8-956AF03EEEF1}" presName="tx1" presStyleLbl="revTx" presStyleIdx="3" presStyleCnt="5"/>
      <dgm:spPr/>
    </dgm:pt>
    <dgm:pt modelId="{1340C823-5077-4278-956A-DE82DB8A0E04}" type="pres">
      <dgm:prSet presAssocID="{3A1DCE38-0009-4D27-87F8-956AF03EEEF1}" presName="vert1" presStyleCnt="0"/>
      <dgm:spPr/>
    </dgm:pt>
    <dgm:pt modelId="{9BC6AB80-CBC0-42B9-B3FA-CC94B35ED877}" type="pres">
      <dgm:prSet presAssocID="{799C390F-3E65-424E-8FDC-F9EDE233EB07}" presName="thickLine" presStyleLbl="alignNode1" presStyleIdx="4" presStyleCnt="5"/>
      <dgm:spPr/>
    </dgm:pt>
    <dgm:pt modelId="{C049E143-AA68-4433-B9EC-1732E79A141F}" type="pres">
      <dgm:prSet presAssocID="{799C390F-3E65-424E-8FDC-F9EDE233EB07}" presName="horz1" presStyleCnt="0"/>
      <dgm:spPr/>
    </dgm:pt>
    <dgm:pt modelId="{DAA74A93-13F4-42F2-AEF6-4D9E995C3CD0}" type="pres">
      <dgm:prSet presAssocID="{799C390F-3E65-424E-8FDC-F9EDE233EB07}" presName="tx1" presStyleLbl="revTx" presStyleIdx="4" presStyleCnt="5"/>
      <dgm:spPr/>
    </dgm:pt>
    <dgm:pt modelId="{972A2622-BFFE-4D21-A468-DC76EB169555}" type="pres">
      <dgm:prSet presAssocID="{799C390F-3E65-424E-8FDC-F9EDE233EB07}" presName="vert1" presStyleCnt="0"/>
      <dgm:spPr/>
    </dgm:pt>
  </dgm:ptLst>
  <dgm:cxnLst>
    <dgm:cxn modelId="{0E0F3B2C-39C4-4D26-8D5F-0A61B85ACD7A}" srcId="{E7575135-CBD0-4C78-9C3E-56288AE48A70}" destId="{06F21B0A-286C-4E77-92C2-4786D36A3C94}" srcOrd="0" destOrd="0" parTransId="{8123B34B-1130-447F-BD09-3B69E5D168F0}" sibTransId="{B1AF7EF9-2C43-4E58-BF97-109914C8B8D9}"/>
    <dgm:cxn modelId="{D351545B-5BE2-48C1-A6AB-FAE1879ADBD8}" type="presOf" srcId="{3A1DCE38-0009-4D27-87F8-956AF03EEEF1}" destId="{FEF47BAE-3F31-4C99-8E74-511092519203}" srcOrd="0" destOrd="0" presId="urn:microsoft.com/office/officeart/2008/layout/LinedList"/>
    <dgm:cxn modelId="{6FECF260-0EFC-4805-B226-6BC5154E74B3}" type="presOf" srcId="{06F21B0A-286C-4E77-92C2-4786D36A3C94}" destId="{9EF18313-668B-43B8-A305-BBB957D268B7}" srcOrd="0" destOrd="0" presId="urn:microsoft.com/office/officeart/2008/layout/LinedList"/>
    <dgm:cxn modelId="{CBF48B72-A420-4779-BE1B-D8DA33739B11}" srcId="{E7575135-CBD0-4C78-9C3E-56288AE48A70}" destId="{5B7F079F-A66F-4DF8-BD04-2375648EDA3B}" srcOrd="2" destOrd="0" parTransId="{E45C76B3-F326-42E2-97F6-810E47B72B4A}" sibTransId="{22FCB956-DFA5-48B3-B8F8-B0F735412328}"/>
    <dgm:cxn modelId="{0915D052-DB49-4A27-BA6F-DB36FD7FC285}" type="presOf" srcId="{799C390F-3E65-424E-8FDC-F9EDE233EB07}" destId="{DAA74A93-13F4-42F2-AEF6-4D9E995C3CD0}" srcOrd="0" destOrd="0" presId="urn:microsoft.com/office/officeart/2008/layout/LinedList"/>
    <dgm:cxn modelId="{83E15B9D-4D1B-4E21-9641-C71E5109EA70}" type="presOf" srcId="{E7575135-CBD0-4C78-9C3E-56288AE48A70}" destId="{A64A2D83-7EFF-4784-932F-58A2093CBA58}" srcOrd="0" destOrd="0" presId="urn:microsoft.com/office/officeart/2008/layout/LinedList"/>
    <dgm:cxn modelId="{8A02A0A3-1829-449A-A438-760B4FE2BC56}" srcId="{E7575135-CBD0-4C78-9C3E-56288AE48A70}" destId="{3A1DCE38-0009-4D27-87F8-956AF03EEEF1}" srcOrd="3" destOrd="0" parTransId="{CC2C4726-3698-4B6D-B196-23995202618E}" sibTransId="{D6C1FF0D-2767-4E7D-A324-07E42E8767C3}"/>
    <dgm:cxn modelId="{9DDFC4B1-965A-43FD-9314-A70CE58D1833}" type="presOf" srcId="{4E18C5DA-DF4D-4AA8-B132-52C4C3CE48C1}" destId="{783D4FF3-3C46-40A6-A590-77A00E5CB30A}" srcOrd="0" destOrd="0" presId="urn:microsoft.com/office/officeart/2008/layout/LinedList"/>
    <dgm:cxn modelId="{8A3000C9-C4C9-43AC-BA85-D9735B6719D1}" srcId="{E7575135-CBD0-4C78-9C3E-56288AE48A70}" destId="{799C390F-3E65-424E-8FDC-F9EDE233EB07}" srcOrd="4" destOrd="0" parTransId="{433B23A5-7738-4D1C-B7FC-A9B791EDE8F6}" sibTransId="{D2903D0A-1435-412A-B264-CDBFF7934D40}"/>
    <dgm:cxn modelId="{A59470CE-3F1F-4E24-B68F-0BF68BDAF431}" srcId="{E7575135-CBD0-4C78-9C3E-56288AE48A70}" destId="{4E18C5DA-DF4D-4AA8-B132-52C4C3CE48C1}" srcOrd="1" destOrd="0" parTransId="{EF94E23B-4C79-4C08-83B8-68B308D2EABA}" sibTransId="{F2AEB9B8-55B7-48CE-9897-1CAF792B0C38}"/>
    <dgm:cxn modelId="{B49590F8-A8C3-410E-BC9F-6945281149F1}" type="presOf" srcId="{5B7F079F-A66F-4DF8-BD04-2375648EDA3B}" destId="{7BAE4E75-66D9-4310-9658-8379C2564C8E}" srcOrd="0" destOrd="0" presId="urn:microsoft.com/office/officeart/2008/layout/LinedList"/>
    <dgm:cxn modelId="{8F187928-6FE2-4864-A386-C5CA4575D739}" type="presParOf" srcId="{A64A2D83-7EFF-4784-932F-58A2093CBA58}" destId="{239FB5BF-E361-49E1-9EDF-40D16A9CFBD4}" srcOrd="0" destOrd="0" presId="urn:microsoft.com/office/officeart/2008/layout/LinedList"/>
    <dgm:cxn modelId="{0B950DF7-EAB7-4561-8D54-6F7AA04F8794}" type="presParOf" srcId="{A64A2D83-7EFF-4784-932F-58A2093CBA58}" destId="{F70DFDDD-8834-4DD7-A9FC-FE038B67DA6D}" srcOrd="1" destOrd="0" presId="urn:microsoft.com/office/officeart/2008/layout/LinedList"/>
    <dgm:cxn modelId="{0BF514E6-4C26-4848-B267-8493ED2302F2}" type="presParOf" srcId="{F70DFDDD-8834-4DD7-A9FC-FE038B67DA6D}" destId="{9EF18313-668B-43B8-A305-BBB957D268B7}" srcOrd="0" destOrd="0" presId="urn:microsoft.com/office/officeart/2008/layout/LinedList"/>
    <dgm:cxn modelId="{05F6E823-84C5-4095-9179-EE26EB498EF4}" type="presParOf" srcId="{F70DFDDD-8834-4DD7-A9FC-FE038B67DA6D}" destId="{82B92B49-8E26-483D-A7A4-6401D28B9DA9}" srcOrd="1" destOrd="0" presId="urn:microsoft.com/office/officeart/2008/layout/LinedList"/>
    <dgm:cxn modelId="{EFDF416B-DF24-479F-89FA-6A6CAEA0F537}" type="presParOf" srcId="{A64A2D83-7EFF-4784-932F-58A2093CBA58}" destId="{F30FD746-D5E7-4140-9842-27DA53B97128}" srcOrd="2" destOrd="0" presId="urn:microsoft.com/office/officeart/2008/layout/LinedList"/>
    <dgm:cxn modelId="{80E6A48F-E63F-48E1-B416-A5B3AC32E38D}" type="presParOf" srcId="{A64A2D83-7EFF-4784-932F-58A2093CBA58}" destId="{C6DEFD75-3AE0-4515-851F-6FF220577719}" srcOrd="3" destOrd="0" presId="urn:microsoft.com/office/officeart/2008/layout/LinedList"/>
    <dgm:cxn modelId="{B53E0976-6989-4AD3-AF03-BE16BF34FFE9}" type="presParOf" srcId="{C6DEFD75-3AE0-4515-851F-6FF220577719}" destId="{783D4FF3-3C46-40A6-A590-77A00E5CB30A}" srcOrd="0" destOrd="0" presId="urn:microsoft.com/office/officeart/2008/layout/LinedList"/>
    <dgm:cxn modelId="{9C42C0CD-DC6C-4515-AF97-2431EF84F272}" type="presParOf" srcId="{C6DEFD75-3AE0-4515-851F-6FF220577719}" destId="{5C0A8759-3A01-4C50-885A-93F4ADE3B138}" srcOrd="1" destOrd="0" presId="urn:microsoft.com/office/officeart/2008/layout/LinedList"/>
    <dgm:cxn modelId="{4F45FA39-81A8-4536-8A60-53D3A3EF706B}" type="presParOf" srcId="{A64A2D83-7EFF-4784-932F-58A2093CBA58}" destId="{C5CBD7DA-62FE-4963-9096-8ADEAD90B03F}" srcOrd="4" destOrd="0" presId="urn:microsoft.com/office/officeart/2008/layout/LinedList"/>
    <dgm:cxn modelId="{132AD47F-A524-447D-B0E6-285D9E972C6E}" type="presParOf" srcId="{A64A2D83-7EFF-4784-932F-58A2093CBA58}" destId="{B63CD3F1-AA25-474F-863E-B7E441BB561C}" srcOrd="5" destOrd="0" presId="urn:microsoft.com/office/officeart/2008/layout/LinedList"/>
    <dgm:cxn modelId="{673D54F1-26DE-4C15-9B54-86FEF09BE1C5}" type="presParOf" srcId="{B63CD3F1-AA25-474F-863E-B7E441BB561C}" destId="{7BAE4E75-66D9-4310-9658-8379C2564C8E}" srcOrd="0" destOrd="0" presId="urn:microsoft.com/office/officeart/2008/layout/LinedList"/>
    <dgm:cxn modelId="{6069D48D-E653-446E-9ADE-AC5614449A6D}" type="presParOf" srcId="{B63CD3F1-AA25-474F-863E-B7E441BB561C}" destId="{537D49ED-39DA-476F-8371-A2AC5F5024AC}" srcOrd="1" destOrd="0" presId="urn:microsoft.com/office/officeart/2008/layout/LinedList"/>
    <dgm:cxn modelId="{167ABE11-42D5-405F-B489-3E3992A1E12C}" type="presParOf" srcId="{A64A2D83-7EFF-4784-932F-58A2093CBA58}" destId="{0D82D1C3-EDB2-4092-A068-C2E4FE8999AA}" srcOrd="6" destOrd="0" presId="urn:microsoft.com/office/officeart/2008/layout/LinedList"/>
    <dgm:cxn modelId="{81D5938E-FBDC-4F16-B26F-966A2C47AA7B}" type="presParOf" srcId="{A64A2D83-7EFF-4784-932F-58A2093CBA58}" destId="{3563C8B1-2F74-4612-BCC6-0FD626363F9C}" srcOrd="7" destOrd="0" presId="urn:microsoft.com/office/officeart/2008/layout/LinedList"/>
    <dgm:cxn modelId="{1D52E2BC-D4C4-455F-B5B0-E54574D7302C}" type="presParOf" srcId="{3563C8B1-2F74-4612-BCC6-0FD626363F9C}" destId="{FEF47BAE-3F31-4C99-8E74-511092519203}" srcOrd="0" destOrd="0" presId="urn:microsoft.com/office/officeart/2008/layout/LinedList"/>
    <dgm:cxn modelId="{097E28DC-5D2A-45F2-8675-9EA2842D248F}" type="presParOf" srcId="{3563C8B1-2F74-4612-BCC6-0FD626363F9C}" destId="{1340C823-5077-4278-956A-DE82DB8A0E04}" srcOrd="1" destOrd="0" presId="urn:microsoft.com/office/officeart/2008/layout/LinedList"/>
    <dgm:cxn modelId="{C03CD68A-1A23-4080-960C-61A9826D6982}" type="presParOf" srcId="{A64A2D83-7EFF-4784-932F-58A2093CBA58}" destId="{9BC6AB80-CBC0-42B9-B3FA-CC94B35ED877}" srcOrd="8" destOrd="0" presId="urn:microsoft.com/office/officeart/2008/layout/LinedList"/>
    <dgm:cxn modelId="{BEAB24D3-A525-411B-8B51-46EC27BA8079}" type="presParOf" srcId="{A64A2D83-7EFF-4784-932F-58A2093CBA58}" destId="{C049E143-AA68-4433-B9EC-1732E79A141F}" srcOrd="9" destOrd="0" presId="urn:microsoft.com/office/officeart/2008/layout/LinedList"/>
    <dgm:cxn modelId="{9FBBEF09-0308-4D90-A49A-A6D092102B1A}" type="presParOf" srcId="{C049E143-AA68-4433-B9EC-1732E79A141F}" destId="{DAA74A93-13F4-42F2-AEF6-4D9E995C3CD0}" srcOrd="0" destOrd="0" presId="urn:microsoft.com/office/officeart/2008/layout/LinedList"/>
    <dgm:cxn modelId="{ECC2A20D-BB6E-4958-AB0C-C4388AA51FCA}" type="presParOf" srcId="{C049E143-AA68-4433-B9EC-1732E79A141F}" destId="{972A2622-BFFE-4D21-A468-DC76EB16955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91C3E0E-EBAB-4D11-A5FF-EDA908998220}"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B228CC30-5942-492E-974B-64FDD070B98E}">
      <dgm:prSet/>
      <dgm:spPr/>
      <dgm:t>
        <a:bodyPr/>
        <a:lstStyle/>
        <a:p>
          <a:r>
            <a:rPr lang="en-GB"/>
            <a:t>The engineers said the bridge was now safe, however, no one wanted to risk crossing it.</a:t>
          </a:r>
          <a:endParaRPr lang="en-US"/>
        </a:p>
      </dgm:t>
    </dgm:pt>
    <dgm:pt modelId="{45863E8D-6A20-4D26-96A4-CBEEAB4DE4DA}" type="parTrans" cxnId="{EF447D47-ED13-404E-8A58-93D763C5F479}">
      <dgm:prSet/>
      <dgm:spPr/>
      <dgm:t>
        <a:bodyPr/>
        <a:lstStyle/>
        <a:p>
          <a:endParaRPr lang="en-US"/>
        </a:p>
      </dgm:t>
    </dgm:pt>
    <dgm:pt modelId="{753C8408-CF1B-45F5-87D1-93CFE969E80F}" type="sibTrans" cxnId="{EF447D47-ED13-404E-8A58-93D763C5F479}">
      <dgm:prSet/>
      <dgm:spPr/>
      <dgm:t>
        <a:bodyPr/>
        <a:lstStyle/>
        <a:p>
          <a:endParaRPr lang="en-US"/>
        </a:p>
      </dgm:t>
    </dgm:pt>
    <dgm:pt modelId="{6699CF25-A0E2-44C2-A81D-6B515C033C05}">
      <dgm:prSet/>
      <dgm:spPr/>
      <dgm:t>
        <a:bodyPr/>
        <a:lstStyle/>
        <a:p>
          <a:r>
            <a:rPr lang="en-GB"/>
            <a:t>My manager denies, however, that the project has been cancelled.</a:t>
          </a:r>
          <a:endParaRPr lang="en-US"/>
        </a:p>
      </dgm:t>
    </dgm:pt>
    <dgm:pt modelId="{218F5134-9AEF-4616-9A2C-7EBD8C7F9BD3}" type="parTrans" cxnId="{CA22E2B4-C536-4246-BEE7-05599EFF1002}">
      <dgm:prSet/>
      <dgm:spPr/>
      <dgm:t>
        <a:bodyPr/>
        <a:lstStyle/>
        <a:p>
          <a:endParaRPr lang="en-US"/>
        </a:p>
      </dgm:t>
    </dgm:pt>
    <dgm:pt modelId="{61F5DBE6-0591-49AF-A8C5-C0859976CEC4}" type="sibTrans" cxnId="{CA22E2B4-C536-4246-BEE7-05599EFF1002}">
      <dgm:prSet/>
      <dgm:spPr/>
      <dgm:t>
        <a:bodyPr/>
        <a:lstStyle/>
        <a:p>
          <a:endParaRPr lang="en-US"/>
        </a:p>
      </dgm:t>
    </dgm:pt>
    <dgm:pt modelId="{B4F382D4-36BC-4E5C-AE72-3BAF3DF539AC}">
      <dgm:prSet/>
      <dgm:spPr/>
      <dgm:t>
        <a:bodyPr/>
        <a:lstStyle/>
        <a:p>
          <a:r>
            <a:rPr lang="en-GB"/>
            <a:t>I don’t like him, however I agree that he is a really good manager.</a:t>
          </a:r>
          <a:endParaRPr lang="en-US"/>
        </a:p>
      </dgm:t>
    </dgm:pt>
    <dgm:pt modelId="{AD34BDB1-A877-424E-809E-35FB3C3F2FEE}" type="parTrans" cxnId="{BA1B152B-B224-4F8F-8FA4-B187490BD4E0}">
      <dgm:prSet/>
      <dgm:spPr/>
      <dgm:t>
        <a:bodyPr/>
        <a:lstStyle/>
        <a:p>
          <a:endParaRPr lang="en-US"/>
        </a:p>
      </dgm:t>
    </dgm:pt>
    <dgm:pt modelId="{E8F24FBB-31BF-4A40-AFC3-E2E815F7FF08}" type="sibTrans" cxnId="{BA1B152B-B224-4F8F-8FA4-B187490BD4E0}">
      <dgm:prSet/>
      <dgm:spPr/>
      <dgm:t>
        <a:bodyPr/>
        <a:lstStyle/>
        <a:p>
          <a:endParaRPr lang="en-US"/>
        </a:p>
      </dgm:t>
    </dgm:pt>
    <dgm:pt modelId="{69057287-8C06-487F-B6C4-2E1E443D52D6}" type="pres">
      <dgm:prSet presAssocID="{191C3E0E-EBAB-4D11-A5FF-EDA908998220}" presName="vert0" presStyleCnt="0">
        <dgm:presLayoutVars>
          <dgm:dir/>
          <dgm:animOne val="branch"/>
          <dgm:animLvl val="lvl"/>
        </dgm:presLayoutVars>
      </dgm:prSet>
      <dgm:spPr/>
    </dgm:pt>
    <dgm:pt modelId="{7963C2A2-8F42-417F-9F3E-E81EDAF7CF08}" type="pres">
      <dgm:prSet presAssocID="{B228CC30-5942-492E-974B-64FDD070B98E}" presName="thickLine" presStyleLbl="alignNode1" presStyleIdx="0" presStyleCnt="3"/>
      <dgm:spPr/>
    </dgm:pt>
    <dgm:pt modelId="{843FC354-29D9-4A5D-9BA0-A25775E2B8F9}" type="pres">
      <dgm:prSet presAssocID="{B228CC30-5942-492E-974B-64FDD070B98E}" presName="horz1" presStyleCnt="0"/>
      <dgm:spPr/>
    </dgm:pt>
    <dgm:pt modelId="{A0E25420-F3EE-47C5-8862-95B1B3ACCC6E}" type="pres">
      <dgm:prSet presAssocID="{B228CC30-5942-492E-974B-64FDD070B98E}" presName="tx1" presStyleLbl="revTx" presStyleIdx="0" presStyleCnt="3"/>
      <dgm:spPr/>
    </dgm:pt>
    <dgm:pt modelId="{4BF4C9C9-E7C4-4180-9CA7-947737268A4E}" type="pres">
      <dgm:prSet presAssocID="{B228CC30-5942-492E-974B-64FDD070B98E}" presName="vert1" presStyleCnt="0"/>
      <dgm:spPr/>
    </dgm:pt>
    <dgm:pt modelId="{30F94D96-7C37-4BB8-BD53-F1762105209C}" type="pres">
      <dgm:prSet presAssocID="{6699CF25-A0E2-44C2-A81D-6B515C033C05}" presName="thickLine" presStyleLbl="alignNode1" presStyleIdx="1" presStyleCnt="3"/>
      <dgm:spPr/>
    </dgm:pt>
    <dgm:pt modelId="{35141D08-42D9-435D-B572-48255A76F2C1}" type="pres">
      <dgm:prSet presAssocID="{6699CF25-A0E2-44C2-A81D-6B515C033C05}" presName="horz1" presStyleCnt="0"/>
      <dgm:spPr/>
    </dgm:pt>
    <dgm:pt modelId="{4396A6CE-F3A8-472F-B0C8-91DB8FAAF84C}" type="pres">
      <dgm:prSet presAssocID="{6699CF25-A0E2-44C2-A81D-6B515C033C05}" presName="tx1" presStyleLbl="revTx" presStyleIdx="1" presStyleCnt="3"/>
      <dgm:spPr/>
    </dgm:pt>
    <dgm:pt modelId="{E609EE53-4B35-475F-9CB4-977858F3A6A6}" type="pres">
      <dgm:prSet presAssocID="{6699CF25-A0E2-44C2-A81D-6B515C033C05}" presName="vert1" presStyleCnt="0"/>
      <dgm:spPr/>
    </dgm:pt>
    <dgm:pt modelId="{6FE2B75F-3F60-44EA-877B-BF0D02F0B75F}" type="pres">
      <dgm:prSet presAssocID="{B4F382D4-36BC-4E5C-AE72-3BAF3DF539AC}" presName="thickLine" presStyleLbl="alignNode1" presStyleIdx="2" presStyleCnt="3"/>
      <dgm:spPr/>
    </dgm:pt>
    <dgm:pt modelId="{0EBA3AE6-6327-47B6-9CB0-DE6AC3CDDDE7}" type="pres">
      <dgm:prSet presAssocID="{B4F382D4-36BC-4E5C-AE72-3BAF3DF539AC}" presName="horz1" presStyleCnt="0"/>
      <dgm:spPr/>
    </dgm:pt>
    <dgm:pt modelId="{2B46A728-9161-4081-8250-5B9A773B226A}" type="pres">
      <dgm:prSet presAssocID="{B4F382D4-36BC-4E5C-AE72-3BAF3DF539AC}" presName="tx1" presStyleLbl="revTx" presStyleIdx="2" presStyleCnt="3"/>
      <dgm:spPr/>
    </dgm:pt>
    <dgm:pt modelId="{B12F35D5-3135-472C-A973-D392981D521B}" type="pres">
      <dgm:prSet presAssocID="{B4F382D4-36BC-4E5C-AE72-3BAF3DF539AC}" presName="vert1" presStyleCnt="0"/>
      <dgm:spPr/>
    </dgm:pt>
  </dgm:ptLst>
  <dgm:cxnLst>
    <dgm:cxn modelId="{7B188309-22AC-41DC-90B4-A470FE5A4A47}" type="presOf" srcId="{191C3E0E-EBAB-4D11-A5FF-EDA908998220}" destId="{69057287-8C06-487F-B6C4-2E1E443D52D6}" srcOrd="0" destOrd="0" presId="urn:microsoft.com/office/officeart/2008/layout/LinedList"/>
    <dgm:cxn modelId="{BA1B152B-B224-4F8F-8FA4-B187490BD4E0}" srcId="{191C3E0E-EBAB-4D11-A5FF-EDA908998220}" destId="{B4F382D4-36BC-4E5C-AE72-3BAF3DF539AC}" srcOrd="2" destOrd="0" parTransId="{AD34BDB1-A877-424E-809E-35FB3C3F2FEE}" sibTransId="{E8F24FBB-31BF-4A40-AFC3-E2E815F7FF08}"/>
    <dgm:cxn modelId="{EF447D47-ED13-404E-8A58-93D763C5F479}" srcId="{191C3E0E-EBAB-4D11-A5FF-EDA908998220}" destId="{B228CC30-5942-492E-974B-64FDD070B98E}" srcOrd="0" destOrd="0" parTransId="{45863E8D-6A20-4D26-96A4-CBEEAB4DE4DA}" sibTransId="{753C8408-CF1B-45F5-87D1-93CFE969E80F}"/>
    <dgm:cxn modelId="{C353A64E-E1EE-41BA-A87F-2A8EA55FAF42}" type="presOf" srcId="{B228CC30-5942-492E-974B-64FDD070B98E}" destId="{A0E25420-F3EE-47C5-8862-95B1B3ACCC6E}" srcOrd="0" destOrd="0" presId="urn:microsoft.com/office/officeart/2008/layout/LinedList"/>
    <dgm:cxn modelId="{CA22E2B4-C536-4246-BEE7-05599EFF1002}" srcId="{191C3E0E-EBAB-4D11-A5FF-EDA908998220}" destId="{6699CF25-A0E2-44C2-A81D-6B515C033C05}" srcOrd="1" destOrd="0" parTransId="{218F5134-9AEF-4616-9A2C-7EBD8C7F9BD3}" sibTransId="{61F5DBE6-0591-49AF-A8C5-C0859976CEC4}"/>
    <dgm:cxn modelId="{13E43CEF-FC03-4E8A-84A1-882C8F27BFD6}" type="presOf" srcId="{6699CF25-A0E2-44C2-A81D-6B515C033C05}" destId="{4396A6CE-F3A8-472F-B0C8-91DB8FAAF84C}" srcOrd="0" destOrd="0" presId="urn:microsoft.com/office/officeart/2008/layout/LinedList"/>
    <dgm:cxn modelId="{85D76BFE-8032-4F6E-98FA-3C948D995BE3}" type="presOf" srcId="{B4F382D4-36BC-4E5C-AE72-3BAF3DF539AC}" destId="{2B46A728-9161-4081-8250-5B9A773B226A}" srcOrd="0" destOrd="0" presId="urn:microsoft.com/office/officeart/2008/layout/LinedList"/>
    <dgm:cxn modelId="{0EEF41CA-8454-4710-A970-F33B60B84F88}" type="presParOf" srcId="{69057287-8C06-487F-B6C4-2E1E443D52D6}" destId="{7963C2A2-8F42-417F-9F3E-E81EDAF7CF08}" srcOrd="0" destOrd="0" presId="urn:microsoft.com/office/officeart/2008/layout/LinedList"/>
    <dgm:cxn modelId="{B6B168EA-F862-4A5F-B536-F275567F79FB}" type="presParOf" srcId="{69057287-8C06-487F-B6C4-2E1E443D52D6}" destId="{843FC354-29D9-4A5D-9BA0-A25775E2B8F9}" srcOrd="1" destOrd="0" presId="urn:microsoft.com/office/officeart/2008/layout/LinedList"/>
    <dgm:cxn modelId="{D581F259-6BA8-4A5B-9BB5-9B450FC1C13A}" type="presParOf" srcId="{843FC354-29D9-4A5D-9BA0-A25775E2B8F9}" destId="{A0E25420-F3EE-47C5-8862-95B1B3ACCC6E}" srcOrd="0" destOrd="0" presId="urn:microsoft.com/office/officeart/2008/layout/LinedList"/>
    <dgm:cxn modelId="{088877B0-9ABC-4623-A2E6-90756CC78EDE}" type="presParOf" srcId="{843FC354-29D9-4A5D-9BA0-A25775E2B8F9}" destId="{4BF4C9C9-E7C4-4180-9CA7-947737268A4E}" srcOrd="1" destOrd="0" presId="urn:microsoft.com/office/officeart/2008/layout/LinedList"/>
    <dgm:cxn modelId="{7FF25903-BE71-41D6-9AB2-98A05E849484}" type="presParOf" srcId="{69057287-8C06-487F-B6C4-2E1E443D52D6}" destId="{30F94D96-7C37-4BB8-BD53-F1762105209C}" srcOrd="2" destOrd="0" presId="urn:microsoft.com/office/officeart/2008/layout/LinedList"/>
    <dgm:cxn modelId="{C51F1463-A031-4551-BD64-2F661266058D}" type="presParOf" srcId="{69057287-8C06-487F-B6C4-2E1E443D52D6}" destId="{35141D08-42D9-435D-B572-48255A76F2C1}" srcOrd="3" destOrd="0" presId="urn:microsoft.com/office/officeart/2008/layout/LinedList"/>
    <dgm:cxn modelId="{F840DC0E-1456-4F95-9406-DE7D24EC0502}" type="presParOf" srcId="{35141D08-42D9-435D-B572-48255A76F2C1}" destId="{4396A6CE-F3A8-472F-B0C8-91DB8FAAF84C}" srcOrd="0" destOrd="0" presId="urn:microsoft.com/office/officeart/2008/layout/LinedList"/>
    <dgm:cxn modelId="{A8141E24-7688-42DF-ACB4-A3A937C09821}" type="presParOf" srcId="{35141D08-42D9-435D-B572-48255A76F2C1}" destId="{E609EE53-4B35-475F-9CB4-977858F3A6A6}" srcOrd="1" destOrd="0" presId="urn:microsoft.com/office/officeart/2008/layout/LinedList"/>
    <dgm:cxn modelId="{4A372EF4-AB98-4400-B8E5-5C5FE44F8212}" type="presParOf" srcId="{69057287-8C06-487F-B6C4-2E1E443D52D6}" destId="{6FE2B75F-3F60-44EA-877B-BF0D02F0B75F}" srcOrd="4" destOrd="0" presId="urn:microsoft.com/office/officeart/2008/layout/LinedList"/>
    <dgm:cxn modelId="{87C0FA47-A8F9-403B-93BC-08869D9FE932}" type="presParOf" srcId="{69057287-8C06-487F-B6C4-2E1E443D52D6}" destId="{0EBA3AE6-6327-47B6-9CB0-DE6AC3CDDDE7}" srcOrd="5" destOrd="0" presId="urn:microsoft.com/office/officeart/2008/layout/LinedList"/>
    <dgm:cxn modelId="{9F1EC675-7D49-4E8C-933F-00F31BAF85C1}" type="presParOf" srcId="{0EBA3AE6-6327-47B6-9CB0-DE6AC3CDDDE7}" destId="{2B46A728-9161-4081-8250-5B9A773B226A}" srcOrd="0" destOrd="0" presId="urn:microsoft.com/office/officeart/2008/layout/LinedList"/>
    <dgm:cxn modelId="{BFAB5AF1-DAA4-4CF6-81D9-B0A4D53EA6E6}" type="presParOf" srcId="{0EBA3AE6-6327-47B6-9CB0-DE6AC3CDDDE7}" destId="{B12F35D5-3135-472C-A973-D392981D521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F255F57-7239-4858-BD2B-12E87AD499A0}"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A9D00D2E-8376-431D-B9C8-150438B9FD1D}">
      <dgm:prSet/>
      <dgm:spPr/>
      <dgm:t>
        <a:bodyPr/>
        <a:lstStyle/>
        <a:p>
          <a:pPr algn="l"/>
          <a:r>
            <a:rPr lang="en-US" dirty="0"/>
            <a:t>Ate - Eight</a:t>
          </a:r>
        </a:p>
      </dgm:t>
    </dgm:pt>
    <dgm:pt modelId="{37444248-0233-4DC0-B551-4384B1FBFF1C}" type="parTrans" cxnId="{DA186D9C-138C-43C2-AEE2-32B6E810F4C9}">
      <dgm:prSet/>
      <dgm:spPr/>
      <dgm:t>
        <a:bodyPr/>
        <a:lstStyle/>
        <a:p>
          <a:endParaRPr lang="en-US"/>
        </a:p>
      </dgm:t>
    </dgm:pt>
    <dgm:pt modelId="{902B3F93-54A3-41C1-8256-6FEC7C3D95D4}" type="sibTrans" cxnId="{DA186D9C-138C-43C2-AEE2-32B6E810F4C9}">
      <dgm:prSet/>
      <dgm:spPr/>
      <dgm:t>
        <a:bodyPr/>
        <a:lstStyle/>
        <a:p>
          <a:endParaRPr lang="en-US"/>
        </a:p>
      </dgm:t>
    </dgm:pt>
    <dgm:pt modelId="{BC4F3C40-42FB-4E63-8D5B-8867F0CF17E2}">
      <dgm:prSet/>
      <dgm:spPr/>
      <dgm:t>
        <a:bodyPr/>
        <a:lstStyle/>
        <a:p>
          <a:r>
            <a:rPr lang="en-US" dirty="0"/>
            <a:t>Sea - See</a:t>
          </a:r>
        </a:p>
      </dgm:t>
    </dgm:pt>
    <dgm:pt modelId="{379BC019-F870-479F-827D-D17362BDF6C5}" type="parTrans" cxnId="{81D0BA54-7619-4E84-AFF0-C26F2B9F95D6}">
      <dgm:prSet/>
      <dgm:spPr/>
      <dgm:t>
        <a:bodyPr/>
        <a:lstStyle/>
        <a:p>
          <a:endParaRPr lang="en-US"/>
        </a:p>
      </dgm:t>
    </dgm:pt>
    <dgm:pt modelId="{DBD51D21-EBDA-47B9-AD64-64E94A570B30}" type="sibTrans" cxnId="{81D0BA54-7619-4E84-AFF0-C26F2B9F95D6}">
      <dgm:prSet/>
      <dgm:spPr/>
      <dgm:t>
        <a:bodyPr/>
        <a:lstStyle/>
        <a:p>
          <a:endParaRPr lang="en-US"/>
        </a:p>
      </dgm:t>
    </dgm:pt>
    <dgm:pt modelId="{46B73FA9-5371-4EA7-BEC8-7B38971A35CF}">
      <dgm:prSet/>
      <dgm:spPr/>
      <dgm:t>
        <a:bodyPr/>
        <a:lstStyle/>
        <a:p>
          <a:r>
            <a:rPr lang="en-US" dirty="0"/>
            <a:t>Cell - Sell</a:t>
          </a:r>
        </a:p>
      </dgm:t>
    </dgm:pt>
    <dgm:pt modelId="{BC105638-4FBF-417D-9498-E856962D00F6}" type="parTrans" cxnId="{86A51835-4CD6-4761-B8D9-A6A590D6028E}">
      <dgm:prSet/>
      <dgm:spPr/>
      <dgm:t>
        <a:bodyPr/>
        <a:lstStyle/>
        <a:p>
          <a:endParaRPr lang="en-US"/>
        </a:p>
      </dgm:t>
    </dgm:pt>
    <dgm:pt modelId="{50A35911-63EB-486E-9C08-5ABDA2CEEA72}" type="sibTrans" cxnId="{86A51835-4CD6-4761-B8D9-A6A590D6028E}">
      <dgm:prSet/>
      <dgm:spPr/>
      <dgm:t>
        <a:bodyPr/>
        <a:lstStyle/>
        <a:p>
          <a:endParaRPr lang="en-US"/>
        </a:p>
      </dgm:t>
    </dgm:pt>
    <dgm:pt modelId="{5C8D7E07-B1FE-4B58-9599-F8042D26B55C}">
      <dgm:prSet/>
      <dgm:spPr/>
      <dgm:t>
        <a:bodyPr/>
        <a:lstStyle/>
        <a:p>
          <a:r>
            <a:rPr lang="en-US" dirty="0"/>
            <a:t>Did you </a:t>
          </a:r>
          <a:r>
            <a:rPr lang="en-US" b="1" u="sng" dirty="0"/>
            <a:t>hear</a:t>
          </a:r>
          <a:r>
            <a:rPr lang="en-US" u="sng" dirty="0"/>
            <a:t> </a:t>
          </a:r>
          <a:r>
            <a:rPr lang="en-US" dirty="0"/>
            <a:t>about the changes been made to student finance? </a:t>
          </a:r>
        </a:p>
      </dgm:t>
    </dgm:pt>
    <dgm:pt modelId="{76402346-E80C-454D-8F41-3F3DEDBA2EA7}" type="parTrans" cxnId="{1C5E37AC-7A32-4239-B8C9-D2EB1CBAC6A9}">
      <dgm:prSet/>
      <dgm:spPr/>
      <dgm:t>
        <a:bodyPr/>
        <a:lstStyle/>
        <a:p>
          <a:endParaRPr lang="en-US"/>
        </a:p>
      </dgm:t>
    </dgm:pt>
    <dgm:pt modelId="{623B7BB1-26E5-42DD-9864-B76E73595236}" type="sibTrans" cxnId="{1C5E37AC-7A32-4239-B8C9-D2EB1CBAC6A9}">
      <dgm:prSet/>
      <dgm:spPr/>
      <dgm:t>
        <a:bodyPr/>
        <a:lstStyle/>
        <a:p>
          <a:endParaRPr lang="en-US"/>
        </a:p>
      </dgm:t>
    </dgm:pt>
    <dgm:pt modelId="{1C87969A-18EE-44D3-9B8F-CC571D7821A7}">
      <dgm:prSet/>
      <dgm:spPr/>
      <dgm:t>
        <a:bodyPr/>
        <a:lstStyle/>
        <a:p>
          <a:r>
            <a:rPr lang="en-US" dirty="0"/>
            <a:t>All the students were </a:t>
          </a:r>
          <a:r>
            <a:rPr lang="en-US" b="1" u="sng" dirty="0"/>
            <a:t>here</a:t>
          </a:r>
          <a:r>
            <a:rPr lang="en-US" u="sng" dirty="0"/>
            <a:t> </a:t>
          </a:r>
          <a:r>
            <a:rPr lang="en-US" dirty="0"/>
            <a:t>for the lecture.</a:t>
          </a:r>
        </a:p>
      </dgm:t>
    </dgm:pt>
    <dgm:pt modelId="{9CE98687-EF1A-4762-AD43-FAB539D32ABA}" type="parTrans" cxnId="{1469C4B3-200E-4367-8B1D-F3CE2F70F1FE}">
      <dgm:prSet/>
      <dgm:spPr/>
      <dgm:t>
        <a:bodyPr/>
        <a:lstStyle/>
        <a:p>
          <a:endParaRPr lang="en-US"/>
        </a:p>
      </dgm:t>
    </dgm:pt>
    <dgm:pt modelId="{3B0916BE-A550-40DE-B232-228BD107789F}" type="sibTrans" cxnId="{1469C4B3-200E-4367-8B1D-F3CE2F70F1FE}">
      <dgm:prSet/>
      <dgm:spPr/>
      <dgm:t>
        <a:bodyPr/>
        <a:lstStyle/>
        <a:p>
          <a:endParaRPr lang="en-US"/>
        </a:p>
      </dgm:t>
    </dgm:pt>
    <dgm:pt modelId="{64696DF6-9F9E-4DBB-BB83-56158FFA8C6E}" type="pres">
      <dgm:prSet presAssocID="{7F255F57-7239-4858-BD2B-12E87AD499A0}" presName="vert0" presStyleCnt="0">
        <dgm:presLayoutVars>
          <dgm:dir/>
          <dgm:animOne val="branch"/>
          <dgm:animLvl val="lvl"/>
        </dgm:presLayoutVars>
      </dgm:prSet>
      <dgm:spPr/>
    </dgm:pt>
    <dgm:pt modelId="{2B2A4AC7-A3BD-4BBE-B5BE-B9109C29DD55}" type="pres">
      <dgm:prSet presAssocID="{A9D00D2E-8376-431D-B9C8-150438B9FD1D}" presName="thickLine" presStyleLbl="alignNode1" presStyleIdx="0" presStyleCnt="5"/>
      <dgm:spPr/>
    </dgm:pt>
    <dgm:pt modelId="{1B4E8AC6-BDE4-4BF8-878E-58CD5F00B44B}" type="pres">
      <dgm:prSet presAssocID="{A9D00D2E-8376-431D-B9C8-150438B9FD1D}" presName="horz1" presStyleCnt="0"/>
      <dgm:spPr/>
    </dgm:pt>
    <dgm:pt modelId="{DEC4E846-B038-4894-9E11-E1348C5F67D9}" type="pres">
      <dgm:prSet presAssocID="{A9D00D2E-8376-431D-B9C8-150438B9FD1D}" presName="tx1" presStyleLbl="revTx" presStyleIdx="0" presStyleCnt="5"/>
      <dgm:spPr/>
    </dgm:pt>
    <dgm:pt modelId="{A78B1065-1AE0-4361-A09D-C5C1657A597B}" type="pres">
      <dgm:prSet presAssocID="{A9D00D2E-8376-431D-B9C8-150438B9FD1D}" presName="vert1" presStyleCnt="0"/>
      <dgm:spPr/>
    </dgm:pt>
    <dgm:pt modelId="{E7D74AFF-31F3-439B-BD41-5E00668A3D28}" type="pres">
      <dgm:prSet presAssocID="{BC4F3C40-42FB-4E63-8D5B-8867F0CF17E2}" presName="thickLine" presStyleLbl="alignNode1" presStyleIdx="1" presStyleCnt="5"/>
      <dgm:spPr/>
    </dgm:pt>
    <dgm:pt modelId="{C2BBDB32-0FBF-47FB-ABA5-42DBA06D1BF1}" type="pres">
      <dgm:prSet presAssocID="{BC4F3C40-42FB-4E63-8D5B-8867F0CF17E2}" presName="horz1" presStyleCnt="0"/>
      <dgm:spPr/>
    </dgm:pt>
    <dgm:pt modelId="{8560F0B0-AFA3-45D9-A828-A8849C415E0E}" type="pres">
      <dgm:prSet presAssocID="{BC4F3C40-42FB-4E63-8D5B-8867F0CF17E2}" presName="tx1" presStyleLbl="revTx" presStyleIdx="1" presStyleCnt="5"/>
      <dgm:spPr/>
    </dgm:pt>
    <dgm:pt modelId="{2278C326-B220-4BFB-B9DC-762CD241309D}" type="pres">
      <dgm:prSet presAssocID="{BC4F3C40-42FB-4E63-8D5B-8867F0CF17E2}" presName="vert1" presStyleCnt="0"/>
      <dgm:spPr/>
    </dgm:pt>
    <dgm:pt modelId="{25764618-0822-434D-83F5-4E6CFA225CA6}" type="pres">
      <dgm:prSet presAssocID="{46B73FA9-5371-4EA7-BEC8-7B38971A35CF}" presName="thickLine" presStyleLbl="alignNode1" presStyleIdx="2" presStyleCnt="5"/>
      <dgm:spPr/>
    </dgm:pt>
    <dgm:pt modelId="{C205F46F-BE28-4C48-98B6-3CE6573619F5}" type="pres">
      <dgm:prSet presAssocID="{46B73FA9-5371-4EA7-BEC8-7B38971A35CF}" presName="horz1" presStyleCnt="0"/>
      <dgm:spPr/>
    </dgm:pt>
    <dgm:pt modelId="{7C385719-06ED-426B-8DD5-F6D12EBD2FCE}" type="pres">
      <dgm:prSet presAssocID="{46B73FA9-5371-4EA7-BEC8-7B38971A35CF}" presName="tx1" presStyleLbl="revTx" presStyleIdx="2" presStyleCnt="5"/>
      <dgm:spPr/>
    </dgm:pt>
    <dgm:pt modelId="{226DD59B-E7D9-4FE1-8B39-CDD43268B299}" type="pres">
      <dgm:prSet presAssocID="{46B73FA9-5371-4EA7-BEC8-7B38971A35CF}" presName="vert1" presStyleCnt="0"/>
      <dgm:spPr/>
    </dgm:pt>
    <dgm:pt modelId="{D947CF37-5761-4FDF-888B-CA18679F949C}" type="pres">
      <dgm:prSet presAssocID="{5C8D7E07-B1FE-4B58-9599-F8042D26B55C}" presName="thickLine" presStyleLbl="alignNode1" presStyleIdx="3" presStyleCnt="5"/>
      <dgm:spPr/>
    </dgm:pt>
    <dgm:pt modelId="{9B34D41A-8B46-47EB-9329-84B4331B96D8}" type="pres">
      <dgm:prSet presAssocID="{5C8D7E07-B1FE-4B58-9599-F8042D26B55C}" presName="horz1" presStyleCnt="0"/>
      <dgm:spPr/>
    </dgm:pt>
    <dgm:pt modelId="{43F492B7-DB54-4D30-BC54-9374F71817C5}" type="pres">
      <dgm:prSet presAssocID="{5C8D7E07-B1FE-4B58-9599-F8042D26B55C}" presName="tx1" presStyleLbl="revTx" presStyleIdx="3" presStyleCnt="5"/>
      <dgm:spPr/>
    </dgm:pt>
    <dgm:pt modelId="{2862C88B-3633-48B5-972E-B1AB4BE7244F}" type="pres">
      <dgm:prSet presAssocID="{5C8D7E07-B1FE-4B58-9599-F8042D26B55C}" presName="vert1" presStyleCnt="0"/>
      <dgm:spPr/>
    </dgm:pt>
    <dgm:pt modelId="{15A6773E-474D-4843-B46B-3A3941C47C5A}" type="pres">
      <dgm:prSet presAssocID="{1C87969A-18EE-44D3-9B8F-CC571D7821A7}" presName="thickLine" presStyleLbl="alignNode1" presStyleIdx="4" presStyleCnt="5"/>
      <dgm:spPr/>
    </dgm:pt>
    <dgm:pt modelId="{11CF6923-66C7-47C1-9ABB-F699D6B9344B}" type="pres">
      <dgm:prSet presAssocID="{1C87969A-18EE-44D3-9B8F-CC571D7821A7}" presName="horz1" presStyleCnt="0"/>
      <dgm:spPr/>
    </dgm:pt>
    <dgm:pt modelId="{213A21CA-4E90-4459-87C1-FF9F226DE81C}" type="pres">
      <dgm:prSet presAssocID="{1C87969A-18EE-44D3-9B8F-CC571D7821A7}" presName="tx1" presStyleLbl="revTx" presStyleIdx="4" presStyleCnt="5"/>
      <dgm:spPr/>
    </dgm:pt>
    <dgm:pt modelId="{DAAEF5F6-C240-49CB-9778-75A1AC39539E}" type="pres">
      <dgm:prSet presAssocID="{1C87969A-18EE-44D3-9B8F-CC571D7821A7}" presName="vert1" presStyleCnt="0"/>
      <dgm:spPr/>
    </dgm:pt>
  </dgm:ptLst>
  <dgm:cxnLst>
    <dgm:cxn modelId="{FED0622C-EBCC-46A4-945C-819B1153FC7E}" type="presOf" srcId="{5C8D7E07-B1FE-4B58-9599-F8042D26B55C}" destId="{43F492B7-DB54-4D30-BC54-9374F71817C5}" srcOrd="0" destOrd="0" presId="urn:microsoft.com/office/officeart/2008/layout/LinedList"/>
    <dgm:cxn modelId="{F0AFBD32-1FE5-4E5C-8BF2-B800B8D88478}" type="presOf" srcId="{BC4F3C40-42FB-4E63-8D5B-8867F0CF17E2}" destId="{8560F0B0-AFA3-45D9-A828-A8849C415E0E}" srcOrd="0" destOrd="0" presId="urn:microsoft.com/office/officeart/2008/layout/LinedList"/>
    <dgm:cxn modelId="{86A51835-4CD6-4761-B8D9-A6A590D6028E}" srcId="{7F255F57-7239-4858-BD2B-12E87AD499A0}" destId="{46B73FA9-5371-4EA7-BEC8-7B38971A35CF}" srcOrd="2" destOrd="0" parTransId="{BC105638-4FBF-417D-9498-E856962D00F6}" sibTransId="{50A35911-63EB-486E-9C08-5ABDA2CEEA72}"/>
    <dgm:cxn modelId="{4BE2C75F-4C70-4073-8FFB-200A53E4BCE2}" type="presOf" srcId="{7F255F57-7239-4858-BD2B-12E87AD499A0}" destId="{64696DF6-9F9E-4DBB-BB83-56158FFA8C6E}" srcOrd="0" destOrd="0" presId="urn:microsoft.com/office/officeart/2008/layout/LinedList"/>
    <dgm:cxn modelId="{2E06E76C-1FE6-4CEE-AEB0-878077400786}" type="presOf" srcId="{1C87969A-18EE-44D3-9B8F-CC571D7821A7}" destId="{213A21CA-4E90-4459-87C1-FF9F226DE81C}" srcOrd="0" destOrd="0" presId="urn:microsoft.com/office/officeart/2008/layout/LinedList"/>
    <dgm:cxn modelId="{81D0BA54-7619-4E84-AFF0-C26F2B9F95D6}" srcId="{7F255F57-7239-4858-BD2B-12E87AD499A0}" destId="{BC4F3C40-42FB-4E63-8D5B-8867F0CF17E2}" srcOrd="1" destOrd="0" parTransId="{379BC019-F870-479F-827D-D17362BDF6C5}" sibTransId="{DBD51D21-EBDA-47B9-AD64-64E94A570B30}"/>
    <dgm:cxn modelId="{3223A958-A022-4220-A528-4EA3EEACA351}" type="presOf" srcId="{A9D00D2E-8376-431D-B9C8-150438B9FD1D}" destId="{DEC4E846-B038-4894-9E11-E1348C5F67D9}" srcOrd="0" destOrd="0" presId="urn:microsoft.com/office/officeart/2008/layout/LinedList"/>
    <dgm:cxn modelId="{DA186D9C-138C-43C2-AEE2-32B6E810F4C9}" srcId="{7F255F57-7239-4858-BD2B-12E87AD499A0}" destId="{A9D00D2E-8376-431D-B9C8-150438B9FD1D}" srcOrd="0" destOrd="0" parTransId="{37444248-0233-4DC0-B551-4384B1FBFF1C}" sibTransId="{902B3F93-54A3-41C1-8256-6FEC7C3D95D4}"/>
    <dgm:cxn modelId="{1C5E37AC-7A32-4239-B8C9-D2EB1CBAC6A9}" srcId="{7F255F57-7239-4858-BD2B-12E87AD499A0}" destId="{5C8D7E07-B1FE-4B58-9599-F8042D26B55C}" srcOrd="3" destOrd="0" parTransId="{76402346-E80C-454D-8F41-3F3DEDBA2EA7}" sibTransId="{623B7BB1-26E5-42DD-9864-B76E73595236}"/>
    <dgm:cxn modelId="{1469C4B3-200E-4367-8B1D-F3CE2F70F1FE}" srcId="{7F255F57-7239-4858-BD2B-12E87AD499A0}" destId="{1C87969A-18EE-44D3-9B8F-CC571D7821A7}" srcOrd="4" destOrd="0" parTransId="{9CE98687-EF1A-4762-AD43-FAB539D32ABA}" sibTransId="{3B0916BE-A550-40DE-B232-228BD107789F}"/>
    <dgm:cxn modelId="{BD1EFCD5-0ECD-4289-92EA-27D43894D0D6}" type="presOf" srcId="{46B73FA9-5371-4EA7-BEC8-7B38971A35CF}" destId="{7C385719-06ED-426B-8DD5-F6D12EBD2FCE}" srcOrd="0" destOrd="0" presId="urn:microsoft.com/office/officeart/2008/layout/LinedList"/>
    <dgm:cxn modelId="{FAC0DE82-DD23-42B8-AD56-15F522F20457}" type="presParOf" srcId="{64696DF6-9F9E-4DBB-BB83-56158FFA8C6E}" destId="{2B2A4AC7-A3BD-4BBE-B5BE-B9109C29DD55}" srcOrd="0" destOrd="0" presId="urn:microsoft.com/office/officeart/2008/layout/LinedList"/>
    <dgm:cxn modelId="{72B0FB6A-4929-4DDF-BEBA-56713CCC20A4}" type="presParOf" srcId="{64696DF6-9F9E-4DBB-BB83-56158FFA8C6E}" destId="{1B4E8AC6-BDE4-4BF8-878E-58CD5F00B44B}" srcOrd="1" destOrd="0" presId="urn:microsoft.com/office/officeart/2008/layout/LinedList"/>
    <dgm:cxn modelId="{B41E98C8-92E2-44D4-A11F-FF3CA045E4E6}" type="presParOf" srcId="{1B4E8AC6-BDE4-4BF8-878E-58CD5F00B44B}" destId="{DEC4E846-B038-4894-9E11-E1348C5F67D9}" srcOrd="0" destOrd="0" presId="urn:microsoft.com/office/officeart/2008/layout/LinedList"/>
    <dgm:cxn modelId="{BE516A83-BA33-46FB-A8CB-128305ACF6A2}" type="presParOf" srcId="{1B4E8AC6-BDE4-4BF8-878E-58CD5F00B44B}" destId="{A78B1065-1AE0-4361-A09D-C5C1657A597B}" srcOrd="1" destOrd="0" presId="urn:microsoft.com/office/officeart/2008/layout/LinedList"/>
    <dgm:cxn modelId="{F2373D07-FFCA-4B6B-A39A-79C9A7C70620}" type="presParOf" srcId="{64696DF6-9F9E-4DBB-BB83-56158FFA8C6E}" destId="{E7D74AFF-31F3-439B-BD41-5E00668A3D28}" srcOrd="2" destOrd="0" presId="urn:microsoft.com/office/officeart/2008/layout/LinedList"/>
    <dgm:cxn modelId="{E38F9799-C1B7-4667-B597-04B346969937}" type="presParOf" srcId="{64696DF6-9F9E-4DBB-BB83-56158FFA8C6E}" destId="{C2BBDB32-0FBF-47FB-ABA5-42DBA06D1BF1}" srcOrd="3" destOrd="0" presId="urn:microsoft.com/office/officeart/2008/layout/LinedList"/>
    <dgm:cxn modelId="{3186823F-A958-4A43-8D01-14197A481455}" type="presParOf" srcId="{C2BBDB32-0FBF-47FB-ABA5-42DBA06D1BF1}" destId="{8560F0B0-AFA3-45D9-A828-A8849C415E0E}" srcOrd="0" destOrd="0" presId="urn:microsoft.com/office/officeart/2008/layout/LinedList"/>
    <dgm:cxn modelId="{450A971C-8D72-4677-86B5-3CBB85494C79}" type="presParOf" srcId="{C2BBDB32-0FBF-47FB-ABA5-42DBA06D1BF1}" destId="{2278C326-B220-4BFB-B9DC-762CD241309D}" srcOrd="1" destOrd="0" presId="urn:microsoft.com/office/officeart/2008/layout/LinedList"/>
    <dgm:cxn modelId="{784C820C-98C9-4B8E-98B8-E3A5D9084D52}" type="presParOf" srcId="{64696DF6-9F9E-4DBB-BB83-56158FFA8C6E}" destId="{25764618-0822-434D-83F5-4E6CFA225CA6}" srcOrd="4" destOrd="0" presId="urn:microsoft.com/office/officeart/2008/layout/LinedList"/>
    <dgm:cxn modelId="{2538EF7B-0076-467E-87A2-F17D102CF34C}" type="presParOf" srcId="{64696DF6-9F9E-4DBB-BB83-56158FFA8C6E}" destId="{C205F46F-BE28-4C48-98B6-3CE6573619F5}" srcOrd="5" destOrd="0" presId="urn:microsoft.com/office/officeart/2008/layout/LinedList"/>
    <dgm:cxn modelId="{C27BCEF2-EB8A-414A-87CF-BA2D5003FA5A}" type="presParOf" srcId="{C205F46F-BE28-4C48-98B6-3CE6573619F5}" destId="{7C385719-06ED-426B-8DD5-F6D12EBD2FCE}" srcOrd="0" destOrd="0" presId="urn:microsoft.com/office/officeart/2008/layout/LinedList"/>
    <dgm:cxn modelId="{87CB3CCD-7EC5-44C8-9E06-02D5E8C05378}" type="presParOf" srcId="{C205F46F-BE28-4C48-98B6-3CE6573619F5}" destId="{226DD59B-E7D9-4FE1-8B39-CDD43268B299}" srcOrd="1" destOrd="0" presId="urn:microsoft.com/office/officeart/2008/layout/LinedList"/>
    <dgm:cxn modelId="{B8FEC6B4-11D7-4B08-9444-87A53AB85709}" type="presParOf" srcId="{64696DF6-9F9E-4DBB-BB83-56158FFA8C6E}" destId="{D947CF37-5761-4FDF-888B-CA18679F949C}" srcOrd="6" destOrd="0" presId="urn:microsoft.com/office/officeart/2008/layout/LinedList"/>
    <dgm:cxn modelId="{BAB81888-5C6F-4365-8CFB-BA6EE98C396E}" type="presParOf" srcId="{64696DF6-9F9E-4DBB-BB83-56158FFA8C6E}" destId="{9B34D41A-8B46-47EB-9329-84B4331B96D8}" srcOrd="7" destOrd="0" presId="urn:microsoft.com/office/officeart/2008/layout/LinedList"/>
    <dgm:cxn modelId="{ECE1C16B-6F51-494B-B6CB-3B2A11F90C44}" type="presParOf" srcId="{9B34D41A-8B46-47EB-9329-84B4331B96D8}" destId="{43F492B7-DB54-4D30-BC54-9374F71817C5}" srcOrd="0" destOrd="0" presId="urn:microsoft.com/office/officeart/2008/layout/LinedList"/>
    <dgm:cxn modelId="{61BD1412-2DD4-4866-81A1-EBB897B0D920}" type="presParOf" srcId="{9B34D41A-8B46-47EB-9329-84B4331B96D8}" destId="{2862C88B-3633-48B5-972E-B1AB4BE7244F}" srcOrd="1" destOrd="0" presId="urn:microsoft.com/office/officeart/2008/layout/LinedList"/>
    <dgm:cxn modelId="{E6A79F7D-F709-4818-9685-805DC816B640}" type="presParOf" srcId="{64696DF6-9F9E-4DBB-BB83-56158FFA8C6E}" destId="{15A6773E-474D-4843-B46B-3A3941C47C5A}" srcOrd="8" destOrd="0" presId="urn:microsoft.com/office/officeart/2008/layout/LinedList"/>
    <dgm:cxn modelId="{DB4357D3-2E3B-439C-A4EA-458125B69015}" type="presParOf" srcId="{64696DF6-9F9E-4DBB-BB83-56158FFA8C6E}" destId="{11CF6923-66C7-47C1-9ABB-F699D6B9344B}" srcOrd="9" destOrd="0" presId="urn:microsoft.com/office/officeart/2008/layout/LinedList"/>
    <dgm:cxn modelId="{0635E0EA-DAE3-4B95-97C5-182871434643}" type="presParOf" srcId="{11CF6923-66C7-47C1-9ABB-F699D6B9344B}" destId="{213A21CA-4E90-4459-87C1-FF9F226DE81C}" srcOrd="0" destOrd="0" presId="urn:microsoft.com/office/officeart/2008/layout/LinedList"/>
    <dgm:cxn modelId="{316561F7-765A-4D18-9369-55F5307CDCC9}" type="presParOf" srcId="{11CF6923-66C7-47C1-9ABB-F699D6B9344B}" destId="{DAAEF5F6-C240-49CB-9778-75A1AC39539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370F184-0EF1-40E6-9B50-C3627C3D7CE4}" type="doc">
      <dgm:prSet loTypeId="urn:microsoft.com/office/officeart/2018/2/layout/IconVerticalSolidList" loCatId="icon" qsTypeId="urn:microsoft.com/office/officeart/2005/8/quickstyle/simple5" qsCatId="simple" csTypeId="urn:microsoft.com/office/officeart/2005/8/colors/accent0_3" csCatId="mainScheme" phldr="1"/>
      <dgm:spPr/>
      <dgm:t>
        <a:bodyPr/>
        <a:lstStyle/>
        <a:p>
          <a:endParaRPr lang="en-US"/>
        </a:p>
      </dgm:t>
    </dgm:pt>
    <dgm:pt modelId="{1A76BF71-F0AE-4054-AF25-4C73BA18BBAB}">
      <dgm:prSet custT="1"/>
      <dgm:spPr/>
      <dgm:t>
        <a:bodyPr/>
        <a:lstStyle/>
        <a:p>
          <a:pPr>
            <a:lnSpc>
              <a:spcPct val="100000"/>
            </a:lnSpc>
          </a:pPr>
          <a:r>
            <a:rPr lang="en-GB" sz="2800">
              <a:latin typeface="Times New Roman" panose="02020603050405020304" pitchFamily="18" charset="0"/>
              <a:cs typeface="Times New Roman" panose="02020603050405020304" pitchFamily="18" charset="0"/>
            </a:rPr>
            <a:t>There are </a:t>
          </a:r>
          <a:r>
            <a:rPr lang="en-GB" sz="2800" u="sng">
              <a:latin typeface="Times New Roman" panose="02020603050405020304" pitchFamily="18" charset="0"/>
              <a:cs typeface="Times New Roman" panose="02020603050405020304" pitchFamily="18" charset="0"/>
            </a:rPr>
            <a:t>personal subject pronouns </a:t>
          </a:r>
          <a:r>
            <a:rPr lang="en-GB" sz="2800">
              <a:latin typeface="Times New Roman" panose="02020603050405020304" pitchFamily="18" charset="0"/>
              <a:cs typeface="Times New Roman" panose="02020603050405020304" pitchFamily="18" charset="0"/>
            </a:rPr>
            <a:t>such as I, she and they. </a:t>
          </a:r>
          <a:endParaRPr lang="en-US" sz="2800">
            <a:latin typeface="Times New Roman" panose="02020603050405020304" pitchFamily="18" charset="0"/>
            <a:cs typeface="Times New Roman" panose="02020603050405020304" pitchFamily="18" charset="0"/>
          </a:endParaRPr>
        </a:p>
      </dgm:t>
    </dgm:pt>
    <dgm:pt modelId="{750BD9D6-2DAD-4D0F-BC3D-15BD45EF6E06}" type="parTrans" cxnId="{BD7EA293-C79A-49ED-9D60-7A1A01C3FF27}">
      <dgm:prSet/>
      <dgm:spPr/>
      <dgm:t>
        <a:bodyPr/>
        <a:lstStyle/>
        <a:p>
          <a:endParaRPr lang="en-US"/>
        </a:p>
      </dgm:t>
    </dgm:pt>
    <dgm:pt modelId="{E65FB282-BBD2-4352-BEE3-2BD09B95E22B}" type="sibTrans" cxnId="{BD7EA293-C79A-49ED-9D60-7A1A01C3FF27}">
      <dgm:prSet/>
      <dgm:spPr/>
      <dgm:t>
        <a:bodyPr/>
        <a:lstStyle/>
        <a:p>
          <a:endParaRPr lang="en-US" dirty="0"/>
        </a:p>
      </dgm:t>
    </dgm:pt>
    <dgm:pt modelId="{5A9FF860-B87B-456D-9745-914434084B77}">
      <dgm:prSet custT="1"/>
      <dgm:spPr/>
      <dgm:t>
        <a:bodyPr/>
        <a:lstStyle/>
        <a:p>
          <a:pPr>
            <a:lnSpc>
              <a:spcPct val="100000"/>
            </a:lnSpc>
          </a:pPr>
          <a:r>
            <a:rPr lang="en-GB" sz="2800" u="sng">
              <a:latin typeface="Times New Roman" panose="02020603050405020304" pitchFamily="18" charset="0"/>
              <a:cs typeface="Times New Roman" panose="02020603050405020304" pitchFamily="18" charset="0"/>
            </a:rPr>
            <a:t>Personal object pronouns </a:t>
          </a:r>
          <a:r>
            <a:rPr lang="en-GB" sz="2800">
              <a:latin typeface="Times New Roman" panose="02020603050405020304" pitchFamily="18" charset="0"/>
              <a:cs typeface="Times New Roman" panose="02020603050405020304" pitchFamily="18" charset="0"/>
            </a:rPr>
            <a:t>such as us, you, it and them. </a:t>
          </a:r>
          <a:endParaRPr lang="en-US" sz="2800">
            <a:latin typeface="Times New Roman" panose="02020603050405020304" pitchFamily="18" charset="0"/>
            <a:cs typeface="Times New Roman" panose="02020603050405020304" pitchFamily="18" charset="0"/>
          </a:endParaRPr>
        </a:p>
      </dgm:t>
    </dgm:pt>
    <dgm:pt modelId="{7810B0D0-F93E-4E6B-B8BD-0EC33B210397}" type="parTrans" cxnId="{D476BEA5-D4FA-412A-96FF-2050E58FD4B2}">
      <dgm:prSet/>
      <dgm:spPr/>
      <dgm:t>
        <a:bodyPr/>
        <a:lstStyle/>
        <a:p>
          <a:endParaRPr lang="en-US"/>
        </a:p>
      </dgm:t>
    </dgm:pt>
    <dgm:pt modelId="{D9CEF4C9-3EA3-4783-AAE1-D2949CCB2C50}" type="sibTrans" cxnId="{D476BEA5-D4FA-412A-96FF-2050E58FD4B2}">
      <dgm:prSet/>
      <dgm:spPr/>
      <dgm:t>
        <a:bodyPr/>
        <a:lstStyle/>
        <a:p>
          <a:endParaRPr lang="en-US" dirty="0"/>
        </a:p>
      </dgm:t>
    </dgm:pt>
    <dgm:pt modelId="{824F0DBA-A891-4550-B88F-00C8D23EAAFC}">
      <dgm:prSet custT="1"/>
      <dgm:spPr/>
      <dgm:t>
        <a:bodyPr/>
        <a:lstStyle/>
        <a:p>
          <a:pPr>
            <a:lnSpc>
              <a:spcPct val="100000"/>
            </a:lnSpc>
          </a:pPr>
          <a:r>
            <a:rPr lang="en-GB" sz="2800" u="sng">
              <a:latin typeface="Times New Roman" panose="02020603050405020304" pitchFamily="18" charset="0"/>
              <a:cs typeface="Times New Roman" panose="02020603050405020304" pitchFamily="18" charset="0"/>
            </a:rPr>
            <a:t>Personal possessive pronouns </a:t>
          </a:r>
          <a:r>
            <a:rPr lang="en-GB" sz="2800">
              <a:latin typeface="Times New Roman" panose="02020603050405020304" pitchFamily="18" charset="0"/>
              <a:cs typeface="Times New Roman" panose="02020603050405020304" pitchFamily="18" charset="0"/>
            </a:rPr>
            <a:t>such as mine, yours, his and theirs.</a:t>
          </a:r>
          <a:endParaRPr lang="en-US" sz="2800">
            <a:latin typeface="Times New Roman" panose="02020603050405020304" pitchFamily="18" charset="0"/>
            <a:cs typeface="Times New Roman" panose="02020603050405020304" pitchFamily="18" charset="0"/>
          </a:endParaRPr>
        </a:p>
      </dgm:t>
    </dgm:pt>
    <dgm:pt modelId="{F12FE2D4-2222-4A58-83AE-AA14ACBA8C38}" type="parTrans" cxnId="{04DD5816-E1B0-4CDD-BA00-6EA8775DBA61}">
      <dgm:prSet/>
      <dgm:spPr/>
      <dgm:t>
        <a:bodyPr/>
        <a:lstStyle/>
        <a:p>
          <a:endParaRPr lang="en-US"/>
        </a:p>
      </dgm:t>
    </dgm:pt>
    <dgm:pt modelId="{C21AD948-23AF-46AC-A53E-AC36CAA16754}" type="sibTrans" cxnId="{04DD5816-E1B0-4CDD-BA00-6EA8775DBA61}">
      <dgm:prSet/>
      <dgm:spPr/>
      <dgm:t>
        <a:bodyPr/>
        <a:lstStyle/>
        <a:p>
          <a:endParaRPr lang="en-US" dirty="0"/>
        </a:p>
      </dgm:t>
    </dgm:pt>
    <dgm:pt modelId="{41706F16-6DC3-4F82-A5CD-5CADDE68CA9A}">
      <dgm:prSet custT="1"/>
      <dgm:spPr/>
      <dgm:t>
        <a:bodyPr/>
        <a:lstStyle/>
        <a:p>
          <a:pPr>
            <a:lnSpc>
              <a:spcPct val="100000"/>
            </a:lnSpc>
          </a:pPr>
          <a:r>
            <a:rPr lang="en-GB" sz="2800" u="sng">
              <a:latin typeface="Times New Roman" panose="02020603050405020304" pitchFamily="18" charset="0"/>
              <a:cs typeface="Times New Roman" panose="02020603050405020304" pitchFamily="18" charset="0"/>
            </a:rPr>
            <a:t>Relative pronouns </a:t>
          </a:r>
          <a:r>
            <a:rPr lang="en-GB" sz="2800">
              <a:latin typeface="Times New Roman" panose="02020603050405020304" pitchFamily="18" charset="0"/>
              <a:cs typeface="Times New Roman" panose="02020603050405020304" pitchFamily="18" charset="0"/>
            </a:rPr>
            <a:t>such as who, which, that and whose.</a:t>
          </a:r>
          <a:endParaRPr lang="en-US" sz="2800">
            <a:latin typeface="Times New Roman" panose="02020603050405020304" pitchFamily="18" charset="0"/>
            <a:cs typeface="Times New Roman" panose="02020603050405020304" pitchFamily="18" charset="0"/>
          </a:endParaRPr>
        </a:p>
      </dgm:t>
    </dgm:pt>
    <dgm:pt modelId="{67A99A92-3C67-4E46-843E-4C22989EB141}" type="parTrans" cxnId="{62E463EC-948E-4F64-A0C0-AFDCD27F3544}">
      <dgm:prSet/>
      <dgm:spPr/>
      <dgm:t>
        <a:bodyPr/>
        <a:lstStyle/>
        <a:p>
          <a:endParaRPr lang="en-US"/>
        </a:p>
      </dgm:t>
    </dgm:pt>
    <dgm:pt modelId="{7F407050-129C-47E9-A23E-25ECD1AC1B73}" type="sibTrans" cxnId="{62E463EC-948E-4F64-A0C0-AFDCD27F3544}">
      <dgm:prSet/>
      <dgm:spPr/>
      <dgm:t>
        <a:bodyPr/>
        <a:lstStyle/>
        <a:p>
          <a:endParaRPr lang="en-US"/>
        </a:p>
      </dgm:t>
    </dgm:pt>
    <dgm:pt modelId="{602D94DA-4170-4D3C-82FF-1EB44483BB34}" type="pres">
      <dgm:prSet presAssocID="{A370F184-0EF1-40E6-9B50-C3627C3D7CE4}" presName="root" presStyleCnt="0">
        <dgm:presLayoutVars>
          <dgm:dir/>
          <dgm:resizeHandles val="exact"/>
        </dgm:presLayoutVars>
      </dgm:prSet>
      <dgm:spPr/>
    </dgm:pt>
    <dgm:pt modelId="{BAFD7ADD-DBC1-4219-88B5-5E5D928D37BE}" type="pres">
      <dgm:prSet presAssocID="{1A76BF71-F0AE-4054-AF25-4C73BA18BBAB}" presName="compNode" presStyleCnt="0"/>
      <dgm:spPr/>
    </dgm:pt>
    <dgm:pt modelId="{67A53DF3-9E64-4C8F-81D4-AF880F964ED7}" type="pres">
      <dgm:prSet presAssocID="{1A76BF71-F0AE-4054-AF25-4C73BA18BBAB}" presName="bgRect" presStyleLbl="bgShp" presStyleIdx="0" presStyleCnt="4"/>
      <dgm:spPr/>
    </dgm:pt>
    <dgm:pt modelId="{B8B5F31A-72AB-441C-97D3-E2539830A56B}" type="pres">
      <dgm:prSet presAssocID="{1A76BF71-F0AE-4054-AF25-4C73BA18BBA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ongue"/>
        </a:ext>
      </dgm:extLst>
    </dgm:pt>
    <dgm:pt modelId="{767B5D1C-B44C-4224-AC37-4BE187020BE9}" type="pres">
      <dgm:prSet presAssocID="{1A76BF71-F0AE-4054-AF25-4C73BA18BBAB}" presName="spaceRect" presStyleCnt="0"/>
      <dgm:spPr/>
    </dgm:pt>
    <dgm:pt modelId="{DDD1F08B-AF28-40F2-B0CD-58D1F6E719BE}" type="pres">
      <dgm:prSet presAssocID="{1A76BF71-F0AE-4054-AF25-4C73BA18BBAB}" presName="parTx" presStyleLbl="revTx" presStyleIdx="0" presStyleCnt="4">
        <dgm:presLayoutVars>
          <dgm:chMax val="0"/>
          <dgm:chPref val="0"/>
        </dgm:presLayoutVars>
      </dgm:prSet>
      <dgm:spPr/>
    </dgm:pt>
    <dgm:pt modelId="{FDAADB29-95C8-4882-8833-91D1B3EBF574}" type="pres">
      <dgm:prSet presAssocID="{E65FB282-BBD2-4352-BEE3-2BD09B95E22B}" presName="sibTrans" presStyleCnt="0"/>
      <dgm:spPr/>
    </dgm:pt>
    <dgm:pt modelId="{A9C2AE87-563D-47E0-8AE3-D335F14C1FD9}" type="pres">
      <dgm:prSet presAssocID="{5A9FF860-B87B-456D-9745-914434084B77}" presName="compNode" presStyleCnt="0"/>
      <dgm:spPr/>
    </dgm:pt>
    <dgm:pt modelId="{08CA0E16-20B6-41F3-B3DE-8E7C8419F097}" type="pres">
      <dgm:prSet presAssocID="{5A9FF860-B87B-456D-9745-914434084B77}" presName="bgRect" presStyleLbl="bgShp" presStyleIdx="1" presStyleCnt="4"/>
      <dgm:spPr/>
    </dgm:pt>
    <dgm:pt modelId="{1710A4FB-ED2F-4244-925D-9DED242E8482}" type="pres">
      <dgm:prSet presAssocID="{5A9FF860-B87B-456D-9745-914434084B7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ubtitles"/>
        </a:ext>
      </dgm:extLst>
    </dgm:pt>
    <dgm:pt modelId="{40BF2D65-2CEE-4E20-B604-376CA8C9B749}" type="pres">
      <dgm:prSet presAssocID="{5A9FF860-B87B-456D-9745-914434084B77}" presName="spaceRect" presStyleCnt="0"/>
      <dgm:spPr/>
    </dgm:pt>
    <dgm:pt modelId="{A51F471E-E954-41F6-ADC9-402840143199}" type="pres">
      <dgm:prSet presAssocID="{5A9FF860-B87B-456D-9745-914434084B77}" presName="parTx" presStyleLbl="revTx" presStyleIdx="1" presStyleCnt="4">
        <dgm:presLayoutVars>
          <dgm:chMax val="0"/>
          <dgm:chPref val="0"/>
        </dgm:presLayoutVars>
      </dgm:prSet>
      <dgm:spPr/>
    </dgm:pt>
    <dgm:pt modelId="{FF8AED3B-8D6F-43C3-98FF-520D9A47AF85}" type="pres">
      <dgm:prSet presAssocID="{D9CEF4C9-3EA3-4783-AAE1-D2949CCB2C50}" presName="sibTrans" presStyleCnt="0"/>
      <dgm:spPr/>
    </dgm:pt>
    <dgm:pt modelId="{04108A64-3878-459D-B56A-C8926E45B591}" type="pres">
      <dgm:prSet presAssocID="{824F0DBA-A891-4550-B88F-00C8D23EAAFC}" presName="compNode" presStyleCnt="0"/>
      <dgm:spPr/>
    </dgm:pt>
    <dgm:pt modelId="{CB99EC51-47C7-4FE6-8E59-D0A2C5C05B76}" type="pres">
      <dgm:prSet presAssocID="{824F0DBA-A891-4550-B88F-00C8D23EAAFC}" presName="bgRect" presStyleLbl="bgShp" presStyleIdx="2" presStyleCnt="4"/>
      <dgm:spPr/>
    </dgm:pt>
    <dgm:pt modelId="{0F8AB09E-755D-4361-9F89-84B35D24891C}" type="pres">
      <dgm:prSet presAssocID="{824F0DBA-A891-4550-B88F-00C8D23EAAF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ocial Network"/>
        </a:ext>
      </dgm:extLst>
    </dgm:pt>
    <dgm:pt modelId="{050E2095-7B33-4A39-92AF-3C658FCB261D}" type="pres">
      <dgm:prSet presAssocID="{824F0DBA-A891-4550-B88F-00C8D23EAAFC}" presName="spaceRect" presStyleCnt="0"/>
      <dgm:spPr/>
    </dgm:pt>
    <dgm:pt modelId="{3D8C8D85-14E8-490B-8264-BCDD7D0F2137}" type="pres">
      <dgm:prSet presAssocID="{824F0DBA-A891-4550-B88F-00C8D23EAAFC}" presName="parTx" presStyleLbl="revTx" presStyleIdx="2" presStyleCnt="4">
        <dgm:presLayoutVars>
          <dgm:chMax val="0"/>
          <dgm:chPref val="0"/>
        </dgm:presLayoutVars>
      </dgm:prSet>
      <dgm:spPr/>
    </dgm:pt>
    <dgm:pt modelId="{D180E28E-C21F-42DD-A10D-16D395A5EE2D}" type="pres">
      <dgm:prSet presAssocID="{C21AD948-23AF-46AC-A53E-AC36CAA16754}" presName="sibTrans" presStyleCnt="0"/>
      <dgm:spPr/>
    </dgm:pt>
    <dgm:pt modelId="{15587437-4F95-4E5B-A7A3-C0FAF8759001}" type="pres">
      <dgm:prSet presAssocID="{41706F16-6DC3-4F82-A5CD-5CADDE68CA9A}" presName="compNode" presStyleCnt="0"/>
      <dgm:spPr/>
    </dgm:pt>
    <dgm:pt modelId="{3BC5838F-E5F3-43EC-9E58-F3C9578E7865}" type="pres">
      <dgm:prSet presAssocID="{41706F16-6DC3-4F82-A5CD-5CADDE68CA9A}" presName="bgRect" presStyleLbl="bgShp" presStyleIdx="3" presStyleCnt="4"/>
      <dgm:spPr/>
    </dgm:pt>
    <dgm:pt modelId="{0011E931-9E2C-4828-B823-CD2505089D1F}" type="pres">
      <dgm:prSet presAssocID="{41706F16-6DC3-4F82-A5CD-5CADDE68CA9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heckmark"/>
        </a:ext>
      </dgm:extLst>
    </dgm:pt>
    <dgm:pt modelId="{9477952D-CE87-4C48-BDCA-44EA933A004A}" type="pres">
      <dgm:prSet presAssocID="{41706F16-6DC3-4F82-A5CD-5CADDE68CA9A}" presName="spaceRect" presStyleCnt="0"/>
      <dgm:spPr/>
    </dgm:pt>
    <dgm:pt modelId="{08020A3D-D3C8-4D90-BBB3-91C746D4F4BB}" type="pres">
      <dgm:prSet presAssocID="{41706F16-6DC3-4F82-A5CD-5CADDE68CA9A}" presName="parTx" presStyleLbl="revTx" presStyleIdx="3" presStyleCnt="4">
        <dgm:presLayoutVars>
          <dgm:chMax val="0"/>
          <dgm:chPref val="0"/>
        </dgm:presLayoutVars>
      </dgm:prSet>
      <dgm:spPr/>
    </dgm:pt>
  </dgm:ptLst>
  <dgm:cxnLst>
    <dgm:cxn modelId="{04DD5816-E1B0-4CDD-BA00-6EA8775DBA61}" srcId="{A370F184-0EF1-40E6-9B50-C3627C3D7CE4}" destId="{824F0DBA-A891-4550-B88F-00C8D23EAAFC}" srcOrd="2" destOrd="0" parTransId="{F12FE2D4-2222-4A58-83AE-AA14ACBA8C38}" sibTransId="{C21AD948-23AF-46AC-A53E-AC36CAA16754}"/>
    <dgm:cxn modelId="{1ACE2F2C-4836-472E-907A-37AB4F0DA0BF}" type="presOf" srcId="{5A9FF860-B87B-456D-9745-914434084B77}" destId="{A51F471E-E954-41F6-ADC9-402840143199}" srcOrd="0" destOrd="0" presId="urn:microsoft.com/office/officeart/2018/2/layout/IconVerticalSolidList"/>
    <dgm:cxn modelId="{0B70EE6A-7A07-4CE0-AEFB-C073ED877650}" type="presOf" srcId="{1A76BF71-F0AE-4054-AF25-4C73BA18BBAB}" destId="{DDD1F08B-AF28-40F2-B0CD-58D1F6E719BE}" srcOrd="0" destOrd="0" presId="urn:microsoft.com/office/officeart/2018/2/layout/IconVerticalSolidList"/>
    <dgm:cxn modelId="{BD7EA293-C79A-49ED-9D60-7A1A01C3FF27}" srcId="{A370F184-0EF1-40E6-9B50-C3627C3D7CE4}" destId="{1A76BF71-F0AE-4054-AF25-4C73BA18BBAB}" srcOrd="0" destOrd="0" parTransId="{750BD9D6-2DAD-4D0F-BC3D-15BD45EF6E06}" sibTransId="{E65FB282-BBD2-4352-BEE3-2BD09B95E22B}"/>
    <dgm:cxn modelId="{AEFC3CA0-8C24-4894-A0B2-54681C5C281F}" type="presOf" srcId="{824F0DBA-A891-4550-B88F-00C8D23EAAFC}" destId="{3D8C8D85-14E8-490B-8264-BCDD7D0F2137}" srcOrd="0" destOrd="0" presId="urn:microsoft.com/office/officeart/2018/2/layout/IconVerticalSolidList"/>
    <dgm:cxn modelId="{D476BEA5-D4FA-412A-96FF-2050E58FD4B2}" srcId="{A370F184-0EF1-40E6-9B50-C3627C3D7CE4}" destId="{5A9FF860-B87B-456D-9745-914434084B77}" srcOrd="1" destOrd="0" parTransId="{7810B0D0-F93E-4E6B-B8BD-0EC33B210397}" sibTransId="{D9CEF4C9-3EA3-4783-AAE1-D2949CCB2C50}"/>
    <dgm:cxn modelId="{62E463EC-948E-4F64-A0C0-AFDCD27F3544}" srcId="{A370F184-0EF1-40E6-9B50-C3627C3D7CE4}" destId="{41706F16-6DC3-4F82-A5CD-5CADDE68CA9A}" srcOrd="3" destOrd="0" parTransId="{67A99A92-3C67-4E46-843E-4C22989EB141}" sibTransId="{7F407050-129C-47E9-A23E-25ECD1AC1B73}"/>
    <dgm:cxn modelId="{EBB3CDFB-80C9-4104-8D40-1B5CA0A31F9D}" type="presOf" srcId="{41706F16-6DC3-4F82-A5CD-5CADDE68CA9A}" destId="{08020A3D-D3C8-4D90-BBB3-91C746D4F4BB}" srcOrd="0" destOrd="0" presId="urn:microsoft.com/office/officeart/2018/2/layout/IconVerticalSolidList"/>
    <dgm:cxn modelId="{75903DFF-B9F9-420F-B419-DD634FC68FAC}" type="presOf" srcId="{A370F184-0EF1-40E6-9B50-C3627C3D7CE4}" destId="{602D94DA-4170-4D3C-82FF-1EB44483BB34}" srcOrd="0" destOrd="0" presId="urn:microsoft.com/office/officeart/2018/2/layout/IconVerticalSolidList"/>
    <dgm:cxn modelId="{AC597FE8-C4E6-4B23-896E-E08403700025}" type="presParOf" srcId="{602D94DA-4170-4D3C-82FF-1EB44483BB34}" destId="{BAFD7ADD-DBC1-4219-88B5-5E5D928D37BE}" srcOrd="0" destOrd="0" presId="urn:microsoft.com/office/officeart/2018/2/layout/IconVerticalSolidList"/>
    <dgm:cxn modelId="{2E10400D-1E8A-4D0D-AE41-7B51FB84DFF2}" type="presParOf" srcId="{BAFD7ADD-DBC1-4219-88B5-5E5D928D37BE}" destId="{67A53DF3-9E64-4C8F-81D4-AF880F964ED7}" srcOrd="0" destOrd="0" presId="urn:microsoft.com/office/officeart/2018/2/layout/IconVerticalSolidList"/>
    <dgm:cxn modelId="{CB129A23-BA16-4583-BE6A-E0D3939ED69E}" type="presParOf" srcId="{BAFD7ADD-DBC1-4219-88B5-5E5D928D37BE}" destId="{B8B5F31A-72AB-441C-97D3-E2539830A56B}" srcOrd="1" destOrd="0" presId="urn:microsoft.com/office/officeart/2018/2/layout/IconVerticalSolidList"/>
    <dgm:cxn modelId="{526E0CF2-82C6-4055-8DAE-70382FCB0E98}" type="presParOf" srcId="{BAFD7ADD-DBC1-4219-88B5-5E5D928D37BE}" destId="{767B5D1C-B44C-4224-AC37-4BE187020BE9}" srcOrd="2" destOrd="0" presId="urn:microsoft.com/office/officeart/2018/2/layout/IconVerticalSolidList"/>
    <dgm:cxn modelId="{F8979BBA-DA20-4A35-A8A6-838D4F79DC37}" type="presParOf" srcId="{BAFD7ADD-DBC1-4219-88B5-5E5D928D37BE}" destId="{DDD1F08B-AF28-40F2-B0CD-58D1F6E719BE}" srcOrd="3" destOrd="0" presId="urn:microsoft.com/office/officeart/2018/2/layout/IconVerticalSolidList"/>
    <dgm:cxn modelId="{9CF31552-5EA6-452F-8990-EB5E6A481E5C}" type="presParOf" srcId="{602D94DA-4170-4D3C-82FF-1EB44483BB34}" destId="{FDAADB29-95C8-4882-8833-91D1B3EBF574}" srcOrd="1" destOrd="0" presId="urn:microsoft.com/office/officeart/2018/2/layout/IconVerticalSolidList"/>
    <dgm:cxn modelId="{7E09A6ED-DF6C-4EF4-A411-129A2CEAF231}" type="presParOf" srcId="{602D94DA-4170-4D3C-82FF-1EB44483BB34}" destId="{A9C2AE87-563D-47E0-8AE3-D335F14C1FD9}" srcOrd="2" destOrd="0" presId="urn:microsoft.com/office/officeart/2018/2/layout/IconVerticalSolidList"/>
    <dgm:cxn modelId="{58539837-64DF-42F4-A5D8-A448843CDC13}" type="presParOf" srcId="{A9C2AE87-563D-47E0-8AE3-D335F14C1FD9}" destId="{08CA0E16-20B6-41F3-B3DE-8E7C8419F097}" srcOrd="0" destOrd="0" presId="urn:microsoft.com/office/officeart/2018/2/layout/IconVerticalSolidList"/>
    <dgm:cxn modelId="{73276D25-A443-4A97-9155-0069D60CBF15}" type="presParOf" srcId="{A9C2AE87-563D-47E0-8AE3-D335F14C1FD9}" destId="{1710A4FB-ED2F-4244-925D-9DED242E8482}" srcOrd="1" destOrd="0" presId="urn:microsoft.com/office/officeart/2018/2/layout/IconVerticalSolidList"/>
    <dgm:cxn modelId="{FAA09F8C-F0F2-4F06-8010-6653A7DE3F9C}" type="presParOf" srcId="{A9C2AE87-563D-47E0-8AE3-D335F14C1FD9}" destId="{40BF2D65-2CEE-4E20-B604-376CA8C9B749}" srcOrd="2" destOrd="0" presId="urn:microsoft.com/office/officeart/2018/2/layout/IconVerticalSolidList"/>
    <dgm:cxn modelId="{9721854B-24C6-4605-85C0-44C768186E43}" type="presParOf" srcId="{A9C2AE87-563D-47E0-8AE3-D335F14C1FD9}" destId="{A51F471E-E954-41F6-ADC9-402840143199}" srcOrd="3" destOrd="0" presId="urn:microsoft.com/office/officeart/2018/2/layout/IconVerticalSolidList"/>
    <dgm:cxn modelId="{90639363-BE24-4228-9E30-5A9A6354CD63}" type="presParOf" srcId="{602D94DA-4170-4D3C-82FF-1EB44483BB34}" destId="{FF8AED3B-8D6F-43C3-98FF-520D9A47AF85}" srcOrd="3" destOrd="0" presId="urn:microsoft.com/office/officeart/2018/2/layout/IconVerticalSolidList"/>
    <dgm:cxn modelId="{87589748-869E-4869-ADF6-3F3C79F369F9}" type="presParOf" srcId="{602D94DA-4170-4D3C-82FF-1EB44483BB34}" destId="{04108A64-3878-459D-B56A-C8926E45B591}" srcOrd="4" destOrd="0" presId="urn:microsoft.com/office/officeart/2018/2/layout/IconVerticalSolidList"/>
    <dgm:cxn modelId="{03BE5286-81DD-4347-97D0-9FDF4AD6A78C}" type="presParOf" srcId="{04108A64-3878-459D-B56A-C8926E45B591}" destId="{CB99EC51-47C7-4FE6-8E59-D0A2C5C05B76}" srcOrd="0" destOrd="0" presId="urn:microsoft.com/office/officeart/2018/2/layout/IconVerticalSolidList"/>
    <dgm:cxn modelId="{B6048F31-BA33-4D86-BA00-FF31D9EC951F}" type="presParOf" srcId="{04108A64-3878-459D-B56A-C8926E45B591}" destId="{0F8AB09E-755D-4361-9F89-84B35D24891C}" srcOrd="1" destOrd="0" presId="urn:microsoft.com/office/officeart/2018/2/layout/IconVerticalSolidList"/>
    <dgm:cxn modelId="{9246A62D-A361-4958-BE8B-1EB1B4160064}" type="presParOf" srcId="{04108A64-3878-459D-B56A-C8926E45B591}" destId="{050E2095-7B33-4A39-92AF-3C658FCB261D}" srcOrd="2" destOrd="0" presId="urn:microsoft.com/office/officeart/2018/2/layout/IconVerticalSolidList"/>
    <dgm:cxn modelId="{C6874517-B216-476C-A47D-8D5E0801C976}" type="presParOf" srcId="{04108A64-3878-459D-B56A-C8926E45B591}" destId="{3D8C8D85-14E8-490B-8264-BCDD7D0F2137}" srcOrd="3" destOrd="0" presId="urn:microsoft.com/office/officeart/2018/2/layout/IconVerticalSolidList"/>
    <dgm:cxn modelId="{9B0E0E23-E6A1-4C63-80D9-F2AA43156815}" type="presParOf" srcId="{602D94DA-4170-4D3C-82FF-1EB44483BB34}" destId="{D180E28E-C21F-42DD-A10D-16D395A5EE2D}" srcOrd="5" destOrd="0" presId="urn:microsoft.com/office/officeart/2018/2/layout/IconVerticalSolidList"/>
    <dgm:cxn modelId="{E9D3BA54-268C-461D-ACBC-720E900FF841}" type="presParOf" srcId="{602D94DA-4170-4D3C-82FF-1EB44483BB34}" destId="{15587437-4F95-4E5B-A7A3-C0FAF8759001}" srcOrd="6" destOrd="0" presId="urn:microsoft.com/office/officeart/2018/2/layout/IconVerticalSolidList"/>
    <dgm:cxn modelId="{2FE57D02-DD22-4E5C-8840-475C04CD0AFC}" type="presParOf" srcId="{15587437-4F95-4E5B-A7A3-C0FAF8759001}" destId="{3BC5838F-E5F3-43EC-9E58-F3C9578E7865}" srcOrd="0" destOrd="0" presId="urn:microsoft.com/office/officeart/2018/2/layout/IconVerticalSolidList"/>
    <dgm:cxn modelId="{CDC7BCAF-BEBD-4579-8E6A-E8077CD1FF26}" type="presParOf" srcId="{15587437-4F95-4E5B-A7A3-C0FAF8759001}" destId="{0011E931-9E2C-4828-B823-CD2505089D1F}" srcOrd="1" destOrd="0" presId="urn:microsoft.com/office/officeart/2018/2/layout/IconVerticalSolidList"/>
    <dgm:cxn modelId="{10F8E0AA-2A67-4E23-91DB-C3D9352FB97F}" type="presParOf" srcId="{15587437-4F95-4E5B-A7A3-C0FAF8759001}" destId="{9477952D-CE87-4C48-BDCA-44EA933A004A}" srcOrd="2" destOrd="0" presId="urn:microsoft.com/office/officeart/2018/2/layout/IconVerticalSolidList"/>
    <dgm:cxn modelId="{39F0EB56-CDD6-46CE-BCF2-612CB3C4BB72}" type="presParOf" srcId="{15587437-4F95-4E5B-A7A3-C0FAF8759001}" destId="{08020A3D-D3C8-4D90-BBB3-91C746D4F4B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CB3D0AE-7891-4B0F-AE81-7E6B3F95BAA4}"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10015AE6-AB97-42CC-B495-D02F7B10568F}">
      <dgm:prSet/>
      <dgm:spPr/>
      <dgm:t>
        <a:bodyPr/>
        <a:lstStyle/>
        <a:p>
          <a:r>
            <a:rPr lang="en-GB"/>
            <a:t>The children are playing in the park</a:t>
          </a:r>
          <a:endParaRPr lang="en-US"/>
        </a:p>
      </dgm:t>
    </dgm:pt>
    <dgm:pt modelId="{75CD273E-B600-466A-AE34-887EDF8BC6F7}" type="parTrans" cxnId="{07DBFD51-D37C-4624-8A20-69E43BC66863}">
      <dgm:prSet/>
      <dgm:spPr/>
      <dgm:t>
        <a:bodyPr/>
        <a:lstStyle/>
        <a:p>
          <a:endParaRPr lang="en-US"/>
        </a:p>
      </dgm:t>
    </dgm:pt>
    <dgm:pt modelId="{515CA81A-9014-48A1-9D46-79363D100C49}" type="sibTrans" cxnId="{07DBFD51-D37C-4624-8A20-69E43BC66863}">
      <dgm:prSet/>
      <dgm:spPr/>
      <dgm:t>
        <a:bodyPr/>
        <a:lstStyle/>
        <a:p>
          <a:endParaRPr lang="en-US"/>
        </a:p>
      </dgm:t>
    </dgm:pt>
    <dgm:pt modelId="{9CF332AD-F6F1-40CA-99E1-BCA9A91AFE69}">
      <dgm:prSet/>
      <dgm:spPr/>
      <dgm:t>
        <a:bodyPr/>
        <a:lstStyle/>
        <a:p>
          <a:r>
            <a:rPr lang="en-GB"/>
            <a:t>Who’s shouting?</a:t>
          </a:r>
          <a:endParaRPr lang="en-US"/>
        </a:p>
      </dgm:t>
    </dgm:pt>
    <dgm:pt modelId="{A2F03914-84E9-4CE3-99B8-55C3E266605F}" type="parTrans" cxnId="{3B807F30-FABC-4F07-B12B-12D092AA5EC7}">
      <dgm:prSet/>
      <dgm:spPr/>
      <dgm:t>
        <a:bodyPr/>
        <a:lstStyle/>
        <a:p>
          <a:endParaRPr lang="en-US"/>
        </a:p>
      </dgm:t>
    </dgm:pt>
    <dgm:pt modelId="{7ADB7D0E-80B3-4E3C-AD06-717EA10E9CE8}" type="sibTrans" cxnId="{3B807F30-FABC-4F07-B12B-12D092AA5EC7}">
      <dgm:prSet/>
      <dgm:spPr/>
      <dgm:t>
        <a:bodyPr/>
        <a:lstStyle/>
        <a:p>
          <a:endParaRPr lang="en-US"/>
        </a:p>
      </dgm:t>
    </dgm:pt>
    <dgm:pt modelId="{84015DE9-FEA2-4095-B866-7B9AB226B442}" type="pres">
      <dgm:prSet presAssocID="{9CB3D0AE-7891-4B0F-AE81-7E6B3F95BAA4}" presName="diagram" presStyleCnt="0">
        <dgm:presLayoutVars>
          <dgm:dir/>
          <dgm:resizeHandles val="exact"/>
        </dgm:presLayoutVars>
      </dgm:prSet>
      <dgm:spPr/>
    </dgm:pt>
    <dgm:pt modelId="{5FC4D494-39BD-4D72-839D-E445FDE2D9F1}" type="pres">
      <dgm:prSet presAssocID="{10015AE6-AB97-42CC-B495-D02F7B10568F}" presName="node" presStyleLbl="node1" presStyleIdx="0" presStyleCnt="2">
        <dgm:presLayoutVars>
          <dgm:bulletEnabled val="1"/>
        </dgm:presLayoutVars>
      </dgm:prSet>
      <dgm:spPr/>
    </dgm:pt>
    <dgm:pt modelId="{A7ABC317-B2ED-43C9-9EFD-FCA2033EB527}" type="pres">
      <dgm:prSet presAssocID="{515CA81A-9014-48A1-9D46-79363D100C49}" presName="sibTrans" presStyleCnt="0"/>
      <dgm:spPr/>
    </dgm:pt>
    <dgm:pt modelId="{C2506B66-9C9B-41B1-8673-D074337F9A9D}" type="pres">
      <dgm:prSet presAssocID="{9CF332AD-F6F1-40CA-99E1-BCA9A91AFE69}" presName="node" presStyleLbl="node1" presStyleIdx="1" presStyleCnt="2">
        <dgm:presLayoutVars>
          <dgm:bulletEnabled val="1"/>
        </dgm:presLayoutVars>
      </dgm:prSet>
      <dgm:spPr/>
    </dgm:pt>
  </dgm:ptLst>
  <dgm:cxnLst>
    <dgm:cxn modelId="{3B807F30-FABC-4F07-B12B-12D092AA5EC7}" srcId="{9CB3D0AE-7891-4B0F-AE81-7E6B3F95BAA4}" destId="{9CF332AD-F6F1-40CA-99E1-BCA9A91AFE69}" srcOrd="1" destOrd="0" parTransId="{A2F03914-84E9-4CE3-99B8-55C3E266605F}" sibTransId="{7ADB7D0E-80B3-4E3C-AD06-717EA10E9CE8}"/>
    <dgm:cxn modelId="{07DBFD51-D37C-4624-8A20-69E43BC66863}" srcId="{9CB3D0AE-7891-4B0F-AE81-7E6B3F95BAA4}" destId="{10015AE6-AB97-42CC-B495-D02F7B10568F}" srcOrd="0" destOrd="0" parTransId="{75CD273E-B600-466A-AE34-887EDF8BC6F7}" sibTransId="{515CA81A-9014-48A1-9D46-79363D100C49}"/>
    <dgm:cxn modelId="{FCBD989F-FCE3-4F97-B315-EE04FC6023C3}" type="presOf" srcId="{10015AE6-AB97-42CC-B495-D02F7B10568F}" destId="{5FC4D494-39BD-4D72-839D-E445FDE2D9F1}" srcOrd="0" destOrd="0" presId="urn:microsoft.com/office/officeart/2005/8/layout/default"/>
    <dgm:cxn modelId="{45F32CCA-1507-4BB6-9E65-E10DE35BF89E}" type="presOf" srcId="{9CF332AD-F6F1-40CA-99E1-BCA9A91AFE69}" destId="{C2506B66-9C9B-41B1-8673-D074337F9A9D}" srcOrd="0" destOrd="0" presId="urn:microsoft.com/office/officeart/2005/8/layout/default"/>
    <dgm:cxn modelId="{46C1B5FF-3CAC-4EA4-940B-9991617BD3EE}" type="presOf" srcId="{9CB3D0AE-7891-4B0F-AE81-7E6B3F95BAA4}" destId="{84015DE9-FEA2-4095-B866-7B9AB226B442}" srcOrd="0" destOrd="0" presId="urn:microsoft.com/office/officeart/2005/8/layout/default"/>
    <dgm:cxn modelId="{CE16151D-6C91-4F7B-A368-D5A8AD418108}" type="presParOf" srcId="{84015DE9-FEA2-4095-B866-7B9AB226B442}" destId="{5FC4D494-39BD-4D72-839D-E445FDE2D9F1}" srcOrd="0" destOrd="0" presId="urn:microsoft.com/office/officeart/2005/8/layout/default"/>
    <dgm:cxn modelId="{D24A6C05-B2F2-443E-9457-7D0CBF170BFA}" type="presParOf" srcId="{84015DE9-FEA2-4095-B866-7B9AB226B442}" destId="{A7ABC317-B2ED-43C9-9EFD-FCA2033EB527}" srcOrd="1" destOrd="0" presId="urn:microsoft.com/office/officeart/2005/8/layout/default"/>
    <dgm:cxn modelId="{14D4E2D8-F71F-42CD-8204-89A2F45C6B34}" type="presParOf" srcId="{84015DE9-FEA2-4095-B866-7B9AB226B442}" destId="{C2506B66-9C9B-41B1-8673-D074337F9A9D}"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46F71F5-3DAE-49BA-80D1-9FD6B6D777F4}" type="doc">
      <dgm:prSet loTypeId="urn:microsoft.com/office/officeart/2005/8/layout/hierarchy1" loCatId="hierarchy" qsTypeId="urn:microsoft.com/office/officeart/2005/8/quickstyle/simple1" qsCatId="simple" csTypeId="urn:microsoft.com/office/officeart/2005/8/colors/colorful1" csCatId="colorful" phldr="1"/>
      <dgm:spPr/>
      <dgm:t>
        <a:bodyPr/>
        <a:lstStyle/>
        <a:p>
          <a:endParaRPr lang="en-US"/>
        </a:p>
      </dgm:t>
    </dgm:pt>
    <dgm:pt modelId="{AD00B70A-09D4-4F58-B5F9-1584127E4A9D}">
      <dgm:prSet/>
      <dgm:spPr/>
      <dgm:t>
        <a:bodyPr/>
        <a:lstStyle/>
        <a:p>
          <a:r>
            <a:rPr lang="en-GB" dirty="0"/>
            <a:t>An adjective  is a word that gives  information about a noun or a pronoun</a:t>
          </a:r>
          <a:endParaRPr lang="en-US" dirty="0"/>
        </a:p>
      </dgm:t>
    </dgm:pt>
    <dgm:pt modelId="{B170B623-B31F-4CC9-BC6D-E90C626068E1}" type="parTrans" cxnId="{F903B693-43D5-43A5-8256-D944574F7DA1}">
      <dgm:prSet/>
      <dgm:spPr/>
      <dgm:t>
        <a:bodyPr/>
        <a:lstStyle/>
        <a:p>
          <a:endParaRPr lang="en-US"/>
        </a:p>
      </dgm:t>
    </dgm:pt>
    <dgm:pt modelId="{D178CFFE-FDC0-4002-AA64-7CD08B1595ED}" type="sibTrans" cxnId="{F903B693-43D5-43A5-8256-D944574F7DA1}">
      <dgm:prSet/>
      <dgm:spPr/>
      <dgm:t>
        <a:bodyPr/>
        <a:lstStyle/>
        <a:p>
          <a:endParaRPr lang="en-US"/>
        </a:p>
      </dgm:t>
    </dgm:pt>
    <dgm:pt modelId="{355147B8-9E59-4559-9660-6FFB9C4D989A}">
      <dgm:prSet/>
      <dgm:spPr/>
      <dgm:t>
        <a:bodyPr/>
        <a:lstStyle/>
        <a:p>
          <a:r>
            <a:rPr lang="en-GB" dirty="0"/>
            <a:t>An adjective modifies a noun or a pronoun</a:t>
          </a:r>
          <a:endParaRPr lang="en-US" dirty="0"/>
        </a:p>
      </dgm:t>
    </dgm:pt>
    <dgm:pt modelId="{221CF72F-568B-4BF1-BD5D-61436F4342C6}" type="parTrans" cxnId="{AC0D42D1-219D-4486-8BEC-AF9F953E515E}">
      <dgm:prSet/>
      <dgm:spPr/>
      <dgm:t>
        <a:bodyPr/>
        <a:lstStyle/>
        <a:p>
          <a:endParaRPr lang="en-US"/>
        </a:p>
      </dgm:t>
    </dgm:pt>
    <dgm:pt modelId="{A3E064B2-A058-4219-95ED-94CB6136B42A}" type="sibTrans" cxnId="{AC0D42D1-219D-4486-8BEC-AF9F953E515E}">
      <dgm:prSet/>
      <dgm:spPr/>
      <dgm:t>
        <a:bodyPr/>
        <a:lstStyle/>
        <a:p>
          <a:endParaRPr lang="en-US"/>
        </a:p>
      </dgm:t>
    </dgm:pt>
    <dgm:pt modelId="{66E48660-21E5-4A9B-9F71-E05AAB7AC993}" type="pres">
      <dgm:prSet presAssocID="{446F71F5-3DAE-49BA-80D1-9FD6B6D777F4}" presName="hierChild1" presStyleCnt="0">
        <dgm:presLayoutVars>
          <dgm:chPref val="1"/>
          <dgm:dir/>
          <dgm:animOne val="branch"/>
          <dgm:animLvl val="lvl"/>
          <dgm:resizeHandles/>
        </dgm:presLayoutVars>
      </dgm:prSet>
      <dgm:spPr/>
    </dgm:pt>
    <dgm:pt modelId="{47C8F6DA-A348-4B44-B09D-3E09B9201488}" type="pres">
      <dgm:prSet presAssocID="{AD00B70A-09D4-4F58-B5F9-1584127E4A9D}" presName="hierRoot1" presStyleCnt="0"/>
      <dgm:spPr/>
    </dgm:pt>
    <dgm:pt modelId="{25675479-A6B6-4303-9E7D-BFDB7EB35555}" type="pres">
      <dgm:prSet presAssocID="{AD00B70A-09D4-4F58-B5F9-1584127E4A9D}" presName="composite" presStyleCnt="0"/>
      <dgm:spPr/>
    </dgm:pt>
    <dgm:pt modelId="{F1F4A28A-ADC8-478A-BFA9-C71F44F8A7C3}" type="pres">
      <dgm:prSet presAssocID="{AD00B70A-09D4-4F58-B5F9-1584127E4A9D}" presName="background" presStyleLbl="node0" presStyleIdx="0" presStyleCnt="2"/>
      <dgm:spPr>
        <a:solidFill>
          <a:schemeClr val="accent6">
            <a:lumMod val="50000"/>
          </a:schemeClr>
        </a:solidFill>
      </dgm:spPr>
    </dgm:pt>
    <dgm:pt modelId="{5C0A9842-1400-441C-9806-E778215B4B31}" type="pres">
      <dgm:prSet presAssocID="{AD00B70A-09D4-4F58-B5F9-1584127E4A9D}" presName="text" presStyleLbl="fgAcc0" presStyleIdx="0" presStyleCnt="2">
        <dgm:presLayoutVars>
          <dgm:chPref val="3"/>
        </dgm:presLayoutVars>
      </dgm:prSet>
      <dgm:spPr/>
    </dgm:pt>
    <dgm:pt modelId="{4531B141-54E9-432F-A922-B2DA7484980D}" type="pres">
      <dgm:prSet presAssocID="{AD00B70A-09D4-4F58-B5F9-1584127E4A9D}" presName="hierChild2" presStyleCnt="0"/>
      <dgm:spPr/>
    </dgm:pt>
    <dgm:pt modelId="{41D64BDA-808F-4377-B03F-AE35D80C1C1C}" type="pres">
      <dgm:prSet presAssocID="{355147B8-9E59-4559-9660-6FFB9C4D989A}" presName="hierRoot1" presStyleCnt="0"/>
      <dgm:spPr/>
    </dgm:pt>
    <dgm:pt modelId="{0EF37B47-820F-444E-B323-C7C5BBCBF16C}" type="pres">
      <dgm:prSet presAssocID="{355147B8-9E59-4559-9660-6FFB9C4D989A}" presName="composite" presStyleCnt="0"/>
      <dgm:spPr/>
    </dgm:pt>
    <dgm:pt modelId="{5979D5B8-4E6C-4402-8AA5-97F20019C2DC}" type="pres">
      <dgm:prSet presAssocID="{355147B8-9E59-4559-9660-6FFB9C4D989A}" presName="background" presStyleLbl="node0" presStyleIdx="1" presStyleCnt="2"/>
      <dgm:spPr>
        <a:solidFill>
          <a:schemeClr val="accent6">
            <a:lumMod val="50000"/>
          </a:schemeClr>
        </a:solidFill>
        <a:ln>
          <a:solidFill>
            <a:schemeClr val="accent6">
              <a:lumMod val="75000"/>
            </a:schemeClr>
          </a:solidFill>
        </a:ln>
      </dgm:spPr>
    </dgm:pt>
    <dgm:pt modelId="{39C68697-F3A3-4548-B766-E01B2AE9EB15}" type="pres">
      <dgm:prSet presAssocID="{355147B8-9E59-4559-9660-6FFB9C4D989A}" presName="text" presStyleLbl="fgAcc0" presStyleIdx="1" presStyleCnt="2" custLinFactNeighborX="-423" custLinFactNeighborY="3329">
        <dgm:presLayoutVars>
          <dgm:chPref val="3"/>
        </dgm:presLayoutVars>
      </dgm:prSet>
      <dgm:spPr/>
    </dgm:pt>
    <dgm:pt modelId="{C2E31640-57BF-43BF-ADF0-5A4C1D73CAFB}" type="pres">
      <dgm:prSet presAssocID="{355147B8-9E59-4559-9660-6FFB9C4D989A}" presName="hierChild2" presStyleCnt="0"/>
      <dgm:spPr/>
    </dgm:pt>
  </dgm:ptLst>
  <dgm:cxnLst>
    <dgm:cxn modelId="{34FBA84C-999F-4DF2-AD0B-513E38ABBFBE}" type="presOf" srcId="{355147B8-9E59-4559-9660-6FFB9C4D989A}" destId="{39C68697-F3A3-4548-B766-E01B2AE9EB15}" srcOrd="0" destOrd="0" presId="urn:microsoft.com/office/officeart/2005/8/layout/hierarchy1"/>
    <dgm:cxn modelId="{F903B693-43D5-43A5-8256-D944574F7DA1}" srcId="{446F71F5-3DAE-49BA-80D1-9FD6B6D777F4}" destId="{AD00B70A-09D4-4F58-B5F9-1584127E4A9D}" srcOrd="0" destOrd="0" parTransId="{B170B623-B31F-4CC9-BC6D-E90C626068E1}" sibTransId="{D178CFFE-FDC0-4002-AA64-7CD08B1595ED}"/>
    <dgm:cxn modelId="{EBFAEBCD-B4D5-41D7-83E6-126336B1B7C7}" type="presOf" srcId="{AD00B70A-09D4-4F58-B5F9-1584127E4A9D}" destId="{5C0A9842-1400-441C-9806-E778215B4B31}" srcOrd="0" destOrd="0" presId="urn:microsoft.com/office/officeart/2005/8/layout/hierarchy1"/>
    <dgm:cxn modelId="{AC0D42D1-219D-4486-8BEC-AF9F953E515E}" srcId="{446F71F5-3DAE-49BA-80D1-9FD6B6D777F4}" destId="{355147B8-9E59-4559-9660-6FFB9C4D989A}" srcOrd="1" destOrd="0" parTransId="{221CF72F-568B-4BF1-BD5D-61436F4342C6}" sibTransId="{A3E064B2-A058-4219-95ED-94CB6136B42A}"/>
    <dgm:cxn modelId="{886191E7-2D93-41FC-ACB2-05B2EA15CD2F}" type="presOf" srcId="{446F71F5-3DAE-49BA-80D1-9FD6B6D777F4}" destId="{66E48660-21E5-4A9B-9F71-E05AAB7AC993}" srcOrd="0" destOrd="0" presId="urn:microsoft.com/office/officeart/2005/8/layout/hierarchy1"/>
    <dgm:cxn modelId="{CFA62091-1D83-49C5-93C9-24518998EFC5}" type="presParOf" srcId="{66E48660-21E5-4A9B-9F71-E05AAB7AC993}" destId="{47C8F6DA-A348-4B44-B09D-3E09B9201488}" srcOrd="0" destOrd="0" presId="urn:microsoft.com/office/officeart/2005/8/layout/hierarchy1"/>
    <dgm:cxn modelId="{81852333-B09C-46CE-855B-F1A9DE38CBE9}" type="presParOf" srcId="{47C8F6DA-A348-4B44-B09D-3E09B9201488}" destId="{25675479-A6B6-4303-9E7D-BFDB7EB35555}" srcOrd="0" destOrd="0" presId="urn:microsoft.com/office/officeart/2005/8/layout/hierarchy1"/>
    <dgm:cxn modelId="{79382288-FD8E-4ECB-9983-4A45D816CEE8}" type="presParOf" srcId="{25675479-A6B6-4303-9E7D-BFDB7EB35555}" destId="{F1F4A28A-ADC8-478A-BFA9-C71F44F8A7C3}" srcOrd="0" destOrd="0" presId="urn:microsoft.com/office/officeart/2005/8/layout/hierarchy1"/>
    <dgm:cxn modelId="{02EC521F-6670-4123-851E-D3617F8336A9}" type="presParOf" srcId="{25675479-A6B6-4303-9E7D-BFDB7EB35555}" destId="{5C0A9842-1400-441C-9806-E778215B4B31}" srcOrd="1" destOrd="0" presId="urn:microsoft.com/office/officeart/2005/8/layout/hierarchy1"/>
    <dgm:cxn modelId="{F7DD0C25-7DF9-4D97-A93D-2B573D56BE1E}" type="presParOf" srcId="{47C8F6DA-A348-4B44-B09D-3E09B9201488}" destId="{4531B141-54E9-432F-A922-B2DA7484980D}" srcOrd="1" destOrd="0" presId="urn:microsoft.com/office/officeart/2005/8/layout/hierarchy1"/>
    <dgm:cxn modelId="{2E4F29B3-1809-42E2-A8EA-8CB138BCD700}" type="presParOf" srcId="{66E48660-21E5-4A9B-9F71-E05AAB7AC993}" destId="{41D64BDA-808F-4377-B03F-AE35D80C1C1C}" srcOrd="1" destOrd="0" presId="urn:microsoft.com/office/officeart/2005/8/layout/hierarchy1"/>
    <dgm:cxn modelId="{40393E4B-3BC4-4670-856D-C2CE2DF599D8}" type="presParOf" srcId="{41D64BDA-808F-4377-B03F-AE35D80C1C1C}" destId="{0EF37B47-820F-444E-B323-C7C5BBCBF16C}" srcOrd="0" destOrd="0" presId="urn:microsoft.com/office/officeart/2005/8/layout/hierarchy1"/>
    <dgm:cxn modelId="{02BAF60E-25EE-43A3-94C1-55AFF260DEBD}" type="presParOf" srcId="{0EF37B47-820F-444E-B323-C7C5BBCBF16C}" destId="{5979D5B8-4E6C-4402-8AA5-97F20019C2DC}" srcOrd="0" destOrd="0" presId="urn:microsoft.com/office/officeart/2005/8/layout/hierarchy1"/>
    <dgm:cxn modelId="{3E503232-EB1B-4A74-ABAF-14CF4C1BAB13}" type="presParOf" srcId="{0EF37B47-820F-444E-B323-C7C5BBCBF16C}" destId="{39C68697-F3A3-4548-B766-E01B2AE9EB15}" srcOrd="1" destOrd="0" presId="urn:microsoft.com/office/officeart/2005/8/layout/hierarchy1"/>
    <dgm:cxn modelId="{52FD05DC-5470-419D-BB4F-7B88B916FF96}" type="presParOf" srcId="{41D64BDA-808F-4377-B03F-AE35D80C1C1C}" destId="{C2E31640-57BF-43BF-ADF0-5A4C1D73CAFB}"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AA358C7-E8F3-4826-AB4B-23569A66DED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B832AAA-D1DF-498F-8AED-9BB271A83F91}">
      <dgm:prSet/>
      <dgm:spPr/>
      <dgm:t>
        <a:bodyPr/>
        <a:lstStyle/>
        <a:p>
          <a:pPr>
            <a:lnSpc>
              <a:spcPct val="100000"/>
            </a:lnSpc>
          </a:pPr>
          <a:r>
            <a:rPr lang="en-GB" dirty="0"/>
            <a:t>1. There are three small black wooden chairs in this room</a:t>
          </a:r>
          <a:endParaRPr lang="en-US" dirty="0"/>
        </a:p>
      </dgm:t>
    </dgm:pt>
    <dgm:pt modelId="{B79F9213-9F6B-4C41-ADC3-316640667534}" type="parTrans" cxnId="{9A6D71FA-F729-4CA4-B671-DC3FB9018384}">
      <dgm:prSet/>
      <dgm:spPr/>
      <dgm:t>
        <a:bodyPr/>
        <a:lstStyle/>
        <a:p>
          <a:endParaRPr lang="en-US"/>
        </a:p>
      </dgm:t>
    </dgm:pt>
    <dgm:pt modelId="{9AEA07A2-E4B8-49B2-A852-6DCD4C888FEE}" type="sibTrans" cxnId="{9A6D71FA-F729-4CA4-B671-DC3FB9018384}">
      <dgm:prSet/>
      <dgm:spPr/>
      <dgm:t>
        <a:bodyPr/>
        <a:lstStyle/>
        <a:p>
          <a:endParaRPr lang="en-US"/>
        </a:p>
      </dgm:t>
    </dgm:pt>
    <dgm:pt modelId="{924A653D-3A75-4A56-90F6-5C425358B888}">
      <dgm:prSet/>
      <dgm:spPr/>
      <dgm:t>
        <a:bodyPr/>
        <a:lstStyle/>
        <a:p>
          <a:pPr>
            <a:lnSpc>
              <a:spcPct val="100000"/>
            </a:lnSpc>
          </a:pPr>
          <a:r>
            <a:rPr lang="en-GB" dirty="0"/>
            <a:t>2.  The food was hot and delicious</a:t>
          </a:r>
          <a:endParaRPr lang="en-US" dirty="0"/>
        </a:p>
      </dgm:t>
    </dgm:pt>
    <dgm:pt modelId="{8F06BDA3-0ED8-4EE5-8C16-D28A6E4E7654}" type="parTrans" cxnId="{D8702903-0C74-42ED-9C64-D9ED49689449}">
      <dgm:prSet/>
      <dgm:spPr/>
      <dgm:t>
        <a:bodyPr/>
        <a:lstStyle/>
        <a:p>
          <a:endParaRPr lang="en-US"/>
        </a:p>
      </dgm:t>
    </dgm:pt>
    <dgm:pt modelId="{786F5498-78EA-493B-B0D4-95DA1DFC04A3}" type="sibTrans" cxnId="{D8702903-0C74-42ED-9C64-D9ED49689449}">
      <dgm:prSet/>
      <dgm:spPr/>
      <dgm:t>
        <a:bodyPr/>
        <a:lstStyle/>
        <a:p>
          <a:endParaRPr lang="en-US"/>
        </a:p>
      </dgm:t>
    </dgm:pt>
    <dgm:pt modelId="{44DF128E-6687-4921-A353-C757FF0F25FD}" type="pres">
      <dgm:prSet presAssocID="{5AA358C7-E8F3-4826-AB4B-23569A66DED2}" presName="root" presStyleCnt="0">
        <dgm:presLayoutVars>
          <dgm:dir/>
          <dgm:resizeHandles val="exact"/>
        </dgm:presLayoutVars>
      </dgm:prSet>
      <dgm:spPr/>
    </dgm:pt>
    <dgm:pt modelId="{1690BF71-3F8E-43ED-99DE-E65903D4E724}" type="pres">
      <dgm:prSet presAssocID="{9B832AAA-D1DF-498F-8AED-9BB271A83F91}" presName="compNode" presStyleCnt="0"/>
      <dgm:spPr/>
    </dgm:pt>
    <dgm:pt modelId="{F81F0EDD-49F7-4E8A-BFC6-4305FCC6F0C2}" type="pres">
      <dgm:prSet presAssocID="{9B832AAA-D1DF-498F-8AED-9BB271A83F91}" presName="bgRect" presStyleLbl="bgShp" presStyleIdx="0" presStyleCnt="2"/>
      <dgm:spPr/>
    </dgm:pt>
    <dgm:pt modelId="{88BFAA32-5499-41FA-B479-B422245E87BD}" type="pres">
      <dgm:prSet presAssocID="{9B832AAA-D1DF-498F-8AED-9BB271A83F9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ble and chairs"/>
        </a:ext>
      </dgm:extLst>
    </dgm:pt>
    <dgm:pt modelId="{5989A813-A814-4A3C-8D18-D364EC8B8B64}" type="pres">
      <dgm:prSet presAssocID="{9B832AAA-D1DF-498F-8AED-9BB271A83F91}" presName="spaceRect" presStyleCnt="0"/>
      <dgm:spPr/>
    </dgm:pt>
    <dgm:pt modelId="{DB896C77-8216-4B29-A16D-19180C918423}" type="pres">
      <dgm:prSet presAssocID="{9B832AAA-D1DF-498F-8AED-9BB271A83F91}" presName="parTx" presStyleLbl="revTx" presStyleIdx="0" presStyleCnt="2">
        <dgm:presLayoutVars>
          <dgm:chMax val="0"/>
          <dgm:chPref val="0"/>
        </dgm:presLayoutVars>
      </dgm:prSet>
      <dgm:spPr/>
    </dgm:pt>
    <dgm:pt modelId="{51B06267-210F-4B8E-8115-F271E6EAFE30}" type="pres">
      <dgm:prSet presAssocID="{9AEA07A2-E4B8-49B2-A852-6DCD4C888FEE}" presName="sibTrans" presStyleCnt="0"/>
      <dgm:spPr/>
    </dgm:pt>
    <dgm:pt modelId="{1BFB2C1A-4286-4424-8D16-AC146B8BE231}" type="pres">
      <dgm:prSet presAssocID="{924A653D-3A75-4A56-90F6-5C425358B888}" presName="compNode" presStyleCnt="0"/>
      <dgm:spPr/>
    </dgm:pt>
    <dgm:pt modelId="{81BCC672-DDE3-457D-AACA-7A27EC907ECB}" type="pres">
      <dgm:prSet presAssocID="{924A653D-3A75-4A56-90F6-5C425358B888}" presName="bgRect" presStyleLbl="bgShp" presStyleIdx="1" presStyleCnt="2"/>
      <dgm:spPr/>
    </dgm:pt>
    <dgm:pt modelId="{FE9BDC7E-3323-4C37-B697-8B44E38CFC62}" type="pres">
      <dgm:prSet presAssocID="{924A653D-3A75-4A56-90F6-5C425358B88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poon"/>
        </a:ext>
      </dgm:extLst>
    </dgm:pt>
    <dgm:pt modelId="{1AD84F7F-F4D9-438C-99C8-DEB6761286FB}" type="pres">
      <dgm:prSet presAssocID="{924A653D-3A75-4A56-90F6-5C425358B888}" presName="spaceRect" presStyleCnt="0"/>
      <dgm:spPr/>
    </dgm:pt>
    <dgm:pt modelId="{2B5B09A1-8F6F-46DA-85D9-0F862B8F6093}" type="pres">
      <dgm:prSet presAssocID="{924A653D-3A75-4A56-90F6-5C425358B888}" presName="parTx" presStyleLbl="revTx" presStyleIdx="1" presStyleCnt="2">
        <dgm:presLayoutVars>
          <dgm:chMax val="0"/>
          <dgm:chPref val="0"/>
        </dgm:presLayoutVars>
      </dgm:prSet>
      <dgm:spPr/>
    </dgm:pt>
  </dgm:ptLst>
  <dgm:cxnLst>
    <dgm:cxn modelId="{D8702903-0C74-42ED-9C64-D9ED49689449}" srcId="{5AA358C7-E8F3-4826-AB4B-23569A66DED2}" destId="{924A653D-3A75-4A56-90F6-5C425358B888}" srcOrd="1" destOrd="0" parTransId="{8F06BDA3-0ED8-4EE5-8C16-D28A6E4E7654}" sibTransId="{786F5498-78EA-493B-B0D4-95DA1DFC04A3}"/>
    <dgm:cxn modelId="{29C16B3D-E427-497C-9CA2-AB8B761420A9}" type="presOf" srcId="{9B832AAA-D1DF-498F-8AED-9BB271A83F91}" destId="{DB896C77-8216-4B29-A16D-19180C918423}" srcOrd="0" destOrd="0" presId="urn:microsoft.com/office/officeart/2018/2/layout/IconVerticalSolidList"/>
    <dgm:cxn modelId="{EAF1D461-A466-4FAF-BE38-7DEBC0168F01}" type="presOf" srcId="{5AA358C7-E8F3-4826-AB4B-23569A66DED2}" destId="{44DF128E-6687-4921-A353-C757FF0F25FD}" srcOrd="0" destOrd="0" presId="urn:microsoft.com/office/officeart/2018/2/layout/IconVerticalSolidList"/>
    <dgm:cxn modelId="{642FF867-2436-433B-8A42-A6CD1075625C}" type="presOf" srcId="{924A653D-3A75-4A56-90F6-5C425358B888}" destId="{2B5B09A1-8F6F-46DA-85D9-0F862B8F6093}" srcOrd="0" destOrd="0" presId="urn:microsoft.com/office/officeart/2018/2/layout/IconVerticalSolidList"/>
    <dgm:cxn modelId="{9A6D71FA-F729-4CA4-B671-DC3FB9018384}" srcId="{5AA358C7-E8F3-4826-AB4B-23569A66DED2}" destId="{9B832AAA-D1DF-498F-8AED-9BB271A83F91}" srcOrd="0" destOrd="0" parTransId="{B79F9213-9F6B-4C41-ADC3-316640667534}" sibTransId="{9AEA07A2-E4B8-49B2-A852-6DCD4C888FEE}"/>
    <dgm:cxn modelId="{37C7505F-AAF9-4E1D-941E-534A945B65BB}" type="presParOf" srcId="{44DF128E-6687-4921-A353-C757FF0F25FD}" destId="{1690BF71-3F8E-43ED-99DE-E65903D4E724}" srcOrd="0" destOrd="0" presId="urn:microsoft.com/office/officeart/2018/2/layout/IconVerticalSolidList"/>
    <dgm:cxn modelId="{8935AD91-3069-4AC2-82C3-1A5E8C749134}" type="presParOf" srcId="{1690BF71-3F8E-43ED-99DE-E65903D4E724}" destId="{F81F0EDD-49F7-4E8A-BFC6-4305FCC6F0C2}" srcOrd="0" destOrd="0" presId="urn:microsoft.com/office/officeart/2018/2/layout/IconVerticalSolidList"/>
    <dgm:cxn modelId="{88814A8B-5C2D-474B-96EA-D07CFD80E7D5}" type="presParOf" srcId="{1690BF71-3F8E-43ED-99DE-E65903D4E724}" destId="{88BFAA32-5499-41FA-B479-B422245E87BD}" srcOrd="1" destOrd="0" presId="urn:microsoft.com/office/officeart/2018/2/layout/IconVerticalSolidList"/>
    <dgm:cxn modelId="{2C9F4364-6CAB-4D0C-AAAC-AC3E88BF25BE}" type="presParOf" srcId="{1690BF71-3F8E-43ED-99DE-E65903D4E724}" destId="{5989A813-A814-4A3C-8D18-D364EC8B8B64}" srcOrd="2" destOrd="0" presId="urn:microsoft.com/office/officeart/2018/2/layout/IconVerticalSolidList"/>
    <dgm:cxn modelId="{8ECED585-2921-4FD4-84DF-892D1C8EC37C}" type="presParOf" srcId="{1690BF71-3F8E-43ED-99DE-E65903D4E724}" destId="{DB896C77-8216-4B29-A16D-19180C918423}" srcOrd="3" destOrd="0" presId="urn:microsoft.com/office/officeart/2018/2/layout/IconVerticalSolidList"/>
    <dgm:cxn modelId="{CE622B2E-3AF4-4AFD-8EBB-9A3C0977C509}" type="presParOf" srcId="{44DF128E-6687-4921-A353-C757FF0F25FD}" destId="{51B06267-210F-4B8E-8115-F271E6EAFE30}" srcOrd="1" destOrd="0" presId="urn:microsoft.com/office/officeart/2018/2/layout/IconVerticalSolidList"/>
    <dgm:cxn modelId="{45538BA2-4557-4B97-B118-85942546A997}" type="presParOf" srcId="{44DF128E-6687-4921-A353-C757FF0F25FD}" destId="{1BFB2C1A-4286-4424-8D16-AC146B8BE231}" srcOrd="2" destOrd="0" presId="urn:microsoft.com/office/officeart/2018/2/layout/IconVerticalSolidList"/>
    <dgm:cxn modelId="{3FC442BE-0740-4B48-8A94-0D5A51EBAA50}" type="presParOf" srcId="{1BFB2C1A-4286-4424-8D16-AC146B8BE231}" destId="{81BCC672-DDE3-457D-AACA-7A27EC907ECB}" srcOrd="0" destOrd="0" presId="urn:microsoft.com/office/officeart/2018/2/layout/IconVerticalSolidList"/>
    <dgm:cxn modelId="{617EBF72-E4D1-4597-BA03-BDFBD165C472}" type="presParOf" srcId="{1BFB2C1A-4286-4424-8D16-AC146B8BE231}" destId="{FE9BDC7E-3323-4C37-B697-8B44E38CFC62}" srcOrd="1" destOrd="0" presId="urn:microsoft.com/office/officeart/2018/2/layout/IconVerticalSolidList"/>
    <dgm:cxn modelId="{D31E01CB-D60E-42D0-B80D-BDD52B8515DD}" type="presParOf" srcId="{1BFB2C1A-4286-4424-8D16-AC146B8BE231}" destId="{1AD84F7F-F4D9-438C-99C8-DEB6761286FB}" srcOrd="2" destOrd="0" presId="urn:microsoft.com/office/officeart/2018/2/layout/IconVerticalSolidList"/>
    <dgm:cxn modelId="{009E901D-2942-4D53-9C1B-A6B4F516BADE}" type="presParOf" srcId="{1BFB2C1A-4286-4424-8D16-AC146B8BE231}" destId="{2B5B09A1-8F6F-46DA-85D9-0F862B8F609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6C6F2FF-E25A-4DBE-BA1A-5E5736C8B602}" type="doc">
      <dgm:prSet loTypeId="urn:microsoft.com/office/officeart/2005/8/layout/process4" loCatId="process" qsTypeId="urn:microsoft.com/office/officeart/2005/8/quickstyle/simple1" qsCatId="simple" csTypeId="urn:microsoft.com/office/officeart/2005/8/colors/colorful2" csCatId="colorful" phldr="1"/>
      <dgm:spPr/>
      <dgm:t>
        <a:bodyPr/>
        <a:lstStyle/>
        <a:p>
          <a:endParaRPr lang="en-US"/>
        </a:p>
      </dgm:t>
    </dgm:pt>
    <dgm:pt modelId="{89C64F3A-6730-4E98-8D8C-01F718BB6487}">
      <dgm:prSet/>
      <dgm:spPr/>
      <dgm:t>
        <a:bodyPr/>
        <a:lstStyle/>
        <a:p>
          <a:r>
            <a:rPr lang="en-US" dirty="0">
              <a:solidFill>
                <a:schemeClr val="tx1"/>
              </a:solidFill>
              <a:latin typeface="Times New Roman" panose="02020603050405020304" pitchFamily="18" charset="0"/>
              <a:cs typeface="Times New Roman" panose="02020603050405020304" pitchFamily="18" charset="0"/>
            </a:rPr>
            <a:t>Nouns – A naming word for a person a place, or a thing</a:t>
          </a:r>
        </a:p>
      </dgm:t>
    </dgm:pt>
    <dgm:pt modelId="{590F74E5-892A-4C55-AD52-144805CBAAF0}" type="parTrans" cxnId="{A139DFF9-C84A-4C32-859D-0E54672A9277}">
      <dgm:prSet/>
      <dgm:spPr/>
      <dgm:t>
        <a:bodyPr/>
        <a:lstStyle/>
        <a:p>
          <a:endParaRPr lang="en-US"/>
        </a:p>
      </dgm:t>
    </dgm:pt>
    <dgm:pt modelId="{6958D63E-730C-4F21-B6AA-6951E40D06A0}" type="sibTrans" cxnId="{A139DFF9-C84A-4C32-859D-0E54672A9277}">
      <dgm:prSet/>
      <dgm:spPr/>
      <dgm:t>
        <a:bodyPr/>
        <a:lstStyle/>
        <a:p>
          <a:endParaRPr lang="en-US"/>
        </a:p>
      </dgm:t>
    </dgm:pt>
    <dgm:pt modelId="{45055E50-E3E3-406E-9F78-0AF0BAFD1909}">
      <dgm:prSet/>
      <dgm:spPr/>
      <dgm:t>
        <a:bodyPr/>
        <a:lstStyle/>
        <a:p>
          <a:r>
            <a:rPr lang="en-GB" dirty="0">
              <a:solidFill>
                <a:schemeClr val="tx1"/>
              </a:solidFill>
              <a:latin typeface="Times New Roman" panose="02020603050405020304" pitchFamily="18" charset="0"/>
              <a:cs typeface="Times New Roman" panose="02020603050405020304" pitchFamily="18" charset="0"/>
            </a:rPr>
            <a:t>Verbs – are doing words or action words such as run, sing, type, be, have, like and walk.</a:t>
          </a:r>
          <a:endParaRPr lang="en-US" dirty="0">
            <a:solidFill>
              <a:schemeClr val="tx1"/>
            </a:solidFill>
            <a:latin typeface="Times New Roman" panose="02020603050405020304" pitchFamily="18" charset="0"/>
            <a:cs typeface="Times New Roman" panose="02020603050405020304" pitchFamily="18" charset="0"/>
          </a:endParaRPr>
        </a:p>
      </dgm:t>
    </dgm:pt>
    <dgm:pt modelId="{019B7313-3EC0-445E-89D5-6C2E8B240968}" type="parTrans" cxnId="{98A45BF4-83AE-4D62-88C0-3D3709FED8D3}">
      <dgm:prSet/>
      <dgm:spPr/>
      <dgm:t>
        <a:bodyPr/>
        <a:lstStyle/>
        <a:p>
          <a:endParaRPr lang="en-US"/>
        </a:p>
      </dgm:t>
    </dgm:pt>
    <dgm:pt modelId="{5E0C2164-9A0C-4F03-AAD4-D0BE16184626}" type="sibTrans" cxnId="{98A45BF4-83AE-4D62-88C0-3D3709FED8D3}">
      <dgm:prSet/>
      <dgm:spPr/>
      <dgm:t>
        <a:bodyPr/>
        <a:lstStyle/>
        <a:p>
          <a:endParaRPr lang="en-US"/>
        </a:p>
      </dgm:t>
    </dgm:pt>
    <dgm:pt modelId="{6150E993-CA12-4B5B-8941-2BA8B17020D4}">
      <dgm:prSet/>
      <dgm:spPr/>
      <dgm:t>
        <a:bodyPr/>
        <a:lstStyle/>
        <a:p>
          <a:r>
            <a:rPr lang="en-GB" dirty="0">
              <a:solidFill>
                <a:schemeClr val="tx1"/>
              </a:solidFill>
              <a:latin typeface="Times New Roman" panose="02020603050405020304" pitchFamily="18" charset="0"/>
              <a:cs typeface="Times New Roman" panose="02020603050405020304" pitchFamily="18" charset="0"/>
            </a:rPr>
            <a:t>Adjectives describe nouns, most adjectives are used in front of a noun. For example “They have a beautiful house”.</a:t>
          </a:r>
          <a:endParaRPr lang="en-US" dirty="0">
            <a:solidFill>
              <a:schemeClr val="tx1"/>
            </a:solidFill>
            <a:latin typeface="Times New Roman" panose="02020603050405020304" pitchFamily="18" charset="0"/>
            <a:cs typeface="Times New Roman" panose="02020603050405020304" pitchFamily="18" charset="0"/>
          </a:endParaRPr>
        </a:p>
      </dgm:t>
    </dgm:pt>
    <dgm:pt modelId="{C87825CB-1F28-47F0-A766-FF17ED631CE1}" type="parTrans" cxnId="{21A7E7D7-D4EF-448C-AF1D-4603E9B5ECAB}">
      <dgm:prSet/>
      <dgm:spPr/>
      <dgm:t>
        <a:bodyPr/>
        <a:lstStyle/>
        <a:p>
          <a:endParaRPr lang="en-US"/>
        </a:p>
      </dgm:t>
    </dgm:pt>
    <dgm:pt modelId="{B01CB33D-8754-410C-9A62-FAF4E71DF41F}" type="sibTrans" cxnId="{21A7E7D7-D4EF-448C-AF1D-4603E9B5ECAB}">
      <dgm:prSet/>
      <dgm:spPr/>
      <dgm:t>
        <a:bodyPr/>
        <a:lstStyle/>
        <a:p>
          <a:endParaRPr lang="en-US"/>
        </a:p>
      </dgm:t>
    </dgm:pt>
    <dgm:pt modelId="{35ADBD60-20C9-40CA-9745-B2DF8B423151}" type="pres">
      <dgm:prSet presAssocID="{F6C6F2FF-E25A-4DBE-BA1A-5E5736C8B602}" presName="Name0" presStyleCnt="0">
        <dgm:presLayoutVars>
          <dgm:dir/>
          <dgm:animLvl val="lvl"/>
          <dgm:resizeHandles val="exact"/>
        </dgm:presLayoutVars>
      </dgm:prSet>
      <dgm:spPr/>
    </dgm:pt>
    <dgm:pt modelId="{7AC27BD6-4784-4230-8F3D-EAD9112E65C1}" type="pres">
      <dgm:prSet presAssocID="{6150E993-CA12-4B5B-8941-2BA8B17020D4}" presName="boxAndChildren" presStyleCnt="0"/>
      <dgm:spPr/>
    </dgm:pt>
    <dgm:pt modelId="{9797C7D5-7590-41EE-A048-756D049E90BC}" type="pres">
      <dgm:prSet presAssocID="{6150E993-CA12-4B5B-8941-2BA8B17020D4}" presName="parentTextBox" presStyleLbl="node1" presStyleIdx="0" presStyleCnt="3"/>
      <dgm:spPr/>
    </dgm:pt>
    <dgm:pt modelId="{48300A98-5FFC-4A78-A524-421A2ED0B05B}" type="pres">
      <dgm:prSet presAssocID="{5E0C2164-9A0C-4F03-AAD4-D0BE16184626}" presName="sp" presStyleCnt="0"/>
      <dgm:spPr/>
    </dgm:pt>
    <dgm:pt modelId="{1EC784DC-85D1-4712-ACED-7FD8604DA725}" type="pres">
      <dgm:prSet presAssocID="{45055E50-E3E3-406E-9F78-0AF0BAFD1909}" presName="arrowAndChildren" presStyleCnt="0"/>
      <dgm:spPr/>
    </dgm:pt>
    <dgm:pt modelId="{21990E56-99FD-4230-9212-383C5C53278B}" type="pres">
      <dgm:prSet presAssocID="{45055E50-E3E3-406E-9F78-0AF0BAFD1909}" presName="parentTextArrow" presStyleLbl="node1" presStyleIdx="1" presStyleCnt="3"/>
      <dgm:spPr/>
    </dgm:pt>
    <dgm:pt modelId="{9C8E285C-CE8B-45C9-81FA-EE651C8B7210}" type="pres">
      <dgm:prSet presAssocID="{6958D63E-730C-4F21-B6AA-6951E40D06A0}" presName="sp" presStyleCnt="0"/>
      <dgm:spPr/>
    </dgm:pt>
    <dgm:pt modelId="{C8683CF2-A29C-419C-BBF2-356CA6FED4B7}" type="pres">
      <dgm:prSet presAssocID="{89C64F3A-6730-4E98-8D8C-01F718BB6487}" presName="arrowAndChildren" presStyleCnt="0"/>
      <dgm:spPr/>
    </dgm:pt>
    <dgm:pt modelId="{EB6C2EB4-868E-4282-A4A7-2923ED706229}" type="pres">
      <dgm:prSet presAssocID="{89C64F3A-6730-4E98-8D8C-01F718BB6487}" presName="parentTextArrow" presStyleLbl="node1" presStyleIdx="2" presStyleCnt="3" custLinFactNeighborX="0" custLinFactNeighborY="5160"/>
      <dgm:spPr/>
    </dgm:pt>
  </dgm:ptLst>
  <dgm:cxnLst>
    <dgm:cxn modelId="{3450AC00-4C22-441F-9ADE-5542A9E60B8A}" type="presOf" srcId="{45055E50-E3E3-406E-9F78-0AF0BAFD1909}" destId="{21990E56-99FD-4230-9212-383C5C53278B}" srcOrd="0" destOrd="0" presId="urn:microsoft.com/office/officeart/2005/8/layout/process4"/>
    <dgm:cxn modelId="{6D44A313-F2C6-4A5F-BA1C-BB9D916020D7}" type="presOf" srcId="{6150E993-CA12-4B5B-8941-2BA8B17020D4}" destId="{9797C7D5-7590-41EE-A048-756D049E90BC}" srcOrd="0" destOrd="0" presId="urn:microsoft.com/office/officeart/2005/8/layout/process4"/>
    <dgm:cxn modelId="{F4B6E984-B1CF-410A-87A3-52F78D5EDB49}" type="presOf" srcId="{F6C6F2FF-E25A-4DBE-BA1A-5E5736C8B602}" destId="{35ADBD60-20C9-40CA-9745-B2DF8B423151}" srcOrd="0" destOrd="0" presId="urn:microsoft.com/office/officeart/2005/8/layout/process4"/>
    <dgm:cxn modelId="{CA1BAEAA-2D1C-420A-B30E-3F25B575112D}" type="presOf" srcId="{89C64F3A-6730-4E98-8D8C-01F718BB6487}" destId="{EB6C2EB4-868E-4282-A4A7-2923ED706229}" srcOrd="0" destOrd="0" presId="urn:microsoft.com/office/officeart/2005/8/layout/process4"/>
    <dgm:cxn modelId="{21A7E7D7-D4EF-448C-AF1D-4603E9B5ECAB}" srcId="{F6C6F2FF-E25A-4DBE-BA1A-5E5736C8B602}" destId="{6150E993-CA12-4B5B-8941-2BA8B17020D4}" srcOrd="2" destOrd="0" parTransId="{C87825CB-1F28-47F0-A766-FF17ED631CE1}" sibTransId="{B01CB33D-8754-410C-9A62-FAF4E71DF41F}"/>
    <dgm:cxn modelId="{98A45BF4-83AE-4D62-88C0-3D3709FED8D3}" srcId="{F6C6F2FF-E25A-4DBE-BA1A-5E5736C8B602}" destId="{45055E50-E3E3-406E-9F78-0AF0BAFD1909}" srcOrd="1" destOrd="0" parTransId="{019B7313-3EC0-445E-89D5-6C2E8B240968}" sibTransId="{5E0C2164-9A0C-4F03-AAD4-D0BE16184626}"/>
    <dgm:cxn modelId="{A139DFF9-C84A-4C32-859D-0E54672A9277}" srcId="{F6C6F2FF-E25A-4DBE-BA1A-5E5736C8B602}" destId="{89C64F3A-6730-4E98-8D8C-01F718BB6487}" srcOrd="0" destOrd="0" parTransId="{590F74E5-892A-4C55-AD52-144805CBAAF0}" sibTransId="{6958D63E-730C-4F21-B6AA-6951E40D06A0}"/>
    <dgm:cxn modelId="{E9F97B98-2027-4A4A-896A-01FF3186AC43}" type="presParOf" srcId="{35ADBD60-20C9-40CA-9745-B2DF8B423151}" destId="{7AC27BD6-4784-4230-8F3D-EAD9112E65C1}" srcOrd="0" destOrd="0" presId="urn:microsoft.com/office/officeart/2005/8/layout/process4"/>
    <dgm:cxn modelId="{241AE803-CB2D-45FF-88D9-6B51A67165AA}" type="presParOf" srcId="{7AC27BD6-4784-4230-8F3D-EAD9112E65C1}" destId="{9797C7D5-7590-41EE-A048-756D049E90BC}" srcOrd="0" destOrd="0" presId="urn:microsoft.com/office/officeart/2005/8/layout/process4"/>
    <dgm:cxn modelId="{2DF6B137-51A0-46E2-B13D-E816B04058DB}" type="presParOf" srcId="{35ADBD60-20C9-40CA-9745-B2DF8B423151}" destId="{48300A98-5FFC-4A78-A524-421A2ED0B05B}" srcOrd="1" destOrd="0" presId="urn:microsoft.com/office/officeart/2005/8/layout/process4"/>
    <dgm:cxn modelId="{0EE42C33-1060-4EC2-AF1C-F30892037F1E}" type="presParOf" srcId="{35ADBD60-20C9-40CA-9745-B2DF8B423151}" destId="{1EC784DC-85D1-4712-ACED-7FD8604DA725}" srcOrd="2" destOrd="0" presId="urn:microsoft.com/office/officeart/2005/8/layout/process4"/>
    <dgm:cxn modelId="{CFBFD937-6151-42A9-963A-1E370C2B26EF}" type="presParOf" srcId="{1EC784DC-85D1-4712-ACED-7FD8604DA725}" destId="{21990E56-99FD-4230-9212-383C5C53278B}" srcOrd="0" destOrd="0" presId="urn:microsoft.com/office/officeart/2005/8/layout/process4"/>
    <dgm:cxn modelId="{1AB52521-8820-4528-A356-852C0099BEE6}" type="presParOf" srcId="{35ADBD60-20C9-40CA-9745-B2DF8B423151}" destId="{9C8E285C-CE8B-45C9-81FA-EE651C8B7210}" srcOrd="3" destOrd="0" presId="urn:microsoft.com/office/officeart/2005/8/layout/process4"/>
    <dgm:cxn modelId="{21DF0D6F-4AF7-4758-9975-3F01AE811AF0}" type="presParOf" srcId="{35ADBD60-20C9-40CA-9745-B2DF8B423151}" destId="{C8683CF2-A29C-419C-BBF2-356CA6FED4B7}" srcOrd="4" destOrd="0" presId="urn:microsoft.com/office/officeart/2005/8/layout/process4"/>
    <dgm:cxn modelId="{AEEAAD53-F190-451A-8A56-54A58309CE03}" type="presParOf" srcId="{C8683CF2-A29C-419C-BBF2-356CA6FED4B7}" destId="{EB6C2EB4-868E-4282-A4A7-2923ED706229}"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54F910-9120-421A-8E10-0326AF04924F}">
      <dsp:nvSpPr>
        <dsp:cNvPr id="0" name=""/>
        <dsp:cNvSpPr/>
      </dsp:nvSpPr>
      <dsp:spPr>
        <a:xfrm>
          <a:off x="0" y="676544"/>
          <a:ext cx="10241280" cy="124900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39E687-E449-4D05-BC50-A999532904A0}">
      <dsp:nvSpPr>
        <dsp:cNvPr id="0" name=""/>
        <dsp:cNvSpPr/>
      </dsp:nvSpPr>
      <dsp:spPr>
        <a:xfrm>
          <a:off x="377824" y="957570"/>
          <a:ext cx="686952" cy="6869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A69872-8D2B-471A-9DE2-238C72CD1297}">
      <dsp:nvSpPr>
        <dsp:cNvPr id="0" name=""/>
        <dsp:cNvSpPr/>
      </dsp:nvSpPr>
      <dsp:spPr>
        <a:xfrm>
          <a:off x="1442600" y="676544"/>
          <a:ext cx="8798679" cy="1249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186" tIns="132186" rIns="132186" bIns="132186" numCol="1" spcCol="1270" anchor="ctr" anchorCtr="0">
          <a:noAutofit/>
        </a:bodyPr>
        <a:lstStyle/>
        <a:p>
          <a:pPr marL="0" lvl="0" indent="0" algn="l" defTabSz="1111250">
            <a:lnSpc>
              <a:spcPct val="100000"/>
            </a:lnSpc>
            <a:spcBef>
              <a:spcPct val="0"/>
            </a:spcBef>
            <a:spcAft>
              <a:spcPct val="35000"/>
            </a:spcAft>
            <a:buNone/>
          </a:pPr>
          <a:r>
            <a:rPr lang="en-GB" sz="2500" b="1" kern="1200" dirty="0"/>
            <a:t>Symbols used within writing to clarify meaning</a:t>
          </a:r>
          <a:endParaRPr lang="en-US" sz="2500" kern="1200" dirty="0"/>
        </a:p>
      </dsp:txBody>
      <dsp:txXfrm>
        <a:off x="1442600" y="676544"/>
        <a:ext cx="8798679" cy="1249005"/>
      </dsp:txXfrm>
    </dsp:sp>
    <dsp:sp modelId="{19FCC3E6-6308-4E0D-91CF-87DEC28701FF}">
      <dsp:nvSpPr>
        <dsp:cNvPr id="0" name=""/>
        <dsp:cNvSpPr/>
      </dsp:nvSpPr>
      <dsp:spPr>
        <a:xfrm>
          <a:off x="0" y="2237800"/>
          <a:ext cx="10241280" cy="124900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0D99B2-4EAA-499F-8A65-058EB6845323}">
      <dsp:nvSpPr>
        <dsp:cNvPr id="0" name=""/>
        <dsp:cNvSpPr/>
      </dsp:nvSpPr>
      <dsp:spPr>
        <a:xfrm>
          <a:off x="377824" y="2518826"/>
          <a:ext cx="686952" cy="6869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359EDF-3CD2-4C69-ABF4-416A35377420}">
      <dsp:nvSpPr>
        <dsp:cNvPr id="0" name=""/>
        <dsp:cNvSpPr/>
      </dsp:nvSpPr>
      <dsp:spPr>
        <a:xfrm>
          <a:off x="1442600" y="2237800"/>
          <a:ext cx="8798679" cy="1249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186" tIns="132186" rIns="132186" bIns="132186" numCol="1" spcCol="1270" anchor="ctr" anchorCtr="0">
          <a:noAutofit/>
        </a:bodyPr>
        <a:lstStyle/>
        <a:p>
          <a:pPr marL="0" lvl="0" indent="0" algn="l" defTabSz="1111250">
            <a:lnSpc>
              <a:spcPct val="100000"/>
            </a:lnSpc>
            <a:spcBef>
              <a:spcPct val="0"/>
            </a:spcBef>
            <a:spcAft>
              <a:spcPct val="35000"/>
            </a:spcAft>
            <a:buNone/>
          </a:pPr>
          <a:r>
            <a:rPr lang="en-GB" sz="2500" b="1" kern="1200"/>
            <a:t>To do this, punctuation is the use of tools to separate sentences, phrases, and clauses so that their intended meaning is clear</a:t>
          </a:r>
          <a:endParaRPr lang="en-US" sz="2500" kern="1200"/>
        </a:p>
      </dsp:txBody>
      <dsp:txXfrm>
        <a:off x="1442600" y="2237800"/>
        <a:ext cx="8798679" cy="12490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9FB5BF-E361-49E1-9EDF-40D16A9CFBD4}">
      <dsp:nvSpPr>
        <dsp:cNvPr id="0" name=""/>
        <dsp:cNvSpPr/>
      </dsp:nvSpPr>
      <dsp:spPr>
        <a:xfrm>
          <a:off x="0" y="725"/>
          <a:ext cx="7240146"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F18313-668B-43B8-A305-BBB957D268B7}">
      <dsp:nvSpPr>
        <dsp:cNvPr id="0" name=""/>
        <dsp:cNvSpPr/>
      </dsp:nvSpPr>
      <dsp:spPr>
        <a:xfrm>
          <a:off x="0" y="725"/>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endParaRPr lang="en-US" sz="2500" kern="1200" dirty="0">
            <a:latin typeface="Arial" panose="020B0604020202020204" pitchFamily="34" charset="0"/>
            <a:cs typeface="Arial" panose="020B0604020202020204" pitchFamily="34" charset="0"/>
          </a:endParaRPr>
        </a:p>
      </dsp:txBody>
      <dsp:txXfrm>
        <a:off x="0" y="725"/>
        <a:ext cx="7240146" cy="1188429"/>
      </dsp:txXfrm>
    </dsp:sp>
    <dsp:sp modelId="{F30FD746-D5E7-4140-9842-27DA53B97128}">
      <dsp:nvSpPr>
        <dsp:cNvPr id="0" name=""/>
        <dsp:cNvSpPr/>
      </dsp:nvSpPr>
      <dsp:spPr>
        <a:xfrm>
          <a:off x="0" y="1189155"/>
          <a:ext cx="7240146"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3D4FF3-3C46-40A6-A590-77A00E5CB30A}">
      <dsp:nvSpPr>
        <dsp:cNvPr id="0" name=""/>
        <dsp:cNvSpPr/>
      </dsp:nvSpPr>
      <dsp:spPr>
        <a:xfrm>
          <a:off x="0" y="1189155"/>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latin typeface="Arial" panose="020B0604020202020204" pitchFamily="34" charset="0"/>
              <a:cs typeface="Arial" panose="020B0604020202020204" pitchFamily="34" charset="0"/>
            </a:rPr>
            <a:t>Does not – Doesn’t</a:t>
          </a:r>
        </a:p>
      </dsp:txBody>
      <dsp:txXfrm>
        <a:off x="0" y="1189155"/>
        <a:ext cx="7240146" cy="1188429"/>
      </dsp:txXfrm>
    </dsp:sp>
    <dsp:sp modelId="{C5CBD7DA-62FE-4963-9096-8ADEAD90B03F}">
      <dsp:nvSpPr>
        <dsp:cNvPr id="0" name=""/>
        <dsp:cNvSpPr/>
      </dsp:nvSpPr>
      <dsp:spPr>
        <a:xfrm>
          <a:off x="0" y="2377585"/>
          <a:ext cx="7240146"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AE4E75-66D9-4310-9658-8379C2564C8E}">
      <dsp:nvSpPr>
        <dsp:cNvPr id="0" name=""/>
        <dsp:cNvSpPr/>
      </dsp:nvSpPr>
      <dsp:spPr>
        <a:xfrm>
          <a:off x="0" y="2377585"/>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latin typeface="Arial" panose="020B0604020202020204" pitchFamily="34" charset="0"/>
              <a:cs typeface="Arial" panose="020B0604020202020204" pitchFamily="34" charset="0"/>
            </a:rPr>
            <a:t>The problem is not that the world </a:t>
          </a:r>
          <a:r>
            <a:rPr lang="en-GB" sz="2500" b="1" u="sng" kern="1200" dirty="0">
              <a:latin typeface="Arial" panose="020B0604020202020204" pitchFamily="34" charset="0"/>
              <a:cs typeface="Arial" panose="020B0604020202020204" pitchFamily="34" charset="0"/>
            </a:rPr>
            <a:t>doesn't</a:t>
          </a:r>
          <a:r>
            <a:rPr lang="en-GB" sz="2500" kern="1200" dirty="0">
              <a:latin typeface="Arial" panose="020B0604020202020204" pitchFamily="34" charset="0"/>
              <a:cs typeface="Arial" panose="020B0604020202020204" pitchFamily="34" charset="0"/>
            </a:rPr>
            <a:t> have enough food.</a:t>
          </a:r>
          <a:endParaRPr lang="en-US" sz="2500" kern="1200" dirty="0">
            <a:latin typeface="Arial" panose="020B0604020202020204" pitchFamily="34" charset="0"/>
            <a:cs typeface="Arial" panose="020B0604020202020204" pitchFamily="34" charset="0"/>
          </a:endParaRPr>
        </a:p>
      </dsp:txBody>
      <dsp:txXfrm>
        <a:off x="0" y="2377585"/>
        <a:ext cx="7240146" cy="1188429"/>
      </dsp:txXfrm>
    </dsp:sp>
    <dsp:sp modelId="{0D82D1C3-EDB2-4092-A068-C2E4FE8999AA}">
      <dsp:nvSpPr>
        <dsp:cNvPr id="0" name=""/>
        <dsp:cNvSpPr/>
      </dsp:nvSpPr>
      <dsp:spPr>
        <a:xfrm>
          <a:off x="0" y="3566014"/>
          <a:ext cx="7240146"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F47BAE-3F31-4C99-8E74-511092519203}">
      <dsp:nvSpPr>
        <dsp:cNvPr id="0" name=""/>
        <dsp:cNvSpPr/>
      </dsp:nvSpPr>
      <dsp:spPr>
        <a:xfrm>
          <a:off x="0" y="3566014"/>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latin typeface="Arial" panose="020B0604020202020204" pitchFamily="34" charset="0"/>
              <a:cs typeface="Arial" panose="020B0604020202020204" pitchFamily="34" charset="0"/>
            </a:rPr>
            <a:t>The problem is not that the world </a:t>
          </a:r>
          <a:r>
            <a:rPr lang="en-GB" sz="2500" b="1" u="sng" kern="1200" dirty="0">
              <a:latin typeface="Arial" panose="020B0604020202020204" pitchFamily="34" charset="0"/>
              <a:cs typeface="Arial" panose="020B0604020202020204" pitchFamily="34" charset="0"/>
            </a:rPr>
            <a:t>does not </a:t>
          </a:r>
          <a:r>
            <a:rPr lang="en-GB" sz="2500" kern="1200" dirty="0">
              <a:latin typeface="Arial" panose="020B0604020202020204" pitchFamily="34" charset="0"/>
              <a:cs typeface="Arial" panose="020B0604020202020204" pitchFamily="34" charset="0"/>
            </a:rPr>
            <a:t>have enough food.</a:t>
          </a:r>
          <a:endParaRPr lang="en-US" sz="2500" kern="1200" dirty="0">
            <a:latin typeface="Arial" panose="020B0604020202020204" pitchFamily="34" charset="0"/>
            <a:cs typeface="Arial" panose="020B0604020202020204" pitchFamily="34" charset="0"/>
          </a:endParaRPr>
        </a:p>
      </dsp:txBody>
      <dsp:txXfrm>
        <a:off x="0" y="3566014"/>
        <a:ext cx="7240146" cy="1188429"/>
      </dsp:txXfrm>
    </dsp:sp>
    <dsp:sp modelId="{9BC6AB80-CBC0-42B9-B3FA-CC94B35ED877}">
      <dsp:nvSpPr>
        <dsp:cNvPr id="0" name=""/>
        <dsp:cNvSpPr/>
      </dsp:nvSpPr>
      <dsp:spPr>
        <a:xfrm>
          <a:off x="0" y="4754444"/>
          <a:ext cx="7240146"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A74A93-13F4-42F2-AEF6-4D9E995C3CD0}">
      <dsp:nvSpPr>
        <dsp:cNvPr id="0" name=""/>
        <dsp:cNvSpPr/>
      </dsp:nvSpPr>
      <dsp:spPr>
        <a:xfrm>
          <a:off x="0" y="4754444"/>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latin typeface="Arial" panose="020B0604020202020204" pitchFamily="34" charset="0"/>
              <a:cs typeface="Arial" panose="020B0604020202020204" pitchFamily="34" charset="0"/>
            </a:rPr>
            <a:t>Contractions are normally used for speech or informal writing. There are not suited for academic writing </a:t>
          </a:r>
        </a:p>
      </dsp:txBody>
      <dsp:txXfrm>
        <a:off x="0" y="4754444"/>
        <a:ext cx="7240146" cy="11884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63C2A2-8F42-417F-9F3E-E81EDAF7CF08}">
      <dsp:nvSpPr>
        <dsp:cNvPr id="0" name=""/>
        <dsp:cNvSpPr/>
      </dsp:nvSpPr>
      <dsp:spPr>
        <a:xfrm>
          <a:off x="0" y="2902"/>
          <a:ext cx="72401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E25420-F3EE-47C5-8862-95B1B3ACCC6E}">
      <dsp:nvSpPr>
        <dsp:cNvPr id="0" name=""/>
        <dsp:cNvSpPr/>
      </dsp:nvSpPr>
      <dsp:spPr>
        <a:xfrm>
          <a:off x="0" y="2902"/>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90000"/>
            </a:lnSpc>
            <a:spcBef>
              <a:spcPct val="0"/>
            </a:spcBef>
            <a:spcAft>
              <a:spcPct val="35000"/>
            </a:spcAft>
            <a:buNone/>
          </a:pPr>
          <a:r>
            <a:rPr lang="en-GB" sz="4400" kern="1200"/>
            <a:t>The engineers said the bridge was now safe, however, no one wanted to risk crossing it.</a:t>
          </a:r>
          <a:endParaRPr lang="en-US" sz="4400" kern="1200"/>
        </a:p>
      </dsp:txBody>
      <dsp:txXfrm>
        <a:off x="0" y="2902"/>
        <a:ext cx="7240146" cy="1979265"/>
      </dsp:txXfrm>
    </dsp:sp>
    <dsp:sp modelId="{30F94D96-7C37-4BB8-BD53-F1762105209C}">
      <dsp:nvSpPr>
        <dsp:cNvPr id="0" name=""/>
        <dsp:cNvSpPr/>
      </dsp:nvSpPr>
      <dsp:spPr>
        <a:xfrm>
          <a:off x="0" y="1982167"/>
          <a:ext cx="7240146" cy="0"/>
        </a:xfrm>
        <a:prstGeom prst="line">
          <a:avLst/>
        </a:prstGeom>
        <a:solidFill>
          <a:schemeClr val="accent2">
            <a:hueOff val="575652"/>
            <a:satOff val="-3962"/>
            <a:lumOff val="18530"/>
            <a:alphaOff val="0"/>
          </a:schemeClr>
        </a:solidFill>
        <a:ln w="12700" cap="flat" cmpd="sng" algn="ctr">
          <a:solidFill>
            <a:schemeClr val="accent2">
              <a:hueOff val="575652"/>
              <a:satOff val="-3962"/>
              <a:lumOff val="185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96A6CE-F3A8-472F-B0C8-91DB8FAAF84C}">
      <dsp:nvSpPr>
        <dsp:cNvPr id="0" name=""/>
        <dsp:cNvSpPr/>
      </dsp:nvSpPr>
      <dsp:spPr>
        <a:xfrm>
          <a:off x="0" y="1982167"/>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90000"/>
            </a:lnSpc>
            <a:spcBef>
              <a:spcPct val="0"/>
            </a:spcBef>
            <a:spcAft>
              <a:spcPct val="35000"/>
            </a:spcAft>
            <a:buNone/>
          </a:pPr>
          <a:r>
            <a:rPr lang="en-GB" sz="4400" kern="1200"/>
            <a:t>My manager denies, however, that the project has been cancelled.</a:t>
          </a:r>
          <a:endParaRPr lang="en-US" sz="4400" kern="1200"/>
        </a:p>
      </dsp:txBody>
      <dsp:txXfrm>
        <a:off x="0" y="1982167"/>
        <a:ext cx="7240146" cy="1979265"/>
      </dsp:txXfrm>
    </dsp:sp>
    <dsp:sp modelId="{6FE2B75F-3F60-44EA-877B-BF0D02F0B75F}">
      <dsp:nvSpPr>
        <dsp:cNvPr id="0" name=""/>
        <dsp:cNvSpPr/>
      </dsp:nvSpPr>
      <dsp:spPr>
        <a:xfrm>
          <a:off x="0" y="3961432"/>
          <a:ext cx="7240146" cy="0"/>
        </a:xfrm>
        <a:prstGeom prst="line">
          <a:avLst/>
        </a:prstGeom>
        <a:solidFill>
          <a:schemeClr val="accent2">
            <a:hueOff val="1151303"/>
            <a:satOff val="-7924"/>
            <a:lumOff val="37059"/>
            <a:alphaOff val="0"/>
          </a:schemeClr>
        </a:solidFill>
        <a:ln w="12700" cap="flat" cmpd="sng" algn="ctr">
          <a:solidFill>
            <a:schemeClr val="accent2">
              <a:hueOff val="1151303"/>
              <a:satOff val="-7924"/>
              <a:lumOff val="370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46A728-9161-4081-8250-5B9A773B226A}">
      <dsp:nvSpPr>
        <dsp:cNvPr id="0" name=""/>
        <dsp:cNvSpPr/>
      </dsp:nvSpPr>
      <dsp:spPr>
        <a:xfrm>
          <a:off x="0" y="3961432"/>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90000"/>
            </a:lnSpc>
            <a:spcBef>
              <a:spcPct val="0"/>
            </a:spcBef>
            <a:spcAft>
              <a:spcPct val="35000"/>
            </a:spcAft>
            <a:buNone/>
          </a:pPr>
          <a:r>
            <a:rPr lang="en-GB" sz="4400" kern="1200"/>
            <a:t>I don’t like him, however I agree that he is a really good manager.</a:t>
          </a:r>
          <a:endParaRPr lang="en-US" sz="4400" kern="1200"/>
        </a:p>
      </dsp:txBody>
      <dsp:txXfrm>
        <a:off x="0" y="3961432"/>
        <a:ext cx="7240146" cy="197926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2A4AC7-A3BD-4BBE-B5BE-B9109C29DD55}">
      <dsp:nvSpPr>
        <dsp:cNvPr id="0" name=""/>
        <dsp:cNvSpPr/>
      </dsp:nvSpPr>
      <dsp:spPr>
        <a:xfrm>
          <a:off x="0" y="725"/>
          <a:ext cx="72401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C4E846-B038-4894-9E11-E1348C5F67D9}">
      <dsp:nvSpPr>
        <dsp:cNvPr id="0" name=""/>
        <dsp:cNvSpPr/>
      </dsp:nvSpPr>
      <dsp:spPr>
        <a:xfrm>
          <a:off x="0" y="725"/>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dirty="0"/>
            <a:t>Ate - Eight</a:t>
          </a:r>
        </a:p>
      </dsp:txBody>
      <dsp:txXfrm>
        <a:off x="0" y="725"/>
        <a:ext cx="7240146" cy="1188429"/>
      </dsp:txXfrm>
    </dsp:sp>
    <dsp:sp modelId="{E7D74AFF-31F3-439B-BD41-5E00668A3D28}">
      <dsp:nvSpPr>
        <dsp:cNvPr id="0" name=""/>
        <dsp:cNvSpPr/>
      </dsp:nvSpPr>
      <dsp:spPr>
        <a:xfrm>
          <a:off x="0" y="1189155"/>
          <a:ext cx="72401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60F0B0-AFA3-45D9-A828-A8849C415E0E}">
      <dsp:nvSpPr>
        <dsp:cNvPr id="0" name=""/>
        <dsp:cNvSpPr/>
      </dsp:nvSpPr>
      <dsp:spPr>
        <a:xfrm>
          <a:off x="0" y="1189155"/>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dirty="0"/>
            <a:t>Sea - See</a:t>
          </a:r>
        </a:p>
      </dsp:txBody>
      <dsp:txXfrm>
        <a:off x="0" y="1189155"/>
        <a:ext cx="7240146" cy="1188429"/>
      </dsp:txXfrm>
    </dsp:sp>
    <dsp:sp modelId="{25764618-0822-434D-83F5-4E6CFA225CA6}">
      <dsp:nvSpPr>
        <dsp:cNvPr id="0" name=""/>
        <dsp:cNvSpPr/>
      </dsp:nvSpPr>
      <dsp:spPr>
        <a:xfrm>
          <a:off x="0" y="2377585"/>
          <a:ext cx="72401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385719-06ED-426B-8DD5-F6D12EBD2FCE}">
      <dsp:nvSpPr>
        <dsp:cNvPr id="0" name=""/>
        <dsp:cNvSpPr/>
      </dsp:nvSpPr>
      <dsp:spPr>
        <a:xfrm>
          <a:off x="0" y="2377585"/>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dirty="0"/>
            <a:t>Cell - Sell</a:t>
          </a:r>
        </a:p>
      </dsp:txBody>
      <dsp:txXfrm>
        <a:off x="0" y="2377585"/>
        <a:ext cx="7240146" cy="1188429"/>
      </dsp:txXfrm>
    </dsp:sp>
    <dsp:sp modelId="{D947CF37-5761-4FDF-888B-CA18679F949C}">
      <dsp:nvSpPr>
        <dsp:cNvPr id="0" name=""/>
        <dsp:cNvSpPr/>
      </dsp:nvSpPr>
      <dsp:spPr>
        <a:xfrm>
          <a:off x="0" y="3566014"/>
          <a:ext cx="72401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F492B7-DB54-4D30-BC54-9374F71817C5}">
      <dsp:nvSpPr>
        <dsp:cNvPr id="0" name=""/>
        <dsp:cNvSpPr/>
      </dsp:nvSpPr>
      <dsp:spPr>
        <a:xfrm>
          <a:off x="0" y="3566014"/>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dirty="0"/>
            <a:t>Did you </a:t>
          </a:r>
          <a:r>
            <a:rPr lang="en-US" sz="3600" b="1" u="sng" kern="1200" dirty="0"/>
            <a:t>hear</a:t>
          </a:r>
          <a:r>
            <a:rPr lang="en-US" sz="3600" u="sng" kern="1200" dirty="0"/>
            <a:t> </a:t>
          </a:r>
          <a:r>
            <a:rPr lang="en-US" sz="3600" kern="1200" dirty="0"/>
            <a:t>about the changes been made to student finance? </a:t>
          </a:r>
        </a:p>
      </dsp:txBody>
      <dsp:txXfrm>
        <a:off x="0" y="3566014"/>
        <a:ext cx="7240146" cy="1188429"/>
      </dsp:txXfrm>
    </dsp:sp>
    <dsp:sp modelId="{15A6773E-474D-4843-B46B-3A3941C47C5A}">
      <dsp:nvSpPr>
        <dsp:cNvPr id="0" name=""/>
        <dsp:cNvSpPr/>
      </dsp:nvSpPr>
      <dsp:spPr>
        <a:xfrm>
          <a:off x="0" y="4754444"/>
          <a:ext cx="72401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3A21CA-4E90-4459-87C1-FF9F226DE81C}">
      <dsp:nvSpPr>
        <dsp:cNvPr id="0" name=""/>
        <dsp:cNvSpPr/>
      </dsp:nvSpPr>
      <dsp:spPr>
        <a:xfrm>
          <a:off x="0" y="4754444"/>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dirty="0"/>
            <a:t>All the students were </a:t>
          </a:r>
          <a:r>
            <a:rPr lang="en-US" sz="3600" b="1" u="sng" kern="1200" dirty="0"/>
            <a:t>here</a:t>
          </a:r>
          <a:r>
            <a:rPr lang="en-US" sz="3600" u="sng" kern="1200" dirty="0"/>
            <a:t> </a:t>
          </a:r>
          <a:r>
            <a:rPr lang="en-US" sz="3600" kern="1200" dirty="0"/>
            <a:t>for the lecture.</a:t>
          </a:r>
        </a:p>
      </dsp:txBody>
      <dsp:txXfrm>
        <a:off x="0" y="4754444"/>
        <a:ext cx="7240146" cy="118842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A53DF3-9E64-4C8F-81D4-AF880F964ED7}">
      <dsp:nvSpPr>
        <dsp:cNvPr id="0" name=""/>
        <dsp:cNvSpPr/>
      </dsp:nvSpPr>
      <dsp:spPr>
        <a:xfrm>
          <a:off x="0" y="1724"/>
          <a:ext cx="10515600" cy="873903"/>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B8B5F31A-72AB-441C-97D3-E2539830A56B}">
      <dsp:nvSpPr>
        <dsp:cNvPr id="0" name=""/>
        <dsp:cNvSpPr/>
      </dsp:nvSpPr>
      <dsp:spPr>
        <a:xfrm>
          <a:off x="264355" y="198352"/>
          <a:ext cx="480646" cy="48064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DDD1F08B-AF28-40F2-B0CD-58D1F6E719BE}">
      <dsp:nvSpPr>
        <dsp:cNvPr id="0" name=""/>
        <dsp:cNvSpPr/>
      </dsp:nvSpPr>
      <dsp:spPr>
        <a:xfrm>
          <a:off x="1009358" y="1724"/>
          <a:ext cx="9506241" cy="8739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88" tIns="92488" rIns="92488" bIns="92488" numCol="1" spcCol="1270" anchor="ctr" anchorCtr="0">
          <a:noAutofit/>
        </a:bodyPr>
        <a:lstStyle/>
        <a:p>
          <a:pPr marL="0" lvl="0" indent="0" algn="l" defTabSz="1244600">
            <a:lnSpc>
              <a:spcPct val="100000"/>
            </a:lnSpc>
            <a:spcBef>
              <a:spcPct val="0"/>
            </a:spcBef>
            <a:spcAft>
              <a:spcPct val="35000"/>
            </a:spcAft>
            <a:buNone/>
          </a:pPr>
          <a:r>
            <a:rPr lang="en-GB" sz="2800" kern="1200">
              <a:latin typeface="Times New Roman" panose="02020603050405020304" pitchFamily="18" charset="0"/>
              <a:cs typeface="Times New Roman" panose="02020603050405020304" pitchFamily="18" charset="0"/>
            </a:rPr>
            <a:t>There are </a:t>
          </a:r>
          <a:r>
            <a:rPr lang="en-GB" sz="2800" u="sng" kern="1200">
              <a:latin typeface="Times New Roman" panose="02020603050405020304" pitchFamily="18" charset="0"/>
              <a:cs typeface="Times New Roman" panose="02020603050405020304" pitchFamily="18" charset="0"/>
            </a:rPr>
            <a:t>personal subject pronouns </a:t>
          </a:r>
          <a:r>
            <a:rPr lang="en-GB" sz="2800" kern="1200">
              <a:latin typeface="Times New Roman" panose="02020603050405020304" pitchFamily="18" charset="0"/>
              <a:cs typeface="Times New Roman" panose="02020603050405020304" pitchFamily="18" charset="0"/>
            </a:rPr>
            <a:t>such as I, she and they. </a:t>
          </a:r>
          <a:endParaRPr lang="en-US" sz="2800" kern="1200">
            <a:latin typeface="Times New Roman" panose="02020603050405020304" pitchFamily="18" charset="0"/>
            <a:cs typeface="Times New Roman" panose="02020603050405020304" pitchFamily="18" charset="0"/>
          </a:endParaRPr>
        </a:p>
      </dsp:txBody>
      <dsp:txXfrm>
        <a:off x="1009358" y="1724"/>
        <a:ext cx="9506241" cy="873903"/>
      </dsp:txXfrm>
    </dsp:sp>
    <dsp:sp modelId="{08CA0E16-20B6-41F3-B3DE-8E7C8419F097}">
      <dsp:nvSpPr>
        <dsp:cNvPr id="0" name=""/>
        <dsp:cNvSpPr/>
      </dsp:nvSpPr>
      <dsp:spPr>
        <a:xfrm>
          <a:off x="0" y="1094103"/>
          <a:ext cx="10515600" cy="873903"/>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1710A4FB-ED2F-4244-925D-9DED242E8482}">
      <dsp:nvSpPr>
        <dsp:cNvPr id="0" name=""/>
        <dsp:cNvSpPr/>
      </dsp:nvSpPr>
      <dsp:spPr>
        <a:xfrm>
          <a:off x="264355" y="1290731"/>
          <a:ext cx="480646" cy="48064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A51F471E-E954-41F6-ADC9-402840143199}">
      <dsp:nvSpPr>
        <dsp:cNvPr id="0" name=""/>
        <dsp:cNvSpPr/>
      </dsp:nvSpPr>
      <dsp:spPr>
        <a:xfrm>
          <a:off x="1009358" y="1094103"/>
          <a:ext cx="9506241" cy="8739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88" tIns="92488" rIns="92488" bIns="92488" numCol="1" spcCol="1270" anchor="ctr" anchorCtr="0">
          <a:noAutofit/>
        </a:bodyPr>
        <a:lstStyle/>
        <a:p>
          <a:pPr marL="0" lvl="0" indent="0" algn="l" defTabSz="1244600">
            <a:lnSpc>
              <a:spcPct val="100000"/>
            </a:lnSpc>
            <a:spcBef>
              <a:spcPct val="0"/>
            </a:spcBef>
            <a:spcAft>
              <a:spcPct val="35000"/>
            </a:spcAft>
            <a:buNone/>
          </a:pPr>
          <a:r>
            <a:rPr lang="en-GB" sz="2800" u="sng" kern="1200">
              <a:latin typeface="Times New Roman" panose="02020603050405020304" pitchFamily="18" charset="0"/>
              <a:cs typeface="Times New Roman" panose="02020603050405020304" pitchFamily="18" charset="0"/>
            </a:rPr>
            <a:t>Personal object pronouns </a:t>
          </a:r>
          <a:r>
            <a:rPr lang="en-GB" sz="2800" kern="1200">
              <a:latin typeface="Times New Roman" panose="02020603050405020304" pitchFamily="18" charset="0"/>
              <a:cs typeface="Times New Roman" panose="02020603050405020304" pitchFamily="18" charset="0"/>
            </a:rPr>
            <a:t>such as us, you, it and them. </a:t>
          </a:r>
          <a:endParaRPr lang="en-US" sz="2800" kern="1200">
            <a:latin typeface="Times New Roman" panose="02020603050405020304" pitchFamily="18" charset="0"/>
            <a:cs typeface="Times New Roman" panose="02020603050405020304" pitchFamily="18" charset="0"/>
          </a:endParaRPr>
        </a:p>
      </dsp:txBody>
      <dsp:txXfrm>
        <a:off x="1009358" y="1094103"/>
        <a:ext cx="9506241" cy="873903"/>
      </dsp:txXfrm>
    </dsp:sp>
    <dsp:sp modelId="{CB99EC51-47C7-4FE6-8E59-D0A2C5C05B76}">
      <dsp:nvSpPr>
        <dsp:cNvPr id="0" name=""/>
        <dsp:cNvSpPr/>
      </dsp:nvSpPr>
      <dsp:spPr>
        <a:xfrm>
          <a:off x="0" y="2186481"/>
          <a:ext cx="10515600" cy="873903"/>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0F8AB09E-755D-4361-9F89-84B35D24891C}">
      <dsp:nvSpPr>
        <dsp:cNvPr id="0" name=""/>
        <dsp:cNvSpPr/>
      </dsp:nvSpPr>
      <dsp:spPr>
        <a:xfrm>
          <a:off x="264355" y="2383110"/>
          <a:ext cx="480646" cy="48064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3D8C8D85-14E8-490B-8264-BCDD7D0F2137}">
      <dsp:nvSpPr>
        <dsp:cNvPr id="0" name=""/>
        <dsp:cNvSpPr/>
      </dsp:nvSpPr>
      <dsp:spPr>
        <a:xfrm>
          <a:off x="1009358" y="2186481"/>
          <a:ext cx="9506241" cy="8739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88" tIns="92488" rIns="92488" bIns="92488" numCol="1" spcCol="1270" anchor="ctr" anchorCtr="0">
          <a:noAutofit/>
        </a:bodyPr>
        <a:lstStyle/>
        <a:p>
          <a:pPr marL="0" lvl="0" indent="0" algn="l" defTabSz="1244600">
            <a:lnSpc>
              <a:spcPct val="100000"/>
            </a:lnSpc>
            <a:spcBef>
              <a:spcPct val="0"/>
            </a:spcBef>
            <a:spcAft>
              <a:spcPct val="35000"/>
            </a:spcAft>
            <a:buNone/>
          </a:pPr>
          <a:r>
            <a:rPr lang="en-GB" sz="2800" u="sng" kern="1200">
              <a:latin typeface="Times New Roman" panose="02020603050405020304" pitchFamily="18" charset="0"/>
              <a:cs typeface="Times New Roman" panose="02020603050405020304" pitchFamily="18" charset="0"/>
            </a:rPr>
            <a:t>Personal possessive pronouns </a:t>
          </a:r>
          <a:r>
            <a:rPr lang="en-GB" sz="2800" kern="1200">
              <a:latin typeface="Times New Roman" panose="02020603050405020304" pitchFamily="18" charset="0"/>
              <a:cs typeface="Times New Roman" panose="02020603050405020304" pitchFamily="18" charset="0"/>
            </a:rPr>
            <a:t>such as mine, yours, his and theirs.</a:t>
          </a:r>
          <a:endParaRPr lang="en-US" sz="2800" kern="1200">
            <a:latin typeface="Times New Roman" panose="02020603050405020304" pitchFamily="18" charset="0"/>
            <a:cs typeface="Times New Roman" panose="02020603050405020304" pitchFamily="18" charset="0"/>
          </a:endParaRPr>
        </a:p>
      </dsp:txBody>
      <dsp:txXfrm>
        <a:off x="1009358" y="2186481"/>
        <a:ext cx="9506241" cy="873903"/>
      </dsp:txXfrm>
    </dsp:sp>
    <dsp:sp modelId="{3BC5838F-E5F3-43EC-9E58-F3C9578E7865}">
      <dsp:nvSpPr>
        <dsp:cNvPr id="0" name=""/>
        <dsp:cNvSpPr/>
      </dsp:nvSpPr>
      <dsp:spPr>
        <a:xfrm>
          <a:off x="0" y="3278860"/>
          <a:ext cx="10515600" cy="873903"/>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0011E931-9E2C-4828-B823-CD2505089D1F}">
      <dsp:nvSpPr>
        <dsp:cNvPr id="0" name=""/>
        <dsp:cNvSpPr/>
      </dsp:nvSpPr>
      <dsp:spPr>
        <a:xfrm>
          <a:off x="264355" y="3475488"/>
          <a:ext cx="480646" cy="48064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08020A3D-D3C8-4D90-BBB3-91C746D4F4BB}">
      <dsp:nvSpPr>
        <dsp:cNvPr id="0" name=""/>
        <dsp:cNvSpPr/>
      </dsp:nvSpPr>
      <dsp:spPr>
        <a:xfrm>
          <a:off x="1009358" y="3278860"/>
          <a:ext cx="9506241" cy="8739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88" tIns="92488" rIns="92488" bIns="92488" numCol="1" spcCol="1270" anchor="ctr" anchorCtr="0">
          <a:noAutofit/>
        </a:bodyPr>
        <a:lstStyle/>
        <a:p>
          <a:pPr marL="0" lvl="0" indent="0" algn="l" defTabSz="1244600">
            <a:lnSpc>
              <a:spcPct val="100000"/>
            </a:lnSpc>
            <a:spcBef>
              <a:spcPct val="0"/>
            </a:spcBef>
            <a:spcAft>
              <a:spcPct val="35000"/>
            </a:spcAft>
            <a:buNone/>
          </a:pPr>
          <a:r>
            <a:rPr lang="en-GB" sz="2800" u="sng" kern="1200">
              <a:latin typeface="Times New Roman" panose="02020603050405020304" pitchFamily="18" charset="0"/>
              <a:cs typeface="Times New Roman" panose="02020603050405020304" pitchFamily="18" charset="0"/>
            </a:rPr>
            <a:t>Relative pronouns </a:t>
          </a:r>
          <a:r>
            <a:rPr lang="en-GB" sz="2800" kern="1200">
              <a:latin typeface="Times New Roman" panose="02020603050405020304" pitchFamily="18" charset="0"/>
              <a:cs typeface="Times New Roman" panose="02020603050405020304" pitchFamily="18" charset="0"/>
            </a:rPr>
            <a:t>such as who, which, that and whose.</a:t>
          </a:r>
          <a:endParaRPr lang="en-US" sz="2800" kern="1200">
            <a:latin typeface="Times New Roman" panose="02020603050405020304" pitchFamily="18" charset="0"/>
            <a:cs typeface="Times New Roman" panose="02020603050405020304" pitchFamily="18" charset="0"/>
          </a:endParaRPr>
        </a:p>
      </dsp:txBody>
      <dsp:txXfrm>
        <a:off x="1009358" y="3278860"/>
        <a:ext cx="9506241" cy="8739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C4D494-39BD-4D72-839D-E445FDE2D9F1}">
      <dsp:nvSpPr>
        <dsp:cNvPr id="0" name=""/>
        <dsp:cNvSpPr/>
      </dsp:nvSpPr>
      <dsp:spPr>
        <a:xfrm>
          <a:off x="1346" y="518852"/>
          <a:ext cx="5252540" cy="315152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kern="1200"/>
            <a:t>The children are playing in the park</a:t>
          </a:r>
          <a:endParaRPr lang="en-US" sz="6500" kern="1200"/>
        </a:p>
      </dsp:txBody>
      <dsp:txXfrm>
        <a:off x="1346" y="518852"/>
        <a:ext cx="5252540" cy="3151524"/>
      </dsp:txXfrm>
    </dsp:sp>
    <dsp:sp modelId="{C2506B66-9C9B-41B1-8673-D074337F9A9D}">
      <dsp:nvSpPr>
        <dsp:cNvPr id="0" name=""/>
        <dsp:cNvSpPr/>
      </dsp:nvSpPr>
      <dsp:spPr>
        <a:xfrm>
          <a:off x="5779141" y="518852"/>
          <a:ext cx="5252540" cy="3151524"/>
        </a:xfrm>
        <a:prstGeom prst="rect">
          <a:avLst/>
        </a:prstGeom>
        <a:solidFill>
          <a:schemeClr val="accent2">
            <a:hueOff val="1151303"/>
            <a:satOff val="-7924"/>
            <a:lumOff val="3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kern="1200"/>
            <a:t>Who’s shouting?</a:t>
          </a:r>
          <a:endParaRPr lang="en-US" sz="6500" kern="1200"/>
        </a:p>
      </dsp:txBody>
      <dsp:txXfrm>
        <a:off x="5779141" y="518852"/>
        <a:ext cx="5252540" cy="315152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F4A28A-ADC8-478A-BFA9-C71F44F8A7C3}">
      <dsp:nvSpPr>
        <dsp:cNvPr id="0" name=""/>
        <dsp:cNvSpPr/>
      </dsp:nvSpPr>
      <dsp:spPr>
        <a:xfrm>
          <a:off x="1283" y="507953"/>
          <a:ext cx="4505585" cy="2861046"/>
        </a:xfrm>
        <a:prstGeom prst="roundRect">
          <a:avLst>
            <a:gd name="adj" fmla="val 10000"/>
          </a:avLst>
        </a:prstGeom>
        <a:solidFill>
          <a:schemeClr val="accent6">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0A9842-1400-441C-9806-E778215B4B31}">
      <dsp:nvSpPr>
        <dsp:cNvPr id="0" name=""/>
        <dsp:cNvSpPr/>
      </dsp:nvSpPr>
      <dsp:spPr>
        <a:xfrm>
          <a:off x="501904" y="983543"/>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dirty="0"/>
            <a:t>An adjective  is a word that gives  information about a noun or a pronoun</a:t>
          </a:r>
          <a:endParaRPr lang="en-US" sz="4000" kern="1200" dirty="0"/>
        </a:p>
      </dsp:txBody>
      <dsp:txXfrm>
        <a:off x="585701" y="1067340"/>
        <a:ext cx="4337991" cy="2693452"/>
      </dsp:txXfrm>
    </dsp:sp>
    <dsp:sp modelId="{5979D5B8-4E6C-4402-8AA5-97F20019C2DC}">
      <dsp:nvSpPr>
        <dsp:cNvPr id="0" name=""/>
        <dsp:cNvSpPr/>
      </dsp:nvSpPr>
      <dsp:spPr>
        <a:xfrm>
          <a:off x="5489051" y="603198"/>
          <a:ext cx="4505585" cy="2861046"/>
        </a:xfrm>
        <a:prstGeom prst="roundRect">
          <a:avLst>
            <a:gd name="adj" fmla="val 10000"/>
          </a:avLst>
        </a:prstGeom>
        <a:solidFill>
          <a:schemeClr val="accent6">
            <a:lumMod val="50000"/>
          </a:schemeClr>
        </a:solidFill>
        <a:ln w="12700" cap="flat" cmpd="sng" algn="ctr">
          <a:solidFill>
            <a:schemeClr val="accent6">
              <a:lumMod val="7500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C68697-F3A3-4548-B766-E01B2AE9EB15}">
      <dsp:nvSpPr>
        <dsp:cNvPr id="0" name=""/>
        <dsp:cNvSpPr/>
      </dsp:nvSpPr>
      <dsp:spPr>
        <a:xfrm>
          <a:off x="5989672" y="1078787"/>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dirty="0"/>
            <a:t>An adjective modifies a noun or a pronoun</a:t>
          </a:r>
          <a:endParaRPr lang="en-US" sz="4000" kern="1200" dirty="0"/>
        </a:p>
      </dsp:txBody>
      <dsp:txXfrm>
        <a:off x="6073469" y="1162584"/>
        <a:ext cx="4337991" cy="269345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1F0EDD-49F7-4E8A-BFC6-4305FCC6F0C2}">
      <dsp:nvSpPr>
        <dsp:cNvPr id="0" name=""/>
        <dsp:cNvSpPr/>
      </dsp:nvSpPr>
      <dsp:spPr>
        <a:xfrm>
          <a:off x="0" y="784740"/>
          <a:ext cx="6904037" cy="144875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BFAA32-5499-41FA-B479-B422245E87BD}">
      <dsp:nvSpPr>
        <dsp:cNvPr id="0" name=""/>
        <dsp:cNvSpPr/>
      </dsp:nvSpPr>
      <dsp:spPr>
        <a:xfrm>
          <a:off x="438247" y="1110710"/>
          <a:ext cx="796813" cy="7968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896C77-8216-4B29-A16D-19180C918423}">
      <dsp:nvSpPr>
        <dsp:cNvPr id="0" name=""/>
        <dsp:cNvSpPr/>
      </dsp:nvSpPr>
      <dsp:spPr>
        <a:xfrm>
          <a:off x="1673309" y="784740"/>
          <a:ext cx="5230727" cy="1448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3326" tIns="153326" rIns="153326" bIns="153326" numCol="1" spcCol="1270" anchor="ctr" anchorCtr="0">
          <a:noAutofit/>
        </a:bodyPr>
        <a:lstStyle/>
        <a:p>
          <a:pPr marL="0" lvl="0" indent="0" algn="l" defTabSz="1111250">
            <a:lnSpc>
              <a:spcPct val="100000"/>
            </a:lnSpc>
            <a:spcBef>
              <a:spcPct val="0"/>
            </a:spcBef>
            <a:spcAft>
              <a:spcPct val="35000"/>
            </a:spcAft>
            <a:buNone/>
          </a:pPr>
          <a:r>
            <a:rPr lang="en-GB" sz="2500" kern="1200" dirty="0"/>
            <a:t>1. There are three small black wooden chairs in this room</a:t>
          </a:r>
          <a:endParaRPr lang="en-US" sz="2500" kern="1200" dirty="0"/>
        </a:p>
      </dsp:txBody>
      <dsp:txXfrm>
        <a:off x="1673309" y="784740"/>
        <a:ext cx="5230727" cy="1448752"/>
      </dsp:txXfrm>
    </dsp:sp>
    <dsp:sp modelId="{81BCC672-DDE3-457D-AACA-7A27EC907ECB}">
      <dsp:nvSpPr>
        <dsp:cNvPr id="0" name=""/>
        <dsp:cNvSpPr/>
      </dsp:nvSpPr>
      <dsp:spPr>
        <a:xfrm>
          <a:off x="0" y="2595681"/>
          <a:ext cx="6904037" cy="144875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9BDC7E-3323-4C37-B697-8B44E38CFC62}">
      <dsp:nvSpPr>
        <dsp:cNvPr id="0" name=""/>
        <dsp:cNvSpPr/>
      </dsp:nvSpPr>
      <dsp:spPr>
        <a:xfrm>
          <a:off x="438247" y="2921650"/>
          <a:ext cx="796813" cy="7968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5B09A1-8F6F-46DA-85D9-0F862B8F6093}">
      <dsp:nvSpPr>
        <dsp:cNvPr id="0" name=""/>
        <dsp:cNvSpPr/>
      </dsp:nvSpPr>
      <dsp:spPr>
        <a:xfrm>
          <a:off x="1673309" y="2595681"/>
          <a:ext cx="5230727" cy="1448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3326" tIns="153326" rIns="153326" bIns="153326" numCol="1" spcCol="1270" anchor="ctr" anchorCtr="0">
          <a:noAutofit/>
        </a:bodyPr>
        <a:lstStyle/>
        <a:p>
          <a:pPr marL="0" lvl="0" indent="0" algn="l" defTabSz="1111250">
            <a:lnSpc>
              <a:spcPct val="100000"/>
            </a:lnSpc>
            <a:spcBef>
              <a:spcPct val="0"/>
            </a:spcBef>
            <a:spcAft>
              <a:spcPct val="35000"/>
            </a:spcAft>
            <a:buNone/>
          </a:pPr>
          <a:r>
            <a:rPr lang="en-GB" sz="2500" kern="1200" dirty="0"/>
            <a:t>2.  The food was hot and delicious</a:t>
          </a:r>
          <a:endParaRPr lang="en-US" sz="2500" kern="1200" dirty="0"/>
        </a:p>
      </dsp:txBody>
      <dsp:txXfrm>
        <a:off x="1673309" y="2595681"/>
        <a:ext cx="5230727" cy="144875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97C7D5-7590-41EE-A048-756D049E90BC}">
      <dsp:nvSpPr>
        <dsp:cNvPr id="0" name=""/>
        <dsp:cNvSpPr/>
      </dsp:nvSpPr>
      <dsp:spPr>
        <a:xfrm>
          <a:off x="0" y="4430271"/>
          <a:ext cx="6513603" cy="145411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92024" rIns="192024" bIns="192024" numCol="1" spcCol="1270" anchor="ctr" anchorCtr="0">
          <a:noAutofit/>
        </a:bodyPr>
        <a:lstStyle/>
        <a:p>
          <a:pPr marL="0" lvl="0" indent="0" algn="ctr" defTabSz="1200150">
            <a:lnSpc>
              <a:spcPct val="90000"/>
            </a:lnSpc>
            <a:spcBef>
              <a:spcPct val="0"/>
            </a:spcBef>
            <a:spcAft>
              <a:spcPct val="35000"/>
            </a:spcAft>
            <a:buNone/>
          </a:pPr>
          <a:r>
            <a:rPr lang="en-GB" sz="2700" kern="1200" dirty="0">
              <a:solidFill>
                <a:schemeClr val="tx1"/>
              </a:solidFill>
              <a:latin typeface="Times New Roman" panose="02020603050405020304" pitchFamily="18" charset="0"/>
              <a:cs typeface="Times New Roman" panose="02020603050405020304" pitchFamily="18" charset="0"/>
            </a:rPr>
            <a:t>Adjectives describe nouns, most adjectives are used in front of a noun. For example “They have a beautiful house”.</a:t>
          </a:r>
          <a:endParaRPr lang="en-US" sz="2700" kern="1200" dirty="0">
            <a:solidFill>
              <a:schemeClr val="tx1"/>
            </a:solidFill>
            <a:latin typeface="Times New Roman" panose="02020603050405020304" pitchFamily="18" charset="0"/>
            <a:cs typeface="Times New Roman" panose="02020603050405020304" pitchFamily="18" charset="0"/>
          </a:endParaRPr>
        </a:p>
      </dsp:txBody>
      <dsp:txXfrm>
        <a:off x="0" y="4430271"/>
        <a:ext cx="6513603" cy="1454114"/>
      </dsp:txXfrm>
    </dsp:sp>
    <dsp:sp modelId="{21990E56-99FD-4230-9212-383C5C53278B}">
      <dsp:nvSpPr>
        <dsp:cNvPr id="0" name=""/>
        <dsp:cNvSpPr/>
      </dsp:nvSpPr>
      <dsp:spPr>
        <a:xfrm rot="10800000">
          <a:off x="0" y="2215655"/>
          <a:ext cx="6513603" cy="2236427"/>
        </a:xfrm>
        <a:prstGeom prst="upArrowCallout">
          <a:avLst/>
        </a:prstGeom>
        <a:solidFill>
          <a:schemeClr val="accent2">
            <a:hueOff val="575652"/>
            <a:satOff val="-3962"/>
            <a:lumOff val="18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92024" rIns="192024" bIns="192024" numCol="1" spcCol="1270" anchor="ctr" anchorCtr="0">
          <a:noAutofit/>
        </a:bodyPr>
        <a:lstStyle/>
        <a:p>
          <a:pPr marL="0" lvl="0" indent="0" algn="ctr" defTabSz="1200150">
            <a:lnSpc>
              <a:spcPct val="90000"/>
            </a:lnSpc>
            <a:spcBef>
              <a:spcPct val="0"/>
            </a:spcBef>
            <a:spcAft>
              <a:spcPct val="35000"/>
            </a:spcAft>
            <a:buNone/>
          </a:pPr>
          <a:r>
            <a:rPr lang="en-GB" sz="2700" kern="1200" dirty="0">
              <a:solidFill>
                <a:schemeClr val="tx1"/>
              </a:solidFill>
              <a:latin typeface="Times New Roman" panose="02020603050405020304" pitchFamily="18" charset="0"/>
              <a:cs typeface="Times New Roman" panose="02020603050405020304" pitchFamily="18" charset="0"/>
            </a:rPr>
            <a:t>Verbs – are doing words or action words such as run, sing, type, be, have, like and walk.</a:t>
          </a:r>
          <a:endParaRPr lang="en-US" sz="2700" kern="1200" dirty="0">
            <a:solidFill>
              <a:schemeClr val="tx1"/>
            </a:solidFill>
            <a:latin typeface="Times New Roman" panose="02020603050405020304" pitchFamily="18" charset="0"/>
            <a:cs typeface="Times New Roman" panose="02020603050405020304" pitchFamily="18" charset="0"/>
          </a:endParaRPr>
        </a:p>
      </dsp:txBody>
      <dsp:txXfrm rot="10800000">
        <a:off x="0" y="2215655"/>
        <a:ext cx="6513603" cy="1453163"/>
      </dsp:txXfrm>
    </dsp:sp>
    <dsp:sp modelId="{EB6C2EB4-868E-4282-A4A7-2923ED706229}">
      <dsp:nvSpPr>
        <dsp:cNvPr id="0" name=""/>
        <dsp:cNvSpPr/>
      </dsp:nvSpPr>
      <dsp:spPr>
        <a:xfrm rot="10800000">
          <a:off x="0" y="116439"/>
          <a:ext cx="6513603" cy="2236427"/>
        </a:xfrm>
        <a:prstGeom prst="upArrowCallout">
          <a:avLst/>
        </a:prstGeom>
        <a:solidFill>
          <a:schemeClr val="accent2">
            <a:hueOff val="1151303"/>
            <a:satOff val="-7924"/>
            <a:lumOff val="3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92024" rIns="192024" bIns="192024" numCol="1" spcCol="1270" anchor="ctr" anchorCtr="0">
          <a:noAutofit/>
        </a:bodyPr>
        <a:lstStyle/>
        <a:p>
          <a:pPr marL="0" lvl="0" indent="0" algn="ctr" defTabSz="1200150">
            <a:lnSpc>
              <a:spcPct val="90000"/>
            </a:lnSpc>
            <a:spcBef>
              <a:spcPct val="0"/>
            </a:spcBef>
            <a:spcAft>
              <a:spcPct val="35000"/>
            </a:spcAft>
            <a:buNone/>
          </a:pPr>
          <a:r>
            <a:rPr lang="en-US" sz="2700" kern="1200" dirty="0">
              <a:solidFill>
                <a:schemeClr val="tx1"/>
              </a:solidFill>
              <a:latin typeface="Times New Roman" panose="02020603050405020304" pitchFamily="18" charset="0"/>
              <a:cs typeface="Times New Roman" panose="02020603050405020304" pitchFamily="18" charset="0"/>
            </a:rPr>
            <a:t>Nouns – A naming word for a person a place, or a thing</a:t>
          </a:r>
        </a:p>
      </dsp:txBody>
      <dsp:txXfrm rot="10800000">
        <a:off x="0" y="116439"/>
        <a:ext cx="6513603" cy="145316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6A01D8-954F-41DD-A5AA-B42F24ABDE68}" type="datetimeFigureOut">
              <a:rPr lang="en-GB" smtClean="0"/>
              <a:t>15/11/2022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B620D8-6EBA-4F46-B717-AB4F4C6DC54C}" type="slidenum">
              <a:rPr lang="en-GB" smtClean="0"/>
              <a:t>‹#›</a:t>
            </a:fld>
            <a:endParaRPr lang="en-GB"/>
          </a:p>
        </p:txBody>
      </p:sp>
    </p:spTree>
    <p:extLst>
      <p:ext uri="{BB962C8B-B14F-4D97-AF65-F5344CB8AC3E}">
        <p14:creationId xmlns:p14="http://schemas.microsoft.com/office/powerpoint/2010/main" val="42314662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52E1E0A-5573-4786-AFAE-39454C2C8D5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38DE817-4656-4227-B385-F53B69911ABB}"/>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B65E60EA-82EE-4097-9B04-22ADAE14B3D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98A5E56-F871-49DA-B0ED-0BFC20ED34C5}" type="slidenum">
              <a:t>20</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Action and state are the two types of verbs</a:t>
            </a:r>
          </a:p>
          <a:p>
            <a:r>
              <a:rPr lang="en-GB" dirty="0"/>
              <a:t>The different between this two is that action express physical activities or processes.</a:t>
            </a:r>
          </a:p>
          <a:p>
            <a:r>
              <a:rPr lang="en-GB" dirty="0"/>
              <a:t>State verb express a situation.</a:t>
            </a:r>
          </a:p>
          <a:p>
            <a:endParaRPr lang="en-GB" dirty="0"/>
          </a:p>
        </p:txBody>
      </p:sp>
      <p:sp>
        <p:nvSpPr>
          <p:cNvPr id="4" name="Slide Number Placeholder 3"/>
          <p:cNvSpPr>
            <a:spLocks noGrp="1"/>
          </p:cNvSpPr>
          <p:nvPr>
            <p:ph type="sldNum" sz="quarter" idx="5"/>
          </p:nvPr>
        </p:nvSpPr>
        <p:spPr/>
        <p:txBody>
          <a:bodyPr/>
          <a:lstStyle/>
          <a:p>
            <a:fld id="{FABBF3C8-F942-47F0-B195-124AB3879CEB}" type="slidenum">
              <a:rPr lang="en-GB" smtClean="0"/>
              <a:t>37</a:t>
            </a:fld>
            <a:endParaRPr lang="en-GB"/>
          </a:p>
        </p:txBody>
      </p:sp>
    </p:spTree>
    <p:extLst>
      <p:ext uri="{BB962C8B-B14F-4D97-AF65-F5344CB8AC3E}">
        <p14:creationId xmlns:p14="http://schemas.microsoft.com/office/powerpoint/2010/main" val="34715460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Playing and shouting are a physical action verbs.</a:t>
            </a:r>
          </a:p>
          <a:p>
            <a:endParaRPr lang="en-GB" dirty="0"/>
          </a:p>
        </p:txBody>
      </p:sp>
      <p:sp>
        <p:nvSpPr>
          <p:cNvPr id="4" name="Slide Number Placeholder 3"/>
          <p:cNvSpPr>
            <a:spLocks noGrp="1"/>
          </p:cNvSpPr>
          <p:nvPr>
            <p:ph type="sldNum" sz="quarter" idx="5"/>
          </p:nvPr>
        </p:nvSpPr>
        <p:spPr/>
        <p:txBody>
          <a:bodyPr/>
          <a:lstStyle/>
          <a:p>
            <a:fld id="{FABBF3C8-F942-47F0-B195-124AB3879CEB}" type="slidenum">
              <a:rPr lang="en-GB" smtClean="0"/>
              <a:t>38</a:t>
            </a:fld>
            <a:endParaRPr lang="en-GB"/>
          </a:p>
        </p:txBody>
      </p:sp>
    </p:spTree>
    <p:extLst>
      <p:ext uri="{BB962C8B-B14F-4D97-AF65-F5344CB8AC3E}">
        <p14:creationId xmlns:p14="http://schemas.microsoft.com/office/powerpoint/2010/main" val="21305389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have is the state verb I m telling you the situation I have a large family</a:t>
            </a:r>
          </a:p>
          <a:p>
            <a:endParaRPr lang="en-GB" dirty="0"/>
          </a:p>
          <a:p>
            <a:r>
              <a:rPr lang="en-GB" dirty="0"/>
              <a:t>Is Julie doing any action in that sentence? No, the sentences just giving you an information about Julie.</a:t>
            </a:r>
          </a:p>
          <a:p>
            <a:r>
              <a:rPr lang="en-GB" dirty="0"/>
              <a:t>When you want to use the continuous form you can only do that with an action verb</a:t>
            </a:r>
          </a:p>
          <a:p>
            <a:endParaRPr lang="en-GB" dirty="0"/>
          </a:p>
          <a:p>
            <a:endParaRPr lang="en-GB" dirty="0"/>
          </a:p>
        </p:txBody>
      </p:sp>
      <p:sp>
        <p:nvSpPr>
          <p:cNvPr id="4" name="Slide Number Placeholder 3"/>
          <p:cNvSpPr>
            <a:spLocks noGrp="1"/>
          </p:cNvSpPr>
          <p:nvPr>
            <p:ph type="sldNum" sz="quarter" idx="5"/>
          </p:nvPr>
        </p:nvSpPr>
        <p:spPr/>
        <p:txBody>
          <a:bodyPr/>
          <a:lstStyle/>
          <a:p>
            <a:fld id="{FABBF3C8-F942-47F0-B195-124AB3879CEB}" type="slidenum">
              <a:rPr lang="en-GB" smtClean="0"/>
              <a:t>39</a:t>
            </a:fld>
            <a:endParaRPr lang="en-GB"/>
          </a:p>
        </p:txBody>
      </p:sp>
    </p:spTree>
    <p:extLst>
      <p:ext uri="{BB962C8B-B14F-4D97-AF65-F5344CB8AC3E}">
        <p14:creationId xmlns:p14="http://schemas.microsoft.com/office/powerpoint/2010/main" val="32620279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Modified means that it change the noun or pronoun by given more  information about it</a:t>
            </a:r>
          </a:p>
        </p:txBody>
      </p:sp>
      <p:sp>
        <p:nvSpPr>
          <p:cNvPr id="4" name="Slide Number Placeholder 3"/>
          <p:cNvSpPr>
            <a:spLocks noGrp="1"/>
          </p:cNvSpPr>
          <p:nvPr>
            <p:ph type="sldNum" sz="quarter" idx="5"/>
          </p:nvPr>
        </p:nvSpPr>
        <p:spPr/>
        <p:txBody>
          <a:bodyPr/>
          <a:lstStyle/>
          <a:p>
            <a:fld id="{FABBF3C8-F942-47F0-B195-124AB3879CEB}" type="slidenum">
              <a:rPr lang="en-GB" smtClean="0"/>
              <a:t>40</a:t>
            </a:fld>
            <a:endParaRPr lang="en-GB"/>
          </a:p>
        </p:txBody>
      </p:sp>
    </p:spTree>
    <p:extLst>
      <p:ext uri="{BB962C8B-B14F-4D97-AF65-F5344CB8AC3E}">
        <p14:creationId xmlns:p14="http://schemas.microsoft.com/office/powerpoint/2010/main" val="5947552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lain"/>
            </a:pPr>
            <a:r>
              <a:rPr lang="en-GB" dirty="0"/>
              <a:t>Chairs is noun,  Three small black wooden  this adjectives give you more information, example how many, the size the colour and material. In this example the adjective occurs before the noun.</a:t>
            </a:r>
          </a:p>
          <a:p>
            <a:pPr marL="228600" indent="-228600">
              <a:buAutoNum type="arabicPlain"/>
            </a:pPr>
            <a:r>
              <a:rPr lang="en-GB" dirty="0"/>
              <a:t>Also it can occur after the noun or pronoun after this example.   </a:t>
            </a:r>
          </a:p>
          <a:p>
            <a:pPr marL="228600" indent="-228600">
              <a:buAutoNum type="arabicPlain"/>
            </a:pPr>
            <a:r>
              <a:rPr lang="en-GB" dirty="0"/>
              <a:t>The adjective hot and delicious appear after the noun food we use the past tense of be was to connect  noun and the adjectives. </a:t>
            </a:r>
          </a:p>
        </p:txBody>
      </p:sp>
      <p:sp>
        <p:nvSpPr>
          <p:cNvPr id="4" name="Slide Number Placeholder 3"/>
          <p:cNvSpPr>
            <a:spLocks noGrp="1"/>
          </p:cNvSpPr>
          <p:nvPr>
            <p:ph type="sldNum" sz="quarter" idx="5"/>
          </p:nvPr>
        </p:nvSpPr>
        <p:spPr/>
        <p:txBody>
          <a:bodyPr/>
          <a:lstStyle/>
          <a:p>
            <a:fld id="{FABBF3C8-F942-47F0-B195-124AB3879CEB}" type="slidenum">
              <a:rPr lang="en-GB" smtClean="0"/>
              <a:t>41</a:t>
            </a:fld>
            <a:endParaRPr lang="en-GB"/>
          </a:p>
        </p:txBody>
      </p:sp>
    </p:spTree>
    <p:extLst>
      <p:ext uri="{BB962C8B-B14F-4D97-AF65-F5344CB8AC3E}">
        <p14:creationId xmlns:p14="http://schemas.microsoft.com/office/powerpoint/2010/main" val="39944107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dirty="0"/>
              <a:t>Click to edit Master title style</a:t>
            </a:r>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Tuesday, November 15, 2022</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9121816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2F3AF3C6-0FD4-4939-991C-00DDE5C56815}" type="datetime2">
              <a:rPr lang="en-US" smtClean="0"/>
              <a:t>Tuesday, November 15, 2022</a:t>
            </a:fld>
            <a:endParaRPr lang="en-US"/>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749626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86807482-8128-47C6-A8DD-6452B0291CFF}" type="datetime2">
              <a:rPr lang="en-US" smtClean="0"/>
              <a:t>Tuesday, November 15, 2022</a:t>
            </a:fld>
            <a:endParaRPr lang="en-US"/>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9623786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37903F25-275E-41DE-BE3B-EBF0DB49F9B1}" type="datetime2">
              <a:rPr lang="en-US" smtClean="0"/>
              <a:t>Tuesday, November 15, 2022</a:t>
            </a:fld>
            <a:endParaRPr lang="en-US"/>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5114250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EE475572-4A44-4171-84AA-64D42C8050A6}" type="datetime2">
              <a:rPr lang="en-US" smtClean="0"/>
              <a:t>Tuesday, November 15, 2022</a:t>
            </a:fld>
            <a:endParaRPr lang="en-US"/>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42180321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C4C1612E-528E-4FD5-9E9E-E15F1108F171}" type="datetime2">
              <a:rPr lang="en-US" smtClean="0"/>
              <a:t>Tuesday, November 15, 2022</a:t>
            </a:fld>
            <a:endParaRPr lang="en-US"/>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522243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D4F6D862-A06D-436F-A92E-EBAAD50B6E50}" type="datetime2">
              <a:rPr lang="en-US" smtClean="0"/>
              <a:t>Tuesday, November 15, 2022</a:t>
            </a:fld>
            <a:endParaRPr lang="en-US"/>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9506213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B73E0B7D-2260-4809-8F0A-9E5F3E24F169}" type="datetime2">
              <a:rPr lang="en-US" smtClean="0"/>
              <a:t>Tuesday, November 15, 2022</a:t>
            </a:fld>
            <a:endParaRPr lang="en-US"/>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504812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3C8E4735-C637-46A3-94EB-AB3AC4188D2F}" type="datetime2">
              <a:rPr lang="en-US" smtClean="0"/>
              <a:t>Tuesday, November 15, 2022</a:t>
            </a:fld>
            <a:endParaRPr lang="en-US"/>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5762724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735E98AF-4574-4509-BF7A-519ACD5BF826}" type="datetime2">
              <a:rPr lang="en-US" smtClean="0"/>
              <a:t>Tuesday, November 15, 2022</a:t>
            </a:fld>
            <a:endParaRPr lang="en-US"/>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1375692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93DD97D4-9636-490F-85D0-E926C2B6F3B1}" type="datetime2">
              <a:rPr lang="en-US" smtClean="0"/>
              <a:t>Tuesday, November 15, 2022</a:t>
            </a:fld>
            <a:endParaRPr lang="en-US"/>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9495315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11/15/2022</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9006267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11/15/2022</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4395094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11/15/2022</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6754574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11/15/2022</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7761974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11/15/2022</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3452736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11/15/2022</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798137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11/15/2022</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94056735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11/15/2022</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17756379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11/15/2022</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26591900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11/15/2022</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659875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11/15/2022</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23599397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11/15/2022</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7374003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900" cap="all" spc="300" baseline="0">
                <a:solidFill>
                  <a:srgbClr val="FFFFFF"/>
                </a:solidFill>
              </a:defRPr>
            </a:lvl1pPr>
          </a:lstStyle>
          <a:p>
            <a:fld id="{AE0C963C-C1DB-4AFD-9DDC-0691666BF49B}" type="datetime2">
              <a:rPr lang="en-US" smtClean="0"/>
              <a:pPr/>
              <a:t>Tuesday, November 15, 2022</a:t>
            </a:fld>
            <a:endParaRPr lang="en-US" cap="all" dirty="0"/>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9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900">
                <a:solidFill>
                  <a:srgbClr val="FFFFFF"/>
                </a:solidFill>
              </a:defRPr>
            </a:lvl1pPr>
          </a:lstStyle>
          <a:p>
            <a:fld id="{C01389E6-C847-4AD0-B56D-D205B2EAB1EE}" type="slidenum">
              <a:rPr lang="en-US" smtClean="0"/>
              <a:pPr/>
              <a:t>‹#›</a:t>
            </a:fld>
            <a:endParaRPr lang="en-US" sz="800" dirty="0"/>
          </a:p>
        </p:txBody>
      </p:sp>
    </p:spTree>
    <p:extLst>
      <p:ext uri="{BB962C8B-B14F-4D97-AF65-F5344CB8AC3E}">
        <p14:creationId xmlns:p14="http://schemas.microsoft.com/office/powerpoint/2010/main" val="160689195"/>
      </p:ext>
    </p:extLst>
  </p:cSld>
  <p:clrMap bg1="lt1" tx1="dk1" bg2="lt2" tx2="dk2" accent1="accent1" accent2="accent2" accent3="accent3" accent4="accent4" accent5="accent5" accent6="accent6" hlink="hlink" folHlink="folHlink"/>
  <p:sldLayoutIdLst>
    <p:sldLayoutId id="2147483759" r:id="rId1"/>
    <p:sldLayoutId id="2147483760" r:id="rId2"/>
    <p:sldLayoutId id="2147483761" r:id="rId3"/>
    <p:sldLayoutId id="2147483762" r:id="rId4"/>
    <p:sldLayoutId id="2147483752" r:id="rId5"/>
    <p:sldLayoutId id="2147483753" r:id="rId6"/>
    <p:sldLayoutId id="2147483758" r:id="rId7"/>
    <p:sldLayoutId id="2147483754" r:id="rId8"/>
    <p:sldLayoutId id="2147483755" r:id="rId9"/>
    <p:sldLayoutId id="2147483756" r:id="rId10"/>
    <p:sldLayoutId id="2147483757" r:id="rId11"/>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11/15/2022</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2725499697"/>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67" r:id="rId6"/>
    <p:sldLayoutId id="2147483662" r:id="rId7"/>
    <p:sldLayoutId id="2147483663" r:id="rId8"/>
    <p:sldLayoutId id="2147483664" r:id="rId9"/>
    <p:sldLayoutId id="2147483665" r:id="rId10"/>
    <p:sldLayoutId id="2147483666" r:id="rId11"/>
    <p:sldLayoutId id="2147483668" r:id="rId12"/>
  </p:sldLayoutIdLst>
  <p:txStyles>
    <p:titleStyle>
      <a:lvl1pPr algn="l" defTabSz="914400" rtl="0" eaLnBrk="1" latinLnBrk="0" hangingPunct="1">
        <a:lnSpc>
          <a:spcPct val="90000"/>
        </a:lnSpc>
        <a:spcBef>
          <a:spcPct val="0"/>
        </a:spcBef>
        <a:buNone/>
        <a:defRPr sz="4000"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hyperlink" Target="https://create.kahoot.it/details/727385eb-105c-41b2-ba71-4a3d167e0def"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6.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image" Target="../media/image37.jpg"/><Relationship Id="rId1" Type="http://schemas.openxmlformats.org/officeDocument/2006/relationships/slideLayout" Target="../slideLayouts/slideLayout2.xml"/><Relationship Id="rId6" Type="http://schemas.openxmlformats.org/officeDocument/2006/relationships/image" Target="../media/image41.jpg"/><Relationship Id="rId5" Type="http://schemas.openxmlformats.org/officeDocument/2006/relationships/image" Target="../media/image40.jpg"/><Relationship Id="rId4" Type="http://schemas.openxmlformats.org/officeDocument/2006/relationships/image" Target="../media/image39.png"/></Relationships>
</file>

<file path=ppt/slides/_rels/slide37.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4.svg"/></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43.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slideLayout" Target="../slideLayouts/slideLayout2.xml"/><Relationship Id="rId1" Type="http://schemas.openxmlformats.org/officeDocument/2006/relationships/video" Target="https://www.youtube.com/embed/JeognSU6wfU?feature=oembed" TargetMode="External"/></Relationships>
</file>

<file path=ppt/slides/_rels/slide44.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51.svg"/><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35" name="Rectangle 1034">
            <a:extLst>
              <a:ext uri="{FF2B5EF4-FFF2-40B4-BE49-F238E27FC236}">
                <a16:creationId xmlns:a16="http://schemas.microsoft.com/office/drawing/2014/main" id="{6EDD3D6F-E778-4ED9-8102-7B8FDF6322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C3D487F7-9050-4871-B351-34A72ADB29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1"/>
            <a:ext cx="6096002" cy="6858000"/>
          </a:xfrm>
          <a:prstGeom prst="rect">
            <a:avLst/>
          </a:prstGeom>
          <a:gradFill>
            <a:gsLst>
              <a:gs pos="8000">
                <a:schemeClr val="accent6"/>
              </a:gs>
              <a:gs pos="100000">
                <a:schemeClr val="accent5">
                  <a:alpha val="90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Rectangle 1038">
            <a:extLst>
              <a:ext uri="{FF2B5EF4-FFF2-40B4-BE49-F238E27FC236}">
                <a16:creationId xmlns:a16="http://schemas.microsoft.com/office/drawing/2014/main" id="{2E98B597-0F5F-4D04-B4A1-6DD8720CB4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2"/>
            <a:ext cx="6096000" cy="6858002"/>
          </a:xfrm>
          <a:prstGeom prst="rect">
            <a:avLst/>
          </a:prstGeom>
          <a:gradFill>
            <a:gsLst>
              <a:gs pos="31000">
                <a:schemeClr val="accent5">
                  <a:lumMod val="60000"/>
                  <a:lumOff val="40000"/>
                  <a:alpha val="0"/>
                </a:schemeClr>
              </a:gs>
              <a:gs pos="99000">
                <a:schemeClr val="accent2">
                  <a:lumMod val="75000"/>
                  <a:alpha val="75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1" name="Rectangle 1040">
            <a:extLst>
              <a:ext uri="{FF2B5EF4-FFF2-40B4-BE49-F238E27FC236}">
                <a16:creationId xmlns:a16="http://schemas.microsoft.com/office/drawing/2014/main" id="{F43C27DD-EF6A-4C48-9669-C2970E71A8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52401" y="609599"/>
            <a:ext cx="6858003" cy="5638801"/>
          </a:xfrm>
          <a:prstGeom prst="rect">
            <a:avLst/>
          </a:prstGeom>
          <a:gradFill>
            <a:gsLst>
              <a:gs pos="0">
                <a:schemeClr val="accent6">
                  <a:alpha val="0"/>
                </a:schemeClr>
              </a:gs>
              <a:gs pos="72000">
                <a:schemeClr val="accent2">
                  <a:alpha val="46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3" name="Rectangle 1042">
            <a:extLst>
              <a:ext uri="{FF2B5EF4-FFF2-40B4-BE49-F238E27FC236}">
                <a16:creationId xmlns:a16="http://schemas.microsoft.com/office/drawing/2014/main" id="{05A1AA86-B7E6-4C02-AA34-F1A25CD4C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 y="2490715"/>
            <a:ext cx="6096003" cy="4367283"/>
          </a:xfrm>
          <a:prstGeom prst="rect">
            <a:avLst/>
          </a:prstGeom>
          <a:gradFill>
            <a:gsLst>
              <a:gs pos="0">
                <a:schemeClr val="accent6">
                  <a:alpha val="0"/>
                </a:schemeClr>
              </a:gs>
              <a:gs pos="72000">
                <a:schemeClr val="accent5">
                  <a:alpha val="19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5" name="Oval 1044">
            <a:extLst>
              <a:ext uri="{FF2B5EF4-FFF2-40B4-BE49-F238E27FC236}">
                <a16:creationId xmlns:a16="http://schemas.microsoft.com/office/drawing/2014/main" id="{86C3B9CB-4E48-4726-B7B9-9E02F71B1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137312">
            <a:off x="565239" y="1211422"/>
            <a:ext cx="4640488" cy="4640488"/>
          </a:xfrm>
          <a:prstGeom prst="ellipse">
            <a:avLst/>
          </a:prstGeom>
          <a:gradFill>
            <a:gsLst>
              <a:gs pos="53000">
                <a:schemeClr val="accent6">
                  <a:alpha val="3000"/>
                </a:schemeClr>
              </a:gs>
              <a:gs pos="100000">
                <a:schemeClr val="accent6">
                  <a:lumMod val="40000"/>
                  <a:lumOff val="60000"/>
                  <a:alpha val="1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F396163-CFDC-1247-052F-D20921944DE2}"/>
              </a:ext>
            </a:extLst>
          </p:cNvPr>
          <p:cNvSpPr>
            <a:spLocks noGrp="1"/>
          </p:cNvSpPr>
          <p:nvPr>
            <p:ph type="title"/>
          </p:nvPr>
        </p:nvSpPr>
        <p:spPr>
          <a:xfrm>
            <a:off x="914398" y="2922491"/>
            <a:ext cx="4739343" cy="3254790"/>
          </a:xfrm>
        </p:spPr>
        <p:txBody>
          <a:bodyPr vert="horz" lIns="0" tIns="0" rIns="0" bIns="0" rtlCol="0" anchor="t">
            <a:normAutofit/>
          </a:bodyPr>
          <a:lstStyle/>
          <a:p>
            <a:pPr algn="r"/>
            <a:r>
              <a:rPr lang="en-US" spc="750">
                <a:solidFill>
                  <a:schemeClr val="bg1"/>
                </a:solidFill>
              </a:rPr>
              <a:t>Punctuation</a:t>
            </a:r>
          </a:p>
        </p:txBody>
      </p:sp>
      <p:pic>
        <p:nvPicPr>
          <p:cNvPr id="1026" name="Picture 2" descr="Punctuation | Medicines Learning Portal">
            <a:extLst>
              <a:ext uri="{FF2B5EF4-FFF2-40B4-BE49-F238E27FC236}">
                <a16:creationId xmlns:a16="http://schemas.microsoft.com/office/drawing/2014/main" id="{6F222FF8-A4EB-82F7-2045-E3F06D0E891D}"/>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4847" r="7973"/>
          <a:stretch/>
        </p:blipFill>
        <p:spPr bwMode="auto">
          <a:xfrm>
            <a:off x="6553199" y="457200"/>
            <a:ext cx="5181602" cy="594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33036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923E8-1612-0009-A1F2-8A6CD036949D}"/>
              </a:ext>
            </a:extLst>
          </p:cNvPr>
          <p:cNvSpPr>
            <a:spLocks noGrp="1"/>
          </p:cNvSpPr>
          <p:nvPr>
            <p:ph type="title"/>
          </p:nvPr>
        </p:nvSpPr>
        <p:spPr>
          <a:xfrm>
            <a:off x="1371600" y="172073"/>
            <a:ext cx="10241280" cy="1234440"/>
          </a:xfrm>
        </p:spPr>
        <p:txBody>
          <a:bodyPr/>
          <a:lstStyle/>
          <a:p>
            <a:r>
              <a:rPr lang="en-GB" dirty="0"/>
              <a:t>Punctuation – what is it?</a:t>
            </a:r>
          </a:p>
        </p:txBody>
      </p:sp>
      <p:graphicFrame>
        <p:nvGraphicFramePr>
          <p:cNvPr id="6" name="Content Placeholder 2">
            <a:extLst>
              <a:ext uri="{FF2B5EF4-FFF2-40B4-BE49-F238E27FC236}">
                <a16:creationId xmlns:a16="http://schemas.microsoft.com/office/drawing/2014/main" id="{9F35D301-843E-06B7-ACE5-F365CC6AE37A}"/>
              </a:ext>
            </a:extLst>
          </p:cNvPr>
          <p:cNvGraphicFramePr>
            <a:graphicFrameLocks noGrp="1"/>
          </p:cNvGraphicFramePr>
          <p:nvPr>
            <p:ph idx="1"/>
            <p:extLst>
              <p:ext uri="{D42A27DB-BD31-4B8C-83A1-F6EECF244321}">
                <p14:modId xmlns:p14="http://schemas.microsoft.com/office/powerpoint/2010/main" val="1137130119"/>
              </p:ext>
            </p:extLst>
          </p:nvPr>
        </p:nvGraphicFramePr>
        <p:xfrm>
          <a:off x="1371600" y="1347325"/>
          <a:ext cx="10241280" cy="41633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002672C9-355F-1A81-9819-DBC57048F094}"/>
              </a:ext>
            </a:extLst>
          </p:cNvPr>
          <p:cNvSpPr txBox="1"/>
          <p:nvPr/>
        </p:nvSpPr>
        <p:spPr>
          <a:xfrm>
            <a:off x="1235528" y="5459185"/>
            <a:ext cx="10091057" cy="369332"/>
          </a:xfrm>
          <a:prstGeom prst="rect">
            <a:avLst/>
          </a:prstGeom>
          <a:noFill/>
        </p:spPr>
        <p:txBody>
          <a:bodyPr wrap="square" rtlCol="0">
            <a:spAutoFit/>
          </a:bodyPr>
          <a:lstStyle/>
          <a:p>
            <a:r>
              <a:rPr lang="en-GB" dirty="0"/>
              <a:t>(Baker, 2022) (Montgomery et al, 2022)</a:t>
            </a:r>
          </a:p>
        </p:txBody>
      </p:sp>
    </p:spTree>
    <p:extLst>
      <p:ext uri="{BB962C8B-B14F-4D97-AF65-F5344CB8AC3E}">
        <p14:creationId xmlns:p14="http://schemas.microsoft.com/office/powerpoint/2010/main" val="12912385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3D218-577B-A5BC-0A8C-4E24FD46DD0F}"/>
              </a:ext>
            </a:extLst>
          </p:cNvPr>
          <p:cNvSpPr>
            <a:spLocks noGrp="1"/>
          </p:cNvSpPr>
          <p:nvPr>
            <p:ph type="title"/>
          </p:nvPr>
        </p:nvSpPr>
        <p:spPr>
          <a:xfrm>
            <a:off x="1039586" y="498309"/>
            <a:ext cx="10241280" cy="118872"/>
          </a:xfrm>
        </p:spPr>
        <p:txBody>
          <a:bodyPr>
            <a:normAutofit fontScale="90000"/>
          </a:bodyPr>
          <a:lstStyle/>
          <a:p>
            <a:pPr algn="ctr"/>
            <a:r>
              <a:rPr lang="en-GB" dirty="0"/>
              <a:t>Activity 1 - Punctuation Table</a:t>
            </a:r>
          </a:p>
        </p:txBody>
      </p:sp>
      <p:graphicFrame>
        <p:nvGraphicFramePr>
          <p:cNvPr id="4" name="Content Placeholder 3">
            <a:extLst>
              <a:ext uri="{FF2B5EF4-FFF2-40B4-BE49-F238E27FC236}">
                <a16:creationId xmlns:a16="http://schemas.microsoft.com/office/drawing/2014/main" id="{75DC8A2B-AC74-7F8E-4959-03BF1636BB28}"/>
              </a:ext>
            </a:extLst>
          </p:cNvPr>
          <p:cNvGraphicFramePr>
            <a:graphicFrameLocks noGrp="1"/>
          </p:cNvGraphicFramePr>
          <p:nvPr>
            <p:ph idx="1"/>
            <p:extLst>
              <p:ext uri="{D42A27DB-BD31-4B8C-83A1-F6EECF244321}">
                <p14:modId xmlns:p14="http://schemas.microsoft.com/office/powerpoint/2010/main" val="343353460"/>
              </p:ext>
            </p:extLst>
          </p:nvPr>
        </p:nvGraphicFramePr>
        <p:xfrm>
          <a:off x="1420218" y="762457"/>
          <a:ext cx="9351564" cy="5801195"/>
        </p:xfrm>
        <a:graphic>
          <a:graphicData uri="http://schemas.openxmlformats.org/drawingml/2006/table">
            <a:tbl>
              <a:tblPr firstRow="1" firstCol="1" bandRow="1">
                <a:tableStyleId>{5C22544A-7EE6-4342-B048-85BDC9FD1C3A}</a:tableStyleId>
              </a:tblPr>
              <a:tblGrid>
                <a:gridCol w="1612455">
                  <a:extLst>
                    <a:ext uri="{9D8B030D-6E8A-4147-A177-3AD203B41FA5}">
                      <a16:colId xmlns:a16="http://schemas.microsoft.com/office/drawing/2014/main" val="1762708774"/>
                    </a:ext>
                  </a:extLst>
                </a:gridCol>
                <a:gridCol w="2185697">
                  <a:extLst>
                    <a:ext uri="{9D8B030D-6E8A-4147-A177-3AD203B41FA5}">
                      <a16:colId xmlns:a16="http://schemas.microsoft.com/office/drawing/2014/main" val="1470990984"/>
                    </a:ext>
                  </a:extLst>
                </a:gridCol>
                <a:gridCol w="5553412">
                  <a:extLst>
                    <a:ext uri="{9D8B030D-6E8A-4147-A177-3AD203B41FA5}">
                      <a16:colId xmlns:a16="http://schemas.microsoft.com/office/drawing/2014/main" val="2512974509"/>
                    </a:ext>
                  </a:extLst>
                </a:gridCol>
              </a:tblGrid>
              <a:tr h="533905">
                <a:tc>
                  <a:txBody>
                    <a:bodyPr/>
                    <a:lstStyle/>
                    <a:p>
                      <a:pPr algn="ctr">
                        <a:lnSpc>
                          <a:spcPct val="107000"/>
                        </a:lnSpc>
                        <a:spcAft>
                          <a:spcPts val="800"/>
                        </a:spcAft>
                      </a:pPr>
                      <a:r>
                        <a:rPr lang="en-GB" sz="1200">
                          <a:effectLst/>
                        </a:rPr>
                        <a:t>Punctuation Symbol</a:t>
                      </a:r>
                      <a:endParaRPr lang="en-GB" sz="800">
                        <a:effectLst/>
                        <a:latin typeface="Calibri" panose="020F0502020204030204" pitchFamily="34" charset="0"/>
                        <a:ea typeface="DengXian" panose="02010600030101010101" pitchFamily="2" charset="-122"/>
                        <a:cs typeface="Arial" panose="020B0604020202020204" pitchFamily="34" charset="0"/>
                      </a:endParaRPr>
                    </a:p>
                  </a:txBody>
                  <a:tcPr marL="49818" marR="49818" marT="0" marB="0"/>
                </a:tc>
                <a:tc>
                  <a:txBody>
                    <a:bodyPr/>
                    <a:lstStyle/>
                    <a:p>
                      <a:pPr algn="ctr">
                        <a:lnSpc>
                          <a:spcPct val="107000"/>
                        </a:lnSpc>
                        <a:spcAft>
                          <a:spcPts val="800"/>
                        </a:spcAft>
                      </a:pPr>
                      <a:r>
                        <a:rPr lang="en-GB" sz="1200">
                          <a:effectLst/>
                        </a:rPr>
                        <a:t>What is it?</a:t>
                      </a:r>
                      <a:endParaRPr lang="en-GB" sz="800">
                        <a:effectLst/>
                        <a:latin typeface="Calibri" panose="020F0502020204030204" pitchFamily="34" charset="0"/>
                        <a:ea typeface="DengXian" panose="02010600030101010101" pitchFamily="2" charset="-122"/>
                        <a:cs typeface="Arial" panose="020B0604020202020204" pitchFamily="34" charset="0"/>
                      </a:endParaRPr>
                    </a:p>
                  </a:txBody>
                  <a:tcPr marL="49818" marR="49818" marT="0" marB="0"/>
                </a:tc>
                <a:tc>
                  <a:txBody>
                    <a:bodyPr/>
                    <a:lstStyle/>
                    <a:p>
                      <a:pPr algn="ctr">
                        <a:lnSpc>
                          <a:spcPct val="107000"/>
                        </a:lnSpc>
                        <a:spcAft>
                          <a:spcPts val="800"/>
                        </a:spcAft>
                      </a:pPr>
                      <a:r>
                        <a:rPr lang="en-GB" sz="1200">
                          <a:effectLst/>
                        </a:rPr>
                        <a:t>Purpose?</a:t>
                      </a:r>
                      <a:endParaRPr lang="en-GB" sz="800">
                        <a:effectLst/>
                        <a:latin typeface="Calibri" panose="020F0502020204030204" pitchFamily="34" charset="0"/>
                        <a:ea typeface="DengXian" panose="02010600030101010101" pitchFamily="2" charset="-122"/>
                        <a:cs typeface="Arial" panose="020B0604020202020204" pitchFamily="34" charset="0"/>
                      </a:endParaRPr>
                    </a:p>
                  </a:txBody>
                  <a:tcPr marL="49818" marR="49818" marT="0" marB="0"/>
                </a:tc>
                <a:extLst>
                  <a:ext uri="{0D108BD9-81ED-4DB2-BD59-A6C34878D82A}">
                    <a16:rowId xmlns:a16="http://schemas.microsoft.com/office/drawing/2014/main" val="4227531632"/>
                  </a:ext>
                </a:extLst>
              </a:tr>
              <a:tr h="497656">
                <a:tc>
                  <a:txBody>
                    <a:bodyPr/>
                    <a:lstStyle/>
                    <a:p>
                      <a:pPr algn="ctr">
                        <a:lnSpc>
                          <a:spcPct val="107000"/>
                        </a:lnSpc>
                        <a:spcAft>
                          <a:spcPts val="800"/>
                        </a:spcAft>
                      </a:pPr>
                      <a:r>
                        <a:rPr lang="en-GB" sz="1900">
                          <a:effectLst/>
                        </a:rPr>
                        <a:t>,</a:t>
                      </a:r>
                      <a:endParaRPr lang="en-GB" sz="800">
                        <a:effectLst/>
                        <a:latin typeface="Calibri" panose="020F0502020204030204" pitchFamily="34" charset="0"/>
                        <a:ea typeface="DengXian" panose="02010600030101010101" pitchFamily="2" charset="-122"/>
                        <a:cs typeface="Arial" panose="020B0604020202020204" pitchFamily="34" charset="0"/>
                      </a:endParaRPr>
                    </a:p>
                  </a:txBody>
                  <a:tcPr marL="49818" marR="49818" marT="0" marB="0"/>
                </a:tc>
                <a:tc>
                  <a:txBody>
                    <a:bodyPr/>
                    <a:lstStyle/>
                    <a:p>
                      <a:pPr>
                        <a:lnSpc>
                          <a:spcPct val="107000"/>
                        </a:lnSpc>
                        <a:spcAft>
                          <a:spcPts val="800"/>
                        </a:spcAft>
                      </a:pPr>
                      <a:r>
                        <a:rPr lang="en-GB" sz="800" dirty="0">
                          <a:effectLst/>
                        </a:rPr>
                        <a:t> </a:t>
                      </a:r>
                      <a:endParaRPr lang="en-GB" sz="800" dirty="0">
                        <a:effectLst/>
                        <a:latin typeface="Calibri" panose="020F0502020204030204" pitchFamily="34" charset="0"/>
                        <a:ea typeface="DengXian" panose="02010600030101010101" pitchFamily="2" charset="-122"/>
                        <a:cs typeface="Arial" panose="020B0604020202020204" pitchFamily="34" charset="0"/>
                      </a:endParaRPr>
                    </a:p>
                  </a:txBody>
                  <a:tcPr marL="49818" marR="49818" marT="0" marB="0"/>
                </a:tc>
                <a:tc>
                  <a:txBody>
                    <a:bodyPr/>
                    <a:lstStyle/>
                    <a:p>
                      <a:pPr>
                        <a:lnSpc>
                          <a:spcPct val="107000"/>
                        </a:lnSpc>
                        <a:spcAft>
                          <a:spcPts val="800"/>
                        </a:spcAft>
                      </a:pPr>
                      <a:r>
                        <a:rPr lang="en-GB" sz="800">
                          <a:effectLst/>
                        </a:rPr>
                        <a:t> </a:t>
                      </a:r>
                    </a:p>
                    <a:p>
                      <a:pPr>
                        <a:lnSpc>
                          <a:spcPct val="107000"/>
                        </a:lnSpc>
                        <a:spcAft>
                          <a:spcPts val="800"/>
                        </a:spcAft>
                      </a:pPr>
                      <a:r>
                        <a:rPr lang="en-GB" sz="800">
                          <a:effectLst/>
                        </a:rPr>
                        <a:t> </a:t>
                      </a:r>
                      <a:endParaRPr lang="en-GB" sz="800">
                        <a:effectLst/>
                        <a:latin typeface="Calibri" panose="020F0502020204030204" pitchFamily="34" charset="0"/>
                        <a:ea typeface="DengXian" panose="02010600030101010101" pitchFamily="2" charset="-122"/>
                        <a:cs typeface="Arial" panose="020B0604020202020204" pitchFamily="34" charset="0"/>
                      </a:endParaRPr>
                    </a:p>
                  </a:txBody>
                  <a:tcPr marL="49818" marR="49818" marT="0" marB="0"/>
                </a:tc>
                <a:extLst>
                  <a:ext uri="{0D108BD9-81ED-4DB2-BD59-A6C34878D82A}">
                    <a16:rowId xmlns:a16="http://schemas.microsoft.com/office/drawing/2014/main" val="3270842489"/>
                  </a:ext>
                </a:extLst>
              </a:tr>
              <a:tr h="611725">
                <a:tc>
                  <a:txBody>
                    <a:bodyPr/>
                    <a:lstStyle/>
                    <a:p>
                      <a:pPr algn="ctr">
                        <a:lnSpc>
                          <a:spcPct val="107000"/>
                        </a:lnSpc>
                        <a:spcAft>
                          <a:spcPts val="800"/>
                        </a:spcAft>
                      </a:pPr>
                      <a:r>
                        <a:rPr lang="en-GB" sz="1900">
                          <a:effectLst/>
                        </a:rPr>
                        <a:t>;</a:t>
                      </a:r>
                      <a:endParaRPr lang="en-GB" sz="800">
                        <a:effectLst/>
                        <a:latin typeface="Calibri" panose="020F0502020204030204" pitchFamily="34" charset="0"/>
                        <a:ea typeface="DengXian" panose="02010600030101010101" pitchFamily="2" charset="-122"/>
                        <a:cs typeface="Arial" panose="020B0604020202020204" pitchFamily="34" charset="0"/>
                      </a:endParaRPr>
                    </a:p>
                  </a:txBody>
                  <a:tcPr marL="49818" marR="49818" marT="0" marB="0"/>
                </a:tc>
                <a:tc>
                  <a:txBody>
                    <a:bodyPr/>
                    <a:lstStyle/>
                    <a:p>
                      <a:pPr>
                        <a:lnSpc>
                          <a:spcPct val="107000"/>
                        </a:lnSpc>
                        <a:spcAft>
                          <a:spcPts val="800"/>
                        </a:spcAft>
                      </a:pPr>
                      <a:endParaRPr lang="en-GB" sz="800" dirty="0">
                        <a:effectLst/>
                        <a:latin typeface="Calibri" panose="020F0502020204030204" pitchFamily="34" charset="0"/>
                        <a:ea typeface="DengXian" panose="02010600030101010101" pitchFamily="2" charset="-122"/>
                        <a:cs typeface="Arial" panose="020B0604020202020204" pitchFamily="34" charset="0"/>
                      </a:endParaRPr>
                    </a:p>
                  </a:txBody>
                  <a:tcPr marL="49818" marR="49818" marT="0" marB="0"/>
                </a:tc>
                <a:tc>
                  <a:txBody>
                    <a:bodyPr/>
                    <a:lstStyle/>
                    <a:p>
                      <a:pPr>
                        <a:lnSpc>
                          <a:spcPct val="107000"/>
                        </a:lnSpc>
                        <a:spcAft>
                          <a:spcPts val="800"/>
                        </a:spcAft>
                      </a:pPr>
                      <a:r>
                        <a:rPr lang="en-GB" sz="800">
                          <a:effectLst/>
                        </a:rPr>
                        <a:t> </a:t>
                      </a:r>
                      <a:endParaRPr lang="en-GB" sz="800">
                        <a:effectLst/>
                        <a:latin typeface="Calibri" panose="020F0502020204030204" pitchFamily="34" charset="0"/>
                        <a:ea typeface="DengXian" panose="02010600030101010101" pitchFamily="2" charset="-122"/>
                        <a:cs typeface="Arial" panose="020B0604020202020204" pitchFamily="34" charset="0"/>
                      </a:endParaRPr>
                    </a:p>
                  </a:txBody>
                  <a:tcPr marL="49818" marR="49818" marT="0" marB="0"/>
                </a:tc>
                <a:extLst>
                  <a:ext uri="{0D108BD9-81ED-4DB2-BD59-A6C34878D82A}">
                    <a16:rowId xmlns:a16="http://schemas.microsoft.com/office/drawing/2014/main" val="1708969625"/>
                  </a:ext>
                </a:extLst>
              </a:tr>
              <a:tr h="412837">
                <a:tc>
                  <a:txBody>
                    <a:bodyPr/>
                    <a:lstStyle/>
                    <a:p>
                      <a:pPr algn="ctr">
                        <a:lnSpc>
                          <a:spcPct val="107000"/>
                        </a:lnSpc>
                        <a:spcAft>
                          <a:spcPts val="800"/>
                        </a:spcAft>
                      </a:pPr>
                      <a:r>
                        <a:rPr lang="en-GB" sz="1900">
                          <a:effectLst/>
                        </a:rPr>
                        <a:t>.</a:t>
                      </a:r>
                      <a:endParaRPr lang="en-GB" sz="800">
                        <a:effectLst/>
                        <a:latin typeface="Calibri" panose="020F0502020204030204" pitchFamily="34" charset="0"/>
                        <a:ea typeface="DengXian" panose="02010600030101010101" pitchFamily="2" charset="-122"/>
                        <a:cs typeface="Arial" panose="020B0604020202020204" pitchFamily="34" charset="0"/>
                      </a:endParaRPr>
                    </a:p>
                  </a:txBody>
                  <a:tcPr marL="49818" marR="49818" marT="0" marB="0"/>
                </a:tc>
                <a:tc>
                  <a:txBody>
                    <a:bodyPr/>
                    <a:lstStyle/>
                    <a:p>
                      <a:pPr>
                        <a:lnSpc>
                          <a:spcPct val="107000"/>
                        </a:lnSpc>
                        <a:spcAft>
                          <a:spcPts val="800"/>
                        </a:spcAft>
                      </a:pPr>
                      <a:r>
                        <a:rPr lang="en-GB" sz="800">
                          <a:effectLst/>
                        </a:rPr>
                        <a:t> </a:t>
                      </a:r>
                      <a:endParaRPr lang="en-GB" sz="800">
                        <a:effectLst/>
                        <a:latin typeface="Calibri" panose="020F0502020204030204" pitchFamily="34" charset="0"/>
                        <a:ea typeface="DengXian" panose="02010600030101010101" pitchFamily="2" charset="-122"/>
                        <a:cs typeface="Arial" panose="020B0604020202020204" pitchFamily="34" charset="0"/>
                      </a:endParaRPr>
                    </a:p>
                  </a:txBody>
                  <a:tcPr marL="49818" marR="49818" marT="0" marB="0"/>
                </a:tc>
                <a:tc>
                  <a:txBody>
                    <a:bodyPr/>
                    <a:lstStyle/>
                    <a:p>
                      <a:pPr>
                        <a:lnSpc>
                          <a:spcPct val="107000"/>
                        </a:lnSpc>
                        <a:spcAft>
                          <a:spcPts val="800"/>
                        </a:spcAft>
                      </a:pPr>
                      <a:r>
                        <a:rPr lang="en-GB" sz="800">
                          <a:effectLst/>
                        </a:rPr>
                        <a:t> </a:t>
                      </a:r>
                      <a:endParaRPr lang="en-GB" sz="800">
                        <a:effectLst/>
                        <a:latin typeface="Calibri" panose="020F0502020204030204" pitchFamily="34" charset="0"/>
                        <a:ea typeface="DengXian" panose="02010600030101010101" pitchFamily="2" charset="-122"/>
                        <a:cs typeface="Arial" panose="020B0604020202020204" pitchFamily="34" charset="0"/>
                      </a:endParaRPr>
                    </a:p>
                  </a:txBody>
                  <a:tcPr marL="49818" marR="49818" marT="0" marB="0"/>
                </a:tc>
                <a:extLst>
                  <a:ext uri="{0D108BD9-81ED-4DB2-BD59-A6C34878D82A}">
                    <a16:rowId xmlns:a16="http://schemas.microsoft.com/office/drawing/2014/main" val="4004240037"/>
                  </a:ext>
                </a:extLst>
              </a:tr>
              <a:tr h="412837">
                <a:tc>
                  <a:txBody>
                    <a:bodyPr/>
                    <a:lstStyle/>
                    <a:p>
                      <a:pPr algn="ctr">
                        <a:lnSpc>
                          <a:spcPct val="107000"/>
                        </a:lnSpc>
                        <a:spcAft>
                          <a:spcPts val="800"/>
                        </a:spcAft>
                      </a:pPr>
                      <a:r>
                        <a:rPr lang="en-GB" sz="1900">
                          <a:effectLst/>
                        </a:rPr>
                        <a:t>:</a:t>
                      </a:r>
                      <a:endParaRPr lang="en-GB" sz="800">
                        <a:effectLst/>
                        <a:latin typeface="Calibri" panose="020F0502020204030204" pitchFamily="34" charset="0"/>
                        <a:ea typeface="DengXian" panose="02010600030101010101" pitchFamily="2" charset="-122"/>
                        <a:cs typeface="Arial" panose="020B0604020202020204" pitchFamily="34" charset="0"/>
                      </a:endParaRPr>
                    </a:p>
                  </a:txBody>
                  <a:tcPr marL="49818" marR="49818" marT="0" marB="0"/>
                </a:tc>
                <a:tc>
                  <a:txBody>
                    <a:bodyPr/>
                    <a:lstStyle/>
                    <a:p>
                      <a:pPr>
                        <a:lnSpc>
                          <a:spcPct val="107000"/>
                        </a:lnSpc>
                        <a:spcAft>
                          <a:spcPts val="800"/>
                        </a:spcAft>
                      </a:pPr>
                      <a:r>
                        <a:rPr lang="en-GB" sz="800">
                          <a:effectLst/>
                        </a:rPr>
                        <a:t> </a:t>
                      </a:r>
                      <a:endParaRPr lang="en-GB" sz="800">
                        <a:effectLst/>
                        <a:latin typeface="Calibri" panose="020F0502020204030204" pitchFamily="34" charset="0"/>
                        <a:ea typeface="DengXian" panose="02010600030101010101" pitchFamily="2" charset="-122"/>
                        <a:cs typeface="Arial" panose="020B0604020202020204" pitchFamily="34" charset="0"/>
                      </a:endParaRPr>
                    </a:p>
                  </a:txBody>
                  <a:tcPr marL="49818" marR="49818" marT="0" marB="0"/>
                </a:tc>
                <a:tc>
                  <a:txBody>
                    <a:bodyPr/>
                    <a:lstStyle/>
                    <a:p>
                      <a:pPr>
                        <a:lnSpc>
                          <a:spcPct val="107000"/>
                        </a:lnSpc>
                        <a:spcAft>
                          <a:spcPts val="800"/>
                        </a:spcAft>
                      </a:pPr>
                      <a:r>
                        <a:rPr lang="en-GB" sz="800" dirty="0">
                          <a:effectLst/>
                        </a:rPr>
                        <a:t> </a:t>
                      </a:r>
                      <a:endParaRPr lang="en-GB" sz="800" dirty="0">
                        <a:effectLst/>
                        <a:latin typeface="Calibri" panose="020F0502020204030204" pitchFamily="34" charset="0"/>
                        <a:ea typeface="DengXian" panose="02010600030101010101" pitchFamily="2" charset="-122"/>
                        <a:cs typeface="Arial" panose="020B0604020202020204" pitchFamily="34" charset="0"/>
                      </a:endParaRPr>
                    </a:p>
                  </a:txBody>
                  <a:tcPr marL="49818" marR="49818" marT="0" marB="0"/>
                </a:tc>
                <a:extLst>
                  <a:ext uri="{0D108BD9-81ED-4DB2-BD59-A6C34878D82A}">
                    <a16:rowId xmlns:a16="http://schemas.microsoft.com/office/drawing/2014/main" val="2690670371"/>
                  </a:ext>
                </a:extLst>
              </a:tr>
              <a:tr h="412837">
                <a:tc>
                  <a:txBody>
                    <a:bodyPr/>
                    <a:lstStyle/>
                    <a:p>
                      <a:pPr algn="ctr">
                        <a:lnSpc>
                          <a:spcPct val="107000"/>
                        </a:lnSpc>
                        <a:spcAft>
                          <a:spcPts val="800"/>
                        </a:spcAft>
                      </a:pPr>
                      <a:r>
                        <a:rPr lang="en-GB" sz="1900">
                          <a:effectLst/>
                        </a:rPr>
                        <a:t>()</a:t>
                      </a:r>
                      <a:endParaRPr lang="en-GB" sz="800">
                        <a:effectLst/>
                        <a:latin typeface="Calibri" panose="020F0502020204030204" pitchFamily="34" charset="0"/>
                        <a:ea typeface="DengXian" panose="02010600030101010101" pitchFamily="2" charset="-122"/>
                        <a:cs typeface="Arial" panose="020B0604020202020204" pitchFamily="34" charset="0"/>
                      </a:endParaRPr>
                    </a:p>
                  </a:txBody>
                  <a:tcPr marL="49818" marR="49818" marT="0" marB="0"/>
                </a:tc>
                <a:tc>
                  <a:txBody>
                    <a:bodyPr/>
                    <a:lstStyle/>
                    <a:p>
                      <a:pPr>
                        <a:lnSpc>
                          <a:spcPct val="107000"/>
                        </a:lnSpc>
                        <a:spcAft>
                          <a:spcPts val="800"/>
                        </a:spcAft>
                      </a:pPr>
                      <a:r>
                        <a:rPr lang="en-GB" sz="800">
                          <a:effectLst/>
                        </a:rPr>
                        <a:t> </a:t>
                      </a:r>
                      <a:endParaRPr lang="en-GB" sz="800">
                        <a:effectLst/>
                        <a:latin typeface="Calibri" panose="020F0502020204030204" pitchFamily="34" charset="0"/>
                        <a:ea typeface="DengXian" panose="02010600030101010101" pitchFamily="2" charset="-122"/>
                        <a:cs typeface="Arial" panose="020B0604020202020204" pitchFamily="34" charset="0"/>
                      </a:endParaRPr>
                    </a:p>
                  </a:txBody>
                  <a:tcPr marL="49818" marR="49818" marT="0" marB="0"/>
                </a:tc>
                <a:tc>
                  <a:txBody>
                    <a:bodyPr/>
                    <a:lstStyle/>
                    <a:p>
                      <a:pPr>
                        <a:lnSpc>
                          <a:spcPct val="107000"/>
                        </a:lnSpc>
                        <a:spcAft>
                          <a:spcPts val="800"/>
                        </a:spcAft>
                      </a:pPr>
                      <a:r>
                        <a:rPr lang="en-GB" sz="800">
                          <a:effectLst/>
                        </a:rPr>
                        <a:t> </a:t>
                      </a:r>
                      <a:endParaRPr lang="en-GB" sz="800">
                        <a:effectLst/>
                        <a:latin typeface="Calibri" panose="020F0502020204030204" pitchFamily="34" charset="0"/>
                        <a:ea typeface="DengXian" panose="02010600030101010101" pitchFamily="2" charset="-122"/>
                        <a:cs typeface="Arial" panose="020B0604020202020204" pitchFamily="34" charset="0"/>
                      </a:endParaRPr>
                    </a:p>
                  </a:txBody>
                  <a:tcPr marL="49818" marR="49818" marT="0" marB="0"/>
                </a:tc>
                <a:extLst>
                  <a:ext uri="{0D108BD9-81ED-4DB2-BD59-A6C34878D82A}">
                    <a16:rowId xmlns:a16="http://schemas.microsoft.com/office/drawing/2014/main" val="3150028729"/>
                  </a:ext>
                </a:extLst>
              </a:tr>
              <a:tr h="412837">
                <a:tc>
                  <a:txBody>
                    <a:bodyPr/>
                    <a:lstStyle/>
                    <a:p>
                      <a:pPr algn="ctr">
                        <a:lnSpc>
                          <a:spcPct val="107000"/>
                        </a:lnSpc>
                        <a:spcAft>
                          <a:spcPts val="800"/>
                        </a:spcAft>
                      </a:pPr>
                      <a:r>
                        <a:rPr lang="en-GB" sz="1900">
                          <a:effectLst/>
                        </a:rPr>
                        <a:t>[]</a:t>
                      </a:r>
                      <a:endParaRPr lang="en-GB" sz="800">
                        <a:effectLst/>
                        <a:latin typeface="Calibri" panose="020F0502020204030204" pitchFamily="34" charset="0"/>
                        <a:ea typeface="DengXian" panose="02010600030101010101" pitchFamily="2" charset="-122"/>
                        <a:cs typeface="Arial" panose="020B0604020202020204" pitchFamily="34" charset="0"/>
                      </a:endParaRPr>
                    </a:p>
                  </a:txBody>
                  <a:tcPr marL="49818" marR="49818" marT="0" marB="0"/>
                </a:tc>
                <a:tc>
                  <a:txBody>
                    <a:bodyPr/>
                    <a:lstStyle/>
                    <a:p>
                      <a:pPr>
                        <a:lnSpc>
                          <a:spcPct val="107000"/>
                        </a:lnSpc>
                        <a:spcAft>
                          <a:spcPts val="800"/>
                        </a:spcAft>
                      </a:pPr>
                      <a:r>
                        <a:rPr lang="en-GB" sz="800">
                          <a:effectLst/>
                        </a:rPr>
                        <a:t> </a:t>
                      </a:r>
                      <a:endParaRPr lang="en-GB" sz="800">
                        <a:effectLst/>
                        <a:latin typeface="Calibri" panose="020F0502020204030204" pitchFamily="34" charset="0"/>
                        <a:ea typeface="DengXian" panose="02010600030101010101" pitchFamily="2" charset="-122"/>
                        <a:cs typeface="Arial" panose="020B0604020202020204" pitchFamily="34" charset="0"/>
                      </a:endParaRPr>
                    </a:p>
                  </a:txBody>
                  <a:tcPr marL="49818" marR="49818" marT="0" marB="0"/>
                </a:tc>
                <a:tc>
                  <a:txBody>
                    <a:bodyPr/>
                    <a:lstStyle/>
                    <a:p>
                      <a:pPr>
                        <a:lnSpc>
                          <a:spcPct val="107000"/>
                        </a:lnSpc>
                        <a:spcAft>
                          <a:spcPts val="800"/>
                        </a:spcAft>
                      </a:pPr>
                      <a:r>
                        <a:rPr lang="en-GB" sz="800">
                          <a:effectLst/>
                        </a:rPr>
                        <a:t> </a:t>
                      </a:r>
                      <a:endParaRPr lang="en-GB" sz="800">
                        <a:effectLst/>
                        <a:latin typeface="Calibri" panose="020F0502020204030204" pitchFamily="34" charset="0"/>
                        <a:ea typeface="DengXian" panose="02010600030101010101" pitchFamily="2" charset="-122"/>
                        <a:cs typeface="Arial" panose="020B0604020202020204" pitchFamily="34" charset="0"/>
                      </a:endParaRPr>
                    </a:p>
                  </a:txBody>
                  <a:tcPr marL="49818" marR="49818" marT="0" marB="0"/>
                </a:tc>
                <a:extLst>
                  <a:ext uri="{0D108BD9-81ED-4DB2-BD59-A6C34878D82A}">
                    <a16:rowId xmlns:a16="http://schemas.microsoft.com/office/drawing/2014/main" val="3307811339"/>
                  </a:ext>
                </a:extLst>
              </a:tr>
              <a:tr h="412837">
                <a:tc>
                  <a:txBody>
                    <a:bodyPr/>
                    <a:lstStyle/>
                    <a:p>
                      <a:pPr algn="ctr">
                        <a:lnSpc>
                          <a:spcPct val="107000"/>
                        </a:lnSpc>
                        <a:spcAft>
                          <a:spcPts val="800"/>
                        </a:spcAft>
                      </a:pPr>
                      <a:r>
                        <a:rPr lang="en-GB" sz="1900">
                          <a:effectLst/>
                        </a:rPr>
                        <a:t>“</a:t>
                      </a:r>
                      <a:endParaRPr lang="en-GB" sz="800">
                        <a:effectLst/>
                        <a:latin typeface="Calibri" panose="020F0502020204030204" pitchFamily="34" charset="0"/>
                        <a:ea typeface="DengXian" panose="02010600030101010101" pitchFamily="2" charset="-122"/>
                        <a:cs typeface="Arial" panose="020B0604020202020204" pitchFamily="34" charset="0"/>
                      </a:endParaRPr>
                    </a:p>
                  </a:txBody>
                  <a:tcPr marL="49818" marR="49818" marT="0" marB="0"/>
                </a:tc>
                <a:tc>
                  <a:txBody>
                    <a:bodyPr/>
                    <a:lstStyle/>
                    <a:p>
                      <a:pPr>
                        <a:lnSpc>
                          <a:spcPct val="107000"/>
                        </a:lnSpc>
                        <a:spcAft>
                          <a:spcPts val="800"/>
                        </a:spcAft>
                      </a:pPr>
                      <a:r>
                        <a:rPr lang="en-GB" sz="800">
                          <a:effectLst/>
                        </a:rPr>
                        <a:t> </a:t>
                      </a:r>
                      <a:endParaRPr lang="en-GB" sz="800">
                        <a:effectLst/>
                        <a:latin typeface="Calibri" panose="020F0502020204030204" pitchFamily="34" charset="0"/>
                        <a:ea typeface="DengXian" panose="02010600030101010101" pitchFamily="2" charset="-122"/>
                        <a:cs typeface="Arial" panose="020B0604020202020204" pitchFamily="34" charset="0"/>
                      </a:endParaRPr>
                    </a:p>
                  </a:txBody>
                  <a:tcPr marL="49818" marR="49818" marT="0" marB="0"/>
                </a:tc>
                <a:tc>
                  <a:txBody>
                    <a:bodyPr/>
                    <a:lstStyle/>
                    <a:p>
                      <a:pPr>
                        <a:lnSpc>
                          <a:spcPct val="107000"/>
                        </a:lnSpc>
                        <a:spcAft>
                          <a:spcPts val="800"/>
                        </a:spcAft>
                      </a:pPr>
                      <a:r>
                        <a:rPr lang="en-GB" sz="800">
                          <a:effectLst/>
                        </a:rPr>
                        <a:t> </a:t>
                      </a:r>
                      <a:endParaRPr lang="en-GB" sz="800">
                        <a:effectLst/>
                        <a:latin typeface="Calibri" panose="020F0502020204030204" pitchFamily="34" charset="0"/>
                        <a:ea typeface="DengXian" panose="02010600030101010101" pitchFamily="2" charset="-122"/>
                        <a:cs typeface="Arial" panose="020B0604020202020204" pitchFamily="34" charset="0"/>
                      </a:endParaRPr>
                    </a:p>
                  </a:txBody>
                  <a:tcPr marL="49818" marR="49818" marT="0" marB="0"/>
                </a:tc>
                <a:extLst>
                  <a:ext uri="{0D108BD9-81ED-4DB2-BD59-A6C34878D82A}">
                    <a16:rowId xmlns:a16="http://schemas.microsoft.com/office/drawing/2014/main" val="595943767"/>
                  </a:ext>
                </a:extLst>
              </a:tr>
              <a:tr h="412837">
                <a:tc>
                  <a:txBody>
                    <a:bodyPr/>
                    <a:lstStyle/>
                    <a:p>
                      <a:pPr algn="ctr">
                        <a:lnSpc>
                          <a:spcPct val="107000"/>
                        </a:lnSpc>
                        <a:spcAft>
                          <a:spcPts val="800"/>
                        </a:spcAft>
                      </a:pPr>
                      <a:r>
                        <a:rPr lang="en-GB" sz="1900">
                          <a:effectLst/>
                        </a:rPr>
                        <a:t>‘</a:t>
                      </a:r>
                      <a:endParaRPr lang="en-GB" sz="800">
                        <a:effectLst/>
                        <a:latin typeface="Calibri" panose="020F0502020204030204" pitchFamily="34" charset="0"/>
                        <a:ea typeface="DengXian" panose="02010600030101010101" pitchFamily="2" charset="-122"/>
                        <a:cs typeface="Arial" panose="020B0604020202020204" pitchFamily="34" charset="0"/>
                      </a:endParaRPr>
                    </a:p>
                  </a:txBody>
                  <a:tcPr marL="49818" marR="49818" marT="0" marB="0"/>
                </a:tc>
                <a:tc>
                  <a:txBody>
                    <a:bodyPr/>
                    <a:lstStyle/>
                    <a:p>
                      <a:pPr>
                        <a:lnSpc>
                          <a:spcPct val="107000"/>
                        </a:lnSpc>
                        <a:spcAft>
                          <a:spcPts val="800"/>
                        </a:spcAft>
                      </a:pPr>
                      <a:r>
                        <a:rPr lang="en-GB" sz="800">
                          <a:effectLst/>
                        </a:rPr>
                        <a:t> </a:t>
                      </a:r>
                      <a:endParaRPr lang="en-GB" sz="800">
                        <a:effectLst/>
                        <a:latin typeface="Calibri" panose="020F0502020204030204" pitchFamily="34" charset="0"/>
                        <a:ea typeface="DengXian" panose="02010600030101010101" pitchFamily="2" charset="-122"/>
                        <a:cs typeface="Arial" panose="020B0604020202020204" pitchFamily="34" charset="0"/>
                      </a:endParaRPr>
                    </a:p>
                  </a:txBody>
                  <a:tcPr marL="49818" marR="49818" marT="0" marB="0"/>
                </a:tc>
                <a:tc>
                  <a:txBody>
                    <a:bodyPr/>
                    <a:lstStyle/>
                    <a:p>
                      <a:pPr>
                        <a:lnSpc>
                          <a:spcPct val="107000"/>
                        </a:lnSpc>
                        <a:spcAft>
                          <a:spcPts val="800"/>
                        </a:spcAft>
                      </a:pPr>
                      <a:r>
                        <a:rPr lang="en-GB" sz="800">
                          <a:effectLst/>
                        </a:rPr>
                        <a:t> </a:t>
                      </a:r>
                      <a:endParaRPr lang="en-GB" sz="800">
                        <a:effectLst/>
                        <a:latin typeface="Calibri" panose="020F0502020204030204" pitchFamily="34" charset="0"/>
                        <a:ea typeface="DengXian" panose="02010600030101010101" pitchFamily="2" charset="-122"/>
                        <a:cs typeface="Arial" panose="020B0604020202020204" pitchFamily="34" charset="0"/>
                      </a:endParaRPr>
                    </a:p>
                  </a:txBody>
                  <a:tcPr marL="49818" marR="49818" marT="0" marB="0"/>
                </a:tc>
                <a:extLst>
                  <a:ext uri="{0D108BD9-81ED-4DB2-BD59-A6C34878D82A}">
                    <a16:rowId xmlns:a16="http://schemas.microsoft.com/office/drawing/2014/main" val="129876258"/>
                  </a:ext>
                </a:extLst>
              </a:tr>
              <a:tr h="412837">
                <a:tc>
                  <a:txBody>
                    <a:bodyPr/>
                    <a:lstStyle/>
                    <a:p>
                      <a:pPr algn="ctr">
                        <a:lnSpc>
                          <a:spcPct val="107000"/>
                        </a:lnSpc>
                        <a:spcAft>
                          <a:spcPts val="800"/>
                        </a:spcAft>
                      </a:pPr>
                      <a:r>
                        <a:rPr lang="en-GB" sz="1900">
                          <a:effectLst/>
                        </a:rPr>
                        <a:t>!</a:t>
                      </a:r>
                      <a:endParaRPr lang="en-GB" sz="800">
                        <a:effectLst/>
                        <a:latin typeface="Calibri" panose="020F0502020204030204" pitchFamily="34" charset="0"/>
                        <a:ea typeface="DengXian" panose="02010600030101010101" pitchFamily="2" charset="-122"/>
                        <a:cs typeface="Arial" panose="020B0604020202020204" pitchFamily="34" charset="0"/>
                      </a:endParaRPr>
                    </a:p>
                  </a:txBody>
                  <a:tcPr marL="49818" marR="49818" marT="0" marB="0"/>
                </a:tc>
                <a:tc>
                  <a:txBody>
                    <a:bodyPr/>
                    <a:lstStyle/>
                    <a:p>
                      <a:pPr>
                        <a:lnSpc>
                          <a:spcPct val="107000"/>
                        </a:lnSpc>
                        <a:spcAft>
                          <a:spcPts val="800"/>
                        </a:spcAft>
                      </a:pPr>
                      <a:r>
                        <a:rPr lang="en-GB" sz="800">
                          <a:effectLst/>
                        </a:rPr>
                        <a:t> </a:t>
                      </a:r>
                      <a:endParaRPr lang="en-GB" sz="800">
                        <a:effectLst/>
                        <a:latin typeface="Calibri" panose="020F0502020204030204" pitchFamily="34" charset="0"/>
                        <a:ea typeface="DengXian" panose="02010600030101010101" pitchFamily="2" charset="-122"/>
                        <a:cs typeface="Arial" panose="020B0604020202020204" pitchFamily="34" charset="0"/>
                      </a:endParaRPr>
                    </a:p>
                  </a:txBody>
                  <a:tcPr marL="49818" marR="49818" marT="0" marB="0"/>
                </a:tc>
                <a:tc>
                  <a:txBody>
                    <a:bodyPr/>
                    <a:lstStyle/>
                    <a:p>
                      <a:pPr>
                        <a:lnSpc>
                          <a:spcPct val="107000"/>
                        </a:lnSpc>
                        <a:spcAft>
                          <a:spcPts val="800"/>
                        </a:spcAft>
                      </a:pPr>
                      <a:r>
                        <a:rPr lang="en-GB" sz="800">
                          <a:effectLst/>
                        </a:rPr>
                        <a:t> </a:t>
                      </a:r>
                      <a:endParaRPr lang="en-GB" sz="800">
                        <a:effectLst/>
                        <a:latin typeface="Calibri" panose="020F0502020204030204" pitchFamily="34" charset="0"/>
                        <a:ea typeface="DengXian" panose="02010600030101010101" pitchFamily="2" charset="-122"/>
                        <a:cs typeface="Arial" panose="020B0604020202020204" pitchFamily="34" charset="0"/>
                      </a:endParaRPr>
                    </a:p>
                  </a:txBody>
                  <a:tcPr marL="49818" marR="49818" marT="0" marB="0"/>
                </a:tc>
                <a:extLst>
                  <a:ext uri="{0D108BD9-81ED-4DB2-BD59-A6C34878D82A}">
                    <a16:rowId xmlns:a16="http://schemas.microsoft.com/office/drawing/2014/main" val="4016951682"/>
                  </a:ext>
                </a:extLst>
              </a:tr>
              <a:tr h="412837">
                <a:tc>
                  <a:txBody>
                    <a:bodyPr/>
                    <a:lstStyle/>
                    <a:p>
                      <a:pPr algn="ctr">
                        <a:lnSpc>
                          <a:spcPct val="107000"/>
                        </a:lnSpc>
                        <a:spcAft>
                          <a:spcPts val="800"/>
                        </a:spcAft>
                      </a:pPr>
                      <a:r>
                        <a:rPr lang="en-GB" sz="1900">
                          <a:effectLst/>
                        </a:rPr>
                        <a:t>?</a:t>
                      </a:r>
                      <a:endParaRPr lang="en-GB" sz="800">
                        <a:effectLst/>
                        <a:latin typeface="Calibri" panose="020F0502020204030204" pitchFamily="34" charset="0"/>
                        <a:ea typeface="DengXian" panose="02010600030101010101" pitchFamily="2" charset="-122"/>
                        <a:cs typeface="Arial" panose="020B0604020202020204" pitchFamily="34" charset="0"/>
                      </a:endParaRPr>
                    </a:p>
                  </a:txBody>
                  <a:tcPr marL="49818" marR="49818" marT="0" marB="0"/>
                </a:tc>
                <a:tc>
                  <a:txBody>
                    <a:bodyPr/>
                    <a:lstStyle/>
                    <a:p>
                      <a:pPr>
                        <a:lnSpc>
                          <a:spcPct val="107000"/>
                        </a:lnSpc>
                        <a:spcAft>
                          <a:spcPts val="800"/>
                        </a:spcAft>
                      </a:pPr>
                      <a:r>
                        <a:rPr lang="en-GB" sz="800">
                          <a:effectLst/>
                        </a:rPr>
                        <a:t> </a:t>
                      </a:r>
                      <a:endParaRPr lang="en-GB" sz="800">
                        <a:effectLst/>
                        <a:latin typeface="Calibri" panose="020F0502020204030204" pitchFamily="34" charset="0"/>
                        <a:ea typeface="DengXian" panose="02010600030101010101" pitchFamily="2" charset="-122"/>
                        <a:cs typeface="Arial" panose="020B0604020202020204" pitchFamily="34" charset="0"/>
                      </a:endParaRPr>
                    </a:p>
                  </a:txBody>
                  <a:tcPr marL="49818" marR="49818" marT="0" marB="0"/>
                </a:tc>
                <a:tc>
                  <a:txBody>
                    <a:bodyPr/>
                    <a:lstStyle/>
                    <a:p>
                      <a:pPr>
                        <a:lnSpc>
                          <a:spcPct val="107000"/>
                        </a:lnSpc>
                        <a:spcAft>
                          <a:spcPts val="800"/>
                        </a:spcAft>
                      </a:pPr>
                      <a:r>
                        <a:rPr lang="en-GB" sz="800">
                          <a:effectLst/>
                        </a:rPr>
                        <a:t> </a:t>
                      </a:r>
                      <a:endParaRPr lang="en-GB" sz="800">
                        <a:effectLst/>
                        <a:latin typeface="Calibri" panose="020F0502020204030204" pitchFamily="34" charset="0"/>
                        <a:ea typeface="DengXian" panose="02010600030101010101" pitchFamily="2" charset="-122"/>
                        <a:cs typeface="Arial" panose="020B0604020202020204" pitchFamily="34" charset="0"/>
                      </a:endParaRPr>
                    </a:p>
                  </a:txBody>
                  <a:tcPr marL="49818" marR="49818" marT="0" marB="0"/>
                </a:tc>
                <a:extLst>
                  <a:ext uri="{0D108BD9-81ED-4DB2-BD59-A6C34878D82A}">
                    <a16:rowId xmlns:a16="http://schemas.microsoft.com/office/drawing/2014/main" val="1358123244"/>
                  </a:ext>
                </a:extLst>
              </a:tr>
              <a:tr h="412837">
                <a:tc>
                  <a:txBody>
                    <a:bodyPr/>
                    <a:lstStyle/>
                    <a:p>
                      <a:pPr algn="ctr">
                        <a:lnSpc>
                          <a:spcPct val="107000"/>
                        </a:lnSpc>
                        <a:spcAft>
                          <a:spcPts val="800"/>
                        </a:spcAft>
                      </a:pPr>
                      <a:r>
                        <a:rPr lang="en-GB" sz="1900">
                          <a:effectLst/>
                        </a:rPr>
                        <a:t>-</a:t>
                      </a:r>
                      <a:endParaRPr lang="en-GB" sz="800">
                        <a:effectLst/>
                        <a:latin typeface="Calibri" panose="020F0502020204030204" pitchFamily="34" charset="0"/>
                        <a:ea typeface="DengXian" panose="02010600030101010101" pitchFamily="2" charset="-122"/>
                        <a:cs typeface="Arial" panose="020B0604020202020204" pitchFamily="34" charset="0"/>
                      </a:endParaRPr>
                    </a:p>
                  </a:txBody>
                  <a:tcPr marL="49818" marR="49818" marT="0" marB="0"/>
                </a:tc>
                <a:tc>
                  <a:txBody>
                    <a:bodyPr/>
                    <a:lstStyle/>
                    <a:p>
                      <a:pPr>
                        <a:lnSpc>
                          <a:spcPct val="107000"/>
                        </a:lnSpc>
                        <a:spcAft>
                          <a:spcPts val="800"/>
                        </a:spcAft>
                      </a:pPr>
                      <a:r>
                        <a:rPr lang="en-GB" sz="800">
                          <a:effectLst/>
                        </a:rPr>
                        <a:t> </a:t>
                      </a:r>
                      <a:endParaRPr lang="en-GB" sz="800">
                        <a:effectLst/>
                        <a:latin typeface="Calibri" panose="020F0502020204030204" pitchFamily="34" charset="0"/>
                        <a:ea typeface="DengXian" panose="02010600030101010101" pitchFamily="2" charset="-122"/>
                        <a:cs typeface="Arial" panose="020B0604020202020204" pitchFamily="34" charset="0"/>
                      </a:endParaRPr>
                    </a:p>
                  </a:txBody>
                  <a:tcPr marL="49818" marR="49818" marT="0" marB="0"/>
                </a:tc>
                <a:tc>
                  <a:txBody>
                    <a:bodyPr/>
                    <a:lstStyle/>
                    <a:p>
                      <a:pPr>
                        <a:lnSpc>
                          <a:spcPct val="107000"/>
                        </a:lnSpc>
                        <a:spcAft>
                          <a:spcPts val="800"/>
                        </a:spcAft>
                      </a:pPr>
                      <a:r>
                        <a:rPr lang="en-GB" sz="800">
                          <a:effectLst/>
                        </a:rPr>
                        <a:t> </a:t>
                      </a:r>
                      <a:endParaRPr lang="en-GB" sz="800">
                        <a:effectLst/>
                        <a:latin typeface="Calibri" panose="020F0502020204030204" pitchFamily="34" charset="0"/>
                        <a:ea typeface="DengXian" panose="02010600030101010101" pitchFamily="2" charset="-122"/>
                        <a:cs typeface="Arial" panose="020B0604020202020204" pitchFamily="34" charset="0"/>
                      </a:endParaRPr>
                    </a:p>
                  </a:txBody>
                  <a:tcPr marL="49818" marR="49818" marT="0" marB="0"/>
                </a:tc>
                <a:extLst>
                  <a:ext uri="{0D108BD9-81ED-4DB2-BD59-A6C34878D82A}">
                    <a16:rowId xmlns:a16="http://schemas.microsoft.com/office/drawing/2014/main" val="2394615160"/>
                  </a:ext>
                </a:extLst>
              </a:tr>
              <a:tr h="442376">
                <a:tc>
                  <a:txBody>
                    <a:bodyPr/>
                    <a:lstStyle/>
                    <a:p>
                      <a:pPr algn="ctr">
                        <a:lnSpc>
                          <a:spcPct val="107000"/>
                        </a:lnSpc>
                        <a:spcAft>
                          <a:spcPts val="800"/>
                        </a:spcAft>
                      </a:pPr>
                      <a:r>
                        <a:rPr lang="en-GB" sz="2000">
                          <a:effectLst/>
                        </a:rPr>
                        <a:t>…</a:t>
                      </a:r>
                      <a:endParaRPr lang="en-GB" sz="800">
                        <a:effectLst/>
                        <a:latin typeface="Calibri" panose="020F0502020204030204" pitchFamily="34" charset="0"/>
                        <a:ea typeface="DengXian" panose="02010600030101010101" pitchFamily="2" charset="-122"/>
                        <a:cs typeface="Arial" panose="020B0604020202020204" pitchFamily="34" charset="0"/>
                      </a:endParaRPr>
                    </a:p>
                  </a:txBody>
                  <a:tcPr marL="49818" marR="49818" marT="0" marB="0"/>
                </a:tc>
                <a:tc>
                  <a:txBody>
                    <a:bodyPr/>
                    <a:lstStyle/>
                    <a:p>
                      <a:pPr>
                        <a:lnSpc>
                          <a:spcPct val="107000"/>
                        </a:lnSpc>
                        <a:spcAft>
                          <a:spcPts val="800"/>
                        </a:spcAft>
                      </a:pPr>
                      <a:r>
                        <a:rPr lang="en-GB" sz="800" dirty="0">
                          <a:effectLst/>
                        </a:rPr>
                        <a:t> </a:t>
                      </a:r>
                      <a:endParaRPr lang="en-GB" sz="800" dirty="0">
                        <a:effectLst/>
                        <a:latin typeface="Calibri" panose="020F0502020204030204" pitchFamily="34" charset="0"/>
                        <a:ea typeface="DengXian" panose="02010600030101010101" pitchFamily="2" charset="-122"/>
                        <a:cs typeface="Arial" panose="020B0604020202020204" pitchFamily="34" charset="0"/>
                      </a:endParaRPr>
                    </a:p>
                  </a:txBody>
                  <a:tcPr marL="49818" marR="49818" marT="0" marB="0"/>
                </a:tc>
                <a:tc>
                  <a:txBody>
                    <a:bodyPr/>
                    <a:lstStyle/>
                    <a:p>
                      <a:pPr>
                        <a:lnSpc>
                          <a:spcPct val="107000"/>
                        </a:lnSpc>
                        <a:spcAft>
                          <a:spcPts val="800"/>
                        </a:spcAft>
                      </a:pPr>
                      <a:r>
                        <a:rPr lang="en-GB" sz="800" dirty="0">
                          <a:effectLst/>
                        </a:rPr>
                        <a:t> </a:t>
                      </a:r>
                      <a:endParaRPr lang="en-GB" sz="800" dirty="0">
                        <a:effectLst/>
                        <a:latin typeface="Calibri" panose="020F0502020204030204" pitchFamily="34" charset="0"/>
                        <a:ea typeface="DengXian" panose="02010600030101010101" pitchFamily="2" charset="-122"/>
                        <a:cs typeface="Arial" panose="020B0604020202020204" pitchFamily="34" charset="0"/>
                      </a:endParaRPr>
                    </a:p>
                  </a:txBody>
                  <a:tcPr marL="49818" marR="49818" marT="0" marB="0"/>
                </a:tc>
                <a:extLst>
                  <a:ext uri="{0D108BD9-81ED-4DB2-BD59-A6C34878D82A}">
                    <a16:rowId xmlns:a16="http://schemas.microsoft.com/office/drawing/2014/main" val="1461256420"/>
                  </a:ext>
                </a:extLst>
              </a:tr>
            </a:tbl>
          </a:graphicData>
        </a:graphic>
      </p:graphicFrame>
      <p:sp>
        <p:nvSpPr>
          <p:cNvPr id="5" name="Rectangle 1">
            <a:extLst>
              <a:ext uri="{FF2B5EF4-FFF2-40B4-BE49-F238E27FC236}">
                <a16:creationId xmlns:a16="http://schemas.microsoft.com/office/drawing/2014/main" id="{A237D7E2-D354-A5BF-64FF-93C26CD9F2E6}"/>
              </a:ext>
            </a:extLst>
          </p:cNvPr>
          <p:cNvSpPr>
            <a:spLocks noChangeArrowheads="1"/>
          </p:cNvSpPr>
          <p:nvPr/>
        </p:nvSpPr>
        <p:spPr bwMode="auto">
          <a:xfrm>
            <a:off x="0" y="13357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12442424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1FCE60-ECDB-49B1-A5CA-E834A33FE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E3AE8C3-8F65-40F4-BABE-E70F38301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alpha val="78000"/>
                </a:schemeClr>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2FC4764-B8D5-4F87-95DB-3125B2D12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9728" y="59346"/>
            <a:ext cx="4156527" cy="4037836"/>
          </a:xfrm>
          <a:prstGeom prst="rect">
            <a:avLst/>
          </a:prstGeom>
          <a:gradFill>
            <a:gsLst>
              <a:gs pos="0">
                <a:schemeClr val="accent5">
                  <a:alpha val="47000"/>
                </a:schemeClr>
              </a:gs>
              <a:gs pos="100000">
                <a:schemeClr val="accent4">
                  <a:alpha val="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4C1654F-94F5-497E-8ECF-F2A7E84D6A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68311" y="3587283"/>
            <a:ext cx="2501979" cy="4038601"/>
          </a:xfrm>
          <a:prstGeom prst="rect">
            <a:avLst/>
          </a:prstGeom>
          <a:gradFill>
            <a:gsLst>
              <a:gs pos="0">
                <a:schemeClr val="accent5">
                  <a:lumMod val="60000"/>
                  <a:lumOff val="40000"/>
                  <a:alpha val="0"/>
                </a:schemeClr>
              </a:gs>
              <a:gs pos="99000">
                <a:schemeClr val="accent2">
                  <a:alpha val="74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489" y="1757117"/>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58000">
                <a:schemeClr val="bg1">
                  <a:alpha val="0"/>
                </a:schemeClr>
              </a:gs>
              <a:gs pos="100000">
                <a:schemeClr val="accent6">
                  <a:alpha val="35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TextBox 6">
            <a:extLst>
              <a:ext uri="{FF2B5EF4-FFF2-40B4-BE49-F238E27FC236}">
                <a16:creationId xmlns:a16="http://schemas.microsoft.com/office/drawing/2014/main" id="{77246945-57DA-49B2-826C-0F897799E5BA}"/>
              </a:ext>
            </a:extLst>
          </p:cNvPr>
          <p:cNvSpPr txBox="1"/>
          <p:nvPr/>
        </p:nvSpPr>
        <p:spPr>
          <a:xfrm>
            <a:off x="681780" y="586855"/>
            <a:ext cx="3131093" cy="3507474"/>
          </a:xfrm>
          <a:prstGeom prst="rect">
            <a:avLst/>
          </a:prstGeom>
        </p:spPr>
        <p:txBody>
          <a:bodyPr vert="horz" lIns="0" tIns="0" rIns="0" bIns="0" rtlCol="0" anchor="b" anchorCtr="1" compatLnSpc="1">
            <a:normAutofit/>
          </a:bodyPr>
          <a:lstStyle/>
          <a:p>
            <a:pPr marL="0" marR="0" lvl="0" indent="0" algn="r" fontAlgn="auto">
              <a:spcBef>
                <a:spcPct val="0"/>
              </a:spcBef>
              <a:spcAft>
                <a:spcPts val="600"/>
              </a:spcAft>
              <a:tabLst/>
              <a:defRPr sz="1800" b="0" i="0" u="none" strike="noStrike" kern="0" cap="none" spc="0" baseline="0">
                <a:solidFill>
                  <a:srgbClr val="000000"/>
                </a:solidFill>
                <a:uFillTx/>
              </a:defRPr>
            </a:pPr>
            <a:r>
              <a:rPr lang="en-US" sz="3200" b="1" u="none" strike="noStrike" cap="all" spc="700">
                <a:solidFill>
                  <a:schemeClr val="bg1"/>
                </a:solidFill>
                <a:uFillTx/>
                <a:latin typeface="+mj-lt"/>
                <a:ea typeface="+mj-ea"/>
                <a:cs typeface="+mj-cs"/>
              </a:rPr>
              <a:t>Comma </a:t>
            </a:r>
          </a:p>
        </p:txBody>
      </p:sp>
      <p:sp>
        <p:nvSpPr>
          <p:cNvPr id="4" name="TextBox 7">
            <a:extLst>
              <a:ext uri="{FF2B5EF4-FFF2-40B4-BE49-F238E27FC236}">
                <a16:creationId xmlns:a16="http://schemas.microsoft.com/office/drawing/2014/main" id="{FAF27020-B2EB-4C08-90FC-4193BE4FB001}"/>
              </a:ext>
            </a:extLst>
          </p:cNvPr>
          <p:cNvSpPr txBox="1"/>
          <p:nvPr/>
        </p:nvSpPr>
        <p:spPr>
          <a:xfrm>
            <a:off x="4478695" y="833535"/>
            <a:ext cx="3222170" cy="5361991"/>
          </a:xfrm>
          <a:prstGeom prst="rect">
            <a:avLst/>
          </a:prstGeom>
        </p:spPr>
        <p:txBody>
          <a:bodyPr vert="horz" lIns="0" tIns="0" rIns="0" bIns="0" rtlCol="0" anchorCtr="0" compatLnSpc="1">
            <a:normAutofit fontScale="92500"/>
          </a:bodyPr>
          <a:lstStyle/>
          <a:p>
            <a:pPr marR="0" lvl="0" fontAlgn="auto">
              <a:lnSpc>
                <a:spcPct val="110000"/>
              </a:lnSpc>
              <a:spcBef>
                <a:spcPts val="0"/>
              </a:spcBef>
              <a:spcAft>
                <a:spcPts val="600"/>
              </a:spcAft>
              <a:tabLst/>
              <a:defRPr sz="1800" b="0" i="0" u="none" strike="noStrike" kern="0" cap="none" spc="0" baseline="0">
                <a:solidFill>
                  <a:srgbClr val="000000"/>
                </a:solidFill>
                <a:uFillTx/>
              </a:defRPr>
            </a:pPr>
            <a:r>
              <a:rPr lang="en-US" b="0" i="0" u="none" strike="noStrike" cap="none" spc="0" baseline="0" dirty="0">
                <a:uFillTx/>
              </a:rPr>
              <a:t>Comma’s are frequently overused incorrectly. It is vitally important within academic writing to understand when and where to use commas within sentence structure. </a:t>
            </a:r>
          </a:p>
          <a:p>
            <a:pPr marL="0" marR="0" lvl="0" indent="-228600" fontAlgn="auto">
              <a:lnSpc>
                <a:spcPct val="110000"/>
              </a:lnSpc>
              <a:spcBef>
                <a:spcPts val="0"/>
              </a:spcBef>
              <a:spcAft>
                <a:spcPts val="600"/>
              </a:spcAft>
              <a:buFont typeface="Arial" panose="020B0604020202020204" pitchFamily="34" charset="0"/>
              <a:buChar char="•"/>
              <a:tabLst/>
              <a:defRPr sz="1800" b="0" i="0" u="none" strike="noStrike" kern="0" cap="none" spc="0" baseline="0">
                <a:solidFill>
                  <a:srgbClr val="000000"/>
                </a:solidFill>
                <a:uFillTx/>
              </a:defRPr>
            </a:pPr>
            <a:endParaRPr lang="en-US" b="0" i="0" u="none" strike="noStrike" cap="none" spc="0" baseline="0" dirty="0">
              <a:uFillTx/>
            </a:endParaRPr>
          </a:p>
          <a:p>
            <a:pPr marR="0" lvl="0" fontAlgn="auto">
              <a:lnSpc>
                <a:spcPct val="110000"/>
              </a:lnSpc>
              <a:spcBef>
                <a:spcPts val="0"/>
              </a:spcBef>
              <a:spcAft>
                <a:spcPts val="600"/>
              </a:spcAft>
              <a:tabLst/>
              <a:defRPr sz="1800" b="0" i="0" u="none" strike="noStrike" kern="0" cap="none" spc="0" baseline="0">
                <a:solidFill>
                  <a:srgbClr val="000000"/>
                </a:solidFill>
                <a:uFillTx/>
              </a:defRPr>
            </a:pPr>
            <a:r>
              <a:rPr lang="en-US" b="0" i="0" u="none" strike="noStrike" cap="none" spc="0" baseline="0" dirty="0">
                <a:uFillTx/>
              </a:rPr>
              <a:t>The comma functions as a tool to indicate separation of words, phrases, or ideas to prevent misinterpretation of information. </a:t>
            </a:r>
          </a:p>
          <a:p>
            <a:pPr marR="0" lvl="0" fontAlgn="auto">
              <a:lnSpc>
                <a:spcPct val="110000"/>
              </a:lnSpc>
              <a:spcBef>
                <a:spcPts val="0"/>
              </a:spcBef>
              <a:spcAft>
                <a:spcPts val="600"/>
              </a:spcAft>
              <a:tabLst/>
              <a:defRPr sz="1800" b="0" i="0" u="none" strike="noStrike" kern="0" cap="none" spc="0" baseline="0">
                <a:solidFill>
                  <a:srgbClr val="000000"/>
                </a:solidFill>
                <a:uFillTx/>
              </a:defRPr>
            </a:pPr>
            <a:endParaRPr lang="en-US" b="0" i="0" u="none" strike="noStrike" cap="none" spc="0" baseline="0" dirty="0">
              <a:uFillTx/>
            </a:endParaRPr>
          </a:p>
          <a:p>
            <a:pPr marR="0" lvl="0" fontAlgn="auto">
              <a:lnSpc>
                <a:spcPct val="110000"/>
              </a:lnSpc>
              <a:spcBef>
                <a:spcPts val="0"/>
              </a:spcBef>
              <a:spcAft>
                <a:spcPts val="600"/>
              </a:spcAft>
              <a:tabLst/>
              <a:defRPr sz="1800" b="0" i="0" u="none" strike="noStrike" kern="0" cap="none" spc="0" baseline="0">
                <a:solidFill>
                  <a:srgbClr val="000000"/>
                </a:solidFill>
                <a:uFillTx/>
              </a:defRPr>
            </a:pPr>
            <a:r>
              <a:rPr lang="en-US" b="0" i="0" u="none" strike="noStrike" cap="none" spc="0" baseline="0" dirty="0">
                <a:uFillTx/>
              </a:rPr>
              <a:t>The rule of thumb is; </a:t>
            </a:r>
            <a:r>
              <a:rPr lang="en-US" b="1" i="0" u="none" strike="noStrike" cap="none" spc="0" baseline="0" dirty="0">
                <a:uFillTx/>
              </a:rPr>
              <a:t>use commas to divide clauses within a sentence</a:t>
            </a:r>
          </a:p>
          <a:p>
            <a:pPr marL="0" marR="0" lvl="0" indent="-228600" fontAlgn="auto">
              <a:lnSpc>
                <a:spcPct val="110000"/>
              </a:lnSpc>
              <a:spcBef>
                <a:spcPts val="0"/>
              </a:spcBef>
              <a:spcAft>
                <a:spcPts val="600"/>
              </a:spcAft>
              <a:buFont typeface="Arial" panose="020B0604020202020204" pitchFamily="34" charset="0"/>
              <a:buChar char="•"/>
              <a:tabLst/>
              <a:defRPr sz="1800" b="0" i="0" u="none" strike="noStrike" kern="0" cap="none" spc="0" baseline="0">
                <a:solidFill>
                  <a:srgbClr val="000000"/>
                </a:solidFill>
                <a:uFillTx/>
              </a:defRPr>
            </a:pPr>
            <a:endParaRPr lang="en-US" b="0" i="0" u="none" strike="noStrike" cap="none" spc="0" baseline="0" dirty="0">
              <a:uFillTx/>
            </a:endParaRPr>
          </a:p>
          <a:p>
            <a:pPr marR="0" lvl="0" fontAlgn="auto">
              <a:lnSpc>
                <a:spcPct val="110000"/>
              </a:lnSpc>
              <a:spcBef>
                <a:spcPts val="0"/>
              </a:spcBef>
              <a:spcAft>
                <a:spcPts val="600"/>
              </a:spcAft>
              <a:tabLst/>
              <a:defRPr sz="1800" b="0" i="0" u="none" strike="noStrike" kern="0" cap="none" spc="0" baseline="0">
                <a:solidFill>
                  <a:srgbClr val="000000"/>
                </a:solidFill>
                <a:uFillTx/>
              </a:defRPr>
            </a:pPr>
            <a:r>
              <a:rPr lang="en-US" b="0" i="0" u="none" strike="noStrike" cap="none" spc="0" baseline="0" dirty="0">
                <a:uFillTx/>
              </a:rPr>
              <a:t>When a sentence is spoken aloud, </a:t>
            </a:r>
            <a:r>
              <a:rPr lang="en-US" b="1" i="0" u="none" strike="noStrike" cap="none" spc="0" baseline="0" dirty="0">
                <a:uFillTx/>
              </a:rPr>
              <a:t>a comma often represents a pause</a:t>
            </a:r>
            <a:r>
              <a:rPr lang="en-US" b="0" i="0" u="none" strike="noStrike" cap="none" spc="0" baseline="0" dirty="0">
                <a:uFillTx/>
              </a:rPr>
              <a:t>.</a:t>
            </a:r>
          </a:p>
          <a:p>
            <a:pPr marL="0" marR="0" lvl="0" indent="-228600" fontAlgn="auto">
              <a:lnSpc>
                <a:spcPct val="110000"/>
              </a:lnSpc>
              <a:spcBef>
                <a:spcPts val="0"/>
              </a:spcBef>
              <a:spcAft>
                <a:spcPts val="600"/>
              </a:spcAft>
              <a:buFont typeface="Arial" panose="020B0604020202020204" pitchFamily="34" charset="0"/>
              <a:buChar char="•"/>
              <a:tabLst/>
              <a:defRPr sz="1800" b="0" i="0" u="none" strike="noStrike" kern="0" cap="none" spc="0" baseline="0">
                <a:solidFill>
                  <a:srgbClr val="000000"/>
                </a:solidFill>
                <a:uFillTx/>
              </a:defRPr>
            </a:pPr>
            <a:endParaRPr lang="en-US" sz="1400" b="0" i="0" u="none" strike="noStrike" cap="none" spc="0" baseline="0" dirty="0">
              <a:uFillTx/>
            </a:endParaRPr>
          </a:p>
          <a:p>
            <a:pPr marL="0" marR="0" lvl="0" indent="-228600" fontAlgn="auto">
              <a:lnSpc>
                <a:spcPct val="110000"/>
              </a:lnSpc>
              <a:spcBef>
                <a:spcPts val="0"/>
              </a:spcBef>
              <a:spcAft>
                <a:spcPts val="600"/>
              </a:spcAft>
              <a:buFont typeface="Arial" panose="020B0604020202020204" pitchFamily="34" charset="0"/>
              <a:buChar char="•"/>
              <a:tabLst/>
              <a:defRPr sz="1800" b="0" i="0" u="none" strike="noStrike" kern="0" cap="none" spc="0" baseline="0">
                <a:solidFill>
                  <a:srgbClr val="000000"/>
                </a:solidFill>
                <a:uFillTx/>
              </a:defRPr>
            </a:pPr>
            <a:endParaRPr lang="en-US" sz="1400" b="0" i="0" u="none" strike="noStrike" cap="none" spc="0" baseline="0" dirty="0">
              <a:uFillTx/>
            </a:endParaRPr>
          </a:p>
          <a:p>
            <a:pPr marL="0" marR="0" lvl="0" indent="-228600" fontAlgn="auto">
              <a:lnSpc>
                <a:spcPct val="110000"/>
              </a:lnSpc>
              <a:spcBef>
                <a:spcPts val="0"/>
              </a:spcBef>
              <a:spcAft>
                <a:spcPts val="600"/>
              </a:spcAft>
              <a:buFont typeface="Arial" panose="020B0604020202020204" pitchFamily="34" charset="0"/>
              <a:buChar char="•"/>
              <a:tabLst/>
              <a:defRPr sz="1800" b="0" i="0" u="none" strike="noStrike" kern="0" cap="none" spc="0" baseline="0">
                <a:solidFill>
                  <a:srgbClr val="000000"/>
                </a:solidFill>
                <a:uFillTx/>
              </a:defRPr>
            </a:pPr>
            <a:endParaRPr lang="en-US" sz="1400" b="0" i="0" u="none" strike="noStrike" cap="none" spc="0" baseline="0" dirty="0">
              <a:uFillTx/>
            </a:endParaRPr>
          </a:p>
        </p:txBody>
      </p:sp>
      <p:pic>
        <p:nvPicPr>
          <p:cNvPr id="2" name="Picture 5">
            <a:extLst>
              <a:ext uri="{FF2B5EF4-FFF2-40B4-BE49-F238E27FC236}">
                <a16:creationId xmlns:a16="http://schemas.microsoft.com/office/drawing/2014/main" id="{A9385916-23D6-414E-9533-C2B2D275D0D3}"/>
              </a:ext>
            </a:extLst>
          </p:cNvPr>
          <p:cNvPicPr>
            <a:picLocks noChangeAspect="1"/>
          </p:cNvPicPr>
          <p:nvPr/>
        </p:nvPicPr>
        <p:blipFill>
          <a:blip r:embed="rId2"/>
          <a:stretch>
            <a:fillRect/>
          </a:stretch>
        </p:blipFill>
        <p:spPr>
          <a:xfrm>
            <a:off x="8115300" y="1012890"/>
            <a:ext cx="3619500" cy="4832219"/>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2" end="2"/>
                                            </p:txEl>
                                          </p:spTgt>
                                        </p:tgtEl>
                                        <p:attrNameLst>
                                          <p:attrName>style.visibility</p:attrName>
                                        </p:attrNameLst>
                                      </p:cBhvr>
                                      <p:to>
                                        <p:strVal val="visible"/>
                                      </p:to>
                                    </p:set>
                                    <p:animEffect transition="in" filter="fade">
                                      <p:cBhvr>
                                        <p:cTn id="14" dur="1000"/>
                                        <p:tgtEl>
                                          <p:spTgt spid="4">
                                            <p:txEl>
                                              <p:pRg st="2" end="2"/>
                                            </p:txEl>
                                          </p:spTgt>
                                        </p:tgtEl>
                                      </p:cBhvr>
                                    </p:animEffect>
                                    <p:anim calcmode="lin" valueType="num">
                                      <p:cBhvr>
                                        <p:cTn id="15"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animEffect transition="in" filter="fade">
                                      <p:cBhvr>
                                        <p:cTn id="21" dur="1000"/>
                                        <p:tgtEl>
                                          <p:spTgt spid="4">
                                            <p:txEl>
                                              <p:pRg st="4" end="4"/>
                                            </p:txEl>
                                          </p:spTgt>
                                        </p:tgtEl>
                                      </p:cBhvr>
                                    </p:animEffect>
                                    <p:anim calcmode="lin" valueType="num">
                                      <p:cBhvr>
                                        <p:cTn id="22"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6" end="6"/>
                                            </p:txEl>
                                          </p:spTgt>
                                        </p:tgtEl>
                                        <p:attrNameLst>
                                          <p:attrName>style.visibility</p:attrName>
                                        </p:attrNameLst>
                                      </p:cBhvr>
                                      <p:to>
                                        <p:strVal val="visible"/>
                                      </p:to>
                                    </p:set>
                                    <p:animEffect transition="in" filter="fade">
                                      <p:cBhvr>
                                        <p:cTn id="28" dur="1000"/>
                                        <p:tgtEl>
                                          <p:spTgt spid="4">
                                            <p:txEl>
                                              <p:pRg st="6" end="6"/>
                                            </p:txEl>
                                          </p:spTgt>
                                        </p:tgtEl>
                                      </p:cBhvr>
                                    </p:animEffect>
                                    <p:anim calcmode="lin" valueType="num">
                                      <p:cBhvr>
                                        <p:cTn id="29"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660A7-7861-4E1B-89A9-16872D058C5A}"/>
              </a:ext>
            </a:extLst>
          </p:cNvPr>
          <p:cNvSpPr txBox="1">
            <a:spLocks noGrp="1"/>
          </p:cNvSpPr>
          <p:nvPr>
            <p:ph type="title"/>
          </p:nvPr>
        </p:nvSpPr>
        <p:spPr>
          <a:xfrm>
            <a:off x="1355271" y="185928"/>
            <a:ext cx="10241280" cy="1234440"/>
          </a:xfrm>
        </p:spPr>
        <p:txBody>
          <a:bodyPr anchorCtr="1"/>
          <a:lstStyle/>
          <a:p>
            <a:pPr lvl="0" algn="ctr"/>
            <a:r>
              <a:rPr lang="en-GB" dirty="0">
                <a:latin typeface="Arial Nova" pitchFamily="34"/>
              </a:rPr>
              <a:t>Examples</a:t>
            </a:r>
            <a:r>
              <a:rPr lang="en-GB" dirty="0"/>
              <a:t> </a:t>
            </a:r>
          </a:p>
        </p:txBody>
      </p:sp>
      <p:sp>
        <p:nvSpPr>
          <p:cNvPr id="3" name="Rectangle 4">
            <a:extLst>
              <a:ext uri="{FF2B5EF4-FFF2-40B4-BE49-F238E27FC236}">
                <a16:creationId xmlns:a16="http://schemas.microsoft.com/office/drawing/2014/main" id="{A45BFDE4-7CC2-428E-81BA-6776E0FD6F06}"/>
              </a:ext>
            </a:extLst>
          </p:cNvPr>
          <p:cNvSpPr/>
          <p:nvPr/>
        </p:nvSpPr>
        <p:spPr>
          <a:xfrm>
            <a:off x="447820" y="2283134"/>
            <a:ext cx="11296360" cy="2677656"/>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dirty="0">
                <a:solidFill>
                  <a:srgbClr val="000000"/>
                </a:solidFill>
                <a:uFillTx/>
                <a:latin typeface="Arial Nova" pitchFamily="34"/>
              </a:rPr>
              <a:t>The comma is a common</a:t>
            </a:r>
            <a:r>
              <a:rPr lang="en-US" sz="2400" b="0" i="0" u="none" strike="noStrike" kern="1200" cap="none" spc="0" baseline="0" dirty="0">
                <a:solidFill>
                  <a:srgbClr val="FF0000"/>
                </a:solidFill>
                <a:uFillTx/>
                <a:latin typeface="Arial Nova" pitchFamily="34"/>
              </a:rPr>
              <a:t>,</a:t>
            </a:r>
            <a:r>
              <a:rPr lang="en-US" sz="2400" b="0" i="0" u="none" strike="noStrike" kern="1200" cap="none" spc="0" baseline="0" dirty="0">
                <a:solidFill>
                  <a:srgbClr val="000000"/>
                </a:solidFill>
                <a:uFillTx/>
                <a:latin typeface="Arial Nova" pitchFamily="34"/>
              </a:rPr>
              <a:t> important and useful piece of punctuation.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dirty="0">
              <a:solidFill>
                <a:srgbClr val="000000"/>
              </a:solidFill>
              <a:latin typeface="Arial Nova"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dirty="0">
                <a:solidFill>
                  <a:srgbClr val="000000"/>
                </a:solidFill>
                <a:uFillTx/>
                <a:latin typeface="Arial Nova" pitchFamily="34"/>
              </a:rPr>
              <a:t>The</a:t>
            </a:r>
            <a:r>
              <a:rPr lang="en-US" sz="2400" b="0" i="0" u="none" strike="noStrike" kern="1200" cap="none" spc="0" dirty="0">
                <a:solidFill>
                  <a:srgbClr val="000000"/>
                </a:solidFill>
                <a:uFillTx/>
                <a:latin typeface="Arial Nova" pitchFamily="34"/>
              </a:rPr>
              <a:t> house has two bedrooms</a:t>
            </a:r>
            <a:r>
              <a:rPr lang="en-US" sz="2400" b="0" i="0" u="none" strike="noStrike" kern="1200" cap="none" spc="0" dirty="0">
                <a:solidFill>
                  <a:srgbClr val="FF0000"/>
                </a:solidFill>
                <a:uFillTx/>
                <a:latin typeface="Arial Nova" pitchFamily="34"/>
              </a:rPr>
              <a:t>,</a:t>
            </a:r>
            <a:r>
              <a:rPr lang="en-US" sz="2400" b="0" i="0" u="none" strike="noStrike" kern="1200" cap="none" spc="0" dirty="0">
                <a:solidFill>
                  <a:srgbClr val="000000"/>
                </a:solidFill>
                <a:uFillTx/>
                <a:latin typeface="Arial Nova" pitchFamily="34"/>
              </a:rPr>
              <a:t> a large livin</a:t>
            </a:r>
            <a:r>
              <a:rPr lang="en-US" sz="2400" dirty="0">
                <a:solidFill>
                  <a:srgbClr val="000000"/>
                </a:solidFill>
                <a:latin typeface="Arial Nova" pitchFamily="34"/>
              </a:rPr>
              <a:t>g room</a:t>
            </a:r>
            <a:r>
              <a:rPr lang="en-US" sz="2400" dirty="0">
                <a:solidFill>
                  <a:srgbClr val="FF0000"/>
                </a:solidFill>
                <a:latin typeface="Arial Nova" pitchFamily="34"/>
              </a:rPr>
              <a:t>,</a:t>
            </a:r>
            <a:r>
              <a:rPr lang="en-US" sz="2400" dirty="0">
                <a:solidFill>
                  <a:srgbClr val="000000"/>
                </a:solidFill>
                <a:latin typeface="Arial Nova" pitchFamily="34"/>
              </a:rPr>
              <a:t> two bathrooms and a terrace. </a:t>
            </a:r>
            <a:endParaRPr lang="en-US" sz="2400" b="0" i="0" u="none" strike="noStrike" kern="1200" cap="none" spc="0" baseline="0" dirty="0">
              <a:solidFill>
                <a:srgbClr val="000000"/>
              </a:solidFill>
              <a:uFillTx/>
              <a:latin typeface="Arial Nova"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dirty="0">
              <a:solidFill>
                <a:srgbClr val="000000"/>
              </a:solidFill>
              <a:latin typeface="Arial Nova"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kern="0" dirty="0">
                <a:solidFill>
                  <a:srgbClr val="000000"/>
                </a:solidFill>
                <a:latin typeface="Arial Nova" pitchFamily="34"/>
              </a:rPr>
              <a:t>Mount Snowdon</a:t>
            </a:r>
            <a:r>
              <a:rPr lang="en-US" sz="2400" kern="0" dirty="0">
                <a:solidFill>
                  <a:srgbClr val="FF0000"/>
                </a:solidFill>
                <a:latin typeface="Arial Nova" pitchFamily="34"/>
              </a:rPr>
              <a:t>, </a:t>
            </a:r>
            <a:r>
              <a:rPr lang="en-US" sz="2400" kern="0" dirty="0">
                <a:solidFill>
                  <a:srgbClr val="000000"/>
                </a:solidFill>
                <a:latin typeface="Arial Nova" pitchFamily="34"/>
              </a:rPr>
              <a:t>which is based in north Wales</a:t>
            </a:r>
            <a:r>
              <a:rPr lang="en-US" sz="2400" kern="0" dirty="0">
                <a:solidFill>
                  <a:srgbClr val="FF0000"/>
                </a:solidFill>
                <a:latin typeface="Arial Nova" pitchFamily="34"/>
              </a:rPr>
              <a:t>,</a:t>
            </a:r>
            <a:r>
              <a:rPr lang="en-US" sz="2400" kern="0" dirty="0">
                <a:solidFill>
                  <a:srgbClr val="000000"/>
                </a:solidFill>
                <a:latin typeface="Arial Nova" pitchFamily="34"/>
              </a:rPr>
              <a:t> is the highest mountain in all of Wales.  </a:t>
            </a:r>
            <a:endParaRPr lang="en-US" sz="2400" b="0" i="0" u="none" strike="noStrike" kern="1200" cap="none" spc="0" baseline="0" dirty="0">
              <a:solidFill>
                <a:srgbClr val="000000"/>
              </a:solidFill>
              <a:uFillTx/>
              <a:latin typeface="Arial Nova"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dirty="0">
              <a:solidFill>
                <a:srgbClr val="000000"/>
              </a:solidFill>
              <a:uFillTx/>
              <a:latin typeface="Arial Nova" pitchFamily="34"/>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1FCE60-ECDB-49B1-A5CA-E834A33FE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E3AE8C3-8F65-40F4-BABE-E70F38301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alpha val="78000"/>
                </a:schemeClr>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2FC4764-B8D5-4F87-95DB-3125B2D12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9728" y="59346"/>
            <a:ext cx="4156527" cy="4037836"/>
          </a:xfrm>
          <a:prstGeom prst="rect">
            <a:avLst/>
          </a:prstGeom>
          <a:gradFill>
            <a:gsLst>
              <a:gs pos="0">
                <a:schemeClr val="accent5">
                  <a:alpha val="47000"/>
                </a:schemeClr>
              </a:gs>
              <a:gs pos="100000">
                <a:schemeClr val="accent4">
                  <a:alpha val="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4C1654F-94F5-497E-8ECF-F2A7E84D6A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68311" y="3587283"/>
            <a:ext cx="2501979" cy="4038601"/>
          </a:xfrm>
          <a:prstGeom prst="rect">
            <a:avLst/>
          </a:prstGeom>
          <a:gradFill>
            <a:gsLst>
              <a:gs pos="0">
                <a:schemeClr val="accent5">
                  <a:lumMod val="60000"/>
                  <a:lumOff val="40000"/>
                  <a:alpha val="0"/>
                </a:schemeClr>
              </a:gs>
              <a:gs pos="99000">
                <a:schemeClr val="accent2">
                  <a:alpha val="74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489" y="1757117"/>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58000">
                <a:schemeClr val="bg1">
                  <a:alpha val="0"/>
                </a:schemeClr>
              </a:gs>
              <a:gs pos="100000">
                <a:schemeClr val="accent6">
                  <a:alpha val="35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96F92F8-9655-423A-A958-838CD25DBA74}"/>
              </a:ext>
            </a:extLst>
          </p:cNvPr>
          <p:cNvSpPr txBox="1">
            <a:spLocks noGrp="1"/>
          </p:cNvSpPr>
          <p:nvPr>
            <p:ph type="title"/>
          </p:nvPr>
        </p:nvSpPr>
        <p:spPr>
          <a:xfrm>
            <a:off x="681780" y="586855"/>
            <a:ext cx="3131093" cy="3507474"/>
          </a:xfrm>
        </p:spPr>
        <p:txBody>
          <a:bodyPr vert="horz" lIns="0" tIns="0" rIns="0" bIns="0" rtlCol="0" anchor="b" anchorCtr="1">
            <a:normAutofit/>
          </a:bodyPr>
          <a:lstStyle/>
          <a:p>
            <a:pPr lvl="0" algn="r"/>
            <a:r>
              <a:rPr lang="en-US" sz="3200">
                <a:solidFill>
                  <a:schemeClr val="bg1"/>
                </a:solidFill>
              </a:rPr>
              <a:t>Semi-Colon</a:t>
            </a:r>
          </a:p>
        </p:txBody>
      </p:sp>
      <p:sp>
        <p:nvSpPr>
          <p:cNvPr id="4" name="Rectangle 4">
            <a:extLst>
              <a:ext uri="{FF2B5EF4-FFF2-40B4-BE49-F238E27FC236}">
                <a16:creationId xmlns:a16="http://schemas.microsoft.com/office/drawing/2014/main" id="{E5729E32-229B-4200-B9BF-226290EB5E06}"/>
              </a:ext>
            </a:extLst>
          </p:cNvPr>
          <p:cNvSpPr/>
          <p:nvPr/>
        </p:nvSpPr>
        <p:spPr>
          <a:xfrm>
            <a:off x="4478695" y="833535"/>
            <a:ext cx="3619500" cy="5361991"/>
          </a:xfrm>
          <a:prstGeom prst="rect">
            <a:avLst/>
          </a:prstGeom>
        </p:spPr>
        <p:txBody>
          <a:bodyPr vert="horz" lIns="0" tIns="0" rIns="0" bIns="0" rtlCol="0" anchorCtr="0" compatLnSpc="1">
            <a:normAutofit lnSpcReduction="10000"/>
          </a:bodyPr>
          <a:lstStyle/>
          <a:p>
            <a:pPr marR="0" lvl="0" fontAlgn="auto">
              <a:lnSpc>
                <a:spcPct val="120000"/>
              </a:lnSpc>
              <a:spcBef>
                <a:spcPts val="0"/>
              </a:spcBef>
              <a:spcAft>
                <a:spcPts val="600"/>
              </a:spcAft>
              <a:tabLst/>
              <a:defRPr sz="1800" b="0" i="0" u="none" strike="noStrike" kern="0" cap="none" spc="0" baseline="0">
                <a:solidFill>
                  <a:srgbClr val="000000"/>
                </a:solidFill>
                <a:uFillTx/>
              </a:defRPr>
            </a:pPr>
            <a:r>
              <a:rPr lang="en-US" sz="2000" b="0" i="0" u="none" strike="noStrike" cap="none" spc="0" baseline="0" dirty="0">
                <a:uFillTx/>
              </a:rPr>
              <a:t>The semi-colon is one of the most difficult punctuation marks as it is difficult to apply effectively.  </a:t>
            </a:r>
          </a:p>
          <a:p>
            <a:pPr marL="0" marR="0" lvl="0" indent="-228600" fontAlgn="auto">
              <a:lnSpc>
                <a:spcPct val="120000"/>
              </a:lnSpc>
              <a:spcBef>
                <a:spcPts val="0"/>
              </a:spcBef>
              <a:spcAft>
                <a:spcPts val="600"/>
              </a:spcAft>
              <a:buFont typeface="Arial" panose="020B0604020202020204" pitchFamily="34" charset="0"/>
              <a:buChar char="•"/>
              <a:tabLst/>
              <a:defRPr sz="1800" b="0" i="0" u="none" strike="noStrike" kern="0" cap="none" spc="0" baseline="0">
                <a:solidFill>
                  <a:srgbClr val="000000"/>
                </a:solidFill>
                <a:uFillTx/>
              </a:defRPr>
            </a:pPr>
            <a:endParaRPr lang="en-US" sz="2000" b="0" i="0" u="none" strike="noStrike" cap="none" spc="0" baseline="0" dirty="0">
              <a:uFillTx/>
            </a:endParaRPr>
          </a:p>
          <a:p>
            <a:pPr marR="0" lvl="0" fontAlgn="auto">
              <a:lnSpc>
                <a:spcPct val="120000"/>
              </a:lnSpc>
              <a:spcBef>
                <a:spcPts val="0"/>
              </a:spcBef>
              <a:spcAft>
                <a:spcPts val="600"/>
              </a:spcAft>
              <a:tabLst/>
              <a:defRPr sz="1800" b="0" i="0" u="none" strike="noStrike" kern="0" cap="none" spc="0" baseline="0">
                <a:solidFill>
                  <a:srgbClr val="000000"/>
                </a:solidFill>
                <a:uFillTx/>
              </a:defRPr>
            </a:pPr>
            <a:r>
              <a:rPr lang="en-US" sz="2000" dirty="0"/>
              <a:t>The semi-colon has one major use in academic writing</a:t>
            </a:r>
          </a:p>
          <a:p>
            <a:pPr marR="0" lvl="0" fontAlgn="auto">
              <a:lnSpc>
                <a:spcPct val="120000"/>
              </a:lnSpc>
              <a:spcBef>
                <a:spcPts val="0"/>
              </a:spcBef>
              <a:spcAft>
                <a:spcPts val="600"/>
              </a:spcAft>
              <a:tabLst/>
              <a:defRPr sz="1800" b="0" i="0" u="none" strike="noStrike" kern="0" cap="none" spc="0" baseline="0">
                <a:solidFill>
                  <a:srgbClr val="000000"/>
                </a:solidFill>
                <a:uFillTx/>
              </a:defRPr>
            </a:pPr>
            <a:endParaRPr lang="en-US" sz="2000" dirty="0"/>
          </a:p>
          <a:p>
            <a:pPr marL="0" marR="0" lvl="0" indent="-228600" fontAlgn="auto">
              <a:lnSpc>
                <a:spcPct val="120000"/>
              </a:lnSpc>
              <a:spcBef>
                <a:spcPts val="0"/>
              </a:spcBef>
              <a:spcAft>
                <a:spcPts val="600"/>
              </a:spcAft>
              <a:buFont typeface="Arial" panose="020B0604020202020204" pitchFamily="34" charset="0"/>
              <a:buChar char="•"/>
              <a:tabLst/>
              <a:defRPr sz="1800" b="0" i="0" u="none" strike="noStrike" kern="0" cap="none" spc="0" baseline="0">
                <a:solidFill>
                  <a:srgbClr val="000000"/>
                </a:solidFill>
                <a:uFillTx/>
              </a:defRPr>
            </a:pPr>
            <a:r>
              <a:rPr lang="en-US" sz="2000" b="1" dirty="0"/>
              <a:t>To separate full sentences which have the same common theme</a:t>
            </a:r>
          </a:p>
          <a:p>
            <a:pPr marR="0" lvl="0" fontAlgn="auto">
              <a:lnSpc>
                <a:spcPct val="120000"/>
              </a:lnSpc>
              <a:spcBef>
                <a:spcPts val="0"/>
              </a:spcBef>
              <a:spcAft>
                <a:spcPts val="600"/>
              </a:spcAft>
              <a:tabLst/>
              <a:defRPr sz="1800" b="0" i="0" u="none" strike="noStrike" kern="0" cap="none" spc="0" baseline="0">
                <a:solidFill>
                  <a:srgbClr val="000000"/>
                </a:solidFill>
                <a:uFillTx/>
              </a:defRPr>
            </a:pPr>
            <a:endParaRPr lang="en-US" sz="2000" dirty="0"/>
          </a:p>
          <a:p>
            <a:pPr marR="0" lvl="0" fontAlgn="auto">
              <a:lnSpc>
                <a:spcPct val="120000"/>
              </a:lnSpc>
              <a:spcBef>
                <a:spcPts val="0"/>
              </a:spcBef>
              <a:spcAft>
                <a:spcPts val="600"/>
              </a:spcAft>
              <a:tabLst/>
              <a:defRPr sz="1800" b="0" i="0" u="none" strike="noStrike" kern="0" cap="none" spc="0" baseline="0">
                <a:solidFill>
                  <a:srgbClr val="000000"/>
                </a:solidFill>
                <a:uFillTx/>
              </a:defRPr>
            </a:pPr>
            <a:r>
              <a:rPr lang="en-US" sz="2000" b="0" i="0" u="none" strike="noStrike" cap="none" spc="0" baseline="0" dirty="0">
                <a:uFillTx/>
              </a:rPr>
              <a:t>Both </a:t>
            </a:r>
            <a:r>
              <a:rPr lang="en-US" sz="2000" dirty="0"/>
              <a:t>should</a:t>
            </a:r>
            <a:r>
              <a:rPr lang="en-US" sz="2000" b="0" i="0" u="none" strike="noStrike" cap="none" spc="0" baseline="0" dirty="0">
                <a:uFillTx/>
              </a:rPr>
              <a:t> make sense when standing alone</a:t>
            </a:r>
            <a:br>
              <a:rPr lang="en-US" sz="1600" b="0" i="0" u="none" strike="noStrike" cap="none" spc="0" baseline="0" dirty="0">
                <a:uFillTx/>
              </a:rPr>
            </a:br>
            <a:endParaRPr lang="en-US" sz="1600" b="0" i="0" u="none" strike="noStrike" cap="none" spc="0" baseline="0" dirty="0">
              <a:uFillTx/>
            </a:endParaRPr>
          </a:p>
        </p:txBody>
      </p:sp>
      <p:pic>
        <p:nvPicPr>
          <p:cNvPr id="3" name="Picture 3">
            <a:extLst>
              <a:ext uri="{FF2B5EF4-FFF2-40B4-BE49-F238E27FC236}">
                <a16:creationId xmlns:a16="http://schemas.microsoft.com/office/drawing/2014/main" id="{E88347F6-6A6E-4F36-9004-149FBBBE5690}"/>
              </a:ext>
            </a:extLst>
          </p:cNvPr>
          <p:cNvPicPr>
            <a:picLocks noChangeAspect="1"/>
          </p:cNvPicPr>
          <p:nvPr/>
        </p:nvPicPr>
        <p:blipFill>
          <a:blip r:embed="rId2"/>
          <a:stretch>
            <a:fillRect/>
          </a:stretch>
        </p:blipFill>
        <p:spPr>
          <a:xfrm>
            <a:off x="8115300" y="1360714"/>
            <a:ext cx="3619500" cy="4136571"/>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2" end="2"/>
                                            </p:txEl>
                                          </p:spTgt>
                                        </p:tgtEl>
                                        <p:attrNameLst>
                                          <p:attrName>style.visibility</p:attrName>
                                        </p:attrNameLst>
                                      </p:cBhvr>
                                      <p:to>
                                        <p:strVal val="visible"/>
                                      </p:to>
                                    </p:set>
                                    <p:animEffect transition="in" filter="fade">
                                      <p:cBhvr>
                                        <p:cTn id="14" dur="1000"/>
                                        <p:tgtEl>
                                          <p:spTgt spid="4">
                                            <p:txEl>
                                              <p:pRg st="2" end="2"/>
                                            </p:txEl>
                                          </p:spTgt>
                                        </p:tgtEl>
                                      </p:cBhvr>
                                    </p:animEffect>
                                    <p:anim calcmode="lin" valueType="num">
                                      <p:cBhvr>
                                        <p:cTn id="15"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animEffect transition="in" filter="fade">
                                      <p:cBhvr>
                                        <p:cTn id="21" dur="1000"/>
                                        <p:tgtEl>
                                          <p:spTgt spid="4">
                                            <p:txEl>
                                              <p:pRg st="4" end="4"/>
                                            </p:txEl>
                                          </p:spTgt>
                                        </p:tgtEl>
                                      </p:cBhvr>
                                    </p:animEffect>
                                    <p:anim calcmode="lin" valueType="num">
                                      <p:cBhvr>
                                        <p:cTn id="22"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6" end="6"/>
                                            </p:txEl>
                                          </p:spTgt>
                                        </p:tgtEl>
                                        <p:attrNameLst>
                                          <p:attrName>style.visibility</p:attrName>
                                        </p:attrNameLst>
                                      </p:cBhvr>
                                      <p:to>
                                        <p:strVal val="visible"/>
                                      </p:to>
                                    </p:set>
                                    <p:animEffect transition="in" filter="fade">
                                      <p:cBhvr>
                                        <p:cTn id="28" dur="1000"/>
                                        <p:tgtEl>
                                          <p:spTgt spid="4">
                                            <p:txEl>
                                              <p:pRg st="6" end="6"/>
                                            </p:txEl>
                                          </p:spTgt>
                                        </p:tgtEl>
                                      </p:cBhvr>
                                    </p:animEffect>
                                    <p:anim calcmode="lin" valueType="num">
                                      <p:cBhvr>
                                        <p:cTn id="29"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F6B57-4552-4E0E-894D-6B51C17646BD}"/>
              </a:ext>
            </a:extLst>
          </p:cNvPr>
          <p:cNvSpPr txBox="1">
            <a:spLocks noGrp="1"/>
          </p:cNvSpPr>
          <p:nvPr>
            <p:ph type="title"/>
          </p:nvPr>
        </p:nvSpPr>
        <p:spPr>
          <a:xfrm>
            <a:off x="947606" y="-368490"/>
            <a:ext cx="10058400" cy="1450759"/>
          </a:xfrm>
        </p:spPr>
        <p:txBody>
          <a:bodyPr anchorCtr="1"/>
          <a:lstStyle/>
          <a:p>
            <a:pPr lvl="0" algn="ctr"/>
            <a:r>
              <a:rPr lang="en-GB" dirty="0">
                <a:latin typeface="Arial Nova" pitchFamily="34"/>
              </a:rPr>
              <a:t>Example</a:t>
            </a:r>
            <a:r>
              <a:rPr lang="en-GB" dirty="0"/>
              <a:t> </a:t>
            </a:r>
          </a:p>
        </p:txBody>
      </p:sp>
      <p:sp>
        <p:nvSpPr>
          <p:cNvPr id="3" name="Rectangle 3">
            <a:extLst>
              <a:ext uri="{FF2B5EF4-FFF2-40B4-BE49-F238E27FC236}">
                <a16:creationId xmlns:a16="http://schemas.microsoft.com/office/drawing/2014/main" id="{42B433ED-72E7-43C1-BC43-E3E00A174801}"/>
              </a:ext>
            </a:extLst>
          </p:cNvPr>
          <p:cNvSpPr/>
          <p:nvPr/>
        </p:nvSpPr>
        <p:spPr>
          <a:xfrm>
            <a:off x="504966" y="1236198"/>
            <a:ext cx="11252579" cy="5016758"/>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00" b="0" i="0" u="none" strike="noStrike" kern="1200" cap="none" spc="0" baseline="0" dirty="0">
              <a:solidFill>
                <a:srgbClr val="000000"/>
              </a:solidFill>
              <a:uFillTx/>
              <a:latin typeface="Arial Nova"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00" b="0" i="0" u="none" strike="noStrike" kern="1200" cap="none" spc="0" baseline="0" dirty="0">
              <a:solidFill>
                <a:srgbClr val="000000"/>
              </a:solidFill>
              <a:uFillTx/>
              <a:latin typeface="Arial Nova" pitchFamily="34"/>
            </a:endParaRPr>
          </a:p>
          <a:p>
            <a:pPr marR="0" lvl="0" algn="l" defTabSz="914400" rtl="0" fontAlgn="auto" hangingPunct="1">
              <a:lnSpc>
                <a:spcPct val="100000"/>
              </a:lnSpc>
              <a:spcBef>
                <a:spcPts val="0"/>
              </a:spcBef>
              <a:spcAft>
                <a:spcPts val="0"/>
              </a:spcAft>
              <a:buSzPct val="100000"/>
              <a:tabLst/>
              <a:defRPr sz="1800" b="0" i="0" u="none" strike="noStrike" kern="0" cap="none" spc="0" baseline="0">
                <a:solidFill>
                  <a:srgbClr val="000000"/>
                </a:solidFill>
                <a:uFillTx/>
              </a:defRPr>
            </a:pPr>
            <a:r>
              <a:rPr lang="en-US" sz="2800" dirty="0">
                <a:solidFill>
                  <a:srgbClr val="000000"/>
                </a:solidFill>
                <a:latin typeface="Arial Nova" pitchFamily="34"/>
              </a:rPr>
              <a:t>He’s so stubborn</a:t>
            </a:r>
            <a:r>
              <a:rPr lang="en-US" sz="2800" dirty="0">
                <a:solidFill>
                  <a:srgbClr val="FF0000"/>
                </a:solidFill>
                <a:latin typeface="Arial Nova" pitchFamily="34"/>
              </a:rPr>
              <a:t>;</a:t>
            </a:r>
            <a:r>
              <a:rPr lang="en-US" sz="2800" dirty="0">
                <a:solidFill>
                  <a:srgbClr val="000000"/>
                </a:solidFill>
                <a:latin typeface="Arial Nova" pitchFamily="34"/>
              </a:rPr>
              <a:t> it’s impossible to convince him to change his ideas even a little.</a:t>
            </a:r>
          </a:p>
          <a:p>
            <a:pPr marR="0" lvl="0" algn="l" defTabSz="914400" rtl="0" fontAlgn="auto" hangingPunct="1">
              <a:lnSpc>
                <a:spcPct val="100000"/>
              </a:lnSpc>
              <a:spcBef>
                <a:spcPts val="0"/>
              </a:spcBef>
              <a:spcAft>
                <a:spcPts val="0"/>
              </a:spcAft>
              <a:buSzPct val="100000"/>
              <a:tabLst/>
              <a:defRPr sz="1800" b="0" i="0" u="none" strike="noStrike" kern="0" cap="none" spc="0" baseline="0">
                <a:solidFill>
                  <a:srgbClr val="000000"/>
                </a:solidFill>
                <a:uFillTx/>
              </a:defRPr>
            </a:pPr>
            <a:endParaRPr lang="en-US" sz="2800" dirty="0">
              <a:solidFill>
                <a:srgbClr val="000000"/>
              </a:solidFill>
              <a:latin typeface="Arial Nova" pitchFamily="34"/>
            </a:endParaRPr>
          </a:p>
          <a:p>
            <a:pPr marR="0" lvl="0" algn="l" defTabSz="914400" rtl="0" fontAlgn="auto" hangingPunct="1">
              <a:lnSpc>
                <a:spcPct val="100000"/>
              </a:lnSpc>
              <a:spcBef>
                <a:spcPts val="0"/>
              </a:spcBef>
              <a:spcAft>
                <a:spcPts val="0"/>
              </a:spcAft>
              <a:buSzPct val="100000"/>
              <a:tabLst/>
              <a:defRPr sz="1800" b="0" i="0" u="none" strike="noStrike" kern="0" cap="none" spc="0" baseline="0">
                <a:solidFill>
                  <a:srgbClr val="000000"/>
                </a:solidFill>
                <a:uFillTx/>
              </a:defRPr>
            </a:pPr>
            <a:r>
              <a:rPr lang="en-US" sz="2800" dirty="0">
                <a:solidFill>
                  <a:srgbClr val="000000"/>
                </a:solidFill>
                <a:latin typeface="Arial Nova" pitchFamily="34"/>
              </a:rPr>
              <a:t>Companies won’t consider applications if they look rushed</a:t>
            </a:r>
            <a:r>
              <a:rPr lang="en-US" sz="2800" dirty="0">
                <a:solidFill>
                  <a:srgbClr val="FF0000"/>
                </a:solidFill>
                <a:latin typeface="Arial Nova" pitchFamily="34"/>
              </a:rPr>
              <a:t>; </a:t>
            </a:r>
            <a:r>
              <a:rPr lang="en-US" sz="2800" dirty="0">
                <a:solidFill>
                  <a:srgbClr val="000000"/>
                </a:solidFill>
                <a:latin typeface="Arial Nova" pitchFamily="34"/>
              </a:rPr>
              <a:t>it’s better to apply to fewer companies but put more time into each application.  </a:t>
            </a:r>
          </a:p>
          <a:p>
            <a:pPr marR="0" lvl="0" algn="l" defTabSz="914400" rtl="0" fontAlgn="auto" hangingPunct="1">
              <a:lnSpc>
                <a:spcPct val="100000"/>
              </a:lnSpc>
              <a:spcBef>
                <a:spcPts val="0"/>
              </a:spcBef>
              <a:spcAft>
                <a:spcPts val="0"/>
              </a:spcAft>
              <a:buSzPct val="100000"/>
              <a:tabLst/>
              <a:defRPr sz="1800" b="0" i="0" u="none" strike="noStrike" kern="0" cap="none" spc="0" baseline="0">
                <a:solidFill>
                  <a:srgbClr val="000000"/>
                </a:solidFill>
                <a:uFillTx/>
              </a:defRPr>
            </a:pPr>
            <a:endParaRPr lang="en-US" sz="2800" dirty="0">
              <a:solidFill>
                <a:srgbClr val="000000"/>
              </a:solidFill>
              <a:latin typeface="Arial Nova" pitchFamily="34"/>
            </a:endParaRPr>
          </a:p>
          <a:p>
            <a:pPr marR="0" lvl="0" algn="l" defTabSz="914400" rtl="0" fontAlgn="auto" hangingPunct="1">
              <a:lnSpc>
                <a:spcPct val="100000"/>
              </a:lnSpc>
              <a:spcBef>
                <a:spcPts val="0"/>
              </a:spcBef>
              <a:spcAft>
                <a:spcPts val="0"/>
              </a:spcAft>
              <a:buSzPct val="100000"/>
              <a:tabLst/>
              <a:defRPr sz="1800" b="0" i="0" u="none" strike="noStrike" kern="0" cap="none" spc="0" baseline="0">
                <a:solidFill>
                  <a:srgbClr val="000000"/>
                </a:solidFill>
                <a:uFillTx/>
              </a:defRPr>
            </a:pPr>
            <a:r>
              <a:rPr lang="en-US" sz="2800" b="0" i="0" u="none" strike="noStrike" kern="1200" cap="none" spc="0" baseline="0" dirty="0">
                <a:solidFill>
                  <a:srgbClr val="000000"/>
                </a:solidFill>
                <a:uFillTx/>
                <a:latin typeface="Arial Nova" pitchFamily="34"/>
              </a:rPr>
              <a:t>I don’t regret it</a:t>
            </a:r>
            <a:r>
              <a:rPr lang="en-US" sz="2800" b="0" i="0" u="none" strike="noStrike" kern="1200" cap="none" spc="0" baseline="0" dirty="0">
                <a:solidFill>
                  <a:srgbClr val="FF0000"/>
                </a:solidFill>
                <a:uFillTx/>
                <a:latin typeface="Arial Nova" pitchFamily="34"/>
              </a:rPr>
              <a:t>;</a:t>
            </a:r>
            <a:r>
              <a:rPr lang="en-US" sz="2800" b="0" i="0" u="none" strike="noStrike" kern="1200" cap="none" spc="0" baseline="0" dirty="0">
                <a:solidFill>
                  <a:srgbClr val="000000"/>
                </a:solidFill>
                <a:uFillTx/>
                <a:latin typeface="Arial Nova" pitchFamily="34"/>
              </a:rPr>
              <a:t> I</a:t>
            </a:r>
            <a:r>
              <a:rPr lang="en-US" sz="2800" b="0" i="0" u="none" strike="noStrike" kern="1200" cap="none" spc="0" dirty="0">
                <a:solidFill>
                  <a:srgbClr val="000000"/>
                </a:solidFill>
                <a:uFillTx/>
                <a:latin typeface="Arial Nova" pitchFamily="34"/>
              </a:rPr>
              <a:t> wouldn’t do a thing</a:t>
            </a:r>
            <a:r>
              <a:rPr lang="en-US" sz="2800" b="0" i="0" u="none" strike="noStrike" kern="1200" cap="none" spc="0" baseline="0" dirty="0">
                <a:solidFill>
                  <a:srgbClr val="000000"/>
                </a:solidFill>
                <a:uFillTx/>
                <a:latin typeface="Arial Nova" pitchFamily="34"/>
              </a:rPr>
              <a:t> differently next time.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800" b="0" i="0" u="none" strike="noStrike" kern="1200" cap="none" spc="0" baseline="0" dirty="0">
              <a:solidFill>
                <a:srgbClr val="000000"/>
              </a:solidFill>
              <a:uFillTx/>
              <a:latin typeface="Arial Nova"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800" b="0" i="0" u="none" strike="noStrike" kern="1200" cap="none" spc="0" baseline="0" dirty="0">
              <a:solidFill>
                <a:srgbClr val="000000"/>
              </a:solidFill>
              <a:uFillTx/>
              <a:latin typeface="Arial Nova" pitchFamily="34"/>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0" i="0" u="none" strike="noStrike" kern="1200" cap="none" spc="0" baseline="0" dirty="0">
                <a:solidFill>
                  <a:srgbClr val="000000"/>
                </a:solidFill>
                <a:uFillTx/>
                <a:latin typeface="Arial Nova" pitchFamily="34"/>
              </a:rPr>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4" end="4"/>
                                            </p:txEl>
                                          </p:spTgt>
                                        </p:tgtEl>
                                        <p:attrNameLst>
                                          <p:attrName>style.visibility</p:attrName>
                                        </p:attrNameLst>
                                      </p:cBhvr>
                                      <p:to>
                                        <p:strVal val="visible"/>
                                      </p:to>
                                    </p:set>
                                    <p:animEffect transition="in" filter="fade">
                                      <p:cBhvr>
                                        <p:cTn id="14" dur="1000"/>
                                        <p:tgtEl>
                                          <p:spTgt spid="3">
                                            <p:txEl>
                                              <p:pRg st="4" end="4"/>
                                            </p:txEl>
                                          </p:spTgt>
                                        </p:tgtEl>
                                      </p:cBhvr>
                                    </p:animEffect>
                                    <p:anim calcmode="lin" valueType="num">
                                      <p:cBhvr>
                                        <p:cTn id="1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fade">
                                      <p:cBhvr>
                                        <p:cTn id="21" dur="1000"/>
                                        <p:tgtEl>
                                          <p:spTgt spid="3">
                                            <p:txEl>
                                              <p:pRg st="6" end="6"/>
                                            </p:txEl>
                                          </p:spTgt>
                                        </p:tgtEl>
                                      </p:cBhvr>
                                    </p:animEffect>
                                    <p:anim calcmode="lin" valueType="num">
                                      <p:cBhvr>
                                        <p:cTn id="2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3DAF4AA-9270-40B5-B73C-B11B9A92F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B5CA0B-4D80-4736-96F7-F10EEFB4838A}"/>
              </a:ext>
            </a:extLst>
          </p:cNvPr>
          <p:cNvSpPr txBox="1">
            <a:spLocks noGrp="1"/>
          </p:cNvSpPr>
          <p:nvPr>
            <p:ph type="title"/>
          </p:nvPr>
        </p:nvSpPr>
        <p:spPr>
          <a:xfrm>
            <a:off x="1371598" y="-326471"/>
            <a:ext cx="5327375" cy="1560022"/>
          </a:xfrm>
        </p:spPr>
        <p:txBody>
          <a:bodyPr vert="horz" lIns="0" tIns="0" rIns="0" bIns="0" rtlCol="0" anchor="b" anchorCtr="1">
            <a:normAutofit/>
          </a:bodyPr>
          <a:lstStyle/>
          <a:p>
            <a:pPr lvl="0"/>
            <a:r>
              <a:rPr lang="en-US" dirty="0"/>
              <a:t>Full Stop</a:t>
            </a:r>
          </a:p>
        </p:txBody>
      </p:sp>
      <p:sp>
        <p:nvSpPr>
          <p:cNvPr id="4" name="Rectangle 4">
            <a:extLst>
              <a:ext uri="{FF2B5EF4-FFF2-40B4-BE49-F238E27FC236}">
                <a16:creationId xmlns:a16="http://schemas.microsoft.com/office/drawing/2014/main" id="{9946B13B-2E4A-4BFA-AC9E-FD275D6DF093}"/>
              </a:ext>
            </a:extLst>
          </p:cNvPr>
          <p:cNvSpPr/>
          <p:nvPr/>
        </p:nvSpPr>
        <p:spPr>
          <a:xfrm>
            <a:off x="1371600" y="2279374"/>
            <a:ext cx="5327373" cy="3601436"/>
          </a:xfrm>
          <a:prstGeom prst="rect">
            <a:avLst/>
          </a:prstGeom>
        </p:spPr>
        <p:txBody>
          <a:bodyPr vert="horz" lIns="0" tIns="0" rIns="0" bIns="0" rtlCol="0" anchorCtr="0" compatLnSpc="1">
            <a:normAutofit/>
          </a:bodyPr>
          <a:lstStyle/>
          <a:p>
            <a:pPr marR="0" lvl="0" fontAlgn="auto">
              <a:lnSpc>
                <a:spcPct val="120000"/>
              </a:lnSpc>
              <a:spcBef>
                <a:spcPts val="0"/>
              </a:spcBef>
              <a:spcAft>
                <a:spcPts val="600"/>
              </a:spcAft>
              <a:tabLst/>
              <a:defRPr sz="1800" b="0" i="0" u="none" strike="noStrike" kern="0" cap="none" spc="0" baseline="0">
                <a:solidFill>
                  <a:srgbClr val="000000"/>
                </a:solidFill>
                <a:uFillTx/>
              </a:defRPr>
            </a:pPr>
            <a:r>
              <a:rPr lang="en-US" sz="2800" b="0" i="0" u="none" strike="noStrike" cap="none" spc="0" baseline="0" dirty="0">
                <a:uFillTx/>
              </a:rPr>
              <a:t>A full stop is used </a:t>
            </a:r>
            <a:r>
              <a:rPr lang="en-US" sz="2800" dirty="0"/>
              <a:t>to indicate</a:t>
            </a:r>
            <a:r>
              <a:rPr lang="en-US" sz="2800" b="0" i="0" u="none" strike="noStrike" cap="none" spc="0" baseline="0" dirty="0">
                <a:uFillTx/>
              </a:rPr>
              <a:t> the end of a sentence.</a:t>
            </a:r>
          </a:p>
          <a:p>
            <a:pPr marR="0" lvl="0" fontAlgn="auto">
              <a:lnSpc>
                <a:spcPct val="120000"/>
              </a:lnSpc>
              <a:spcBef>
                <a:spcPts val="0"/>
              </a:spcBef>
              <a:spcAft>
                <a:spcPts val="600"/>
              </a:spcAft>
              <a:tabLst/>
              <a:defRPr sz="1800" b="0" i="0" u="none" strike="noStrike" kern="0" cap="none" spc="0" baseline="0">
                <a:solidFill>
                  <a:srgbClr val="000000"/>
                </a:solidFill>
                <a:uFillTx/>
              </a:defRPr>
            </a:pPr>
            <a:r>
              <a:rPr lang="en-US" sz="2800" b="0" i="0" u="none" strike="noStrike" cap="none" spc="0" baseline="0" dirty="0">
                <a:uFillTx/>
              </a:rPr>
              <a:t>Americans call this a period.</a:t>
            </a:r>
          </a:p>
        </p:txBody>
      </p:sp>
      <p:sp>
        <p:nvSpPr>
          <p:cNvPr id="11" name="Rectangle 10">
            <a:extLst>
              <a:ext uri="{FF2B5EF4-FFF2-40B4-BE49-F238E27FC236}">
                <a16:creationId xmlns:a16="http://schemas.microsoft.com/office/drawing/2014/main" id="{31D5E60A-D6B1-4F21-A993-313958AF0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15300" y="-4"/>
            <a:ext cx="4076699" cy="6858003"/>
          </a:xfrm>
          <a:prstGeom prst="rect">
            <a:avLst/>
          </a:prstGeom>
          <a:gradFill>
            <a:gsLst>
              <a:gs pos="8000">
                <a:schemeClr val="accent6"/>
              </a:gs>
              <a:gs pos="100000">
                <a:schemeClr val="accent5">
                  <a:alpha val="90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B7BB16B-E108-4C64-97D5-7AC67CC5E2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724863" y="1390436"/>
            <a:ext cx="6857572" cy="4076700"/>
          </a:xfrm>
          <a:prstGeom prst="rect">
            <a:avLst/>
          </a:prstGeom>
          <a:gradFill>
            <a:gsLst>
              <a:gs pos="0">
                <a:schemeClr val="accent4">
                  <a:alpha val="13000"/>
                </a:schemeClr>
              </a:gs>
              <a:gs pos="99000">
                <a:schemeClr val="accent2">
                  <a:alpha val="5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A5F6A003-4671-4F7B-A12E-2946D61E43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785110" y="1451112"/>
            <a:ext cx="6858001" cy="3955771"/>
          </a:xfrm>
          <a:prstGeom prst="rect">
            <a:avLst/>
          </a:prstGeom>
          <a:gradFill>
            <a:gsLst>
              <a:gs pos="0">
                <a:schemeClr val="accent6">
                  <a:alpha val="0"/>
                </a:schemeClr>
              </a:gs>
              <a:gs pos="72000">
                <a:schemeClr val="tx2">
                  <a:lumMod val="75000"/>
                  <a:lumOff val="25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3">
            <a:extLst>
              <a:ext uri="{FF2B5EF4-FFF2-40B4-BE49-F238E27FC236}">
                <a16:creationId xmlns:a16="http://schemas.microsoft.com/office/drawing/2014/main" id="{4648B278-EDC4-4A89-A12E-21F17761AA2D}"/>
              </a:ext>
            </a:extLst>
          </p:cNvPr>
          <p:cNvPicPr>
            <a:picLocks noChangeAspect="1"/>
          </p:cNvPicPr>
          <p:nvPr/>
        </p:nvPicPr>
        <p:blipFill>
          <a:blip r:embed="rId2"/>
          <a:stretch>
            <a:fillRect/>
          </a:stretch>
        </p:blipFill>
        <p:spPr>
          <a:xfrm>
            <a:off x="7169796" y="1028699"/>
            <a:ext cx="4076701" cy="228295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3DAF4AA-9270-40B5-B73C-B11B9A92F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FD5C9D-8DF3-4A59-B300-59A635371E2B}"/>
              </a:ext>
            </a:extLst>
          </p:cNvPr>
          <p:cNvSpPr txBox="1">
            <a:spLocks noGrp="1"/>
          </p:cNvSpPr>
          <p:nvPr>
            <p:ph type="title"/>
          </p:nvPr>
        </p:nvSpPr>
        <p:spPr>
          <a:xfrm>
            <a:off x="1292088" y="-582832"/>
            <a:ext cx="5327375" cy="1560022"/>
          </a:xfrm>
        </p:spPr>
        <p:txBody>
          <a:bodyPr vert="horz" lIns="0" tIns="0" rIns="0" bIns="0" rtlCol="0" anchor="b" anchorCtr="1">
            <a:normAutofit/>
          </a:bodyPr>
          <a:lstStyle/>
          <a:p>
            <a:pPr lvl="0"/>
            <a:r>
              <a:rPr lang="en-US" dirty="0"/>
              <a:t>Colon</a:t>
            </a:r>
          </a:p>
        </p:txBody>
      </p:sp>
      <p:sp>
        <p:nvSpPr>
          <p:cNvPr id="4" name="TextBox 4">
            <a:extLst>
              <a:ext uri="{FF2B5EF4-FFF2-40B4-BE49-F238E27FC236}">
                <a16:creationId xmlns:a16="http://schemas.microsoft.com/office/drawing/2014/main" id="{EC23B3A6-807D-4DDB-95BE-FCF58A7C170B}"/>
              </a:ext>
            </a:extLst>
          </p:cNvPr>
          <p:cNvSpPr txBox="1"/>
          <p:nvPr/>
        </p:nvSpPr>
        <p:spPr>
          <a:xfrm>
            <a:off x="1371600" y="1186543"/>
            <a:ext cx="5327373" cy="4694267"/>
          </a:xfrm>
          <a:prstGeom prst="rect">
            <a:avLst/>
          </a:prstGeom>
        </p:spPr>
        <p:txBody>
          <a:bodyPr vert="horz" lIns="0" tIns="0" rIns="0" bIns="0" rtlCol="0" anchorCtr="1" compatLnSpc="1">
            <a:normAutofit/>
          </a:bodyPr>
          <a:lstStyle/>
          <a:p>
            <a:pPr marR="0" lvl="0" fontAlgn="auto">
              <a:lnSpc>
                <a:spcPct val="120000"/>
              </a:lnSpc>
              <a:spcBef>
                <a:spcPts val="0"/>
              </a:spcBef>
              <a:spcAft>
                <a:spcPts val="600"/>
              </a:spcAft>
              <a:tabLst/>
              <a:defRPr sz="1800" b="0" i="0" u="none" strike="noStrike" kern="0" cap="none" spc="0" baseline="0">
                <a:solidFill>
                  <a:srgbClr val="000000"/>
                </a:solidFill>
                <a:uFillTx/>
              </a:defRPr>
            </a:pPr>
            <a:r>
              <a:rPr lang="en-US" sz="2400" b="0" i="0" u="none" strike="noStrike" cap="none" spc="0" baseline="0" dirty="0">
                <a:uFillTx/>
              </a:rPr>
              <a:t>The colon has 2 main uses</a:t>
            </a:r>
          </a:p>
          <a:p>
            <a:pPr marR="0" lvl="0" fontAlgn="auto">
              <a:lnSpc>
                <a:spcPct val="120000"/>
              </a:lnSpc>
              <a:spcBef>
                <a:spcPts val="0"/>
              </a:spcBef>
              <a:spcAft>
                <a:spcPts val="600"/>
              </a:spcAft>
              <a:tabLst/>
              <a:defRPr sz="1800" b="0" i="0" u="none" strike="noStrike" kern="0" cap="none" spc="0" baseline="0">
                <a:solidFill>
                  <a:srgbClr val="000000"/>
                </a:solidFill>
                <a:uFillTx/>
              </a:defRPr>
            </a:pPr>
            <a:endParaRPr lang="en-US" sz="2400" dirty="0"/>
          </a:p>
          <a:p>
            <a:pPr marL="342900" marR="0" lvl="0" indent="-342900" fontAlgn="auto">
              <a:lnSpc>
                <a:spcPct val="120000"/>
              </a:lnSpc>
              <a:spcBef>
                <a:spcPts val="0"/>
              </a:spcBef>
              <a:spcAft>
                <a:spcPts val="600"/>
              </a:spcAft>
              <a:buFont typeface="Arial" panose="020B0604020202020204" pitchFamily="34" charset="0"/>
              <a:buChar char="•"/>
              <a:tabLst/>
              <a:defRPr sz="1800" b="0" i="0" u="none" strike="noStrike" kern="0" cap="none" spc="0" baseline="0">
                <a:solidFill>
                  <a:srgbClr val="000000"/>
                </a:solidFill>
                <a:uFillTx/>
              </a:defRPr>
            </a:pPr>
            <a:r>
              <a:rPr lang="en-US" sz="2400" b="0" i="0" u="none" strike="noStrike" cap="none" spc="0" baseline="0" dirty="0">
                <a:uFillTx/>
              </a:rPr>
              <a:t>to signal the start of a list of items</a:t>
            </a:r>
          </a:p>
          <a:p>
            <a:pPr marR="0" lvl="0" fontAlgn="auto">
              <a:lnSpc>
                <a:spcPct val="120000"/>
              </a:lnSpc>
              <a:spcBef>
                <a:spcPts val="0"/>
              </a:spcBef>
              <a:spcAft>
                <a:spcPts val="600"/>
              </a:spcAft>
              <a:tabLst/>
              <a:defRPr sz="1800" b="0" i="0" u="none" strike="noStrike" kern="0" cap="none" spc="0" baseline="0">
                <a:solidFill>
                  <a:srgbClr val="000000"/>
                </a:solidFill>
                <a:uFillTx/>
              </a:defRPr>
            </a:pPr>
            <a:endParaRPr lang="en-US" sz="2400" b="0" i="0" u="none" strike="noStrike" cap="none" spc="0" baseline="0" dirty="0">
              <a:uFillTx/>
            </a:endParaRPr>
          </a:p>
          <a:p>
            <a:pPr marL="342900" marR="0" lvl="0" indent="-342900" fontAlgn="auto">
              <a:lnSpc>
                <a:spcPct val="120000"/>
              </a:lnSpc>
              <a:spcBef>
                <a:spcPts val="0"/>
              </a:spcBef>
              <a:spcAft>
                <a:spcPts val="600"/>
              </a:spcAft>
              <a:buFont typeface="Arial" panose="020B0604020202020204" pitchFamily="34" charset="0"/>
              <a:buChar char="•"/>
              <a:tabLst/>
              <a:defRPr sz="1800" b="0" i="0" u="none" strike="noStrike" kern="0" cap="none" spc="0" baseline="0">
                <a:solidFill>
                  <a:srgbClr val="000000"/>
                </a:solidFill>
                <a:uFillTx/>
              </a:defRPr>
            </a:pPr>
            <a:r>
              <a:rPr lang="en-US" sz="2400" b="0" i="0" u="none" strike="noStrike" cap="none" spc="0" baseline="0" dirty="0">
                <a:uFillTx/>
              </a:rPr>
              <a:t>can be used within sentences if the first part of the sentence poses an issue (or makes a point), and the second part of the sentence (after the colon) addresses the issue (or point).</a:t>
            </a:r>
            <a:endParaRPr lang="en-US" sz="1600" b="0" i="0" u="none" strike="noStrike" cap="none" spc="0" baseline="0" dirty="0">
              <a:uFillTx/>
            </a:endParaRPr>
          </a:p>
        </p:txBody>
      </p:sp>
      <p:sp>
        <p:nvSpPr>
          <p:cNvPr id="11" name="Rectangle 10">
            <a:extLst>
              <a:ext uri="{FF2B5EF4-FFF2-40B4-BE49-F238E27FC236}">
                <a16:creationId xmlns:a16="http://schemas.microsoft.com/office/drawing/2014/main" id="{31D5E60A-D6B1-4F21-A993-313958AF0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15300" y="-4"/>
            <a:ext cx="4076699" cy="6858003"/>
          </a:xfrm>
          <a:prstGeom prst="rect">
            <a:avLst/>
          </a:prstGeom>
          <a:gradFill>
            <a:gsLst>
              <a:gs pos="8000">
                <a:schemeClr val="accent6"/>
              </a:gs>
              <a:gs pos="100000">
                <a:schemeClr val="accent5">
                  <a:alpha val="90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B7BB16B-E108-4C64-97D5-7AC67CC5E2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724863" y="1390436"/>
            <a:ext cx="6857572" cy="4076700"/>
          </a:xfrm>
          <a:prstGeom prst="rect">
            <a:avLst/>
          </a:prstGeom>
          <a:gradFill>
            <a:gsLst>
              <a:gs pos="0">
                <a:schemeClr val="accent4">
                  <a:alpha val="13000"/>
                </a:schemeClr>
              </a:gs>
              <a:gs pos="99000">
                <a:schemeClr val="accent2">
                  <a:alpha val="5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A5F6A003-4671-4F7B-A12E-2946D61E43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785110" y="1451112"/>
            <a:ext cx="6858001" cy="3955771"/>
          </a:xfrm>
          <a:prstGeom prst="rect">
            <a:avLst/>
          </a:prstGeom>
          <a:gradFill>
            <a:gsLst>
              <a:gs pos="0">
                <a:schemeClr val="accent6">
                  <a:alpha val="0"/>
                </a:schemeClr>
              </a:gs>
              <a:gs pos="72000">
                <a:schemeClr val="tx2">
                  <a:lumMod val="75000"/>
                  <a:lumOff val="25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3">
            <a:extLst>
              <a:ext uri="{FF2B5EF4-FFF2-40B4-BE49-F238E27FC236}">
                <a16:creationId xmlns:a16="http://schemas.microsoft.com/office/drawing/2014/main" id="{F1B15314-27FA-481E-AF3F-A3F2064B21F9}"/>
              </a:ext>
            </a:extLst>
          </p:cNvPr>
          <p:cNvPicPr>
            <a:picLocks noChangeAspect="1"/>
          </p:cNvPicPr>
          <p:nvPr/>
        </p:nvPicPr>
        <p:blipFill>
          <a:blip r:embed="rId2"/>
          <a:stretch>
            <a:fillRect/>
          </a:stretch>
        </p:blipFill>
        <p:spPr>
          <a:xfrm>
            <a:off x="7169796" y="1028699"/>
            <a:ext cx="4076701" cy="2935224"/>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2" end="2"/>
                                            </p:txEl>
                                          </p:spTgt>
                                        </p:tgtEl>
                                        <p:attrNameLst>
                                          <p:attrName>style.visibility</p:attrName>
                                        </p:attrNameLst>
                                      </p:cBhvr>
                                      <p:to>
                                        <p:strVal val="visible"/>
                                      </p:to>
                                    </p:set>
                                    <p:animEffect transition="in" filter="fade">
                                      <p:cBhvr>
                                        <p:cTn id="14" dur="1000"/>
                                        <p:tgtEl>
                                          <p:spTgt spid="4">
                                            <p:txEl>
                                              <p:pRg st="2" end="2"/>
                                            </p:txEl>
                                          </p:spTgt>
                                        </p:tgtEl>
                                      </p:cBhvr>
                                    </p:animEffect>
                                    <p:anim calcmode="lin" valueType="num">
                                      <p:cBhvr>
                                        <p:cTn id="15"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animEffect transition="in" filter="fade">
                                      <p:cBhvr>
                                        <p:cTn id="21" dur="1000"/>
                                        <p:tgtEl>
                                          <p:spTgt spid="4">
                                            <p:txEl>
                                              <p:pRg st="4" end="4"/>
                                            </p:txEl>
                                          </p:spTgt>
                                        </p:tgtEl>
                                      </p:cBhvr>
                                    </p:animEffect>
                                    <p:anim calcmode="lin" valueType="num">
                                      <p:cBhvr>
                                        <p:cTn id="22"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3EC13-2908-44EC-AA35-4EEBD79A383F}"/>
              </a:ext>
            </a:extLst>
          </p:cNvPr>
          <p:cNvSpPr txBox="1">
            <a:spLocks noGrp="1"/>
          </p:cNvSpPr>
          <p:nvPr>
            <p:ph type="title"/>
          </p:nvPr>
        </p:nvSpPr>
        <p:spPr>
          <a:xfrm>
            <a:off x="1257300" y="257165"/>
            <a:ext cx="10241280" cy="646825"/>
          </a:xfrm>
        </p:spPr>
        <p:txBody>
          <a:bodyPr anchorCtr="1"/>
          <a:lstStyle/>
          <a:p>
            <a:pPr lvl="0" algn="ctr"/>
            <a:r>
              <a:rPr lang="en-GB" dirty="0">
                <a:latin typeface="Arial Nova" pitchFamily="34"/>
              </a:rPr>
              <a:t>Example</a:t>
            </a:r>
            <a:r>
              <a:rPr lang="en-GB" dirty="0"/>
              <a:t> </a:t>
            </a:r>
          </a:p>
        </p:txBody>
      </p:sp>
      <p:sp>
        <p:nvSpPr>
          <p:cNvPr id="3" name="TextBox 3">
            <a:extLst>
              <a:ext uri="{FF2B5EF4-FFF2-40B4-BE49-F238E27FC236}">
                <a16:creationId xmlns:a16="http://schemas.microsoft.com/office/drawing/2014/main" id="{D408D4F8-A728-4849-9296-F1297B74B53C}"/>
              </a:ext>
            </a:extLst>
          </p:cNvPr>
          <p:cNvSpPr txBox="1"/>
          <p:nvPr/>
        </p:nvSpPr>
        <p:spPr>
          <a:xfrm>
            <a:off x="365566" y="1496118"/>
            <a:ext cx="11375932" cy="3970318"/>
          </a:xfrm>
          <a:prstGeom prst="rect">
            <a:avLst/>
          </a:prstGeom>
          <a:noFill/>
          <a:ln cap="flat">
            <a:noFill/>
          </a:ln>
        </p:spPr>
        <p:txBody>
          <a:bodyPr vert="horz" wrap="square" lIns="91440" tIns="45720" rIns="91440" bIns="45720" anchor="t" anchorCtr="0" compatLnSpc="1">
            <a:spAutoFit/>
          </a:bodyPr>
          <a:lstStyle/>
          <a:p>
            <a:pPr marR="0" lvl="0" algn="l" defTabSz="914400" rtl="0" fontAlgn="auto" hangingPunct="1">
              <a:lnSpc>
                <a:spcPct val="100000"/>
              </a:lnSpc>
              <a:spcBef>
                <a:spcPts val="0"/>
              </a:spcBef>
              <a:spcAft>
                <a:spcPts val="0"/>
              </a:spcAft>
              <a:buSzPct val="100000"/>
              <a:tabLst/>
              <a:defRPr sz="1800" b="0" i="0" u="none" strike="noStrike" kern="0" cap="none" spc="0" baseline="0">
                <a:solidFill>
                  <a:srgbClr val="000000"/>
                </a:solidFill>
                <a:uFillTx/>
              </a:defRPr>
            </a:pPr>
            <a:r>
              <a:rPr lang="en-US" sz="2800" b="0" i="0" u="none" strike="noStrike" kern="1200" cap="none" spc="0" baseline="0" dirty="0">
                <a:solidFill>
                  <a:srgbClr val="000000"/>
                </a:solidFill>
                <a:uFillTx/>
                <a:latin typeface="Arial Nova" pitchFamily="34"/>
              </a:rPr>
              <a:t>You may be required to bring many things</a:t>
            </a:r>
            <a:r>
              <a:rPr lang="en-US" sz="2800" b="0" i="0" u="none" strike="noStrike" kern="1200" cap="none" spc="0" baseline="0" dirty="0">
                <a:solidFill>
                  <a:srgbClr val="FF0000"/>
                </a:solidFill>
                <a:uFillTx/>
                <a:latin typeface="Arial Nova" pitchFamily="34"/>
              </a:rPr>
              <a:t>: </a:t>
            </a:r>
            <a:r>
              <a:rPr lang="en-US" sz="2800" b="0" i="0" u="none" strike="noStrike" kern="1200" cap="none" spc="0" baseline="0" dirty="0">
                <a:solidFill>
                  <a:srgbClr val="000000"/>
                </a:solidFill>
                <a:uFillTx/>
                <a:latin typeface="Arial Nova" pitchFamily="34"/>
              </a:rPr>
              <a:t>pens, pencils, ruler, rubber and a bag. </a:t>
            </a:r>
            <a:r>
              <a:rPr lang="en-US" sz="2800" dirty="0">
                <a:solidFill>
                  <a:srgbClr val="000000"/>
                </a:solidFill>
                <a:latin typeface="Arial Nova" pitchFamily="34"/>
              </a:rPr>
              <a:t> </a:t>
            </a:r>
          </a:p>
          <a:p>
            <a:pPr marR="0" lvl="0" algn="l" defTabSz="914400" rtl="0" fontAlgn="auto" hangingPunct="1">
              <a:lnSpc>
                <a:spcPct val="100000"/>
              </a:lnSpc>
              <a:spcBef>
                <a:spcPts val="0"/>
              </a:spcBef>
              <a:spcAft>
                <a:spcPts val="0"/>
              </a:spcAft>
              <a:buSzPct val="100000"/>
              <a:tabLst/>
              <a:defRPr sz="1800" b="0" i="0" u="none" strike="noStrike" kern="0" cap="none" spc="0" baseline="0">
                <a:solidFill>
                  <a:srgbClr val="000000"/>
                </a:solidFill>
                <a:uFillTx/>
              </a:defRPr>
            </a:pPr>
            <a:endParaRPr lang="en-US" sz="2800" dirty="0">
              <a:solidFill>
                <a:srgbClr val="000000"/>
              </a:solidFill>
              <a:latin typeface="Arial Nova" pitchFamily="34"/>
            </a:endParaRPr>
          </a:p>
          <a:p>
            <a:pPr marR="0" lvl="0" algn="l" defTabSz="914400" rtl="0" fontAlgn="auto" hangingPunct="1">
              <a:lnSpc>
                <a:spcPct val="100000"/>
              </a:lnSpc>
              <a:spcBef>
                <a:spcPts val="0"/>
              </a:spcBef>
              <a:spcAft>
                <a:spcPts val="0"/>
              </a:spcAft>
              <a:buSzPct val="100000"/>
              <a:tabLst/>
              <a:defRPr sz="1800" b="0" i="0" u="none" strike="noStrike" kern="0" cap="none" spc="0" baseline="0">
                <a:solidFill>
                  <a:srgbClr val="000000"/>
                </a:solidFill>
                <a:uFillTx/>
              </a:defRPr>
            </a:pPr>
            <a:r>
              <a:rPr lang="en-US" sz="2800" b="0" i="0" u="none" strike="noStrike" kern="1200" cap="none" spc="0" baseline="0" dirty="0">
                <a:solidFill>
                  <a:srgbClr val="000000"/>
                </a:solidFill>
                <a:uFillTx/>
                <a:latin typeface="Arial Nova" pitchFamily="34"/>
              </a:rPr>
              <a:t>Rapid</a:t>
            </a:r>
            <a:r>
              <a:rPr lang="en-US" sz="2800" b="0" i="0" u="none" strike="noStrike" kern="1200" cap="none" spc="0" dirty="0">
                <a:solidFill>
                  <a:srgbClr val="000000"/>
                </a:solidFill>
                <a:uFillTx/>
                <a:latin typeface="Arial Nova" pitchFamily="34"/>
              </a:rPr>
              <a:t> </a:t>
            </a:r>
            <a:r>
              <a:rPr lang="en-US" sz="2800" b="0" i="0" u="none" strike="noStrike" kern="1200" cap="none" spc="0" dirty="0" err="1">
                <a:solidFill>
                  <a:srgbClr val="000000"/>
                </a:solidFill>
                <a:uFillTx/>
                <a:latin typeface="Arial Nova" pitchFamily="34"/>
              </a:rPr>
              <a:t>urbanisation</a:t>
            </a:r>
            <a:r>
              <a:rPr lang="en-US" sz="2800" b="0" i="0" u="none" strike="noStrike" kern="1200" cap="none" spc="0" dirty="0">
                <a:solidFill>
                  <a:srgbClr val="000000"/>
                </a:solidFill>
                <a:uFillTx/>
                <a:latin typeface="Arial Nova" pitchFamily="34"/>
              </a:rPr>
              <a:t> has led to several problems</a:t>
            </a:r>
            <a:r>
              <a:rPr lang="en-US" sz="2800" b="0" i="0" u="none" strike="noStrike" kern="1200" cap="none" spc="0" dirty="0">
                <a:solidFill>
                  <a:srgbClr val="FF0000"/>
                </a:solidFill>
                <a:uFillTx/>
                <a:latin typeface="Arial Nova" pitchFamily="34"/>
              </a:rPr>
              <a:t>:</a:t>
            </a:r>
            <a:r>
              <a:rPr lang="en-US" sz="2800" b="0" i="0" u="none" strike="noStrike" kern="1200" cap="none" spc="0" dirty="0">
                <a:solidFill>
                  <a:srgbClr val="000000"/>
                </a:solidFill>
                <a:uFillTx/>
                <a:latin typeface="Arial Nova" pitchFamily="34"/>
              </a:rPr>
              <a:t> congestion, air pollution and a shortage of affordable housing for families.</a:t>
            </a:r>
          </a:p>
          <a:p>
            <a:pPr marR="0" lvl="0" algn="l" defTabSz="914400" rtl="0" fontAlgn="auto" hangingPunct="1">
              <a:lnSpc>
                <a:spcPct val="100000"/>
              </a:lnSpc>
              <a:spcBef>
                <a:spcPts val="0"/>
              </a:spcBef>
              <a:spcAft>
                <a:spcPts val="0"/>
              </a:spcAft>
              <a:buSzPct val="100000"/>
              <a:tabLst/>
              <a:defRPr sz="1800" b="0" i="0" u="none" strike="noStrike" kern="0" cap="none" spc="0" baseline="0">
                <a:solidFill>
                  <a:srgbClr val="000000"/>
                </a:solidFill>
                <a:uFillTx/>
              </a:defRPr>
            </a:pPr>
            <a:endParaRPr lang="en-US" sz="2800" b="0" i="0" u="none" strike="noStrike" kern="1200" cap="none" spc="0" dirty="0">
              <a:solidFill>
                <a:srgbClr val="000000"/>
              </a:solidFill>
              <a:uFillTx/>
              <a:latin typeface="Arial Nova" pitchFamily="34"/>
            </a:endParaRPr>
          </a:p>
          <a:p>
            <a:pPr marR="0" lvl="0" algn="l" defTabSz="914400" rtl="0" fontAlgn="auto" hangingPunct="1">
              <a:lnSpc>
                <a:spcPct val="100000"/>
              </a:lnSpc>
              <a:spcBef>
                <a:spcPts val="0"/>
              </a:spcBef>
              <a:spcAft>
                <a:spcPts val="0"/>
              </a:spcAft>
              <a:buSzPct val="100000"/>
              <a:tabLst/>
              <a:defRPr sz="1800" b="0" i="0" u="none" strike="noStrike" kern="0" cap="none" spc="0" baseline="0">
                <a:solidFill>
                  <a:srgbClr val="000000"/>
                </a:solidFill>
                <a:uFillTx/>
              </a:defRPr>
            </a:pPr>
            <a:r>
              <a:rPr lang="en-US" sz="2800" baseline="0" dirty="0">
                <a:solidFill>
                  <a:srgbClr val="000000"/>
                </a:solidFill>
                <a:latin typeface="Arial Nova" pitchFamily="34"/>
              </a:rPr>
              <a:t>I can promise you one</a:t>
            </a:r>
            <a:r>
              <a:rPr lang="en-US" sz="2800" dirty="0">
                <a:solidFill>
                  <a:srgbClr val="000000"/>
                </a:solidFill>
                <a:latin typeface="Arial Nova" pitchFamily="34"/>
              </a:rPr>
              <a:t> thing</a:t>
            </a:r>
            <a:r>
              <a:rPr lang="en-US" sz="2800" dirty="0">
                <a:solidFill>
                  <a:srgbClr val="FF0000"/>
                </a:solidFill>
                <a:latin typeface="Arial Nova" pitchFamily="34"/>
              </a:rPr>
              <a:t>: </a:t>
            </a:r>
            <a:r>
              <a:rPr lang="en-US" sz="2800" dirty="0">
                <a:solidFill>
                  <a:srgbClr val="000000"/>
                </a:solidFill>
                <a:latin typeface="Arial Nova" pitchFamily="34"/>
              </a:rPr>
              <a:t>you won’t regret your decision</a:t>
            </a:r>
          </a:p>
          <a:p>
            <a:pPr marR="0" lvl="0" algn="l" defTabSz="914400" rtl="0" fontAlgn="auto" hangingPunct="1">
              <a:lnSpc>
                <a:spcPct val="100000"/>
              </a:lnSpc>
              <a:spcBef>
                <a:spcPts val="0"/>
              </a:spcBef>
              <a:spcAft>
                <a:spcPts val="0"/>
              </a:spcAft>
              <a:buSzPct val="100000"/>
              <a:tabLst/>
              <a:defRPr sz="1800" b="0" i="0" u="none" strike="noStrike" kern="0" cap="none" spc="0" baseline="0">
                <a:solidFill>
                  <a:srgbClr val="000000"/>
                </a:solidFill>
                <a:uFillTx/>
              </a:defRPr>
            </a:pPr>
            <a:r>
              <a:rPr lang="en-US" sz="2800" dirty="0">
                <a:solidFill>
                  <a:srgbClr val="000000"/>
                </a:solidFill>
                <a:latin typeface="Arial Nova" pitchFamily="34"/>
              </a:rPr>
              <a:t> </a:t>
            </a:r>
          </a:p>
          <a:p>
            <a:pPr marR="0" lvl="0" algn="l" defTabSz="914400" rtl="0" fontAlgn="auto" hangingPunct="1">
              <a:lnSpc>
                <a:spcPct val="100000"/>
              </a:lnSpc>
              <a:spcBef>
                <a:spcPts val="0"/>
              </a:spcBef>
              <a:spcAft>
                <a:spcPts val="0"/>
              </a:spcAft>
              <a:buSzPct val="100000"/>
              <a:tabLst/>
              <a:defRPr sz="1800" b="0" i="0" u="none" strike="noStrike" kern="0" cap="none" spc="0" baseline="0">
                <a:solidFill>
                  <a:srgbClr val="000000"/>
                </a:solidFill>
                <a:uFillTx/>
              </a:defRPr>
            </a:pPr>
            <a:r>
              <a:rPr lang="en-US" sz="2800" b="0" i="0" u="none" strike="noStrike" kern="1200" cap="none" spc="0" baseline="0" dirty="0">
                <a:solidFill>
                  <a:srgbClr val="000000"/>
                </a:solidFill>
                <a:uFillTx/>
                <a:latin typeface="Arial Nova" pitchFamily="34"/>
              </a:rPr>
              <a:t>H</a:t>
            </a:r>
            <a:r>
              <a:rPr lang="en-US" sz="2800" dirty="0">
                <a:solidFill>
                  <a:srgbClr val="000000"/>
                </a:solidFill>
                <a:latin typeface="Arial Nova" pitchFamily="34"/>
              </a:rPr>
              <a:t>e left all his money to his best friend in the entire world</a:t>
            </a:r>
            <a:r>
              <a:rPr lang="en-US" sz="2800" dirty="0">
                <a:solidFill>
                  <a:srgbClr val="FF0000"/>
                </a:solidFill>
                <a:latin typeface="Arial Nova" pitchFamily="34"/>
              </a:rPr>
              <a:t>:</a:t>
            </a:r>
            <a:r>
              <a:rPr lang="en-US" sz="2800" dirty="0">
                <a:solidFill>
                  <a:srgbClr val="000000"/>
                </a:solidFill>
                <a:latin typeface="Arial Nova" pitchFamily="34"/>
              </a:rPr>
              <a:t> his dog. </a:t>
            </a:r>
            <a:endParaRPr lang="en-US" sz="2800" b="0" i="0" u="none" strike="noStrike" kern="1200" cap="none" spc="0" baseline="0" dirty="0">
              <a:solidFill>
                <a:srgbClr val="000000"/>
              </a:solidFill>
              <a:uFillTx/>
              <a:latin typeface="Arial Nova" pitchFamily="34"/>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21FCE60-ECDB-49B1-A5CA-E834A33FE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E3AE8C3-8F65-40F4-BABE-E70F38301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alpha val="78000"/>
                </a:schemeClr>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2FC4764-B8D5-4F87-95DB-3125B2D12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9728" y="59346"/>
            <a:ext cx="4156527" cy="4037836"/>
          </a:xfrm>
          <a:prstGeom prst="rect">
            <a:avLst/>
          </a:prstGeom>
          <a:gradFill>
            <a:gsLst>
              <a:gs pos="0">
                <a:schemeClr val="accent5">
                  <a:alpha val="47000"/>
                </a:schemeClr>
              </a:gs>
              <a:gs pos="100000">
                <a:schemeClr val="accent4">
                  <a:alpha val="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4C1654F-94F5-497E-8ECF-F2A7E84D6A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68311" y="3587283"/>
            <a:ext cx="2501979" cy="4038601"/>
          </a:xfrm>
          <a:prstGeom prst="rect">
            <a:avLst/>
          </a:prstGeom>
          <a:gradFill>
            <a:gsLst>
              <a:gs pos="0">
                <a:schemeClr val="accent5">
                  <a:lumMod val="60000"/>
                  <a:lumOff val="40000"/>
                  <a:alpha val="0"/>
                </a:schemeClr>
              </a:gs>
              <a:gs pos="99000">
                <a:schemeClr val="accent2">
                  <a:alpha val="74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489" y="1757117"/>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58000">
                <a:schemeClr val="bg1">
                  <a:alpha val="0"/>
                </a:schemeClr>
              </a:gs>
              <a:gs pos="100000">
                <a:schemeClr val="accent6">
                  <a:alpha val="35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1C2263D-84A7-4DB8-BF72-33D0098205F0}"/>
              </a:ext>
            </a:extLst>
          </p:cNvPr>
          <p:cNvSpPr txBox="1">
            <a:spLocks noGrp="1"/>
          </p:cNvSpPr>
          <p:nvPr>
            <p:ph type="title"/>
          </p:nvPr>
        </p:nvSpPr>
        <p:spPr>
          <a:xfrm>
            <a:off x="681780" y="586855"/>
            <a:ext cx="3131093" cy="3507474"/>
          </a:xfrm>
        </p:spPr>
        <p:txBody>
          <a:bodyPr vert="horz" lIns="0" tIns="0" rIns="0" bIns="0" rtlCol="0" anchor="b" anchorCtr="1">
            <a:normAutofit/>
          </a:bodyPr>
          <a:lstStyle/>
          <a:p>
            <a:pPr lvl="0" algn="r"/>
            <a:r>
              <a:rPr lang="en-US" sz="3200">
                <a:solidFill>
                  <a:schemeClr val="bg1"/>
                </a:solidFill>
              </a:rPr>
              <a:t>Brackets </a:t>
            </a:r>
          </a:p>
        </p:txBody>
      </p:sp>
      <p:sp>
        <p:nvSpPr>
          <p:cNvPr id="4" name="Rectangle 4">
            <a:extLst>
              <a:ext uri="{FF2B5EF4-FFF2-40B4-BE49-F238E27FC236}">
                <a16:creationId xmlns:a16="http://schemas.microsoft.com/office/drawing/2014/main" id="{D5672126-215E-4431-A913-5F54730802A3}"/>
              </a:ext>
            </a:extLst>
          </p:cNvPr>
          <p:cNvSpPr/>
          <p:nvPr/>
        </p:nvSpPr>
        <p:spPr>
          <a:xfrm>
            <a:off x="4582397" y="353786"/>
            <a:ext cx="3682581" cy="6106885"/>
          </a:xfrm>
          <a:prstGeom prst="rect">
            <a:avLst/>
          </a:prstGeom>
        </p:spPr>
        <p:txBody>
          <a:bodyPr vert="horz" lIns="0" tIns="0" rIns="0" bIns="0" rtlCol="0" anchorCtr="0" compatLnSpc="1">
            <a:normAutofit/>
          </a:bodyPr>
          <a:lstStyle/>
          <a:p>
            <a:pPr marR="0" lvl="0" fontAlgn="auto">
              <a:lnSpc>
                <a:spcPct val="120000"/>
              </a:lnSpc>
              <a:spcBef>
                <a:spcPts val="0"/>
              </a:spcBef>
              <a:spcAft>
                <a:spcPts val="600"/>
              </a:spcAft>
              <a:tabLst/>
              <a:defRPr sz="1800" b="0" i="0" u="none" strike="noStrike" kern="0" cap="none" spc="0" baseline="0">
                <a:solidFill>
                  <a:srgbClr val="000000"/>
                </a:solidFill>
                <a:uFillTx/>
              </a:defRPr>
            </a:pPr>
            <a:r>
              <a:rPr lang="en-US" sz="2000" b="1" dirty="0"/>
              <a:t>E</a:t>
            </a:r>
            <a:r>
              <a:rPr lang="en-US" sz="2000" b="1" i="0" u="none" strike="noStrike" cap="none" spc="0" baseline="0" dirty="0">
                <a:uFillTx/>
              </a:rPr>
              <a:t>nclose separate information or non-essential information. </a:t>
            </a:r>
          </a:p>
          <a:p>
            <a:pPr marR="0" lvl="0" fontAlgn="auto">
              <a:lnSpc>
                <a:spcPct val="120000"/>
              </a:lnSpc>
              <a:spcBef>
                <a:spcPts val="0"/>
              </a:spcBef>
              <a:spcAft>
                <a:spcPts val="600"/>
              </a:spcAft>
              <a:tabLst/>
              <a:defRPr sz="1800" b="0" i="0" u="none" strike="noStrike" kern="0" cap="none" spc="0" baseline="0">
                <a:solidFill>
                  <a:srgbClr val="000000"/>
                </a:solidFill>
                <a:uFillTx/>
              </a:defRPr>
            </a:pPr>
            <a:endParaRPr lang="en-US" sz="2000" b="1" i="0" u="none" strike="noStrike" cap="none" spc="0" baseline="0" dirty="0">
              <a:uFillTx/>
            </a:endParaRPr>
          </a:p>
          <a:p>
            <a:pPr marR="0" lvl="0" fontAlgn="auto">
              <a:lnSpc>
                <a:spcPct val="120000"/>
              </a:lnSpc>
              <a:spcBef>
                <a:spcPts val="0"/>
              </a:spcBef>
              <a:spcAft>
                <a:spcPts val="600"/>
              </a:spcAft>
              <a:tabLst/>
              <a:defRPr sz="1800" b="0" i="0" u="none" strike="noStrike" kern="0" cap="none" spc="0" baseline="0">
                <a:solidFill>
                  <a:srgbClr val="000000"/>
                </a:solidFill>
                <a:uFillTx/>
              </a:defRPr>
            </a:pPr>
            <a:r>
              <a:rPr lang="en-US" sz="2000" b="0" i="0" u="none" strike="noStrike" cap="none" spc="0" baseline="0" dirty="0">
                <a:uFillTx/>
              </a:rPr>
              <a:t>Information that’s relevant, but surplus to requirements.</a:t>
            </a:r>
          </a:p>
          <a:p>
            <a:pPr marR="0" lvl="0" fontAlgn="auto">
              <a:lnSpc>
                <a:spcPct val="120000"/>
              </a:lnSpc>
              <a:spcBef>
                <a:spcPts val="0"/>
              </a:spcBef>
              <a:spcAft>
                <a:spcPts val="600"/>
              </a:spcAft>
              <a:tabLst/>
              <a:defRPr sz="1800" b="0" i="0" u="none" strike="noStrike" kern="0" cap="none" spc="0" baseline="0">
                <a:solidFill>
                  <a:srgbClr val="000000"/>
                </a:solidFill>
                <a:uFillTx/>
              </a:defRPr>
            </a:pPr>
            <a:endParaRPr lang="en-US" sz="2000" b="0" i="0" u="none" strike="noStrike" cap="none" spc="0" baseline="0" dirty="0">
              <a:uFillTx/>
            </a:endParaRPr>
          </a:p>
          <a:p>
            <a:pPr marR="0" lvl="0" fontAlgn="auto">
              <a:lnSpc>
                <a:spcPct val="120000"/>
              </a:lnSpc>
              <a:spcBef>
                <a:spcPts val="0"/>
              </a:spcBef>
              <a:spcAft>
                <a:spcPts val="600"/>
              </a:spcAft>
              <a:tabLst/>
              <a:defRPr sz="1800" b="0" i="0" u="none" strike="noStrike" kern="0" cap="none" spc="0" baseline="0">
                <a:solidFill>
                  <a:srgbClr val="000000"/>
                </a:solidFill>
                <a:uFillTx/>
              </a:defRPr>
            </a:pPr>
            <a:r>
              <a:rPr lang="en-US" sz="2000" b="0" i="0" u="none" strike="noStrike" cap="none" spc="0" baseline="0" dirty="0">
                <a:uFillTx/>
              </a:rPr>
              <a:t>They are the strongest and most formal way of clarifying information away from the main information.</a:t>
            </a:r>
          </a:p>
          <a:p>
            <a:pPr>
              <a:lnSpc>
                <a:spcPct val="120000"/>
              </a:lnSpc>
              <a:spcAft>
                <a:spcPts val="600"/>
              </a:spcAft>
              <a:defRPr sz="1800" b="0" i="0" u="none" strike="noStrike" kern="0" cap="none" spc="0" baseline="0">
                <a:solidFill>
                  <a:srgbClr val="000000"/>
                </a:solidFill>
                <a:uFillTx/>
              </a:defRPr>
            </a:pPr>
            <a:endParaRPr lang="en-US" sz="2000" dirty="0"/>
          </a:p>
          <a:p>
            <a:pPr>
              <a:lnSpc>
                <a:spcPct val="120000"/>
              </a:lnSpc>
              <a:spcAft>
                <a:spcPts val="600"/>
              </a:spcAft>
              <a:defRPr sz="1800" b="0" i="0" u="none" strike="noStrike" kern="0" cap="none" spc="0" baseline="0">
                <a:solidFill>
                  <a:srgbClr val="000000"/>
                </a:solidFill>
                <a:uFillTx/>
              </a:defRPr>
            </a:pPr>
            <a:r>
              <a:rPr lang="en-US" sz="2000" dirty="0"/>
              <a:t>Nothing should be surplus to requirements in academic writing so not use brackets. </a:t>
            </a:r>
          </a:p>
          <a:p>
            <a:pPr>
              <a:lnSpc>
                <a:spcPct val="120000"/>
              </a:lnSpc>
              <a:spcAft>
                <a:spcPts val="600"/>
              </a:spcAft>
              <a:defRPr sz="1800" b="0" i="0" u="none" strike="noStrike" kern="0" cap="none" spc="0" baseline="0">
                <a:solidFill>
                  <a:srgbClr val="000000"/>
                </a:solidFill>
                <a:uFillTx/>
              </a:defRPr>
            </a:pPr>
            <a:r>
              <a:rPr lang="en-US" sz="2000" b="0" i="0" u="none" strike="noStrike" cap="none" spc="0" baseline="0" dirty="0">
                <a:uFillTx/>
              </a:rPr>
              <a:t>Except in citations and acronyms.</a:t>
            </a:r>
            <a:endParaRPr lang="en-US" sz="1600" b="0" i="0" u="none" strike="noStrike" cap="none" spc="0" baseline="0" dirty="0">
              <a:uFillTx/>
            </a:endParaRPr>
          </a:p>
          <a:p>
            <a:pPr marL="0" marR="0" lvl="0" indent="-228600" fontAlgn="auto">
              <a:lnSpc>
                <a:spcPct val="120000"/>
              </a:lnSpc>
              <a:spcBef>
                <a:spcPts val="0"/>
              </a:spcBef>
              <a:spcAft>
                <a:spcPts val="600"/>
              </a:spcAft>
              <a:buFont typeface="Arial" panose="020B0604020202020204" pitchFamily="34" charset="0"/>
              <a:buChar char="•"/>
              <a:tabLst/>
              <a:defRPr sz="1800" b="0" i="0" u="none" strike="noStrike" kern="0" cap="none" spc="0" baseline="0">
                <a:solidFill>
                  <a:srgbClr val="000000"/>
                </a:solidFill>
                <a:uFillTx/>
              </a:defRPr>
            </a:pPr>
            <a:endParaRPr lang="en-US" sz="1600" b="0" i="0" u="none" strike="noStrike" cap="none" spc="0" baseline="0" dirty="0">
              <a:uFillTx/>
            </a:endParaRPr>
          </a:p>
        </p:txBody>
      </p:sp>
      <p:pic>
        <p:nvPicPr>
          <p:cNvPr id="3" name="Picture 3">
            <a:extLst>
              <a:ext uri="{FF2B5EF4-FFF2-40B4-BE49-F238E27FC236}">
                <a16:creationId xmlns:a16="http://schemas.microsoft.com/office/drawing/2014/main" id="{F41D8D56-660B-46E1-8B70-DF73C6E2901A}"/>
              </a:ext>
            </a:extLst>
          </p:cNvPr>
          <p:cNvPicPr>
            <a:picLocks noChangeAspect="1"/>
          </p:cNvPicPr>
          <p:nvPr/>
        </p:nvPicPr>
        <p:blipFill>
          <a:blip r:embed="rId2"/>
          <a:stretch>
            <a:fillRect/>
          </a:stretch>
        </p:blipFill>
        <p:spPr>
          <a:xfrm>
            <a:off x="8115300" y="1769064"/>
            <a:ext cx="3619500" cy="331987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Effect transition="in" filter="fade">
                                      <p:cBhvr>
                                        <p:cTn id="7" dur="1000"/>
                                        <p:tgtEl>
                                          <p:spTgt spid="4">
                                            <p:txEl>
                                              <p:pRg st="2" end="2"/>
                                            </p:txEl>
                                          </p:spTgt>
                                        </p:tgtEl>
                                      </p:cBhvr>
                                    </p:animEffect>
                                    <p:anim calcmode="lin" valueType="num">
                                      <p:cBhvr>
                                        <p:cTn id="8"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4" end="4"/>
                                            </p:txEl>
                                          </p:spTgt>
                                        </p:tgtEl>
                                        <p:attrNameLst>
                                          <p:attrName>style.visibility</p:attrName>
                                        </p:attrNameLst>
                                      </p:cBhvr>
                                      <p:to>
                                        <p:strVal val="visible"/>
                                      </p:to>
                                    </p:set>
                                    <p:animEffect transition="in" filter="fade">
                                      <p:cBhvr>
                                        <p:cTn id="14" dur="1000"/>
                                        <p:tgtEl>
                                          <p:spTgt spid="4">
                                            <p:txEl>
                                              <p:pRg st="4" end="4"/>
                                            </p:txEl>
                                          </p:spTgt>
                                        </p:tgtEl>
                                      </p:cBhvr>
                                    </p:animEffect>
                                    <p:anim calcmode="lin" valueType="num">
                                      <p:cBhvr>
                                        <p:cTn id="15"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6" end="6"/>
                                            </p:txEl>
                                          </p:spTgt>
                                        </p:tgtEl>
                                        <p:attrNameLst>
                                          <p:attrName>style.visibility</p:attrName>
                                        </p:attrNameLst>
                                      </p:cBhvr>
                                      <p:to>
                                        <p:strVal val="visible"/>
                                      </p:to>
                                    </p:set>
                                    <p:animEffect transition="in" filter="fade">
                                      <p:cBhvr>
                                        <p:cTn id="21" dur="1000"/>
                                        <p:tgtEl>
                                          <p:spTgt spid="4">
                                            <p:txEl>
                                              <p:pRg st="6" end="6"/>
                                            </p:txEl>
                                          </p:spTgt>
                                        </p:tgtEl>
                                      </p:cBhvr>
                                    </p:animEffect>
                                    <p:anim calcmode="lin" valueType="num">
                                      <p:cBhvr>
                                        <p:cTn id="22"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7" end="7"/>
                                            </p:txEl>
                                          </p:spTgt>
                                        </p:tgtEl>
                                        <p:attrNameLst>
                                          <p:attrName>style.visibility</p:attrName>
                                        </p:attrNameLst>
                                      </p:cBhvr>
                                      <p:to>
                                        <p:strVal val="visible"/>
                                      </p:to>
                                    </p:set>
                                    <p:animEffect transition="in" filter="fade">
                                      <p:cBhvr>
                                        <p:cTn id="28" dur="1000"/>
                                        <p:tgtEl>
                                          <p:spTgt spid="4">
                                            <p:txEl>
                                              <p:pRg st="7" end="7"/>
                                            </p:txEl>
                                          </p:spTgt>
                                        </p:tgtEl>
                                      </p:cBhvr>
                                    </p:animEffect>
                                    <p:anim calcmode="lin" valueType="num">
                                      <p:cBhvr>
                                        <p:cTn id="29"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3EC13-2908-44EC-AA35-4EEBD79A383F}"/>
              </a:ext>
            </a:extLst>
          </p:cNvPr>
          <p:cNvSpPr txBox="1">
            <a:spLocks noGrp="1"/>
          </p:cNvSpPr>
          <p:nvPr>
            <p:ph type="title"/>
          </p:nvPr>
        </p:nvSpPr>
        <p:spPr>
          <a:xfrm>
            <a:off x="1257300" y="257165"/>
            <a:ext cx="10241280" cy="646825"/>
          </a:xfrm>
        </p:spPr>
        <p:txBody>
          <a:bodyPr anchorCtr="1"/>
          <a:lstStyle/>
          <a:p>
            <a:pPr lvl="0" algn="ctr"/>
            <a:r>
              <a:rPr lang="en-GB" dirty="0">
                <a:latin typeface="Arial Nova" pitchFamily="34"/>
              </a:rPr>
              <a:t>Example</a:t>
            </a:r>
            <a:r>
              <a:rPr lang="en-GB" dirty="0"/>
              <a:t> </a:t>
            </a:r>
          </a:p>
        </p:txBody>
      </p:sp>
      <p:sp>
        <p:nvSpPr>
          <p:cNvPr id="5" name="TextBox 4">
            <a:extLst>
              <a:ext uri="{FF2B5EF4-FFF2-40B4-BE49-F238E27FC236}">
                <a16:creationId xmlns:a16="http://schemas.microsoft.com/office/drawing/2014/main" id="{30DA7523-A9DF-3095-AC3D-CE3EFD0CF13A}"/>
              </a:ext>
            </a:extLst>
          </p:cNvPr>
          <p:cNvSpPr txBox="1"/>
          <p:nvPr/>
        </p:nvSpPr>
        <p:spPr>
          <a:xfrm>
            <a:off x="783771" y="1747347"/>
            <a:ext cx="10814958" cy="3767185"/>
          </a:xfrm>
          <a:prstGeom prst="rect">
            <a:avLst/>
          </a:prstGeom>
          <a:noFill/>
        </p:spPr>
        <p:txBody>
          <a:bodyPr wrap="square">
            <a:spAutoFit/>
          </a:bodyPr>
          <a:lstStyle/>
          <a:p>
            <a:pPr lvl="0">
              <a:lnSpc>
                <a:spcPct val="120000"/>
              </a:lnSpc>
              <a:spcAft>
                <a:spcPts val="600"/>
              </a:spcAft>
              <a:defRPr sz="1800" b="0" i="0" u="none" strike="noStrike" kern="0" cap="none" spc="0" baseline="0">
                <a:solidFill>
                  <a:srgbClr val="000000"/>
                </a:solidFill>
                <a:uFillTx/>
              </a:defRPr>
            </a:pPr>
            <a:endParaRPr lang="en-US" sz="1800" dirty="0">
              <a:latin typeface="robotoregular"/>
            </a:endParaRPr>
          </a:p>
          <a:p>
            <a:pPr marL="285750" lvl="0" indent="-285750">
              <a:lnSpc>
                <a:spcPct val="120000"/>
              </a:lnSpc>
              <a:spcAft>
                <a:spcPts val="600"/>
              </a:spcAft>
              <a:buFont typeface="Arial" panose="020B0604020202020204" pitchFamily="34" charset="0"/>
              <a:buChar char="•"/>
              <a:defRPr sz="1800" b="0" i="0" u="none" strike="noStrike" kern="0" cap="none" spc="0" baseline="0">
                <a:solidFill>
                  <a:srgbClr val="000000"/>
                </a:solidFill>
                <a:uFillTx/>
              </a:defRPr>
            </a:pPr>
            <a:r>
              <a:rPr lang="en-US" sz="1800" dirty="0">
                <a:latin typeface="robotoregular"/>
              </a:rPr>
              <a:t>The percentage of under 30’s doing regular exercise was lower (45%) than that of people over 45 (52%).</a:t>
            </a:r>
          </a:p>
          <a:p>
            <a:pPr lvl="0">
              <a:lnSpc>
                <a:spcPct val="120000"/>
              </a:lnSpc>
              <a:spcAft>
                <a:spcPts val="600"/>
              </a:spcAft>
              <a:defRPr sz="1800" b="0" i="0" u="none" strike="noStrike" kern="0" cap="none" spc="0" baseline="0">
                <a:solidFill>
                  <a:srgbClr val="000000"/>
                </a:solidFill>
                <a:uFillTx/>
              </a:defRPr>
            </a:pPr>
            <a:endParaRPr lang="en-US" sz="1800" dirty="0">
              <a:latin typeface="robotoregular"/>
            </a:endParaRPr>
          </a:p>
          <a:p>
            <a:pPr marL="285750" lvl="0" indent="-285750">
              <a:lnSpc>
                <a:spcPct val="120000"/>
              </a:lnSpc>
              <a:spcAft>
                <a:spcPts val="600"/>
              </a:spcAft>
              <a:buFont typeface="Arial" panose="020B0604020202020204" pitchFamily="34" charset="0"/>
              <a:buChar char="•"/>
              <a:defRPr sz="1800" b="0" i="0" u="none" strike="noStrike" kern="0" cap="none" spc="0" baseline="0">
                <a:solidFill>
                  <a:srgbClr val="000000"/>
                </a:solidFill>
                <a:uFillTx/>
              </a:defRPr>
            </a:pPr>
            <a:r>
              <a:rPr lang="en-GB" b="0" i="0" dirty="0">
                <a:solidFill>
                  <a:srgbClr val="333333"/>
                </a:solidFill>
                <a:effectLst/>
                <a:latin typeface="robotoregular"/>
              </a:rPr>
              <a:t>Bob (who had no training) was in charge of driving the forklift.</a:t>
            </a:r>
          </a:p>
          <a:p>
            <a:pPr lvl="0">
              <a:lnSpc>
                <a:spcPct val="120000"/>
              </a:lnSpc>
              <a:spcAft>
                <a:spcPts val="600"/>
              </a:spcAft>
              <a:defRPr sz="1800" b="0" i="0" u="none" strike="noStrike" kern="0" cap="none" spc="0" baseline="0">
                <a:solidFill>
                  <a:srgbClr val="000000"/>
                </a:solidFill>
                <a:uFillTx/>
              </a:defRPr>
            </a:pPr>
            <a:endParaRPr lang="en-GB" b="0" i="0" dirty="0">
              <a:solidFill>
                <a:srgbClr val="333333"/>
              </a:solidFill>
              <a:effectLst/>
              <a:latin typeface="robotoregular"/>
            </a:endParaRPr>
          </a:p>
          <a:p>
            <a:pPr marL="285750" lvl="0" indent="-285750">
              <a:lnSpc>
                <a:spcPct val="120000"/>
              </a:lnSpc>
              <a:spcAft>
                <a:spcPts val="600"/>
              </a:spcAft>
              <a:buFont typeface="Arial" panose="020B0604020202020204" pitchFamily="34" charset="0"/>
              <a:buChar char="•"/>
              <a:defRPr sz="1800" b="0" i="0" u="none" strike="noStrike" kern="0" cap="none" spc="0" baseline="0">
                <a:solidFill>
                  <a:srgbClr val="000000"/>
                </a:solidFill>
                <a:uFillTx/>
              </a:defRPr>
            </a:pPr>
            <a:r>
              <a:rPr lang="en-GB" b="0" i="0" dirty="0">
                <a:solidFill>
                  <a:srgbClr val="333333"/>
                </a:solidFill>
                <a:effectLst/>
                <a:latin typeface="robotoregular"/>
              </a:rPr>
              <a:t>After Louse finished her homework (an essay about Shakespeare), she played some computer games.</a:t>
            </a:r>
          </a:p>
          <a:p>
            <a:br>
              <a:rPr lang="en-GB" dirty="0"/>
            </a:br>
            <a:endParaRPr lang="en-US" sz="1800" b="1" dirty="0"/>
          </a:p>
        </p:txBody>
      </p:sp>
    </p:spTree>
    <p:extLst>
      <p:ext uri="{BB962C8B-B14F-4D97-AF65-F5344CB8AC3E}">
        <p14:creationId xmlns:p14="http://schemas.microsoft.com/office/powerpoint/2010/main" val="32415808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1FCE60-ECDB-49B1-A5CA-E834A33FE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E3AE8C3-8F65-40F4-BABE-E70F38301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alpha val="78000"/>
                </a:schemeClr>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2FC4764-B8D5-4F87-95DB-3125B2D12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9728" y="59346"/>
            <a:ext cx="4156527" cy="4037836"/>
          </a:xfrm>
          <a:prstGeom prst="rect">
            <a:avLst/>
          </a:prstGeom>
          <a:gradFill>
            <a:gsLst>
              <a:gs pos="0">
                <a:schemeClr val="accent5">
                  <a:alpha val="47000"/>
                </a:schemeClr>
              </a:gs>
              <a:gs pos="100000">
                <a:schemeClr val="accent4">
                  <a:alpha val="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4C1654F-94F5-497E-8ECF-F2A7E84D6A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68311" y="3587283"/>
            <a:ext cx="2501979" cy="4038601"/>
          </a:xfrm>
          <a:prstGeom prst="rect">
            <a:avLst/>
          </a:prstGeom>
          <a:gradFill>
            <a:gsLst>
              <a:gs pos="0">
                <a:schemeClr val="accent5">
                  <a:lumMod val="60000"/>
                  <a:lumOff val="40000"/>
                  <a:alpha val="0"/>
                </a:schemeClr>
              </a:gs>
              <a:gs pos="99000">
                <a:schemeClr val="accent2">
                  <a:alpha val="74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489" y="1757117"/>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58000">
                <a:schemeClr val="bg1">
                  <a:alpha val="0"/>
                </a:schemeClr>
              </a:gs>
              <a:gs pos="100000">
                <a:schemeClr val="accent6">
                  <a:alpha val="35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2FF11860-5B95-4822-9AB9-F1D67C49FF8B}"/>
              </a:ext>
            </a:extLst>
          </p:cNvPr>
          <p:cNvSpPr txBox="1">
            <a:spLocks noGrp="1"/>
          </p:cNvSpPr>
          <p:nvPr>
            <p:ph type="title"/>
          </p:nvPr>
        </p:nvSpPr>
        <p:spPr>
          <a:xfrm>
            <a:off x="681780" y="586855"/>
            <a:ext cx="3131093" cy="3507474"/>
          </a:xfrm>
        </p:spPr>
        <p:txBody>
          <a:bodyPr vert="horz" lIns="0" tIns="0" rIns="0" bIns="0" rtlCol="0" anchor="b" anchorCtr="1">
            <a:normAutofit/>
          </a:bodyPr>
          <a:lstStyle/>
          <a:p>
            <a:pPr lvl="0" algn="r"/>
            <a:r>
              <a:rPr lang="en-US" sz="2700" dirty="0">
                <a:solidFill>
                  <a:schemeClr val="bg1"/>
                </a:solidFill>
              </a:rPr>
              <a:t>Parentheses / Square Brackets</a:t>
            </a:r>
          </a:p>
        </p:txBody>
      </p:sp>
      <p:sp>
        <p:nvSpPr>
          <p:cNvPr id="3" name="Rectangle 3">
            <a:extLst>
              <a:ext uri="{FF2B5EF4-FFF2-40B4-BE49-F238E27FC236}">
                <a16:creationId xmlns:a16="http://schemas.microsoft.com/office/drawing/2014/main" id="{D8E24495-B857-4182-908E-9EBE3C81228D}"/>
              </a:ext>
            </a:extLst>
          </p:cNvPr>
          <p:cNvSpPr/>
          <p:nvPr/>
        </p:nvSpPr>
        <p:spPr>
          <a:xfrm>
            <a:off x="4478694" y="833535"/>
            <a:ext cx="3979505" cy="5361991"/>
          </a:xfrm>
          <a:prstGeom prst="rect">
            <a:avLst/>
          </a:prstGeom>
        </p:spPr>
        <p:txBody>
          <a:bodyPr vert="horz" lIns="0" tIns="0" rIns="0" bIns="0" rtlCol="0" anchorCtr="0" compatLnSpc="1">
            <a:normAutofit/>
          </a:bodyPr>
          <a:lstStyle/>
          <a:p>
            <a:pPr marR="0" lvl="0" fontAlgn="auto">
              <a:lnSpc>
                <a:spcPct val="120000"/>
              </a:lnSpc>
              <a:spcBef>
                <a:spcPts val="0"/>
              </a:spcBef>
              <a:spcAft>
                <a:spcPts val="600"/>
              </a:spcAft>
              <a:tabLst/>
              <a:defRPr sz="1800" b="0" i="0" u="none" strike="noStrike" kern="0" cap="none" spc="0" baseline="0">
                <a:solidFill>
                  <a:srgbClr val="000000"/>
                </a:solidFill>
                <a:uFillTx/>
              </a:defRPr>
            </a:pPr>
            <a:r>
              <a:rPr lang="en-US" sz="2400" b="0" i="0" u="none" strike="noStrike" cap="none" spc="0" baseline="0" dirty="0">
                <a:uFillTx/>
              </a:rPr>
              <a:t>Have a particular purpose in academic work, as part of some referencing systems.</a:t>
            </a:r>
          </a:p>
          <a:p>
            <a:pPr marL="0" marR="0" lvl="0" indent="-228600" fontAlgn="auto">
              <a:lnSpc>
                <a:spcPct val="120000"/>
              </a:lnSpc>
              <a:spcBef>
                <a:spcPts val="0"/>
              </a:spcBef>
              <a:spcAft>
                <a:spcPts val="600"/>
              </a:spcAft>
              <a:buFont typeface="Arial" panose="020B0604020202020204" pitchFamily="34" charset="0"/>
              <a:buChar char="•"/>
              <a:tabLst/>
              <a:defRPr sz="1800" b="0" i="0" u="none" strike="noStrike" kern="0" cap="none" spc="0" baseline="0">
                <a:solidFill>
                  <a:srgbClr val="000000"/>
                </a:solidFill>
                <a:uFillTx/>
              </a:defRPr>
            </a:pPr>
            <a:endParaRPr lang="en-US" sz="2400" b="0" i="0" u="none" strike="noStrike" cap="none" spc="0" baseline="0" dirty="0">
              <a:uFillTx/>
            </a:endParaRPr>
          </a:p>
          <a:p>
            <a:pPr marR="0" lvl="0" fontAlgn="auto">
              <a:lnSpc>
                <a:spcPct val="120000"/>
              </a:lnSpc>
              <a:spcBef>
                <a:spcPts val="0"/>
              </a:spcBef>
              <a:spcAft>
                <a:spcPts val="600"/>
              </a:spcAft>
              <a:tabLst/>
              <a:defRPr sz="1800" b="0" i="0" u="none" strike="noStrike" kern="0" cap="none" spc="0" baseline="0">
                <a:solidFill>
                  <a:srgbClr val="000000"/>
                </a:solidFill>
                <a:uFillTx/>
              </a:defRPr>
            </a:pPr>
            <a:endParaRPr lang="en-US" sz="2400" dirty="0"/>
          </a:p>
          <a:p>
            <a:pPr marR="0" lvl="0" fontAlgn="auto">
              <a:lnSpc>
                <a:spcPct val="120000"/>
              </a:lnSpc>
              <a:spcBef>
                <a:spcPts val="0"/>
              </a:spcBef>
              <a:spcAft>
                <a:spcPts val="600"/>
              </a:spcAft>
              <a:tabLst/>
              <a:defRPr sz="1800" b="0" i="0" u="none" strike="noStrike" kern="0" cap="none" spc="0" baseline="0">
                <a:solidFill>
                  <a:srgbClr val="000000"/>
                </a:solidFill>
                <a:uFillTx/>
              </a:defRPr>
            </a:pPr>
            <a:endParaRPr lang="en-US" sz="2400" b="0" i="0" u="none" strike="noStrike" cap="none" spc="0" baseline="0" dirty="0">
              <a:uFillTx/>
            </a:endParaRPr>
          </a:p>
          <a:p>
            <a:pPr marR="0" lvl="0" fontAlgn="auto">
              <a:lnSpc>
                <a:spcPct val="120000"/>
              </a:lnSpc>
              <a:spcBef>
                <a:spcPts val="0"/>
              </a:spcBef>
              <a:spcAft>
                <a:spcPts val="600"/>
              </a:spcAft>
              <a:tabLst/>
              <a:defRPr sz="1800" b="0" i="0" u="none" strike="noStrike" kern="0" cap="none" spc="0" baseline="0">
                <a:solidFill>
                  <a:srgbClr val="000000"/>
                </a:solidFill>
                <a:uFillTx/>
              </a:defRPr>
            </a:pPr>
            <a:r>
              <a:rPr lang="en-US" sz="2400" b="0" i="0" u="none" strike="noStrike" cap="none" spc="0" baseline="0" dirty="0">
                <a:uFillTx/>
              </a:rPr>
              <a:t>We</a:t>
            </a:r>
            <a:r>
              <a:rPr lang="en-US" sz="2400" b="0" i="0" u="none" strike="noStrike" cap="none" spc="0" dirty="0">
                <a:uFillTx/>
              </a:rPr>
              <a:t> do not use these in the Harvard Referencing System – Nor do we use them in academic writing</a:t>
            </a:r>
            <a:endParaRPr lang="en-US" sz="2400" b="0" i="0" u="none" strike="noStrike" cap="none" spc="0" baseline="0" dirty="0">
              <a:uFillTx/>
            </a:endParaRPr>
          </a:p>
        </p:txBody>
      </p:sp>
      <p:pic>
        <p:nvPicPr>
          <p:cNvPr id="4" name="Picture 4">
            <a:extLst>
              <a:ext uri="{FF2B5EF4-FFF2-40B4-BE49-F238E27FC236}">
                <a16:creationId xmlns:a16="http://schemas.microsoft.com/office/drawing/2014/main" id="{20736B10-DC04-46E0-AF5B-D25CF0B6990A}"/>
              </a:ext>
            </a:extLst>
          </p:cNvPr>
          <p:cNvPicPr>
            <a:picLocks noChangeAspect="1"/>
          </p:cNvPicPr>
          <p:nvPr/>
        </p:nvPicPr>
        <p:blipFill>
          <a:blip r:embed="rId2"/>
          <a:stretch>
            <a:fillRect/>
          </a:stretch>
        </p:blipFill>
        <p:spPr>
          <a:xfrm>
            <a:off x="8115300" y="1424008"/>
            <a:ext cx="3619500" cy="4009984"/>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4" end="4"/>
                                            </p:txEl>
                                          </p:spTgt>
                                        </p:tgtEl>
                                        <p:attrNameLst>
                                          <p:attrName>style.visibility</p:attrName>
                                        </p:attrNameLst>
                                      </p:cBhvr>
                                      <p:to>
                                        <p:strVal val="visible"/>
                                      </p:to>
                                    </p:set>
                                    <p:animEffect transition="in" filter="fade">
                                      <p:cBhvr>
                                        <p:cTn id="14" dur="1000"/>
                                        <p:tgtEl>
                                          <p:spTgt spid="3">
                                            <p:txEl>
                                              <p:pRg st="4" end="4"/>
                                            </p:txEl>
                                          </p:spTgt>
                                        </p:tgtEl>
                                      </p:cBhvr>
                                    </p:animEffect>
                                    <p:anim calcmode="lin" valueType="num">
                                      <p:cBhvr>
                                        <p:cTn id="1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1FCE60-ECDB-49B1-A5CA-E834A33FE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E3AE8C3-8F65-40F4-BABE-E70F38301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alpha val="78000"/>
                </a:schemeClr>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2FC4764-B8D5-4F87-95DB-3125B2D12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9728" y="59346"/>
            <a:ext cx="4156527" cy="4037836"/>
          </a:xfrm>
          <a:prstGeom prst="rect">
            <a:avLst/>
          </a:prstGeom>
          <a:gradFill>
            <a:gsLst>
              <a:gs pos="0">
                <a:schemeClr val="accent5">
                  <a:alpha val="47000"/>
                </a:schemeClr>
              </a:gs>
              <a:gs pos="100000">
                <a:schemeClr val="accent4">
                  <a:alpha val="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4C1654F-94F5-497E-8ECF-F2A7E84D6A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68311" y="3587283"/>
            <a:ext cx="2501979" cy="4038601"/>
          </a:xfrm>
          <a:prstGeom prst="rect">
            <a:avLst/>
          </a:prstGeom>
          <a:gradFill>
            <a:gsLst>
              <a:gs pos="0">
                <a:schemeClr val="accent5">
                  <a:lumMod val="60000"/>
                  <a:lumOff val="40000"/>
                  <a:alpha val="0"/>
                </a:schemeClr>
              </a:gs>
              <a:gs pos="99000">
                <a:schemeClr val="accent2">
                  <a:alpha val="74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489" y="1757117"/>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58000">
                <a:schemeClr val="bg1">
                  <a:alpha val="0"/>
                </a:schemeClr>
              </a:gs>
              <a:gs pos="100000">
                <a:schemeClr val="accent6">
                  <a:alpha val="35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E1D9261-CDE0-4328-895B-F57668E22823}"/>
              </a:ext>
            </a:extLst>
          </p:cNvPr>
          <p:cNvSpPr txBox="1">
            <a:spLocks noGrp="1"/>
          </p:cNvSpPr>
          <p:nvPr>
            <p:ph type="title"/>
          </p:nvPr>
        </p:nvSpPr>
        <p:spPr>
          <a:xfrm>
            <a:off x="681780" y="586855"/>
            <a:ext cx="3131093" cy="3507474"/>
          </a:xfrm>
        </p:spPr>
        <p:txBody>
          <a:bodyPr vert="horz" lIns="0" tIns="0" rIns="0" bIns="0" rtlCol="0" anchor="b" anchorCtr="1">
            <a:normAutofit/>
          </a:bodyPr>
          <a:lstStyle/>
          <a:p>
            <a:pPr lvl="0" algn="r"/>
            <a:r>
              <a:rPr lang="en-US" sz="3200" dirty="0">
                <a:solidFill>
                  <a:schemeClr val="bg1"/>
                </a:solidFill>
              </a:rPr>
              <a:t>Speech Marks/ Quotation Marks </a:t>
            </a:r>
          </a:p>
        </p:txBody>
      </p:sp>
      <p:sp>
        <p:nvSpPr>
          <p:cNvPr id="4" name="Rectangle 4">
            <a:extLst>
              <a:ext uri="{FF2B5EF4-FFF2-40B4-BE49-F238E27FC236}">
                <a16:creationId xmlns:a16="http://schemas.microsoft.com/office/drawing/2014/main" id="{8BF3D087-6D3B-4002-BE4B-87E2EC675C8C}"/>
              </a:ext>
            </a:extLst>
          </p:cNvPr>
          <p:cNvSpPr/>
          <p:nvPr/>
        </p:nvSpPr>
        <p:spPr>
          <a:xfrm>
            <a:off x="4442946" y="2497554"/>
            <a:ext cx="3619499" cy="3522059"/>
          </a:xfrm>
          <a:prstGeom prst="rect">
            <a:avLst/>
          </a:prstGeom>
        </p:spPr>
        <p:txBody>
          <a:bodyPr vert="horz" lIns="0" tIns="0" rIns="0" bIns="0" rtlCol="0" anchorCtr="0" compatLnSpc="1">
            <a:normAutofit/>
          </a:bodyPr>
          <a:lstStyle/>
          <a:p>
            <a:pPr marR="0" lvl="0" fontAlgn="auto">
              <a:lnSpc>
                <a:spcPct val="120000"/>
              </a:lnSpc>
              <a:spcBef>
                <a:spcPts val="0"/>
              </a:spcBef>
              <a:spcAft>
                <a:spcPts val="600"/>
              </a:spcAft>
              <a:tabLst/>
              <a:defRPr sz="1800" b="0" i="0" u="none" strike="noStrike" kern="0" cap="none" spc="0" baseline="0">
                <a:solidFill>
                  <a:srgbClr val="000000"/>
                </a:solidFill>
                <a:uFillTx/>
              </a:defRPr>
            </a:pPr>
            <a:r>
              <a:rPr lang="en-US" sz="2400" b="0" i="0" u="none" strike="noStrike" cap="none" spc="0" baseline="0" dirty="0">
                <a:uFillTx/>
              </a:rPr>
              <a:t>Speech Marks are used </a:t>
            </a:r>
            <a:r>
              <a:rPr lang="en-US" sz="2400" b="1" i="0" u="none" strike="noStrike" cap="none" spc="0" baseline="0" dirty="0">
                <a:uFillTx/>
              </a:rPr>
              <a:t>to acknowledge the citing of someone else’s direct words </a:t>
            </a:r>
            <a:r>
              <a:rPr lang="en-US" sz="2400" b="0" i="0" u="none" strike="noStrike" cap="none" spc="0" baseline="0" dirty="0">
                <a:uFillTx/>
              </a:rPr>
              <a:t>(from written sources).</a:t>
            </a:r>
            <a:br>
              <a:rPr lang="en-US" sz="1600" b="0" i="0" u="none" strike="noStrike" cap="none" spc="0" baseline="0" dirty="0">
                <a:uFillTx/>
              </a:rPr>
            </a:br>
            <a:br>
              <a:rPr lang="en-US" sz="1600" b="0" i="0" u="none" strike="noStrike" cap="none" spc="0" baseline="0" dirty="0">
                <a:uFillTx/>
              </a:rPr>
            </a:br>
            <a:endParaRPr lang="en-US" sz="1600" b="0" i="0" u="none" strike="noStrike" cap="none" spc="0" baseline="0" dirty="0">
              <a:uFillTx/>
            </a:endParaRPr>
          </a:p>
        </p:txBody>
      </p:sp>
      <p:pic>
        <p:nvPicPr>
          <p:cNvPr id="3" name="Picture 3">
            <a:extLst>
              <a:ext uri="{FF2B5EF4-FFF2-40B4-BE49-F238E27FC236}">
                <a16:creationId xmlns:a16="http://schemas.microsoft.com/office/drawing/2014/main" id="{2DD66FC8-E651-4BC7-A33A-86DE42A8E8E9}"/>
              </a:ext>
            </a:extLst>
          </p:cNvPr>
          <p:cNvPicPr>
            <a:picLocks noChangeAspect="1"/>
          </p:cNvPicPr>
          <p:nvPr/>
        </p:nvPicPr>
        <p:blipFill>
          <a:blip r:embed="rId2"/>
          <a:stretch>
            <a:fillRect/>
          </a:stretch>
        </p:blipFill>
        <p:spPr>
          <a:xfrm>
            <a:off x="8115300" y="1730112"/>
            <a:ext cx="3619500" cy="3397776"/>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9BDB7-B089-4F8E-831B-46FC85657800}"/>
              </a:ext>
            </a:extLst>
          </p:cNvPr>
          <p:cNvSpPr txBox="1">
            <a:spLocks noGrp="1"/>
          </p:cNvSpPr>
          <p:nvPr>
            <p:ph type="title"/>
          </p:nvPr>
        </p:nvSpPr>
        <p:spPr>
          <a:xfrm>
            <a:off x="1185862" y="0"/>
            <a:ext cx="10241280" cy="1234440"/>
          </a:xfrm>
        </p:spPr>
        <p:txBody>
          <a:bodyPr anchorCtr="1"/>
          <a:lstStyle/>
          <a:p>
            <a:pPr lvl="0" algn="ctr"/>
            <a:r>
              <a:rPr lang="en-GB" dirty="0">
                <a:latin typeface="Arial Nova" pitchFamily="34"/>
              </a:rPr>
              <a:t>Example</a:t>
            </a:r>
          </a:p>
        </p:txBody>
      </p:sp>
      <p:sp>
        <p:nvSpPr>
          <p:cNvPr id="3" name="Rectangle 3">
            <a:extLst>
              <a:ext uri="{FF2B5EF4-FFF2-40B4-BE49-F238E27FC236}">
                <a16:creationId xmlns:a16="http://schemas.microsoft.com/office/drawing/2014/main" id="{DD5FECB8-4BB3-4610-9273-0871D8D8E7A1}"/>
              </a:ext>
            </a:extLst>
          </p:cNvPr>
          <p:cNvSpPr/>
          <p:nvPr/>
        </p:nvSpPr>
        <p:spPr>
          <a:xfrm>
            <a:off x="444498" y="2905780"/>
            <a:ext cx="8623304" cy="523219"/>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1200" cap="none" spc="0" baseline="0">
              <a:solidFill>
                <a:srgbClr val="000000"/>
              </a:solidFill>
              <a:uFillTx/>
              <a:latin typeface="Calibri"/>
            </a:endParaRPr>
          </a:p>
        </p:txBody>
      </p:sp>
      <p:sp>
        <p:nvSpPr>
          <p:cNvPr id="4" name="TextBox 4">
            <a:extLst>
              <a:ext uri="{FF2B5EF4-FFF2-40B4-BE49-F238E27FC236}">
                <a16:creationId xmlns:a16="http://schemas.microsoft.com/office/drawing/2014/main" id="{8B45A4C7-836D-41C4-9954-6083FB414E67}"/>
              </a:ext>
            </a:extLst>
          </p:cNvPr>
          <p:cNvSpPr txBox="1"/>
          <p:nvPr/>
        </p:nvSpPr>
        <p:spPr>
          <a:xfrm>
            <a:off x="558798" y="2387598"/>
            <a:ext cx="11379195" cy="3108539"/>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0" i="0" u="none" strike="noStrike" kern="1200" cap="none" spc="0" baseline="0" dirty="0">
                <a:solidFill>
                  <a:srgbClr val="000000"/>
                </a:solidFill>
                <a:uFillTx/>
                <a:latin typeface="Arial Nova" pitchFamily="34"/>
              </a:rPr>
              <a:t>According to Gross (1996, p. 317) it is </a:t>
            </a:r>
            <a:r>
              <a:rPr lang="en-US" sz="2800" b="0" i="0" u="none" strike="noStrike" kern="1200" cap="none" spc="0" baseline="0" dirty="0">
                <a:solidFill>
                  <a:srgbClr val="FF0000"/>
                </a:solidFill>
                <a:uFillTx/>
                <a:latin typeface="Arial Nova" pitchFamily="34"/>
              </a:rPr>
              <a:t>“</a:t>
            </a:r>
            <a:r>
              <a:rPr lang="en-US" sz="2800" b="0" i="0" u="none" strike="noStrike" kern="1200" cap="none" spc="0" baseline="0" dirty="0">
                <a:solidFill>
                  <a:srgbClr val="000000"/>
                </a:solidFill>
                <a:uFillTx/>
                <a:latin typeface="Arial Nova" pitchFamily="34"/>
              </a:rPr>
              <a:t>not only the vocabulary of a language that determines how and what we think and perceive but also the grammar</a:t>
            </a:r>
            <a:r>
              <a:rPr lang="en-US" sz="2800" b="0" i="0" u="none" strike="noStrike" kern="1200" cap="none" spc="0" baseline="0" dirty="0">
                <a:solidFill>
                  <a:srgbClr val="FF0000"/>
                </a:solidFill>
                <a:uFillTx/>
                <a:latin typeface="Arial Nova" pitchFamily="34"/>
              </a:rPr>
              <a:t>”</a:t>
            </a:r>
            <a:r>
              <a:rPr lang="en-US" sz="2800" b="0" i="0" u="none" strike="noStrike" kern="1200" cap="none" spc="0" baseline="0" dirty="0">
                <a:solidFill>
                  <a:srgbClr val="000000"/>
                </a:solidFill>
                <a:uFillTx/>
                <a:latin typeface="Arial Nova" pitchFamily="34"/>
              </a:rPr>
              <a:t>.</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800" b="0" i="0" u="none" strike="noStrike" kern="1200" cap="none" spc="0" baseline="0" dirty="0">
              <a:solidFill>
                <a:srgbClr val="000000"/>
              </a:solidFill>
              <a:uFillTx/>
              <a:latin typeface="Arial Nova" pitchFamily="34"/>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0" i="0" u="none" strike="noStrike" kern="1200" cap="none" spc="0" baseline="0" dirty="0">
                <a:solidFill>
                  <a:srgbClr val="000000"/>
                </a:solidFill>
                <a:uFillTx/>
                <a:latin typeface="Arial Nova" pitchFamily="34"/>
              </a:rPr>
              <a:t>Furthermore, it is </a:t>
            </a:r>
            <a:r>
              <a:rPr lang="en-US" sz="2800" b="0" i="0" u="none" strike="noStrike" kern="1200" cap="none" spc="0" baseline="0" dirty="0">
                <a:solidFill>
                  <a:srgbClr val="FF0000"/>
                </a:solidFill>
                <a:uFillTx/>
                <a:latin typeface="Arial Nova" pitchFamily="34"/>
              </a:rPr>
              <a:t>“</a:t>
            </a:r>
            <a:r>
              <a:rPr lang="en-US" sz="2800" b="0" i="0" u="none" strike="noStrike" kern="1200" cap="none" spc="0" baseline="0" dirty="0">
                <a:solidFill>
                  <a:srgbClr val="000000"/>
                </a:solidFill>
                <a:uFillTx/>
                <a:latin typeface="Arial Nova" pitchFamily="34"/>
              </a:rPr>
              <a:t>not only the vocabulary of a language that determines how and what we think and perceive but also the grammar</a:t>
            </a:r>
            <a:r>
              <a:rPr lang="en-US" sz="2800" b="0" i="0" u="none" strike="noStrike" kern="1200" cap="none" spc="0" baseline="0" dirty="0">
                <a:solidFill>
                  <a:srgbClr val="FF0000"/>
                </a:solidFill>
                <a:uFillTx/>
                <a:latin typeface="Arial Nova" pitchFamily="34"/>
              </a:rPr>
              <a:t>”</a:t>
            </a:r>
            <a:r>
              <a:rPr lang="en-US" sz="2800" b="0" i="0" u="none" strike="noStrike" kern="1200" cap="none" spc="0" baseline="0" dirty="0">
                <a:solidFill>
                  <a:srgbClr val="000000"/>
                </a:solidFill>
                <a:uFillTx/>
                <a:latin typeface="Arial Nova" pitchFamily="34"/>
              </a:rPr>
              <a:t> (Gross, 1996, p. 317).</a:t>
            </a:r>
            <a:endParaRPr lang="en-GB" sz="2800" b="0" i="0" u="none" strike="noStrike" kern="1200" cap="none" spc="0" baseline="0" dirty="0">
              <a:solidFill>
                <a:srgbClr val="000000"/>
              </a:solidFill>
              <a:uFillTx/>
              <a:latin typeface="Arial Nova" pitchFamily="34"/>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1FCE60-ECDB-49B1-A5CA-E834A33FE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E3AE8C3-8F65-40F4-BABE-E70F38301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alpha val="78000"/>
                </a:schemeClr>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2FC4764-B8D5-4F87-95DB-3125B2D12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9728" y="59346"/>
            <a:ext cx="4156527" cy="4037836"/>
          </a:xfrm>
          <a:prstGeom prst="rect">
            <a:avLst/>
          </a:prstGeom>
          <a:gradFill>
            <a:gsLst>
              <a:gs pos="0">
                <a:schemeClr val="accent5">
                  <a:alpha val="47000"/>
                </a:schemeClr>
              </a:gs>
              <a:gs pos="100000">
                <a:schemeClr val="accent4">
                  <a:alpha val="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4C1654F-94F5-497E-8ECF-F2A7E84D6A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68311" y="3587283"/>
            <a:ext cx="2501979" cy="4038601"/>
          </a:xfrm>
          <a:prstGeom prst="rect">
            <a:avLst/>
          </a:prstGeom>
          <a:gradFill>
            <a:gsLst>
              <a:gs pos="0">
                <a:schemeClr val="accent5">
                  <a:lumMod val="60000"/>
                  <a:lumOff val="40000"/>
                  <a:alpha val="0"/>
                </a:schemeClr>
              </a:gs>
              <a:gs pos="99000">
                <a:schemeClr val="accent2">
                  <a:alpha val="74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489" y="1757117"/>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58000">
                <a:schemeClr val="bg1">
                  <a:alpha val="0"/>
                </a:schemeClr>
              </a:gs>
              <a:gs pos="100000">
                <a:schemeClr val="accent6">
                  <a:alpha val="35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D6B1765-3243-44BD-B670-DCEE848C7817}"/>
              </a:ext>
            </a:extLst>
          </p:cNvPr>
          <p:cNvSpPr txBox="1">
            <a:spLocks noGrp="1"/>
          </p:cNvSpPr>
          <p:nvPr>
            <p:ph type="title"/>
          </p:nvPr>
        </p:nvSpPr>
        <p:spPr>
          <a:xfrm>
            <a:off x="681780" y="586855"/>
            <a:ext cx="3131093" cy="3507474"/>
          </a:xfrm>
        </p:spPr>
        <p:txBody>
          <a:bodyPr vert="horz" lIns="0" tIns="0" rIns="0" bIns="0" rtlCol="0" anchor="b" anchorCtr="1">
            <a:normAutofit/>
          </a:bodyPr>
          <a:lstStyle/>
          <a:p>
            <a:pPr lvl="0" algn="r"/>
            <a:r>
              <a:rPr lang="en-US" sz="3000">
                <a:solidFill>
                  <a:schemeClr val="bg1"/>
                </a:solidFill>
              </a:rPr>
              <a:t>The Apostrophe </a:t>
            </a:r>
          </a:p>
        </p:txBody>
      </p:sp>
      <p:sp>
        <p:nvSpPr>
          <p:cNvPr id="4" name="Rectangle 4">
            <a:extLst>
              <a:ext uri="{FF2B5EF4-FFF2-40B4-BE49-F238E27FC236}">
                <a16:creationId xmlns:a16="http://schemas.microsoft.com/office/drawing/2014/main" id="{18651188-C79F-4DD7-9574-454B11DF0906}"/>
              </a:ext>
            </a:extLst>
          </p:cNvPr>
          <p:cNvSpPr/>
          <p:nvPr/>
        </p:nvSpPr>
        <p:spPr>
          <a:xfrm>
            <a:off x="4418823" y="685800"/>
            <a:ext cx="4540120" cy="5758542"/>
          </a:xfrm>
          <a:prstGeom prst="rect">
            <a:avLst/>
          </a:prstGeom>
        </p:spPr>
        <p:txBody>
          <a:bodyPr vert="horz" lIns="0" tIns="0" rIns="0" bIns="0" rtlCol="0" anchorCtr="0" compatLnSpc="1">
            <a:noAutofit/>
          </a:bodyPr>
          <a:lstStyle/>
          <a:p>
            <a:pPr marR="0" lvl="0" fontAlgn="auto">
              <a:lnSpc>
                <a:spcPct val="110000"/>
              </a:lnSpc>
              <a:spcBef>
                <a:spcPts val="0"/>
              </a:spcBef>
              <a:spcAft>
                <a:spcPts val="600"/>
              </a:spcAft>
              <a:tabLst/>
              <a:defRPr sz="1800" b="0" i="0" u="none" strike="noStrike" kern="0" cap="none" spc="0" baseline="0">
                <a:solidFill>
                  <a:srgbClr val="000000"/>
                </a:solidFill>
                <a:uFillTx/>
              </a:defRPr>
            </a:pPr>
            <a:r>
              <a:rPr lang="en-US" sz="2000" b="0" i="0" u="none" strike="noStrike" cap="none" spc="0" baseline="0" dirty="0">
                <a:uFillTx/>
              </a:rPr>
              <a:t>The apostrophe has three main purposes: </a:t>
            </a:r>
          </a:p>
          <a:p>
            <a:pPr marL="285750" marR="0" lvl="0" indent="-228600" fontAlgn="auto">
              <a:lnSpc>
                <a:spcPct val="110000"/>
              </a:lnSpc>
              <a:spcBef>
                <a:spcPts val="0"/>
              </a:spcBef>
              <a:spcAft>
                <a:spcPts val="600"/>
              </a:spcAft>
              <a:buSzPct val="100000"/>
              <a:buFont typeface="Arial" panose="020B0604020202020204" pitchFamily="34" charset="0"/>
              <a:buChar char="•"/>
              <a:tabLst/>
              <a:defRPr sz="1800" b="0" i="0" u="none" strike="noStrike" kern="0" cap="none" spc="0" baseline="0">
                <a:solidFill>
                  <a:srgbClr val="000000"/>
                </a:solidFill>
                <a:uFillTx/>
              </a:defRPr>
            </a:pPr>
            <a:r>
              <a:rPr lang="en-US" sz="2000" b="1" i="0" u="none" strike="noStrike" cap="none" spc="0" baseline="0" dirty="0">
                <a:uFillTx/>
              </a:rPr>
              <a:t>To replace missing letters in contractions</a:t>
            </a:r>
          </a:p>
          <a:p>
            <a:pPr marL="285750" marR="0" lvl="0" indent="-228600" fontAlgn="auto">
              <a:lnSpc>
                <a:spcPct val="110000"/>
              </a:lnSpc>
              <a:spcBef>
                <a:spcPts val="0"/>
              </a:spcBef>
              <a:spcAft>
                <a:spcPts val="600"/>
              </a:spcAft>
              <a:buSzPct val="100000"/>
              <a:buFont typeface="Arial" panose="020B0604020202020204" pitchFamily="34" charset="0"/>
              <a:buChar char="•"/>
              <a:tabLst/>
              <a:defRPr sz="1800" b="0" i="0" u="none" strike="noStrike" kern="0" cap="none" spc="0" baseline="0">
                <a:solidFill>
                  <a:srgbClr val="000000"/>
                </a:solidFill>
                <a:uFillTx/>
              </a:defRPr>
            </a:pPr>
            <a:r>
              <a:rPr lang="en-US" sz="2000" b="1" i="0" u="none" strike="noStrike" cap="none" spc="0" baseline="0" dirty="0">
                <a:uFillTx/>
              </a:rPr>
              <a:t>To indicate possessive nouns</a:t>
            </a:r>
            <a:r>
              <a:rPr lang="en-US" sz="2000" b="1" i="0" u="none" strike="noStrike" cap="none" spc="0" dirty="0">
                <a:uFillTx/>
              </a:rPr>
              <a:t> – belonging to - </a:t>
            </a:r>
            <a:r>
              <a:rPr lang="en-US" sz="2000" b="1" i="0" u="none" strike="noStrike" cap="none" spc="0" baseline="0" dirty="0">
                <a:uFillTx/>
              </a:rPr>
              <a:t>(one noun owns another)</a:t>
            </a:r>
          </a:p>
          <a:p>
            <a:pPr marL="285750" marR="0" lvl="0" indent="-228600" fontAlgn="auto">
              <a:lnSpc>
                <a:spcPct val="110000"/>
              </a:lnSpc>
              <a:spcBef>
                <a:spcPts val="0"/>
              </a:spcBef>
              <a:spcAft>
                <a:spcPts val="600"/>
              </a:spcAft>
              <a:buSzPct val="100000"/>
              <a:buFont typeface="Arial" panose="020B0604020202020204" pitchFamily="34" charset="0"/>
              <a:buChar char="•"/>
              <a:tabLst/>
              <a:defRPr sz="1800" b="0" i="0" u="none" strike="noStrike" kern="0" cap="none" spc="0" baseline="0">
                <a:solidFill>
                  <a:srgbClr val="000000"/>
                </a:solidFill>
                <a:uFillTx/>
              </a:defRPr>
            </a:pPr>
            <a:r>
              <a:rPr lang="en-US" sz="2000" b="1" i="0" u="none" strike="noStrike" cap="none" spc="0" baseline="0" dirty="0">
                <a:uFillTx/>
              </a:rPr>
              <a:t>To indicate </a:t>
            </a:r>
            <a:r>
              <a:rPr lang="en-US" sz="2000" b="1" dirty="0"/>
              <a:t>title’s or ‘coined phrases’.</a:t>
            </a:r>
            <a:endParaRPr lang="en-US" sz="2000" b="1" i="0" u="none" strike="noStrike" cap="none" spc="0" baseline="0" dirty="0">
              <a:uFillTx/>
            </a:endParaRPr>
          </a:p>
          <a:p>
            <a:pPr marR="0" lvl="0" fontAlgn="auto">
              <a:lnSpc>
                <a:spcPct val="110000"/>
              </a:lnSpc>
              <a:spcBef>
                <a:spcPts val="0"/>
              </a:spcBef>
              <a:spcAft>
                <a:spcPts val="600"/>
              </a:spcAft>
              <a:tabLst/>
              <a:defRPr sz="1800" b="0" i="0" u="none" strike="noStrike" kern="0" cap="none" spc="0" baseline="0">
                <a:solidFill>
                  <a:srgbClr val="000000"/>
                </a:solidFill>
                <a:uFillTx/>
              </a:defRPr>
            </a:pPr>
            <a:endParaRPr lang="en-US" sz="2000" dirty="0"/>
          </a:p>
          <a:p>
            <a:pPr marR="0" lvl="0" fontAlgn="auto">
              <a:lnSpc>
                <a:spcPct val="110000"/>
              </a:lnSpc>
              <a:spcBef>
                <a:spcPts val="0"/>
              </a:spcBef>
              <a:spcAft>
                <a:spcPts val="600"/>
              </a:spcAft>
              <a:tabLst/>
              <a:defRPr sz="1800" b="0" i="0" u="none" strike="noStrike" kern="0" cap="none" spc="0" baseline="0">
                <a:solidFill>
                  <a:srgbClr val="000000"/>
                </a:solidFill>
                <a:uFillTx/>
              </a:defRPr>
            </a:pPr>
            <a:endParaRPr lang="en-US" sz="2000" b="0" i="0" u="none" strike="noStrike" cap="none" spc="0" baseline="0" dirty="0">
              <a:uFillTx/>
            </a:endParaRPr>
          </a:p>
          <a:p>
            <a:pPr marR="0" lvl="0" fontAlgn="auto">
              <a:lnSpc>
                <a:spcPct val="110000"/>
              </a:lnSpc>
              <a:spcBef>
                <a:spcPts val="0"/>
              </a:spcBef>
              <a:spcAft>
                <a:spcPts val="600"/>
              </a:spcAft>
              <a:tabLst/>
              <a:defRPr sz="1800" b="0" i="0" u="none" strike="noStrike" kern="0" cap="none" spc="0" baseline="0">
                <a:solidFill>
                  <a:srgbClr val="000000"/>
                </a:solidFill>
                <a:uFillTx/>
              </a:defRPr>
            </a:pPr>
            <a:r>
              <a:rPr lang="en-US" sz="2000" dirty="0"/>
              <a:t>T</a:t>
            </a:r>
            <a:r>
              <a:rPr lang="en-US" sz="2000" b="0" i="0" u="none" strike="noStrike" cap="none" spc="0" baseline="0" dirty="0">
                <a:uFillTx/>
              </a:rPr>
              <a:t>o show possession, the apostrophe needs to be placed between the noun and the ‘s’ (Student’s)</a:t>
            </a:r>
          </a:p>
          <a:p>
            <a:pPr marL="0" marR="0" lvl="0" indent="-228600" fontAlgn="auto">
              <a:lnSpc>
                <a:spcPct val="110000"/>
              </a:lnSpc>
              <a:spcBef>
                <a:spcPts val="0"/>
              </a:spcBef>
              <a:spcAft>
                <a:spcPts val="600"/>
              </a:spcAft>
              <a:buFont typeface="Arial" panose="020B0604020202020204" pitchFamily="34" charset="0"/>
              <a:buChar char="•"/>
              <a:tabLst/>
              <a:defRPr sz="1800" b="0" i="0" u="none" strike="noStrike" kern="0" cap="none" spc="0" baseline="0">
                <a:solidFill>
                  <a:srgbClr val="000000"/>
                </a:solidFill>
                <a:uFillTx/>
              </a:defRPr>
            </a:pPr>
            <a:endParaRPr lang="en-US" sz="2000" b="0" i="0" u="none" strike="noStrike" cap="none" spc="0" baseline="0" dirty="0">
              <a:uFillTx/>
            </a:endParaRPr>
          </a:p>
          <a:p>
            <a:pPr marR="0" lvl="0" fontAlgn="auto">
              <a:lnSpc>
                <a:spcPct val="110000"/>
              </a:lnSpc>
              <a:spcBef>
                <a:spcPts val="0"/>
              </a:spcBef>
              <a:spcAft>
                <a:spcPts val="600"/>
              </a:spcAft>
              <a:tabLst/>
              <a:defRPr sz="1800" b="0" i="0" u="none" strike="noStrike" kern="0" cap="none" spc="0" baseline="0">
                <a:solidFill>
                  <a:srgbClr val="000000"/>
                </a:solidFill>
                <a:uFillTx/>
              </a:defRPr>
            </a:pPr>
            <a:r>
              <a:rPr lang="en-US" sz="2000" dirty="0"/>
              <a:t>T</a:t>
            </a:r>
            <a:r>
              <a:rPr lang="en-US" sz="2000" b="0" i="0" u="none" strike="noStrike" cap="none" spc="0" baseline="0" dirty="0">
                <a:uFillTx/>
              </a:rPr>
              <a:t>o show plural possessive nouns, the apostrophe needs to be placed after the ‘s’ (Students’)</a:t>
            </a:r>
          </a:p>
        </p:txBody>
      </p:sp>
      <p:pic>
        <p:nvPicPr>
          <p:cNvPr id="3" name="Picture 3">
            <a:extLst>
              <a:ext uri="{FF2B5EF4-FFF2-40B4-BE49-F238E27FC236}">
                <a16:creationId xmlns:a16="http://schemas.microsoft.com/office/drawing/2014/main" id="{3D5C65B7-42A7-4C99-95A7-25C4EA0B0C45}"/>
              </a:ext>
            </a:extLst>
          </p:cNvPr>
          <p:cNvPicPr>
            <a:picLocks noChangeAspect="1"/>
          </p:cNvPicPr>
          <p:nvPr/>
        </p:nvPicPr>
        <p:blipFill>
          <a:blip r:embed="rId2"/>
          <a:stretch>
            <a:fillRect/>
          </a:stretch>
        </p:blipFill>
        <p:spPr>
          <a:xfrm>
            <a:off x="8572500" y="1383589"/>
            <a:ext cx="3619500" cy="4362964"/>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xEl>
                                              <p:pRg st="6" end="6"/>
                                            </p:txEl>
                                          </p:spTgt>
                                        </p:tgtEl>
                                        <p:attrNameLst>
                                          <p:attrName>style.visibility</p:attrName>
                                        </p:attrNameLst>
                                      </p:cBhvr>
                                      <p:to>
                                        <p:strVal val="visible"/>
                                      </p:to>
                                    </p:set>
                                    <p:animEffect transition="in" filter="fade">
                                      <p:cBhvr>
                                        <p:cTn id="35" dur="1000"/>
                                        <p:tgtEl>
                                          <p:spTgt spid="4">
                                            <p:txEl>
                                              <p:pRg st="6" end="6"/>
                                            </p:txEl>
                                          </p:spTgt>
                                        </p:tgtEl>
                                      </p:cBhvr>
                                    </p:animEffect>
                                    <p:anim calcmode="lin" valueType="num">
                                      <p:cBhvr>
                                        <p:cTn id="36"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4">
                                            <p:txEl>
                                              <p:pRg st="8" end="8"/>
                                            </p:txEl>
                                          </p:spTgt>
                                        </p:tgtEl>
                                        <p:attrNameLst>
                                          <p:attrName>style.visibility</p:attrName>
                                        </p:attrNameLst>
                                      </p:cBhvr>
                                      <p:to>
                                        <p:strVal val="visible"/>
                                      </p:to>
                                    </p:set>
                                    <p:animEffect transition="in" filter="fade">
                                      <p:cBhvr>
                                        <p:cTn id="42" dur="1000"/>
                                        <p:tgtEl>
                                          <p:spTgt spid="4">
                                            <p:txEl>
                                              <p:pRg st="8" end="8"/>
                                            </p:txEl>
                                          </p:spTgt>
                                        </p:tgtEl>
                                      </p:cBhvr>
                                    </p:animEffect>
                                    <p:anim calcmode="lin" valueType="num">
                                      <p:cBhvr>
                                        <p:cTn id="43"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5EB97-1CDA-D7E8-CD36-F997D297B49B}"/>
              </a:ext>
            </a:extLst>
          </p:cNvPr>
          <p:cNvSpPr>
            <a:spLocks noGrp="1"/>
          </p:cNvSpPr>
          <p:nvPr>
            <p:ph type="title"/>
          </p:nvPr>
        </p:nvSpPr>
        <p:spPr>
          <a:xfrm>
            <a:off x="1328057" y="360100"/>
            <a:ext cx="10241280" cy="297466"/>
          </a:xfrm>
        </p:spPr>
        <p:txBody>
          <a:bodyPr>
            <a:normAutofit fontScale="90000"/>
          </a:bodyPr>
          <a:lstStyle/>
          <a:p>
            <a:pPr algn="ctr"/>
            <a:r>
              <a:rPr lang="en-GB" dirty="0"/>
              <a:t>Example</a:t>
            </a:r>
          </a:p>
        </p:txBody>
      </p:sp>
      <p:sp>
        <p:nvSpPr>
          <p:cNvPr id="3" name="Content Placeholder 2">
            <a:extLst>
              <a:ext uri="{FF2B5EF4-FFF2-40B4-BE49-F238E27FC236}">
                <a16:creationId xmlns:a16="http://schemas.microsoft.com/office/drawing/2014/main" id="{176AC1C2-CA36-91EE-98DA-AA25D6B3EC18}"/>
              </a:ext>
            </a:extLst>
          </p:cNvPr>
          <p:cNvSpPr>
            <a:spLocks noGrp="1"/>
          </p:cNvSpPr>
          <p:nvPr>
            <p:ph idx="1"/>
          </p:nvPr>
        </p:nvSpPr>
        <p:spPr>
          <a:xfrm>
            <a:off x="648788" y="878477"/>
            <a:ext cx="10894423" cy="5233852"/>
          </a:xfrm>
        </p:spPr>
        <p:txBody>
          <a:bodyPr>
            <a:normAutofit lnSpcReduction="10000"/>
          </a:bodyPr>
          <a:lstStyle/>
          <a:p>
            <a:r>
              <a:rPr lang="en-GB" dirty="0"/>
              <a:t>I can</a:t>
            </a:r>
            <a:r>
              <a:rPr lang="en-GB" dirty="0">
                <a:solidFill>
                  <a:srgbClr val="FF0000"/>
                </a:solidFill>
              </a:rPr>
              <a:t>’</a:t>
            </a:r>
            <a:r>
              <a:rPr lang="en-GB" dirty="0"/>
              <a:t>t do it, it</a:t>
            </a:r>
            <a:r>
              <a:rPr lang="en-GB" dirty="0">
                <a:solidFill>
                  <a:srgbClr val="FF0000"/>
                </a:solidFill>
              </a:rPr>
              <a:t>’</a:t>
            </a:r>
            <a:r>
              <a:rPr lang="en-GB" dirty="0"/>
              <a:t>s too difficult.</a:t>
            </a:r>
          </a:p>
          <a:p>
            <a:pPr marL="0" indent="0">
              <a:buNone/>
            </a:pPr>
            <a:endParaRPr lang="en-GB" dirty="0"/>
          </a:p>
          <a:p>
            <a:r>
              <a:rPr lang="en-GB" dirty="0"/>
              <a:t>It was Donna</a:t>
            </a:r>
            <a:r>
              <a:rPr lang="en-GB" dirty="0">
                <a:solidFill>
                  <a:srgbClr val="FF0000"/>
                </a:solidFill>
              </a:rPr>
              <a:t>’</a:t>
            </a:r>
            <a:r>
              <a:rPr lang="en-GB" dirty="0"/>
              <a:t>s turn to take the dog for a walk.</a:t>
            </a:r>
          </a:p>
          <a:p>
            <a:r>
              <a:rPr lang="en-GB" dirty="0"/>
              <a:t>The treatment given that day was clearly written in the patient</a:t>
            </a:r>
            <a:r>
              <a:rPr lang="en-GB" dirty="0">
                <a:solidFill>
                  <a:schemeClr val="accent5"/>
                </a:solidFill>
              </a:rPr>
              <a:t>’</a:t>
            </a:r>
            <a:r>
              <a:rPr lang="en-GB" dirty="0"/>
              <a:t>s notes.</a:t>
            </a:r>
          </a:p>
          <a:p>
            <a:r>
              <a:rPr lang="en-GB" dirty="0"/>
              <a:t>Diana was the people</a:t>
            </a:r>
            <a:r>
              <a:rPr lang="en-GB" dirty="0">
                <a:solidFill>
                  <a:schemeClr val="accent5"/>
                </a:solidFill>
              </a:rPr>
              <a:t>’</a:t>
            </a:r>
            <a:r>
              <a:rPr lang="en-GB" dirty="0"/>
              <a:t>s princess.</a:t>
            </a:r>
          </a:p>
          <a:p>
            <a:r>
              <a:rPr lang="en-GB" dirty="0"/>
              <a:t>The </a:t>
            </a:r>
            <a:r>
              <a:rPr lang="en-GB" dirty="0">
                <a:solidFill>
                  <a:srgbClr val="FF0000"/>
                </a:solidFill>
              </a:rPr>
              <a:t>student’s</a:t>
            </a:r>
            <a:r>
              <a:rPr lang="en-GB" dirty="0"/>
              <a:t> essay had been lost by the teacher.</a:t>
            </a:r>
          </a:p>
          <a:p>
            <a:r>
              <a:rPr lang="en-GB" dirty="0"/>
              <a:t>The </a:t>
            </a:r>
            <a:r>
              <a:rPr lang="en-GB" dirty="0">
                <a:solidFill>
                  <a:srgbClr val="FF0000"/>
                </a:solidFill>
              </a:rPr>
              <a:t>students’ </a:t>
            </a:r>
            <a:r>
              <a:rPr lang="en-GB" dirty="0"/>
              <a:t>vote decided on James for the position of ‘Class Rep’.</a:t>
            </a:r>
          </a:p>
          <a:p>
            <a:endParaRPr lang="en-GB" dirty="0"/>
          </a:p>
          <a:p>
            <a:r>
              <a:rPr lang="en-GB" dirty="0"/>
              <a:t>In Cottrell</a:t>
            </a:r>
            <a:r>
              <a:rPr lang="en-GB" dirty="0">
                <a:solidFill>
                  <a:schemeClr val="accent5"/>
                </a:solidFill>
              </a:rPr>
              <a:t>’</a:t>
            </a:r>
            <a:r>
              <a:rPr lang="en-GB" dirty="0"/>
              <a:t>s book </a:t>
            </a:r>
            <a:r>
              <a:rPr lang="en-GB" dirty="0">
                <a:solidFill>
                  <a:schemeClr val="accent5"/>
                </a:solidFill>
              </a:rPr>
              <a:t>‘</a:t>
            </a:r>
            <a:r>
              <a:rPr lang="en-GB" dirty="0"/>
              <a:t>Study Skills</a:t>
            </a:r>
            <a:r>
              <a:rPr lang="en-GB" dirty="0">
                <a:solidFill>
                  <a:schemeClr val="accent5"/>
                </a:solidFill>
              </a:rPr>
              <a:t>’</a:t>
            </a:r>
            <a:r>
              <a:rPr lang="en-GB" dirty="0"/>
              <a:t>, she indicates that…</a:t>
            </a:r>
          </a:p>
          <a:p>
            <a:r>
              <a:rPr lang="en-GB" dirty="0"/>
              <a:t>Jane firmly believed in the old saying </a:t>
            </a:r>
            <a:r>
              <a:rPr lang="en-GB" dirty="0">
                <a:solidFill>
                  <a:srgbClr val="FF0000"/>
                </a:solidFill>
              </a:rPr>
              <a:t>‘</a:t>
            </a:r>
            <a:r>
              <a:rPr lang="en-GB" dirty="0"/>
              <a:t>An apple a day</a:t>
            </a:r>
            <a:r>
              <a:rPr lang="en-GB" dirty="0">
                <a:solidFill>
                  <a:srgbClr val="FF0000"/>
                </a:solidFill>
              </a:rPr>
              <a:t>’</a:t>
            </a:r>
            <a:r>
              <a:rPr lang="en-GB" dirty="0"/>
              <a:t>, and tried to eat healthily. </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627483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1FCE60-ECDB-49B1-A5CA-E834A33FE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E3AE8C3-8F65-40F4-BABE-E70F38301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alpha val="78000"/>
                </a:schemeClr>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2FC4764-B8D5-4F87-95DB-3125B2D12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9728" y="59346"/>
            <a:ext cx="4156527" cy="4037836"/>
          </a:xfrm>
          <a:prstGeom prst="rect">
            <a:avLst/>
          </a:prstGeom>
          <a:gradFill>
            <a:gsLst>
              <a:gs pos="0">
                <a:schemeClr val="accent5">
                  <a:alpha val="47000"/>
                </a:schemeClr>
              </a:gs>
              <a:gs pos="100000">
                <a:schemeClr val="accent4">
                  <a:alpha val="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4C1654F-94F5-497E-8ECF-F2A7E84D6A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68311" y="3587283"/>
            <a:ext cx="2501979" cy="4038601"/>
          </a:xfrm>
          <a:prstGeom prst="rect">
            <a:avLst/>
          </a:prstGeom>
          <a:gradFill>
            <a:gsLst>
              <a:gs pos="0">
                <a:schemeClr val="accent5">
                  <a:lumMod val="60000"/>
                  <a:lumOff val="40000"/>
                  <a:alpha val="0"/>
                </a:schemeClr>
              </a:gs>
              <a:gs pos="99000">
                <a:schemeClr val="accent2">
                  <a:alpha val="74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489" y="1757117"/>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58000">
                <a:schemeClr val="bg1">
                  <a:alpha val="0"/>
                </a:schemeClr>
              </a:gs>
              <a:gs pos="100000">
                <a:schemeClr val="accent6">
                  <a:alpha val="35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ED83663-E4BD-4999-9699-96C4F713636B}"/>
              </a:ext>
            </a:extLst>
          </p:cNvPr>
          <p:cNvSpPr txBox="1">
            <a:spLocks noGrp="1"/>
          </p:cNvSpPr>
          <p:nvPr>
            <p:ph type="title"/>
          </p:nvPr>
        </p:nvSpPr>
        <p:spPr>
          <a:xfrm>
            <a:off x="681780" y="586855"/>
            <a:ext cx="3131093" cy="3507474"/>
          </a:xfrm>
        </p:spPr>
        <p:txBody>
          <a:bodyPr vert="horz" lIns="0" tIns="0" rIns="0" bIns="0" rtlCol="0" anchor="b" anchorCtr="1">
            <a:normAutofit/>
          </a:bodyPr>
          <a:lstStyle/>
          <a:p>
            <a:pPr lvl="0" algn="r"/>
            <a:r>
              <a:rPr lang="en-US" sz="2500">
                <a:solidFill>
                  <a:schemeClr val="bg1"/>
                </a:solidFill>
              </a:rPr>
              <a:t>The exclamation mark!</a:t>
            </a:r>
          </a:p>
        </p:txBody>
      </p:sp>
      <p:pic>
        <p:nvPicPr>
          <p:cNvPr id="3" name="Picture 3">
            <a:extLst>
              <a:ext uri="{FF2B5EF4-FFF2-40B4-BE49-F238E27FC236}">
                <a16:creationId xmlns:a16="http://schemas.microsoft.com/office/drawing/2014/main" id="{FC007248-B44D-47FB-80CA-047DA0BBF645}"/>
              </a:ext>
            </a:extLst>
          </p:cNvPr>
          <p:cNvPicPr>
            <a:picLocks noChangeAspect="1"/>
          </p:cNvPicPr>
          <p:nvPr/>
        </p:nvPicPr>
        <p:blipFill>
          <a:blip r:embed="rId2"/>
          <a:stretch>
            <a:fillRect/>
          </a:stretch>
        </p:blipFill>
        <p:spPr>
          <a:xfrm>
            <a:off x="8153401" y="82247"/>
            <a:ext cx="4360920" cy="5822053"/>
          </a:xfrm>
          <a:prstGeom prst="rect">
            <a:avLst/>
          </a:prstGeom>
          <a:noFill/>
        </p:spPr>
      </p:pic>
      <p:sp>
        <p:nvSpPr>
          <p:cNvPr id="4" name="Rectangle 4">
            <a:extLst>
              <a:ext uri="{FF2B5EF4-FFF2-40B4-BE49-F238E27FC236}">
                <a16:creationId xmlns:a16="http://schemas.microsoft.com/office/drawing/2014/main" id="{A74D1F48-6006-41C3-A501-1E324DDE6143}"/>
              </a:ext>
            </a:extLst>
          </p:cNvPr>
          <p:cNvSpPr/>
          <p:nvPr/>
        </p:nvSpPr>
        <p:spPr>
          <a:xfrm>
            <a:off x="4484914" y="257175"/>
            <a:ext cx="4694805" cy="6357937"/>
          </a:xfrm>
          <a:prstGeom prst="rect">
            <a:avLst/>
          </a:prstGeom>
        </p:spPr>
        <p:txBody>
          <a:bodyPr vert="horz" lIns="0" tIns="0" rIns="0" bIns="0" rtlCol="0" anchorCtr="0" compatLnSpc="1">
            <a:normAutofit/>
          </a:bodyPr>
          <a:lstStyle/>
          <a:p>
            <a:pPr marR="0" lvl="0" fontAlgn="auto">
              <a:lnSpc>
                <a:spcPct val="120000"/>
              </a:lnSpc>
              <a:spcBef>
                <a:spcPts val="0"/>
              </a:spcBef>
              <a:spcAft>
                <a:spcPts val="600"/>
              </a:spcAft>
              <a:tabLst/>
              <a:defRPr sz="1800" b="0" i="0" u="none" strike="noStrike" kern="0" cap="none" spc="0" baseline="0">
                <a:solidFill>
                  <a:srgbClr val="000000"/>
                </a:solidFill>
                <a:uFillTx/>
              </a:defRPr>
            </a:pPr>
            <a:r>
              <a:rPr lang="en-US" sz="2400" b="1" i="0" u="none" strike="noStrike" cap="none" spc="0" baseline="0" dirty="0">
                <a:uFillTx/>
              </a:rPr>
              <a:t>Usually indicates a strong feeling.</a:t>
            </a:r>
          </a:p>
          <a:p>
            <a:pPr marR="0" lvl="0" fontAlgn="auto">
              <a:lnSpc>
                <a:spcPct val="120000"/>
              </a:lnSpc>
              <a:spcBef>
                <a:spcPts val="0"/>
              </a:spcBef>
              <a:spcAft>
                <a:spcPts val="600"/>
              </a:spcAft>
              <a:tabLst/>
              <a:defRPr sz="1800" b="0" i="0" u="none" strike="noStrike" kern="0" cap="none" spc="0" baseline="0">
                <a:solidFill>
                  <a:srgbClr val="000000"/>
                </a:solidFill>
                <a:uFillTx/>
              </a:defRPr>
            </a:pPr>
            <a:endParaRPr lang="en-US" sz="2400" b="0" i="0" u="none" strike="noStrike" cap="none" spc="0" baseline="0" dirty="0">
              <a:uFillTx/>
            </a:endParaRPr>
          </a:p>
          <a:p>
            <a:pPr marR="0" lvl="0" fontAlgn="auto">
              <a:lnSpc>
                <a:spcPct val="120000"/>
              </a:lnSpc>
              <a:spcBef>
                <a:spcPts val="0"/>
              </a:spcBef>
              <a:spcAft>
                <a:spcPts val="600"/>
              </a:spcAft>
              <a:tabLst/>
              <a:defRPr sz="1800" b="0" i="0" u="none" strike="noStrike" kern="0" cap="none" spc="0" baseline="0">
                <a:solidFill>
                  <a:srgbClr val="000000"/>
                </a:solidFill>
                <a:uFillTx/>
              </a:defRPr>
            </a:pPr>
            <a:r>
              <a:rPr lang="en-US" sz="2400" b="0" i="0" u="none" strike="noStrike" cap="none" spc="0" baseline="0" dirty="0">
                <a:uFillTx/>
              </a:rPr>
              <a:t>What a lovely view you have!</a:t>
            </a:r>
          </a:p>
          <a:p>
            <a:pPr marR="0" lvl="0" fontAlgn="auto">
              <a:lnSpc>
                <a:spcPct val="120000"/>
              </a:lnSpc>
              <a:spcBef>
                <a:spcPts val="0"/>
              </a:spcBef>
              <a:spcAft>
                <a:spcPts val="600"/>
              </a:spcAft>
              <a:tabLst/>
              <a:defRPr sz="1800" b="0" i="0" u="none" strike="noStrike" kern="0" cap="none" spc="0" baseline="0">
                <a:solidFill>
                  <a:srgbClr val="000000"/>
                </a:solidFill>
                <a:uFillTx/>
              </a:defRPr>
            </a:pPr>
            <a:endParaRPr lang="en-US" sz="2400" b="0" i="0" u="none" strike="noStrike" cap="none" spc="0" baseline="0" dirty="0">
              <a:uFillTx/>
            </a:endParaRPr>
          </a:p>
          <a:p>
            <a:pPr marR="0" lvl="0" fontAlgn="auto">
              <a:lnSpc>
                <a:spcPct val="120000"/>
              </a:lnSpc>
              <a:spcBef>
                <a:spcPts val="0"/>
              </a:spcBef>
              <a:spcAft>
                <a:spcPts val="600"/>
              </a:spcAft>
              <a:tabLst/>
              <a:defRPr sz="1800" b="0" i="0" u="none" strike="noStrike" kern="0" cap="none" spc="0" baseline="0">
                <a:solidFill>
                  <a:srgbClr val="000000"/>
                </a:solidFill>
                <a:uFillTx/>
              </a:defRPr>
            </a:pPr>
            <a:r>
              <a:rPr lang="en-US" sz="2400" b="0" i="0" u="none" strike="noStrike" cap="none" spc="0" baseline="0" dirty="0">
                <a:uFillTx/>
              </a:rPr>
              <a:t>Stop right now!</a:t>
            </a:r>
          </a:p>
          <a:p>
            <a:pPr marR="0" lvl="0" fontAlgn="auto">
              <a:lnSpc>
                <a:spcPct val="120000"/>
              </a:lnSpc>
              <a:spcBef>
                <a:spcPts val="0"/>
              </a:spcBef>
              <a:spcAft>
                <a:spcPts val="600"/>
              </a:spcAft>
              <a:tabLst/>
              <a:defRPr sz="1800" b="0" i="0" u="none" strike="noStrike" kern="0" cap="none" spc="0" baseline="0">
                <a:solidFill>
                  <a:srgbClr val="000000"/>
                </a:solidFill>
                <a:uFillTx/>
              </a:defRPr>
            </a:pPr>
            <a:endParaRPr lang="en-US" sz="2400" b="0" i="0" u="none" strike="noStrike" cap="none" spc="0" baseline="0" dirty="0">
              <a:uFillTx/>
            </a:endParaRPr>
          </a:p>
          <a:p>
            <a:pPr marR="0" lvl="0" fontAlgn="auto">
              <a:lnSpc>
                <a:spcPct val="120000"/>
              </a:lnSpc>
              <a:spcBef>
                <a:spcPts val="0"/>
              </a:spcBef>
              <a:spcAft>
                <a:spcPts val="600"/>
              </a:spcAft>
              <a:tabLst/>
              <a:defRPr sz="1800" b="0" i="0" u="none" strike="noStrike" kern="0" cap="none" spc="0" baseline="0">
                <a:solidFill>
                  <a:srgbClr val="000000"/>
                </a:solidFill>
                <a:uFillTx/>
              </a:defRPr>
            </a:pPr>
            <a:r>
              <a:rPr lang="en-US" sz="2400" b="0" i="0" u="none" strike="noStrike" cap="none" spc="0" baseline="0" dirty="0">
                <a:uFillTx/>
              </a:rPr>
              <a:t>An exclamation mark! Should not be used within academic writing. </a:t>
            </a:r>
          </a:p>
          <a:p>
            <a:pPr marR="0" lvl="0" fontAlgn="auto">
              <a:lnSpc>
                <a:spcPct val="120000"/>
              </a:lnSpc>
              <a:spcBef>
                <a:spcPts val="0"/>
              </a:spcBef>
              <a:spcAft>
                <a:spcPts val="600"/>
              </a:spcAft>
              <a:tabLst/>
              <a:defRPr sz="1800" b="0" i="0" u="none" strike="noStrike" kern="0" cap="none" spc="0" baseline="0">
                <a:solidFill>
                  <a:srgbClr val="000000"/>
                </a:solidFill>
                <a:uFillTx/>
              </a:defRPr>
            </a:pPr>
            <a:r>
              <a:rPr lang="en-US" sz="2400" b="0" i="0" u="none" strike="noStrike" cap="none" spc="0" baseline="0" dirty="0">
                <a:uFillTx/>
              </a:rPr>
              <a:t>The rule of thumb is that exclamation marks can only be used if you are directly quoting text found within the source that contains an exclamation mark.</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2" end="2"/>
                                            </p:txEl>
                                          </p:spTgt>
                                        </p:tgtEl>
                                        <p:attrNameLst>
                                          <p:attrName>style.visibility</p:attrName>
                                        </p:attrNameLst>
                                      </p:cBhvr>
                                      <p:to>
                                        <p:strVal val="visible"/>
                                      </p:to>
                                    </p:set>
                                    <p:animEffect transition="in" filter="fade">
                                      <p:cBhvr>
                                        <p:cTn id="14" dur="1000"/>
                                        <p:tgtEl>
                                          <p:spTgt spid="4">
                                            <p:txEl>
                                              <p:pRg st="2" end="2"/>
                                            </p:txEl>
                                          </p:spTgt>
                                        </p:tgtEl>
                                      </p:cBhvr>
                                    </p:animEffect>
                                    <p:anim calcmode="lin" valueType="num">
                                      <p:cBhvr>
                                        <p:cTn id="15"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animEffect transition="in" filter="fade">
                                      <p:cBhvr>
                                        <p:cTn id="21" dur="1000"/>
                                        <p:tgtEl>
                                          <p:spTgt spid="4">
                                            <p:txEl>
                                              <p:pRg st="4" end="4"/>
                                            </p:txEl>
                                          </p:spTgt>
                                        </p:tgtEl>
                                      </p:cBhvr>
                                    </p:animEffect>
                                    <p:anim calcmode="lin" valueType="num">
                                      <p:cBhvr>
                                        <p:cTn id="22"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6" end="6"/>
                                            </p:txEl>
                                          </p:spTgt>
                                        </p:tgtEl>
                                        <p:attrNameLst>
                                          <p:attrName>style.visibility</p:attrName>
                                        </p:attrNameLst>
                                      </p:cBhvr>
                                      <p:to>
                                        <p:strVal val="visible"/>
                                      </p:to>
                                    </p:set>
                                    <p:animEffect transition="in" filter="fade">
                                      <p:cBhvr>
                                        <p:cTn id="28" dur="1000"/>
                                        <p:tgtEl>
                                          <p:spTgt spid="4">
                                            <p:txEl>
                                              <p:pRg st="6" end="6"/>
                                            </p:txEl>
                                          </p:spTgt>
                                        </p:tgtEl>
                                      </p:cBhvr>
                                    </p:animEffect>
                                    <p:anim calcmode="lin" valueType="num">
                                      <p:cBhvr>
                                        <p:cTn id="29"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animEffect transition="in" filter="fade">
                                      <p:cBhvr>
                                        <p:cTn id="35" dur="1000"/>
                                        <p:tgtEl>
                                          <p:spTgt spid="4">
                                            <p:txEl>
                                              <p:pRg st="7" end="7"/>
                                            </p:txEl>
                                          </p:spTgt>
                                        </p:tgtEl>
                                      </p:cBhvr>
                                    </p:animEffect>
                                    <p:anim calcmode="lin" valueType="num">
                                      <p:cBhvr>
                                        <p:cTn id="36"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1FCE60-ECDB-49B1-A5CA-E834A33FE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E3AE8C3-8F65-40F4-BABE-E70F38301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alpha val="78000"/>
                </a:schemeClr>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2FC4764-B8D5-4F87-95DB-3125B2D12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9728" y="59346"/>
            <a:ext cx="4156527" cy="4037836"/>
          </a:xfrm>
          <a:prstGeom prst="rect">
            <a:avLst/>
          </a:prstGeom>
          <a:gradFill>
            <a:gsLst>
              <a:gs pos="0">
                <a:schemeClr val="accent5">
                  <a:alpha val="47000"/>
                </a:schemeClr>
              </a:gs>
              <a:gs pos="100000">
                <a:schemeClr val="accent4">
                  <a:alpha val="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4C1654F-94F5-497E-8ECF-F2A7E84D6A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68311" y="3587283"/>
            <a:ext cx="2501979" cy="4038601"/>
          </a:xfrm>
          <a:prstGeom prst="rect">
            <a:avLst/>
          </a:prstGeom>
          <a:gradFill>
            <a:gsLst>
              <a:gs pos="0">
                <a:schemeClr val="accent5">
                  <a:lumMod val="60000"/>
                  <a:lumOff val="40000"/>
                  <a:alpha val="0"/>
                </a:schemeClr>
              </a:gs>
              <a:gs pos="99000">
                <a:schemeClr val="accent2">
                  <a:alpha val="74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489" y="1757117"/>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58000">
                <a:schemeClr val="bg1">
                  <a:alpha val="0"/>
                </a:schemeClr>
              </a:gs>
              <a:gs pos="100000">
                <a:schemeClr val="accent6">
                  <a:alpha val="35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E1B916C2-85D2-4A94-AECE-A92130EB4FA5}"/>
              </a:ext>
            </a:extLst>
          </p:cNvPr>
          <p:cNvSpPr txBox="1">
            <a:spLocks noGrp="1"/>
          </p:cNvSpPr>
          <p:nvPr>
            <p:ph type="title"/>
          </p:nvPr>
        </p:nvSpPr>
        <p:spPr>
          <a:xfrm>
            <a:off x="681780" y="586855"/>
            <a:ext cx="3131093" cy="3507474"/>
          </a:xfrm>
        </p:spPr>
        <p:txBody>
          <a:bodyPr vert="horz" lIns="0" tIns="0" rIns="0" bIns="0" rtlCol="0" anchor="b" anchorCtr="1">
            <a:normAutofit/>
          </a:bodyPr>
          <a:lstStyle/>
          <a:p>
            <a:pPr lvl="0" algn="r"/>
            <a:r>
              <a:rPr lang="en-US" sz="3200">
                <a:solidFill>
                  <a:schemeClr val="bg1"/>
                </a:solidFill>
              </a:rPr>
              <a:t>Question Mark</a:t>
            </a:r>
          </a:p>
        </p:txBody>
      </p:sp>
      <p:sp>
        <p:nvSpPr>
          <p:cNvPr id="3" name="Rectangle 3">
            <a:extLst>
              <a:ext uri="{FF2B5EF4-FFF2-40B4-BE49-F238E27FC236}">
                <a16:creationId xmlns:a16="http://schemas.microsoft.com/office/drawing/2014/main" id="{A3C230C6-F8ED-4E46-91AC-CA46E2B9D2AC}"/>
              </a:ext>
            </a:extLst>
          </p:cNvPr>
          <p:cNvSpPr/>
          <p:nvPr/>
        </p:nvSpPr>
        <p:spPr>
          <a:xfrm>
            <a:off x="4576320" y="1457712"/>
            <a:ext cx="4278085" cy="4700661"/>
          </a:xfrm>
          <a:prstGeom prst="rect">
            <a:avLst/>
          </a:prstGeom>
        </p:spPr>
        <p:txBody>
          <a:bodyPr vert="horz" lIns="0" tIns="0" rIns="0" bIns="0" rtlCol="0" anchorCtr="0" compatLnSpc="1">
            <a:normAutofit/>
          </a:bodyPr>
          <a:lstStyle/>
          <a:p>
            <a:pPr marR="0" lvl="0" fontAlgn="auto">
              <a:lnSpc>
                <a:spcPct val="120000"/>
              </a:lnSpc>
              <a:spcBef>
                <a:spcPts val="0"/>
              </a:spcBef>
              <a:spcAft>
                <a:spcPts val="600"/>
              </a:spcAft>
              <a:tabLst/>
              <a:defRPr sz="1800" b="0" i="0" u="none" strike="noStrike" kern="0" cap="none" spc="0" baseline="0">
                <a:solidFill>
                  <a:srgbClr val="000000"/>
                </a:solidFill>
                <a:uFillTx/>
              </a:defRPr>
            </a:pPr>
            <a:r>
              <a:rPr lang="en-US" sz="2000" b="1" i="0" u="none" strike="noStrike" cap="none" spc="0" baseline="0" dirty="0">
                <a:uFillTx/>
              </a:rPr>
              <a:t>A question mark is used to ask a question that results in ascertaining information.</a:t>
            </a:r>
          </a:p>
          <a:p>
            <a:pPr marR="0" lvl="0" fontAlgn="auto">
              <a:lnSpc>
                <a:spcPct val="120000"/>
              </a:lnSpc>
              <a:spcBef>
                <a:spcPts val="0"/>
              </a:spcBef>
              <a:spcAft>
                <a:spcPts val="600"/>
              </a:spcAft>
              <a:tabLst/>
              <a:defRPr sz="1800" b="0" i="0" u="none" strike="noStrike" kern="0" cap="none" spc="0" baseline="0">
                <a:solidFill>
                  <a:srgbClr val="000000"/>
                </a:solidFill>
                <a:uFillTx/>
              </a:defRPr>
            </a:pPr>
            <a:r>
              <a:rPr lang="en-US" sz="2000" b="1" i="0" u="none" strike="noStrike" cap="none" spc="0" baseline="0" dirty="0">
                <a:uFillTx/>
              </a:rPr>
              <a:t> </a:t>
            </a:r>
          </a:p>
          <a:p>
            <a:pPr marR="0" lvl="0" fontAlgn="auto">
              <a:lnSpc>
                <a:spcPct val="120000"/>
              </a:lnSpc>
              <a:spcBef>
                <a:spcPts val="0"/>
              </a:spcBef>
              <a:spcAft>
                <a:spcPts val="600"/>
              </a:spcAft>
              <a:tabLst/>
              <a:defRPr sz="1800" b="0" i="0" u="none" strike="noStrike" kern="0" cap="none" spc="0" baseline="0">
                <a:solidFill>
                  <a:srgbClr val="000000"/>
                </a:solidFill>
                <a:uFillTx/>
              </a:defRPr>
            </a:pPr>
            <a:r>
              <a:rPr lang="en-US" sz="2000" b="0" i="0" u="none" strike="noStrike" cap="none" spc="0" baseline="0" dirty="0">
                <a:uFillTx/>
              </a:rPr>
              <a:t>For instance; are you confident in using punctuation?  </a:t>
            </a:r>
          </a:p>
          <a:p>
            <a:pPr marR="0" lvl="0" fontAlgn="auto">
              <a:lnSpc>
                <a:spcPct val="120000"/>
              </a:lnSpc>
              <a:spcBef>
                <a:spcPts val="0"/>
              </a:spcBef>
              <a:spcAft>
                <a:spcPts val="600"/>
              </a:spcAft>
              <a:tabLst/>
              <a:defRPr sz="1800" b="0" i="0" u="none" strike="noStrike" kern="0" cap="none" spc="0" baseline="0">
                <a:solidFill>
                  <a:srgbClr val="000000"/>
                </a:solidFill>
                <a:uFillTx/>
              </a:defRPr>
            </a:pPr>
            <a:endParaRPr lang="en-US" sz="2000" b="0" i="0" u="none" strike="noStrike" cap="none" spc="0" baseline="0" dirty="0">
              <a:uFillTx/>
            </a:endParaRPr>
          </a:p>
          <a:p>
            <a:pPr marR="0" lvl="0" fontAlgn="auto">
              <a:lnSpc>
                <a:spcPct val="120000"/>
              </a:lnSpc>
              <a:spcBef>
                <a:spcPts val="0"/>
              </a:spcBef>
              <a:spcAft>
                <a:spcPts val="600"/>
              </a:spcAft>
              <a:tabLst/>
              <a:defRPr sz="1800" b="0" i="0" u="none" strike="noStrike" kern="0" cap="none" spc="0" baseline="0">
                <a:solidFill>
                  <a:srgbClr val="000000"/>
                </a:solidFill>
                <a:uFillTx/>
              </a:defRPr>
            </a:pPr>
            <a:r>
              <a:rPr lang="en-US" sz="2000" b="0" i="0" u="none" strike="noStrike" cap="none" spc="0" baseline="0" dirty="0">
                <a:uFillTx/>
              </a:rPr>
              <a:t>Within </a:t>
            </a:r>
            <a:r>
              <a:rPr lang="en-US" sz="2000" dirty="0"/>
              <a:t>a</a:t>
            </a:r>
            <a:r>
              <a:rPr lang="en-US" sz="2000" b="0" i="0" u="none" strike="noStrike" cap="none" spc="0" baseline="0" dirty="0">
                <a:uFillTx/>
              </a:rPr>
              <a:t>cademic writing, we do not ask the writer a direct question</a:t>
            </a:r>
          </a:p>
          <a:p>
            <a:pPr marL="0" marR="0" lvl="0" indent="-228600" fontAlgn="auto">
              <a:lnSpc>
                <a:spcPct val="120000"/>
              </a:lnSpc>
              <a:spcBef>
                <a:spcPts val="0"/>
              </a:spcBef>
              <a:spcAft>
                <a:spcPts val="600"/>
              </a:spcAft>
              <a:buFont typeface="Arial" panose="020B0604020202020204" pitchFamily="34" charset="0"/>
              <a:buChar char="•"/>
              <a:tabLst/>
              <a:defRPr sz="1800" b="0" i="0" u="none" strike="noStrike" kern="0" cap="none" spc="0" baseline="0">
                <a:solidFill>
                  <a:srgbClr val="000000"/>
                </a:solidFill>
                <a:uFillTx/>
              </a:defRPr>
            </a:pPr>
            <a:endParaRPr lang="en-US" sz="1600" b="0" i="0" u="none" strike="noStrike" cap="none" spc="0" baseline="0" dirty="0">
              <a:uFillTx/>
            </a:endParaRPr>
          </a:p>
          <a:p>
            <a:pPr marL="0" marR="0" lvl="0" indent="-228600" fontAlgn="auto">
              <a:lnSpc>
                <a:spcPct val="120000"/>
              </a:lnSpc>
              <a:spcBef>
                <a:spcPts val="0"/>
              </a:spcBef>
              <a:spcAft>
                <a:spcPts val="600"/>
              </a:spcAft>
              <a:buFont typeface="Arial" panose="020B0604020202020204" pitchFamily="34" charset="0"/>
              <a:buChar char="•"/>
              <a:tabLst/>
              <a:defRPr sz="1800" b="0" i="0" u="none" strike="noStrike" kern="0" cap="none" spc="0" baseline="0">
                <a:solidFill>
                  <a:srgbClr val="000000"/>
                </a:solidFill>
                <a:uFillTx/>
              </a:defRPr>
            </a:pPr>
            <a:endParaRPr lang="en-US" sz="1600" b="0" i="0" u="none" strike="noStrike" cap="none" spc="0" baseline="0" dirty="0">
              <a:uFillTx/>
            </a:endParaRPr>
          </a:p>
        </p:txBody>
      </p:sp>
      <p:pic>
        <p:nvPicPr>
          <p:cNvPr id="4" name="Picture 4">
            <a:extLst>
              <a:ext uri="{FF2B5EF4-FFF2-40B4-BE49-F238E27FC236}">
                <a16:creationId xmlns:a16="http://schemas.microsoft.com/office/drawing/2014/main" id="{03B1B653-F80C-486E-974B-6339C08304D7}"/>
              </a:ext>
            </a:extLst>
          </p:cNvPr>
          <p:cNvPicPr>
            <a:picLocks noChangeAspect="1"/>
          </p:cNvPicPr>
          <p:nvPr/>
        </p:nvPicPr>
        <p:blipFill>
          <a:blip r:embed="rId2"/>
          <a:stretch>
            <a:fillRect/>
          </a:stretch>
        </p:blipFill>
        <p:spPr>
          <a:xfrm>
            <a:off x="8985033" y="819283"/>
            <a:ext cx="3098110" cy="4672559"/>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DAE16DC-24DF-4957-88AE-404BBE4E6D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BE9CC48-8F55-4830-A549-78BEE8EF85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9136"/>
            <a:ext cx="6096000" cy="6867136"/>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4343ECA-CAAC-4723-88DF-CAFF1E3668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17416"/>
            <a:ext cx="5638800" cy="6840584"/>
          </a:xfrm>
          <a:prstGeom prst="rect">
            <a:avLst/>
          </a:prstGeom>
          <a:gradFill>
            <a:gsLst>
              <a:gs pos="24000">
                <a:schemeClr val="accent5">
                  <a:lumMod val="60000"/>
                  <a:lumOff val="40000"/>
                  <a:alpha val="0"/>
                </a:schemeClr>
              </a:gs>
              <a:gs pos="99000">
                <a:schemeClr val="accent2">
                  <a:alpha val="8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38DAD46-AF62-4150-B04A-2C43CC32F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63202" y="154064"/>
            <a:ext cx="6422401" cy="6096002"/>
          </a:xfrm>
          <a:prstGeom prst="rect">
            <a:avLst/>
          </a:prstGeom>
          <a:gradFill>
            <a:gsLst>
              <a:gs pos="2000">
                <a:schemeClr val="accent5">
                  <a:alpha val="28000"/>
                </a:schemeClr>
              </a:gs>
              <a:gs pos="78000">
                <a:schemeClr val="accent4">
                  <a:alpha val="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07938667-559E-4312-AE99-7A213F453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4907757">
            <a:off x="-619013" y="1524958"/>
            <a:ext cx="4648282" cy="4433301"/>
          </a:xfrm>
          <a:custGeom>
            <a:avLst/>
            <a:gdLst>
              <a:gd name="connsiteX0" fmla="*/ 4465639 w 4648282"/>
              <a:gd name="connsiteY0" fmla="*/ 3013821 h 4433301"/>
              <a:gd name="connsiteX1" fmla="*/ 2324141 w 4648282"/>
              <a:gd name="connsiteY1" fmla="*/ 4433301 h 4433301"/>
              <a:gd name="connsiteX2" fmla="*/ 0 w 4648282"/>
              <a:gd name="connsiteY2" fmla="*/ 2109160 h 4433301"/>
              <a:gd name="connsiteX3" fmla="*/ 1216317 w 4648282"/>
              <a:gd name="connsiteY3" fmla="*/ 65530 h 4433301"/>
              <a:gd name="connsiteX4" fmla="*/ 1352350 w 4648282"/>
              <a:gd name="connsiteY4" fmla="*/ 0 h 4433301"/>
              <a:gd name="connsiteX5" fmla="*/ 4475994 w 4648282"/>
              <a:gd name="connsiteY5" fmla="*/ 1232791 h 4433301"/>
              <a:gd name="connsiteX6" fmla="*/ 4543793 w 4648282"/>
              <a:gd name="connsiteY6" fmla="*/ 1418031 h 4433301"/>
              <a:gd name="connsiteX7" fmla="*/ 4648282 w 4648282"/>
              <a:gd name="connsiteY7" fmla="*/ 2109160 h 4433301"/>
              <a:gd name="connsiteX8" fmla="*/ 4465639 w 4648282"/>
              <a:gd name="connsiteY8" fmla="*/ 3013821 h 4433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48282" h="4433301">
                <a:moveTo>
                  <a:pt x="4465639" y="3013821"/>
                </a:moveTo>
                <a:cubicBezTo>
                  <a:pt x="4112816" y="3847990"/>
                  <a:pt x="3286832" y="4433301"/>
                  <a:pt x="2324141" y="4433301"/>
                </a:cubicBezTo>
                <a:cubicBezTo>
                  <a:pt x="1040553" y="4433301"/>
                  <a:pt x="0" y="3392748"/>
                  <a:pt x="0" y="2109160"/>
                </a:cubicBezTo>
                <a:cubicBezTo>
                  <a:pt x="0" y="1226693"/>
                  <a:pt x="491824" y="459098"/>
                  <a:pt x="1216317" y="65530"/>
                </a:cubicBezTo>
                <a:lnTo>
                  <a:pt x="1352350" y="0"/>
                </a:lnTo>
                <a:lnTo>
                  <a:pt x="4475994" y="1232791"/>
                </a:lnTo>
                <a:lnTo>
                  <a:pt x="4543793" y="1418031"/>
                </a:lnTo>
                <a:cubicBezTo>
                  <a:pt x="4611700" y="1636359"/>
                  <a:pt x="4648282" y="1868487"/>
                  <a:pt x="4648282" y="2109160"/>
                </a:cubicBezTo>
                <a:cubicBezTo>
                  <a:pt x="4648282" y="2430057"/>
                  <a:pt x="4583247" y="2735764"/>
                  <a:pt x="4465639" y="3013821"/>
                </a:cubicBezTo>
                <a:close/>
              </a:path>
            </a:pathLst>
          </a:custGeom>
          <a:gradFill>
            <a:gsLst>
              <a:gs pos="31000">
                <a:schemeClr val="accent6">
                  <a:alpha val="10000"/>
                </a:schemeClr>
              </a:gs>
              <a:gs pos="85000">
                <a:schemeClr val="accent6">
                  <a:lumMod val="60000"/>
                  <a:lumOff val="40000"/>
                  <a:alpha val="21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6F551441-973C-4D62-A067-55315F7747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17670" y="1253114"/>
            <a:ext cx="6840582" cy="4316082"/>
          </a:xfrm>
          <a:prstGeom prst="rect">
            <a:avLst/>
          </a:prstGeom>
          <a:gradFill>
            <a:gsLst>
              <a:gs pos="44000">
                <a:schemeClr val="tx2">
                  <a:lumMod val="75000"/>
                  <a:lumOff val="25000"/>
                  <a:alpha val="11000"/>
                </a:schemeClr>
              </a:gs>
              <a:gs pos="99000">
                <a:schemeClr val="accent2">
                  <a:alpha val="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0C1AF9-A765-4E39-8279-D070366D9FA0}"/>
              </a:ext>
            </a:extLst>
          </p:cNvPr>
          <p:cNvSpPr txBox="1">
            <a:spLocks noGrp="1"/>
          </p:cNvSpPr>
          <p:nvPr>
            <p:ph type="title"/>
          </p:nvPr>
        </p:nvSpPr>
        <p:spPr>
          <a:xfrm>
            <a:off x="914400" y="758997"/>
            <a:ext cx="3319895" cy="5381177"/>
          </a:xfrm>
        </p:spPr>
        <p:txBody>
          <a:bodyPr vert="horz" lIns="0" tIns="0" rIns="0" bIns="0" rtlCol="0" anchor="ctr" anchorCtr="1">
            <a:normAutofit/>
          </a:bodyPr>
          <a:lstStyle/>
          <a:p>
            <a:pPr lvl="0"/>
            <a:r>
              <a:rPr lang="en-US" sz="3200">
                <a:solidFill>
                  <a:schemeClr val="bg1"/>
                </a:solidFill>
              </a:rPr>
              <a:t>Hyphen / Dash</a:t>
            </a:r>
          </a:p>
        </p:txBody>
      </p:sp>
      <p:pic>
        <p:nvPicPr>
          <p:cNvPr id="3" name="Picture 3">
            <a:extLst>
              <a:ext uri="{FF2B5EF4-FFF2-40B4-BE49-F238E27FC236}">
                <a16:creationId xmlns:a16="http://schemas.microsoft.com/office/drawing/2014/main" id="{4E1043BE-7CB3-4BCD-A76A-A0EC79401977}"/>
              </a:ext>
            </a:extLst>
          </p:cNvPr>
          <p:cNvPicPr>
            <a:picLocks noChangeAspect="1"/>
          </p:cNvPicPr>
          <p:nvPr/>
        </p:nvPicPr>
        <p:blipFill>
          <a:blip r:embed="rId3"/>
          <a:stretch>
            <a:fillRect/>
          </a:stretch>
        </p:blipFill>
        <p:spPr>
          <a:xfrm>
            <a:off x="3895396" y="758996"/>
            <a:ext cx="2118818" cy="2516486"/>
          </a:xfrm>
          <a:prstGeom prst="rect">
            <a:avLst/>
          </a:prstGeom>
          <a:noFill/>
        </p:spPr>
      </p:pic>
      <p:pic>
        <p:nvPicPr>
          <p:cNvPr id="4" name="Picture 4">
            <a:extLst>
              <a:ext uri="{FF2B5EF4-FFF2-40B4-BE49-F238E27FC236}">
                <a16:creationId xmlns:a16="http://schemas.microsoft.com/office/drawing/2014/main" id="{D834AC31-FF73-4A0A-892E-6A2D4669E399}"/>
              </a:ext>
            </a:extLst>
          </p:cNvPr>
          <p:cNvPicPr>
            <a:picLocks noChangeAspect="1"/>
          </p:cNvPicPr>
          <p:nvPr/>
        </p:nvPicPr>
        <p:blipFill>
          <a:blip r:embed="rId4"/>
          <a:stretch>
            <a:fillRect/>
          </a:stretch>
        </p:blipFill>
        <p:spPr>
          <a:xfrm>
            <a:off x="3276600" y="3800882"/>
            <a:ext cx="2961410" cy="2067301"/>
          </a:xfrm>
          <a:prstGeom prst="rect">
            <a:avLst/>
          </a:prstGeom>
          <a:noFill/>
        </p:spPr>
      </p:pic>
      <p:sp>
        <p:nvSpPr>
          <p:cNvPr id="5" name="Rectangle 5">
            <a:extLst>
              <a:ext uri="{FF2B5EF4-FFF2-40B4-BE49-F238E27FC236}">
                <a16:creationId xmlns:a16="http://schemas.microsoft.com/office/drawing/2014/main" id="{04D197B6-3B1B-485A-918B-546FB41CBADB}"/>
              </a:ext>
            </a:extLst>
          </p:cNvPr>
          <p:cNvSpPr/>
          <p:nvPr/>
        </p:nvSpPr>
        <p:spPr>
          <a:xfrm>
            <a:off x="6479381" y="130629"/>
            <a:ext cx="5255419" cy="6586596"/>
          </a:xfrm>
          <a:prstGeom prst="rect">
            <a:avLst/>
          </a:prstGeom>
        </p:spPr>
        <p:txBody>
          <a:bodyPr vert="horz" lIns="0" tIns="0" rIns="0" bIns="0" rtlCol="0" anchor="ctr" anchorCtr="0" compatLnSpc="1">
            <a:noAutofit/>
          </a:bodyPr>
          <a:lstStyle/>
          <a:p>
            <a:pPr marR="0" lvl="0" fontAlgn="auto">
              <a:lnSpc>
                <a:spcPct val="120000"/>
              </a:lnSpc>
              <a:spcBef>
                <a:spcPts val="0"/>
              </a:spcBef>
              <a:spcAft>
                <a:spcPts val="600"/>
              </a:spcAft>
              <a:tabLst/>
              <a:defRPr sz="1800" b="0" i="0" u="none" strike="noStrike" kern="0" cap="none" spc="0" baseline="0">
                <a:solidFill>
                  <a:srgbClr val="000000"/>
                </a:solidFill>
                <a:uFillTx/>
              </a:defRPr>
            </a:pPr>
            <a:r>
              <a:rPr lang="en-US" sz="2000" b="0" i="0" u="none" strike="noStrike" cap="none" spc="0" baseline="0" dirty="0">
                <a:uFillTx/>
              </a:rPr>
              <a:t>Hyphens and dashes are often considered to have the same function; however, in punctuation they have separate unique roles. </a:t>
            </a:r>
          </a:p>
          <a:p>
            <a:pPr marL="0" marR="0" lvl="0" indent="-228600" fontAlgn="auto">
              <a:lnSpc>
                <a:spcPct val="120000"/>
              </a:lnSpc>
              <a:spcBef>
                <a:spcPts val="0"/>
              </a:spcBef>
              <a:spcAft>
                <a:spcPts val="600"/>
              </a:spcAft>
              <a:buFont typeface="Arial" panose="020B0604020202020204" pitchFamily="34" charset="0"/>
              <a:buChar char="•"/>
              <a:tabLst/>
              <a:defRPr sz="1800" b="0" i="0" u="none" strike="noStrike" kern="0" cap="none" spc="0" baseline="0">
                <a:solidFill>
                  <a:srgbClr val="000000"/>
                </a:solidFill>
                <a:uFillTx/>
              </a:defRPr>
            </a:pPr>
            <a:endParaRPr lang="en-US" sz="2000" b="0" i="0" u="none" strike="noStrike" cap="none" spc="0" baseline="0" dirty="0">
              <a:uFillTx/>
            </a:endParaRPr>
          </a:p>
          <a:p>
            <a:pPr marL="0" marR="0" lvl="0" indent="-228600" fontAlgn="auto">
              <a:lnSpc>
                <a:spcPct val="120000"/>
              </a:lnSpc>
              <a:spcBef>
                <a:spcPts val="0"/>
              </a:spcBef>
              <a:spcAft>
                <a:spcPts val="600"/>
              </a:spcAft>
              <a:buFont typeface="Arial" panose="020B0604020202020204" pitchFamily="34" charset="0"/>
              <a:buChar char="•"/>
              <a:tabLst/>
              <a:defRPr sz="1800" b="0" i="0" u="none" strike="noStrike" kern="0" cap="none" spc="0" baseline="0">
                <a:solidFill>
                  <a:srgbClr val="000000"/>
                </a:solidFill>
                <a:uFillTx/>
              </a:defRPr>
            </a:pPr>
            <a:r>
              <a:rPr lang="en-US" sz="2000" b="1" i="0" u="none" strike="noStrike" cap="none" spc="0" baseline="0" dirty="0">
                <a:uFillTx/>
              </a:rPr>
              <a:t>Hyphen</a:t>
            </a:r>
          </a:p>
          <a:p>
            <a:pPr marR="0" lvl="0" fontAlgn="auto">
              <a:lnSpc>
                <a:spcPct val="120000"/>
              </a:lnSpc>
              <a:spcBef>
                <a:spcPts val="0"/>
              </a:spcBef>
              <a:spcAft>
                <a:spcPts val="600"/>
              </a:spcAft>
              <a:tabLst/>
              <a:defRPr sz="1800" b="0" i="0" u="none" strike="noStrike" kern="0" cap="none" spc="0" baseline="0">
                <a:solidFill>
                  <a:srgbClr val="000000"/>
                </a:solidFill>
                <a:uFillTx/>
              </a:defRPr>
            </a:pPr>
            <a:r>
              <a:rPr lang="en-US" sz="2000" b="1" dirty="0"/>
              <a:t>J</a:t>
            </a:r>
            <a:r>
              <a:rPr lang="en-US" sz="2000" b="1" i="0" u="none" strike="noStrike" cap="none" spc="0" baseline="0" dirty="0">
                <a:uFillTx/>
              </a:rPr>
              <a:t>oins two or more words together.</a:t>
            </a:r>
          </a:p>
          <a:p>
            <a:pPr marR="0" lvl="0" fontAlgn="auto">
              <a:lnSpc>
                <a:spcPct val="120000"/>
              </a:lnSpc>
              <a:spcBef>
                <a:spcPts val="0"/>
              </a:spcBef>
              <a:spcAft>
                <a:spcPts val="600"/>
              </a:spcAft>
              <a:tabLst/>
              <a:defRPr sz="1800" b="0" i="0" u="none" strike="noStrike" kern="0" cap="none" spc="0" baseline="0">
                <a:solidFill>
                  <a:srgbClr val="000000"/>
                </a:solidFill>
                <a:uFillTx/>
              </a:defRPr>
            </a:pPr>
            <a:r>
              <a:rPr lang="en-US" sz="2000" dirty="0"/>
              <a:t>part-time   short-term   warm-up  mother-in-law</a:t>
            </a:r>
            <a:endParaRPr lang="en-US" sz="2000" b="0" i="0" u="none" strike="noStrike" cap="none" spc="0" baseline="0" dirty="0">
              <a:uFillTx/>
            </a:endParaRPr>
          </a:p>
          <a:p>
            <a:pPr marL="0" marR="0" lvl="0" indent="-228600" fontAlgn="auto">
              <a:lnSpc>
                <a:spcPct val="120000"/>
              </a:lnSpc>
              <a:spcBef>
                <a:spcPts val="0"/>
              </a:spcBef>
              <a:spcAft>
                <a:spcPts val="600"/>
              </a:spcAft>
              <a:buFont typeface="Arial" panose="020B0604020202020204" pitchFamily="34" charset="0"/>
              <a:buChar char="•"/>
              <a:tabLst/>
              <a:defRPr sz="1800" b="0" i="0" u="none" strike="noStrike" kern="0" cap="none" spc="0" baseline="0">
                <a:solidFill>
                  <a:srgbClr val="000000"/>
                </a:solidFill>
                <a:uFillTx/>
              </a:defRPr>
            </a:pPr>
            <a:endParaRPr lang="en-US" sz="2000" b="0" i="0" u="none" strike="noStrike" cap="none" spc="0" baseline="0" dirty="0">
              <a:uFillTx/>
            </a:endParaRPr>
          </a:p>
          <a:p>
            <a:pPr marL="0" marR="0" lvl="0" indent="-228600" fontAlgn="auto">
              <a:lnSpc>
                <a:spcPct val="120000"/>
              </a:lnSpc>
              <a:spcBef>
                <a:spcPts val="0"/>
              </a:spcBef>
              <a:spcAft>
                <a:spcPts val="600"/>
              </a:spcAft>
              <a:buFont typeface="Arial" panose="020B0604020202020204" pitchFamily="34" charset="0"/>
              <a:buChar char="•"/>
              <a:tabLst/>
              <a:defRPr sz="1800" b="0" i="0" u="none" strike="noStrike" kern="0" cap="none" spc="0" baseline="0">
                <a:solidFill>
                  <a:srgbClr val="000000"/>
                </a:solidFill>
                <a:uFillTx/>
              </a:defRPr>
            </a:pPr>
            <a:r>
              <a:rPr lang="en-US" sz="2000" b="1" i="0" u="none" strike="noStrike" cap="none" spc="0" baseline="0" dirty="0">
                <a:uFillTx/>
              </a:rPr>
              <a:t>Dash</a:t>
            </a:r>
          </a:p>
          <a:p>
            <a:pPr marR="0" lvl="0" fontAlgn="auto">
              <a:lnSpc>
                <a:spcPct val="120000"/>
              </a:lnSpc>
              <a:spcBef>
                <a:spcPts val="0"/>
              </a:spcBef>
              <a:spcAft>
                <a:spcPts val="600"/>
              </a:spcAft>
              <a:tabLst/>
              <a:defRPr sz="1800" b="0" i="0" u="none" strike="noStrike" kern="0" cap="none" spc="0" baseline="0">
                <a:solidFill>
                  <a:srgbClr val="000000"/>
                </a:solidFill>
                <a:uFillTx/>
              </a:defRPr>
            </a:pPr>
            <a:r>
              <a:rPr lang="en-US" sz="2000" b="1" dirty="0"/>
              <a:t>U</a:t>
            </a:r>
            <a:r>
              <a:rPr lang="en-US" sz="2000" b="1" i="0" u="none" strike="noStrike" cap="none" spc="0" baseline="0" dirty="0">
                <a:uFillTx/>
              </a:rPr>
              <a:t>sed to add incidental comments, in much the same way as you would use a bracket.</a:t>
            </a:r>
          </a:p>
          <a:p>
            <a:pPr marR="0" lvl="0" fontAlgn="auto">
              <a:lnSpc>
                <a:spcPct val="120000"/>
              </a:lnSpc>
              <a:spcBef>
                <a:spcPts val="0"/>
              </a:spcBef>
              <a:spcAft>
                <a:spcPts val="600"/>
              </a:spcAft>
              <a:tabLst/>
              <a:defRPr sz="1800" b="0" i="0" u="none" strike="noStrike" kern="0" cap="none" spc="0" baseline="0">
                <a:solidFill>
                  <a:srgbClr val="000000"/>
                </a:solidFill>
                <a:uFillTx/>
              </a:defRPr>
            </a:pPr>
            <a:r>
              <a:rPr lang="en-US" sz="2000" b="0" i="0" u="none" strike="noStrike" cap="none" spc="0" baseline="0" dirty="0">
                <a:uFillTx/>
              </a:rPr>
              <a:t> </a:t>
            </a:r>
            <a:r>
              <a:rPr lang="en-GB" sz="2000" b="0" i="0" u="none" strike="noStrike" cap="none" spc="0" baseline="0" dirty="0">
                <a:uFillTx/>
              </a:rPr>
              <a:t>The three female characters — the wife, the nun, and the lawyer</a:t>
            </a:r>
            <a:endParaRPr lang="en-GB" sz="2000" dirty="0"/>
          </a:p>
          <a:p>
            <a:pPr marR="0" lvl="0" fontAlgn="auto">
              <a:lnSpc>
                <a:spcPct val="120000"/>
              </a:lnSpc>
              <a:spcBef>
                <a:spcPts val="0"/>
              </a:spcBef>
              <a:spcAft>
                <a:spcPts val="600"/>
              </a:spcAft>
              <a:tabLst/>
              <a:defRPr sz="1800" b="0" i="0" u="none" strike="noStrike" kern="0" cap="none" spc="0" baseline="0">
                <a:solidFill>
                  <a:srgbClr val="000000"/>
                </a:solidFill>
                <a:uFillTx/>
              </a:defRPr>
            </a:pPr>
            <a:endParaRPr lang="en-GB" sz="2000" b="0" i="0" u="none" strike="noStrike" cap="none" spc="0" baseline="0" dirty="0">
              <a:uFillTx/>
            </a:endParaRPr>
          </a:p>
          <a:p>
            <a:pPr marR="0" lvl="0" fontAlgn="auto">
              <a:lnSpc>
                <a:spcPct val="120000"/>
              </a:lnSpc>
              <a:spcBef>
                <a:spcPts val="0"/>
              </a:spcBef>
              <a:spcAft>
                <a:spcPts val="600"/>
              </a:spcAft>
              <a:tabLst/>
              <a:defRPr sz="1800" b="0" i="0" u="none" strike="noStrike" kern="0" cap="none" spc="0" baseline="0">
                <a:solidFill>
                  <a:srgbClr val="000000"/>
                </a:solidFill>
                <a:uFillTx/>
              </a:defRPr>
            </a:pPr>
            <a:r>
              <a:rPr lang="en-GB" sz="2000" dirty="0"/>
              <a:t>Don’t use a dash in academic writing</a:t>
            </a:r>
            <a:endParaRPr lang="en-US" sz="2000" b="0" i="0" u="none" strike="noStrike" cap="none" spc="0" baseline="0" dirty="0">
              <a:uFillTx/>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2" end="2"/>
                                            </p:txEl>
                                          </p:spTgt>
                                        </p:tgtEl>
                                        <p:attrNameLst>
                                          <p:attrName>style.visibility</p:attrName>
                                        </p:attrNameLst>
                                      </p:cBhvr>
                                      <p:to>
                                        <p:strVal val="visible"/>
                                      </p:to>
                                    </p:set>
                                    <p:animEffect transition="in" filter="fade">
                                      <p:cBhvr>
                                        <p:cTn id="14" dur="1000"/>
                                        <p:tgtEl>
                                          <p:spTgt spid="5">
                                            <p:txEl>
                                              <p:pRg st="2" end="2"/>
                                            </p:txEl>
                                          </p:spTgt>
                                        </p:tgtEl>
                                      </p:cBhvr>
                                    </p:animEffect>
                                    <p:anim calcmode="lin" valueType="num">
                                      <p:cBhvr>
                                        <p:cTn id="15"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2" end="2"/>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animEffect transition="in" filter="fade">
                                      <p:cBhvr>
                                        <p:cTn id="19" dur="1000"/>
                                        <p:tgtEl>
                                          <p:spTgt spid="5">
                                            <p:txEl>
                                              <p:pRg st="3" end="3"/>
                                            </p:txEl>
                                          </p:spTgt>
                                        </p:tgtEl>
                                      </p:cBhvr>
                                    </p:animEffect>
                                    <p:anim calcmode="lin" valueType="num">
                                      <p:cBhvr>
                                        <p:cTn id="20"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5">
                                            <p:txEl>
                                              <p:pRg st="4" end="4"/>
                                            </p:txEl>
                                          </p:spTgt>
                                        </p:tgtEl>
                                        <p:attrNameLst>
                                          <p:attrName>style.visibility</p:attrName>
                                        </p:attrNameLst>
                                      </p:cBhvr>
                                      <p:to>
                                        <p:strVal val="visible"/>
                                      </p:to>
                                    </p:set>
                                    <p:animEffect transition="in" filter="fade">
                                      <p:cBhvr>
                                        <p:cTn id="26" dur="1000"/>
                                        <p:tgtEl>
                                          <p:spTgt spid="5">
                                            <p:txEl>
                                              <p:pRg st="4" end="4"/>
                                            </p:txEl>
                                          </p:spTgt>
                                        </p:tgtEl>
                                      </p:cBhvr>
                                    </p:animEffect>
                                    <p:anim calcmode="lin" valueType="num">
                                      <p:cBhvr>
                                        <p:cTn id="27"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28"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5">
                                            <p:txEl>
                                              <p:pRg st="7" end="7"/>
                                            </p:txEl>
                                          </p:spTgt>
                                        </p:tgtEl>
                                        <p:attrNameLst>
                                          <p:attrName>style.visibility</p:attrName>
                                        </p:attrNameLst>
                                      </p:cBhvr>
                                      <p:to>
                                        <p:strVal val="visible"/>
                                      </p:to>
                                    </p:set>
                                    <p:animEffect transition="in" filter="fade">
                                      <p:cBhvr>
                                        <p:cTn id="33" dur="1000"/>
                                        <p:tgtEl>
                                          <p:spTgt spid="5">
                                            <p:txEl>
                                              <p:pRg st="7" end="7"/>
                                            </p:txEl>
                                          </p:spTgt>
                                        </p:tgtEl>
                                      </p:cBhvr>
                                    </p:animEffect>
                                    <p:anim calcmode="lin" valueType="num">
                                      <p:cBhvr>
                                        <p:cTn id="34"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35" dur="1000" fill="hold"/>
                                        <p:tgtEl>
                                          <p:spTgt spid="5">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nodeType="clickEffect">
                                  <p:stCondLst>
                                    <p:cond delay="0"/>
                                  </p:stCondLst>
                                  <p:childTnLst>
                                    <p:set>
                                      <p:cBhvr>
                                        <p:cTn id="39" dur="1" fill="hold">
                                          <p:stCondLst>
                                            <p:cond delay="0"/>
                                          </p:stCondLst>
                                        </p:cTn>
                                        <p:tgtEl>
                                          <p:spTgt spid="5">
                                            <p:txEl>
                                              <p:pRg st="8" end="8"/>
                                            </p:txEl>
                                          </p:spTgt>
                                        </p:tgtEl>
                                        <p:attrNameLst>
                                          <p:attrName>style.visibility</p:attrName>
                                        </p:attrNameLst>
                                      </p:cBhvr>
                                      <p:to>
                                        <p:strVal val="visible"/>
                                      </p:to>
                                    </p:set>
                                    <p:animEffect transition="in" filter="fade">
                                      <p:cBhvr>
                                        <p:cTn id="40" dur="1000"/>
                                        <p:tgtEl>
                                          <p:spTgt spid="5">
                                            <p:txEl>
                                              <p:pRg st="8" end="8"/>
                                            </p:txEl>
                                          </p:spTgt>
                                        </p:tgtEl>
                                      </p:cBhvr>
                                    </p:animEffect>
                                    <p:anim calcmode="lin" valueType="num">
                                      <p:cBhvr>
                                        <p:cTn id="41" dur="1000" fill="hold"/>
                                        <p:tgtEl>
                                          <p:spTgt spid="5">
                                            <p:txEl>
                                              <p:pRg st="8" end="8"/>
                                            </p:txEl>
                                          </p:spTgt>
                                        </p:tgtEl>
                                        <p:attrNameLst>
                                          <p:attrName>ppt_x</p:attrName>
                                        </p:attrNameLst>
                                      </p:cBhvr>
                                      <p:tavLst>
                                        <p:tav tm="0">
                                          <p:val>
                                            <p:strVal val="#ppt_x"/>
                                          </p:val>
                                        </p:tav>
                                        <p:tav tm="100000">
                                          <p:val>
                                            <p:strVal val="#ppt_x"/>
                                          </p:val>
                                        </p:tav>
                                      </p:tavLst>
                                    </p:anim>
                                    <p:anim calcmode="lin" valueType="num">
                                      <p:cBhvr>
                                        <p:cTn id="42" dur="1000" fill="hold"/>
                                        <p:tgtEl>
                                          <p:spTgt spid="5">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nodeType="clickEffect">
                                  <p:stCondLst>
                                    <p:cond delay="0"/>
                                  </p:stCondLst>
                                  <p:childTnLst>
                                    <p:set>
                                      <p:cBhvr>
                                        <p:cTn id="46" dur="1" fill="hold">
                                          <p:stCondLst>
                                            <p:cond delay="0"/>
                                          </p:stCondLst>
                                        </p:cTn>
                                        <p:tgtEl>
                                          <p:spTgt spid="5">
                                            <p:txEl>
                                              <p:pRg st="10" end="10"/>
                                            </p:txEl>
                                          </p:spTgt>
                                        </p:tgtEl>
                                        <p:attrNameLst>
                                          <p:attrName>style.visibility</p:attrName>
                                        </p:attrNameLst>
                                      </p:cBhvr>
                                      <p:to>
                                        <p:strVal val="visible"/>
                                      </p:to>
                                    </p:set>
                                    <p:animEffect transition="in" filter="fade">
                                      <p:cBhvr>
                                        <p:cTn id="47" dur="1000"/>
                                        <p:tgtEl>
                                          <p:spTgt spid="5">
                                            <p:txEl>
                                              <p:pRg st="10" end="10"/>
                                            </p:txEl>
                                          </p:spTgt>
                                        </p:tgtEl>
                                      </p:cBhvr>
                                    </p:animEffect>
                                    <p:anim calcmode="lin" valueType="num">
                                      <p:cBhvr>
                                        <p:cTn id="48" dur="1000" fill="hold"/>
                                        <p:tgtEl>
                                          <p:spTgt spid="5">
                                            <p:txEl>
                                              <p:pRg st="10" end="10"/>
                                            </p:txEl>
                                          </p:spTgt>
                                        </p:tgtEl>
                                        <p:attrNameLst>
                                          <p:attrName>ppt_x</p:attrName>
                                        </p:attrNameLst>
                                      </p:cBhvr>
                                      <p:tavLst>
                                        <p:tav tm="0">
                                          <p:val>
                                            <p:strVal val="#ppt_x"/>
                                          </p:val>
                                        </p:tav>
                                        <p:tav tm="100000">
                                          <p:val>
                                            <p:strVal val="#ppt_x"/>
                                          </p:val>
                                        </p:tav>
                                      </p:tavLst>
                                    </p:anim>
                                    <p:anim calcmode="lin" valueType="num">
                                      <p:cBhvr>
                                        <p:cTn id="49" dur="1000" fill="hold"/>
                                        <p:tgtEl>
                                          <p:spTgt spid="5">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1FCE60-ECDB-49B1-A5CA-E834A33FE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E3AE8C3-8F65-40F4-BABE-E70F38301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alpha val="78000"/>
                </a:schemeClr>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2FC4764-B8D5-4F87-95DB-3125B2D12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9728" y="59346"/>
            <a:ext cx="4156527" cy="4037836"/>
          </a:xfrm>
          <a:prstGeom prst="rect">
            <a:avLst/>
          </a:prstGeom>
          <a:gradFill>
            <a:gsLst>
              <a:gs pos="0">
                <a:schemeClr val="accent5">
                  <a:alpha val="47000"/>
                </a:schemeClr>
              </a:gs>
              <a:gs pos="100000">
                <a:schemeClr val="accent4">
                  <a:alpha val="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4C1654F-94F5-497E-8ECF-F2A7E84D6A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68311" y="3587283"/>
            <a:ext cx="2501979" cy="4038601"/>
          </a:xfrm>
          <a:prstGeom prst="rect">
            <a:avLst/>
          </a:prstGeom>
          <a:gradFill>
            <a:gsLst>
              <a:gs pos="0">
                <a:schemeClr val="accent5">
                  <a:lumMod val="60000"/>
                  <a:lumOff val="40000"/>
                  <a:alpha val="0"/>
                </a:schemeClr>
              </a:gs>
              <a:gs pos="99000">
                <a:schemeClr val="accent2">
                  <a:alpha val="74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489" y="1757117"/>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58000">
                <a:schemeClr val="bg1">
                  <a:alpha val="0"/>
                </a:schemeClr>
              </a:gs>
              <a:gs pos="100000">
                <a:schemeClr val="accent6">
                  <a:alpha val="35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0466651-7DFE-4BFD-80D4-B9C06E12CC96}"/>
              </a:ext>
            </a:extLst>
          </p:cNvPr>
          <p:cNvSpPr txBox="1">
            <a:spLocks noGrp="1"/>
          </p:cNvSpPr>
          <p:nvPr>
            <p:ph type="title"/>
          </p:nvPr>
        </p:nvSpPr>
        <p:spPr>
          <a:xfrm>
            <a:off x="681780" y="586855"/>
            <a:ext cx="3131093" cy="3507474"/>
          </a:xfrm>
        </p:spPr>
        <p:txBody>
          <a:bodyPr vert="horz" lIns="0" tIns="0" rIns="0" bIns="0" rtlCol="0" anchor="b" anchorCtr="1">
            <a:normAutofit/>
          </a:bodyPr>
          <a:lstStyle/>
          <a:p>
            <a:pPr lvl="0" algn="r"/>
            <a:r>
              <a:rPr lang="en-US" sz="3200">
                <a:solidFill>
                  <a:schemeClr val="bg1"/>
                </a:solidFill>
              </a:rPr>
              <a:t>Ellipsis</a:t>
            </a:r>
          </a:p>
        </p:txBody>
      </p:sp>
      <p:sp>
        <p:nvSpPr>
          <p:cNvPr id="4" name="Rectangle 4">
            <a:extLst>
              <a:ext uri="{FF2B5EF4-FFF2-40B4-BE49-F238E27FC236}">
                <a16:creationId xmlns:a16="http://schemas.microsoft.com/office/drawing/2014/main" id="{9A39AA1B-5FDF-4B22-B013-18E9C44A98FA}"/>
              </a:ext>
            </a:extLst>
          </p:cNvPr>
          <p:cNvSpPr/>
          <p:nvPr/>
        </p:nvSpPr>
        <p:spPr>
          <a:xfrm>
            <a:off x="4478695" y="833535"/>
            <a:ext cx="4393162" cy="5833965"/>
          </a:xfrm>
          <a:prstGeom prst="rect">
            <a:avLst/>
          </a:prstGeom>
        </p:spPr>
        <p:txBody>
          <a:bodyPr vert="horz" lIns="0" tIns="0" rIns="0" bIns="0" rtlCol="0" anchorCtr="1" compatLnSpc="1">
            <a:normAutofit/>
          </a:bodyPr>
          <a:lstStyle/>
          <a:p>
            <a:pPr marR="0" lvl="0" fontAlgn="auto">
              <a:lnSpc>
                <a:spcPct val="120000"/>
              </a:lnSpc>
              <a:spcBef>
                <a:spcPts val="0"/>
              </a:spcBef>
              <a:spcAft>
                <a:spcPts val="600"/>
              </a:spcAft>
              <a:tabLst/>
              <a:defRPr sz="1800" b="0" i="0" u="none" strike="noStrike" kern="0" cap="none" spc="0" baseline="0">
                <a:solidFill>
                  <a:srgbClr val="000000"/>
                </a:solidFill>
                <a:uFillTx/>
              </a:defRPr>
            </a:pPr>
            <a:r>
              <a:rPr lang="en-US" sz="2000" b="0" i="0" u="none" strike="noStrike" cap="none" spc="0" baseline="0" dirty="0">
                <a:uFillTx/>
              </a:rPr>
              <a:t>Are three dots in a printed text that -</a:t>
            </a:r>
          </a:p>
          <a:p>
            <a:pPr marR="0" lvl="0" fontAlgn="auto">
              <a:lnSpc>
                <a:spcPct val="120000"/>
              </a:lnSpc>
              <a:spcBef>
                <a:spcPts val="0"/>
              </a:spcBef>
              <a:spcAft>
                <a:spcPts val="600"/>
              </a:spcAft>
              <a:tabLst/>
              <a:defRPr sz="1800" b="0" i="0" u="none" strike="noStrike" kern="0" cap="none" spc="0" baseline="0">
                <a:solidFill>
                  <a:srgbClr val="000000"/>
                </a:solidFill>
                <a:uFillTx/>
              </a:defRPr>
            </a:pPr>
            <a:r>
              <a:rPr lang="en-US" sz="2000" b="1" i="0" u="none" strike="noStrike" cap="none" spc="0" baseline="0" dirty="0">
                <a:uFillTx/>
              </a:rPr>
              <a:t>show where one or more words have been intentionally left out.</a:t>
            </a:r>
          </a:p>
          <a:p>
            <a:pPr marL="0" marR="0" lvl="0" indent="-228600" fontAlgn="auto">
              <a:lnSpc>
                <a:spcPct val="120000"/>
              </a:lnSpc>
              <a:spcBef>
                <a:spcPts val="0"/>
              </a:spcBef>
              <a:spcAft>
                <a:spcPts val="600"/>
              </a:spcAft>
              <a:buFont typeface="Arial" panose="020B0604020202020204" pitchFamily="34" charset="0"/>
              <a:buChar char="•"/>
              <a:tabLst/>
              <a:defRPr sz="1800" b="0" i="0" u="none" strike="noStrike" kern="0" cap="none" spc="0" baseline="0">
                <a:solidFill>
                  <a:srgbClr val="000000"/>
                </a:solidFill>
                <a:uFillTx/>
              </a:defRPr>
            </a:pPr>
            <a:endParaRPr lang="en-US" sz="2000" dirty="0"/>
          </a:p>
          <a:p>
            <a:pPr marR="0" lvl="0" fontAlgn="auto">
              <a:lnSpc>
                <a:spcPct val="120000"/>
              </a:lnSpc>
              <a:spcBef>
                <a:spcPts val="0"/>
              </a:spcBef>
              <a:spcAft>
                <a:spcPts val="600"/>
              </a:spcAft>
              <a:tabLst/>
              <a:defRPr sz="1800" b="0" i="0" u="none" strike="noStrike" kern="0" cap="none" spc="0" baseline="0">
                <a:solidFill>
                  <a:srgbClr val="000000"/>
                </a:solidFill>
                <a:uFillTx/>
              </a:defRPr>
            </a:pPr>
            <a:r>
              <a:rPr lang="en-US" sz="2000" b="1" i="0" u="none" strike="noStrike" cap="none" spc="0" baseline="0" dirty="0">
                <a:uFillTx/>
              </a:rPr>
              <a:t>Example: </a:t>
            </a:r>
          </a:p>
          <a:p>
            <a:pPr marL="0" marR="0" lvl="0" indent="-228600" fontAlgn="auto">
              <a:lnSpc>
                <a:spcPct val="120000"/>
              </a:lnSpc>
              <a:spcBef>
                <a:spcPts val="0"/>
              </a:spcBef>
              <a:spcAft>
                <a:spcPts val="600"/>
              </a:spcAft>
              <a:buFont typeface="Arial" panose="020B0604020202020204" pitchFamily="34" charset="0"/>
              <a:buChar char="•"/>
              <a:tabLst/>
              <a:defRPr sz="1800" b="0" i="0" u="none" strike="noStrike" kern="0" cap="none" spc="0" baseline="0">
                <a:solidFill>
                  <a:srgbClr val="000000"/>
                </a:solidFill>
                <a:uFillTx/>
              </a:defRPr>
            </a:pPr>
            <a:r>
              <a:rPr lang="en-US" sz="2000" b="0" i="0" u="none" strike="noStrike" cap="none" spc="0" baseline="0" dirty="0">
                <a:uFillTx/>
              </a:rPr>
              <a:t>So…what happened?</a:t>
            </a:r>
          </a:p>
          <a:p>
            <a:pPr marL="0" marR="0" lvl="0" indent="-228600" fontAlgn="auto">
              <a:lnSpc>
                <a:spcPct val="120000"/>
              </a:lnSpc>
              <a:spcBef>
                <a:spcPts val="0"/>
              </a:spcBef>
              <a:spcAft>
                <a:spcPts val="600"/>
              </a:spcAft>
              <a:buFont typeface="Arial" panose="020B0604020202020204" pitchFamily="34" charset="0"/>
              <a:buChar char="•"/>
              <a:tabLst/>
              <a:defRPr sz="1800" b="0" i="0" u="none" strike="noStrike" kern="0" cap="none" spc="0" baseline="0">
                <a:solidFill>
                  <a:srgbClr val="000000"/>
                </a:solidFill>
                <a:uFillTx/>
              </a:defRPr>
            </a:pPr>
            <a:r>
              <a:rPr lang="en-US" sz="2000" b="0" i="0" u="none" strike="noStrike" cap="none" spc="0" baseline="0" dirty="0">
                <a:uFillTx/>
              </a:rPr>
              <a:t>Um…I’m not sure that’s true.</a:t>
            </a:r>
          </a:p>
          <a:p>
            <a:pPr marL="0" marR="0" lvl="0" indent="-228600" fontAlgn="auto">
              <a:lnSpc>
                <a:spcPct val="120000"/>
              </a:lnSpc>
              <a:spcBef>
                <a:spcPts val="0"/>
              </a:spcBef>
              <a:spcAft>
                <a:spcPts val="600"/>
              </a:spcAft>
              <a:buFont typeface="Arial" panose="020B0604020202020204" pitchFamily="34" charset="0"/>
              <a:buChar char="•"/>
              <a:tabLst/>
              <a:defRPr sz="1800" b="0" i="0" u="none" strike="noStrike" kern="0" cap="none" spc="0" baseline="0">
                <a:solidFill>
                  <a:srgbClr val="000000"/>
                </a:solidFill>
                <a:uFillTx/>
              </a:defRPr>
            </a:pPr>
            <a:r>
              <a:rPr lang="en-US" sz="2000" b="0" i="0" u="none" strike="noStrike" cap="none" spc="0" baseline="0" dirty="0">
                <a:uFillTx/>
              </a:rPr>
              <a:t>…sure.</a:t>
            </a:r>
          </a:p>
          <a:p>
            <a:pPr marL="0" marR="0" lvl="0" indent="-228600" fontAlgn="auto">
              <a:lnSpc>
                <a:spcPct val="120000"/>
              </a:lnSpc>
              <a:spcBef>
                <a:spcPts val="0"/>
              </a:spcBef>
              <a:spcAft>
                <a:spcPts val="600"/>
              </a:spcAft>
              <a:buFont typeface="Arial" panose="020B0604020202020204" pitchFamily="34" charset="0"/>
              <a:buChar char="•"/>
              <a:tabLst/>
              <a:defRPr sz="1800" b="0" i="0" u="none" strike="noStrike" kern="0" cap="none" spc="0" baseline="0">
                <a:solidFill>
                  <a:srgbClr val="000000"/>
                </a:solidFill>
                <a:uFillTx/>
              </a:defRPr>
            </a:pPr>
            <a:r>
              <a:rPr lang="en-US" sz="2000" b="0" i="0" u="none" strike="noStrike" cap="none" spc="0" baseline="0" dirty="0">
                <a:uFillTx/>
              </a:rPr>
              <a:t>You went to the restaurant and…?</a:t>
            </a:r>
            <a:endParaRPr lang="en-US" sz="2000" dirty="0"/>
          </a:p>
          <a:p>
            <a:pPr marL="0" marR="0" lvl="0" indent="-228600" fontAlgn="auto">
              <a:lnSpc>
                <a:spcPct val="120000"/>
              </a:lnSpc>
              <a:spcBef>
                <a:spcPts val="0"/>
              </a:spcBef>
              <a:spcAft>
                <a:spcPts val="600"/>
              </a:spcAft>
              <a:buFont typeface="Arial" panose="020B0604020202020204" pitchFamily="34" charset="0"/>
              <a:buChar char="•"/>
              <a:tabLst/>
              <a:defRPr sz="1800" b="0" i="0" u="none" strike="noStrike" kern="0" cap="none" spc="0" baseline="0">
                <a:solidFill>
                  <a:srgbClr val="000000"/>
                </a:solidFill>
                <a:uFillTx/>
              </a:defRPr>
            </a:pPr>
            <a:endParaRPr lang="en-US" sz="2000" b="0" i="0" u="none" strike="noStrike" cap="none" spc="0" baseline="0" dirty="0">
              <a:uFillTx/>
            </a:endParaRPr>
          </a:p>
          <a:p>
            <a:pPr marR="0" lvl="0" fontAlgn="auto">
              <a:lnSpc>
                <a:spcPct val="120000"/>
              </a:lnSpc>
              <a:spcBef>
                <a:spcPts val="0"/>
              </a:spcBef>
              <a:spcAft>
                <a:spcPts val="600"/>
              </a:spcAft>
              <a:tabLst/>
              <a:defRPr sz="1800" b="0" i="0" u="none" strike="noStrike" kern="0" cap="none" spc="0" baseline="0">
                <a:solidFill>
                  <a:srgbClr val="000000"/>
                </a:solidFill>
                <a:uFillTx/>
              </a:defRPr>
            </a:pPr>
            <a:endParaRPr lang="en-US" sz="2000" b="0" i="0" u="none" strike="noStrike" cap="none" spc="0" baseline="0" dirty="0">
              <a:uFillTx/>
            </a:endParaRPr>
          </a:p>
          <a:p>
            <a:pPr marR="0" lvl="0" fontAlgn="auto">
              <a:lnSpc>
                <a:spcPct val="120000"/>
              </a:lnSpc>
              <a:spcBef>
                <a:spcPts val="0"/>
              </a:spcBef>
              <a:spcAft>
                <a:spcPts val="600"/>
              </a:spcAft>
              <a:tabLst/>
              <a:defRPr sz="1800" b="0" i="0" u="none" strike="noStrike" kern="0" cap="none" spc="0" baseline="0">
                <a:solidFill>
                  <a:srgbClr val="000000"/>
                </a:solidFill>
                <a:uFillTx/>
              </a:defRPr>
            </a:pPr>
            <a:r>
              <a:rPr lang="en-US" sz="2000" b="0" i="0" u="none" strike="noStrike" cap="none" spc="0" baseline="0" dirty="0">
                <a:uFillTx/>
              </a:rPr>
              <a:t>Don’t use ellipsis in academic writing, unless within a quote.</a:t>
            </a:r>
          </a:p>
          <a:p>
            <a:pPr marL="0" marR="0" lvl="0" indent="-228600" fontAlgn="auto">
              <a:lnSpc>
                <a:spcPct val="120000"/>
              </a:lnSpc>
              <a:spcBef>
                <a:spcPts val="0"/>
              </a:spcBef>
              <a:spcAft>
                <a:spcPts val="600"/>
              </a:spcAft>
              <a:buFont typeface="Arial" panose="020B0604020202020204" pitchFamily="34" charset="0"/>
              <a:buChar char="•"/>
              <a:tabLst/>
              <a:defRPr sz="1800" b="0" i="0" u="none" strike="noStrike" kern="0" cap="none" spc="0" baseline="0">
                <a:solidFill>
                  <a:srgbClr val="000000"/>
                </a:solidFill>
                <a:uFillTx/>
              </a:defRPr>
            </a:pPr>
            <a:endParaRPr lang="en-US" sz="1600" b="0" i="0" u="none" strike="noStrike" cap="none" spc="0" baseline="0" dirty="0">
              <a:uFillTx/>
            </a:endParaRPr>
          </a:p>
        </p:txBody>
      </p:sp>
      <p:pic>
        <p:nvPicPr>
          <p:cNvPr id="3" name="Picture 3">
            <a:extLst>
              <a:ext uri="{FF2B5EF4-FFF2-40B4-BE49-F238E27FC236}">
                <a16:creationId xmlns:a16="http://schemas.microsoft.com/office/drawing/2014/main" id="{E608051F-6691-4DA8-A61C-E70302320F90}"/>
              </a:ext>
            </a:extLst>
          </p:cNvPr>
          <p:cNvPicPr>
            <a:picLocks noChangeAspect="1"/>
          </p:cNvPicPr>
          <p:nvPr/>
        </p:nvPicPr>
        <p:blipFill>
          <a:blip r:embed="rId2"/>
          <a:stretch>
            <a:fillRect/>
          </a:stretch>
        </p:blipFill>
        <p:spPr>
          <a:xfrm>
            <a:off x="8115300" y="2201828"/>
            <a:ext cx="3619500" cy="2454344"/>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1000"/>
                                        <p:tgtEl>
                                          <p:spTgt spid="4">
                                            <p:txEl>
                                              <p:pRg st="1" end="1"/>
                                            </p:txEl>
                                          </p:spTgt>
                                        </p:tgtEl>
                                      </p:cBhvr>
                                    </p:animEffect>
                                    <p:anim calcmode="lin" valueType="num">
                                      <p:cBhvr>
                                        <p:cTn id="13"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animEffect transition="in" filter="fade">
                                      <p:cBhvr>
                                        <p:cTn id="19" dur="1000"/>
                                        <p:tgtEl>
                                          <p:spTgt spid="4">
                                            <p:txEl>
                                              <p:pRg st="3" end="3"/>
                                            </p:txEl>
                                          </p:spTgt>
                                        </p:tgtEl>
                                      </p:cBhvr>
                                    </p:animEffect>
                                    <p:anim calcmode="lin" valueType="num">
                                      <p:cBhvr>
                                        <p:cTn id="20"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4">
                                            <p:txEl>
                                              <p:pRg st="4" end="4"/>
                                            </p:txEl>
                                          </p:spTgt>
                                        </p:tgtEl>
                                        <p:attrNameLst>
                                          <p:attrName>style.visibility</p:attrName>
                                        </p:attrNameLst>
                                      </p:cBhvr>
                                      <p:to>
                                        <p:strVal val="visible"/>
                                      </p:to>
                                    </p:set>
                                    <p:animEffect transition="in" filter="fade">
                                      <p:cBhvr>
                                        <p:cTn id="26" dur="1000"/>
                                        <p:tgtEl>
                                          <p:spTgt spid="4">
                                            <p:txEl>
                                              <p:pRg st="4" end="4"/>
                                            </p:txEl>
                                          </p:spTgt>
                                        </p:tgtEl>
                                      </p:cBhvr>
                                    </p:animEffect>
                                    <p:anim calcmode="lin" valueType="num">
                                      <p:cBhvr>
                                        <p:cTn id="27"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28"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4">
                                            <p:txEl>
                                              <p:pRg st="5" end="5"/>
                                            </p:txEl>
                                          </p:spTgt>
                                        </p:tgtEl>
                                        <p:attrNameLst>
                                          <p:attrName>style.visibility</p:attrName>
                                        </p:attrNameLst>
                                      </p:cBhvr>
                                      <p:to>
                                        <p:strVal val="visible"/>
                                      </p:to>
                                    </p:set>
                                    <p:animEffect transition="in" filter="fade">
                                      <p:cBhvr>
                                        <p:cTn id="33" dur="1000"/>
                                        <p:tgtEl>
                                          <p:spTgt spid="4">
                                            <p:txEl>
                                              <p:pRg st="5" end="5"/>
                                            </p:txEl>
                                          </p:spTgt>
                                        </p:tgtEl>
                                      </p:cBhvr>
                                    </p:animEffect>
                                    <p:anim calcmode="lin" valueType="num">
                                      <p:cBhvr>
                                        <p:cTn id="34"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35"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nodeType="clickEffect">
                                  <p:stCondLst>
                                    <p:cond delay="0"/>
                                  </p:stCondLst>
                                  <p:childTnLst>
                                    <p:set>
                                      <p:cBhvr>
                                        <p:cTn id="39" dur="1" fill="hold">
                                          <p:stCondLst>
                                            <p:cond delay="0"/>
                                          </p:stCondLst>
                                        </p:cTn>
                                        <p:tgtEl>
                                          <p:spTgt spid="4">
                                            <p:txEl>
                                              <p:pRg st="6" end="6"/>
                                            </p:txEl>
                                          </p:spTgt>
                                        </p:tgtEl>
                                        <p:attrNameLst>
                                          <p:attrName>style.visibility</p:attrName>
                                        </p:attrNameLst>
                                      </p:cBhvr>
                                      <p:to>
                                        <p:strVal val="visible"/>
                                      </p:to>
                                    </p:set>
                                    <p:animEffect transition="in" filter="fade">
                                      <p:cBhvr>
                                        <p:cTn id="40" dur="1000"/>
                                        <p:tgtEl>
                                          <p:spTgt spid="4">
                                            <p:txEl>
                                              <p:pRg st="6" end="6"/>
                                            </p:txEl>
                                          </p:spTgt>
                                        </p:tgtEl>
                                      </p:cBhvr>
                                    </p:animEffect>
                                    <p:anim calcmode="lin" valueType="num">
                                      <p:cBhvr>
                                        <p:cTn id="41"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42"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nodeType="clickEffect">
                                  <p:stCondLst>
                                    <p:cond delay="0"/>
                                  </p:stCondLst>
                                  <p:childTnLst>
                                    <p:set>
                                      <p:cBhvr>
                                        <p:cTn id="46" dur="1" fill="hold">
                                          <p:stCondLst>
                                            <p:cond delay="0"/>
                                          </p:stCondLst>
                                        </p:cTn>
                                        <p:tgtEl>
                                          <p:spTgt spid="4">
                                            <p:txEl>
                                              <p:pRg st="7" end="7"/>
                                            </p:txEl>
                                          </p:spTgt>
                                        </p:tgtEl>
                                        <p:attrNameLst>
                                          <p:attrName>style.visibility</p:attrName>
                                        </p:attrNameLst>
                                      </p:cBhvr>
                                      <p:to>
                                        <p:strVal val="visible"/>
                                      </p:to>
                                    </p:set>
                                    <p:animEffect transition="in" filter="fade">
                                      <p:cBhvr>
                                        <p:cTn id="47" dur="1000"/>
                                        <p:tgtEl>
                                          <p:spTgt spid="4">
                                            <p:txEl>
                                              <p:pRg st="7" end="7"/>
                                            </p:txEl>
                                          </p:spTgt>
                                        </p:tgtEl>
                                      </p:cBhvr>
                                    </p:animEffect>
                                    <p:anim calcmode="lin" valueType="num">
                                      <p:cBhvr>
                                        <p:cTn id="48"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49"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nodeType="clickEffect">
                                  <p:stCondLst>
                                    <p:cond delay="0"/>
                                  </p:stCondLst>
                                  <p:childTnLst>
                                    <p:set>
                                      <p:cBhvr>
                                        <p:cTn id="53" dur="1" fill="hold">
                                          <p:stCondLst>
                                            <p:cond delay="0"/>
                                          </p:stCondLst>
                                        </p:cTn>
                                        <p:tgtEl>
                                          <p:spTgt spid="4">
                                            <p:txEl>
                                              <p:pRg st="10" end="10"/>
                                            </p:txEl>
                                          </p:spTgt>
                                        </p:tgtEl>
                                        <p:attrNameLst>
                                          <p:attrName>style.visibility</p:attrName>
                                        </p:attrNameLst>
                                      </p:cBhvr>
                                      <p:to>
                                        <p:strVal val="visible"/>
                                      </p:to>
                                    </p:set>
                                    <p:animEffect transition="in" filter="fade">
                                      <p:cBhvr>
                                        <p:cTn id="54" dur="1000"/>
                                        <p:tgtEl>
                                          <p:spTgt spid="4">
                                            <p:txEl>
                                              <p:pRg st="10" end="10"/>
                                            </p:txEl>
                                          </p:spTgt>
                                        </p:tgtEl>
                                      </p:cBhvr>
                                    </p:animEffect>
                                    <p:anim calcmode="lin" valueType="num">
                                      <p:cBhvr>
                                        <p:cTn id="55" dur="1000" fill="hold"/>
                                        <p:tgtEl>
                                          <p:spTgt spid="4">
                                            <p:txEl>
                                              <p:pRg st="10" end="10"/>
                                            </p:txEl>
                                          </p:spTgt>
                                        </p:tgtEl>
                                        <p:attrNameLst>
                                          <p:attrName>ppt_x</p:attrName>
                                        </p:attrNameLst>
                                      </p:cBhvr>
                                      <p:tavLst>
                                        <p:tav tm="0">
                                          <p:val>
                                            <p:strVal val="#ppt_x"/>
                                          </p:val>
                                        </p:tav>
                                        <p:tav tm="100000">
                                          <p:val>
                                            <p:strVal val="#ppt_x"/>
                                          </p:val>
                                        </p:tav>
                                      </p:tavLst>
                                    </p:anim>
                                    <p:anim calcmode="lin" valueType="num">
                                      <p:cBhvr>
                                        <p:cTn id="56" dur="1000" fill="hold"/>
                                        <p:tgtEl>
                                          <p:spTgt spid="4">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83" name="Rectangle 3082">
            <a:extLst>
              <a:ext uri="{FF2B5EF4-FFF2-40B4-BE49-F238E27FC236}">
                <a16:creationId xmlns:a16="http://schemas.microsoft.com/office/drawing/2014/main" id="{BB02F283-AD3D-43EB-8EB3-EEABE7B685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5" name="Rectangle 3084">
            <a:extLst>
              <a:ext uri="{FF2B5EF4-FFF2-40B4-BE49-F238E27FC236}">
                <a16:creationId xmlns:a16="http://schemas.microsoft.com/office/drawing/2014/main" id="{87267ACD-C9FA-48F7-BA90-C05046F4EE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74922"/>
            <a:ext cx="12198726" cy="1606049"/>
          </a:xfrm>
          <a:prstGeom prst="rect">
            <a:avLst/>
          </a:prstGeom>
          <a:gradFill>
            <a:gsLst>
              <a:gs pos="0">
                <a:schemeClr val="accent5">
                  <a:alpha val="83000"/>
                </a:schemeClr>
              </a:gs>
              <a:gs pos="100000">
                <a:schemeClr val="accent4">
                  <a:alpha val="74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7" name="Rectangle 3086">
            <a:extLst>
              <a:ext uri="{FF2B5EF4-FFF2-40B4-BE49-F238E27FC236}">
                <a16:creationId xmlns:a16="http://schemas.microsoft.com/office/drawing/2014/main" id="{53E17AA8-C417-4F74-9F1B-EAD82A19B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270744" y="1998314"/>
            <a:ext cx="1605188" cy="8160125"/>
          </a:xfrm>
          <a:prstGeom prst="rect">
            <a:avLst/>
          </a:prstGeom>
          <a:gradFill>
            <a:gsLst>
              <a:gs pos="5000">
                <a:schemeClr val="accent2">
                  <a:alpha val="68000"/>
                </a:schemeClr>
              </a:gs>
              <a:gs pos="100000">
                <a:schemeClr val="accent5">
                  <a:alpha val="43000"/>
                </a:schemeClr>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89" name="Rectangle 3088">
            <a:extLst>
              <a:ext uri="{FF2B5EF4-FFF2-40B4-BE49-F238E27FC236}">
                <a16:creationId xmlns:a16="http://schemas.microsoft.com/office/drawing/2014/main" id="{D79F9CB9-0076-49F5-845A-C97CCFC163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2413" y="2532510"/>
            <a:ext cx="1605189" cy="7090015"/>
          </a:xfrm>
          <a:prstGeom prst="rect">
            <a:avLst/>
          </a:prstGeom>
          <a:gradFill>
            <a:gsLst>
              <a:gs pos="42000">
                <a:schemeClr val="accent4">
                  <a:alpha val="0"/>
                </a:schemeClr>
              </a:gs>
              <a:gs pos="99000">
                <a:schemeClr val="accent6">
                  <a:alpha val="4800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91" name="Rectangle 3090">
            <a:extLst>
              <a:ext uri="{FF2B5EF4-FFF2-40B4-BE49-F238E27FC236}">
                <a16:creationId xmlns:a16="http://schemas.microsoft.com/office/drawing/2014/main" id="{0567348B-D4F9-4978-8FB4-D4031CD133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930450" y="5273748"/>
            <a:ext cx="7275001" cy="1150514"/>
          </a:xfrm>
          <a:prstGeom prst="rect">
            <a:avLst/>
          </a:prstGeom>
          <a:gradFill>
            <a:gsLst>
              <a:gs pos="0">
                <a:schemeClr val="accent5">
                  <a:alpha val="37000"/>
                </a:schemeClr>
              </a:gs>
              <a:gs pos="56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67569" y="5553718"/>
            <a:ext cx="7203004" cy="1054645"/>
          </a:xfrm>
        </p:spPr>
        <p:txBody>
          <a:bodyPr vert="horz" lIns="0" tIns="0" rIns="0" bIns="0" rtlCol="0" anchor="ctr">
            <a:normAutofit/>
          </a:bodyPr>
          <a:lstStyle/>
          <a:p>
            <a:r>
              <a:rPr lang="en-US" sz="3000" spc="750">
                <a:solidFill>
                  <a:schemeClr val="bg1"/>
                </a:solidFill>
              </a:rPr>
              <a:t>Activity 2: </a:t>
            </a:r>
            <a:br>
              <a:rPr lang="en-US" sz="3000" spc="750">
                <a:solidFill>
                  <a:schemeClr val="bg1"/>
                </a:solidFill>
              </a:rPr>
            </a:br>
            <a:r>
              <a:rPr lang="en-US" sz="3000" spc="750">
                <a:solidFill>
                  <a:schemeClr val="bg1"/>
                </a:solidFill>
              </a:rPr>
              <a:t>Correct the Punctuation.  </a:t>
            </a:r>
          </a:p>
        </p:txBody>
      </p:sp>
      <p:pic>
        <p:nvPicPr>
          <p:cNvPr id="3074" name="Picture 2" descr="Punctuation Rules for students and teachers">
            <a:extLst>
              <a:ext uri="{FF2B5EF4-FFF2-40B4-BE49-F238E27FC236}">
                <a16:creationId xmlns:a16="http://schemas.microsoft.com/office/drawing/2014/main" id="{09840D43-42AA-D140-D469-6C19B75F392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3160931" y="457200"/>
            <a:ext cx="5876862" cy="44076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87039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3F794D0-2982-490E-88DA-93D4897508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3">
            <a:extLst>
              <a:ext uri="{FF2B5EF4-FFF2-40B4-BE49-F238E27FC236}">
                <a16:creationId xmlns:a16="http://schemas.microsoft.com/office/drawing/2014/main" id="{9B98BA8F-69E1-415A-ADC3-6D41F77E6257}"/>
              </a:ext>
            </a:extLst>
          </p:cNvPr>
          <p:cNvPicPr>
            <a:picLocks noChangeAspect="1"/>
          </p:cNvPicPr>
          <p:nvPr/>
        </p:nvPicPr>
        <p:blipFill rotWithShape="1">
          <a:blip r:embed="rId2"/>
          <a:srcRect t="31928" b="13256"/>
          <a:stretch/>
        </p:blipFill>
        <p:spPr>
          <a:xfrm>
            <a:off x="-2" y="10"/>
            <a:ext cx="12192002" cy="4461036"/>
          </a:xfrm>
          <a:prstGeom prst="rect">
            <a:avLst/>
          </a:prstGeom>
        </p:spPr>
      </p:pic>
      <p:sp>
        <p:nvSpPr>
          <p:cNvPr id="22" name="Rectangle 21">
            <a:extLst>
              <a:ext uri="{FF2B5EF4-FFF2-40B4-BE49-F238E27FC236}">
                <a16:creationId xmlns:a16="http://schemas.microsoft.com/office/drawing/2014/main" id="{AFD24A3D-F07A-44A9-BE55-5576292E15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4460827"/>
            <a:ext cx="12192003" cy="2397392"/>
          </a:xfrm>
          <a:prstGeom prst="rect">
            <a:avLst/>
          </a:prstGeom>
          <a:gradFill>
            <a:gsLst>
              <a:gs pos="8000">
                <a:schemeClr val="accent6"/>
              </a:gs>
              <a:gs pos="86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204441C9-FD2D-4031-B5C5-67478196C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038600" y="4463553"/>
            <a:ext cx="8153401" cy="2394447"/>
          </a:xfrm>
          <a:prstGeom prst="rect">
            <a:avLst/>
          </a:prstGeom>
          <a:gradFill>
            <a:gsLst>
              <a:gs pos="0">
                <a:schemeClr val="accent5">
                  <a:lumMod val="60000"/>
                  <a:lumOff val="40000"/>
                  <a:alpha val="0"/>
                </a:schemeClr>
              </a:gs>
              <a:gs pos="99000">
                <a:schemeClr val="accent2">
                  <a:alpha val="81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Freeform: Shape 25">
            <a:extLst>
              <a:ext uri="{FF2B5EF4-FFF2-40B4-BE49-F238E27FC236}">
                <a16:creationId xmlns:a16="http://schemas.microsoft.com/office/drawing/2014/main" id="{EBF09AEC-6E6E-418F-9974-8730F1B2B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4834054">
            <a:off x="2944145" y="2710934"/>
            <a:ext cx="3118759" cy="4639931"/>
          </a:xfrm>
          <a:custGeom>
            <a:avLst/>
            <a:gdLst>
              <a:gd name="connsiteX0" fmla="*/ 3118759 w 3118759"/>
              <a:gd name="connsiteY0" fmla="*/ 79510 h 4639931"/>
              <a:gd name="connsiteX1" fmla="*/ 1204940 w 3118759"/>
              <a:gd name="connsiteY1" fmla="*/ 4639931 h 4639931"/>
              <a:gd name="connsiteX2" fmla="*/ 1103495 w 3118759"/>
              <a:gd name="connsiteY2" fmla="*/ 4578302 h 4639931"/>
              <a:gd name="connsiteX3" fmla="*/ 0 w 3118759"/>
              <a:gd name="connsiteY3" fmla="*/ 2502877 h 4639931"/>
              <a:gd name="connsiteX4" fmla="*/ 2502877 w 3118759"/>
              <a:gd name="connsiteY4" fmla="*/ 0 h 4639931"/>
              <a:gd name="connsiteX5" fmla="*/ 3007294 w 3118759"/>
              <a:gd name="connsiteY5" fmla="*/ 50850 h 4639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18759" h="4639931">
                <a:moveTo>
                  <a:pt x="3118759" y="79510"/>
                </a:moveTo>
                <a:lnTo>
                  <a:pt x="1204940" y="4639931"/>
                </a:lnTo>
                <a:lnTo>
                  <a:pt x="1103495" y="4578302"/>
                </a:lnTo>
                <a:cubicBezTo>
                  <a:pt x="437725" y="4128517"/>
                  <a:pt x="0" y="3366815"/>
                  <a:pt x="0" y="2502877"/>
                </a:cubicBezTo>
                <a:cubicBezTo>
                  <a:pt x="0" y="1120576"/>
                  <a:pt x="1120576" y="0"/>
                  <a:pt x="2502877" y="0"/>
                </a:cubicBezTo>
                <a:cubicBezTo>
                  <a:pt x="2675665" y="0"/>
                  <a:pt x="2844363" y="17509"/>
                  <a:pt x="3007294" y="50850"/>
                </a:cubicBezTo>
                <a:close/>
              </a:path>
            </a:pathLst>
          </a:custGeom>
          <a:gradFill>
            <a:gsLst>
              <a:gs pos="0">
                <a:schemeClr val="accent6">
                  <a:alpha val="12000"/>
                </a:schemeClr>
              </a:gs>
              <a:gs pos="100000">
                <a:schemeClr val="accent6">
                  <a:lumMod val="60000"/>
                  <a:lumOff val="40000"/>
                  <a:alpha val="2000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Rectangle 27">
            <a:extLst>
              <a:ext uri="{FF2B5EF4-FFF2-40B4-BE49-F238E27FC236}">
                <a16:creationId xmlns:a16="http://schemas.microsoft.com/office/drawing/2014/main" id="{3D9D3989-3E00-4727-914E-959DFE8FA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76701" y="4460827"/>
            <a:ext cx="8115300" cy="1945408"/>
          </a:xfrm>
          <a:prstGeom prst="rect">
            <a:avLst/>
          </a:prstGeom>
          <a:gradFill>
            <a:gsLst>
              <a:gs pos="0">
                <a:schemeClr val="accent6">
                  <a:alpha val="16000"/>
                </a:schemeClr>
              </a:gs>
              <a:gs pos="62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F4959AA-CA20-4262-AE5C-AFCDF7744EDD}"/>
              </a:ext>
            </a:extLst>
          </p:cNvPr>
          <p:cNvSpPr>
            <a:spLocks noGrp="1"/>
          </p:cNvSpPr>
          <p:nvPr>
            <p:ph type="ctrTitle"/>
          </p:nvPr>
        </p:nvSpPr>
        <p:spPr>
          <a:xfrm>
            <a:off x="1383807" y="4460607"/>
            <a:ext cx="9436593" cy="1504856"/>
          </a:xfrm>
        </p:spPr>
        <p:txBody>
          <a:bodyPr>
            <a:normAutofit/>
          </a:bodyPr>
          <a:lstStyle/>
          <a:p>
            <a:pPr algn="l"/>
            <a:r>
              <a:rPr lang="en-US" sz="3600" dirty="0">
                <a:solidFill>
                  <a:schemeClr val="bg1"/>
                </a:solidFill>
              </a:rPr>
              <a:t>Conjunctions, Contractions and Homophones</a:t>
            </a:r>
            <a:endParaRPr lang="en-GB" sz="3600" dirty="0">
              <a:solidFill>
                <a:schemeClr val="bg1"/>
              </a:solidFill>
            </a:endParaRPr>
          </a:p>
        </p:txBody>
      </p:sp>
      <p:sp>
        <p:nvSpPr>
          <p:cNvPr id="3" name="Subtitle 2">
            <a:extLst>
              <a:ext uri="{FF2B5EF4-FFF2-40B4-BE49-F238E27FC236}">
                <a16:creationId xmlns:a16="http://schemas.microsoft.com/office/drawing/2014/main" id="{0F32781B-1BA1-415E-8D53-C0C7CC725BB5}"/>
              </a:ext>
            </a:extLst>
          </p:cNvPr>
          <p:cNvSpPr>
            <a:spLocks noGrp="1"/>
          </p:cNvSpPr>
          <p:nvPr>
            <p:ph type="subTitle" idx="1"/>
          </p:nvPr>
        </p:nvSpPr>
        <p:spPr>
          <a:xfrm>
            <a:off x="1058779" y="5970897"/>
            <a:ext cx="9761622" cy="435338"/>
          </a:xfrm>
        </p:spPr>
        <p:txBody>
          <a:bodyPr>
            <a:normAutofit/>
          </a:bodyPr>
          <a:lstStyle/>
          <a:p>
            <a:pPr algn="l"/>
            <a:r>
              <a:rPr lang="en-GB" sz="1200" dirty="0">
                <a:solidFill>
                  <a:schemeClr val="bg1"/>
                </a:solidFill>
              </a:rPr>
              <a:t>                                                   </a:t>
            </a:r>
          </a:p>
        </p:txBody>
      </p:sp>
    </p:spTree>
    <p:extLst>
      <p:ext uri="{BB962C8B-B14F-4D97-AF65-F5344CB8AC3E}">
        <p14:creationId xmlns:p14="http://schemas.microsoft.com/office/powerpoint/2010/main" val="7004543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84B64F-51EB-46C5-A935-74461CC1293B}"/>
              </a:ext>
            </a:extLst>
          </p:cNvPr>
          <p:cNvSpPr>
            <a:spLocks noGrp="1"/>
          </p:cNvSpPr>
          <p:nvPr>
            <p:ph type="title"/>
          </p:nvPr>
        </p:nvSpPr>
        <p:spPr>
          <a:xfrm>
            <a:off x="1380237" y="-94399"/>
            <a:ext cx="5929422" cy="1852976"/>
          </a:xfrm>
        </p:spPr>
        <p:txBody>
          <a:bodyPr>
            <a:normAutofit/>
          </a:bodyPr>
          <a:lstStyle/>
          <a:p>
            <a:r>
              <a:rPr lang="en-GB" sz="4000" dirty="0">
                <a:latin typeface="Calibri" panose="020F0502020204030204" pitchFamily="34" charset="0"/>
                <a:cs typeface="Calibri" panose="020F0502020204030204" pitchFamily="34" charset="0"/>
              </a:rPr>
              <a:t>Contractions</a:t>
            </a:r>
            <a:endParaRPr lang="en-GB" sz="4000" dirty="0"/>
          </a:p>
        </p:txBody>
      </p:sp>
      <p:sp>
        <p:nvSpPr>
          <p:cNvPr id="3" name="Content Placeholder 2">
            <a:extLst>
              <a:ext uri="{FF2B5EF4-FFF2-40B4-BE49-F238E27FC236}">
                <a16:creationId xmlns:a16="http://schemas.microsoft.com/office/drawing/2014/main" id="{28D0D52B-9BFE-4EAB-927D-1044626E0B54}"/>
              </a:ext>
            </a:extLst>
          </p:cNvPr>
          <p:cNvSpPr>
            <a:spLocks noGrp="1"/>
          </p:cNvSpPr>
          <p:nvPr>
            <p:ph idx="1"/>
          </p:nvPr>
        </p:nvSpPr>
        <p:spPr>
          <a:xfrm>
            <a:off x="595745" y="2092037"/>
            <a:ext cx="6713914" cy="3851564"/>
          </a:xfrm>
        </p:spPr>
        <p:txBody>
          <a:bodyPr>
            <a:normAutofit/>
          </a:bodyPr>
          <a:lstStyle/>
          <a:p>
            <a:endParaRPr lang="en-US" sz="1800" dirty="0"/>
          </a:p>
          <a:p>
            <a:pPr marL="0" indent="0" algn="ctr">
              <a:buNone/>
            </a:pPr>
            <a:r>
              <a:rPr lang="en-US" sz="2800" dirty="0">
                <a:latin typeface="Arial" panose="020B0604020202020204" pitchFamily="34" charset="0"/>
                <a:cs typeface="Arial" panose="020B0604020202020204" pitchFamily="34" charset="0"/>
              </a:rPr>
              <a:t>Contractions are two words joined together to make one shorter word </a:t>
            </a:r>
          </a:p>
          <a:p>
            <a:pPr marL="0" indent="0" algn="ctr">
              <a:buNone/>
            </a:pPr>
            <a:r>
              <a:rPr lang="en-US" sz="2800" dirty="0">
                <a:latin typeface="Arial" panose="020B0604020202020204" pitchFamily="34" charset="0"/>
                <a:cs typeface="Arial" panose="020B0604020202020204" pitchFamily="34" charset="0"/>
              </a:rPr>
              <a:t>- with the use of an apostrophe.</a:t>
            </a:r>
          </a:p>
          <a:p>
            <a:endParaRPr lang="en-GB" sz="1800" dirty="0"/>
          </a:p>
        </p:txBody>
      </p:sp>
      <p:sp>
        <p:nvSpPr>
          <p:cNvPr id="26" name="Rectangle 25">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chemeClr val="accent5"/>
              </a:gs>
              <a:gs pos="100000">
                <a:schemeClr val="accent2">
                  <a:lumMod val="60000"/>
                  <a:lumOff val="40000"/>
                  <a:alpha val="59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chemeClr val="accent6">
                  <a:lumMod val="75000"/>
                  <a:alpha val="61000"/>
                </a:schemeClr>
              </a:gs>
              <a:gs pos="99000">
                <a:schemeClr val="accent6">
                  <a:alpha val="87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Pen placed on top of a signature line">
            <a:extLst>
              <a:ext uri="{FF2B5EF4-FFF2-40B4-BE49-F238E27FC236}">
                <a16:creationId xmlns:a16="http://schemas.microsoft.com/office/drawing/2014/main" id="{AE579B7C-F945-B406-6C97-A9A2AD3268FD}"/>
              </a:ext>
            </a:extLst>
          </p:cNvPr>
          <p:cNvPicPr>
            <a:picLocks noChangeAspect="1"/>
          </p:cNvPicPr>
          <p:nvPr/>
        </p:nvPicPr>
        <p:blipFill rotWithShape="1">
          <a:blip r:embed="rId2"/>
          <a:srcRect l="53748" r="3857" b="1"/>
          <a:stretch/>
        </p:blipFill>
        <p:spPr>
          <a:xfrm>
            <a:off x="8115300" y="-12515"/>
            <a:ext cx="4076700" cy="6418631"/>
          </a:xfrm>
          <a:prstGeom prst="rect">
            <a:avLst/>
          </a:prstGeom>
        </p:spPr>
      </p:pic>
    </p:spTree>
    <p:extLst>
      <p:ext uri="{BB962C8B-B14F-4D97-AF65-F5344CB8AC3E}">
        <p14:creationId xmlns:p14="http://schemas.microsoft.com/office/powerpoint/2010/main" val="624547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DDBF26-4F06-4732-82A3-50142B5A8D82}"/>
              </a:ext>
            </a:extLst>
          </p:cNvPr>
          <p:cNvSpPr>
            <a:spLocks noGrp="1"/>
          </p:cNvSpPr>
          <p:nvPr>
            <p:ph type="title"/>
          </p:nvPr>
        </p:nvSpPr>
        <p:spPr>
          <a:xfrm>
            <a:off x="457200" y="868280"/>
            <a:ext cx="3390645" cy="3363597"/>
          </a:xfrm>
        </p:spPr>
        <p:txBody>
          <a:bodyPr>
            <a:normAutofit/>
          </a:bodyPr>
          <a:lstStyle/>
          <a:p>
            <a:pPr algn="r"/>
            <a:r>
              <a:rPr lang="en-GB" sz="2700">
                <a:solidFill>
                  <a:schemeClr val="bg1"/>
                </a:solidFill>
                <a:latin typeface="Calibri" panose="020F0502020204030204" pitchFamily="34" charset="0"/>
                <a:cs typeface="Calibri" panose="020F0502020204030204" pitchFamily="34" charset="0"/>
              </a:rPr>
              <a:t>Contractions Examples;</a:t>
            </a:r>
            <a:endParaRPr lang="en-GB" sz="2700">
              <a:solidFill>
                <a:schemeClr val="bg1"/>
              </a:solidFill>
            </a:endParaRPr>
          </a:p>
        </p:txBody>
      </p:sp>
      <p:graphicFrame>
        <p:nvGraphicFramePr>
          <p:cNvPr id="5" name="Content Placeholder 2">
            <a:extLst>
              <a:ext uri="{FF2B5EF4-FFF2-40B4-BE49-F238E27FC236}">
                <a16:creationId xmlns:a16="http://schemas.microsoft.com/office/drawing/2014/main" id="{8A784CED-087D-445A-B825-117FF1FD9C4E}"/>
              </a:ext>
            </a:extLst>
          </p:cNvPr>
          <p:cNvGraphicFramePr>
            <a:graphicFrameLocks noGrp="1"/>
          </p:cNvGraphicFramePr>
          <p:nvPr>
            <p:ph idx="1"/>
            <p:extLst>
              <p:ext uri="{D42A27DB-BD31-4B8C-83A1-F6EECF244321}">
                <p14:modId xmlns:p14="http://schemas.microsoft.com/office/powerpoint/2010/main" val="3581748728"/>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53358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35" name="Rectangle 1034">
            <a:extLst>
              <a:ext uri="{FF2B5EF4-FFF2-40B4-BE49-F238E27FC236}">
                <a16:creationId xmlns:a16="http://schemas.microsoft.com/office/drawing/2014/main" id="{1DBC8414-BE7E-4B6C-A114-B2C3795C8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0EC398C5-5C2E-4038-9DB3-DE2B5A9BE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Rectangle 1038">
            <a:extLst>
              <a:ext uri="{FF2B5EF4-FFF2-40B4-BE49-F238E27FC236}">
                <a16:creationId xmlns:a16="http://schemas.microsoft.com/office/drawing/2014/main" id="{A2F10B26-073B-4B10-8AAA-161242DD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53806" y="1153804"/>
            <a:ext cx="6346209" cy="4038601"/>
          </a:xfrm>
          <a:prstGeom prst="rect">
            <a:avLst/>
          </a:prstGeom>
          <a:gradFill>
            <a:gsLst>
              <a:gs pos="0">
                <a:schemeClr val="accent5">
                  <a:lumMod val="60000"/>
                  <a:lumOff val="40000"/>
                  <a:alpha val="0"/>
                </a:schemeClr>
              </a:gs>
              <a:gs pos="99000">
                <a:schemeClr val="accent2">
                  <a:alpha val="92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Rectangle 1040">
            <a:extLst>
              <a:ext uri="{FF2B5EF4-FFF2-40B4-BE49-F238E27FC236}">
                <a16:creationId xmlns:a16="http://schemas.microsoft.com/office/drawing/2014/main" id="{610DBBC7-698F-4A54-B1CB-A99F9CC35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59574" y="3578975"/>
            <a:ext cx="2502407" cy="4055644"/>
          </a:xfrm>
          <a:prstGeom prst="rect">
            <a:avLst/>
          </a:prstGeom>
          <a:gradFill>
            <a:gsLst>
              <a:gs pos="2000">
                <a:schemeClr val="accent5">
                  <a:alpha val="28000"/>
                </a:schemeClr>
              </a:gs>
              <a:gs pos="100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3" name="Freeform: Shape 1042">
            <a:extLst>
              <a:ext uri="{FF2B5EF4-FFF2-40B4-BE49-F238E27FC236}">
                <a16:creationId xmlns:a16="http://schemas.microsoft.com/office/drawing/2014/main" id="{DE6E822A-8BCF-432C-83E6-BBE821476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13000">
                <a:schemeClr val="accent4">
                  <a:lumMod val="20000"/>
                  <a:lumOff val="80000"/>
                  <a:alpha val="200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2D83000-8782-8B5D-A8AE-3E2CE2C3AEB5}"/>
              </a:ext>
            </a:extLst>
          </p:cNvPr>
          <p:cNvSpPr>
            <a:spLocks noGrp="1"/>
          </p:cNvSpPr>
          <p:nvPr>
            <p:ph type="title"/>
          </p:nvPr>
        </p:nvSpPr>
        <p:spPr>
          <a:xfrm>
            <a:off x="474243" y="681317"/>
            <a:ext cx="3236613" cy="3406187"/>
          </a:xfrm>
        </p:spPr>
        <p:txBody>
          <a:bodyPr vert="horz" lIns="0" tIns="0" rIns="0" bIns="0" rtlCol="0" anchor="b">
            <a:normAutofit/>
          </a:bodyPr>
          <a:lstStyle/>
          <a:p>
            <a:pPr algn="r"/>
            <a:r>
              <a:rPr lang="en-US" sz="2200" spc="750">
                <a:solidFill>
                  <a:schemeClr val="bg1"/>
                </a:solidFill>
              </a:rPr>
              <a:t>Contractions</a:t>
            </a:r>
          </a:p>
        </p:txBody>
      </p:sp>
      <p:pic>
        <p:nvPicPr>
          <p:cNvPr id="1026" name="Picture 2" descr="What Are Contractions in English Grammar?">
            <a:extLst>
              <a:ext uri="{FF2B5EF4-FFF2-40B4-BE49-F238E27FC236}">
                <a16:creationId xmlns:a16="http://schemas.microsoft.com/office/drawing/2014/main" id="{2CC835B2-4609-1B8B-6BBB-C2899ADDFE6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503619" y="1028044"/>
            <a:ext cx="7214138" cy="48094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77256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7408C9-958B-4C48-8FE2-BBFB4DFD3F77}"/>
              </a:ext>
            </a:extLst>
          </p:cNvPr>
          <p:cNvSpPr>
            <a:spLocks noGrp="1"/>
          </p:cNvSpPr>
          <p:nvPr>
            <p:ph type="title"/>
          </p:nvPr>
        </p:nvSpPr>
        <p:spPr>
          <a:xfrm>
            <a:off x="1380237" y="-752984"/>
            <a:ext cx="5929422" cy="1852976"/>
          </a:xfrm>
        </p:spPr>
        <p:txBody>
          <a:bodyPr>
            <a:normAutofit/>
          </a:bodyPr>
          <a:lstStyle/>
          <a:p>
            <a:r>
              <a:rPr lang="en-US" sz="4000" dirty="0"/>
              <a:t>Conjunctions</a:t>
            </a:r>
            <a:endParaRPr lang="en-GB" sz="4000" dirty="0"/>
          </a:p>
        </p:txBody>
      </p:sp>
      <p:sp>
        <p:nvSpPr>
          <p:cNvPr id="3" name="Content Placeholder 2">
            <a:extLst>
              <a:ext uri="{FF2B5EF4-FFF2-40B4-BE49-F238E27FC236}">
                <a16:creationId xmlns:a16="http://schemas.microsoft.com/office/drawing/2014/main" id="{93DED6E4-096E-4773-BB0F-1ED45E289398}"/>
              </a:ext>
            </a:extLst>
          </p:cNvPr>
          <p:cNvSpPr>
            <a:spLocks noGrp="1"/>
          </p:cNvSpPr>
          <p:nvPr>
            <p:ph idx="1"/>
          </p:nvPr>
        </p:nvSpPr>
        <p:spPr>
          <a:xfrm>
            <a:off x="462643" y="1578429"/>
            <a:ext cx="6847016" cy="4365171"/>
          </a:xfrm>
        </p:spPr>
        <p:txBody>
          <a:bodyPr>
            <a:normAutofit/>
          </a:bodyPr>
          <a:lstStyle/>
          <a:p>
            <a:pPr>
              <a:lnSpc>
                <a:spcPct val="110000"/>
              </a:lnSpc>
            </a:pPr>
            <a:endParaRPr lang="en-US" sz="1800" dirty="0">
              <a:latin typeface="Arial" panose="020B0604020202020204" pitchFamily="34" charset="0"/>
              <a:cs typeface="Arial" panose="020B0604020202020204" pitchFamily="34" charset="0"/>
            </a:endParaRPr>
          </a:p>
          <a:p>
            <a:pPr marL="0" indent="0">
              <a:lnSpc>
                <a:spcPct val="110000"/>
              </a:lnSpc>
              <a:buNone/>
            </a:pPr>
            <a:r>
              <a:rPr lang="en-US" dirty="0">
                <a:latin typeface="Arial" panose="020B0604020202020204" pitchFamily="34" charset="0"/>
                <a:cs typeface="Arial" panose="020B0604020202020204" pitchFamily="34" charset="0"/>
              </a:rPr>
              <a:t>Conjunctions are used to join words, phrases and sentences.</a:t>
            </a:r>
          </a:p>
          <a:p>
            <a:pPr marL="0" indent="0">
              <a:lnSpc>
                <a:spcPct val="110000"/>
              </a:lnSpc>
              <a:buNone/>
            </a:pPr>
            <a:endParaRPr lang="en-US" i="1" dirty="0">
              <a:latin typeface="Arial" panose="020B0604020202020204" pitchFamily="34" charset="0"/>
              <a:cs typeface="Arial" panose="020B0604020202020204" pitchFamily="34" charset="0"/>
            </a:endParaRPr>
          </a:p>
          <a:p>
            <a:pPr>
              <a:lnSpc>
                <a:spcPct val="110000"/>
              </a:lnSpc>
            </a:pPr>
            <a:r>
              <a:rPr lang="en-US" i="1" dirty="0">
                <a:latin typeface="Arial" panose="020B0604020202020204" pitchFamily="34" charset="0"/>
                <a:cs typeface="Arial" panose="020B0604020202020204" pitchFamily="34" charset="0"/>
              </a:rPr>
              <a:t>And, or, but, so, yet, for.</a:t>
            </a:r>
          </a:p>
          <a:p>
            <a:pPr>
              <a:lnSpc>
                <a:spcPct val="110000"/>
              </a:lnSpc>
            </a:pPr>
            <a:r>
              <a:rPr lang="en-US" i="1" dirty="0">
                <a:latin typeface="Arial" panose="020B0604020202020204" pitchFamily="34" charset="0"/>
                <a:cs typeface="Arial" panose="020B0604020202020204" pitchFamily="34" charset="0"/>
              </a:rPr>
              <a:t>Because, after, although, if.  </a:t>
            </a:r>
          </a:p>
          <a:p>
            <a:pPr>
              <a:lnSpc>
                <a:spcPct val="110000"/>
              </a:lnSpc>
            </a:pPr>
            <a:r>
              <a:rPr lang="en-US" i="1" dirty="0">
                <a:latin typeface="Arial" panose="020B0604020202020204" pitchFamily="34" charset="0"/>
                <a:cs typeface="Arial" panose="020B0604020202020204" pitchFamily="34" charset="0"/>
              </a:rPr>
              <a:t>However, therefore, in addition, furthermore.</a:t>
            </a:r>
          </a:p>
          <a:p>
            <a:pPr>
              <a:lnSpc>
                <a:spcPct val="110000"/>
              </a:lnSpc>
            </a:pPr>
            <a:endParaRPr lang="en-GB" sz="1500" dirty="0"/>
          </a:p>
        </p:txBody>
      </p:sp>
      <p:sp>
        <p:nvSpPr>
          <p:cNvPr id="11" name="Rectangle 10">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chemeClr val="accent5"/>
              </a:gs>
              <a:gs pos="100000">
                <a:schemeClr val="accent2">
                  <a:lumMod val="60000"/>
                  <a:lumOff val="40000"/>
                  <a:alpha val="59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chemeClr val="accent6">
                  <a:lumMod val="75000"/>
                  <a:alpha val="61000"/>
                </a:schemeClr>
              </a:gs>
              <a:gs pos="99000">
                <a:schemeClr val="accent6">
                  <a:alpha val="87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3F4CBD7-11D7-473E-8497-62B868B88600}"/>
              </a:ext>
            </a:extLst>
          </p:cNvPr>
          <p:cNvPicPr>
            <a:picLocks noChangeAspect="1"/>
          </p:cNvPicPr>
          <p:nvPr/>
        </p:nvPicPr>
        <p:blipFill rotWithShape="1">
          <a:blip r:embed="rId2"/>
          <a:srcRect l="16295" r="41627" b="-1"/>
          <a:stretch/>
        </p:blipFill>
        <p:spPr>
          <a:xfrm>
            <a:off x="8115300" y="-12515"/>
            <a:ext cx="4076700" cy="6418631"/>
          </a:xfrm>
          <a:prstGeom prst="rect">
            <a:avLst/>
          </a:prstGeom>
        </p:spPr>
      </p:pic>
    </p:spTree>
    <p:extLst>
      <p:ext uri="{BB962C8B-B14F-4D97-AF65-F5344CB8AC3E}">
        <p14:creationId xmlns:p14="http://schemas.microsoft.com/office/powerpoint/2010/main" val="1578582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1000"/>
                                        <p:tgtEl>
                                          <p:spTgt spid="3">
                                            <p:txEl>
                                              <p:pRg st="4" end="4"/>
                                            </p:txEl>
                                          </p:spTgt>
                                        </p:tgtEl>
                                      </p:cBhvr>
                                    </p:animEffect>
                                    <p:anim calcmode="lin" valueType="num">
                                      <p:cBhvr>
                                        <p:cTn id="1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1000"/>
                                        <p:tgtEl>
                                          <p:spTgt spid="3">
                                            <p:txEl>
                                              <p:pRg st="5" end="5"/>
                                            </p:txEl>
                                          </p:spTgt>
                                        </p:tgtEl>
                                      </p:cBhvr>
                                    </p:animEffect>
                                    <p:anim calcmode="lin" valueType="num">
                                      <p:cBhvr>
                                        <p:cTn id="2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0FAEBF-FDF2-B84B-7028-444DDCF85626}"/>
              </a:ext>
            </a:extLst>
          </p:cNvPr>
          <p:cNvSpPr>
            <a:spLocks noGrp="1"/>
          </p:cNvSpPr>
          <p:nvPr>
            <p:ph type="title"/>
          </p:nvPr>
        </p:nvSpPr>
        <p:spPr>
          <a:xfrm>
            <a:off x="457198" y="0"/>
            <a:ext cx="3390645" cy="3363597"/>
          </a:xfrm>
        </p:spPr>
        <p:txBody>
          <a:bodyPr>
            <a:normAutofit/>
          </a:bodyPr>
          <a:lstStyle/>
          <a:p>
            <a:pPr algn="r"/>
            <a:r>
              <a:rPr lang="en-GB" sz="3200" dirty="0">
                <a:solidFill>
                  <a:schemeClr val="bg1"/>
                </a:solidFill>
              </a:rPr>
              <a:t>examples</a:t>
            </a:r>
          </a:p>
        </p:txBody>
      </p:sp>
      <p:graphicFrame>
        <p:nvGraphicFramePr>
          <p:cNvPr id="5" name="Content Placeholder 2">
            <a:extLst>
              <a:ext uri="{FF2B5EF4-FFF2-40B4-BE49-F238E27FC236}">
                <a16:creationId xmlns:a16="http://schemas.microsoft.com/office/drawing/2014/main" id="{6FA7DCA0-4F9E-7109-D8E6-57C1085CA79A}"/>
              </a:ext>
            </a:extLst>
          </p:cNvPr>
          <p:cNvGraphicFramePr>
            <a:graphicFrameLocks noGrp="1"/>
          </p:cNvGraphicFramePr>
          <p:nvPr>
            <p:ph idx="1"/>
            <p:extLst>
              <p:ext uri="{D42A27DB-BD31-4B8C-83A1-F6EECF244321}">
                <p14:modId xmlns:p14="http://schemas.microsoft.com/office/powerpoint/2010/main" val="1339750517"/>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458691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4">
                  <a:alpha val="61000"/>
                </a:schemeClr>
              </a:gs>
              <a:gs pos="100000">
                <a:schemeClr val="accent5">
                  <a:alpha val="89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5333145" y="0"/>
            <a:ext cx="6858855" cy="6857572"/>
          </a:xfrm>
          <a:prstGeom prst="rect">
            <a:avLst/>
          </a:prstGeom>
          <a:gradFill>
            <a:gsLst>
              <a:gs pos="8000">
                <a:schemeClr val="accent6">
                  <a:alpha val="11000"/>
                </a:schemeClr>
              </a:gs>
              <a:gs pos="100000">
                <a:schemeClr val="accent4">
                  <a:alpha val="70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1" name="Rectangle 206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7945" y="-1686055"/>
            <a:ext cx="4894564" cy="12193546"/>
          </a:xfrm>
          <a:prstGeom prst="rect">
            <a:avLst/>
          </a:prstGeom>
          <a:gradFill>
            <a:gsLst>
              <a:gs pos="0">
                <a:schemeClr val="accent5">
                  <a:lumMod val="60000"/>
                  <a:lumOff val="40000"/>
                  <a:alpha val="0"/>
                </a:schemeClr>
              </a:gs>
              <a:gs pos="99000">
                <a:schemeClr val="accent2"/>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a:extLst>
              <a:ext uri="{FF2B5EF4-FFF2-40B4-BE49-F238E27FC236}">
                <a16:creationId xmlns:a16="http://schemas.microsoft.com/office/drawing/2014/main" id="{C0EC53CC-368D-E7F4-985C-F60194E59B4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194" r="4" b="2116"/>
          <a:stretch/>
        </p:blipFill>
        <p:spPr bwMode="auto">
          <a:xfrm>
            <a:off x="457200" y="457200"/>
            <a:ext cx="11277600" cy="594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59552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8D8969-0C5F-4489-ACDA-5A36C83B0C66}"/>
              </a:ext>
            </a:extLst>
          </p:cNvPr>
          <p:cNvSpPr>
            <a:spLocks noGrp="1"/>
          </p:cNvSpPr>
          <p:nvPr>
            <p:ph type="title"/>
          </p:nvPr>
        </p:nvSpPr>
        <p:spPr>
          <a:xfrm>
            <a:off x="1380237" y="-164340"/>
            <a:ext cx="5929422" cy="1852976"/>
          </a:xfrm>
        </p:spPr>
        <p:txBody>
          <a:bodyPr>
            <a:normAutofit/>
          </a:bodyPr>
          <a:lstStyle/>
          <a:p>
            <a:r>
              <a:rPr lang="en-GB" sz="4000" dirty="0">
                <a:latin typeface="Arial" panose="020B0604020202020204" pitchFamily="34" charset="0"/>
                <a:cs typeface="Arial" panose="020B0604020202020204" pitchFamily="34" charset="0"/>
              </a:rPr>
              <a:t>Homophones</a:t>
            </a:r>
          </a:p>
        </p:txBody>
      </p:sp>
      <p:sp>
        <p:nvSpPr>
          <p:cNvPr id="3" name="Content Placeholder 2">
            <a:extLst>
              <a:ext uri="{FF2B5EF4-FFF2-40B4-BE49-F238E27FC236}">
                <a16:creationId xmlns:a16="http://schemas.microsoft.com/office/drawing/2014/main" id="{3FE17389-F0A3-4FE4-93A6-F7376D28F3B2}"/>
              </a:ext>
            </a:extLst>
          </p:cNvPr>
          <p:cNvSpPr>
            <a:spLocks noGrp="1"/>
          </p:cNvSpPr>
          <p:nvPr>
            <p:ph idx="1"/>
          </p:nvPr>
        </p:nvSpPr>
        <p:spPr>
          <a:xfrm>
            <a:off x="1380237" y="2621381"/>
            <a:ext cx="5929422" cy="3322219"/>
          </a:xfrm>
        </p:spPr>
        <p:txBody>
          <a:bodyPr>
            <a:normAutofit/>
          </a:bodyPr>
          <a:lstStyle/>
          <a:p>
            <a:endParaRPr lang="en-US" sz="1800" dirty="0"/>
          </a:p>
          <a:p>
            <a:pPr marL="0" indent="0" algn="ctr">
              <a:buNone/>
            </a:pPr>
            <a:r>
              <a:rPr lang="en-US" dirty="0">
                <a:latin typeface="Arial" panose="020B0604020202020204" pitchFamily="34" charset="0"/>
                <a:cs typeface="Arial" panose="020B0604020202020204" pitchFamily="34" charset="0"/>
              </a:rPr>
              <a:t>Homophones are two words that sound the same however they have a different meaning.</a:t>
            </a:r>
          </a:p>
          <a:p>
            <a:endParaRPr lang="en-GB" sz="1800" dirty="0"/>
          </a:p>
        </p:txBody>
      </p:sp>
      <p:sp>
        <p:nvSpPr>
          <p:cNvPr id="11" name="Rectangle 10">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chemeClr val="accent5"/>
              </a:gs>
              <a:gs pos="100000">
                <a:schemeClr val="accent2">
                  <a:lumMod val="60000"/>
                  <a:lumOff val="40000"/>
                  <a:alpha val="59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chemeClr val="accent6">
                  <a:lumMod val="75000"/>
                  <a:alpha val="61000"/>
                </a:schemeClr>
              </a:gs>
              <a:gs pos="99000">
                <a:schemeClr val="accent6">
                  <a:alpha val="87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ight blue headphones">
            <a:extLst>
              <a:ext uri="{FF2B5EF4-FFF2-40B4-BE49-F238E27FC236}">
                <a16:creationId xmlns:a16="http://schemas.microsoft.com/office/drawing/2014/main" id="{4ED4E9BF-9248-6B22-EFF2-6C7ACD680565}"/>
              </a:ext>
            </a:extLst>
          </p:cNvPr>
          <p:cNvPicPr>
            <a:picLocks noChangeAspect="1"/>
          </p:cNvPicPr>
          <p:nvPr/>
        </p:nvPicPr>
        <p:blipFill rotWithShape="1">
          <a:blip r:embed="rId2"/>
          <a:srcRect l="12621" r="44984" b="1"/>
          <a:stretch/>
        </p:blipFill>
        <p:spPr>
          <a:xfrm>
            <a:off x="8115300" y="-12515"/>
            <a:ext cx="4076700" cy="6418631"/>
          </a:xfrm>
          <a:prstGeom prst="rect">
            <a:avLst/>
          </a:prstGeom>
        </p:spPr>
      </p:pic>
    </p:spTree>
    <p:extLst>
      <p:ext uri="{BB962C8B-B14F-4D97-AF65-F5344CB8AC3E}">
        <p14:creationId xmlns:p14="http://schemas.microsoft.com/office/powerpoint/2010/main" val="1802227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432EC2-8C09-4A0F-9816-9B48625DF033}"/>
              </a:ext>
            </a:extLst>
          </p:cNvPr>
          <p:cNvSpPr>
            <a:spLocks noGrp="1"/>
          </p:cNvSpPr>
          <p:nvPr>
            <p:ph type="title"/>
          </p:nvPr>
        </p:nvSpPr>
        <p:spPr>
          <a:xfrm>
            <a:off x="457200" y="868280"/>
            <a:ext cx="3390645" cy="3363597"/>
          </a:xfrm>
        </p:spPr>
        <p:txBody>
          <a:bodyPr>
            <a:normAutofit/>
          </a:bodyPr>
          <a:lstStyle/>
          <a:p>
            <a:pPr algn="r"/>
            <a:r>
              <a:rPr lang="en-GB" sz="3000">
                <a:solidFill>
                  <a:schemeClr val="bg1"/>
                </a:solidFill>
              </a:rPr>
              <a:t>Homophones Examples;</a:t>
            </a:r>
          </a:p>
        </p:txBody>
      </p:sp>
      <p:graphicFrame>
        <p:nvGraphicFramePr>
          <p:cNvPr id="5" name="Content Placeholder 2">
            <a:extLst>
              <a:ext uri="{FF2B5EF4-FFF2-40B4-BE49-F238E27FC236}">
                <a16:creationId xmlns:a16="http://schemas.microsoft.com/office/drawing/2014/main" id="{02E83A30-1681-4F6F-A51E-A0D984420EB5}"/>
              </a:ext>
            </a:extLst>
          </p:cNvPr>
          <p:cNvGraphicFramePr>
            <a:graphicFrameLocks noGrp="1"/>
          </p:cNvGraphicFramePr>
          <p:nvPr>
            <p:ph idx="1"/>
            <p:extLst>
              <p:ext uri="{D42A27DB-BD31-4B8C-83A1-F6EECF244321}">
                <p14:modId xmlns:p14="http://schemas.microsoft.com/office/powerpoint/2010/main" val="264721449"/>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9203793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1" name="Rectangle 6150">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3" name="Rectangle 6152">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155" name="Rectangle 6154">
            <a:extLst>
              <a:ext uri="{FF2B5EF4-FFF2-40B4-BE49-F238E27FC236}">
                <a16:creationId xmlns:a16="http://schemas.microsoft.com/office/drawing/2014/main" id="{1DBC8414-BE7E-4B6C-A114-B2C3795C8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7" name="Rectangle 6156">
            <a:extLst>
              <a:ext uri="{FF2B5EF4-FFF2-40B4-BE49-F238E27FC236}">
                <a16:creationId xmlns:a16="http://schemas.microsoft.com/office/drawing/2014/main" id="{0EC398C5-5C2E-4038-9DB3-DE2B5A9BE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9" name="Rectangle 6158">
            <a:extLst>
              <a:ext uri="{FF2B5EF4-FFF2-40B4-BE49-F238E27FC236}">
                <a16:creationId xmlns:a16="http://schemas.microsoft.com/office/drawing/2014/main" id="{A2F10B26-073B-4B10-8AAA-161242DD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53806" y="1153804"/>
            <a:ext cx="6346209" cy="4038601"/>
          </a:xfrm>
          <a:prstGeom prst="rect">
            <a:avLst/>
          </a:prstGeom>
          <a:gradFill>
            <a:gsLst>
              <a:gs pos="0">
                <a:schemeClr val="accent5">
                  <a:lumMod val="60000"/>
                  <a:lumOff val="40000"/>
                  <a:alpha val="0"/>
                </a:schemeClr>
              </a:gs>
              <a:gs pos="99000">
                <a:schemeClr val="accent2">
                  <a:alpha val="92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1" name="Rectangle 6160">
            <a:extLst>
              <a:ext uri="{FF2B5EF4-FFF2-40B4-BE49-F238E27FC236}">
                <a16:creationId xmlns:a16="http://schemas.microsoft.com/office/drawing/2014/main" id="{610DBBC7-698F-4A54-B1CB-A99F9CC35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59574" y="3578975"/>
            <a:ext cx="2502407" cy="4055644"/>
          </a:xfrm>
          <a:prstGeom prst="rect">
            <a:avLst/>
          </a:prstGeom>
          <a:gradFill>
            <a:gsLst>
              <a:gs pos="2000">
                <a:schemeClr val="accent5">
                  <a:alpha val="28000"/>
                </a:schemeClr>
              </a:gs>
              <a:gs pos="100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3" name="Freeform: Shape 6162">
            <a:extLst>
              <a:ext uri="{FF2B5EF4-FFF2-40B4-BE49-F238E27FC236}">
                <a16:creationId xmlns:a16="http://schemas.microsoft.com/office/drawing/2014/main" id="{DE6E822A-8BCF-432C-83E6-BBE821476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13000">
                <a:schemeClr val="accent4">
                  <a:lumMod val="20000"/>
                  <a:lumOff val="80000"/>
                  <a:alpha val="200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FE6A54F-B77A-2B08-42E4-E1FA855BB4C1}"/>
              </a:ext>
            </a:extLst>
          </p:cNvPr>
          <p:cNvSpPr>
            <a:spLocks noGrp="1"/>
          </p:cNvSpPr>
          <p:nvPr>
            <p:ph type="title"/>
          </p:nvPr>
        </p:nvSpPr>
        <p:spPr>
          <a:xfrm>
            <a:off x="474243" y="681317"/>
            <a:ext cx="3236613" cy="3406187"/>
          </a:xfrm>
        </p:spPr>
        <p:txBody>
          <a:bodyPr vert="horz" lIns="0" tIns="0" rIns="0" bIns="0" rtlCol="0" anchor="b">
            <a:normAutofit/>
          </a:bodyPr>
          <a:lstStyle/>
          <a:p>
            <a:pPr algn="r"/>
            <a:r>
              <a:rPr lang="en-US" sz="3200" spc="750">
                <a:solidFill>
                  <a:schemeClr val="bg1"/>
                </a:solidFill>
              </a:rPr>
              <a:t>Kahoot</a:t>
            </a:r>
          </a:p>
        </p:txBody>
      </p:sp>
      <p:pic>
        <p:nvPicPr>
          <p:cNvPr id="6146" name="Picture 2" descr="Kahoot! | National Geographic Society">
            <a:hlinkClick r:id="rId2"/>
            <a:extLst>
              <a:ext uri="{FF2B5EF4-FFF2-40B4-BE49-F238E27FC236}">
                <a16:creationId xmlns:a16="http://schemas.microsoft.com/office/drawing/2014/main" id="{EB4424B3-4782-3F5D-16BA-8F8B1DE37746}"/>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503619" y="964762"/>
            <a:ext cx="7214138" cy="49359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37890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BB02F283-AD3D-43EB-8EB3-EEABE7B685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Rectangle 4104">
            <a:extLst>
              <a:ext uri="{FF2B5EF4-FFF2-40B4-BE49-F238E27FC236}">
                <a16:creationId xmlns:a16="http://schemas.microsoft.com/office/drawing/2014/main" id="{87267ACD-C9FA-48F7-BA90-C05046F4EE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74922"/>
            <a:ext cx="12198726" cy="1606049"/>
          </a:xfrm>
          <a:prstGeom prst="rect">
            <a:avLst/>
          </a:prstGeom>
          <a:gradFill>
            <a:gsLst>
              <a:gs pos="0">
                <a:schemeClr val="accent5">
                  <a:alpha val="83000"/>
                </a:schemeClr>
              </a:gs>
              <a:gs pos="100000">
                <a:schemeClr val="accent4">
                  <a:alpha val="74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7" name="Rectangle 4106">
            <a:extLst>
              <a:ext uri="{FF2B5EF4-FFF2-40B4-BE49-F238E27FC236}">
                <a16:creationId xmlns:a16="http://schemas.microsoft.com/office/drawing/2014/main" id="{53E17AA8-C417-4F74-9F1B-EAD82A19B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270744" y="1998314"/>
            <a:ext cx="1605188" cy="8160125"/>
          </a:xfrm>
          <a:prstGeom prst="rect">
            <a:avLst/>
          </a:prstGeom>
          <a:gradFill>
            <a:gsLst>
              <a:gs pos="5000">
                <a:schemeClr val="accent2">
                  <a:alpha val="68000"/>
                </a:schemeClr>
              </a:gs>
              <a:gs pos="100000">
                <a:schemeClr val="accent5">
                  <a:alpha val="43000"/>
                </a:schemeClr>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09" name="Rectangle 4108">
            <a:extLst>
              <a:ext uri="{FF2B5EF4-FFF2-40B4-BE49-F238E27FC236}">
                <a16:creationId xmlns:a16="http://schemas.microsoft.com/office/drawing/2014/main" id="{D79F9CB9-0076-49F5-845A-C97CCFC163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2413" y="2532510"/>
            <a:ext cx="1605189" cy="7090015"/>
          </a:xfrm>
          <a:prstGeom prst="rect">
            <a:avLst/>
          </a:prstGeom>
          <a:gradFill>
            <a:gsLst>
              <a:gs pos="42000">
                <a:schemeClr val="accent4">
                  <a:alpha val="0"/>
                </a:schemeClr>
              </a:gs>
              <a:gs pos="99000">
                <a:schemeClr val="accent6">
                  <a:alpha val="4800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11" name="Rectangle 4110">
            <a:extLst>
              <a:ext uri="{FF2B5EF4-FFF2-40B4-BE49-F238E27FC236}">
                <a16:creationId xmlns:a16="http://schemas.microsoft.com/office/drawing/2014/main" id="{0567348B-D4F9-4978-8FB4-D4031CD133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930450" y="5273748"/>
            <a:ext cx="7275001" cy="1150514"/>
          </a:xfrm>
          <a:prstGeom prst="rect">
            <a:avLst/>
          </a:prstGeom>
          <a:gradFill>
            <a:gsLst>
              <a:gs pos="0">
                <a:schemeClr val="accent5">
                  <a:alpha val="37000"/>
                </a:schemeClr>
              </a:gs>
              <a:gs pos="56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BE6449-D69B-7FCB-E554-84F8AAD0E2A0}"/>
              </a:ext>
            </a:extLst>
          </p:cNvPr>
          <p:cNvSpPr>
            <a:spLocks noGrp="1"/>
          </p:cNvSpPr>
          <p:nvPr>
            <p:ph type="ctrTitle"/>
          </p:nvPr>
        </p:nvSpPr>
        <p:spPr>
          <a:xfrm>
            <a:off x="667569" y="5553718"/>
            <a:ext cx="7203004" cy="1054645"/>
          </a:xfrm>
        </p:spPr>
        <p:txBody>
          <a:bodyPr anchor="ctr">
            <a:normAutofit/>
          </a:bodyPr>
          <a:lstStyle/>
          <a:p>
            <a:pPr algn="l"/>
            <a:r>
              <a:rPr lang="en-GB" sz="3200">
                <a:solidFill>
                  <a:schemeClr val="bg1"/>
                </a:solidFill>
              </a:rPr>
              <a:t>Nouns, Verbs &amp; Adjectives</a:t>
            </a:r>
          </a:p>
        </p:txBody>
      </p:sp>
      <p:sp>
        <p:nvSpPr>
          <p:cNvPr id="3" name="Subtitle 2">
            <a:extLst>
              <a:ext uri="{FF2B5EF4-FFF2-40B4-BE49-F238E27FC236}">
                <a16:creationId xmlns:a16="http://schemas.microsoft.com/office/drawing/2014/main" id="{9414B21F-BD0C-5F54-8573-847A02B2DDEA}"/>
              </a:ext>
            </a:extLst>
          </p:cNvPr>
          <p:cNvSpPr>
            <a:spLocks noGrp="1"/>
          </p:cNvSpPr>
          <p:nvPr>
            <p:ph type="subTitle" idx="1"/>
          </p:nvPr>
        </p:nvSpPr>
        <p:spPr>
          <a:xfrm>
            <a:off x="8538142" y="5643349"/>
            <a:ext cx="3196658" cy="780914"/>
          </a:xfrm>
        </p:spPr>
        <p:txBody>
          <a:bodyPr anchor="ctr">
            <a:normAutofit/>
          </a:bodyPr>
          <a:lstStyle/>
          <a:p>
            <a:pPr algn="l"/>
            <a:endParaRPr lang="en-GB" sz="1200">
              <a:solidFill>
                <a:schemeClr val="bg1"/>
              </a:solidFill>
            </a:endParaRPr>
          </a:p>
        </p:txBody>
      </p:sp>
      <p:pic>
        <p:nvPicPr>
          <p:cNvPr id="4098" name="Picture 2" descr="Nouns, Verbs and Adjectives Lesson Plan for Years 2,3,4 - Australian  Curriculum Lessons">
            <a:extLst>
              <a:ext uri="{FF2B5EF4-FFF2-40B4-BE49-F238E27FC236}">
                <a16:creationId xmlns:a16="http://schemas.microsoft.com/office/drawing/2014/main" id="{A295D55C-2CA2-2EDC-468F-06A80908156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708865" y="457200"/>
            <a:ext cx="6780995" cy="44076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645630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E3CBB9B1-7B7D-4BA1-A1AF-572168B395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3B762A-F093-42B2-8242-AD5EBB9F2795}"/>
              </a:ext>
            </a:extLst>
          </p:cNvPr>
          <p:cNvSpPr>
            <a:spLocks noGrp="1"/>
          </p:cNvSpPr>
          <p:nvPr>
            <p:ph type="title"/>
          </p:nvPr>
        </p:nvSpPr>
        <p:spPr>
          <a:xfrm>
            <a:off x="8494399" y="-942974"/>
            <a:ext cx="3091607" cy="1727643"/>
          </a:xfrm>
        </p:spPr>
        <p:txBody>
          <a:bodyPr anchor="b">
            <a:normAutofit/>
          </a:bodyPr>
          <a:lstStyle/>
          <a:p>
            <a:pPr algn="ctr"/>
            <a:r>
              <a:rPr lang="en-GB" sz="2800" b="1" dirty="0">
                <a:latin typeface="Times New Roman" panose="02020603050405020304" pitchFamily="18" charset="0"/>
                <a:cs typeface="Times New Roman" panose="02020603050405020304" pitchFamily="18" charset="0"/>
              </a:rPr>
              <a:t>Nouns</a:t>
            </a:r>
          </a:p>
        </p:txBody>
      </p:sp>
      <p:pic>
        <p:nvPicPr>
          <p:cNvPr id="5122" name="Picture 2" descr="Noun Visual Aid">
            <a:extLst>
              <a:ext uri="{FF2B5EF4-FFF2-40B4-BE49-F238E27FC236}">
                <a16:creationId xmlns:a16="http://schemas.microsoft.com/office/drawing/2014/main" id="{1630491D-9902-72C4-2F55-4A33D3F1482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174" b="1"/>
          <a:stretch/>
        </p:blipFill>
        <p:spPr bwMode="auto">
          <a:xfrm>
            <a:off x="20" y="431"/>
            <a:ext cx="8115280" cy="640831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418A9E4-9967-4A4F-8799-28A32038C2E1}"/>
              </a:ext>
            </a:extLst>
          </p:cNvPr>
          <p:cNvSpPr>
            <a:spLocks noGrp="1"/>
          </p:cNvSpPr>
          <p:nvPr>
            <p:ph idx="1"/>
          </p:nvPr>
        </p:nvSpPr>
        <p:spPr>
          <a:xfrm>
            <a:off x="8643193" y="1150144"/>
            <a:ext cx="2942813" cy="4808529"/>
          </a:xfrm>
        </p:spPr>
        <p:txBody>
          <a:bodyPr>
            <a:normAutofit/>
          </a:bodyPr>
          <a:lstStyle/>
          <a:p>
            <a:r>
              <a:rPr lang="en-GB" dirty="0">
                <a:latin typeface="Times New Roman" panose="02020603050405020304" pitchFamily="18" charset="0"/>
                <a:cs typeface="Times New Roman" panose="02020603050405020304" pitchFamily="18" charset="0"/>
              </a:rPr>
              <a:t>These are naming words, additionally used to label things with names, such as a person or a place.</a:t>
            </a:r>
          </a:p>
          <a:p>
            <a:r>
              <a:rPr lang="en-GB" dirty="0">
                <a:latin typeface="Times New Roman" panose="02020603050405020304" pitchFamily="18" charset="0"/>
                <a:cs typeface="Times New Roman" panose="02020603050405020304" pitchFamily="18" charset="0"/>
              </a:rPr>
              <a:t>They are usually found within every sentence of an essay.</a:t>
            </a:r>
          </a:p>
          <a:p>
            <a:pPr marL="0" indent="0">
              <a:buNone/>
            </a:pPr>
            <a:endParaRPr lang="en-GB" sz="1400" dirty="0">
              <a:latin typeface="Times New Roman" panose="02020603050405020304" pitchFamily="18" charset="0"/>
              <a:cs typeface="Times New Roman" panose="02020603050405020304" pitchFamily="18" charset="0"/>
            </a:endParaRPr>
          </a:p>
        </p:txBody>
      </p:sp>
      <p:sp>
        <p:nvSpPr>
          <p:cNvPr id="5129" name="Rectangle 5128">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49257"/>
          </a:xfrm>
          <a:prstGeom prst="rect">
            <a:avLst/>
          </a:prstGeom>
          <a:gradFill>
            <a:gsLst>
              <a:gs pos="34000">
                <a:schemeClr val="accent4">
                  <a:alpha val="73000"/>
                </a:schemeClr>
              </a:gs>
              <a:gs pos="100000">
                <a:schemeClr val="accent5">
                  <a:alpha val="89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Rectangle 5130">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8314"/>
            <a:ext cx="8115300" cy="449258"/>
          </a:xfrm>
          <a:prstGeom prst="rect">
            <a:avLst/>
          </a:prstGeom>
          <a:gradFill>
            <a:gsLst>
              <a:gs pos="22000">
                <a:schemeClr val="accent5">
                  <a:lumMod val="60000"/>
                  <a:lumOff val="40000"/>
                  <a:alpha val="55000"/>
                </a:schemeClr>
              </a:gs>
              <a:gs pos="99000">
                <a:schemeClr val="accent2"/>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0831647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2CE05-38D3-4D58-97E8-E10042B8FB3B}"/>
              </a:ext>
            </a:extLst>
          </p:cNvPr>
          <p:cNvSpPr>
            <a:spLocks noGrp="1"/>
          </p:cNvSpPr>
          <p:nvPr>
            <p:ph type="title"/>
          </p:nvPr>
        </p:nvSpPr>
        <p:spPr>
          <a:xfrm>
            <a:off x="833002" y="365125"/>
            <a:ext cx="10520702" cy="1325563"/>
          </a:xfrm>
        </p:spPr>
        <p:txBody>
          <a:bodyPr>
            <a:normAutofit/>
          </a:bodyPr>
          <a:lstStyle/>
          <a:p>
            <a:r>
              <a:rPr lang="en-GB" b="1">
                <a:latin typeface="Times New Roman" panose="02020603050405020304" pitchFamily="18" charset="0"/>
                <a:cs typeface="Times New Roman" panose="02020603050405020304" pitchFamily="18" charset="0"/>
              </a:rPr>
              <a:t>Pronouns </a:t>
            </a:r>
            <a:r>
              <a:rPr lang="en-GB" sz="3100">
                <a:latin typeface="Times New Roman" panose="02020603050405020304" pitchFamily="18" charset="0"/>
                <a:cs typeface="Times New Roman" panose="02020603050405020304" pitchFamily="18" charset="0"/>
              </a:rPr>
              <a:t>can replace nouns. </a:t>
            </a:r>
            <a:br>
              <a:rPr lang="en-GB">
                <a:latin typeface="Times New Roman" panose="02020603050405020304" pitchFamily="18" charset="0"/>
                <a:cs typeface="Times New Roman" panose="02020603050405020304" pitchFamily="18" charset="0"/>
              </a:rPr>
            </a:br>
            <a:endParaRPr lang="en-GB" b="1" dirty="0">
              <a:latin typeface="Times New Roman" panose="02020603050405020304" pitchFamily="18" charset="0"/>
              <a:cs typeface="Times New Roman" panose="02020603050405020304" pitchFamily="18" charset="0"/>
            </a:endParaRPr>
          </a:p>
        </p:txBody>
      </p:sp>
      <p:graphicFrame>
        <p:nvGraphicFramePr>
          <p:cNvPr id="7" name="Content Placeholder 2">
            <a:extLst>
              <a:ext uri="{FF2B5EF4-FFF2-40B4-BE49-F238E27FC236}">
                <a16:creationId xmlns:a16="http://schemas.microsoft.com/office/drawing/2014/main" id="{210F9A02-00B1-4677-825C-AF5AC2BA5A95}"/>
              </a:ext>
            </a:extLst>
          </p:cNvPr>
          <p:cNvGraphicFramePr>
            <a:graphicFrameLocks noGrp="1"/>
          </p:cNvGraphicFramePr>
          <p:nvPr>
            <p:ph idx="1"/>
            <p:extLst>
              <p:ext uri="{D42A27DB-BD31-4B8C-83A1-F6EECF244321}">
                <p14:modId xmlns:p14="http://schemas.microsoft.com/office/powerpoint/2010/main" val="1091524227"/>
              </p:ext>
            </p:extLst>
          </p:nvPr>
        </p:nvGraphicFramePr>
        <p:xfrm>
          <a:off x="838200" y="2022475"/>
          <a:ext cx="10515600" cy="41544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7924279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20D43-DEA0-4623-A51F-58D6B6546CCC}"/>
              </a:ext>
            </a:extLst>
          </p:cNvPr>
          <p:cNvSpPr>
            <a:spLocks noGrp="1"/>
          </p:cNvSpPr>
          <p:nvPr>
            <p:ph type="title"/>
          </p:nvPr>
        </p:nvSpPr>
        <p:spPr>
          <a:xfrm>
            <a:off x="4603468" y="4741948"/>
            <a:ext cx="6829520" cy="862031"/>
          </a:xfrm>
        </p:spPr>
        <p:txBody>
          <a:bodyPr vert="horz" lIns="91440" tIns="45720" rIns="91440" bIns="45720" rtlCol="0" anchor="b">
            <a:normAutofit/>
          </a:bodyPr>
          <a:lstStyle/>
          <a:p>
            <a:pPr algn="ctr"/>
            <a:r>
              <a:rPr lang="en-US" sz="4000" kern="1200" dirty="0">
                <a:latin typeface="+mj-lt"/>
                <a:ea typeface="+mj-ea"/>
                <a:cs typeface="+mj-cs"/>
              </a:rPr>
              <a:t>What is a Verb?</a:t>
            </a:r>
          </a:p>
        </p:txBody>
      </p:sp>
      <p:pic>
        <p:nvPicPr>
          <p:cNvPr id="7" name="Picture 6" descr="A picture containing object, clock&#10;&#10;Description automatically generated">
            <a:extLst>
              <a:ext uri="{FF2B5EF4-FFF2-40B4-BE49-F238E27FC236}">
                <a16:creationId xmlns:a16="http://schemas.microsoft.com/office/drawing/2014/main" id="{119D9429-508B-4D37-8EE0-23A165C60DA0}"/>
              </a:ext>
            </a:extLst>
          </p:cNvPr>
          <p:cNvPicPr>
            <a:picLocks noChangeAspect="1"/>
          </p:cNvPicPr>
          <p:nvPr/>
        </p:nvPicPr>
        <p:blipFill rotWithShape="1">
          <a:blip r:embed="rId2">
            <a:extLst>
              <a:ext uri="{28A0092B-C50C-407E-A947-70E740481C1C}">
                <a14:useLocalDpi xmlns:a14="http://schemas.microsoft.com/office/drawing/2010/main" val="0"/>
              </a:ext>
            </a:extLst>
          </a:blip>
          <a:srcRect l="9072" r="21496" b="1"/>
          <a:stretch/>
        </p:blipFill>
        <p:spPr>
          <a:xfrm>
            <a:off x="307840" y="321732"/>
            <a:ext cx="3793472" cy="4111323"/>
          </a:xfrm>
          <a:prstGeom prst="rect">
            <a:avLst/>
          </a:prstGeom>
        </p:spPr>
      </p:pic>
      <p:pic>
        <p:nvPicPr>
          <p:cNvPr id="5" name="Content Placeholder 4" descr="A picture containing man, racket, holding, fish&#10;&#10;Description automatically generated">
            <a:extLst>
              <a:ext uri="{FF2B5EF4-FFF2-40B4-BE49-F238E27FC236}">
                <a16:creationId xmlns:a16="http://schemas.microsoft.com/office/drawing/2014/main" id="{6C974B84-5757-4B7E-B0D0-AC682D24F4D1}"/>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r="1" b="20685"/>
          <a:stretch/>
        </p:blipFill>
        <p:spPr>
          <a:xfrm>
            <a:off x="4194959" y="321734"/>
            <a:ext cx="3797570" cy="2010551"/>
          </a:xfrm>
          <a:prstGeom prst="rect">
            <a:avLst/>
          </a:prstGeom>
        </p:spPr>
      </p:pic>
      <p:pic>
        <p:nvPicPr>
          <p:cNvPr id="15" name="Picture 14" descr="A person posing for the camera&#10;&#10;Description automatically generated">
            <a:extLst>
              <a:ext uri="{FF2B5EF4-FFF2-40B4-BE49-F238E27FC236}">
                <a16:creationId xmlns:a16="http://schemas.microsoft.com/office/drawing/2014/main" id="{69187FD9-C471-4B17-81FF-0CBBF2E2138A}"/>
              </a:ext>
            </a:extLst>
          </p:cNvPr>
          <p:cNvPicPr>
            <a:picLocks noChangeAspect="1"/>
          </p:cNvPicPr>
          <p:nvPr/>
        </p:nvPicPr>
        <p:blipFill rotWithShape="1">
          <a:blip r:embed="rId4" cstate="hqprint">
            <a:extLst>
              <a:ext uri="{28A0092B-C50C-407E-A947-70E740481C1C}">
                <a14:useLocalDpi xmlns:a14="http://schemas.microsoft.com/office/drawing/2010/main" val="0"/>
              </a:ext>
            </a:extLst>
          </a:blip>
          <a:srcRect t="11652" r="-1" b="50271"/>
          <a:stretch/>
        </p:blipFill>
        <p:spPr>
          <a:xfrm>
            <a:off x="4190180" y="2422097"/>
            <a:ext cx="3794760" cy="2013804"/>
          </a:xfrm>
          <a:prstGeom prst="rect">
            <a:avLst/>
          </a:prstGeom>
        </p:spPr>
      </p:pic>
      <p:pic>
        <p:nvPicPr>
          <p:cNvPr id="9" name="Picture 8" descr="A group of people on a court&#10;&#10;Description automatically generated">
            <a:extLst>
              <a:ext uri="{FF2B5EF4-FFF2-40B4-BE49-F238E27FC236}">
                <a16:creationId xmlns:a16="http://schemas.microsoft.com/office/drawing/2014/main" id="{2632CE90-90AE-4EAB-B958-633E9955AE3B}"/>
              </a:ext>
            </a:extLst>
          </p:cNvPr>
          <p:cNvPicPr>
            <a:picLocks noChangeAspect="1"/>
          </p:cNvPicPr>
          <p:nvPr/>
        </p:nvPicPr>
        <p:blipFill rotWithShape="1">
          <a:blip r:embed="rId5">
            <a:extLst>
              <a:ext uri="{28A0092B-C50C-407E-A947-70E740481C1C}">
                <a14:useLocalDpi xmlns:a14="http://schemas.microsoft.com/office/drawing/2010/main" val="0"/>
              </a:ext>
            </a:extLst>
          </a:blip>
          <a:srcRect l="14495" r="23841" b="-1"/>
          <a:stretch/>
        </p:blipFill>
        <p:spPr>
          <a:xfrm>
            <a:off x="8086176" y="321733"/>
            <a:ext cx="3797984" cy="4111321"/>
          </a:xfrm>
          <a:prstGeom prst="rect">
            <a:avLst/>
          </a:prstGeom>
        </p:spPr>
      </p:pic>
      <p:pic>
        <p:nvPicPr>
          <p:cNvPr id="11" name="Picture 10" descr="A person posing for the camera&#10;&#10;Description automatically generated">
            <a:extLst>
              <a:ext uri="{FF2B5EF4-FFF2-40B4-BE49-F238E27FC236}">
                <a16:creationId xmlns:a16="http://schemas.microsoft.com/office/drawing/2014/main" id="{00DBB7FC-AA8D-4BA9-81FF-5A485948481F}"/>
              </a:ext>
            </a:extLst>
          </p:cNvPr>
          <p:cNvPicPr>
            <a:picLocks noChangeAspect="1"/>
          </p:cNvPicPr>
          <p:nvPr/>
        </p:nvPicPr>
        <p:blipFill rotWithShape="1">
          <a:blip r:embed="rId6">
            <a:extLst>
              <a:ext uri="{28A0092B-C50C-407E-A947-70E740481C1C}">
                <a14:useLocalDpi xmlns:a14="http://schemas.microsoft.com/office/drawing/2010/main" val="0"/>
              </a:ext>
            </a:extLst>
          </a:blip>
          <a:srcRect t="10687" r="1" b="9939"/>
          <a:stretch/>
        </p:blipFill>
        <p:spPr>
          <a:xfrm>
            <a:off x="294184" y="4375696"/>
            <a:ext cx="3794760" cy="2010551"/>
          </a:xfrm>
          <a:prstGeom prst="rect">
            <a:avLst/>
          </a:prstGeom>
        </p:spPr>
      </p:pic>
    </p:spTree>
    <p:extLst>
      <p:ext uri="{BB962C8B-B14F-4D97-AF65-F5344CB8AC3E}">
        <p14:creationId xmlns:p14="http://schemas.microsoft.com/office/powerpoint/2010/main" val="81421277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E3AE8C3-8F65-40F4-BABE-E70F38301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alpha val="78000"/>
                </a:schemeClr>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2FC4764-B8D5-4F87-95DB-3125B2D12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9728" y="59346"/>
            <a:ext cx="4156527" cy="4037836"/>
          </a:xfrm>
          <a:prstGeom prst="rect">
            <a:avLst/>
          </a:prstGeom>
          <a:gradFill>
            <a:gsLst>
              <a:gs pos="0">
                <a:schemeClr val="accent5">
                  <a:alpha val="47000"/>
                </a:schemeClr>
              </a:gs>
              <a:gs pos="100000">
                <a:schemeClr val="accent4">
                  <a:alpha val="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18">
            <a:extLst>
              <a:ext uri="{FF2B5EF4-FFF2-40B4-BE49-F238E27FC236}">
                <a16:creationId xmlns:a16="http://schemas.microsoft.com/office/drawing/2014/main" id="{B4C1654F-94F5-497E-8ECF-F2A7E84D6A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68313" y="3587284"/>
            <a:ext cx="2501977" cy="4038601"/>
          </a:xfrm>
          <a:prstGeom prst="rect">
            <a:avLst/>
          </a:prstGeom>
          <a:gradFill>
            <a:gsLst>
              <a:gs pos="0">
                <a:schemeClr val="accent5">
                  <a:lumMod val="60000"/>
                  <a:lumOff val="40000"/>
                  <a:alpha val="0"/>
                </a:schemeClr>
              </a:gs>
              <a:gs pos="99000">
                <a:schemeClr val="accent2">
                  <a:alpha val="70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2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5254" y="969296"/>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58000">
                <a:schemeClr val="bg1">
                  <a:alpha val="0"/>
                </a:schemeClr>
              </a:gs>
              <a:gs pos="100000">
                <a:schemeClr val="accent6">
                  <a:alpha val="35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8CAA725-F07F-43F7-8114-304BF691722D}"/>
              </a:ext>
            </a:extLst>
          </p:cNvPr>
          <p:cNvSpPr>
            <a:spLocks noGrp="1"/>
          </p:cNvSpPr>
          <p:nvPr>
            <p:ph type="title"/>
          </p:nvPr>
        </p:nvSpPr>
        <p:spPr>
          <a:xfrm>
            <a:off x="409518" y="586855"/>
            <a:ext cx="3258570" cy="3387497"/>
          </a:xfrm>
          <a:prstGeom prst="ellipse">
            <a:avLst/>
          </a:prstGeom>
        </p:spPr>
        <p:txBody>
          <a:bodyPr vert="horz" lIns="91440" tIns="45720" rIns="91440" bIns="45720" rtlCol="0" anchor="b">
            <a:normAutofit/>
          </a:bodyPr>
          <a:lstStyle/>
          <a:p>
            <a:pPr algn="r"/>
            <a:r>
              <a:rPr lang="en-US" sz="3200" b="1" kern="1200">
                <a:solidFill>
                  <a:schemeClr val="bg1"/>
                </a:solidFill>
                <a:latin typeface="Times New Roman" panose="02020603050405020304" pitchFamily="18" charset="0"/>
                <a:cs typeface="Times New Roman" panose="02020603050405020304" pitchFamily="18" charset="0"/>
              </a:rPr>
              <a:t>Verbs</a:t>
            </a:r>
          </a:p>
        </p:txBody>
      </p:sp>
      <p:sp>
        <p:nvSpPr>
          <p:cNvPr id="7" name="Content Placeholder 6">
            <a:extLst>
              <a:ext uri="{FF2B5EF4-FFF2-40B4-BE49-F238E27FC236}">
                <a16:creationId xmlns:a16="http://schemas.microsoft.com/office/drawing/2014/main" id="{9C1C211D-8B8E-4410-B1BB-CB50E70C864E}"/>
              </a:ext>
            </a:extLst>
          </p:cNvPr>
          <p:cNvSpPr>
            <a:spLocks noGrp="1"/>
          </p:cNvSpPr>
          <p:nvPr>
            <p:ph idx="1"/>
          </p:nvPr>
        </p:nvSpPr>
        <p:spPr>
          <a:xfrm>
            <a:off x="4535695" y="696101"/>
            <a:ext cx="3025303" cy="3659495"/>
          </a:xfrm>
        </p:spPr>
        <p:txBody>
          <a:bodyPr anchor="ctr">
            <a:normAutofit fontScale="77500" lnSpcReduction="20000"/>
          </a:bodyPr>
          <a:lstStyle/>
          <a:p>
            <a:pPr marL="0" indent="0" algn="r">
              <a:buNone/>
            </a:pPr>
            <a:r>
              <a:rPr lang="en-US" sz="1600" dirty="0"/>
              <a:t>                                    </a:t>
            </a:r>
          </a:p>
          <a:p>
            <a:pPr marL="0" indent="0" algn="r">
              <a:buNone/>
            </a:pPr>
            <a:endParaRPr lang="en-US" sz="1600" dirty="0"/>
          </a:p>
          <a:p>
            <a:pPr marL="0" indent="0" algn="r">
              <a:buNone/>
            </a:pPr>
            <a:endParaRPr lang="en-US" sz="1600" dirty="0"/>
          </a:p>
          <a:p>
            <a:pPr marL="0" indent="0" algn="r">
              <a:buNone/>
            </a:pPr>
            <a:r>
              <a:rPr lang="en-US" sz="2800" dirty="0"/>
              <a:t>                                      </a:t>
            </a:r>
          </a:p>
          <a:p>
            <a:pPr marL="0" indent="0" algn="r">
              <a:buNone/>
            </a:pPr>
            <a:r>
              <a:rPr lang="en-US" sz="2800" dirty="0"/>
              <a:t>                                     </a:t>
            </a:r>
            <a:r>
              <a:rPr lang="en-US" sz="3300" dirty="0"/>
              <a:t>A verb is just a word that shows an action or state.</a:t>
            </a:r>
          </a:p>
          <a:p>
            <a:pPr marL="0" indent="0" algn="r">
              <a:buNone/>
            </a:pPr>
            <a:r>
              <a:rPr lang="en-US" sz="3300" dirty="0"/>
              <a:t>It is a ‘doing’ word.</a:t>
            </a:r>
          </a:p>
          <a:p>
            <a:pPr marL="0" indent="0">
              <a:buNone/>
            </a:pPr>
            <a:endParaRPr lang="en-GB" sz="1600" dirty="0"/>
          </a:p>
        </p:txBody>
      </p:sp>
      <p:pic>
        <p:nvPicPr>
          <p:cNvPr id="9" name="Picture 8" descr="Wood human figure">
            <a:extLst>
              <a:ext uri="{FF2B5EF4-FFF2-40B4-BE49-F238E27FC236}">
                <a16:creationId xmlns:a16="http://schemas.microsoft.com/office/drawing/2014/main" id="{29C9F60A-DAD3-083E-E2D0-15A699C945F3}"/>
              </a:ext>
            </a:extLst>
          </p:cNvPr>
          <p:cNvPicPr>
            <a:picLocks noChangeAspect="1"/>
          </p:cNvPicPr>
          <p:nvPr/>
        </p:nvPicPr>
        <p:blipFill rotWithShape="1">
          <a:blip r:embed="rId3"/>
          <a:srcRect l="4845" r="55418" b="-1"/>
          <a:stretch/>
        </p:blipFill>
        <p:spPr>
          <a:xfrm>
            <a:off x="8109502" y="10"/>
            <a:ext cx="4082498" cy="6857990"/>
          </a:xfrm>
          <a:prstGeom prst="rect">
            <a:avLst/>
          </a:prstGeom>
        </p:spPr>
      </p:pic>
    </p:spTree>
    <p:extLst>
      <p:ext uri="{BB962C8B-B14F-4D97-AF65-F5344CB8AC3E}">
        <p14:creationId xmlns:p14="http://schemas.microsoft.com/office/powerpoint/2010/main" val="2871592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4" end="4"/>
                                            </p:txEl>
                                          </p:spTgt>
                                        </p:tgtEl>
                                        <p:attrNameLst>
                                          <p:attrName>style.visibility</p:attrName>
                                        </p:attrNameLst>
                                      </p:cBhvr>
                                      <p:to>
                                        <p:strVal val="visible"/>
                                      </p:to>
                                    </p:set>
                                    <p:animEffect transition="in" filter="fade">
                                      <p:cBhvr>
                                        <p:cTn id="7" dur="500"/>
                                        <p:tgtEl>
                                          <p:spTgt spid="7">
                                            <p:txEl>
                                              <p:pRg st="4" end="4"/>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5" end="5"/>
                                            </p:txEl>
                                          </p:spTgt>
                                        </p:tgtEl>
                                        <p:attrNameLst>
                                          <p:attrName>style.visibility</p:attrName>
                                        </p:attrNameLst>
                                      </p:cBhvr>
                                      <p:to>
                                        <p:strVal val="visible"/>
                                      </p:to>
                                    </p:set>
                                    <p:animEffect transition="in" filter="fade">
                                      <p:cBhvr>
                                        <p:cTn id="12" dur="500"/>
                                        <p:tgtEl>
                                          <p:spTgt spid="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383CC5D-71E8-4CB2-8E4A-F1E4FF6DC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1C2185E4-B584-4B9D-9440-DEA0FB9D9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6EC238-2303-4453-A54C-0453F88D8411}"/>
              </a:ext>
            </a:extLst>
          </p:cNvPr>
          <p:cNvSpPr>
            <a:spLocks noGrp="1"/>
          </p:cNvSpPr>
          <p:nvPr>
            <p:ph type="title"/>
          </p:nvPr>
        </p:nvSpPr>
        <p:spPr>
          <a:xfrm>
            <a:off x="1157084" y="374427"/>
            <a:ext cx="10374517" cy="971512"/>
          </a:xfrm>
        </p:spPr>
        <p:txBody>
          <a:bodyPr anchor="ctr">
            <a:normAutofit/>
          </a:bodyPr>
          <a:lstStyle/>
          <a:p>
            <a:r>
              <a:rPr lang="en-GB" sz="3200">
                <a:solidFill>
                  <a:schemeClr val="bg1"/>
                </a:solidFill>
              </a:rPr>
              <a:t>Example of an action verb</a:t>
            </a:r>
          </a:p>
        </p:txBody>
      </p:sp>
      <p:graphicFrame>
        <p:nvGraphicFramePr>
          <p:cNvPr id="5" name="Content Placeholder 2">
            <a:extLst>
              <a:ext uri="{FF2B5EF4-FFF2-40B4-BE49-F238E27FC236}">
                <a16:creationId xmlns:a16="http://schemas.microsoft.com/office/drawing/2014/main" id="{9B607734-C45A-40E5-B23D-3DDD36D77A4E}"/>
              </a:ext>
            </a:extLst>
          </p:cNvPr>
          <p:cNvGraphicFramePr>
            <a:graphicFrameLocks noGrp="1"/>
          </p:cNvGraphicFramePr>
          <p:nvPr>
            <p:ph idx="1"/>
            <p:extLst>
              <p:ext uri="{D42A27DB-BD31-4B8C-83A1-F6EECF244321}">
                <p14:modId xmlns:p14="http://schemas.microsoft.com/office/powerpoint/2010/main" val="4157771664"/>
              </p:ext>
            </p:extLst>
          </p:nvPr>
        </p:nvGraphicFramePr>
        <p:xfrm>
          <a:off x="579474" y="2062715"/>
          <a:ext cx="11033029" cy="41892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3118073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93DAF4AA-9270-40B5-B73C-B11B9A92F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FA72C6-9F9A-4974-B9B0-8EECA0CD6270}"/>
              </a:ext>
            </a:extLst>
          </p:cNvPr>
          <p:cNvSpPr>
            <a:spLocks noGrp="1"/>
          </p:cNvSpPr>
          <p:nvPr>
            <p:ph type="title"/>
          </p:nvPr>
        </p:nvSpPr>
        <p:spPr>
          <a:xfrm>
            <a:off x="1371598" y="462743"/>
            <a:ext cx="5327375" cy="1560022"/>
          </a:xfrm>
        </p:spPr>
        <p:txBody>
          <a:bodyPr anchor="b">
            <a:normAutofit/>
          </a:bodyPr>
          <a:lstStyle/>
          <a:p>
            <a:r>
              <a:rPr lang="en-GB" u="sng" dirty="0"/>
              <a:t>Example of a state verb:</a:t>
            </a:r>
          </a:p>
        </p:txBody>
      </p:sp>
      <p:sp>
        <p:nvSpPr>
          <p:cNvPr id="3" name="Content Placeholder 2">
            <a:extLst>
              <a:ext uri="{FF2B5EF4-FFF2-40B4-BE49-F238E27FC236}">
                <a16:creationId xmlns:a16="http://schemas.microsoft.com/office/drawing/2014/main" id="{289AB5B4-9A11-47A6-8FDE-0F6E97AF2B20}"/>
              </a:ext>
            </a:extLst>
          </p:cNvPr>
          <p:cNvSpPr>
            <a:spLocks noGrp="1"/>
          </p:cNvSpPr>
          <p:nvPr>
            <p:ph idx="1"/>
          </p:nvPr>
        </p:nvSpPr>
        <p:spPr>
          <a:xfrm>
            <a:off x="1371600" y="2279374"/>
            <a:ext cx="5327373" cy="3601436"/>
          </a:xfrm>
        </p:spPr>
        <p:txBody>
          <a:bodyPr>
            <a:normAutofit/>
          </a:bodyPr>
          <a:lstStyle/>
          <a:p>
            <a:r>
              <a:rPr lang="en-GB" sz="2800" dirty="0"/>
              <a:t>Be, have, think, like, own</a:t>
            </a:r>
          </a:p>
          <a:p>
            <a:endParaRPr lang="en-GB" sz="2800" dirty="0"/>
          </a:p>
          <a:p>
            <a:r>
              <a:rPr lang="en-GB" sz="2800" dirty="0">
                <a:solidFill>
                  <a:schemeClr val="accent5"/>
                </a:solidFill>
              </a:rPr>
              <a:t>I have </a:t>
            </a:r>
            <a:r>
              <a:rPr lang="en-GB" sz="2800" dirty="0"/>
              <a:t>a large family</a:t>
            </a:r>
          </a:p>
          <a:p>
            <a:endParaRPr lang="en-GB" sz="2800" dirty="0"/>
          </a:p>
          <a:p>
            <a:r>
              <a:rPr lang="en-GB" sz="2800" dirty="0"/>
              <a:t>Julie</a:t>
            </a:r>
            <a:r>
              <a:rPr lang="en-GB" sz="2800" dirty="0">
                <a:solidFill>
                  <a:schemeClr val="accent5"/>
                </a:solidFill>
              </a:rPr>
              <a:t> likes </a:t>
            </a:r>
            <a:r>
              <a:rPr lang="en-GB" sz="2800" dirty="0"/>
              <a:t>chocolate Ice cream</a:t>
            </a:r>
          </a:p>
          <a:p>
            <a:pPr marL="0" indent="0">
              <a:buNone/>
            </a:pPr>
            <a:endParaRPr lang="en-GB" sz="1600" dirty="0"/>
          </a:p>
          <a:p>
            <a:endParaRPr lang="en-GB" sz="1600" dirty="0"/>
          </a:p>
          <a:p>
            <a:endParaRPr lang="en-GB" sz="1600" dirty="0"/>
          </a:p>
        </p:txBody>
      </p:sp>
      <p:sp>
        <p:nvSpPr>
          <p:cNvPr id="14" name="Rectangle 13">
            <a:extLst>
              <a:ext uri="{FF2B5EF4-FFF2-40B4-BE49-F238E27FC236}">
                <a16:creationId xmlns:a16="http://schemas.microsoft.com/office/drawing/2014/main" id="{31D5E60A-D6B1-4F21-A993-313958AF0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15300" y="-4"/>
            <a:ext cx="4076699" cy="6858003"/>
          </a:xfrm>
          <a:prstGeom prst="rect">
            <a:avLst/>
          </a:prstGeom>
          <a:gradFill>
            <a:gsLst>
              <a:gs pos="8000">
                <a:schemeClr val="accent6"/>
              </a:gs>
              <a:gs pos="100000">
                <a:schemeClr val="accent5">
                  <a:alpha val="90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B7BB16B-E108-4C64-97D5-7AC67CC5E2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724863" y="1390436"/>
            <a:ext cx="6857572" cy="4076700"/>
          </a:xfrm>
          <a:prstGeom prst="rect">
            <a:avLst/>
          </a:prstGeom>
          <a:gradFill>
            <a:gsLst>
              <a:gs pos="0">
                <a:schemeClr val="accent4">
                  <a:alpha val="13000"/>
                </a:schemeClr>
              </a:gs>
              <a:gs pos="99000">
                <a:schemeClr val="accent2">
                  <a:alpha val="5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A5F6A003-4671-4F7B-A12E-2946D61E43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785110" y="1451112"/>
            <a:ext cx="6858001" cy="3955771"/>
          </a:xfrm>
          <a:prstGeom prst="rect">
            <a:avLst/>
          </a:prstGeom>
          <a:gradFill>
            <a:gsLst>
              <a:gs pos="0">
                <a:schemeClr val="accent6">
                  <a:alpha val="0"/>
                </a:schemeClr>
              </a:gs>
              <a:gs pos="72000">
                <a:schemeClr val="tx2">
                  <a:lumMod val="75000"/>
                  <a:lumOff val="25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6" descr="Like">
            <a:extLst>
              <a:ext uri="{FF2B5EF4-FFF2-40B4-BE49-F238E27FC236}">
                <a16:creationId xmlns:a16="http://schemas.microsoft.com/office/drawing/2014/main" id="{545D95BE-B153-4365-8ED1-9D6C0319024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15299" y="1593055"/>
            <a:ext cx="4076701" cy="4076701"/>
          </a:xfrm>
          <a:prstGeom prst="rect">
            <a:avLst/>
          </a:prstGeom>
        </p:spPr>
      </p:pic>
    </p:spTree>
    <p:extLst>
      <p:ext uri="{BB962C8B-B14F-4D97-AF65-F5344CB8AC3E}">
        <p14:creationId xmlns:p14="http://schemas.microsoft.com/office/powerpoint/2010/main" val="1978915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C2E09-0EE4-460C-BBBE-2975790734F3}"/>
              </a:ext>
            </a:extLst>
          </p:cNvPr>
          <p:cNvSpPr>
            <a:spLocks noGrp="1"/>
          </p:cNvSpPr>
          <p:nvPr>
            <p:ph type="title"/>
          </p:nvPr>
        </p:nvSpPr>
        <p:spPr>
          <a:xfrm>
            <a:off x="838200" y="365125"/>
            <a:ext cx="10515600" cy="1325563"/>
          </a:xfrm>
        </p:spPr>
        <p:txBody>
          <a:bodyPr>
            <a:normAutofit/>
          </a:bodyPr>
          <a:lstStyle/>
          <a:p>
            <a:pPr algn="ctr"/>
            <a:r>
              <a:rPr lang="en-GB" u="sng" dirty="0">
                <a:solidFill>
                  <a:schemeClr val="accent5"/>
                </a:solidFill>
              </a:rPr>
              <a:t>What is an adjective?  </a:t>
            </a:r>
          </a:p>
        </p:txBody>
      </p:sp>
      <p:graphicFrame>
        <p:nvGraphicFramePr>
          <p:cNvPr id="5" name="Content Placeholder 2">
            <a:extLst>
              <a:ext uri="{FF2B5EF4-FFF2-40B4-BE49-F238E27FC236}">
                <a16:creationId xmlns:a16="http://schemas.microsoft.com/office/drawing/2014/main" id="{735806C1-AAEA-46BB-8E9B-734FC72B9839}"/>
              </a:ext>
            </a:extLst>
          </p:cNvPr>
          <p:cNvGraphicFramePr>
            <a:graphicFrameLocks noGrp="1"/>
          </p:cNvGraphicFramePr>
          <p:nvPr>
            <p:ph idx="1"/>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377257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0A2FC-C360-4F26-8345-6B106952669A}"/>
              </a:ext>
            </a:extLst>
          </p:cNvPr>
          <p:cNvSpPr>
            <a:spLocks noGrp="1"/>
          </p:cNvSpPr>
          <p:nvPr>
            <p:ph type="title"/>
          </p:nvPr>
        </p:nvSpPr>
        <p:spPr>
          <a:xfrm>
            <a:off x="731208" y="2368539"/>
            <a:ext cx="3255004" cy="1781175"/>
          </a:xfrm>
        </p:spPr>
        <p:txBody>
          <a:bodyPr>
            <a:normAutofit/>
          </a:bodyPr>
          <a:lstStyle/>
          <a:p>
            <a:r>
              <a:rPr lang="en-GB" sz="3200" dirty="0">
                <a:solidFill>
                  <a:schemeClr val="accent5"/>
                </a:solidFill>
              </a:rPr>
              <a:t>Example of an </a:t>
            </a:r>
            <a:r>
              <a:rPr lang="en-GB" sz="3200" dirty="0" err="1">
                <a:solidFill>
                  <a:schemeClr val="accent5"/>
                </a:solidFill>
              </a:rPr>
              <a:t>adEjective</a:t>
            </a:r>
            <a:endParaRPr lang="en-GB" sz="3200" dirty="0">
              <a:solidFill>
                <a:schemeClr val="accent5"/>
              </a:solidFill>
            </a:endParaRPr>
          </a:p>
        </p:txBody>
      </p:sp>
      <p:graphicFrame>
        <p:nvGraphicFramePr>
          <p:cNvPr id="5" name="Content Placeholder 2">
            <a:extLst>
              <a:ext uri="{FF2B5EF4-FFF2-40B4-BE49-F238E27FC236}">
                <a16:creationId xmlns:a16="http://schemas.microsoft.com/office/drawing/2014/main" id="{28777DA8-0B64-490C-84E2-9ADFA7AAEFD3}"/>
              </a:ext>
            </a:extLst>
          </p:cNvPr>
          <p:cNvGraphicFramePr>
            <a:graphicFrameLocks noGrp="1"/>
          </p:cNvGraphicFramePr>
          <p:nvPr>
            <p:ph idx="1"/>
          </p:nvPr>
        </p:nvGraphicFramePr>
        <p:xfrm>
          <a:off x="4662488" y="952500"/>
          <a:ext cx="6904037" cy="48291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62905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419DF-7D83-46AB-B853-C5045D82BAA0}"/>
              </a:ext>
            </a:extLst>
          </p:cNvPr>
          <p:cNvSpPr>
            <a:spLocks noGrp="1"/>
          </p:cNvSpPr>
          <p:nvPr>
            <p:ph type="title"/>
          </p:nvPr>
        </p:nvSpPr>
        <p:spPr>
          <a:xfrm>
            <a:off x="863028" y="1012004"/>
            <a:ext cx="4066159" cy="4795408"/>
          </a:xfrm>
        </p:spPr>
        <p:txBody>
          <a:bodyPr>
            <a:normAutofit/>
          </a:bodyPr>
          <a:lstStyle/>
          <a:p>
            <a:r>
              <a:rPr lang="en-GB" b="1" dirty="0">
                <a:solidFill>
                  <a:schemeClr val="accent5"/>
                </a:solidFill>
                <a:latin typeface="Times New Roman" panose="02020603050405020304" pitchFamily="18" charset="0"/>
                <a:cs typeface="Times New Roman" panose="02020603050405020304" pitchFamily="18" charset="0"/>
              </a:rPr>
              <a:t>Recap:</a:t>
            </a:r>
            <a:br>
              <a:rPr lang="en-GB" b="1" dirty="0">
                <a:solidFill>
                  <a:schemeClr val="accent5"/>
                </a:solidFill>
                <a:latin typeface="Times New Roman" panose="02020603050405020304" pitchFamily="18" charset="0"/>
                <a:cs typeface="Times New Roman" panose="02020603050405020304" pitchFamily="18" charset="0"/>
              </a:rPr>
            </a:br>
            <a:br>
              <a:rPr lang="en-GB" b="1" dirty="0">
                <a:solidFill>
                  <a:schemeClr val="accent5"/>
                </a:solidFill>
                <a:latin typeface="Times New Roman" panose="02020603050405020304" pitchFamily="18" charset="0"/>
                <a:cs typeface="Times New Roman" panose="02020603050405020304" pitchFamily="18" charset="0"/>
              </a:rPr>
            </a:br>
            <a:r>
              <a:rPr lang="en-GB" b="1" dirty="0">
                <a:solidFill>
                  <a:schemeClr val="accent5"/>
                </a:solidFill>
                <a:latin typeface="Times New Roman" panose="02020603050405020304" pitchFamily="18" charset="0"/>
                <a:cs typeface="Times New Roman" panose="02020603050405020304" pitchFamily="18" charset="0"/>
              </a:rPr>
              <a:t>Nouns, Verbs &amp; Adjectives</a:t>
            </a:r>
          </a:p>
        </p:txBody>
      </p:sp>
      <p:graphicFrame>
        <p:nvGraphicFramePr>
          <p:cNvPr id="5" name="Content Placeholder 2">
            <a:extLst>
              <a:ext uri="{FF2B5EF4-FFF2-40B4-BE49-F238E27FC236}">
                <a16:creationId xmlns:a16="http://schemas.microsoft.com/office/drawing/2014/main" id="{2FAC3260-7FE0-4132-8553-E95FC9403155}"/>
              </a:ext>
            </a:extLst>
          </p:cNvPr>
          <p:cNvGraphicFramePr>
            <a:graphicFrameLocks noGrp="1"/>
          </p:cNvGraphicFramePr>
          <p:nvPr>
            <p:ph idx="1"/>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5386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86382-4891-A5D6-1AF8-7EB5537261EB}"/>
              </a:ext>
            </a:extLst>
          </p:cNvPr>
          <p:cNvSpPr>
            <a:spLocks noGrp="1"/>
          </p:cNvSpPr>
          <p:nvPr>
            <p:ph type="title"/>
          </p:nvPr>
        </p:nvSpPr>
        <p:spPr>
          <a:xfrm>
            <a:off x="1371600" y="795528"/>
            <a:ext cx="10241280" cy="111728"/>
          </a:xfrm>
        </p:spPr>
        <p:txBody>
          <a:bodyPr>
            <a:normAutofit fontScale="90000"/>
          </a:bodyPr>
          <a:lstStyle/>
          <a:p>
            <a:pPr algn="ctr"/>
            <a:r>
              <a:rPr lang="en-GB" dirty="0"/>
              <a:t>Nouns, Verbs, adjectives</a:t>
            </a:r>
          </a:p>
        </p:txBody>
      </p:sp>
      <p:pic>
        <p:nvPicPr>
          <p:cNvPr id="4" name="Online Media 3" title="The Nouns, Verbs and Adjectives Song">
            <a:hlinkClick r:id="" action="ppaction://media"/>
            <a:extLst>
              <a:ext uri="{FF2B5EF4-FFF2-40B4-BE49-F238E27FC236}">
                <a16:creationId xmlns:a16="http://schemas.microsoft.com/office/drawing/2014/main" id="{EB98EBD6-928B-CEEB-4C72-855E8A7B894C}"/>
              </a:ext>
            </a:extLst>
          </p:cNvPr>
          <p:cNvPicPr>
            <a:picLocks noGrp="1" noRot="1" noChangeAspect="1"/>
          </p:cNvPicPr>
          <p:nvPr>
            <p:ph idx="1"/>
            <a:videoFile r:link="rId1"/>
          </p:nvPr>
        </p:nvPicPr>
        <p:blipFill>
          <a:blip r:embed="rId3"/>
          <a:stretch>
            <a:fillRect/>
          </a:stretch>
        </p:blipFill>
        <p:spPr>
          <a:xfrm>
            <a:off x="1924844" y="1226153"/>
            <a:ext cx="8559548" cy="4836319"/>
          </a:xfrm>
          <a:prstGeom prst="rect">
            <a:avLst/>
          </a:prstGeom>
        </p:spPr>
      </p:pic>
    </p:spTree>
    <p:extLst>
      <p:ext uri="{BB962C8B-B14F-4D97-AF65-F5344CB8AC3E}">
        <p14:creationId xmlns:p14="http://schemas.microsoft.com/office/powerpoint/2010/main" val="85933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1" name="Rectangle 6150">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3" name="Rectangle 6152">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155" name="Rectangle 6154">
            <a:extLst>
              <a:ext uri="{FF2B5EF4-FFF2-40B4-BE49-F238E27FC236}">
                <a16:creationId xmlns:a16="http://schemas.microsoft.com/office/drawing/2014/main" id="{1DBC8414-BE7E-4B6C-A114-B2C3795C8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7" name="Rectangle 6156">
            <a:extLst>
              <a:ext uri="{FF2B5EF4-FFF2-40B4-BE49-F238E27FC236}">
                <a16:creationId xmlns:a16="http://schemas.microsoft.com/office/drawing/2014/main" id="{0EC398C5-5C2E-4038-9DB3-DE2B5A9BE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9" name="Rectangle 6158">
            <a:extLst>
              <a:ext uri="{FF2B5EF4-FFF2-40B4-BE49-F238E27FC236}">
                <a16:creationId xmlns:a16="http://schemas.microsoft.com/office/drawing/2014/main" id="{A2F10B26-073B-4B10-8AAA-161242DD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53806" y="1153804"/>
            <a:ext cx="6346209" cy="4038601"/>
          </a:xfrm>
          <a:prstGeom prst="rect">
            <a:avLst/>
          </a:prstGeom>
          <a:gradFill>
            <a:gsLst>
              <a:gs pos="0">
                <a:schemeClr val="accent5">
                  <a:lumMod val="60000"/>
                  <a:lumOff val="40000"/>
                  <a:alpha val="0"/>
                </a:schemeClr>
              </a:gs>
              <a:gs pos="99000">
                <a:schemeClr val="accent2">
                  <a:alpha val="92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1" name="Rectangle 6160">
            <a:extLst>
              <a:ext uri="{FF2B5EF4-FFF2-40B4-BE49-F238E27FC236}">
                <a16:creationId xmlns:a16="http://schemas.microsoft.com/office/drawing/2014/main" id="{610DBBC7-698F-4A54-B1CB-A99F9CC35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59574" y="3578975"/>
            <a:ext cx="2502407" cy="4055644"/>
          </a:xfrm>
          <a:prstGeom prst="rect">
            <a:avLst/>
          </a:prstGeom>
          <a:gradFill>
            <a:gsLst>
              <a:gs pos="2000">
                <a:schemeClr val="accent5">
                  <a:alpha val="28000"/>
                </a:schemeClr>
              </a:gs>
              <a:gs pos="100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3" name="Freeform: Shape 6162">
            <a:extLst>
              <a:ext uri="{FF2B5EF4-FFF2-40B4-BE49-F238E27FC236}">
                <a16:creationId xmlns:a16="http://schemas.microsoft.com/office/drawing/2014/main" id="{DE6E822A-8BCF-432C-83E6-BBE821476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13000">
                <a:schemeClr val="accent4">
                  <a:lumMod val="20000"/>
                  <a:lumOff val="80000"/>
                  <a:alpha val="200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FE6A54F-B77A-2B08-42E4-E1FA855BB4C1}"/>
              </a:ext>
            </a:extLst>
          </p:cNvPr>
          <p:cNvSpPr>
            <a:spLocks noGrp="1"/>
          </p:cNvSpPr>
          <p:nvPr>
            <p:ph type="title"/>
          </p:nvPr>
        </p:nvSpPr>
        <p:spPr>
          <a:xfrm>
            <a:off x="474243" y="681317"/>
            <a:ext cx="3236613" cy="3406187"/>
          </a:xfrm>
        </p:spPr>
        <p:txBody>
          <a:bodyPr vert="horz" lIns="0" tIns="0" rIns="0" bIns="0" rtlCol="0" anchor="b">
            <a:normAutofit/>
          </a:bodyPr>
          <a:lstStyle/>
          <a:p>
            <a:pPr algn="r"/>
            <a:r>
              <a:rPr lang="en-US" sz="3200" spc="750">
                <a:solidFill>
                  <a:schemeClr val="bg1"/>
                </a:solidFill>
              </a:rPr>
              <a:t>Kahoot</a:t>
            </a:r>
          </a:p>
        </p:txBody>
      </p:sp>
      <p:pic>
        <p:nvPicPr>
          <p:cNvPr id="6146" name="Picture 2" descr="Kahoot! | National Geographic Society">
            <a:extLst>
              <a:ext uri="{FF2B5EF4-FFF2-40B4-BE49-F238E27FC236}">
                <a16:creationId xmlns:a16="http://schemas.microsoft.com/office/drawing/2014/main" id="{EB4424B3-4782-3F5D-16BA-8F8B1DE3774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503619" y="964762"/>
            <a:ext cx="7214138" cy="49359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329179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B17E14-410B-4747-B5C4-45C82E8AB439}"/>
              </a:ext>
            </a:extLst>
          </p:cNvPr>
          <p:cNvSpPr>
            <a:spLocks noGrp="1"/>
          </p:cNvSpPr>
          <p:nvPr>
            <p:ph type="title"/>
          </p:nvPr>
        </p:nvSpPr>
        <p:spPr>
          <a:xfrm>
            <a:off x="645460" y="457199"/>
            <a:ext cx="5637534" cy="2286001"/>
          </a:xfrm>
        </p:spPr>
        <p:txBody>
          <a:bodyPr anchor="b">
            <a:normAutofit/>
          </a:bodyPr>
          <a:lstStyle/>
          <a:p>
            <a:r>
              <a:rPr lang="en-GB" dirty="0"/>
              <a:t>Thank for listening</a:t>
            </a:r>
          </a:p>
        </p:txBody>
      </p:sp>
      <p:sp>
        <p:nvSpPr>
          <p:cNvPr id="3" name="Content Placeholder 2">
            <a:extLst>
              <a:ext uri="{FF2B5EF4-FFF2-40B4-BE49-F238E27FC236}">
                <a16:creationId xmlns:a16="http://schemas.microsoft.com/office/drawing/2014/main" id="{E8D36076-21D0-4383-AD33-D1C4C633FC11}"/>
              </a:ext>
            </a:extLst>
          </p:cNvPr>
          <p:cNvSpPr>
            <a:spLocks noGrp="1"/>
          </p:cNvSpPr>
          <p:nvPr>
            <p:ph idx="1"/>
          </p:nvPr>
        </p:nvSpPr>
        <p:spPr>
          <a:xfrm>
            <a:off x="1371601" y="4114799"/>
            <a:ext cx="4911392" cy="1814775"/>
          </a:xfrm>
        </p:spPr>
        <p:txBody>
          <a:bodyPr anchor="t">
            <a:normAutofit/>
          </a:bodyPr>
          <a:lstStyle/>
          <a:p>
            <a:r>
              <a:rPr lang="en-GB" sz="6600" dirty="0">
                <a:latin typeface="Arial" panose="020B0604020202020204" pitchFamily="34" charset="0"/>
                <a:cs typeface="Arial" panose="020B0604020202020204" pitchFamily="34" charset="0"/>
              </a:rPr>
              <a:t>THE END.</a:t>
            </a:r>
          </a:p>
        </p:txBody>
      </p:sp>
      <p:pic>
        <p:nvPicPr>
          <p:cNvPr id="7" name="Graphic 6" descr="Smiling Face with No Fill">
            <a:extLst>
              <a:ext uri="{FF2B5EF4-FFF2-40B4-BE49-F238E27FC236}">
                <a16:creationId xmlns:a16="http://schemas.microsoft.com/office/drawing/2014/main" id="{309BFD63-B6FA-4D06-87F7-AF94D93E4DF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44639" y="648307"/>
            <a:ext cx="5090161" cy="5090161"/>
          </a:xfrm>
          <a:prstGeom prst="rect">
            <a:avLst/>
          </a:prstGeom>
        </p:spPr>
      </p:pic>
      <p:sp>
        <p:nvSpPr>
          <p:cNvPr id="12" name="Rectangle 11">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7247771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EAC55E-FD3E-4A90-B4E2-D197D8038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12E424-B396-4B0A-B3B3-5F08FB08EE97}"/>
              </a:ext>
            </a:extLst>
          </p:cNvPr>
          <p:cNvSpPr>
            <a:spLocks noGrp="1"/>
          </p:cNvSpPr>
          <p:nvPr>
            <p:ph type="title"/>
          </p:nvPr>
        </p:nvSpPr>
        <p:spPr>
          <a:xfrm>
            <a:off x="1371601" y="457199"/>
            <a:ext cx="9448800" cy="1061357"/>
          </a:xfrm>
        </p:spPr>
        <p:txBody>
          <a:bodyPr>
            <a:normAutofit/>
          </a:bodyPr>
          <a:lstStyle/>
          <a:p>
            <a:r>
              <a:rPr lang="en-GB" sz="4000"/>
              <a:t>References </a:t>
            </a:r>
          </a:p>
        </p:txBody>
      </p:sp>
      <p:sp>
        <p:nvSpPr>
          <p:cNvPr id="3" name="Content Placeholder 2">
            <a:extLst>
              <a:ext uri="{FF2B5EF4-FFF2-40B4-BE49-F238E27FC236}">
                <a16:creationId xmlns:a16="http://schemas.microsoft.com/office/drawing/2014/main" id="{C0DBDA2B-B9E2-4A4C-8B19-5E4BB92E5C83}"/>
              </a:ext>
            </a:extLst>
          </p:cNvPr>
          <p:cNvSpPr>
            <a:spLocks noGrp="1"/>
          </p:cNvSpPr>
          <p:nvPr>
            <p:ph idx="1"/>
          </p:nvPr>
        </p:nvSpPr>
        <p:spPr>
          <a:xfrm>
            <a:off x="1371601" y="1887968"/>
            <a:ext cx="9448800" cy="3812746"/>
          </a:xfrm>
        </p:spPr>
        <p:txBody>
          <a:bodyPr>
            <a:normAutofit/>
          </a:bodyPr>
          <a:lstStyle/>
          <a:p>
            <a:r>
              <a:rPr lang="en-US" sz="1800"/>
              <a:t>Jones, L. (1991) </a:t>
            </a:r>
            <a:r>
              <a:rPr lang="en-US" sz="1800" i="1"/>
              <a:t>New Cambridge Advanced English</a:t>
            </a:r>
            <a:r>
              <a:rPr lang="en-US" sz="1800"/>
              <a:t>. Cambridge University Press.</a:t>
            </a:r>
          </a:p>
          <a:p>
            <a:r>
              <a:rPr lang="en-US" sz="1800"/>
              <a:t>Hall, D.R. and Hewings, A. (2001) </a:t>
            </a:r>
            <a:r>
              <a:rPr lang="en-US" sz="1800" i="1"/>
              <a:t>Innovation in English Language Teaching. </a:t>
            </a:r>
            <a:r>
              <a:rPr lang="en-US" sz="1800"/>
              <a:t>New York: Routledge.</a:t>
            </a:r>
          </a:p>
          <a:p>
            <a:r>
              <a:rPr lang="en-US" sz="1800"/>
              <a:t>Graver, B.D. (1986) </a:t>
            </a:r>
            <a:r>
              <a:rPr lang="en-US" sz="1800" i="1"/>
              <a:t>Advanced English Practice</a:t>
            </a:r>
            <a:r>
              <a:rPr lang="en-US" sz="1800"/>
              <a:t>. 3</a:t>
            </a:r>
            <a:r>
              <a:rPr lang="en-US" sz="1800" baseline="30000"/>
              <a:t>rd</a:t>
            </a:r>
            <a:r>
              <a:rPr lang="en-US" sz="1800"/>
              <a:t> ed. Oxford University Press.</a:t>
            </a:r>
          </a:p>
          <a:p>
            <a:r>
              <a:rPr lang="en-US" sz="1800"/>
              <a:t>Eastwood, J. (1992) </a:t>
            </a:r>
            <a:r>
              <a:rPr lang="en-US" sz="1800" i="1"/>
              <a:t>Oxford Practice Grammar. </a:t>
            </a:r>
            <a:r>
              <a:rPr lang="en-US" sz="1800"/>
              <a:t>Oxford University Press.</a:t>
            </a:r>
          </a:p>
          <a:p>
            <a:r>
              <a:rPr lang="en-US" sz="1800"/>
              <a:t>Evans, D.W. (1986) </a:t>
            </a:r>
            <a:r>
              <a:rPr lang="en-US" sz="1800" i="1"/>
              <a:t>Improving English Skills</a:t>
            </a:r>
            <a:r>
              <a:rPr lang="en-US" sz="1800"/>
              <a:t>. Pitman Publishing Limited.</a:t>
            </a:r>
          </a:p>
          <a:p>
            <a:endParaRPr lang="en-GB" sz="1800"/>
          </a:p>
        </p:txBody>
      </p:sp>
      <p:sp>
        <p:nvSpPr>
          <p:cNvPr id="10" name="Rectangle 9">
            <a:extLst>
              <a:ext uri="{FF2B5EF4-FFF2-40B4-BE49-F238E27FC236}">
                <a16:creationId xmlns:a16="http://schemas.microsoft.com/office/drawing/2014/main" id="{282DCAD1-D7F2-4CA8-960C-526B7DB37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8741"/>
            <a:ext cx="12192000" cy="449256"/>
          </a:xfrm>
          <a:prstGeom prst="rect">
            <a:avLst/>
          </a:prstGeom>
          <a:gradFill>
            <a:gsLst>
              <a:gs pos="14000">
                <a:schemeClr val="accent4">
                  <a:alpha val="28000"/>
                </a:schemeClr>
              </a:gs>
              <a:gs pos="100000">
                <a:schemeClr val="accent5">
                  <a:alpha val="8500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009AC7F-1347-41C8-8BEB-47473A21A6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8316"/>
            <a:ext cx="8153398" cy="449684"/>
          </a:xfrm>
          <a:prstGeom prst="rect">
            <a:avLst/>
          </a:prstGeom>
          <a:gradFill>
            <a:gsLst>
              <a:gs pos="9000">
                <a:schemeClr val="accent2">
                  <a:lumMod val="60000"/>
                  <a:lumOff val="40000"/>
                  <a:alpha val="68000"/>
                </a:schemeClr>
              </a:gs>
              <a:gs pos="99000">
                <a:schemeClr val="accent2"/>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25368732"/>
      </p:ext>
    </p:extLst>
  </p:cSld>
  <p:clrMapOvr>
    <a:masterClrMapping/>
  </p:clrMapOvr>
</p:sld>
</file>

<file path=ppt/theme/theme1.xml><?xml version="1.0" encoding="utf-8"?>
<a:theme xmlns:a="http://schemas.openxmlformats.org/drawingml/2006/main" name="GradientRiseVTI">
  <a:themeElements>
    <a:clrScheme name="GradientRise">
      <a:dk1>
        <a:sysClr val="windowText" lastClr="000000"/>
      </a:dk1>
      <a:lt1>
        <a:srgbClr val="FFFFFF"/>
      </a:lt1>
      <a:dk2>
        <a:srgbClr val="3C0F3A"/>
      </a:dk2>
      <a:lt2>
        <a:srgbClr val="F1F2F2"/>
      </a:lt2>
      <a:accent1>
        <a:srgbClr val="A6025C"/>
      </a:accent1>
      <a:accent2>
        <a:srgbClr val="92248E"/>
      </a:accent2>
      <a:accent3>
        <a:srgbClr val="DE95C4"/>
      </a:accent3>
      <a:accent4>
        <a:srgbClr val="FE4A00"/>
      </a:accent4>
      <a:accent5>
        <a:srgbClr val="DA002F"/>
      </a:accent5>
      <a:accent6>
        <a:srgbClr val="FF907A"/>
      </a:accent6>
      <a:hlink>
        <a:srgbClr val="CA71E4"/>
      </a:hlink>
      <a:folHlink>
        <a:srgbClr val="E45E49"/>
      </a:folHlink>
    </a:clrScheme>
    <a:fontScheme name="Avenir">
      <a:majorFont>
        <a:latin typeface="Tw Cen MT"/>
        <a:ea typeface=""/>
        <a:cs typeface=""/>
      </a:majorFont>
      <a:minorFont>
        <a:latin typeface="Tw Cen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ppt/theme/theme2.xml><?xml version="1.0" encoding="utf-8"?>
<a:theme xmlns:a="http://schemas.openxmlformats.org/drawingml/2006/main" name="BrushVTI">
  <a:themeElements>
    <a:clrScheme name="AnalogousFromRegularSeed_2SEEDS">
      <a:dk1>
        <a:srgbClr val="000000"/>
      </a:dk1>
      <a:lt1>
        <a:srgbClr val="FFFFFF"/>
      </a:lt1>
      <a:dk2>
        <a:srgbClr val="412E24"/>
      </a:dk2>
      <a:lt2>
        <a:srgbClr val="E2E6E8"/>
      </a:lt2>
      <a:accent1>
        <a:srgbClr val="D55817"/>
      </a:accent1>
      <a:accent2>
        <a:srgbClr val="E72937"/>
      </a:accent2>
      <a:accent3>
        <a:srgbClr val="C59E23"/>
      </a:accent3>
      <a:accent4>
        <a:srgbClr val="14B693"/>
      </a:accent4>
      <a:accent5>
        <a:srgbClr val="26B1D5"/>
      </a:accent5>
      <a:accent6>
        <a:srgbClr val="175FD5"/>
      </a:accent6>
      <a:hlink>
        <a:srgbClr val="3B8AB3"/>
      </a:hlink>
      <a:folHlink>
        <a:srgbClr val="7F7F7F"/>
      </a:folHlink>
    </a:clrScheme>
    <a:fontScheme name="Custom 3">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1938</Words>
  <Application>Microsoft Office PowerPoint</Application>
  <PresentationFormat>Widescreen</PresentationFormat>
  <Paragraphs>286</Paragraphs>
  <Slides>46</Slides>
  <Notes>6</Notes>
  <HiddenSlides>0</HiddenSlides>
  <MMClips>1</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46</vt:i4>
      </vt:variant>
    </vt:vector>
  </HeadingPairs>
  <TitlesOfParts>
    <vt:vector size="55" baseType="lpstr">
      <vt:lpstr>robotoregular</vt:lpstr>
      <vt:lpstr>Arial</vt:lpstr>
      <vt:lpstr>Arial Nova</vt:lpstr>
      <vt:lpstr>Calibri</vt:lpstr>
      <vt:lpstr>Century Gothic</vt:lpstr>
      <vt:lpstr>Times New Roman</vt:lpstr>
      <vt:lpstr>Tw Cen MT</vt:lpstr>
      <vt:lpstr>GradientRiseVTI</vt:lpstr>
      <vt:lpstr>BrushVTI</vt:lpstr>
      <vt:lpstr>Punctuation</vt:lpstr>
      <vt:lpstr>Punctuation – what is it?</vt:lpstr>
      <vt:lpstr>Activity 1 - Punctuation Table</vt:lpstr>
      <vt:lpstr>PowerPoint Presentation</vt:lpstr>
      <vt:lpstr>Examples </vt:lpstr>
      <vt:lpstr>Semi-Colon</vt:lpstr>
      <vt:lpstr>Example </vt:lpstr>
      <vt:lpstr>Full Stop</vt:lpstr>
      <vt:lpstr>Colon</vt:lpstr>
      <vt:lpstr>Example </vt:lpstr>
      <vt:lpstr>Brackets </vt:lpstr>
      <vt:lpstr>Example </vt:lpstr>
      <vt:lpstr>Parentheses / Square Brackets</vt:lpstr>
      <vt:lpstr>Speech Marks/ Quotation Marks </vt:lpstr>
      <vt:lpstr>Example</vt:lpstr>
      <vt:lpstr>The Apostrophe </vt:lpstr>
      <vt:lpstr>Example</vt:lpstr>
      <vt:lpstr>The exclamation mark!</vt:lpstr>
      <vt:lpstr>Question Mark</vt:lpstr>
      <vt:lpstr>Hyphen / Dash</vt:lpstr>
      <vt:lpstr>Ellipsis</vt:lpstr>
      <vt:lpstr>Activity 2:  Correct the Punctuation.  </vt:lpstr>
      <vt:lpstr>Conjunctions, Contractions and Homophones</vt:lpstr>
      <vt:lpstr>Contractions</vt:lpstr>
      <vt:lpstr>Contractions Examples;</vt:lpstr>
      <vt:lpstr>Contractions</vt:lpstr>
      <vt:lpstr>Conjunctions</vt:lpstr>
      <vt:lpstr>examples</vt:lpstr>
      <vt:lpstr>PowerPoint Presentation</vt:lpstr>
      <vt:lpstr>Homophones</vt:lpstr>
      <vt:lpstr>Homophones Examples;</vt:lpstr>
      <vt:lpstr>Kahoot</vt:lpstr>
      <vt:lpstr>Nouns, Verbs &amp; Adjectives</vt:lpstr>
      <vt:lpstr>Nouns</vt:lpstr>
      <vt:lpstr>Pronouns can replace nouns.  </vt:lpstr>
      <vt:lpstr>What is a Verb?</vt:lpstr>
      <vt:lpstr>Verbs</vt:lpstr>
      <vt:lpstr>Example of an action verb</vt:lpstr>
      <vt:lpstr>Example of a state verb:</vt:lpstr>
      <vt:lpstr>What is an adjective?  </vt:lpstr>
      <vt:lpstr>Example of an adEjective</vt:lpstr>
      <vt:lpstr>Recap:  Nouns, Verbs &amp; Adjectives</vt:lpstr>
      <vt:lpstr>Nouns, Verbs, adjectives</vt:lpstr>
      <vt:lpstr>Kahoot</vt:lpstr>
      <vt:lpstr>Thank for listening</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Conjunctions, Contractions and Homophones</dc:title>
  <dc:creator>Marlene Roderick</dc:creator>
  <cp:lastModifiedBy>Donna Morgan</cp:lastModifiedBy>
  <cp:revision>6</cp:revision>
  <dcterms:created xsi:type="dcterms:W3CDTF">2020-11-29T22:15:51Z</dcterms:created>
  <dcterms:modified xsi:type="dcterms:W3CDTF">2022-11-15T10:01:38Z</dcterms:modified>
</cp:coreProperties>
</file>