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7" r:id="rId5"/>
    <p:sldId id="259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4382AA-40C8-4ABD-9EC1-55C74E245220}" v="106" dt="2026-03-15T23:05:33.9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75" d="100"/>
          <a:sy n="75" d="100"/>
        </p:scale>
        <p:origin x="76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kil Ahmad (2434777)" userId="66cb1314-f6cf-48c2-823a-2056c228cf0f" providerId="ADAL" clId="{7B881F03-0EC0-41CE-8B0B-1D49064D1F86}"/>
    <pc:docChg chg="custSel addSld delSld modSld">
      <pc:chgData name="Shakil Ahmad (2434777)" userId="66cb1314-f6cf-48c2-823a-2056c228cf0f" providerId="ADAL" clId="{7B881F03-0EC0-41CE-8B0B-1D49064D1F86}" dt="2026-03-15T23:13:14.260" v="7388" actId="20577"/>
      <pc:docMkLst>
        <pc:docMk/>
      </pc:docMkLst>
      <pc:sldChg chg="modSp mod">
        <pc:chgData name="Shakil Ahmad (2434777)" userId="66cb1314-f6cf-48c2-823a-2056c228cf0f" providerId="ADAL" clId="{7B881F03-0EC0-41CE-8B0B-1D49064D1F86}" dt="2026-03-15T13:28:42.188" v="2578" actId="20577"/>
        <pc:sldMkLst>
          <pc:docMk/>
          <pc:sldMk cId="2465510357" sldId="257"/>
        </pc:sldMkLst>
        <pc:spChg chg="mod">
          <ac:chgData name="Shakil Ahmad (2434777)" userId="66cb1314-f6cf-48c2-823a-2056c228cf0f" providerId="ADAL" clId="{7B881F03-0EC0-41CE-8B0B-1D49064D1F86}" dt="2026-03-15T13:24:45.233" v="2286" actId="20577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Shakil Ahmad (2434777)" userId="66cb1314-f6cf-48c2-823a-2056c228cf0f" providerId="ADAL" clId="{7B881F03-0EC0-41CE-8B0B-1D49064D1F86}" dt="2026-03-15T13:28:42.188" v="2578" actId="20577"/>
          <ac:spMkLst>
            <pc:docMk/>
            <pc:sldMk cId="2465510357" sldId="257"/>
            <ac:spMk id="3" creationId="{8FC115E9-2559-9124-E2DA-727C7D7E63C8}"/>
          </ac:spMkLst>
        </pc:spChg>
      </pc:sldChg>
      <pc:sldChg chg="modSp mod">
        <pc:chgData name="Shakil Ahmad (2434777)" userId="66cb1314-f6cf-48c2-823a-2056c228cf0f" providerId="ADAL" clId="{7B881F03-0EC0-41CE-8B0B-1D49064D1F86}" dt="2026-03-15T23:11:30.994" v="7331" actId="113"/>
        <pc:sldMkLst>
          <pc:docMk/>
          <pc:sldMk cId="4116388871" sldId="258"/>
        </pc:sldMkLst>
        <pc:spChg chg="mod">
          <ac:chgData name="Shakil Ahmad (2434777)" userId="66cb1314-f6cf-48c2-823a-2056c228cf0f" providerId="ADAL" clId="{7B881F03-0EC0-41CE-8B0B-1D49064D1F86}" dt="2026-03-15T23:11:30.994" v="7331" actId="113"/>
          <ac:spMkLst>
            <pc:docMk/>
            <pc:sldMk cId="4116388871" sldId="258"/>
            <ac:spMk id="2" creationId="{2A4AD9C4-2521-DCB7-1E6E-1EC3A3E54ABB}"/>
          </ac:spMkLst>
        </pc:spChg>
        <pc:spChg chg="mod">
          <ac:chgData name="Shakil Ahmad (2434777)" userId="66cb1314-f6cf-48c2-823a-2056c228cf0f" providerId="ADAL" clId="{7B881F03-0EC0-41CE-8B0B-1D49064D1F86}" dt="2026-03-15T22:38:56.973" v="7163" actId="255"/>
          <ac:spMkLst>
            <pc:docMk/>
            <pc:sldMk cId="4116388871" sldId="258"/>
            <ac:spMk id="3" creationId="{0C0A1F15-2B6F-3DC4-0A13-B27D439F2F08}"/>
          </ac:spMkLst>
        </pc:spChg>
      </pc:sldChg>
      <pc:sldChg chg="modSp mod">
        <pc:chgData name="Shakil Ahmad (2434777)" userId="66cb1314-f6cf-48c2-823a-2056c228cf0f" providerId="ADAL" clId="{7B881F03-0EC0-41CE-8B0B-1D49064D1F86}" dt="2026-03-15T23:08:44.226" v="7326" actId="113"/>
        <pc:sldMkLst>
          <pc:docMk/>
          <pc:sldMk cId="2390117350" sldId="259"/>
        </pc:sldMkLst>
        <pc:spChg chg="mod">
          <ac:chgData name="Shakil Ahmad (2434777)" userId="66cb1314-f6cf-48c2-823a-2056c228cf0f" providerId="ADAL" clId="{7B881F03-0EC0-41CE-8B0B-1D49064D1F86}" dt="2026-03-15T23:08:44.226" v="7326" actId="113"/>
          <ac:spMkLst>
            <pc:docMk/>
            <pc:sldMk cId="2390117350" sldId="259"/>
            <ac:spMk id="2" creationId="{6DA3F0F3-A943-03FA-BD6B-E6E6B03FEB21}"/>
          </ac:spMkLst>
        </pc:spChg>
        <pc:spChg chg="mod">
          <ac:chgData name="Shakil Ahmad (2434777)" userId="66cb1314-f6cf-48c2-823a-2056c228cf0f" providerId="ADAL" clId="{7B881F03-0EC0-41CE-8B0B-1D49064D1F86}" dt="2026-03-15T22:44:26.760" v="7223" actId="20577"/>
          <ac:spMkLst>
            <pc:docMk/>
            <pc:sldMk cId="2390117350" sldId="259"/>
            <ac:spMk id="3" creationId="{01CC80CE-C6BC-E51E-E1D5-3DFFE4C38F44}"/>
          </ac:spMkLst>
        </pc:spChg>
      </pc:sldChg>
      <pc:sldChg chg="new del">
        <pc:chgData name="Shakil Ahmad (2434777)" userId="66cb1314-f6cf-48c2-823a-2056c228cf0f" providerId="ADAL" clId="{7B881F03-0EC0-41CE-8B0B-1D49064D1F86}" dt="2026-03-15T13:21:42.858" v="2063" actId="2696"/>
        <pc:sldMkLst>
          <pc:docMk/>
          <pc:sldMk cId="3040813849" sldId="260"/>
        </pc:sldMkLst>
      </pc:sldChg>
      <pc:sldChg chg="new del">
        <pc:chgData name="Shakil Ahmad (2434777)" userId="66cb1314-f6cf-48c2-823a-2056c228cf0f" providerId="ADAL" clId="{7B881F03-0EC0-41CE-8B0B-1D49064D1F86}" dt="2026-03-14T23:34:31.126" v="1" actId="2696"/>
        <pc:sldMkLst>
          <pc:docMk/>
          <pc:sldMk cId="3613786086" sldId="260"/>
        </pc:sldMkLst>
      </pc:sldChg>
      <pc:sldChg chg="modSp new mod">
        <pc:chgData name="Shakil Ahmad (2434777)" userId="66cb1314-f6cf-48c2-823a-2056c228cf0f" providerId="ADAL" clId="{7B881F03-0EC0-41CE-8B0B-1D49064D1F86}" dt="2026-03-15T23:09:00.086" v="7327" actId="113"/>
        <pc:sldMkLst>
          <pc:docMk/>
          <pc:sldMk cId="1160080040" sldId="261"/>
        </pc:sldMkLst>
        <pc:spChg chg="mod">
          <ac:chgData name="Shakil Ahmad (2434777)" userId="66cb1314-f6cf-48c2-823a-2056c228cf0f" providerId="ADAL" clId="{7B881F03-0EC0-41CE-8B0B-1D49064D1F86}" dt="2026-03-15T23:09:00.086" v="7327" actId="113"/>
          <ac:spMkLst>
            <pc:docMk/>
            <pc:sldMk cId="1160080040" sldId="261"/>
            <ac:spMk id="2" creationId="{65665CCF-4A23-10CE-B6EB-F2429E767134}"/>
          </ac:spMkLst>
        </pc:spChg>
        <pc:spChg chg="mod">
          <ac:chgData name="Shakil Ahmad (2434777)" userId="66cb1314-f6cf-48c2-823a-2056c228cf0f" providerId="ADAL" clId="{7B881F03-0EC0-41CE-8B0B-1D49064D1F86}" dt="2026-03-15T22:39:40.303" v="7165" actId="255"/>
          <ac:spMkLst>
            <pc:docMk/>
            <pc:sldMk cId="1160080040" sldId="261"/>
            <ac:spMk id="3" creationId="{41372FBA-70CB-24FE-4872-229AC847E115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3:09:32.717" v="7329" actId="113"/>
        <pc:sldMkLst>
          <pc:docMk/>
          <pc:sldMk cId="795056472" sldId="262"/>
        </pc:sldMkLst>
        <pc:spChg chg="mod">
          <ac:chgData name="Shakil Ahmad (2434777)" userId="66cb1314-f6cf-48c2-823a-2056c228cf0f" providerId="ADAL" clId="{7B881F03-0EC0-41CE-8B0B-1D49064D1F86}" dt="2026-03-15T23:09:32.717" v="7329" actId="113"/>
          <ac:spMkLst>
            <pc:docMk/>
            <pc:sldMk cId="795056472" sldId="262"/>
            <ac:spMk id="2" creationId="{2A7D3119-E021-A10D-107E-9818F463679E}"/>
          </ac:spMkLst>
        </pc:spChg>
        <pc:spChg chg="mod">
          <ac:chgData name="Shakil Ahmad (2434777)" userId="66cb1314-f6cf-48c2-823a-2056c228cf0f" providerId="ADAL" clId="{7B881F03-0EC0-41CE-8B0B-1D49064D1F86}" dt="2026-03-15T23:05:36.860" v="7313" actId="27636"/>
          <ac:spMkLst>
            <pc:docMk/>
            <pc:sldMk cId="795056472" sldId="262"/>
            <ac:spMk id="3" creationId="{82BDF19D-1207-B3DE-0751-9694F0A256B4}"/>
          </ac:spMkLst>
        </pc:spChg>
      </pc:sldChg>
      <pc:sldChg chg="addSp delSp modSp new mod">
        <pc:chgData name="Shakil Ahmad (2434777)" userId="66cb1314-f6cf-48c2-823a-2056c228cf0f" providerId="ADAL" clId="{7B881F03-0EC0-41CE-8B0B-1D49064D1F86}" dt="2026-03-15T23:09:49.294" v="7330" actId="255"/>
        <pc:sldMkLst>
          <pc:docMk/>
          <pc:sldMk cId="926653877" sldId="263"/>
        </pc:sldMkLst>
        <pc:spChg chg="mod">
          <ac:chgData name="Shakil Ahmad (2434777)" userId="66cb1314-f6cf-48c2-823a-2056c228cf0f" providerId="ADAL" clId="{7B881F03-0EC0-41CE-8B0B-1D49064D1F86}" dt="2026-03-15T23:09:49.294" v="7330" actId="255"/>
          <ac:spMkLst>
            <pc:docMk/>
            <pc:sldMk cId="926653877" sldId="263"/>
            <ac:spMk id="2" creationId="{04C1C11E-33FE-B4B6-34F0-52524376F447}"/>
          </ac:spMkLst>
        </pc:spChg>
        <pc:spChg chg="del mod">
          <ac:chgData name="Shakil Ahmad (2434777)" userId="66cb1314-f6cf-48c2-823a-2056c228cf0f" providerId="ADAL" clId="{7B881F03-0EC0-41CE-8B0B-1D49064D1F86}" dt="2026-03-15T13:56:18.474" v="3412"/>
          <ac:spMkLst>
            <pc:docMk/>
            <pc:sldMk cId="926653877" sldId="263"/>
            <ac:spMk id="3" creationId="{95C0E78D-1A6F-5664-975C-9756A6E58CE6}"/>
          </ac:spMkLst>
        </pc:spChg>
        <pc:spChg chg="add mod">
          <ac:chgData name="Shakil Ahmad (2434777)" userId="66cb1314-f6cf-48c2-823a-2056c228cf0f" providerId="ADAL" clId="{7B881F03-0EC0-41CE-8B0B-1D49064D1F86}" dt="2026-03-15T23:06:49.028" v="7321" actId="2711"/>
          <ac:spMkLst>
            <pc:docMk/>
            <pc:sldMk cId="926653877" sldId="263"/>
            <ac:spMk id="4" creationId="{AD41C735-9E00-E821-DCE8-8D6527A6CD60}"/>
          </ac:spMkLst>
        </pc:spChg>
      </pc:sldChg>
      <pc:sldChg chg="modSp new del mod">
        <pc:chgData name="Shakil Ahmad (2434777)" userId="66cb1314-f6cf-48c2-823a-2056c228cf0f" providerId="ADAL" clId="{7B881F03-0EC0-41CE-8B0B-1D49064D1F86}" dt="2026-03-15T01:12:42.056" v="679" actId="2696"/>
        <pc:sldMkLst>
          <pc:docMk/>
          <pc:sldMk cId="1001802065" sldId="263"/>
        </pc:sldMkLst>
        <pc:spChg chg="mod">
          <ac:chgData name="Shakil Ahmad (2434777)" userId="66cb1314-f6cf-48c2-823a-2056c228cf0f" providerId="ADAL" clId="{7B881F03-0EC0-41CE-8B0B-1D49064D1F86}" dt="2026-03-15T01:05:46.488" v="678" actId="20577"/>
          <ac:spMkLst>
            <pc:docMk/>
            <pc:sldMk cId="1001802065" sldId="263"/>
            <ac:spMk id="3" creationId="{023BFFE3-DFE2-8151-A28C-DFF609F7561B}"/>
          </ac:spMkLst>
        </pc:spChg>
        <pc:spChg chg="mod">
          <ac:chgData name="Shakil Ahmad (2434777)" userId="66cb1314-f6cf-48c2-823a-2056c228cf0f" providerId="ADAL" clId="{7B881F03-0EC0-41CE-8B0B-1D49064D1F86}" dt="2026-03-15T01:04:06.734" v="672"/>
          <ac:spMkLst>
            <pc:docMk/>
            <pc:sldMk cId="1001802065" sldId="263"/>
            <ac:spMk id="4" creationId="{1ECB8318-3328-A42A-1B9A-04DA02996CD6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3:11:50.009" v="7349" actId="20577"/>
        <pc:sldMkLst>
          <pc:docMk/>
          <pc:sldMk cId="1230827559" sldId="264"/>
        </pc:sldMkLst>
        <pc:spChg chg="mod">
          <ac:chgData name="Shakil Ahmad (2434777)" userId="66cb1314-f6cf-48c2-823a-2056c228cf0f" providerId="ADAL" clId="{7B881F03-0EC0-41CE-8B0B-1D49064D1F86}" dt="2026-03-15T23:11:50.009" v="7349" actId="20577"/>
          <ac:spMkLst>
            <pc:docMk/>
            <pc:sldMk cId="1230827559" sldId="264"/>
            <ac:spMk id="2" creationId="{4CE085B0-1B75-CC80-4829-99A43F6E1CE2}"/>
          </ac:spMkLst>
        </pc:spChg>
        <pc:spChg chg="mod">
          <ac:chgData name="Shakil Ahmad (2434777)" userId="66cb1314-f6cf-48c2-823a-2056c228cf0f" providerId="ADAL" clId="{7B881F03-0EC0-41CE-8B0B-1D49064D1F86}" dt="2026-03-15T14:16:22.961" v="4340" actId="20577"/>
          <ac:spMkLst>
            <pc:docMk/>
            <pc:sldMk cId="1230827559" sldId="264"/>
            <ac:spMk id="3" creationId="{B3935054-1CBE-0AE2-F1B6-705AA48B9F92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2:42:43.367" v="7217" actId="27636"/>
        <pc:sldMkLst>
          <pc:docMk/>
          <pc:sldMk cId="3648971009" sldId="265"/>
        </pc:sldMkLst>
        <pc:spChg chg="mod">
          <ac:chgData name="Shakil Ahmad (2434777)" userId="66cb1314-f6cf-48c2-823a-2056c228cf0f" providerId="ADAL" clId="{7B881F03-0EC0-41CE-8B0B-1D49064D1F86}" dt="2026-03-15T02:35:16.993" v="784" actId="20577"/>
          <ac:spMkLst>
            <pc:docMk/>
            <pc:sldMk cId="3648971009" sldId="265"/>
            <ac:spMk id="2" creationId="{3CA3D133-A028-8E27-DC01-E2C3BDBF7AB7}"/>
          </ac:spMkLst>
        </pc:spChg>
        <pc:spChg chg="mod">
          <ac:chgData name="Shakil Ahmad (2434777)" userId="66cb1314-f6cf-48c2-823a-2056c228cf0f" providerId="ADAL" clId="{7B881F03-0EC0-41CE-8B0B-1D49064D1F86}" dt="2026-03-15T22:42:43.367" v="7217" actId="27636"/>
          <ac:spMkLst>
            <pc:docMk/>
            <pc:sldMk cId="3648971009" sldId="265"/>
            <ac:spMk id="3" creationId="{04F251EB-B26D-F889-763C-8DA7212833D9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3:07:42.641" v="7322" actId="113"/>
        <pc:sldMkLst>
          <pc:docMk/>
          <pc:sldMk cId="516658718" sldId="266"/>
        </pc:sldMkLst>
        <pc:spChg chg="mod">
          <ac:chgData name="Shakil Ahmad (2434777)" userId="66cb1314-f6cf-48c2-823a-2056c228cf0f" providerId="ADAL" clId="{7B881F03-0EC0-41CE-8B0B-1D49064D1F86}" dt="2026-03-15T23:07:42.641" v="7322" actId="113"/>
          <ac:spMkLst>
            <pc:docMk/>
            <pc:sldMk cId="516658718" sldId="266"/>
            <ac:spMk id="2" creationId="{F0959C16-8DF1-27DC-A2A2-C9E9D1135643}"/>
          </ac:spMkLst>
        </pc:spChg>
        <pc:spChg chg="mod">
          <ac:chgData name="Shakil Ahmad (2434777)" userId="66cb1314-f6cf-48c2-823a-2056c228cf0f" providerId="ADAL" clId="{7B881F03-0EC0-41CE-8B0B-1D49064D1F86}" dt="2026-03-15T22:42:59.562" v="7218" actId="1036"/>
          <ac:spMkLst>
            <pc:docMk/>
            <pc:sldMk cId="516658718" sldId="266"/>
            <ac:spMk id="3" creationId="{20C7DB44-6762-5DB7-81EC-FC513DFD7B76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3:12:56.648" v="7370" actId="20577"/>
        <pc:sldMkLst>
          <pc:docMk/>
          <pc:sldMk cId="2983907006" sldId="267"/>
        </pc:sldMkLst>
        <pc:spChg chg="mod">
          <ac:chgData name="Shakil Ahmad (2434777)" userId="66cb1314-f6cf-48c2-823a-2056c228cf0f" providerId="ADAL" clId="{7B881F03-0EC0-41CE-8B0B-1D49064D1F86}" dt="2026-03-15T23:12:56.648" v="7370" actId="20577"/>
          <ac:spMkLst>
            <pc:docMk/>
            <pc:sldMk cId="2983907006" sldId="267"/>
            <ac:spMk id="2" creationId="{494C93A6-4F58-2059-9AD2-35F89568AE59}"/>
          </ac:spMkLst>
        </pc:spChg>
        <pc:spChg chg="mod">
          <ac:chgData name="Shakil Ahmad (2434777)" userId="66cb1314-f6cf-48c2-823a-2056c228cf0f" providerId="ADAL" clId="{7B881F03-0EC0-41CE-8B0B-1D49064D1F86}" dt="2026-03-15T14:25:29.949" v="4427" actId="20577"/>
          <ac:spMkLst>
            <pc:docMk/>
            <pc:sldMk cId="2983907006" sldId="267"/>
            <ac:spMk id="3" creationId="{1276CEE9-57D6-4CCA-C455-9372CEB68396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3:13:14.260" v="7388" actId="20577"/>
        <pc:sldMkLst>
          <pc:docMk/>
          <pc:sldMk cId="3891230914" sldId="268"/>
        </pc:sldMkLst>
        <pc:spChg chg="mod">
          <ac:chgData name="Shakil Ahmad (2434777)" userId="66cb1314-f6cf-48c2-823a-2056c228cf0f" providerId="ADAL" clId="{7B881F03-0EC0-41CE-8B0B-1D49064D1F86}" dt="2026-03-15T23:13:14.260" v="7388" actId="20577"/>
          <ac:spMkLst>
            <pc:docMk/>
            <pc:sldMk cId="3891230914" sldId="268"/>
            <ac:spMk id="2" creationId="{27A81058-0485-D8F8-DAD1-6E2AB09DA79D}"/>
          </ac:spMkLst>
        </pc:spChg>
        <pc:spChg chg="mod">
          <ac:chgData name="Shakil Ahmad (2434777)" userId="66cb1314-f6cf-48c2-823a-2056c228cf0f" providerId="ADAL" clId="{7B881F03-0EC0-41CE-8B0B-1D49064D1F86}" dt="2026-03-15T22:47:37.197" v="7225" actId="20577"/>
          <ac:spMkLst>
            <pc:docMk/>
            <pc:sldMk cId="3891230914" sldId="268"/>
            <ac:spMk id="3" creationId="{50F46683-3101-2122-B536-D7218BAA0FE5}"/>
          </ac:spMkLst>
        </pc:spChg>
      </pc:sldChg>
      <pc:sldChg chg="new del">
        <pc:chgData name="Shakil Ahmad (2434777)" userId="66cb1314-f6cf-48c2-823a-2056c228cf0f" providerId="ADAL" clId="{7B881F03-0EC0-41CE-8B0B-1D49064D1F86}" dt="2026-03-15T22:26:15.598" v="5766" actId="2696"/>
        <pc:sldMkLst>
          <pc:docMk/>
          <pc:sldMk cId="1102696094" sldId="269"/>
        </pc:sldMkLst>
      </pc:sldChg>
      <pc:sldChg chg="modSp new mod">
        <pc:chgData name="Shakil Ahmad (2434777)" userId="66cb1314-f6cf-48c2-823a-2056c228cf0f" providerId="ADAL" clId="{7B881F03-0EC0-41CE-8B0B-1D49064D1F86}" dt="2026-03-15T23:08:22.575" v="7325" actId="113"/>
        <pc:sldMkLst>
          <pc:docMk/>
          <pc:sldMk cId="1540340887" sldId="270"/>
        </pc:sldMkLst>
        <pc:spChg chg="mod">
          <ac:chgData name="Shakil Ahmad (2434777)" userId="66cb1314-f6cf-48c2-823a-2056c228cf0f" providerId="ADAL" clId="{7B881F03-0EC0-41CE-8B0B-1D49064D1F86}" dt="2026-03-15T23:08:22.575" v="7325" actId="113"/>
          <ac:spMkLst>
            <pc:docMk/>
            <pc:sldMk cId="1540340887" sldId="270"/>
            <ac:spMk id="2" creationId="{079B134B-72B7-CE68-22F9-293A3C97AA64}"/>
          </ac:spMkLst>
        </pc:spChg>
        <pc:spChg chg="mod">
          <ac:chgData name="Shakil Ahmad (2434777)" userId="66cb1314-f6cf-48c2-823a-2056c228cf0f" providerId="ADAL" clId="{7B881F03-0EC0-41CE-8B0B-1D49064D1F86}" dt="2026-03-15T14:29:19.716" v="4676" actId="27636"/>
          <ac:spMkLst>
            <pc:docMk/>
            <pc:sldMk cId="1540340887" sldId="270"/>
            <ac:spMk id="3" creationId="{A38CD723-E735-2538-3141-883EE3DCB613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14:31:01.952" v="4677" actId="14100"/>
        <pc:sldMkLst>
          <pc:docMk/>
          <pc:sldMk cId="3370998474" sldId="271"/>
        </pc:sldMkLst>
        <pc:spChg chg="mod">
          <ac:chgData name="Shakil Ahmad (2434777)" userId="66cb1314-f6cf-48c2-823a-2056c228cf0f" providerId="ADAL" clId="{7B881F03-0EC0-41CE-8B0B-1D49064D1F86}" dt="2026-03-15T13:07:39.117" v="1483" actId="12"/>
          <ac:spMkLst>
            <pc:docMk/>
            <pc:sldMk cId="3370998474" sldId="271"/>
            <ac:spMk id="2" creationId="{DDEDBE16-EAAA-BC79-CEEA-6D4AB0A44D4D}"/>
          </ac:spMkLst>
        </pc:spChg>
        <pc:spChg chg="mod">
          <ac:chgData name="Shakil Ahmad (2434777)" userId="66cb1314-f6cf-48c2-823a-2056c228cf0f" providerId="ADAL" clId="{7B881F03-0EC0-41CE-8B0B-1D49064D1F86}" dt="2026-03-15T14:31:01.952" v="4677" actId="14100"/>
          <ac:spMkLst>
            <pc:docMk/>
            <pc:sldMk cId="3370998474" sldId="271"/>
            <ac:spMk id="3" creationId="{53C7E2F8-47C8-1F57-8F63-EBCE6E3908DB}"/>
          </ac:spMkLst>
        </pc:spChg>
      </pc:sldChg>
      <pc:sldChg chg="modSp new mod">
        <pc:chgData name="Shakil Ahmad (2434777)" userId="66cb1314-f6cf-48c2-823a-2056c228cf0f" providerId="ADAL" clId="{7B881F03-0EC0-41CE-8B0B-1D49064D1F86}" dt="2026-03-15T22:36:32.681" v="7160" actId="20577"/>
        <pc:sldMkLst>
          <pc:docMk/>
          <pc:sldMk cId="633111402" sldId="272"/>
        </pc:sldMkLst>
        <pc:spChg chg="mod">
          <ac:chgData name="Shakil Ahmad (2434777)" userId="66cb1314-f6cf-48c2-823a-2056c228cf0f" providerId="ADAL" clId="{7B881F03-0EC0-41CE-8B0B-1D49064D1F86}" dt="2026-03-15T14:13:07.932" v="4096" actId="20577"/>
          <ac:spMkLst>
            <pc:docMk/>
            <pc:sldMk cId="633111402" sldId="272"/>
            <ac:spMk id="2" creationId="{93D15A53-3B33-B381-4FF7-AA6DA92B3D9C}"/>
          </ac:spMkLst>
        </pc:spChg>
        <pc:spChg chg="mod">
          <ac:chgData name="Shakil Ahmad (2434777)" userId="66cb1314-f6cf-48c2-823a-2056c228cf0f" providerId="ADAL" clId="{7B881F03-0EC0-41CE-8B0B-1D49064D1F86}" dt="2026-03-15T22:36:32.681" v="7160" actId="20577"/>
          <ac:spMkLst>
            <pc:docMk/>
            <pc:sldMk cId="633111402" sldId="272"/>
            <ac:spMk id="3" creationId="{76ADAEF2-8173-16FF-12E6-8728D5DB9A6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10826-021-02097-w" TargetMode="External"/><Relationship Id="rId3" Type="http://schemas.openxmlformats.org/officeDocument/2006/relationships/hyperlink" Target="https://socialsci.libretexts.org/Courses/Cerro_Coso_College/Cerro_Coso_Community_College%3A_Care_and_Education_of_Infants_and_Toddlers/11%3A_Theories_of_Cognitive_development/11.04%3A_Vygotskys_Sociocultural_Theory_of_Cognitive_Development?" TargetMode="External"/><Relationship Id="rId7" Type="http://schemas.openxmlformats.org/officeDocument/2006/relationships/hyperlink" Target="https://www.sciencedaily.com/releases/2020/05/200520131330.htm" TargetMode="External"/><Relationship Id="rId2" Type="http://schemas.openxmlformats.org/officeDocument/2006/relationships/hyperlink" Target="https://pubmed.ncbi.nlm.nih.gov/3817297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books/NBK545477/" TargetMode="External"/><Relationship Id="rId5" Type="http://schemas.openxmlformats.org/officeDocument/2006/relationships/hyperlink" Target="https://pmc.ncbi.nlm.nih.gov/articles/PMC10016201/" TargetMode="External"/><Relationship Id="rId4" Type="http://schemas.openxmlformats.org/officeDocument/2006/relationships/hyperlink" Target="https://www.simplypsychology.org/vygotsky.html" TargetMode="External"/><Relationship Id="rId9" Type="http://schemas.openxmlformats.org/officeDocument/2006/relationships/hyperlink" Target="https://pubmed.ncbi.nlm.nih.gov/3855198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296160"/>
            <a:ext cx="8566083" cy="1042605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Shakil Ahmad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2434777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Lou Wells 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519236"/>
            <a:ext cx="11313763" cy="3098539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646"/>
            <a:ext cx="9575800" cy="600392"/>
          </a:xfrm>
        </p:spPr>
        <p:txBody>
          <a:bodyPr>
            <a:noAutofit/>
          </a:bodyPr>
          <a:lstStyle/>
          <a:p>
            <a:r>
              <a:rPr lang="en-GB" sz="4000" b="1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C80CE-C6BC-E51E-E1D5-3DFFE4C38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226040" cy="51000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dirty="0"/>
              <a:t>Jenny is:</a:t>
            </a:r>
            <a:endParaRPr lang="en-GB" sz="3200" dirty="0"/>
          </a:p>
          <a:p>
            <a:r>
              <a:rPr lang="en-GB" sz="3200" dirty="0"/>
              <a:t>16-year-old young carer, caring for her mother for 5 years.</a:t>
            </a:r>
          </a:p>
          <a:p>
            <a:r>
              <a:rPr lang="en-GB" sz="3200" dirty="0"/>
              <a:t>Supports her mother with daily tasks and administrative responsibilities.</a:t>
            </a:r>
          </a:p>
          <a:p>
            <a:r>
              <a:rPr lang="en-GB" sz="3200" dirty="0"/>
              <a:t>Caregiving may affect her social, emotional, and cognitive development.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b="1" dirty="0"/>
              <a:t>Chosen theory: </a:t>
            </a:r>
          </a:p>
          <a:p>
            <a:r>
              <a:rPr lang="en-GB" sz="3200" dirty="0"/>
              <a:t>Vygotsky’s Sociocultural Theory.</a:t>
            </a:r>
          </a:p>
          <a:p>
            <a:r>
              <a:rPr lang="en-GB" sz="3200" dirty="0"/>
              <a:t>Focuses on learning through social interaction, guidance, and scaffolding.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the presentation: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Examine the impact of caregiving on Jenny’s development.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Apply Vygotsky’s theory to understand her needs.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Propose support strategies and interventions.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Highlight strengths and limitations of the theory.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65CCF-4A23-10CE-B6EB-F2429E767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          </a:t>
            </a:r>
            <a:r>
              <a:rPr lang="en-GB" sz="4000" b="1" dirty="0"/>
              <a:t>Vygotsky’s Sociocultural Theory</a:t>
            </a:r>
            <a:br>
              <a:rPr lang="en-GB" dirty="0"/>
            </a:br>
            <a:r>
              <a:rPr lang="en-GB" sz="2400" dirty="0"/>
              <a:t>Vygotsky's Sociocultural Theory was proposed in the early 20th century by Lev Vygotsky.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72FBA-70CB-24FE-4872-229AC847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82799"/>
            <a:ext cx="10337800" cy="4094163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Key focus of the theory:</a:t>
            </a:r>
          </a:p>
          <a:p>
            <a:r>
              <a:rPr lang="en-GB" dirty="0"/>
              <a:t>Children develop and learn through interactions with others and within their cultural environment.</a:t>
            </a:r>
          </a:p>
          <a:p>
            <a:r>
              <a:rPr lang="en-GB" dirty="0"/>
              <a:t>Children acquire knowledge by interacting with those who have greater expertise, like parents, teachers, and peers.</a:t>
            </a:r>
          </a:p>
          <a:p>
            <a:r>
              <a:rPr lang="en-GB" dirty="0"/>
              <a:t>Language significantly influences cognitive development and learning processes.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                       (McLeod, 2025)</a:t>
            </a:r>
          </a:p>
        </p:txBody>
      </p:sp>
    </p:spTree>
    <p:extLst>
      <p:ext uri="{BB962C8B-B14F-4D97-AF65-F5344CB8AC3E}">
        <p14:creationId xmlns:p14="http://schemas.microsoft.com/office/powerpoint/2010/main" val="1160080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D3119-E021-A10D-107E-9818F4636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480" y="134618"/>
            <a:ext cx="9951720" cy="820421"/>
          </a:xfrm>
        </p:spPr>
        <p:txBody>
          <a:bodyPr>
            <a:normAutofit/>
          </a:bodyPr>
          <a:lstStyle/>
          <a:p>
            <a:r>
              <a:rPr lang="en-GB" b="1" dirty="0"/>
              <a:t>Early childhood development factors: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DF19D-1207-B3DE-0751-9694F0A25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5040"/>
            <a:ext cx="10317480" cy="5221923"/>
          </a:xfrm>
        </p:spPr>
        <p:txBody>
          <a:bodyPr>
            <a:normAutofit lnSpcReduction="10000"/>
          </a:bodyPr>
          <a:lstStyle/>
          <a:p>
            <a:endParaRPr lang="en-GB" b="1" dirty="0"/>
          </a:p>
          <a:p>
            <a:r>
              <a:rPr lang="en-GB" b="1" dirty="0"/>
              <a:t>Zone of Proximal Development (ZPD):</a:t>
            </a:r>
            <a:r>
              <a:rPr lang="en-GB" dirty="0"/>
              <a:t> The difference between a child’s independent abilities and what they can achieve with assistance.</a:t>
            </a:r>
          </a:p>
          <a:p>
            <a:r>
              <a:rPr lang="en-GB" b="1" dirty="0"/>
              <a:t>Social interaction:</a:t>
            </a:r>
            <a:r>
              <a:rPr lang="en-GB" dirty="0"/>
              <a:t> Children learn by talking, playing, and doing activities with others.</a:t>
            </a:r>
          </a:p>
          <a:p>
            <a:r>
              <a:rPr lang="en-GB" b="1" dirty="0"/>
              <a:t>Language development</a:t>
            </a:r>
            <a:r>
              <a:rPr lang="en-GB" dirty="0"/>
              <a:t>: Language helps children think and learn. Talking with adults and others helps them organise thoughts and manage their behaviour.                       </a:t>
            </a:r>
          </a:p>
          <a:p>
            <a:r>
              <a:rPr lang="en-GB" b="1" dirty="0"/>
              <a:t>Scaffolding:</a:t>
            </a:r>
            <a:r>
              <a:rPr lang="en-GB" dirty="0"/>
              <a:t> Adults help children learn new skills and slowly reduce assistance as the child gets better.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(McLeod,2025)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056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C11E-33FE-B4B6-34F0-52524376F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073640" cy="640715"/>
          </a:xfrm>
        </p:spPr>
        <p:txBody>
          <a:bodyPr>
            <a:noAutofit/>
          </a:bodyPr>
          <a:lstStyle/>
          <a:p>
            <a:r>
              <a:rPr lang="en-GB" sz="4000" b="1" dirty="0"/>
              <a:t>How the theory link with Jenny: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D41C735-9E00-E821-DCE8-8D6527A6CD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5640" y="1272580"/>
            <a:ext cx="11089640" cy="5109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GB" dirty="0">
                <a:cs typeface="Arial" panose="020B0604020202020204" pitchFamily="34" charset="0"/>
              </a:rPr>
              <a:t>Vygotsky suggests that children’s learning develops through guidance and collaboration with those who have greater knowledge.</a:t>
            </a:r>
            <a:r>
              <a:rPr lang="en-GB" dirty="0"/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GB" dirty="0"/>
              <a:t>                                                                                                                       (LaMarr,2025)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GB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/>
              <a:t> Jenny cares for others with little adult help, missing usual thinking and social skills.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/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She learns alone by doing adult tasks like cooking and shopping.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/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/>
              <a:t> Caring for others limits her time with friends, affecting her social and emotional growth.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653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085B0-1B75-CC80-4829-99A43F6E1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Strategies to assist Jenny: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35054-1CBE-0AE2-F1B6-705AA48B9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1. School and Community Support</a:t>
            </a:r>
            <a:br>
              <a:rPr lang="en-GB" dirty="0"/>
            </a:br>
            <a:r>
              <a:rPr lang="en-GB" dirty="0"/>
              <a:t>Support from teachers, flexible learning, and peer groups help young carers continue their education.</a:t>
            </a:r>
          </a:p>
          <a:p>
            <a:r>
              <a:rPr lang="en-GB" b="1" dirty="0"/>
              <a:t>2. Young Carer Services</a:t>
            </a:r>
            <a:br>
              <a:rPr lang="en-GB" dirty="0"/>
            </a:br>
            <a:r>
              <a:rPr lang="en-GB" dirty="0"/>
              <a:t>Special programs offer breaks, practical support, and opportunities for social interaction. (Stevens et al., 2024)</a:t>
            </a:r>
          </a:p>
          <a:p>
            <a:r>
              <a:rPr lang="en-GB" b="1" dirty="0"/>
              <a:t>3. Emotional and Wellbeing Support</a:t>
            </a:r>
            <a:br>
              <a:rPr lang="en-GB" dirty="0"/>
            </a:br>
            <a:r>
              <a:rPr lang="en-GB" dirty="0"/>
              <a:t>Counselling and wellbeing programs help lower stress and build resilience. (Hayes et al., 2024).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27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3D133-A028-8E27-DC01-E2C3BDBF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Biological Factors Affecting Jenny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251EB-B26D-F889-763C-8DA721283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Adolescent Brain Development</a:t>
            </a:r>
            <a:endParaRPr lang="en-GB" dirty="0"/>
          </a:p>
          <a:p>
            <a:r>
              <a:rPr lang="en-GB" dirty="0"/>
              <a:t>The teenage brain is still maturing, particularly in areas that control emotions and decision-making.</a:t>
            </a:r>
          </a:p>
          <a:p>
            <a:r>
              <a:rPr lang="en-GB" dirty="0"/>
              <a:t>Experiences during adolescence, such as stress, can have long-term effects on mental health (National Library of Medicine, 2026).</a:t>
            </a:r>
          </a:p>
          <a:p>
            <a:pPr marL="0" indent="0">
              <a:buNone/>
            </a:pPr>
            <a:r>
              <a:rPr lang="en-GB" b="1" dirty="0"/>
              <a:t>Stress and Mental Health</a:t>
            </a:r>
            <a:endParaRPr lang="en-GB" dirty="0"/>
          </a:p>
          <a:p>
            <a:r>
              <a:rPr lang="en-GB" dirty="0"/>
              <a:t>Long-term caregiving can lead to higher stress levels, anxiety, or signs of depression.</a:t>
            </a:r>
          </a:p>
          <a:p>
            <a:r>
              <a:rPr lang="en-GB" dirty="0"/>
              <a:t>Ongoing stress triggers biological stress systems, which can impact emotional wellbeing. (Springer Nature Link,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971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59C16-8DF1-27DC-A2A2-C9E9D1135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Environmental Factors: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7DB44-6762-5DB7-81EC-FC513DFD7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5785"/>
            <a:ext cx="105156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Caring for others limits Jenny’s social time, impacting her emotional development.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(National Library of Medicine, 2023).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teenager’s mental health and learning abilities are influenced by their family environment and support.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(ScienceDaily, 2020)</a:t>
            </a:r>
          </a:p>
        </p:txBody>
      </p:sp>
    </p:spTree>
    <p:extLst>
      <p:ext uri="{BB962C8B-B14F-4D97-AF65-F5344CB8AC3E}">
        <p14:creationId xmlns:p14="http://schemas.microsoft.com/office/powerpoint/2010/main" val="516658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C93A6-4F58-2059-9AD2-35F89568A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Strengths of the Theory: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6CEE9-57D6-4CCA-C455-9372CEB68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theory shows that social interaction and culture are important for learning and development.</a:t>
            </a:r>
          </a:p>
          <a:p>
            <a:r>
              <a:rPr lang="en-GB" dirty="0"/>
              <a:t>It explains that children learn better when they are guided by people who know more, such as parents, teachers, or friends.</a:t>
            </a:r>
          </a:p>
          <a:p>
            <a:r>
              <a:rPr lang="en-GB" dirty="0"/>
              <a:t>Ideas like the Zone of Proximal Development and scaffolding show how support helps children learn new skills.</a:t>
            </a:r>
          </a:p>
          <a:p>
            <a:r>
              <a:rPr lang="en-GB" dirty="0"/>
              <a:t>This is why the theory is helpful in education and child development.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(McLeod, 2025)</a:t>
            </a:r>
          </a:p>
        </p:txBody>
      </p:sp>
    </p:spTree>
    <p:extLst>
      <p:ext uri="{BB962C8B-B14F-4D97-AF65-F5344CB8AC3E}">
        <p14:creationId xmlns:p14="http://schemas.microsoft.com/office/powerpoint/2010/main" val="2983907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81058-0485-D8F8-DAD1-6E2AB09DA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Weaknesses of the theory: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46683-3101-2122-B536-D7218BAA0F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Vygotsky focused more on social and cultural influences than biological factors.</a:t>
            </a:r>
          </a:p>
          <a:p>
            <a:endParaRPr lang="en-GB" dirty="0"/>
          </a:p>
          <a:p>
            <a:r>
              <a:rPr lang="en-GB" dirty="0"/>
              <a:t>This theory mainly focuses on cognitive development and gives little attention to emotional development.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Vygotsky did not clearly explain how the process of internalisation happens.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(McLeod,2025)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230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B134B-72B7-CE68-22F9-293A3C97A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433560" cy="47815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Presentation highlights: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D723-E735-2538-3141-883EE3DCB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6960"/>
            <a:ext cx="10408920" cy="51000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Key Points Discussed:</a:t>
            </a:r>
            <a:endParaRPr lang="en-GB" dirty="0"/>
          </a:p>
          <a:p>
            <a:r>
              <a:rPr lang="en-GB" dirty="0"/>
              <a:t>Jenny’s situation as a 16-year-old young carer and its impact on her development.</a:t>
            </a:r>
          </a:p>
          <a:p>
            <a:r>
              <a:rPr lang="en-GB" dirty="0"/>
              <a:t>Effects of caregiving on psychological, social, and cognitive growth.</a:t>
            </a:r>
          </a:p>
          <a:p>
            <a:pPr marL="0" indent="0">
              <a:buNone/>
            </a:pPr>
            <a:r>
              <a:rPr lang="en-GB" b="1" dirty="0"/>
              <a:t> Theory Selected:</a:t>
            </a:r>
            <a:endParaRPr lang="en-GB" dirty="0"/>
          </a:p>
          <a:p>
            <a:r>
              <a:rPr lang="en-GB" dirty="0"/>
              <a:t>Vygotsky’s Sociocultural Theory – emphasises learning through social interaction, guidance, and cultural context.</a:t>
            </a:r>
          </a:p>
          <a:p>
            <a:pPr marL="0" indent="0">
              <a:buNone/>
            </a:pPr>
            <a:r>
              <a:rPr lang="en-GB" b="1" dirty="0"/>
              <a:t>Proposed Strategies / Interventions</a:t>
            </a:r>
            <a:endParaRPr lang="en-GB" dirty="0"/>
          </a:p>
          <a:p>
            <a:r>
              <a:rPr lang="en-GB" dirty="0"/>
              <a:t>Professional support for daily tasks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340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DBE16-EAAA-BC79-CEEA-6D4AB0A44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65"/>
            <a:ext cx="10205720" cy="498475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Young carer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7E2F8-47C8-1F57-8F63-EBCE6E390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51840"/>
            <a:ext cx="10591800" cy="5953760"/>
          </a:xfrm>
        </p:spPr>
        <p:txBody>
          <a:bodyPr>
            <a:normAutofit/>
          </a:bodyPr>
          <a:lstStyle/>
          <a:p>
            <a:r>
              <a:rPr lang="en-GB" dirty="0"/>
              <a:t>    School support and counselling</a:t>
            </a:r>
          </a:p>
          <a:p>
            <a:r>
              <a:rPr lang="en-GB" dirty="0"/>
              <a:t>    Structured social and leisure activities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Strength:</a:t>
            </a:r>
            <a:r>
              <a:rPr lang="en-GB" dirty="0"/>
              <a:t> Highlights importance of social support and scaffolding.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Limitation:</a:t>
            </a:r>
            <a:r>
              <a:rPr lang="en-GB" dirty="0"/>
              <a:t> Less focus on biological factors and individual differences.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Key Message:</a:t>
            </a:r>
            <a:endParaRPr lang="en-GB" dirty="0"/>
          </a:p>
          <a:p>
            <a:r>
              <a:rPr lang="en-GB" dirty="0"/>
              <a:t>Young carers need appropriate guidance, support, and opportunities to ensure healthy emotional, social, and educational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370998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15A53-3B33-B381-4FF7-AA6DA92B3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DAEF2-8173-16FF-12E6-8728D5DB9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2080"/>
            <a:ext cx="10515600" cy="477488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nb-NO" dirty="0"/>
          </a:p>
          <a:p>
            <a:r>
              <a:rPr lang="fr-FR" dirty="0"/>
              <a:t>Hayes, D. Fancourt, D. Burton, A.</a:t>
            </a:r>
            <a:r>
              <a:rPr lang="en-GB" b="1" dirty="0"/>
              <a:t> </a:t>
            </a:r>
            <a:r>
              <a:rPr lang="en-GB" i="1" dirty="0"/>
              <a:t>The experiences and impact of the COVID-19 pandemic on young carers: practice implications and planning for future health emergencies. </a:t>
            </a:r>
            <a:r>
              <a:rPr lang="en-GB" dirty="0"/>
              <a:t>Available at:</a:t>
            </a:r>
            <a:r>
              <a:rPr lang="fr-FR" dirty="0"/>
              <a:t> </a:t>
            </a:r>
            <a:r>
              <a:rPr lang="fr-FR" dirty="0">
                <a:hlinkClick r:id="rId2"/>
              </a:rPr>
              <a:t>https://pubmed.ncbi.nlm.nih.gov/38172971/</a:t>
            </a:r>
            <a:r>
              <a:rPr lang="fr-FR" dirty="0"/>
              <a:t>. (Accessed: 08 Mar 2026)</a:t>
            </a:r>
          </a:p>
          <a:p>
            <a:r>
              <a:rPr lang="en-GB" dirty="0"/>
              <a:t>LaMarr, T. (2025) </a:t>
            </a:r>
            <a:r>
              <a:rPr lang="en-GB" i="1" dirty="0"/>
              <a:t>11.4: Vygotsky’s Sociocultural Theory of Cognitive Development.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https://socialsci.libretexts.org/Courses/Cerro_Coso_College/Cerro_Coso_Community_College%3A_Care_and_Education_of_Infants_and_Toddlers/11%3A_Theories_of_Cognitive_development/11.04%3A_Vygotskys_Sociocultural_Theory_of_Cognitive_Development?</a:t>
            </a:r>
            <a:r>
              <a:rPr lang="en-GB" dirty="0"/>
              <a:t>. (Accessed: 10 Mar 2026)</a:t>
            </a:r>
          </a:p>
          <a:p>
            <a:r>
              <a:rPr lang="en-GB" dirty="0"/>
              <a:t>McLeod, S. (2025) </a:t>
            </a:r>
            <a:r>
              <a:rPr lang="en-GB" i="1" dirty="0"/>
              <a:t>Vygotsky’s Theory of Cognitive Development.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https://www.simplypsychology.org/vygotsky.html</a:t>
            </a:r>
            <a:r>
              <a:rPr lang="en-GB" dirty="0"/>
              <a:t>. (Accessed: 09 Mar 2026)</a:t>
            </a:r>
          </a:p>
          <a:p>
            <a:r>
              <a:rPr lang="en-GB" dirty="0"/>
              <a:t>National Library of Medicine. (2023) </a:t>
            </a:r>
            <a:r>
              <a:rPr lang="en-GB" i="1" dirty="0"/>
              <a:t>Effects of Parenting Environment on Child and Adolescent Social-Emotional Brain Function. </a:t>
            </a:r>
            <a:r>
              <a:rPr lang="en-GB" dirty="0"/>
              <a:t>Available at: </a:t>
            </a:r>
            <a:r>
              <a:rPr lang="pl-PL" dirty="0"/>
              <a:t> </a:t>
            </a:r>
            <a:r>
              <a:rPr lang="pl-PL" dirty="0">
                <a:hlinkClick r:id="rId5"/>
              </a:rPr>
              <a:t>https://pmc.ncbi.nlm.nih.gov/articles/PMC10016201/</a:t>
            </a:r>
            <a:r>
              <a:rPr lang="en-GB" dirty="0"/>
              <a:t>. (Accessed: 11 Mar 2026)</a:t>
            </a:r>
          </a:p>
          <a:p>
            <a:r>
              <a:rPr lang="en-GB" dirty="0"/>
              <a:t>National Library of Medicine. (2019)</a:t>
            </a:r>
            <a:r>
              <a:rPr lang="en-GB" b="1" dirty="0"/>
              <a:t> </a:t>
            </a:r>
            <a:r>
              <a:rPr lang="en-GB" i="1" dirty="0"/>
              <a:t>How Environment “Gets Under the Skin”: The Continuous Interplay Between Biology and Environment.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https://www.ncbi.nlm.nih.gov/books/NBK545477/</a:t>
            </a:r>
            <a:r>
              <a:rPr lang="en-GB" dirty="0"/>
              <a:t>. (Accessed: 08 Mar 2026)</a:t>
            </a:r>
          </a:p>
          <a:p>
            <a:r>
              <a:rPr lang="en-GB" dirty="0"/>
              <a:t>ScienceDaily. (2020) </a:t>
            </a:r>
            <a:r>
              <a:rPr lang="en-GB" i="1" dirty="0"/>
              <a:t>Family environment affects adolescent brain development.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https://www.sciencedaily.com/releases/2020/05/200520131330.htm</a:t>
            </a:r>
            <a:r>
              <a:rPr lang="en-GB" dirty="0"/>
              <a:t>. (Accessed: 09 Mar 2026)</a:t>
            </a:r>
          </a:p>
          <a:p>
            <a:r>
              <a:rPr lang="en-GB" dirty="0"/>
              <a:t>Springer Nature Link. (2021) </a:t>
            </a:r>
            <a:r>
              <a:rPr lang="en-GB" i="1" dirty="0"/>
              <a:t>Well-Being and Perceived Stress of Adolescent Young Carers: A Cross-Sectional Comparative Study.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https://link.springer.com/article/10.1007/s10826-021-02097-w</a:t>
            </a:r>
            <a:r>
              <a:rPr lang="en-GB" dirty="0"/>
              <a:t>. (Accessed: 11 Mar 2026)</a:t>
            </a:r>
          </a:p>
          <a:p>
            <a:r>
              <a:rPr lang="nb-NO" dirty="0"/>
              <a:t>Stevens, M. Brimblecombe, N. Gowen, S. Skyer, R. Moriarty, J. (2024)</a:t>
            </a:r>
            <a:r>
              <a:rPr lang="en-GB" b="1" dirty="0"/>
              <a:t> </a:t>
            </a:r>
            <a:r>
              <a:rPr lang="en-GB" i="1" dirty="0"/>
              <a:t>Young carers' experiences of services and support: What is helpful and how can support be improved?. </a:t>
            </a:r>
            <a:r>
              <a:rPr lang="en-GB" dirty="0"/>
              <a:t>Available at:</a:t>
            </a:r>
            <a:r>
              <a:rPr lang="nb-NO" dirty="0"/>
              <a:t>  </a:t>
            </a:r>
            <a:r>
              <a:rPr lang="nb-NO" dirty="0">
                <a:hlinkClick r:id="rId9"/>
              </a:rPr>
              <a:t>https://pubmed.ncbi.nlm.nih.gov/38551988/</a:t>
            </a:r>
            <a:r>
              <a:rPr lang="nb-NO" dirty="0"/>
              <a:t>. (Accessed: 09 Mar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111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f507b952f1949231995f7c1a6a45a2b5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81f6a56a4168c2f81f517b155698ee28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1E4EC818-7258-4149-88F6-6E7E600DCF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219B6C2-DAF2-4AB5-9F67-4E0D14E031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BD98869-2827-4EEB-9724-18AD009D494E}">
  <ds:schemaRefs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infopath/2007/PartnerControls"/>
    <ds:schemaRef ds:uri="04d956d8-1ffd-4dba-87ce-03f615e16f58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1425</TotalTime>
  <Words>1326</Words>
  <Application>Microsoft Office PowerPoint</Application>
  <PresentationFormat>Widescreen</PresentationFormat>
  <Paragraphs>105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  Student name: Shakil Ahmad Student number: 2434777 Lecturer’s name: Lou Wells  </vt:lpstr>
      <vt:lpstr>Introduction:</vt:lpstr>
      <vt:lpstr>Aims of the presentation:</vt:lpstr>
      <vt:lpstr>                 Vygotsky’s Sociocultural Theory Vygotsky's Sociocultural Theory was proposed in the early 20th century by Lev Vygotsky.</vt:lpstr>
      <vt:lpstr>Early childhood development factors:</vt:lpstr>
      <vt:lpstr>How the theory link with Jenny:</vt:lpstr>
      <vt:lpstr>Strategies to assist Jenny:</vt:lpstr>
      <vt:lpstr>Biological Factors Affecting Jenny </vt:lpstr>
      <vt:lpstr>Environmental Factors:</vt:lpstr>
      <vt:lpstr>Strengths of the Theory:</vt:lpstr>
      <vt:lpstr>Weaknesses of the theory:</vt:lpstr>
      <vt:lpstr>Presentation highlights:</vt:lpstr>
      <vt:lpstr>Young carer programmes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Shakil Ahmad (2434777)</cp:lastModifiedBy>
  <cp:revision>4</cp:revision>
  <dcterms:created xsi:type="dcterms:W3CDTF">2025-10-14T20:52:47Z</dcterms:created>
  <dcterms:modified xsi:type="dcterms:W3CDTF">2026-03-15T23:13:22Z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