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6BED2-FC90-4F55-B6C4-5BECDE3389F9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4689E-CACE-473B-8764-494B0AA3C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3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Stick </a:t>
            </a:r>
            <a:r>
              <a:rPr lang="en-GB" dirty="0" err="1"/>
              <a:t>Postit</a:t>
            </a:r>
            <a:r>
              <a:rPr lang="en-GB" dirty="0"/>
              <a:t> notes on Flipchart paper on the walls.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D4689E-CACE-473B-8764-494B0AA3C5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299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9/16/2019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enterprise in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BMSK4006</a:t>
            </a:r>
          </a:p>
          <a:p>
            <a:r>
              <a:rPr lang="en-GB" dirty="0"/>
              <a:t>JESSICA SHORE</a:t>
            </a:r>
          </a:p>
        </p:txBody>
      </p:sp>
    </p:spTree>
    <p:extLst>
      <p:ext uri="{BB962C8B-B14F-4D97-AF65-F5344CB8AC3E}">
        <p14:creationId xmlns:p14="http://schemas.microsoft.com/office/powerpoint/2010/main" val="79925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653935" y="3889131"/>
            <a:ext cx="10925907" cy="1730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To develop students awareness of self-employment and the skills required to set up a successful business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7156" y="687185"/>
            <a:ext cx="53312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is the Aim of the Module?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444" y="198120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84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/>
          <p:cNvSpPr txBox="1">
            <a:spLocks/>
          </p:cNvSpPr>
          <p:nvPr/>
        </p:nvSpPr>
        <p:spPr>
          <a:xfrm>
            <a:off x="433753" y="2351252"/>
            <a:ext cx="11514993" cy="411463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800" dirty="0"/>
              <a:t>identify a personal skill-set and knowledge relevant to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demonstrate awareness of concepts linked to enterprise and entrepreneurship within the context of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demonstrate  a range of employment skills in the completion of a group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organise their knowledge and learning through use of a range of information resources, and present their work at the appropriate level.</a:t>
            </a:r>
          </a:p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33753" y="924802"/>
            <a:ext cx="7795847" cy="6397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/>
              <a:t>By the end of this module students should be able to: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084320" y="219220"/>
            <a:ext cx="3031375" cy="55663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>
                <a:latin typeface="Arial Rounded MT Bold" panose="020F0704030504030204" pitchFamily="34" charset="0"/>
              </a:rPr>
              <a:t>O</a:t>
            </a:r>
            <a:r>
              <a:rPr lang="en-GB" u="sng" dirty="0">
                <a:latin typeface="Arial Rounded MT Bold" panose="020F0704030504030204" pitchFamily="34" charset="0"/>
              </a:rPr>
              <a:t>bjectives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62" y="79242"/>
            <a:ext cx="2554707" cy="233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55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88524" y="731520"/>
            <a:ext cx="60793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are your aims and objectives for the Module?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4273" y="3297382"/>
            <a:ext cx="4871471" cy="32463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744" y="3400727"/>
            <a:ext cx="3039687" cy="303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83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20911" y="94211"/>
            <a:ext cx="75424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What will you be learning each week?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6256" y="1147156"/>
            <a:ext cx="68330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200" dirty="0"/>
              <a:t>Today: Introduction to the Module and Business Identities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M</a:t>
            </a:r>
            <a:r>
              <a:rPr lang="en-GB" sz="3200" dirty="0" smtClean="0"/>
              <a:t>arketing</a:t>
            </a:r>
            <a:endParaRPr lang="en-GB" sz="3200" dirty="0"/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HRM</a:t>
            </a:r>
            <a:endParaRPr lang="en-GB" sz="3200" dirty="0"/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Finance</a:t>
            </a:r>
            <a:endParaRPr lang="en-GB" sz="3200" dirty="0"/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 smtClean="0"/>
              <a:t>Reading week- </a:t>
            </a:r>
            <a:r>
              <a:rPr lang="en-GB" sz="3200" dirty="0" err="1" smtClean="0"/>
              <a:t>NoLectures</a:t>
            </a:r>
            <a:endParaRPr lang="en-GB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6435" y="135193"/>
            <a:ext cx="2670162" cy="2646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6029" y="2968770"/>
            <a:ext cx="3600568" cy="18138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1857" y="3957799"/>
            <a:ext cx="3365096" cy="22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7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7185" y="1022248"/>
            <a:ext cx="868957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6. </a:t>
            </a:r>
            <a:r>
              <a:rPr lang="en-GB" sz="3200" dirty="0" smtClean="0"/>
              <a:t>IN-CLASS Business plan proposal Presentation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7. </a:t>
            </a:r>
            <a:r>
              <a:rPr lang="en-GB" sz="3200" dirty="0" smtClean="0"/>
              <a:t>IN-CLASS </a:t>
            </a:r>
            <a:r>
              <a:rPr lang="en-GB" sz="3200" dirty="0"/>
              <a:t>W</a:t>
            </a:r>
            <a:r>
              <a:rPr lang="en-GB" sz="3200" dirty="0" smtClean="0"/>
              <a:t>ritten reflection </a:t>
            </a:r>
            <a:r>
              <a:rPr lang="en-GB" sz="3200" dirty="0" err="1" smtClean="0"/>
              <a:t>Excercise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8. </a:t>
            </a:r>
            <a:r>
              <a:rPr lang="en-GB" sz="3200" dirty="0" smtClean="0"/>
              <a:t>Re-Cap on Finance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9. </a:t>
            </a:r>
            <a:r>
              <a:rPr lang="en-GB" sz="3200" dirty="0" smtClean="0"/>
              <a:t>Guest Speaker TBC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 10. </a:t>
            </a:r>
            <a:r>
              <a:rPr lang="en-GB" sz="3200" dirty="0" smtClean="0"/>
              <a:t>Presentation Practice</a:t>
            </a:r>
          </a:p>
          <a:p>
            <a:endParaRPr lang="en-GB" sz="3200" dirty="0"/>
          </a:p>
          <a:p>
            <a:r>
              <a:rPr lang="en-GB" sz="3200" dirty="0" smtClean="0"/>
              <a:t>11. GROUP ASSESSMENT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7178" y="1712942"/>
            <a:ext cx="2974822" cy="264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31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4902" y="1174865"/>
            <a:ext cx="72265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Now let’s take a look at the Assessment Schedule…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025" y="2791691"/>
            <a:ext cx="2838450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495" y="2964872"/>
            <a:ext cx="4613564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78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 about the module?</a:t>
            </a:r>
          </a:p>
        </p:txBody>
      </p:sp>
    </p:spTree>
    <p:extLst>
      <p:ext uri="{BB962C8B-B14F-4D97-AF65-F5344CB8AC3E}">
        <p14:creationId xmlns:p14="http://schemas.microsoft.com/office/powerpoint/2010/main" val="670582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4161" y="1884218"/>
            <a:ext cx="55639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Now you need to Form </a:t>
            </a:r>
            <a:r>
              <a:rPr lang="en-GB" sz="2800" smtClean="0"/>
              <a:t>your groups.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20134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1" ma:contentTypeDescription="Create a new document." ma:contentTypeScope="" ma:versionID="e2e81eb36bf243fa95089a6152957dcd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c81c139d1c5ed8f68d1a6a68d4322259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61A840E-CF85-46AB-9D35-D0B27C8F4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81FF0F-11E1-4B74-8EAC-2FD1B562A0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634F29-D286-41D4-9416-8A38104F63F9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e30e1647-29be-4cde-b2da-971aed4fcaf4"/>
    <ds:schemaRef ds:uri="http://schemas.microsoft.com/office/infopath/2007/PartnerControls"/>
    <ds:schemaRef ds:uri="http://purl.org/dc/elements/1.1/"/>
    <ds:schemaRef ds:uri="http://schemas.microsoft.com/office/2006/metadata/properties"/>
    <ds:schemaRef ds:uri="7ab40eed-68c2-4ff5-b2ec-48499265677d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45</TotalTime>
  <Words>210</Words>
  <Application>Microsoft Office PowerPoint</Application>
  <PresentationFormat>Widescreen</PresentationFormat>
  <Paragraphs>38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Rounded MT Bold</vt:lpstr>
      <vt:lpstr>Calibri</vt:lpstr>
      <vt:lpstr>Gill Sans MT</vt:lpstr>
      <vt:lpstr>Parcel</vt:lpstr>
      <vt:lpstr>Managing enterprise in the 21st century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 about the module?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</dc:title>
  <dc:creator>Laura James</dc:creator>
  <cp:lastModifiedBy>Laura James</cp:lastModifiedBy>
  <cp:revision>9</cp:revision>
  <dcterms:created xsi:type="dcterms:W3CDTF">2019-04-12T08:20:25Z</dcterms:created>
  <dcterms:modified xsi:type="dcterms:W3CDTF">2019-09-16T12:51:48Z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