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2.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openxmlformats.org/officedocument/2006/relationships/metadata/core-properties" Target="docProps/core0.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716" r:id="rId2"/>
    <p:sldMasterId id="2147483718" r:id="rId3"/>
  </p:sldMasterIdLst>
  <p:notesMasterIdLst>
    <p:notesMasterId r:id="rId12"/>
  </p:notesMasterIdLst>
  <p:sldIdLst>
    <p:sldId id="256" r:id="rId4"/>
    <p:sldId id="257" r:id="rId5"/>
    <p:sldId id="258" r:id="rId6"/>
    <p:sldId id="259" r:id="rId7"/>
    <p:sldId id="260" r:id="rId8"/>
    <p:sldId id="261" r:id="rId9"/>
    <p:sldId id="262" r:id="rId10"/>
    <p:sldId id="263" r:id="rId1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9" d="100"/>
          <a:sy n="119" d="100"/>
        </p:scale>
        <p:origin x="418"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theme" Target="theme/theme1.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79498D-FC03-48CB-8C24-236C49D1277B}" type="datetimeFigureOut">
              <a:rPr lang="en-US" smtClean="0"/>
              <a:t>2/22/26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C8D16A-E8AF-4216-B865-18C925193E3D}" type="slidenum">
              <a:rPr lang="en-US" smtClean="0"/>
              <a:t>‹#›</a:t>
            </a:fld>
            <a:endParaRPr lang="en-US"/>
          </a:p>
        </p:txBody>
      </p:sp>
    </p:spTree>
    <p:extLst>
      <p:ext uri="{BB962C8B-B14F-4D97-AF65-F5344CB8AC3E}">
        <p14:creationId xmlns:p14="http://schemas.microsoft.com/office/powerpoint/2010/main" val="3201097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Effective communication is a major pillar for delivering safe and quality care to every patient through understanding their individual needs. In addition, practice of effective communication in regular care planning helps to maintain integrated care as directed by the NHS. However, limited communication with other healthcare professionals or patients leads to failure of collaborative treatment care development by considering a patient's pain point, which might result in ignoring some crucial aspect that can increase the mortality rate of patients. Thus, this presentation will illustrate the importance of communication skills, its implications in healthcare, real-life examples and theoretical overview.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3C8D16A-E8AF-4216-B865-18C925193E3D}" type="slidenum">
              <a:rPr lang="en-US" smtClean="0"/>
              <a:t>2</a:t>
            </a:fld>
            <a:endParaRPr lang="en-US"/>
          </a:p>
        </p:txBody>
      </p:sp>
    </p:spTree>
    <p:extLst>
      <p:ext uri="{BB962C8B-B14F-4D97-AF65-F5344CB8AC3E}">
        <p14:creationId xmlns:p14="http://schemas.microsoft.com/office/powerpoint/2010/main" val="3432239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Strong communication has become of the utmost importance within a multidisciplinary team, as the seamless flow of information allows every responsible team member about benefits or limitations of the treatment plan for that specific patient. Accordingly, cross-collaboration among team members can be fostered through two-way communication that clarifies misunderstandings, reduces medical error and increases patient safety. On the contrary, it is also seen that communication breakdown often occurs in operation theatres due to a lack of written communication or communication while wearing a mask can result in misunderstanding.  In this regard, jargon-free, written and verbal communication integration in healthcare practice not only clarifies treatment plans within the healthcare team but also influences active involvement of patients, which supports maintaining patient autonomy.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3C8D16A-E8AF-4216-B865-18C925193E3D}" type="slidenum">
              <a:rPr lang="en-US" smtClean="0"/>
              <a:t>3</a:t>
            </a:fld>
            <a:endParaRPr lang="en-US"/>
          </a:p>
        </p:txBody>
      </p:sp>
    </p:spTree>
    <p:extLst>
      <p:ext uri="{BB962C8B-B14F-4D97-AF65-F5344CB8AC3E}">
        <p14:creationId xmlns:p14="http://schemas.microsoft.com/office/powerpoint/2010/main" val="3677322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professional code of practice in the UK demonstrated that effective communication regularly is necessary in preventing misunderstanding and keeping mistakes to a minimum (NMC, 2024). Besides tailoring to diverse needs like language barriers or disabilities, communication is also relevant for crisis management, like using SBAR in case of urgent handovers. In this context, healthcare professionals often maintain a calm tone of voice, use open-ended questions, jargon-free language, and telephonic communication alongside non-verbal communication like eye contact, gestures to convey empathy. However, in the absence of psychological safety in the hierarchical systems, lowly positioned nurses might not dare to question doctors’ decisions that restrict open communication. In addition, linguistic barriers hamper communication between nurses and patients, which can result in overlooking some critical symptoms. Referring to this, effective communication is the key to reducing confusion, understanding individual needs, respecting NMC code and delivering patient </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care in health and social care professions.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3C8D16A-E8AF-4216-B865-18C925193E3D}" type="slidenum">
              <a:rPr lang="en-US" smtClean="0"/>
              <a:t>4</a:t>
            </a:fld>
            <a:endParaRPr lang="en-US"/>
          </a:p>
        </p:txBody>
      </p:sp>
    </p:spTree>
    <p:extLst>
      <p:ext uri="{BB962C8B-B14F-4D97-AF65-F5344CB8AC3E}">
        <p14:creationId xmlns:p14="http://schemas.microsoft.com/office/powerpoint/2010/main" val="1815278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Post-operate care job role is mainly responsible for clearly instructing patients how to practice efficiently, wound care to speed up recovery process, clear explanation, jargon free language, offering visual aids supports patients to better understand care plan even with a limited health literacy. Accordingly, effective communication practice within health and social care ensures reducing risk of infection, repetitive hospital visits through this well-informed care. Similarly, another scenario like continuity of care also needs a clear instruction from a job role like doctor or nurses as preventive care. However, the case study highlighted that lack of communication from GP about future plans during the patient's discharge resulted in Mr. Wareham's death. Henceforth, every responsible healthcare expert needs to engage in effective communication with patients, multidisciplinary team to avoid such tragic outcomes in future.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3C8D16A-E8AF-4216-B865-18C925193E3D}" type="slidenum">
              <a:rPr lang="en-US" smtClean="0"/>
              <a:t>5</a:t>
            </a:fld>
            <a:endParaRPr lang="en-US"/>
          </a:p>
        </p:txBody>
      </p:sp>
    </p:spTree>
    <p:extLst>
      <p:ext uri="{BB962C8B-B14F-4D97-AF65-F5344CB8AC3E}">
        <p14:creationId xmlns:p14="http://schemas.microsoft.com/office/powerpoint/2010/main" val="4090693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central head of the fish bone diagram indicates that effective communication relies upon factors like two-way interaction, technology integration, skilled staff development and complying with the NMC code. Moreover, healthcare experts can arrange training program for improving communication skills among all staff members.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3C8D16A-E8AF-4216-B865-18C925193E3D}" type="slidenum">
              <a:rPr lang="en-US" smtClean="0"/>
              <a:t>6</a:t>
            </a:fld>
            <a:endParaRPr lang="en-US"/>
          </a:p>
        </p:txBody>
      </p:sp>
    </p:spTree>
    <p:extLst>
      <p:ext uri="{BB962C8B-B14F-4D97-AF65-F5344CB8AC3E}">
        <p14:creationId xmlns:p14="http://schemas.microsoft.com/office/powerpoint/2010/main" val="131854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Effective communication among a multidisciplinary team helps in reduction of confusion, misunderstanding and limiting medical errors which have also been addressed in NMC code. Therefore, nurses, or doctors needed to encourage open communication, ensure psychological safety, and acknowledge diverse perspectives in effective care planning.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3C8D16A-E8AF-4216-B865-18C925193E3D}" type="slidenum">
              <a:rPr lang="en-US" smtClean="0"/>
              <a:t>7</a:t>
            </a:fld>
            <a:endParaRPr lang="en-US"/>
          </a:p>
        </p:txBody>
      </p:sp>
    </p:spTree>
    <p:extLst>
      <p:ext uri="{BB962C8B-B14F-4D97-AF65-F5344CB8AC3E}">
        <p14:creationId xmlns:p14="http://schemas.microsoft.com/office/powerpoint/2010/main" val="4222650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hyperlink" Target="https://www.freepik.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lt1"/>
        </a:solidFill>
        <a:effectLst/>
      </p:bgPr>
    </p:bg>
    <p:spTree>
      <p:nvGrpSpPr>
        <p:cNvPr id="1" name=""/>
        <p:cNvGrpSpPr/>
        <p:nvPr/>
      </p:nvGrpSpPr>
      <p:grpSpPr>
        <a:xfrm>
          <a:off x="0" y="0"/>
          <a:ext cx="0" cy="0"/>
          <a:chOff x="0" y="0"/>
          <a:chExt cx="0" cy="0"/>
        </a:xfrm>
      </p:grpSpPr>
      <p:sp>
        <p:nvSpPr>
          <p:cNvPr id="17" name="PlaceHolder 1"/>
          <p:cNvSpPr>
            <a:spLocks noGrp="1"/>
          </p:cNvSpPr>
          <p:nvPr>
            <p:ph type="title"/>
          </p:nvPr>
        </p:nvSpPr>
        <p:spPr>
          <a:xfrm>
            <a:off x="815400" y="1407960"/>
            <a:ext cx="7512840" cy="1944720"/>
          </a:xfrm>
          <a:prstGeom prst="rect">
            <a:avLst/>
          </a:prstGeom>
          <a:noFill/>
          <a:ln w="0">
            <a:noFill/>
          </a:ln>
        </p:spPr>
        <p:txBody>
          <a:bodyPr lIns="91440" tIns="91440" rIns="91440" bIns="91440" anchor="ctr">
            <a:noAutofit/>
          </a:bodyPr>
          <a:lstStyle/>
          <a:p>
            <a:pPr indent="0">
              <a:buNone/>
            </a:pPr>
            <a:r>
              <a:rPr lang="fr-FR" sz="4500" b="0" u="none" strike="noStrike">
                <a:solidFill>
                  <a:schemeClr val="dk1"/>
                </a:solidFill>
                <a:effectLst/>
                <a:uFillTx/>
                <a:latin typeface="Arial"/>
              </a:rPr>
              <a:t>Click to edit the title text format</a:t>
            </a:r>
          </a:p>
        </p:txBody>
      </p:sp>
      <p:sp>
        <p:nvSpPr>
          <p:cNvPr id="18" name="Google Shape;11;p2"/>
          <p:cNvSpPr/>
          <p:nvPr/>
        </p:nvSpPr>
        <p:spPr>
          <a:xfrm rot="5400000">
            <a:off x="-1866240" y="1013040"/>
            <a:ext cx="4813560" cy="1710000"/>
          </a:xfrm>
          <a:custGeom>
            <a:avLst/>
            <a:gdLst>
              <a:gd name="textAreaLeft" fmla="*/ 0 w 4813560"/>
              <a:gd name="textAreaRight" fmla="*/ 4813920 w 4813560"/>
              <a:gd name="textAreaTop" fmla="*/ 0 h 1710000"/>
              <a:gd name="textAreaBottom" fmla="*/ 1710360 h 171000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 name="Google Shape;12;p2"/>
          <p:cNvSpPr/>
          <p:nvPr/>
        </p:nvSpPr>
        <p:spPr>
          <a:xfrm rot="10800000">
            <a:off x="-228960" y="3396960"/>
            <a:ext cx="3675240" cy="1893600"/>
          </a:xfrm>
          <a:custGeom>
            <a:avLst/>
            <a:gdLst>
              <a:gd name="textAreaLeft" fmla="*/ 0 w 3675240"/>
              <a:gd name="textAreaRight" fmla="*/ 3675600 w 3675240"/>
              <a:gd name="textAreaTop" fmla="*/ 0 h 1893600"/>
              <a:gd name="textAreaBottom" fmla="*/ 1893960 h 189360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 name="Google Shape;13;p2"/>
          <p:cNvSpPr/>
          <p:nvPr/>
        </p:nvSpPr>
        <p:spPr>
          <a:xfrm rot="21285000" flipH="1">
            <a:off x="-236160" y="4474800"/>
            <a:ext cx="2113920" cy="997200"/>
          </a:xfrm>
          <a:custGeom>
            <a:avLst/>
            <a:gdLst>
              <a:gd name="textAreaLeft" fmla="*/ 360 w 2113920"/>
              <a:gd name="textAreaRight" fmla="*/ 2114640 w 2113920"/>
              <a:gd name="textAreaTop" fmla="*/ 0 h 997200"/>
              <a:gd name="textAreaBottom" fmla="*/ 997560 h 99720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 name="Google Shape;14;p2"/>
          <p:cNvSpPr/>
          <p:nvPr/>
        </p:nvSpPr>
        <p:spPr>
          <a:xfrm>
            <a:off x="3282840" y="47692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 name="Google Shape;15;p2"/>
          <p:cNvSpPr/>
          <p:nvPr/>
        </p:nvSpPr>
        <p:spPr>
          <a:xfrm>
            <a:off x="927360" y="42102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 name="Google Shape;16;p2"/>
          <p:cNvSpPr/>
          <p:nvPr/>
        </p:nvSpPr>
        <p:spPr>
          <a:xfrm>
            <a:off x="55440" y="2908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 name="Google Shape;17;p2"/>
          <p:cNvSpPr/>
          <p:nvPr/>
        </p:nvSpPr>
        <p:spPr>
          <a:xfrm>
            <a:off x="4257000" y="49017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 name="Google Shape;18;p2"/>
          <p:cNvSpPr/>
          <p:nvPr/>
        </p:nvSpPr>
        <p:spPr>
          <a:xfrm>
            <a:off x="1559160" y="391068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 name="Google Shape;19;p2"/>
          <p:cNvSpPr/>
          <p:nvPr/>
        </p:nvSpPr>
        <p:spPr>
          <a:xfrm rot="16200000">
            <a:off x="6110280" y="2528280"/>
            <a:ext cx="4813560" cy="1710000"/>
          </a:xfrm>
          <a:custGeom>
            <a:avLst/>
            <a:gdLst>
              <a:gd name="textAreaLeft" fmla="*/ 0 w 4813560"/>
              <a:gd name="textAreaRight" fmla="*/ 4813920 w 4813560"/>
              <a:gd name="textAreaTop" fmla="*/ 0 h 1710000"/>
              <a:gd name="textAreaBottom" fmla="*/ 1710360 h 171000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 name="Google Shape;20;p2"/>
          <p:cNvSpPr/>
          <p:nvPr/>
        </p:nvSpPr>
        <p:spPr>
          <a:xfrm>
            <a:off x="5744520" y="-169200"/>
            <a:ext cx="3627360" cy="1868760"/>
          </a:xfrm>
          <a:custGeom>
            <a:avLst/>
            <a:gdLst>
              <a:gd name="textAreaLeft" fmla="*/ 0 w 3627360"/>
              <a:gd name="textAreaRight" fmla="*/ 3627720 w 3627360"/>
              <a:gd name="textAreaTop" fmla="*/ 0 h 1868760"/>
              <a:gd name="textAreaBottom" fmla="*/ 1869120 h 186876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 name="Google Shape;21;p2"/>
          <p:cNvSpPr/>
          <p:nvPr/>
        </p:nvSpPr>
        <p:spPr>
          <a:xfrm rot="10485000" flipH="1">
            <a:off x="7292880" y="-348120"/>
            <a:ext cx="2086560" cy="983880"/>
          </a:xfrm>
          <a:custGeom>
            <a:avLst/>
            <a:gdLst>
              <a:gd name="textAreaLeft" fmla="*/ 360 w 2086560"/>
              <a:gd name="textAreaRight" fmla="*/ 2087280 w 2086560"/>
              <a:gd name="textAreaTop" fmla="*/ 0 h 983880"/>
              <a:gd name="textAreaBottom" fmla="*/ 984240 h 98388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2" name="Google Shape;22;p2"/>
          <p:cNvSpPr/>
          <p:nvPr/>
        </p:nvSpPr>
        <p:spPr>
          <a:xfrm rot="10800000">
            <a:off x="5635080" y="208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3" name="Google Shape;23;p2"/>
          <p:cNvSpPr/>
          <p:nvPr/>
        </p:nvSpPr>
        <p:spPr>
          <a:xfrm rot="10800000">
            <a:off x="7751160" y="10252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 name="Google Shape;24;p2"/>
          <p:cNvSpPr/>
          <p:nvPr/>
        </p:nvSpPr>
        <p:spPr>
          <a:xfrm rot="10800000">
            <a:off x="8980920" y="19400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5" name="Google Shape;25;p2"/>
          <p:cNvSpPr/>
          <p:nvPr/>
        </p:nvSpPr>
        <p:spPr>
          <a:xfrm rot="10800000">
            <a:off x="4726080" y="1404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IG_NUMBER">
    <p:bg>
      <p:bgPr>
        <a:solidFill>
          <a:schemeClr val="lt1"/>
        </a:solidFill>
        <a:effectLst/>
      </p:bgPr>
    </p:bg>
    <p:spTree>
      <p:nvGrpSpPr>
        <p:cNvPr id="1" name=""/>
        <p:cNvGrpSpPr/>
        <p:nvPr/>
      </p:nvGrpSpPr>
      <p:grpSpPr>
        <a:xfrm>
          <a:off x="0" y="0"/>
          <a:ext cx="0" cy="0"/>
          <a:chOff x="0" y="0"/>
          <a:chExt cx="0" cy="0"/>
        </a:xfrm>
      </p:grpSpPr>
      <p:sp>
        <p:nvSpPr>
          <p:cNvPr id="17" name="PlaceHolder 1"/>
          <p:cNvSpPr>
            <a:spLocks noGrp="1"/>
          </p:cNvSpPr>
          <p:nvPr>
            <p:ph type="title"/>
          </p:nvPr>
        </p:nvSpPr>
        <p:spPr>
          <a:xfrm>
            <a:off x="1217520" y="1604520"/>
            <a:ext cx="6708960" cy="1482840"/>
          </a:xfrm>
          <a:prstGeom prst="rect">
            <a:avLst/>
          </a:prstGeom>
          <a:noFill/>
          <a:ln w="0">
            <a:noFill/>
          </a:ln>
        </p:spPr>
        <p:txBody>
          <a:bodyPr lIns="91440" tIns="91440" rIns="91440" bIns="91440" anchor="ctr">
            <a:noAutofit/>
          </a:bodyPr>
          <a:lstStyle/>
          <a:p>
            <a:pPr indent="0" algn="ctr">
              <a:lnSpc>
                <a:spcPct val="100000"/>
              </a:lnSpc>
              <a:buNone/>
            </a:pPr>
            <a:r>
              <a:rPr lang="fr-FR" sz="12000" b="1" u="none" strike="noStrike">
                <a:solidFill>
                  <a:schemeClr val="accent6"/>
                </a:solidFill>
                <a:effectLst/>
                <a:uFillTx/>
                <a:latin typeface="Josefin Sans"/>
                <a:ea typeface="Josefin Sans"/>
              </a:rPr>
              <a:t>xx%</a:t>
            </a:r>
            <a:endParaRPr lang="fr-FR" sz="12000" b="0" u="none" strike="noStrike">
              <a:solidFill>
                <a:schemeClr val="dk1"/>
              </a:solidFill>
              <a:effectLst/>
              <a:uFillTx/>
              <a:latin typeface="Arial"/>
            </a:endParaRPr>
          </a:p>
        </p:txBody>
      </p:sp>
      <p:sp>
        <p:nvSpPr>
          <p:cNvPr id="18" name="PlaceHolder 2"/>
          <p:cNvSpPr>
            <a:spLocks noGrp="1"/>
          </p:cNvSpPr>
          <p:nvPr>
            <p:ph type="body"/>
          </p:nvPr>
        </p:nvSpPr>
        <p:spPr>
          <a:xfrm>
            <a:off x="1668960" y="3163680"/>
            <a:ext cx="5805720" cy="45108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19" name="Google Shape;152;p11"/>
          <p:cNvSpPr/>
          <p:nvPr/>
        </p:nvSpPr>
        <p:spPr>
          <a:xfrm rot="10800000" flipH="1">
            <a:off x="2527560" y="4367880"/>
            <a:ext cx="6889680" cy="879480"/>
          </a:xfrm>
          <a:custGeom>
            <a:avLst/>
            <a:gdLst>
              <a:gd name="textAreaLeft" fmla="*/ 360 w 6889680"/>
              <a:gd name="textAreaRight" fmla="*/ 6890400 w 6889680"/>
              <a:gd name="textAreaTop" fmla="*/ 0 h 879480"/>
              <a:gd name="textAreaBottom" fmla="*/ 879840 h 879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 name="Google Shape;153;p11"/>
          <p:cNvSpPr/>
          <p:nvPr/>
        </p:nvSpPr>
        <p:spPr>
          <a:xfrm>
            <a:off x="6198840" y="4555800"/>
            <a:ext cx="3086280" cy="971640"/>
          </a:xfrm>
          <a:custGeom>
            <a:avLst/>
            <a:gdLst>
              <a:gd name="textAreaLeft" fmla="*/ 0 w 3086280"/>
              <a:gd name="textAreaRight" fmla="*/ 3086640 w 3086280"/>
              <a:gd name="textAreaTop" fmla="*/ 0 h 971640"/>
              <a:gd name="textAreaBottom" fmla="*/ 972000 h 9716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 name="Google Shape;154;p11"/>
          <p:cNvSpPr/>
          <p:nvPr/>
        </p:nvSpPr>
        <p:spPr>
          <a:xfrm rot="14079000" flipH="1">
            <a:off x="7812720" y="3760560"/>
            <a:ext cx="1404360" cy="2093400"/>
          </a:xfrm>
          <a:custGeom>
            <a:avLst/>
            <a:gdLst>
              <a:gd name="textAreaLeft" fmla="*/ -360 w 1404360"/>
              <a:gd name="textAreaRight" fmla="*/ 1404360 w 1404360"/>
              <a:gd name="textAreaTop" fmla="*/ 0 h 2093400"/>
              <a:gd name="textAreaBottom" fmla="*/ 2093760 h 209340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2" name="Google Shape;155;p11"/>
          <p:cNvSpPr/>
          <p:nvPr/>
        </p:nvSpPr>
        <p:spPr>
          <a:xfrm flipH="1">
            <a:off x="5017320" y="47257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3" name="Google Shape;156;p11"/>
          <p:cNvSpPr/>
          <p:nvPr/>
        </p:nvSpPr>
        <p:spPr>
          <a:xfrm flipH="1">
            <a:off x="7887240" y="45540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 name="Google Shape;157;p11"/>
          <p:cNvSpPr/>
          <p:nvPr/>
        </p:nvSpPr>
        <p:spPr>
          <a:xfrm flipH="1">
            <a:off x="8652960" y="362880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5" name="Google Shape;158;p11"/>
          <p:cNvSpPr/>
          <p:nvPr/>
        </p:nvSpPr>
        <p:spPr>
          <a:xfrm flipH="1">
            <a:off x="7477560" y="436752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6" name="Google Shape;159;p11"/>
          <p:cNvSpPr/>
          <p:nvPr/>
        </p:nvSpPr>
        <p:spPr>
          <a:xfrm flipH="1">
            <a:off x="-426240" y="-84600"/>
            <a:ext cx="6889680" cy="879480"/>
          </a:xfrm>
          <a:custGeom>
            <a:avLst/>
            <a:gdLst>
              <a:gd name="textAreaLeft" fmla="*/ 360 w 6889680"/>
              <a:gd name="textAreaRight" fmla="*/ 6890400 w 6889680"/>
              <a:gd name="textAreaTop" fmla="*/ 0 h 879480"/>
              <a:gd name="textAreaBottom" fmla="*/ 879840 h 879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 name="Google Shape;160;p11"/>
          <p:cNvSpPr/>
          <p:nvPr/>
        </p:nvSpPr>
        <p:spPr>
          <a:xfrm rot="10800000">
            <a:off x="-294480" y="-364680"/>
            <a:ext cx="3086280" cy="971640"/>
          </a:xfrm>
          <a:custGeom>
            <a:avLst/>
            <a:gdLst>
              <a:gd name="textAreaLeft" fmla="*/ 0 w 3086280"/>
              <a:gd name="textAreaRight" fmla="*/ 3086640 w 3086280"/>
              <a:gd name="textAreaTop" fmla="*/ 0 h 971640"/>
              <a:gd name="textAreaBottom" fmla="*/ 972000 h 9716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 name="Google Shape;161;p11"/>
          <p:cNvSpPr/>
          <p:nvPr/>
        </p:nvSpPr>
        <p:spPr>
          <a:xfrm rot="3279000" flipH="1">
            <a:off x="-226080" y="-691200"/>
            <a:ext cx="1404360" cy="2093400"/>
          </a:xfrm>
          <a:custGeom>
            <a:avLst/>
            <a:gdLst>
              <a:gd name="textAreaLeft" fmla="*/ -360 w 1404360"/>
              <a:gd name="textAreaRight" fmla="*/ 1404360 w 1404360"/>
              <a:gd name="textAreaTop" fmla="*/ 0 h 2093400"/>
              <a:gd name="textAreaBottom" fmla="*/ 2093760 h 209340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9" name="Google Shape;162;p11"/>
          <p:cNvSpPr/>
          <p:nvPr/>
        </p:nvSpPr>
        <p:spPr>
          <a:xfrm flipH="1">
            <a:off x="885600" y="6069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 name="Google Shape;163;p11"/>
          <p:cNvSpPr/>
          <p:nvPr/>
        </p:nvSpPr>
        <p:spPr>
          <a:xfrm flipH="1">
            <a:off x="2475360" y="6667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1" name="Google Shape;164;p11"/>
          <p:cNvSpPr/>
          <p:nvPr/>
        </p:nvSpPr>
        <p:spPr>
          <a:xfrm flipH="1">
            <a:off x="82800" y="143532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lt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CUSTOM">
    <p:bg>
      <p:bgPr>
        <a:solidFill>
          <a:schemeClr val="lt1"/>
        </a:solidFill>
        <a:effectLst/>
      </p:bgPr>
    </p:bg>
    <p:spTree>
      <p:nvGrpSpPr>
        <p:cNvPr id="1" name=""/>
        <p:cNvGrpSpPr/>
        <p:nvPr/>
      </p:nvGrpSpPr>
      <p:grpSpPr>
        <a:xfrm>
          <a:off x="0" y="0"/>
          <a:ext cx="0" cy="0"/>
          <a:chOff x="0" y="0"/>
          <a:chExt cx="0" cy="0"/>
        </a:xfrm>
      </p:grpSpPr>
      <p:sp>
        <p:nvSpPr>
          <p:cNvPr id="32" name="PlaceHolder 1"/>
          <p:cNvSpPr>
            <a:spLocks noGrp="1"/>
          </p:cNvSpPr>
          <p:nvPr>
            <p:ph type="title"/>
          </p:nvPr>
        </p:nvSpPr>
        <p:spPr>
          <a:xfrm>
            <a:off x="2727000" y="363240"/>
            <a:ext cx="3689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3" name="PlaceHolder 2"/>
          <p:cNvSpPr>
            <a:spLocks noGrp="1"/>
          </p:cNvSpPr>
          <p:nvPr>
            <p:ph type="title"/>
          </p:nvPr>
        </p:nvSpPr>
        <p:spPr>
          <a:xfrm>
            <a:off x="2259720" y="1171080"/>
            <a:ext cx="1038960" cy="667080"/>
          </a:xfrm>
          <a:prstGeom prst="rect">
            <a:avLst/>
          </a:prstGeom>
          <a:noFill/>
          <a:ln w="0">
            <a:noFill/>
          </a:ln>
        </p:spPr>
        <p:txBody>
          <a:bodyPr lIns="91440" tIns="91440" rIns="91440" bIns="91440" anchor="ctr">
            <a:noAutofit/>
          </a:bodyPr>
          <a:lstStyle/>
          <a:p>
            <a:pPr indent="0" algn="ctr">
              <a:lnSpc>
                <a:spcPct val="100000"/>
              </a:lnSpc>
              <a:buNone/>
            </a:pPr>
            <a:r>
              <a:rPr lang="fr-FR" sz="5000" b="1" u="none" strike="noStrike">
                <a:solidFill>
                  <a:schemeClr val="accent2"/>
                </a:solidFill>
                <a:effectLst/>
                <a:uFillTx/>
                <a:latin typeface="Josefin Sans"/>
                <a:ea typeface="Josefin Sans"/>
              </a:rPr>
              <a:t>xx%</a:t>
            </a:r>
            <a:endParaRPr lang="fr-FR" sz="5000" b="0" u="none" strike="noStrike">
              <a:solidFill>
                <a:schemeClr val="dk1"/>
              </a:solidFill>
              <a:effectLst/>
              <a:uFillTx/>
              <a:latin typeface="Arial"/>
            </a:endParaRPr>
          </a:p>
        </p:txBody>
      </p:sp>
      <p:sp>
        <p:nvSpPr>
          <p:cNvPr id="34" name="PlaceHolder 3"/>
          <p:cNvSpPr>
            <a:spLocks noGrp="1"/>
          </p:cNvSpPr>
          <p:nvPr>
            <p:ph type="title"/>
          </p:nvPr>
        </p:nvSpPr>
        <p:spPr>
          <a:xfrm>
            <a:off x="5775120" y="1171080"/>
            <a:ext cx="1038960" cy="667080"/>
          </a:xfrm>
          <a:prstGeom prst="rect">
            <a:avLst/>
          </a:prstGeom>
          <a:noFill/>
          <a:ln w="0">
            <a:noFill/>
          </a:ln>
        </p:spPr>
        <p:txBody>
          <a:bodyPr lIns="91440" tIns="91440" rIns="91440" bIns="91440" anchor="ctr">
            <a:noAutofit/>
          </a:bodyPr>
          <a:lstStyle/>
          <a:p>
            <a:pPr indent="0" algn="ctr">
              <a:lnSpc>
                <a:spcPct val="100000"/>
              </a:lnSpc>
              <a:buNone/>
            </a:pPr>
            <a:r>
              <a:rPr lang="fr-FR" sz="5000" b="1" u="none" strike="noStrike">
                <a:solidFill>
                  <a:schemeClr val="accent2"/>
                </a:solidFill>
                <a:effectLst/>
                <a:uFillTx/>
                <a:latin typeface="Josefin Sans"/>
                <a:ea typeface="Josefin Sans"/>
              </a:rPr>
              <a:t>xx%</a:t>
            </a:r>
            <a:endParaRPr lang="fr-FR" sz="5000" b="0" u="none" strike="noStrike">
              <a:solidFill>
                <a:schemeClr val="dk1"/>
              </a:solidFill>
              <a:effectLst/>
              <a:uFillTx/>
              <a:latin typeface="Arial"/>
            </a:endParaRPr>
          </a:p>
        </p:txBody>
      </p:sp>
      <p:sp>
        <p:nvSpPr>
          <p:cNvPr id="35" name="PlaceHolder 4"/>
          <p:cNvSpPr>
            <a:spLocks noGrp="1"/>
          </p:cNvSpPr>
          <p:nvPr>
            <p:ph type="title"/>
          </p:nvPr>
        </p:nvSpPr>
        <p:spPr>
          <a:xfrm>
            <a:off x="2259720" y="3071160"/>
            <a:ext cx="1038960" cy="667080"/>
          </a:xfrm>
          <a:prstGeom prst="rect">
            <a:avLst/>
          </a:prstGeom>
          <a:noFill/>
          <a:ln w="0">
            <a:noFill/>
          </a:ln>
        </p:spPr>
        <p:txBody>
          <a:bodyPr lIns="91440" tIns="91440" rIns="91440" bIns="91440" anchor="ctr">
            <a:noAutofit/>
          </a:bodyPr>
          <a:lstStyle/>
          <a:p>
            <a:pPr indent="0" algn="ctr">
              <a:lnSpc>
                <a:spcPct val="100000"/>
              </a:lnSpc>
              <a:buNone/>
            </a:pPr>
            <a:r>
              <a:rPr lang="fr-FR" sz="5000" b="1" u="none" strike="noStrike">
                <a:solidFill>
                  <a:schemeClr val="accent2"/>
                </a:solidFill>
                <a:effectLst/>
                <a:uFillTx/>
                <a:latin typeface="Josefin Sans"/>
                <a:ea typeface="Josefin Sans"/>
              </a:rPr>
              <a:t>xx%</a:t>
            </a:r>
            <a:endParaRPr lang="fr-FR" sz="5000" b="0" u="none" strike="noStrike">
              <a:solidFill>
                <a:schemeClr val="dk1"/>
              </a:solidFill>
              <a:effectLst/>
              <a:uFillTx/>
              <a:latin typeface="Arial"/>
            </a:endParaRPr>
          </a:p>
        </p:txBody>
      </p:sp>
      <p:sp>
        <p:nvSpPr>
          <p:cNvPr id="36" name="PlaceHolder 5"/>
          <p:cNvSpPr>
            <a:spLocks noGrp="1"/>
          </p:cNvSpPr>
          <p:nvPr>
            <p:ph type="title"/>
          </p:nvPr>
        </p:nvSpPr>
        <p:spPr>
          <a:xfrm>
            <a:off x="5775120" y="3071160"/>
            <a:ext cx="1038960" cy="667080"/>
          </a:xfrm>
          <a:prstGeom prst="rect">
            <a:avLst/>
          </a:prstGeom>
          <a:noFill/>
          <a:ln w="0">
            <a:noFill/>
          </a:ln>
        </p:spPr>
        <p:txBody>
          <a:bodyPr lIns="91440" tIns="91440" rIns="91440" bIns="91440" anchor="ctr">
            <a:noAutofit/>
          </a:bodyPr>
          <a:lstStyle/>
          <a:p>
            <a:pPr indent="0" algn="ctr">
              <a:lnSpc>
                <a:spcPct val="100000"/>
              </a:lnSpc>
              <a:buNone/>
            </a:pPr>
            <a:r>
              <a:rPr lang="fr-FR" sz="5000" b="1" u="none" strike="noStrike">
                <a:solidFill>
                  <a:schemeClr val="accent2"/>
                </a:solidFill>
                <a:effectLst/>
                <a:uFillTx/>
                <a:latin typeface="Josefin Sans"/>
                <a:ea typeface="Josefin Sans"/>
              </a:rPr>
              <a:t>xx%</a:t>
            </a:r>
            <a:endParaRPr lang="fr-FR" sz="5000" b="0" u="none" strike="noStrike">
              <a:solidFill>
                <a:schemeClr val="dk1"/>
              </a:solidFill>
              <a:effectLst/>
              <a:uFillTx/>
              <a:latin typeface="Arial"/>
            </a:endParaRPr>
          </a:p>
        </p:txBody>
      </p:sp>
      <p:sp>
        <p:nvSpPr>
          <p:cNvPr id="37" name="Google Shape;180;p13"/>
          <p:cNvSpPr/>
          <p:nvPr/>
        </p:nvSpPr>
        <p:spPr>
          <a:xfrm rot="16332600">
            <a:off x="-2166480" y="2462400"/>
            <a:ext cx="4818240" cy="780480"/>
          </a:xfrm>
          <a:custGeom>
            <a:avLst/>
            <a:gdLst>
              <a:gd name="textAreaLeft" fmla="*/ 0 w 4818240"/>
              <a:gd name="textAreaRight" fmla="*/ 4818600 w 4818240"/>
              <a:gd name="textAreaTop" fmla="*/ 0 h 780480"/>
              <a:gd name="textAreaBottom" fmla="*/ 780840 h 780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 name="Google Shape;181;p13"/>
          <p:cNvSpPr/>
          <p:nvPr/>
        </p:nvSpPr>
        <p:spPr>
          <a:xfrm rot="16200000">
            <a:off x="-954000" y="1253880"/>
            <a:ext cx="2393280" cy="966240"/>
          </a:xfrm>
          <a:custGeom>
            <a:avLst/>
            <a:gdLst>
              <a:gd name="textAreaLeft" fmla="*/ 0 w 2393280"/>
              <a:gd name="textAreaRight" fmla="*/ 2393640 w 2393280"/>
              <a:gd name="textAreaTop" fmla="*/ 0 h 966240"/>
              <a:gd name="textAreaBottom" fmla="*/ 966600 h 96624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 name="Google Shape;182;p13"/>
          <p:cNvSpPr/>
          <p:nvPr/>
        </p:nvSpPr>
        <p:spPr>
          <a:xfrm rot="5400000">
            <a:off x="-672480" y="419040"/>
            <a:ext cx="2096640" cy="988920"/>
          </a:xfrm>
          <a:custGeom>
            <a:avLst/>
            <a:gdLst>
              <a:gd name="textAreaLeft" fmla="*/ 0 w 2096640"/>
              <a:gd name="textAreaRight" fmla="*/ 2097000 w 2096640"/>
              <a:gd name="textAreaTop" fmla="*/ 0 h 988920"/>
              <a:gd name="textAreaBottom" fmla="*/ 989280 h 988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0" name="Google Shape;183;p13"/>
          <p:cNvSpPr/>
          <p:nvPr/>
        </p:nvSpPr>
        <p:spPr>
          <a:xfrm rot="5400000">
            <a:off x="121320" y="31330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1" name="Google Shape;184;p13"/>
          <p:cNvSpPr/>
          <p:nvPr/>
        </p:nvSpPr>
        <p:spPr>
          <a:xfrm rot="5400000">
            <a:off x="993960" y="26460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2" name="Google Shape;185;p13"/>
          <p:cNvSpPr/>
          <p:nvPr/>
        </p:nvSpPr>
        <p:spPr>
          <a:xfrm rot="5400000">
            <a:off x="540360" y="12902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 name="Google Shape;186;p13"/>
          <p:cNvSpPr/>
          <p:nvPr/>
        </p:nvSpPr>
        <p:spPr>
          <a:xfrm rot="5400000">
            <a:off x="441720" y="2700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4" name="Google Shape;187;p13"/>
          <p:cNvSpPr/>
          <p:nvPr/>
        </p:nvSpPr>
        <p:spPr>
          <a:xfrm rot="5532600">
            <a:off x="6598800" y="1897560"/>
            <a:ext cx="4818240" cy="780480"/>
          </a:xfrm>
          <a:custGeom>
            <a:avLst/>
            <a:gdLst>
              <a:gd name="textAreaLeft" fmla="*/ 0 w 4818240"/>
              <a:gd name="textAreaRight" fmla="*/ 4818600 w 4818240"/>
              <a:gd name="textAreaTop" fmla="*/ 0 h 780480"/>
              <a:gd name="textAreaBottom" fmla="*/ 780840 h 780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 name="Google Shape;188;p13"/>
          <p:cNvSpPr/>
          <p:nvPr/>
        </p:nvSpPr>
        <p:spPr>
          <a:xfrm rot="5400000">
            <a:off x="7811640" y="2920680"/>
            <a:ext cx="2393280" cy="966240"/>
          </a:xfrm>
          <a:custGeom>
            <a:avLst/>
            <a:gdLst>
              <a:gd name="textAreaLeft" fmla="*/ 0 w 2393280"/>
              <a:gd name="textAreaRight" fmla="*/ 2393640 w 2393280"/>
              <a:gd name="textAreaTop" fmla="*/ 0 h 966240"/>
              <a:gd name="textAreaBottom" fmla="*/ 966600 h 96624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 name="Google Shape;189;p13"/>
          <p:cNvSpPr/>
          <p:nvPr/>
        </p:nvSpPr>
        <p:spPr>
          <a:xfrm rot="16200000">
            <a:off x="7826400" y="3732480"/>
            <a:ext cx="2096640" cy="988920"/>
          </a:xfrm>
          <a:custGeom>
            <a:avLst/>
            <a:gdLst>
              <a:gd name="textAreaLeft" fmla="*/ 0 w 2096640"/>
              <a:gd name="textAreaRight" fmla="*/ 2097000 w 2096640"/>
              <a:gd name="textAreaTop" fmla="*/ 0 h 988920"/>
              <a:gd name="textAreaBottom" fmla="*/ 989280 h 988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7" name="Google Shape;190;p13"/>
          <p:cNvSpPr/>
          <p:nvPr/>
        </p:nvSpPr>
        <p:spPr>
          <a:xfrm rot="16200000">
            <a:off x="8965800" y="1844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8" name="Google Shape;191;p13"/>
          <p:cNvSpPr/>
          <p:nvPr/>
        </p:nvSpPr>
        <p:spPr>
          <a:xfrm rot="16200000">
            <a:off x="8611920" y="37519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 name="Google Shape;192;p13"/>
          <p:cNvSpPr/>
          <p:nvPr/>
        </p:nvSpPr>
        <p:spPr>
          <a:xfrm rot="16200000">
            <a:off x="8710560" y="23418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 name="Google Shape;193;p13"/>
          <p:cNvSpPr/>
          <p:nvPr/>
        </p:nvSpPr>
        <p:spPr>
          <a:xfrm rot="16200000">
            <a:off x="8158320" y="477756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CUSTOM_42">
    <p:bg>
      <p:bgPr>
        <a:solidFill>
          <a:schemeClr val="lt1"/>
        </a:solidFill>
        <a:effectLst/>
      </p:bgPr>
    </p:bg>
    <p:spTree>
      <p:nvGrpSpPr>
        <p:cNvPr id="1" name=""/>
        <p:cNvGrpSpPr/>
        <p:nvPr/>
      </p:nvGrpSpPr>
      <p:grpSpPr>
        <a:xfrm>
          <a:off x="0" y="0"/>
          <a:ext cx="0" cy="0"/>
          <a:chOff x="0" y="0"/>
          <a:chExt cx="0" cy="0"/>
        </a:xfrm>
      </p:grpSpPr>
      <p:sp>
        <p:nvSpPr>
          <p:cNvPr id="51" name="PlaceHolder 1"/>
          <p:cNvSpPr>
            <a:spLocks noGrp="1"/>
          </p:cNvSpPr>
          <p:nvPr>
            <p:ph type="title"/>
          </p:nvPr>
        </p:nvSpPr>
        <p:spPr>
          <a:xfrm>
            <a:off x="2515320" y="2611080"/>
            <a:ext cx="1594440" cy="690480"/>
          </a:xfrm>
          <a:prstGeom prst="rect">
            <a:avLst/>
          </a:prstGeom>
          <a:noFill/>
          <a:ln w="0">
            <a:noFill/>
          </a:ln>
        </p:spPr>
        <p:txBody>
          <a:bodyPr lIns="91440" tIns="91440" rIns="91440" bIns="91440" anchor="ctr">
            <a:noAutofit/>
          </a:bodyPr>
          <a:lstStyle/>
          <a:p>
            <a:pPr indent="0" algn="ctr">
              <a:lnSpc>
                <a:spcPct val="100000"/>
              </a:lnSpc>
              <a:buNone/>
            </a:pPr>
            <a:r>
              <a:rPr lang="fr-FR" sz="3000" b="1" u="none" strike="noStrike">
                <a:solidFill>
                  <a:schemeClr val="dk1"/>
                </a:solidFill>
                <a:effectLst/>
                <a:uFillTx/>
                <a:latin typeface="Josefin Sans"/>
                <a:ea typeface="Josefin Sans"/>
              </a:rPr>
              <a:t>xx%</a:t>
            </a:r>
            <a:endParaRPr lang="fr-FR" sz="3000" b="0" u="none" strike="noStrike">
              <a:solidFill>
                <a:schemeClr val="dk1"/>
              </a:solidFill>
              <a:effectLst/>
              <a:uFillTx/>
              <a:latin typeface="Arial"/>
            </a:endParaRPr>
          </a:p>
        </p:txBody>
      </p:sp>
      <p:sp>
        <p:nvSpPr>
          <p:cNvPr id="52" name="PlaceHolder 2"/>
          <p:cNvSpPr>
            <a:spLocks noGrp="1"/>
          </p:cNvSpPr>
          <p:nvPr>
            <p:ph type="title"/>
          </p:nvPr>
        </p:nvSpPr>
        <p:spPr>
          <a:xfrm>
            <a:off x="5033880" y="2611080"/>
            <a:ext cx="1594440" cy="690480"/>
          </a:xfrm>
          <a:prstGeom prst="rect">
            <a:avLst/>
          </a:prstGeom>
          <a:noFill/>
          <a:ln w="0">
            <a:noFill/>
          </a:ln>
        </p:spPr>
        <p:txBody>
          <a:bodyPr lIns="91440" tIns="91440" rIns="91440" bIns="91440" anchor="ctr">
            <a:noAutofit/>
          </a:bodyPr>
          <a:lstStyle/>
          <a:p>
            <a:pPr indent="0" algn="ctr">
              <a:lnSpc>
                <a:spcPct val="100000"/>
              </a:lnSpc>
              <a:buNone/>
            </a:pPr>
            <a:r>
              <a:rPr lang="fr-FR" sz="3000" b="1" u="none" strike="noStrike">
                <a:solidFill>
                  <a:schemeClr val="dk1"/>
                </a:solidFill>
                <a:effectLst/>
                <a:uFillTx/>
                <a:latin typeface="Josefin Sans"/>
                <a:ea typeface="Josefin Sans"/>
              </a:rPr>
              <a:t>xx%</a:t>
            </a:r>
            <a:endParaRPr lang="fr-FR" sz="3000" b="0" u="none" strike="noStrike">
              <a:solidFill>
                <a:schemeClr val="dk1"/>
              </a:solidFill>
              <a:effectLst/>
              <a:uFillTx/>
              <a:latin typeface="Arial"/>
            </a:endParaRPr>
          </a:p>
        </p:txBody>
      </p:sp>
      <p:sp>
        <p:nvSpPr>
          <p:cNvPr id="53" name="PlaceHolder 3"/>
          <p:cNvSpPr>
            <a:spLocks noGrp="1"/>
          </p:cNvSpPr>
          <p:nvPr>
            <p:ph type="title"/>
          </p:nvPr>
        </p:nvSpPr>
        <p:spPr>
          <a:xfrm>
            <a:off x="1256400" y="1132200"/>
            <a:ext cx="1594440" cy="690480"/>
          </a:xfrm>
          <a:prstGeom prst="rect">
            <a:avLst/>
          </a:prstGeom>
          <a:noFill/>
          <a:ln w="0">
            <a:noFill/>
          </a:ln>
        </p:spPr>
        <p:txBody>
          <a:bodyPr lIns="91440" tIns="91440" rIns="91440" bIns="91440" anchor="ctr">
            <a:noAutofit/>
          </a:bodyPr>
          <a:lstStyle/>
          <a:p>
            <a:pPr indent="0" algn="ctr">
              <a:lnSpc>
                <a:spcPct val="100000"/>
              </a:lnSpc>
              <a:buNone/>
            </a:pPr>
            <a:r>
              <a:rPr lang="fr-FR" sz="3000" b="1" u="none" strike="noStrike">
                <a:solidFill>
                  <a:schemeClr val="dk1"/>
                </a:solidFill>
                <a:effectLst/>
                <a:uFillTx/>
                <a:latin typeface="Josefin Sans"/>
                <a:ea typeface="Josefin Sans"/>
              </a:rPr>
              <a:t>xx%</a:t>
            </a:r>
            <a:endParaRPr lang="fr-FR" sz="3000" b="0" u="none" strike="noStrike">
              <a:solidFill>
                <a:schemeClr val="dk1"/>
              </a:solidFill>
              <a:effectLst/>
              <a:uFillTx/>
              <a:latin typeface="Arial"/>
            </a:endParaRPr>
          </a:p>
        </p:txBody>
      </p:sp>
      <p:sp>
        <p:nvSpPr>
          <p:cNvPr id="54" name="PlaceHolder 4"/>
          <p:cNvSpPr>
            <a:spLocks noGrp="1"/>
          </p:cNvSpPr>
          <p:nvPr>
            <p:ph type="title"/>
          </p:nvPr>
        </p:nvSpPr>
        <p:spPr>
          <a:xfrm>
            <a:off x="3774600" y="1132200"/>
            <a:ext cx="1594440" cy="690480"/>
          </a:xfrm>
          <a:prstGeom prst="rect">
            <a:avLst/>
          </a:prstGeom>
          <a:noFill/>
          <a:ln w="0">
            <a:noFill/>
          </a:ln>
        </p:spPr>
        <p:txBody>
          <a:bodyPr lIns="91440" tIns="91440" rIns="91440" bIns="91440" anchor="ctr">
            <a:noAutofit/>
          </a:bodyPr>
          <a:lstStyle/>
          <a:p>
            <a:pPr indent="0" algn="ctr">
              <a:lnSpc>
                <a:spcPct val="100000"/>
              </a:lnSpc>
              <a:buNone/>
            </a:pPr>
            <a:r>
              <a:rPr lang="fr-FR" sz="3000" b="1" u="none" strike="noStrike">
                <a:solidFill>
                  <a:schemeClr val="dk1"/>
                </a:solidFill>
                <a:effectLst/>
                <a:uFillTx/>
                <a:latin typeface="Josefin Sans"/>
                <a:ea typeface="Josefin Sans"/>
              </a:rPr>
              <a:t>xx%</a:t>
            </a:r>
            <a:endParaRPr lang="fr-FR" sz="3000" b="0" u="none" strike="noStrike">
              <a:solidFill>
                <a:schemeClr val="dk1"/>
              </a:solidFill>
              <a:effectLst/>
              <a:uFillTx/>
              <a:latin typeface="Arial"/>
            </a:endParaRPr>
          </a:p>
        </p:txBody>
      </p:sp>
      <p:sp>
        <p:nvSpPr>
          <p:cNvPr id="55" name="PlaceHolder 5"/>
          <p:cNvSpPr>
            <a:spLocks noGrp="1"/>
          </p:cNvSpPr>
          <p:nvPr>
            <p:ph type="title"/>
          </p:nvPr>
        </p:nvSpPr>
        <p:spPr>
          <a:xfrm>
            <a:off x="6292800" y="1132200"/>
            <a:ext cx="1594440" cy="690480"/>
          </a:xfrm>
          <a:prstGeom prst="rect">
            <a:avLst/>
          </a:prstGeom>
          <a:noFill/>
          <a:ln w="0">
            <a:noFill/>
          </a:ln>
        </p:spPr>
        <p:txBody>
          <a:bodyPr lIns="91440" tIns="91440" rIns="91440" bIns="91440" anchor="ctr">
            <a:noAutofit/>
          </a:bodyPr>
          <a:lstStyle/>
          <a:p>
            <a:pPr indent="0" algn="ctr">
              <a:lnSpc>
                <a:spcPct val="100000"/>
              </a:lnSpc>
              <a:buNone/>
            </a:pPr>
            <a:r>
              <a:rPr lang="fr-FR" sz="3000" b="1" u="none" strike="noStrike">
                <a:solidFill>
                  <a:schemeClr val="dk1"/>
                </a:solidFill>
                <a:effectLst/>
                <a:uFillTx/>
                <a:latin typeface="Josefin Sans"/>
                <a:ea typeface="Josefin Sans"/>
              </a:rPr>
              <a:t>xx%</a:t>
            </a:r>
            <a:endParaRPr lang="fr-FR" sz="3000" b="0" u="none" strike="noStrike">
              <a:solidFill>
                <a:schemeClr val="dk1"/>
              </a:solidFill>
              <a:effectLst/>
              <a:uFillTx/>
              <a:latin typeface="Arial"/>
            </a:endParaRPr>
          </a:p>
        </p:txBody>
      </p:sp>
      <p:sp>
        <p:nvSpPr>
          <p:cNvPr id="56" name="Google Shape;210;p14"/>
          <p:cNvSpPr/>
          <p:nvPr/>
        </p:nvSpPr>
        <p:spPr>
          <a:xfrm rot="10800000" flipH="1">
            <a:off x="37800" y="4375440"/>
            <a:ext cx="2504520" cy="768240"/>
          </a:xfrm>
          <a:custGeom>
            <a:avLst/>
            <a:gdLst>
              <a:gd name="textAreaLeft" fmla="*/ -360 w 2504520"/>
              <a:gd name="textAreaRight" fmla="*/ 2504520 w 2504520"/>
              <a:gd name="textAreaTop" fmla="*/ 0 h 768240"/>
              <a:gd name="textAreaBottom" fmla="*/ 768600 h 7682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 name="Google Shape;211;p14"/>
          <p:cNvSpPr/>
          <p:nvPr/>
        </p:nvSpPr>
        <p:spPr>
          <a:xfrm rot="10800000">
            <a:off x="6143040" y="4490640"/>
            <a:ext cx="2594520" cy="684000"/>
          </a:xfrm>
          <a:custGeom>
            <a:avLst/>
            <a:gdLst>
              <a:gd name="textAreaLeft" fmla="*/ 0 w 2594520"/>
              <a:gd name="textAreaRight" fmla="*/ 2594880 w 2594520"/>
              <a:gd name="textAreaTop" fmla="*/ 0 h 684000"/>
              <a:gd name="textAreaBottom" fmla="*/ 684360 h 68400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 name="Google Shape;212;p14"/>
          <p:cNvSpPr/>
          <p:nvPr/>
        </p:nvSpPr>
        <p:spPr>
          <a:xfrm rot="10800000" flipH="1">
            <a:off x="6633000" y="4239000"/>
            <a:ext cx="3779280" cy="935640"/>
          </a:xfrm>
          <a:custGeom>
            <a:avLst/>
            <a:gdLst>
              <a:gd name="textAreaLeft" fmla="*/ 360 w 3779280"/>
              <a:gd name="textAreaRight" fmla="*/ 3780000 w 3779280"/>
              <a:gd name="textAreaTop" fmla="*/ 0 h 935640"/>
              <a:gd name="textAreaBottom" fmla="*/ 936000 h 93564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 name="Google Shape;213;p14"/>
          <p:cNvSpPr/>
          <p:nvPr/>
        </p:nvSpPr>
        <p:spPr>
          <a:xfrm flipH="1">
            <a:off x="-720" y="4269960"/>
            <a:ext cx="2017800" cy="873360"/>
          </a:xfrm>
          <a:custGeom>
            <a:avLst/>
            <a:gdLst>
              <a:gd name="textAreaLeft" fmla="*/ -360 w 2017800"/>
              <a:gd name="textAreaRight" fmla="*/ 2017800 w 2017800"/>
              <a:gd name="textAreaTop" fmla="*/ 0 h 873360"/>
              <a:gd name="textAreaBottom" fmla="*/ 873720 h 87336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 name="Google Shape;214;p14"/>
          <p:cNvSpPr/>
          <p:nvPr/>
        </p:nvSpPr>
        <p:spPr>
          <a:xfrm>
            <a:off x="0" y="4269960"/>
            <a:ext cx="1717560" cy="873360"/>
          </a:xfrm>
          <a:custGeom>
            <a:avLst/>
            <a:gdLst>
              <a:gd name="textAreaLeft" fmla="*/ 0 w 1717560"/>
              <a:gd name="textAreaRight" fmla="*/ 1717920 w 1717560"/>
              <a:gd name="textAreaTop" fmla="*/ 0 h 873360"/>
              <a:gd name="textAreaBottom" fmla="*/ 873720 h 87336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 name="Google Shape;215;p14"/>
          <p:cNvSpPr/>
          <p:nvPr/>
        </p:nvSpPr>
        <p:spPr>
          <a:xfrm rot="10800000">
            <a:off x="6962760" y="4352760"/>
            <a:ext cx="2594520" cy="821880"/>
          </a:xfrm>
          <a:custGeom>
            <a:avLst/>
            <a:gdLst>
              <a:gd name="textAreaLeft" fmla="*/ 0 w 2594520"/>
              <a:gd name="textAreaRight" fmla="*/ 2594880 w 2594520"/>
              <a:gd name="textAreaTop" fmla="*/ 0 h 821880"/>
              <a:gd name="textAreaBottom" fmla="*/ 822240 h 82188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 name="PlaceHolder 6"/>
          <p:cNvSpPr>
            <a:spLocks noGrp="1"/>
          </p:cNvSpPr>
          <p:nvPr>
            <p:ph type="title"/>
          </p:nvPr>
        </p:nvSpPr>
        <p:spPr>
          <a:xfrm>
            <a:off x="2727000" y="363240"/>
            <a:ext cx="3689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63" name="Google Shape;217;p14"/>
          <p:cNvSpPr/>
          <p:nvPr/>
        </p:nvSpPr>
        <p:spPr>
          <a:xfrm rot="5400000">
            <a:off x="2342160" y="4809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 name="Google Shape;218;p14"/>
          <p:cNvSpPr/>
          <p:nvPr/>
        </p:nvSpPr>
        <p:spPr>
          <a:xfrm rot="5400000">
            <a:off x="989640" y="47095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 name="Google Shape;219;p14"/>
          <p:cNvSpPr/>
          <p:nvPr/>
        </p:nvSpPr>
        <p:spPr>
          <a:xfrm rot="16200000">
            <a:off x="1684800" y="46573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 name="Google Shape;220;p14"/>
          <p:cNvSpPr/>
          <p:nvPr/>
        </p:nvSpPr>
        <p:spPr>
          <a:xfrm rot="5400000">
            <a:off x="333720" y="4075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 name="Google Shape;221;p14"/>
          <p:cNvSpPr/>
          <p:nvPr/>
        </p:nvSpPr>
        <p:spPr>
          <a:xfrm rot="5400000">
            <a:off x="8655840" y="41432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8" name="Google Shape;222;p14"/>
          <p:cNvSpPr/>
          <p:nvPr/>
        </p:nvSpPr>
        <p:spPr>
          <a:xfrm rot="16200000">
            <a:off x="7367760" y="44492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 name="Google Shape;223;p14"/>
          <p:cNvSpPr/>
          <p:nvPr/>
        </p:nvSpPr>
        <p:spPr>
          <a:xfrm rot="5400000">
            <a:off x="5923440" y="48445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CUSTOM_2">
    <p:bg>
      <p:bgPr>
        <a:solidFill>
          <a:schemeClr val="lt1"/>
        </a:solidFill>
        <a:effectLst/>
      </p:bgPr>
    </p:bg>
    <p:spTree>
      <p:nvGrpSpPr>
        <p:cNvPr id="1" name=""/>
        <p:cNvGrpSpPr/>
        <p:nvPr/>
      </p:nvGrpSpPr>
      <p:grpSpPr>
        <a:xfrm>
          <a:off x="0" y="0"/>
          <a:ext cx="0" cy="0"/>
          <a:chOff x="0" y="0"/>
          <a:chExt cx="0" cy="0"/>
        </a:xfrm>
      </p:grpSpPr>
      <p:sp>
        <p:nvSpPr>
          <p:cNvPr id="70" name="PlaceHolder 1"/>
          <p:cNvSpPr>
            <a:spLocks noGrp="1"/>
          </p:cNvSpPr>
          <p:nvPr>
            <p:ph type="title"/>
          </p:nvPr>
        </p:nvSpPr>
        <p:spPr>
          <a:xfrm>
            <a:off x="3373200" y="2938320"/>
            <a:ext cx="4043520" cy="497520"/>
          </a:xfrm>
          <a:prstGeom prst="rect">
            <a:avLst/>
          </a:prstGeom>
          <a:noFill/>
          <a:ln w="0">
            <a:noFill/>
          </a:ln>
        </p:spPr>
        <p:txBody>
          <a:bodyPr lIns="91440" tIns="91440" rIns="91440" bIns="91440" anchor="ctr">
            <a:noAutofit/>
          </a:bodyPr>
          <a:lstStyle/>
          <a:p>
            <a:pPr indent="0">
              <a:buNone/>
            </a:pPr>
            <a:r>
              <a:rPr lang="fr-FR" sz="3000" b="0" u="none" strike="noStrike">
                <a:solidFill>
                  <a:schemeClr val="dk1"/>
                </a:solidFill>
                <a:effectLst/>
                <a:uFillTx/>
                <a:latin typeface="Arial"/>
              </a:rPr>
              <a:t>Click to edit the title text format</a:t>
            </a:r>
          </a:p>
        </p:txBody>
      </p:sp>
      <p:sp>
        <p:nvSpPr>
          <p:cNvPr id="71" name="Google Shape;227;p15"/>
          <p:cNvSpPr/>
          <p:nvPr/>
        </p:nvSpPr>
        <p:spPr>
          <a:xfrm>
            <a:off x="2301840" y="-81000"/>
            <a:ext cx="5472360" cy="1241640"/>
          </a:xfrm>
          <a:custGeom>
            <a:avLst/>
            <a:gdLst>
              <a:gd name="textAreaLeft" fmla="*/ 0 w 5472360"/>
              <a:gd name="textAreaRight" fmla="*/ 5472720 w 5472360"/>
              <a:gd name="textAreaTop" fmla="*/ 0 h 1241640"/>
              <a:gd name="textAreaBottom" fmla="*/ 1242000 h 1241640"/>
            </a:gdLst>
            <a:ahLst/>
            <a:cxnLst/>
            <a:rect l="textAreaLeft" t="textAreaTop" r="textAreaRight" b="textAreaBottom"/>
            <a:pathLst>
              <a:path w="113987" h="48554">
                <a:moveTo>
                  <a:pt x="1" y="1"/>
                </a:moveTo>
                <a:cubicBezTo>
                  <a:pt x="1664" y="4622"/>
                  <a:pt x="7395" y="8627"/>
                  <a:pt x="14480" y="9243"/>
                </a:cubicBezTo>
                <a:cubicBezTo>
                  <a:pt x="15269" y="9310"/>
                  <a:pt x="16057" y="9341"/>
                  <a:pt x="16844" y="9341"/>
                </a:cubicBezTo>
                <a:cubicBezTo>
                  <a:pt x="26954" y="9341"/>
                  <a:pt x="36902" y="4191"/>
                  <a:pt x="46543" y="4191"/>
                </a:cubicBezTo>
                <a:cubicBezTo>
                  <a:pt x="48520" y="4191"/>
                  <a:pt x="50484" y="4408"/>
                  <a:pt x="52434" y="4930"/>
                </a:cubicBezTo>
                <a:cubicBezTo>
                  <a:pt x="59335" y="6717"/>
                  <a:pt x="63032" y="11831"/>
                  <a:pt x="63833" y="16760"/>
                </a:cubicBezTo>
                <a:cubicBezTo>
                  <a:pt x="64634" y="21750"/>
                  <a:pt x="63155" y="26680"/>
                  <a:pt x="62970" y="31609"/>
                </a:cubicBezTo>
                <a:cubicBezTo>
                  <a:pt x="62847" y="36538"/>
                  <a:pt x="64264" y="41898"/>
                  <a:pt x="69563" y="45349"/>
                </a:cubicBezTo>
                <a:cubicBezTo>
                  <a:pt x="73005" y="47564"/>
                  <a:pt x="77580" y="48553"/>
                  <a:pt x="82312" y="48553"/>
                </a:cubicBezTo>
                <a:cubicBezTo>
                  <a:pt x="88505" y="48553"/>
                  <a:pt x="94967" y="46857"/>
                  <a:pt x="99507" y="43993"/>
                </a:cubicBezTo>
                <a:cubicBezTo>
                  <a:pt x="107579" y="38941"/>
                  <a:pt x="110906" y="31362"/>
                  <a:pt x="112508" y="24030"/>
                </a:cubicBezTo>
                <a:cubicBezTo>
                  <a:pt x="113987" y="17253"/>
                  <a:pt x="112262" y="3821"/>
                  <a:pt x="103820"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2" name="Google Shape;228;p15"/>
          <p:cNvSpPr/>
          <p:nvPr/>
        </p:nvSpPr>
        <p:spPr>
          <a:xfrm rot="10800000">
            <a:off x="3106080" y="-321480"/>
            <a:ext cx="2418840" cy="861480"/>
          </a:xfrm>
          <a:custGeom>
            <a:avLst/>
            <a:gdLst>
              <a:gd name="textAreaLeft" fmla="*/ 0 w 2418840"/>
              <a:gd name="textAreaRight" fmla="*/ 2419200 w 2418840"/>
              <a:gd name="textAreaTop" fmla="*/ 0 h 861480"/>
              <a:gd name="textAreaBottom" fmla="*/ 861840 h 86148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 name="Google Shape;229;p15"/>
          <p:cNvSpPr/>
          <p:nvPr/>
        </p:nvSpPr>
        <p:spPr>
          <a:xfrm rot="16200000">
            <a:off x="5094000" y="-676080"/>
            <a:ext cx="968760" cy="1790640"/>
          </a:xfrm>
          <a:custGeom>
            <a:avLst/>
            <a:gdLst>
              <a:gd name="textAreaLeft" fmla="*/ 0 w 968760"/>
              <a:gd name="textAreaRight" fmla="*/ 969120 w 968760"/>
              <a:gd name="textAreaTop" fmla="*/ 0 h 1790640"/>
              <a:gd name="textAreaBottom" fmla="*/ 1791000 h 179064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4" name="Google Shape;230;p15"/>
          <p:cNvSpPr/>
          <p:nvPr/>
        </p:nvSpPr>
        <p:spPr>
          <a:xfrm rot="5400000">
            <a:off x="6554520" y="4582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5" name="Google Shape;231;p15"/>
          <p:cNvSpPr/>
          <p:nvPr/>
        </p:nvSpPr>
        <p:spPr>
          <a:xfrm rot="5400000">
            <a:off x="4523040" y="6490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6" name="Google Shape;232;p15"/>
          <p:cNvSpPr/>
          <p:nvPr/>
        </p:nvSpPr>
        <p:spPr>
          <a:xfrm rot="5400000">
            <a:off x="8055000" y="93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7" name="Google Shape;233;p15"/>
          <p:cNvSpPr/>
          <p:nvPr/>
        </p:nvSpPr>
        <p:spPr>
          <a:xfrm rot="5400000">
            <a:off x="2853720" y="301680"/>
            <a:ext cx="163080" cy="1630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8" name="Google Shape;234;p15"/>
          <p:cNvSpPr/>
          <p:nvPr/>
        </p:nvSpPr>
        <p:spPr>
          <a:xfrm rot="5400000">
            <a:off x="2401560" y="53964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9" name="Google Shape;235;p15"/>
          <p:cNvSpPr/>
          <p:nvPr/>
        </p:nvSpPr>
        <p:spPr>
          <a:xfrm rot="10800000">
            <a:off x="1821600" y="3983040"/>
            <a:ext cx="5577480" cy="1241640"/>
          </a:xfrm>
          <a:custGeom>
            <a:avLst/>
            <a:gdLst>
              <a:gd name="textAreaLeft" fmla="*/ 0 w 5577480"/>
              <a:gd name="textAreaRight" fmla="*/ 5577840 w 5577480"/>
              <a:gd name="textAreaTop" fmla="*/ 0 h 1241640"/>
              <a:gd name="textAreaBottom" fmla="*/ 1242000 h 1241640"/>
            </a:gdLst>
            <a:ahLst/>
            <a:cxnLst/>
            <a:rect l="textAreaLeft" t="textAreaTop" r="textAreaRight" b="textAreaBottom"/>
            <a:pathLst>
              <a:path w="113987" h="48554">
                <a:moveTo>
                  <a:pt x="1" y="1"/>
                </a:moveTo>
                <a:cubicBezTo>
                  <a:pt x="1664" y="4622"/>
                  <a:pt x="7395" y="8627"/>
                  <a:pt x="14480" y="9243"/>
                </a:cubicBezTo>
                <a:cubicBezTo>
                  <a:pt x="15269" y="9310"/>
                  <a:pt x="16057" y="9341"/>
                  <a:pt x="16844" y="9341"/>
                </a:cubicBezTo>
                <a:cubicBezTo>
                  <a:pt x="26954" y="9341"/>
                  <a:pt x="36902" y="4191"/>
                  <a:pt x="46543" y="4191"/>
                </a:cubicBezTo>
                <a:cubicBezTo>
                  <a:pt x="48520" y="4191"/>
                  <a:pt x="50484" y="4408"/>
                  <a:pt x="52434" y="4930"/>
                </a:cubicBezTo>
                <a:cubicBezTo>
                  <a:pt x="59335" y="6717"/>
                  <a:pt x="63032" y="11831"/>
                  <a:pt x="63833" y="16760"/>
                </a:cubicBezTo>
                <a:cubicBezTo>
                  <a:pt x="64634" y="21750"/>
                  <a:pt x="63155" y="26680"/>
                  <a:pt x="62970" y="31609"/>
                </a:cubicBezTo>
                <a:cubicBezTo>
                  <a:pt x="62847" y="36538"/>
                  <a:pt x="64264" y="41898"/>
                  <a:pt x="69563" y="45349"/>
                </a:cubicBezTo>
                <a:cubicBezTo>
                  <a:pt x="73005" y="47564"/>
                  <a:pt x="77580" y="48553"/>
                  <a:pt x="82312" y="48553"/>
                </a:cubicBezTo>
                <a:cubicBezTo>
                  <a:pt x="88505" y="48553"/>
                  <a:pt x="94967" y="46857"/>
                  <a:pt x="99507" y="43993"/>
                </a:cubicBezTo>
                <a:cubicBezTo>
                  <a:pt x="107579" y="38941"/>
                  <a:pt x="110906" y="31362"/>
                  <a:pt x="112508" y="24030"/>
                </a:cubicBezTo>
                <a:cubicBezTo>
                  <a:pt x="113987" y="17253"/>
                  <a:pt x="112262" y="3821"/>
                  <a:pt x="103820"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 name="Google Shape;236;p15"/>
          <p:cNvSpPr/>
          <p:nvPr/>
        </p:nvSpPr>
        <p:spPr>
          <a:xfrm>
            <a:off x="4175640" y="4603320"/>
            <a:ext cx="2418840" cy="861480"/>
          </a:xfrm>
          <a:custGeom>
            <a:avLst/>
            <a:gdLst>
              <a:gd name="textAreaLeft" fmla="*/ 0 w 2418840"/>
              <a:gd name="textAreaRight" fmla="*/ 2419200 w 2418840"/>
              <a:gd name="textAreaTop" fmla="*/ 0 h 861480"/>
              <a:gd name="textAreaBottom" fmla="*/ 861840 h 86148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 name="Google Shape;237;p15"/>
          <p:cNvSpPr/>
          <p:nvPr/>
        </p:nvSpPr>
        <p:spPr>
          <a:xfrm rot="5400000">
            <a:off x="3798360" y="3940560"/>
            <a:ext cx="968760" cy="1790640"/>
          </a:xfrm>
          <a:custGeom>
            <a:avLst/>
            <a:gdLst>
              <a:gd name="textAreaLeft" fmla="*/ 0 w 968760"/>
              <a:gd name="textAreaRight" fmla="*/ 969120 w 968760"/>
              <a:gd name="textAreaTop" fmla="*/ 0 h 1790640"/>
              <a:gd name="textAreaBottom" fmla="*/ 1791000 h 179064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2" name="Google Shape;238;p15"/>
          <p:cNvSpPr/>
          <p:nvPr/>
        </p:nvSpPr>
        <p:spPr>
          <a:xfrm rot="16200000">
            <a:off x="2853360" y="43635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 name="Google Shape;239;p15"/>
          <p:cNvSpPr/>
          <p:nvPr/>
        </p:nvSpPr>
        <p:spPr>
          <a:xfrm rot="16200000">
            <a:off x="5079240" y="4395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 name="Google Shape;240;p15"/>
          <p:cNvSpPr/>
          <p:nvPr/>
        </p:nvSpPr>
        <p:spPr>
          <a:xfrm rot="16200000">
            <a:off x="1554840" y="48420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 name="Google Shape;241;p15"/>
          <p:cNvSpPr/>
          <p:nvPr/>
        </p:nvSpPr>
        <p:spPr>
          <a:xfrm rot="16200000">
            <a:off x="6683760" y="4678560"/>
            <a:ext cx="163080" cy="1630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6" name="Google Shape;242;p15"/>
          <p:cNvSpPr/>
          <p:nvPr/>
        </p:nvSpPr>
        <p:spPr>
          <a:xfrm rot="16200000">
            <a:off x="7201080" y="450504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USTOM_46">
    <p:bg>
      <p:bgPr>
        <a:solidFill>
          <a:schemeClr val="lt1"/>
        </a:solidFill>
        <a:effectLst/>
      </p:bgPr>
    </p:bg>
    <p:spTree>
      <p:nvGrpSpPr>
        <p:cNvPr id="1" name=""/>
        <p:cNvGrpSpPr/>
        <p:nvPr/>
      </p:nvGrpSpPr>
      <p:grpSpPr>
        <a:xfrm>
          <a:off x="0" y="0"/>
          <a:ext cx="0" cy="0"/>
          <a:chOff x="0" y="0"/>
          <a:chExt cx="0" cy="0"/>
        </a:xfrm>
      </p:grpSpPr>
      <p:sp>
        <p:nvSpPr>
          <p:cNvPr id="87" name="Google Shape;244;p16"/>
          <p:cNvSpPr/>
          <p:nvPr/>
        </p:nvSpPr>
        <p:spPr>
          <a:xfrm rot="10800000" flipH="1">
            <a:off x="-35280" y="4375440"/>
            <a:ext cx="2504520" cy="768240"/>
          </a:xfrm>
          <a:custGeom>
            <a:avLst/>
            <a:gdLst>
              <a:gd name="textAreaLeft" fmla="*/ -360 w 2504520"/>
              <a:gd name="textAreaRight" fmla="*/ 2504520 w 2504520"/>
              <a:gd name="textAreaTop" fmla="*/ 0 h 768240"/>
              <a:gd name="textAreaBottom" fmla="*/ 768600 h 7682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8" name="Google Shape;245;p16"/>
          <p:cNvSpPr/>
          <p:nvPr/>
        </p:nvSpPr>
        <p:spPr>
          <a:xfrm flipH="1">
            <a:off x="6141960" y="0"/>
            <a:ext cx="2594520" cy="684000"/>
          </a:xfrm>
          <a:custGeom>
            <a:avLst/>
            <a:gdLst>
              <a:gd name="textAreaLeft" fmla="*/ -360 w 2594520"/>
              <a:gd name="textAreaRight" fmla="*/ 2594520 w 2594520"/>
              <a:gd name="textAreaTop" fmla="*/ 0 h 684000"/>
              <a:gd name="textAreaBottom" fmla="*/ 684360 h 68400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9" name="Google Shape;246;p16"/>
          <p:cNvSpPr/>
          <p:nvPr/>
        </p:nvSpPr>
        <p:spPr>
          <a:xfrm>
            <a:off x="6632280" y="0"/>
            <a:ext cx="3779280" cy="935640"/>
          </a:xfrm>
          <a:custGeom>
            <a:avLst/>
            <a:gdLst>
              <a:gd name="textAreaLeft" fmla="*/ 0 w 3779280"/>
              <a:gd name="textAreaRight" fmla="*/ 3779640 w 3779280"/>
              <a:gd name="textAreaTop" fmla="*/ 0 h 935640"/>
              <a:gd name="textAreaBottom" fmla="*/ 936000 h 93564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0" name="Google Shape;247;p16"/>
          <p:cNvSpPr/>
          <p:nvPr/>
        </p:nvSpPr>
        <p:spPr>
          <a:xfrm flipH="1">
            <a:off x="-720" y="4269960"/>
            <a:ext cx="2017800" cy="873360"/>
          </a:xfrm>
          <a:custGeom>
            <a:avLst/>
            <a:gdLst>
              <a:gd name="textAreaLeft" fmla="*/ -360 w 2017800"/>
              <a:gd name="textAreaRight" fmla="*/ 2017800 w 2017800"/>
              <a:gd name="textAreaTop" fmla="*/ 0 h 873360"/>
              <a:gd name="textAreaBottom" fmla="*/ 873720 h 87336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 name="Google Shape;248;p16"/>
          <p:cNvSpPr/>
          <p:nvPr/>
        </p:nvSpPr>
        <p:spPr>
          <a:xfrm>
            <a:off x="0" y="4269960"/>
            <a:ext cx="1717560" cy="873360"/>
          </a:xfrm>
          <a:custGeom>
            <a:avLst/>
            <a:gdLst>
              <a:gd name="textAreaLeft" fmla="*/ 0 w 1717560"/>
              <a:gd name="textAreaRight" fmla="*/ 1717920 w 1717560"/>
              <a:gd name="textAreaTop" fmla="*/ 0 h 873360"/>
              <a:gd name="textAreaBottom" fmla="*/ 873720 h 87336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 name="Google Shape;249;p16"/>
          <p:cNvSpPr/>
          <p:nvPr/>
        </p:nvSpPr>
        <p:spPr>
          <a:xfrm flipH="1">
            <a:off x="6961680" y="0"/>
            <a:ext cx="2594520" cy="821880"/>
          </a:xfrm>
          <a:custGeom>
            <a:avLst/>
            <a:gdLst>
              <a:gd name="textAreaLeft" fmla="*/ -360 w 2594520"/>
              <a:gd name="textAreaRight" fmla="*/ 2594520 w 2594520"/>
              <a:gd name="textAreaTop" fmla="*/ 0 h 821880"/>
              <a:gd name="textAreaBottom" fmla="*/ 822240 h 82188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 name="Google Shape;250;p16"/>
          <p:cNvSpPr/>
          <p:nvPr/>
        </p:nvSpPr>
        <p:spPr>
          <a:xfrm rot="9281400" flipH="1">
            <a:off x="6963120" y="4203720"/>
            <a:ext cx="2227680" cy="918720"/>
          </a:xfrm>
          <a:custGeom>
            <a:avLst/>
            <a:gdLst>
              <a:gd name="textAreaLeft" fmla="*/ 360 w 2227680"/>
              <a:gd name="textAreaRight" fmla="*/ 2228400 w 2227680"/>
              <a:gd name="textAreaTop" fmla="*/ 0 h 918720"/>
              <a:gd name="textAreaBottom" fmla="*/ 919080 h 918720"/>
            </a:gdLst>
            <a:ahLst/>
            <a:cxnLst/>
            <a:rect l="textAreaLeft" t="textAreaTop" r="textAreaRight" b="textAreaBottom"/>
            <a:pathLst>
              <a:path w="246008" h="61867">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 name="Google Shape;251;p16"/>
          <p:cNvSpPr/>
          <p:nvPr/>
        </p:nvSpPr>
        <p:spPr>
          <a:xfrm rot="9280800" flipH="1">
            <a:off x="6019200" y="4397040"/>
            <a:ext cx="3782880" cy="1428120"/>
          </a:xfrm>
          <a:custGeom>
            <a:avLst/>
            <a:gdLst>
              <a:gd name="textAreaLeft" fmla="*/ 360 w 3782880"/>
              <a:gd name="textAreaRight" fmla="*/ 3783600 w 3782880"/>
              <a:gd name="textAreaTop" fmla="*/ 0 h 1428120"/>
              <a:gd name="textAreaBottom" fmla="*/ 1428480 h 1428120"/>
            </a:gdLst>
            <a:ahLst/>
            <a:cxnLst/>
            <a:rect l="textAreaLeft" t="textAreaTop" r="textAreaRight" b="textAreaBottom"/>
            <a:pathLst>
              <a:path w="264364" h="61984">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 name="Google Shape;252;p16"/>
          <p:cNvSpPr/>
          <p:nvPr/>
        </p:nvSpPr>
        <p:spPr>
          <a:xfrm rot="9281400">
            <a:off x="6013800" y="3898800"/>
            <a:ext cx="4264560" cy="1843560"/>
          </a:xfrm>
          <a:custGeom>
            <a:avLst/>
            <a:gdLst>
              <a:gd name="textAreaLeft" fmla="*/ 0 w 4264560"/>
              <a:gd name="textAreaRight" fmla="*/ 4264920 w 4264560"/>
              <a:gd name="textAreaTop" fmla="*/ 0 h 1843560"/>
              <a:gd name="textAreaBottom" fmla="*/ 1843920 h 184356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6" name="Google Shape;253;p16"/>
          <p:cNvSpPr/>
          <p:nvPr/>
        </p:nvSpPr>
        <p:spPr>
          <a:xfrm rot="10800000" flipH="1">
            <a:off x="-874080" y="6408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7" name="Google Shape;254;p16"/>
          <p:cNvSpPr/>
          <p:nvPr/>
        </p:nvSpPr>
        <p:spPr>
          <a:xfrm rot="9367800">
            <a:off x="-1140480" y="-33732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8" name="Google Shape;255;p16"/>
          <p:cNvSpPr/>
          <p:nvPr/>
        </p:nvSpPr>
        <p:spPr>
          <a:xfrm rot="9944400" flipH="1">
            <a:off x="-1676880" y="-293760"/>
            <a:ext cx="3605040" cy="1194120"/>
          </a:xfrm>
          <a:custGeom>
            <a:avLst/>
            <a:gdLst>
              <a:gd name="textAreaLeft" fmla="*/ 360 w 3605040"/>
              <a:gd name="textAreaRight" fmla="*/ 3605760 w 3605040"/>
              <a:gd name="textAreaTop" fmla="*/ 0 h 1194120"/>
              <a:gd name="textAreaBottom" fmla="*/ 1194480 h 11941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9" name="PlaceHolder 1"/>
          <p:cNvSpPr>
            <a:spLocks noGrp="1"/>
          </p:cNvSpPr>
          <p:nvPr>
            <p:ph type="title"/>
          </p:nvPr>
        </p:nvSpPr>
        <p:spPr>
          <a:xfrm>
            <a:off x="2549880" y="3290400"/>
            <a:ext cx="4043520" cy="497520"/>
          </a:xfrm>
          <a:prstGeom prst="rect">
            <a:avLst/>
          </a:prstGeom>
          <a:noFill/>
          <a:ln w="0">
            <a:noFill/>
          </a:ln>
        </p:spPr>
        <p:txBody>
          <a:bodyPr lIns="91440" tIns="91440" rIns="91440" bIns="91440" anchor="ctr">
            <a:noAutofit/>
          </a:bodyPr>
          <a:lstStyle/>
          <a:p>
            <a:pPr indent="0">
              <a:buNone/>
            </a:pPr>
            <a:r>
              <a:rPr lang="fr-FR" sz="2400" b="0" u="none" strike="noStrike">
                <a:solidFill>
                  <a:schemeClr val="dk1"/>
                </a:solidFill>
                <a:effectLst/>
                <a:uFillTx/>
                <a:latin typeface="Arial"/>
              </a:rPr>
              <a:t>Click to edit the title text format</a:t>
            </a:r>
          </a:p>
        </p:txBody>
      </p:sp>
      <p:sp>
        <p:nvSpPr>
          <p:cNvPr id="100" name="Google Shape;258;p16"/>
          <p:cNvSpPr/>
          <p:nvPr/>
        </p:nvSpPr>
        <p:spPr>
          <a:xfrm rot="5400000">
            <a:off x="2342160" y="4809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01" name="Google Shape;259;p16"/>
          <p:cNvSpPr/>
          <p:nvPr/>
        </p:nvSpPr>
        <p:spPr>
          <a:xfrm rot="5400000">
            <a:off x="989640" y="47095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2" name="Google Shape;260;p16"/>
          <p:cNvSpPr/>
          <p:nvPr/>
        </p:nvSpPr>
        <p:spPr>
          <a:xfrm rot="16200000">
            <a:off x="1684800" y="46573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3" name="Google Shape;261;p16"/>
          <p:cNvSpPr/>
          <p:nvPr/>
        </p:nvSpPr>
        <p:spPr>
          <a:xfrm rot="5400000">
            <a:off x="333720" y="4075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04" name="Google Shape;262;p16"/>
          <p:cNvSpPr/>
          <p:nvPr/>
        </p:nvSpPr>
        <p:spPr>
          <a:xfrm rot="5400000">
            <a:off x="957600" y="6008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05" name="Google Shape;263;p16"/>
          <p:cNvSpPr/>
          <p:nvPr/>
        </p:nvSpPr>
        <p:spPr>
          <a:xfrm rot="5400000">
            <a:off x="8565120" y="4842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6" name="Google Shape;264;p16"/>
          <p:cNvSpPr/>
          <p:nvPr/>
        </p:nvSpPr>
        <p:spPr>
          <a:xfrm rot="16200000">
            <a:off x="234720" y="1003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7" name="Google Shape;265;p16"/>
          <p:cNvSpPr/>
          <p:nvPr/>
        </p:nvSpPr>
        <p:spPr>
          <a:xfrm rot="5400000">
            <a:off x="1477440" y="140400"/>
            <a:ext cx="163080" cy="163080"/>
          </a:xfrm>
          <a:prstGeom prst="ellipse">
            <a:avLst/>
          </a:prstGeom>
          <a:solidFill>
            <a:schemeClr val="accent3"/>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8" name="Google Shape;266;p16"/>
          <p:cNvSpPr/>
          <p:nvPr/>
        </p:nvSpPr>
        <p:spPr>
          <a:xfrm rot="5400000">
            <a:off x="8233560" y="4337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09" name="Google Shape;267;p16"/>
          <p:cNvSpPr/>
          <p:nvPr/>
        </p:nvSpPr>
        <p:spPr>
          <a:xfrm rot="5400000">
            <a:off x="7391160" y="4558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0" name="Google Shape;268;p16"/>
          <p:cNvSpPr/>
          <p:nvPr/>
        </p:nvSpPr>
        <p:spPr>
          <a:xfrm rot="16200000">
            <a:off x="8911080" y="35578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1" name="Google Shape;269;p16"/>
          <p:cNvSpPr/>
          <p:nvPr/>
        </p:nvSpPr>
        <p:spPr>
          <a:xfrm rot="5400000">
            <a:off x="7297200" y="520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CUSTOM_13">
    <p:bg>
      <p:bgPr>
        <a:solidFill>
          <a:schemeClr val="lt1"/>
        </a:solidFill>
        <a:effectLst/>
      </p:bgPr>
    </p:bg>
    <p:spTree>
      <p:nvGrpSpPr>
        <p:cNvPr id="1" name=""/>
        <p:cNvGrpSpPr/>
        <p:nvPr/>
      </p:nvGrpSpPr>
      <p:grpSpPr>
        <a:xfrm>
          <a:off x="0" y="0"/>
          <a:ext cx="0" cy="0"/>
          <a:chOff x="0" y="0"/>
          <a:chExt cx="0" cy="0"/>
        </a:xfrm>
      </p:grpSpPr>
      <p:sp>
        <p:nvSpPr>
          <p:cNvPr id="112" name="PlaceHolder 1"/>
          <p:cNvSpPr>
            <a:spLocks noGrp="1"/>
          </p:cNvSpPr>
          <p:nvPr>
            <p:ph type="title"/>
          </p:nvPr>
        </p:nvSpPr>
        <p:spPr>
          <a:xfrm>
            <a:off x="709920" y="1920240"/>
            <a:ext cx="7091280" cy="1273680"/>
          </a:xfrm>
          <a:prstGeom prst="rect">
            <a:avLst/>
          </a:prstGeom>
          <a:noFill/>
          <a:ln w="0">
            <a:noFill/>
          </a:ln>
        </p:spPr>
        <p:txBody>
          <a:bodyPr lIns="91440" tIns="91440" rIns="91440" bIns="91440" anchor="ctr">
            <a:noAutofit/>
          </a:bodyPr>
          <a:lstStyle/>
          <a:p>
            <a:pPr indent="0">
              <a:buNone/>
            </a:pPr>
            <a:r>
              <a:rPr lang="fr-FR" sz="6000" b="0" u="none" strike="noStrike">
                <a:solidFill>
                  <a:schemeClr val="dk1"/>
                </a:solidFill>
                <a:effectLst/>
                <a:uFillTx/>
                <a:latin typeface="Arial"/>
              </a:rPr>
              <a:t>Click to edit the title text format</a:t>
            </a:r>
          </a:p>
        </p:txBody>
      </p:sp>
      <p:sp>
        <p:nvSpPr>
          <p:cNvPr id="113" name="PlaceHolder 2"/>
          <p:cNvSpPr>
            <a:spLocks noGrp="1"/>
          </p:cNvSpPr>
          <p:nvPr>
            <p:ph type="title"/>
          </p:nvPr>
        </p:nvSpPr>
        <p:spPr>
          <a:xfrm>
            <a:off x="709920" y="936000"/>
            <a:ext cx="2932560" cy="978120"/>
          </a:xfrm>
          <a:prstGeom prst="rect">
            <a:avLst/>
          </a:prstGeom>
          <a:noFill/>
          <a:ln w="0">
            <a:noFill/>
          </a:ln>
        </p:spPr>
        <p:txBody>
          <a:bodyPr lIns="91440" tIns="91440" rIns="91440" bIns="91440" anchor="ctr">
            <a:noAutofit/>
          </a:bodyPr>
          <a:lstStyle/>
          <a:p>
            <a:pPr indent="0">
              <a:lnSpc>
                <a:spcPct val="100000"/>
              </a:lnSpc>
              <a:buNone/>
            </a:pPr>
            <a:r>
              <a:rPr lang="fr-FR" sz="8000" b="1" u="none" strike="noStrike">
                <a:solidFill>
                  <a:schemeClr val="accent2"/>
                </a:solidFill>
                <a:effectLst/>
                <a:uFillTx/>
                <a:latin typeface="Josefin Sans"/>
                <a:ea typeface="Josefin Sans"/>
              </a:rPr>
              <a:t>xx%</a:t>
            </a:r>
            <a:endParaRPr lang="fr-FR" sz="8000" b="0" u="none" strike="noStrike">
              <a:solidFill>
                <a:schemeClr val="dk1"/>
              </a:solidFill>
              <a:effectLst/>
              <a:uFillTx/>
              <a:latin typeface="Arial"/>
            </a:endParaRPr>
          </a:p>
        </p:txBody>
      </p:sp>
      <p:sp>
        <p:nvSpPr>
          <p:cNvPr id="114" name="Google Shape;274;p17"/>
          <p:cNvSpPr/>
          <p:nvPr/>
        </p:nvSpPr>
        <p:spPr>
          <a:xfrm rot="10800000">
            <a:off x="3794760" y="3526560"/>
            <a:ext cx="5269320" cy="1617120"/>
          </a:xfrm>
          <a:custGeom>
            <a:avLst/>
            <a:gdLst>
              <a:gd name="textAreaLeft" fmla="*/ 0 w 5269320"/>
              <a:gd name="textAreaRight" fmla="*/ 5269680 w 5269320"/>
              <a:gd name="textAreaTop" fmla="*/ 0 h 1617120"/>
              <a:gd name="textAreaBottom" fmla="*/ 1617480 h 161712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5" name="Google Shape;275;p17"/>
          <p:cNvSpPr/>
          <p:nvPr/>
        </p:nvSpPr>
        <p:spPr>
          <a:xfrm flipH="1">
            <a:off x="4079520" y="0"/>
            <a:ext cx="3848400" cy="1015200"/>
          </a:xfrm>
          <a:custGeom>
            <a:avLst/>
            <a:gdLst>
              <a:gd name="textAreaLeft" fmla="*/ 360 w 3848400"/>
              <a:gd name="textAreaRight" fmla="*/ 3849120 w 3848400"/>
              <a:gd name="textAreaTop" fmla="*/ 0 h 1015200"/>
              <a:gd name="textAreaBottom" fmla="*/ 1015560 h 101520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6" name="Google Shape;276;p17"/>
          <p:cNvSpPr/>
          <p:nvPr/>
        </p:nvSpPr>
        <p:spPr>
          <a:xfrm>
            <a:off x="4806000" y="0"/>
            <a:ext cx="5605920" cy="1388160"/>
          </a:xfrm>
          <a:custGeom>
            <a:avLst/>
            <a:gdLst>
              <a:gd name="textAreaLeft" fmla="*/ 0 w 5605920"/>
              <a:gd name="textAreaRight" fmla="*/ 5606280 w 5605920"/>
              <a:gd name="textAreaTop" fmla="*/ 0 h 1388160"/>
              <a:gd name="textAreaBottom" fmla="*/ 1388520 h 138816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7" name="Google Shape;277;p17"/>
          <p:cNvSpPr/>
          <p:nvPr/>
        </p:nvSpPr>
        <p:spPr>
          <a:xfrm>
            <a:off x="4898160" y="3305520"/>
            <a:ext cx="4245480" cy="1837800"/>
          </a:xfrm>
          <a:custGeom>
            <a:avLst/>
            <a:gdLst>
              <a:gd name="textAreaLeft" fmla="*/ 0 w 4245480"/>
              <a:gd name="textAreaRight" fmla="*/ 4245840 w 4245480"/>
              <a:gd name="textAreaTop" fmla="*/ 0 h 1837800"/>
              <a:gd name="textAreaBottom" fmla="*/ 1838160 h 183780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8" name="Google Shape;278;p17"/>
          <p:cNvSpPr/>
          <p:nvPr/>
        </p:nvSpPr>
        <p:spPr>
          <a:xfrm flipH="1">
            <a:off x="5528880" y="3305520"/>
            <a:ext cx="3614040" cy="1837440"/>
          </a:xfrm>
          <a:custGeom>
            <a:avLst/>
            <a:gdLst>
              <a:gd name="textAreaLeft" fmla="*/ -360 w 3614040"/>
              <a:gd name="textAreaRight" fmla="*/ 3614040 w 3614040"/>
              <a:gd name="textAreaTop" fmla="*/ 0 h 1837440"/>
              <a:gd name="textAreaBottom" fmla="*/ 1837800 h 183744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19" name="Google Shape;279;p17"/>
          <p:cNvSpPr/>
          <p:nvPr/>
        </p:nvSpPr>
        <p:spPr>
          <a:xfrm flipH="1">
            <a:off x="5295960" y="0"/>
            <a:ext cx="3847680" cy="1218960"/>
          </a:xfrm>
          <a:custGeom>
            <a:avLst/>
            <a:gdLst>
              <a:gd name="textAreaLeft" fmla="*/ 360 w 3847680"/>
              <a:gd name="textAreaRight" fmla="*/ 3848400 w 3847680"/>
              <a:gd name="textAreaTop" fmla="*/ 0 h 1218960"/>
              <a:gd name="textAreaBottom" fmla="*/ 1219320 h 121896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20" name="Google Shape;280;p17"/>
          <p:cNvSpPr/>
          <p:nvPr/>
        </p:nvSpPr>
        <p:spPr>
          <a:xfrm rot="5400000">
            <a:off x="7269840" y="10558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21" name="Google Shape;281;p17"/>
          <p:cNvSpPr/>
          <p:nvPr/>
        </p:nvSpPr>
        <p:spPr>
          <a:xfrm rot="5400000">
            <a:off x="5917680" y="9554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2" name="Google Shape;282;p17"/>
          <p:cNvSpPr/>
          <p:nvPr/>
        </p:nvSpPr>
        <p:spPr>
          <a:xfrm rot="16200000">
            <a:off x="6612480" y="903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3" name="Google Shape;283;p17"/>
          <p:cNvSpPr/>
          <p:nvPr/>
        </p:nvSpPr>
        <p:spPr>
          <a:xfrm rot="5400000">
            <a:off x="5261400" y="3211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24" name="Google Shape;284;p17"/>
          <p:cNvSpPr/>
          <p:nvPr/>
        </p:nvSpPr>
        <p:spPr>
          <a:xfrm rot="16200000" flipH="1">
            <a:off x="4341240" y="4753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25" name="Google Shape;285;p17"/>
          <p:cNvSpPr/>
          <p:nvPr/>
        </p:nvSpPr>
        <p:spPr>
          <a:xfrm rot="5400000" flipH="1">
            <a:off x="5325120" y="43297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6" name="Google Shape;286;p17"/>
          <p:cNvSpPr/>
          <p:nvPr/>
        </p:nvSpPr>
        <p:spPr>
          <a:xfrm rot="16200000" flipH="1">
            <a:off x="7105680" y="3674880"/>
            <a:ext cx="163080" cy="163080"/>
          </a:xfrm>
          <a:prstGeom prst="ellipse">
            <a:avLst/>
          </a:prstGeom>
          <a:solidFill>
            <a:schemeClr val="accent3"/>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CUSTOM_3">
    <p:bg>
      <p:bgPr>
        <a:solidFill>
          <a:schemeClr val="lt1"/>
        </a:solidFill>
        <a:effectLst/>
      </p:bgPr>
    </p:bg>
    <p:spTree>
      <p:nvGrpSpPr>
        <p:cNvPr id="1" name=""/>
        <p:cNvGrpSpPr/>
        <p:nvPr/>
      </p:nvGrpSpPr>
      <p:grpSpPr>
        <a:xfrm>
          <a:off x="0" y="0"/>
          <a:ext cx="0" cy="0"/>
          <a:chOff x="0" y="0"/>
          <a:chExt cx="0" cy="0"/>
        </a:xfrm>
      </p:grpSpPr>
      <p:sp>
        <p:nvSpPr>
          <p:cNvPr id="127"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128" name="PlaceHolder 2"/>
          <p:cNvSpPr>
            <a:spLocks noGrp="1"/>
          </p:cNvSpPr>
          <p:nvPr>
            <p:ph type="title"/>
          </p:nvPr>
        </p:nvSpPr>
        <p:spPr>
          <a:xfrm>
            <a:off x="884880" y="1499040"/>
            <a:ext cx="3200040" cy="614520"/>
          </a:xfrm>
          <a:prstGeom prst="rect">
            <a:avLst/>
          </a:prstGeom>
          <a:noFill/>
          <a:ln w="0">
            <a:noFill/>
          </a:ln>
        </p:spPr>
        <p:txBody>
          <a:bodyPr lIns="91440" tIns="91440" rIns="91440" bIns="91440" anchor="ctr">
            <a:noAutofit/>
          </a:bodyPr>
          <a:lstStyle/>
          <a:p>
            <a:pPr indent="0" algn="ctr">
              <a:lnSpc>
                <a:spcPct val="100000"/>
              </a:lnSpc>
              <a:buNone/>
            </a:pPr>
            <a:r>
              <a:rPr lang="fr-FR" sz="6000" b="1" u="none" strike="noStrike">
                <a:solidFill>
                  <a:schemeClr val="accent6"/>
                </a:solidFill>
                <a:effectLst/>
                <a:uFillTx/>
                <a:latin typeface="Josefin Sans"/>
                <a:ea typeface="Josefin Sans"/>
              </a:rPr>
              <a:t>xx%</a:t>
            </a:r>
            <a:endParaRPr lang="fr-FR" sz="6000" b="0" u="none" strike="noStrike">
              <a:solidFill>
                <a:schemeClr val="dk1"/>
              </a:solidFill>
              <a:effectLst/>
              <a:uFillTx/>
              <a:latin typeface="Arial"/>
            </a:endParaRPr>
          </a:p>
        </p:txBody>
      </p:sp>
      <p:sp>
        <p:nvSpPr>
          <p:cNvPr id="129" name="PlaceHolder 3"/>
          <p:cNvSpPr>
            <a:spLocks noGrp="1"/>
          </p:cNvSpPr>
          <p:nvPr>
            <p:ph type="title"/>
          </p:nvPr>
        </p:nvSpPr>
        <p:spPr>
          <a:xfrm>
            <a:off x="5058720" y="1499040"/>
            <a:ext cx="3200040" cy="614520"/>
          </a:xfrm>
          <a:prstGeom prst="rect">
            <a:avLst/>
          </a:prstGeom>
          <a:noFill/>
          <a:ln w="0">
            <a:noFill/>
          </a:ln>
        </p:spPr>
        <p:txBody>
          <a:bodyPr lIns="91440" tIns="91440" rIns="91440" bIns="91440" anchor="ctr">
            <a:noAutofit/>
          </a:bodyPr>
          <a:lstStyle/>
          <a:p>
            <a:pPr indent="0" algn="ctr">
              <a:lnSpc>
                <a:spcPct val="100000"/>
              </a:lnSpc>
              <a:buNone/>
            </a:pPr>
            <a:r>
              <a:rPr lang="fr-FR" sz="6000" b="1" u="none" strike="noStrike">
                <a:solidFill>
                  <a:schemeClr val="accent6"/>
                </a:solidFill>
                <a:effectLst/>
                <a:uFillTx/>
                <a:latin typeface="Josefin Sans"/>
                <a:ea typeface="Josefin Sans"/>
              </a:rPr>
              <a:t>xx%</a:t>
            </a:r>
            <a:endParaRPr lang="fr-FR" sz="6000" b="0" u="none" strike="noStrike">
              <a:solidFill>
                <a:schemeClr val="dk1"/>
              </a:solidFill>
              <a:effectLst/>
              <a:uFillTx/>
              <a:latin typeface="Arial"/>
            </a:endParaRPr>
          </a:p>
        </p:txBody>
      </p:sp>
      <p:sp>
        <p:nvSpPr>
          <p:cNvPr id="130" name="PlaceHolder 4"/>
          <p:cNvSpPr>
            <a:spLocks noGrp="1"/>
          </p:cNvSpPr>
          <p:nvPr>
            <p:ph type="title"/>
          </p:nvPr>
        </p:nvSpPr>
        <p:spPr>
          <a:xfrm>
            <a:off x="2971800" y="3109320"/>
            <a:ext cx="3200040" cy="614520"/>
          </a:xfrm>
          <a:prstGeom prst="rect">
            <a:avLst/>
          </a:prstGeom>
          <a:noFill/>
          <a:ln w="0">
            <a:noFill/>
          </a:ln>
        </p:spPr>
        <p:txBody>
          <a:bodyPr lIns="91440" tIns="91440" rIns="91440" bIns="91440" anchor="ctr">
            <a:noAutofit/>
          </a:bodyPr>
          <a:lstStyle/>
          <a:p>
            <a:pPr indent="0" algn="ctr">
              <a:lnSpc>
                <a:spcPct val="100000"/>
              </a:lnSpc>
              <a:buNone/>
            </a:pPr>
            <a:r>
              <a:rPr lang="fr-FR" sz="6000" b="1" u="none" strike="noStrike">
                <a:solidFill>
                  <a:schemeClr val="accent6"/>
                </a:solidFill>
                <a:effectLst/>
                <a:uFillTx/>
                <a:latin typeface="Josefin Sans"/>
                <a:ea typeface="Josefin Sans"/>
              </a:rPr>
              <a:t>xx%</a:t>
            </a:r>
            <a:endParaRPr lang="fr-FR" sz="6000" b="0" u="none" strike="noStrike">
              <a:solidFill>
                <a:schemeClr val="dk1"/>
              </a:solidFill>
              <a:effectLst/>
              <a:uFillTx/>
              <a:latin typeface="Arial"/>
            </a:endParaRPr>
          </a:p>
        </p:txBody>
      </p:sp>
      <p:sp>
        <p:nvSpPr>
          <p:cNvPr id="131" name="Google Shape;295;p18"/>
          <p:cNvSpPr/>
          <p:nvPr/>
        </p:nvSpPr>
        <p:spPr>
          <a:xfrm rot="10800000" flipH="1">
            <a:off x="6627240" y="3798000"/>
            <a:ext cx="2810160" cy="1197720"/>
          </a:xfrm>
          <a:custGeom>
            <a:avLst/>
            <a:gdLst>
              <a:gd name="textAreaLeft" fmla="*/ 360 w 2810160"/>
              <a:gd name="textAreaRight" fmla="*/ 2810880 w 2810160"/>
              <a:gd name="textAreaTop" fmla="*/ 0 h 1197720"/>
              <a:gd name="textAreaBottom" fmla="*/ 1198080 h 119772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2" name="Google Shape;296;p18"/>
          <p:cNvSpPr/>
          <p:nvPr/>
        </p:nvSpPr>
        <p:spPr>
          <a:xfrm rot="10800000" flipH="1">
            <a:off x="6286680" y="4590720"/>
            <a:ext cx="2860200" cy="751320"/>
          </a:xfrm>
          <a:custGeom>
            <a:avLst/>
            <a:gdLst>
              <a:gd name="textAreaLeft" fmla="*/ -360 w 2860200"/>
              <a:gd name="textAreaRight" fmla="*/ 2860200 w 2860200"/>
              <a:gd name="textAreaTop" fmla="*/ 0 h 751320"/>
              <a:gd name="textAreaBottom" fmla="*/ 751680 h 75132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3" name="Google Shape;297;p18"/>
          <p:cNvSpPr/>
          <p:nvPr/>
        </p:nvSpPr>
        <p:spPr>
          <a:xfrm flipH="1">
            <a:off x="6239880" y="47422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4" name="Google Shape;298;p18"/>
          <p:cNvSpPr/>
          <p:nvPr/>
        </p:nvSpPr>
        <p:spPr>
          <a:xfrm flipH="1">
            <a:off x="7867800" y="44841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35" name="Google Shape;299;p18"/>
          <p:cNvSpPr/>
          <p:nvPr/>
        </p:nvSpPr>
        <p:spPr>
          <a:xfrm flipH="1">
            <a:off x="7496640" y="4087080"/>
            <a:ext cx="1990080" cy="1053720"/>
          </a:xfrm>
          <a:custGeom>
            <a:avLst/>
            <a:gdLst>
              <a:gd name="textAreaLeft" fmla="*/ 360 w 1990080"/>
              <a:gd name="textAreaRight" fmla="*/ 1990800 w 1990080"/>
              <a:gd name="textAreaTop" fmla="*/ 0 h 1053720"/>
              <a:gd name="textAreaBottom" fmla="*/ 1054080 h 105372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36" name="Google Shape;300;p18"/>
          <p:cNvSpPr/>
          <p:nvPr/>
        </p:nvSpPr>
        <p:spPr>
          <a:xfrm flipH="1">
            <a:off x="8130240" y="40870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7" name="Google Shape;301;p18"/>
          <p:cNvSpPr/>
          <p:nvPr/>
        </p:nvSpPr>
        <p:spPr>
          <a:xfrm flipH="1">
            <a:off x="8851680" y="34448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38" name="Google Shape;302;p18"/>
          <p:cNvSpPr/>
          <p:nvPr/>
        </p:nvSpPr>
        <p:spPr>
          <a:xfrm flipH="1">
            <a:off x="-249120" y="82080"/>
            <a:ext cx="2810160" cy="1197720"/>
          </a:xfrm>
          <a:custGeom>
            <a:avLst/>
            <a:gdLst>
              <a:gd name="textAreaLeft" fmla="*/ 360 w 2810160"/>
              <a:gd name="textAreaRight" fmla="*/ 2810880 w 2810160"/>
              <a:gd name="textAreaTop" fmla="*/ 0 h 1197720"/>
              <a:gd name="textAreaBottom" fmla="*/ 1198080 h 119772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9" name="Google Shape;303;p18"/>
          <p:cNvSpPr/>
          <p:nvPr/>
        </p:nvSpPr>
        <p:spPr>
          <a:xfrm flipH="1">
            <a:off x="39960" y="-264240"/>
            <a:ext cx="2860200" cy="751320"/>
          </a:xfrm>
          <a:custGeom>
            <a:avLst/>
            <a:gdLst>
              <a:gd name="textAreaLeft" fmla="*/ -360 w 2860200"/>
              <a:gd name="textAreaRight" fmla="*/ 2860200 w 2860200"/>
              <a:gd name="textAreaTop" fmla="*/ 0 h 751320"/>
              <a:gd name="textAreaBottom" fmla="*/ 751680 h 75132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0" name="Google Shape;304;p18"/>
          <p:cNvSpPr/>
          <p:nvPr/>
        </p:nvSpPr>
        <p:spPr>
          <a:xfrm rot="10800000" flipH="1">
            <a:off x="1155960" y="4305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41" name="Google Shape;305;p18"/>
          <p:cNvSpPr/>
          <p:nvPr/>
        </p:nvSpPr>
        <p:spPr>
          <a:xfrm rot="10800000" flipH="1">
            <a:off x="-298440" y="-63000"/>
            <a:ext cx="1990080" cy="1053720"/>
          </a:xfrm>
          <a:custGeom>
            <a:avLst/>
            <a:gdLst>
              <a:gd name="textAreaLeft" fmla="*/ 360 w 1990080"/>
              <a:gd name="textAreaRight" fmla="*/ 1990800 w 1990080"/>
              <a:gd name="textAreaTop" fmla="*/ 0 h 1053720"/>
              <a:gd name="textAreaBottom" fmla="*/ 1054080 h 105372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42" name="Google Shape;306;p18"/>
          <p:cNvSpPr/>
          <p:nvPr/>
        </p:nvSpPr>
        <p:spPr>
          <a:xfrm rot="10800000" flipH="1">
            <a:off x="960480" y="8920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3" name="Google Shape;307;p18"/>
          <p:cNvSpPr/>
          <p:nvPr/>
        </p:nvSpPr>
        <p:spPr>
          <a:xfrm flipH="1">
            <a:off x="2802960" y="2322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4" name="Google Shape;308;p18"/>
          <p:cNvSpPr/>
          <p:nvPr/>
        </p:nvSpPr>
        <p:spPr>
          <a:xfrm rot="10800000" flipH="1">
            <a:off x="172440" y="14698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USTOM_33">
    <p:bg>
      <p:bgPr>
        <a:solidFill>
          <a:schemeClr val="lt1"/>
        </a:solidFill>
        <a:effectLst/>
      </p:bgPr>
    </p:bg>
    <p:spTree>
      <p:nvGrpSpPr>
        <p:cNvPr id="1" name=""/>
        <p:cNvGrpSpPr/>
        <p:nvPr/>
      </p:nvGrpSpPr>
      <p:grpSpPr>
        <a:xfrm>
          <a:off x="0" y="0"/>
          <a:ext cx="0" cy="0"/>
          <a:chOff x="0" y="0"/>
          <a:chExt cx="0" cy="0"/>
        </a:xfrm>
      </p:grpSpPr>
      <p:sp>
        <p:nvSpPr>
          <p:cNvPr id="145" name="PlaceHolder 1"/>
          <p:cNvSpPr>
            <a:spLocks noGrp="1"/>
          </p:cNvSpPr>
          <p:nvPr>
            <p:ph type="title"/>
          </p:nvPr>
        </p:nvSpPr>
        <p:spPr>
          <a:xfrm>
            <a:off x="2185200" y="2107080"/>
            <a:ext cx="3858480" cy="690480"/>
          </a:xfrm>
          <a:prstGeom prst="rect">
            <a:avLst/>
          </a:prstGeom>
          <a:noFill/>
          <a:ln w="0">
            <a:noFill/>
          </a:ln>
        </p:spPr>
        <p:txBody>
          <a:bodyPr lIns="91440" tIns="91440" rIns="91440" bIns="91440" anchor="b">
            <a:noAutofit/>
          </a:bodyPr>
          <a:lstStyle/>
          <a:p>
            <a:pPr indent="0" algn="ctr">
              <a:lnSpc>
                <a:spcPct val="100000"/>
              </a:lnSpc>
              <a:buNone/>
            </a:pPr>
            <a:r>
              <a:rPr lang="fr-FR" sz="4000" b="1" u="none" strike="noStrike">
                <a:solidFill>
                  <a:schemeClr val="accent6"/>
                </a:solidFill>
                <a:effectLst/>
                <a:uFillTx/>
                <a:latin typeface="Josefin Sans"/>
                <a:ea typeface="Josefin Sans"/>
              </a:rPr>
              <a:t>xx%</a:t>
            </a:r>
            <a:endParaRPr lang="fr-FR" sz="4000" b="0" u="none" strike="noStrike">
              <a:solidFill>
                <a:schemeClr val="dk1"/>
              </a:solidFill>
              <a:effectLst/>
              <a:uFillTx/>
              <a:latin typeface="Arial"/>
            </a:endParaRPr>
          </a:p>
        </p:txBody>
      </p:sp>
      <p:sp>
        <p:nvSpPr>
          <p:cNvPr id="146" name="PlaceHolder 2"/>
          <p:cNvSpPr>
            <a:spLocks noGrp="1"/>
          </p:cNvSpPr>
          <p:nvPr>
            <p:ph type="title"/>
          </p:nvPr>
        </p:nvSpPr>
        <p:spPr>
          <a:xfrm>
            <a:off x="4114800" y="3446280"/>
            <a:ext cx="3858480" cy="690480"/>
          </a:xfrm>
          <a:prstGeom prst="rect">
            <a:avLst/>
          </a:prstGeom>
          <a:noFill/>
          <a:ln w="0">
            <a:noFill/>
          </a:ln>
        </p:spPr>
        <p:txBody>
          <a:bodyPr lIns="91440" tIns="91440" rIns="91440" bIns="91440" anchor="b">
            <a:noAutofit/>
          </a:bodyPr>
          <a:lstStyle/>
          <a:p>
            <a:pPr indent="0" algn="ctr">
              <a:lnSpc>
                <a:spcPct val="100000"/>
              </a:lnSpc>
              <a:buNone/>
            </a:pPr>
            <a:r>
              <a:rPr lang="fr-FR" sz="4000" b="1" u="none" strike="noStrike">
                <a:solidFill>
                  <a:schemeClr val="accent6"/>
                </a:solidFill>
                <a:effectLst/>
                <a:uFillTx/>
                <a:latin typeface="Josefin Sans"/>
                <a:ea typeface="Josefin Sans"/>
              </a:rPr>
              <a:t>xx%</a:t>
            </a:r>
            <a:endParaRPr lang="fr-FR" sz="4000" b="0" u="none" strike="noStrike">
              <a:solidFill>
                <a:schemeClr val="dk1"/>
              </a:solidFill>
              <a:effectLst/>
              <a:uFillTx/>
              <a:latin typeface="Arial"/>
            </a:endParaRPr>
          </a:p>
        </p:txBody>
      </p:sp>
      <p:sp>
        <p:nvSpPr>
          <p:cNvPr id="147" name="PlaceHolder 3"/>
          <p:cNvSpPr>
            <a:spLocks noGrp="1"/>
          </p:cNvSpPr>
          <p:nvPr>
            <p:ph type="title"/>
          </p:nvPr>
        </p:nvSpPr>
        <p:spPr>
          <a:xfrm>
            <a:off x="255960" y="768240"/>
            <a:ext cx="3858480" cy="690480"/>
          </a:xfrm>
          <a:prstGeom prst="rect">
            <a:avLst/>
          </a:prstGeom>
          <a:noFill/>
          <a:ln w="0">
            <a:noFill/>
          </a:ln>
        </p:spPr>
        <p:txBody>
          <a:bodyPr lIns="91440" tIns="91440" rIns="91440" bIns="91440" anchor="b">
            <a:noAutofit/>
          </a:bodyPr>
          <a:lstStyle/>
          <a:p>
            <a:pPr indent="0" algn="ctr">
              <a:lnSpc>
                <a:spcPct val="100000"/>
              </a:lnSpc>
              <a:buNone/>
            </a:pPr>
            <a:r>
              <a:rPr lang="fr-FR" sz="4000" b="1" u="none" strike="noStrike">
                <a:solidFill>
                  <a:schemeClr val="accent6"/>
                </a:solidFill>
                <a:effectLst/>
                <a:uFillTx/>
                <a:latin typeface="Josefin Sans"/>
                <a:ea typeface="Josefin Sans"/>
              </a:rPr>
              <a:t>xx%</a:t>
            </a:r>
            <a:endParaRPr lang="fr-FR" sz="4000" b="0" u="none" strike="noStrike">
              <a:solidFill>
                <a:schemeClr val="dk1"/>
              </a:solidFill>
              <a:effectLst/>
              <a:uFillTx/>
              <a:latin typeface="Arial"/>
            </a:endParaRPr>
          </a:p>
        </p:txBody>
      </p:sp>
      <p:sp>
        <p:nvSpPr>
          <p:cNvPr id="148" name="Google Shape;316;p19"/>
          <p:cNvSpPr/>
          <p:nvPr/>
        </p:nvSpPr>
        <p:spPr>
          <a:xfrm flipH="1">
            <a:off x="3939480" y="0"/>
            <a:ext cx="5126400" cy="1572840"/>
          </a:xfrm>
          <a:custGeom>
            <a:avLst/>
            <a:gdLst>
              <a:gd name="textAreaLeft" fmla="*/ 360 w 5126400"/>
              <a:gd name="textAreaRight" fmla="*/ 5127120 w 5126400"/>
              <a:gd name="textAreaTop" fmla="*/ 0 h 1572840"/>
              <a:gd name="textAreaBottom" fmla="*/ 1573200 h 15728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9" name="Google Shape;317;p19"/>
          <p:cNvSpPr/>
          <p:nvPr/>
        </p:nvSpPr>
        <p:spPr>
          <a:xfrm rot="10800000" flipH="1">
            <a:off x="1272240" y="4105440"/>
            <a:ext cx="3936600" cy="1038240"/>
          </a:xfrm>
          <a:custGeom>
            <a:avLst/>
            <a:gdLst>
              <a:gd name="textAreaLeft" fmla="*/ -360 w 3936600"/>
              <a:gd name="textAreaRight" fmla="*/ 3936600 w 3936600"/>
              <a:gd name="textAreaTop" fmla="*/ 0 h 1038240"/>
              <a:gd name="textAreaBottom" fmla="*/ 1038600 h 10382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50" name="Google Shape;318;p19"/>
          <p:cNvSpPr/>
          <p:nvPr/>
        </p:nvSpPr>
        <p:spPr>
          <a:xfrm rot="10800000">
            <a:off x="-1307520" y="3723840"/>
            <a:ext cx="5734800" cy="1419840"/>
          </a:xfrm>
          <a:custGeom>
            <a:avLst/>
            <a:gdLst>
              <a:gd name="textAreaLeft" fmla="*/ 0 w 5734800"/>
              <a:gd name="textAreaRight" fmla="*/ 5735160 w 5734800"/>
              <a:gd name="textAreaTop" fmla="*/ 0 h 1419840"/>
              <a:gd name="textAreaBottom" fmla="*/ 1420200 h 141984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51" name="Google Shape;319;p19"/>
          <p:cNvSpPr/>
          <p:nvPr/>
        </p:nvSpPr>
        <p:spPr>
          <a:xfrm rot="10800000" flipH="1">
            <a:off x="5013720" y="360"/>
            <a:ext cx="4130640" cy="1787760"/>
          </a:xfrm>
          <a:custGeom>
            <a:avLst/>
            <a:gdLst>
              <a:gd name="textAreaLeft" fmla="*/ 360 w 4130640"/>
              <a:gd name="textAreaRight" fmla="*/ 4131360 w 4130640"/>
              <a:gd name="textAreaTop" fmla="*/ 0 h 1787760"/>
              <a:gd name="textAreaBottom" fmla="*/ 1788120 h 178776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52" name="Google Shape;320;p19"/>
          <p:cNvSpPr/>
          <p:nvPr/>
        </p:nvSpPr>
        <p:spPr>
          <a:xfrm rot="10800000">
            <a:off x="5629320" y="720"/>
            <a:ext cx="3514680" cy="1787400"/>
          </a:xfrm>
          <a:custGeom>
            <a:avLst/>
            <a:gdLst>
              <a:gd name="textAreaLeft" fmla="*/ 0 w 3514680"/>
              <a:gd name="textAreaRight" fmla="*/ 3515040 w 3514680"/>
              <a:gd name="textAreaTop" fmla="*/ 0 h 1787400"/>
              <a:gd name="textAreaBottom" fmla="*/ 1787760 h 178740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53" name="Google Shape;321;p19"/>
          <p:cNvSpPr/>
          <p:nvPr/>
        </p:nvSpPr>
        <p:spPr>
          <a:xfrm rot="10800000" flipH="1">
            <a:off x="-10800" y="3896280"/>
            <a:ext cx="3936600" cy="1247400"/>
          </a:xfrm>
          <a:custGeom>
            <a:avLst/>
            <a:gdLst>
              <a:gd name="textAreaLeft" fmla="*/ -360 w 3936600"/>
              <a:gd name="textAreaRight" fmla="*/ 3936600 w 3936600"/>
              <a:gd name="textAreaTop" fmla="*/ 0 h 1247400"/>
              <a:gd name="textAreaBottom" fmla="*/ 1247760 h 124740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54" name="Google Shape;322;p19"/>
          <p:cNvSpPr/>
          <p:nvPr/>
        </p:nvSpPr>
        <p:spPr>
          <a:xfrm rot="5400000">
            <a:off x="3159720" y="42483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55" name="Google Shape;323;p19"/>
          <p:cNvSpPr/>
          <p:nvPr/>
        </p:nvSpPr>
        <p:spPr>
          <a:xfrm rot="5400000">
            <a:off x="1528560" y="42645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56" name="Google Shape;324;p19"/>
          <p:cNvSpPr/>
          <p:nvPr/>
        </p:nvSpPr>
        <p:spPr>
          <a:xfrm rot="16200000">
            <a:off x="2223720" y="42127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57" name="Google Shape;325;p19"/>
          <p:cNvSpPr/>
          <p:nvPr/>
        </p:nvSpPr>
        <p:spPr>
          <a:xfrm rot="5400000">
            <a:off x="872640" y="36302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58" name="Google Shape;326;p19"/>
          <p:cNvSpPr/>
          <p:nvPr/>
        </p:nvSpPr>
        <p:spPr>
          <a:xfrm rot="5400000">
            <a:off x="6822360" y="789480"/>
            <a:ext cx="163080" cy="163080"/>
          </a:xfrm>
          <a:prstGeom prst="ellipse">
            <a:avLst/>
          </a:prstGeom>
          <a:solidFill>
            <a:schemeClr val="accent3"/>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59" name="Google Shape;327;p19"/>
          <p:cNvSpPr/>
          <p:nvPr/>
        </p:nvSpPr>
        <p:spPr>
          <a:xfrm rot="5400000">
            <a:off x="5210280" y="8218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0" name="Google Shape;328;p19"/>
          <p:cNvSpPr/>
          <p:nvPr/>
        </p:nvSpPr>
        <p:spPr>
          <a:xfrm rot="16200000">
            <a:off x="7250400" y="17884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1" name="Google Shape;329;p19"/>
          <p:cNvSpPr/>
          <p:nvPr/>
        </p:nvSpPr>
        <p:spPr>
          <a:xfrm rot="5400000">
            <a:off x="4382640" y="1216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CUSTOM_12">
    <p:bg>
      <p:bgPr>
        <a:solidFill>
          <a:schemeClr val="lt1"/>
        </a:solidFill>
        <a:effectLst/>
      </p:bgPr>
    </p:bg>
    <p:spTree>
      <p:nvGrpSpPr>
        <p:cNvPr id="1" name=""/>
        <p:cNvGrpSpPr/>
        <p:nvPr/>
      </p:nvGrpSpPr>
      <p:grpSpPr>
        <a:xfrm>
          <a:off x="0" y="0"/>
          <a:ext cx="0" cy="0"/>
          <a:chOff x="0" y="0"/>
          <a:chExt cx="0" cy="0"/>
        </a:xfrm>
      </p:grpSpPr>
      <p:sp>
        <p:nvSpPr>
          <p:cNvPr id="162" name="PlaceHolder 1"/>
          <p:cNvSpPr>
            <a:spLocks noGrp="1"/>
          </p:cNvSpPr>
          <p:nvPr>
            <p:ph type="title"/>
          </p:nvPr>
        </p:nvSpPr>
        <p:spPr>
          <a:xfrm>
            <a:off x="2129040" y="363240"/>
            <a:ext cx="488556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163" name="Google Shape;332;p20"/>
          <p:cNvSpPr/>
          <p:nvPr/>
        </p:nvSpPr>
        <p:spPr>
          <a:xfrm flipH="1">
            <a:off x="-141480" y="-118440"/>
            <a:ext cx="3204000" cy="1650600"/>
          </a:xfrm>
          <a:custGeom>
            <a:avLst/>
            <a:gdLst>
              <a:gd name="textAreaLeft" fmla="*/ 360 w 3204000"/>
              <a:gd name="textAreaRight" fmla="*/ 3204720 w 3204000"/>
              <a:gd name="textAreaTop" fmla="*/ 0 h 1650600"/>
              <a:gd name="textAreaBottom" fmla="*/ 1650960 h 165060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5"/>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4" name="Google Shape;333;p20"/>
          <p:cNvSpPr/>
          <p:nvPr/>
        </p:nvSpPr>
        <p:spPr>
          <a:xfrm rot="10800000" flipH="1">
            <a:off x="-241920" y="-72000"/>
            <a:ext cx="2420280" cy="1033920"/>
          </a:xfrm>
          <a:custGeom>
            <a:avLst/>
            <a:gdLst>
              <a:gd name="textAreaLeft" fmla="*/ -360 w 2420280"/>
              <a:gd name="textAreaRight" fmla="*/ 2420280 w 2420280"/>
              <a:gd name="textAreaTop" fmla="*/ 0 h 1033920"/>
              <a:gd name="textAreaBottom" fmla="*/ 1034280 h 1033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5" name="Google Shape;334;p20"/>
          <p:cNvSpPr/>
          <p:nvPr/>
        </p:nvSpPr>
        <p:spPr>
          <a:xfrm rot="11115000">
            <a:off x="-697320" y="-411480"/>
            <a:ext cx="1843200" cy="869040"/>
          </a:xfrm>
          <a:custGeom>
            <a:avLst/>
            <a:gdLst>
              <a:gd name="textAreaLeft" fmla="*/ 0 w 1843200"/>
              <a:gd name="textAreaRight" fmla="*/ 1843560 w 1843200"/>
              <a:gd name="textAreaTop" fmla="*/ 0 h 869040"/>
              <a:gd name="textAreaBottom" fmla="*/ 869400 h 8690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66" name="Google Shape;335;p20"/>
          <p:cNvSpPr/>
          <p:nvPr/>
        </p:nvSpPr>
        <p:spPr>
          <a:xfrm rot="10800000" flipH="1">
            <a:off x="1758960" y="458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67" name="Google Shape;336;p20"/>
          <p:cNvSpPr/>
          <p:nvPr/>
        </p:nvSpPr>
        <p:spPr>
          <a:xfrm rot="10800000" flipH="1">
            <a:off x="869760" y="697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8" name="Google Shape;337;p20"/>
          <p:cNvSpPr/>
          <p:nvPr/>
        </p:nvSpPr>
        <p:spPr>
          <a:xfrm rot="10800000" flipH="1">
            <a:off x="91800" y="126288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SECTION_HEADER">
    <p:bg>
      <p:bgPr>
        <a:solidFill>
          <a:schemeClr val="lt1"/>
        </a:solidFill>
        <a:effectLst/>
      </p:bgPr>
    </p:bg>
    <p:spTree>
      <p:nvGrpSpPr>
        <p:cNvPr id="1" name=""/>
        <p:cNvGrpSpPr/>
        <p:nvPr/>
      </p:nvGrpSpPr>
      <p:grpSpPr>
        <a:xfrm>
          <a:off x="0" y="0"/>
          <a:ext cx="0" cy="0"/>
          <a:chOff x="0" y="0"/>
          <a:chExt cx="0" cy="0"/>
        </a:xfrm>
      </p:grpSpPr>
      <p:sp>
        <p:nvSpPr>
          <p:cNvPr id="169" name="PlaceHolder 1"/>
          <p:cNvSpPr>
            <a:spLocks noGrp="1"/>
          </p:cNvSpPr>
          <p:nvPr>
            <p:ph type="title"/>
          </p:nvPr>
        </p:nvSpPr>
        <p:spPr>
          <a:xfrm>
            <a:off x="1912320" y="2261160"/>
            <a:ext cx="5318640" cy="821880"/>
          </a:xfrm>
          <a:prstGeom prst="rect">
            <a:avLst/>
          </a:prstGeom>
          <a:noFill/>
          <a:ln w="0">
            <a:noFill/>
          </a:ln>
        </p:spPr>
        <p:txBody>
          <a:bodyPr lIns="91440" tIns="91440" rIns="91440" bIns="91440" anchor="ctr">
            <a:noAutofit/>
          </a:bodyPr>
          <a:lstStyle/>
          <a:p>
            <a:pPr indent="0">
              <a:buNone/>
            </a:pPr>
            <a:r>
              <a:rPr lang="fr-FR" sz="6000" b="0" u="none" strike="noStrike">
                <a:solidFill>
                  <a:schemeClr val="dk1"/>
                </a:solidFill>
                <a:effectLst/>
                <a:uFillTx/>
                <a:latin typeface="Arial"/>
              </a:rPr>
              <a:t>Click to edit the title text format</a:t>
            </a:r>
          </a:p>
        </p:txBody>
      </p:sp>
      <p:sp>
        <p:nvSpPr>
          <p:cNvPr id="170" name="PlaceHolder 2"/>
          <p:cNvSpPr>
            <a:spLocks noGrp="1"/>
          </p:cNvSpPr>
          <p:nvPr>
            <p:ph type="title"/>
          </p:nvPr>
        </p:nvSpPr>
        <p:spPr>
          <a:xfrm>
            <a:off x="3105720" y="1164600"/>
            <a:ext cx="2932560" cy="978120"/>
          </a:xfrm>
          <a:prstGeom prst="rect">
            <a:avLst/>
          </a:prstGeom>
          <a:noFill/>
          <a:ln w="0">
            <a:noFill/>
          </a:ln>
        </p:spPr>
        <p:txBody>
          <a:bodyPr lIns="91440" tIns="91440" rIns="91440" bIns="91440" anchor="ctr">
            <a:noAutofit/>
          </a:bodyPr>
          <a:lstStyle/>
          <a:p>
            <a:pPr indent="0" algn="ctr">
              <a:lnSpc>
                <a:spcPct val="100000"/>
              </a:lnSpc>
              <a:buNone/>
            </a:pPr>
            <a:r>
              <a:rPr lang="fr-FR" sz="8000" b="1" u="none" strike="noStrike">
                <a:solidFill>
                  <a:schemeClr val="accent2"/>
                </a:solidFill>
                <a:effectLst/>
                <a:uFillTx/>
                <a:latin typeface="Josefin Sans"/>
                <a:ea typeface="Josefin Sans"/>
              </a:rPr>
              <a:t>xx%</a:t>
            </a:r>
            <a:endParaRPr lang="fr-FR" sz="8000" b="0" u="none" strike="noStrike">
              <a:solidFill>
                <a:schemeClr val="dk1"/>
              </a:solidFill>
              <a:effectLst/>
              <a:uFillTx/>
              <a:latin typeface="Arial"/>
            </a:endParaRPr>
          </a:p>
        </p:txBody>
      </p:sp>
      <p:sp>
        <p:nvSpPr>
          <p:cNvPr id="171" name="Google Shape;30;p3"/>
          <p:cNvSpPr/>
          <p:nvPr/>
        </p:nvSpPr>
        <p:spPr>
          <a:xfrm rot="10800000">
            <a:off x="-259920" y="3285720"/>
            <a:ext cx="4057920" cy="1729440"/>
          </a:xfrm>
          <a:custGeom>
            <a:avLst/>
            <a:gdLst>
              <a:gd name="textAreaLeft" fmla="*/ 0 w 4057920"/>
              <a:gd name="textAreaRight" fmla="*/ 4058280 w 4057920"/>
              <a:gd name="textAreaTop" fmla="*/ 0 h 1729440"/>
              <a:gd name="textAreaBottom" fmla="*/ 1729800 h 172944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2" name="Google Shape;31;p3"/>
          <p:cNvSpPr/>
          <p:nvPr/>
        </p:nvSpPr>
        <p:spPr>
          <a:xfrm rot="10800000">
            <a:off x="158760" y="4430520"/>
            <a:ext cx="4129920" cy="1084680"/>
          </a:xfrm>
          <a:custGeom>
            <a:avLst/>
            <a:gdLst>
              <a:gd name="textAreaLeft" fmla="*/ 0 w 4129920"/>
              <a:gd name="textAreaRight" fmla="*/ 4130280 w 4129920"/>
              <a:gd name="textAreaTop" fmla="*/ 0 h 1084680"/>
              <a:gd name="textAreaBottom" fmla="*/ 1085040 h 108468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3" name="Google Shape;32;p3"/>
          <p:cNvSpPr/>
          <p:nvPr/>
        </p:nvSpPr>
        <p:spPr>
          <a:xfrm>
            <a:off x="3699720" y="46638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4" name="Google Shape;33;p3"/>
          <p:cNvSpPr/>
          <p:nvPr/>
        </p:nvSpPr>
        <p:spPr>
          <a:xfrm>
            <a:off x="1811160" y="4382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75" name="Google Shape;34;p3"/>
          <p:cNvSpPr/>
          <p:nvPr/>
        </p:nvSpPr>
        <p:spPr>
          <a:xfrm>
            <a:off x="-332280" y="3703320"/>
            <a:ext cx="2873880" cy="1521360"/>
          </a:xfrm>
          <a:custGeom>
            <a:avLst/>
            <a:gdLst>
              <a:gd name="textAreaLeft" fmla="*/ 0 w 2873880"/>
              <a:gd name="textAreaRight" fmla="*/ 2874240 w 2873880"/>
              <a:gd name="textAreaTop" fmla="*/ 0 h 1521360"/>
              <a:gd name="textAreaBottom" fmla="*/ 1521720 h 152136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76" name="Google Shape;35;p3"/>
          <p:cNvSpPr/>
          <p:nvPr/>
        </p:nvSpPr>
        <p:spPr>
          <a:xfrm>
            <a:off x="1231920" y="40168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7" name="Google Shape;36;p3"/>
          <p:cNvSpPr/>
          <p:nvPr/>
        </p:nvSpPr>
        <p:spPr>
          <a:xfrm>
            <a:off x="108720" y="3007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78" name="Google Shape;37;p3"/>
          <p:cNvSpPr/>
          <p:nvPr/>
        </p:nvSpPr>
        <p:spPr>
          <a:xfrm>
            <a:off x="5365080" y="166680"/>
            <a:ext cx="4057920" cy="1729440"/>
          </a:xfrm>
          <a:custGeom>
            <a:avLst/>
            <a:gdLst>
              <a:gd name="textAreaLeft" fmla="*/ 0 w 4057920"/>
              <a:gd name="textAreaRight" fmla="*/ 4058280 w 4057920"/>
              <a:gd name="textAreaTop" fmla="*/ 0 h 1729440"/>
              <a:gd name="textAreaBottom" fmla="*/ 1729800 h 172944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9" name="Google Shape;38;p3"/>
          <p:cNvSpPr/>
          <p:nvPr/>
        </p:nvSpPr>
        <p:spPr>
          <a:xfrm>
            <a:off x="4874400" y="-333360"/>
            <a:ext cx="4129920" cy="1084680"/>
          </a:xfrm>
          <a:custGeom>
            <a:avLst/>
            <a:gdLst>
              <a:gd name="textAreaLeft" fmla="*/ 0 w 4129920"/>
              <a:gd name="textAreaRight" fmla="*/ 4130280 w 4129920"/>
              <a:gd name="textAreaTop" fmla="*/ 0 h 1084680"/>
              <a:gd name="textAreaBottom" fmla="*/ 1085040 h 108468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0" name="Google Shape;39;p3"/>
          <p:cNvSpPr/>
          <p:nvPr/>
        </p:nvSpPr>
        <p:spPr>
          <a:xfrm rot="10800000">
            <a:off x="5365800" y="4197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1" name="Google Shape;40;p3"/>
          <p:cNvSpPr/>
          <p:nvPr/>
        </p:nvSpPr>
        <p:spPr>
          <a:xfrm rot="10800000">
            <a:off x="7189200" y="6361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82" name="Google Shape;41;p3"/>
          <p:cNvSpPr/>
          <p:nvPr/>
        </p:nvSpPr>
        <p:spPr>
          <a:xfrm rot="10800000">
            <a:off x="6621480" y="-43200"/>
            <a:ext cx="2873880" cy="1521360"/>
          </a:xfrm>
          <a:custGeom>
            <a:avLst/>
            <a:gdLst>
              <a:gd name="textAreaLeft" fmla="*/ 0 w 2873880"/>
              <a:gd name="textAreaRight" fmla="*/ 2874240 w 2873880"/>
              <a:gd name="textAreaTop" fmla="*/ 0 h 1521360"/>
              <a:gd name="textAreaBottom" fmla="*/ 1521720 h 152136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83" name="Google Shape;42;p3"/>
          <p:cNvSpPr/>
          <p:nvPr/>
        </p:nvSpPr>
        <p:spPr>
          <a:xfrm rot="10800000">
            <a:off x="7833240" y="10663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4" name="Google Shape;43;p3"/>
          <p:cNvSpPr/>
          <p:nvPr/>
        </p:nvSpPr>
        <p:spPr>
          <a:xfrm rot="10800000">
            <a:off x="8891280" y="2010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CUSTOM_15">
    <p:bg>
      <p:bgPr>
        <a:solidFill>
          <a:schemeClr val="lt1"/>
        </a:solidFill>
        <a:effectLst/>
      </p:bgPr>
    </p:bg>
    <p:spTree>
      <p:nvGrpSpPr>
        <p:cNvPr id="1" name=""/>
        <p:cNvGrpSpPr/>
        <p:nvPr/>
      </p:nvGrpSpPr>
      <p:grpSpPr>
        <a:xfrm>
          <a:off x="0" y="0"/>
          <a:ext cx="0" cy="0"/>
          <a:chOff x="0" y="0"/>
          <a:chExt cx="0" cy="0"/>
        </a:xfrm>
      </p:grpSpPr>
      <p:sp>
        <p:nvSpPr>
          <p:cNvPr id="185"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186" name="Google Shape;340;p21"/>
          <p:cNvSpPr/>
          <p:nvPr/>
        </p:nvSpPr>
        <p:spPr>
          <a:xfrm rot="1518600">
            <a:off x="6954480" y="116640"/>
            <a:ext cx="2227680" cy="918720"/>
          </a:xfrm>
          <a:custGeom>
            <a:avLst/>
            <a:gdLst>
              <a:gd name="textAreaLeft" fmla="*/ 0 w 2227680"/>
              <a:gd name="textAreaRight" fmla="*/ 2228040 w 2227680"/>
              <a:gd name="textAreaTop" fmla="*/ 0 h 918720"/>
              <a:gd name="textAreaBottom" fmla="*/ 919080 h 918720"/>
            </a:gdLst>
            <a:ahLst/>
            <a:cxnLst/>
            <a:rect l="textAreaLeft" t="textAreaTop" r="textAreaRight" b="textAreaBottom"/>
            <a:pathLst>
              <a:path w="246008" h="61867">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7" name="Google Shape;341;p21"/>
          <p:cNvSpPr/>
          <p:nvPr/>
        </p:nvSpPr>
        <p:spPr>
          <a:xfrm rot="1519200">
            <a:off x="6010200" y="-585720"/>
            <a:ext cx="3782520" cy="1428480"/>
          </a:xfrm>
          <a:custGeom>
            <a:avLst/>
            <a:gdLst>
              <a:gd name="textAreaLeft" fmla="*/ 0 w 3782520"/>
              <a:gd name="textAreaRight" fmla="*/ 3782880 w 3782520"/>
              <a:gd name="textAreaTop" fmla="*/ 0 h 1428480"/>
              <a:gd name="textAreaBottom" fmla="*/ 1428840 h 1428480"/>
            </a:gdLst>
            <a:ahLst/>
            <a:cxnLst/>
            <a:rect l="textAreaLeft" t="textAreaTop" r="textAreaRight" b="textAreaBottom"/>
            <a:pathLst>
              <a:path w="264364" h="61984">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8" name="Google Shape;342;p21"/>
          <p:cNvSpPr/>
          <p:nvPr/>
        </p:nvSpPr>
        <p:spPr>
          <a:xfrm rot="1518600" flipH="1">
            <a:off x="6004440" y="-502560"/>
            <a:ext cx="4264560" cy="1843200"/>
          </a:xfrm>
          <a:custGeom>
            <a:avLst/>
            <a:gdLst>
              <a:gd name="textAreaLeft" fmla="*/ 360 w 4264560"/>
              <a:gd name="textAreaRight" fmla="*/ 4265280 w 4264560"/>
              <a:gd name="textAreaTop" fmla="*/ 0 h 1843200"/>
              <a:gd name="textAreaBottom" fmla="*/ 1843560 h 184320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89" name="Google Shape;343;p21"/>
          <p:cNvSpPr/>
          <p:nvPr/>
        </p:nvSpPr>
        <p:spPr>
          <a:xfrm rot="16200000">
            <a:off x="6589080" y="1656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90" name="Google Shape;344;p21"/>
          <p:cNvSpPr/>
          <p:nvPr/>
        </p:nvSpPr>
        <p:spPr>
          <a:xfrm rot="16200000">
            <a:off x="8006400" y="3304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1" name="Google Shape;345;p21"/>
          <p:cNvSpPr/>
          <p:nvPr/>
        </p:nvSpPr>
        <p:spPr>
          <a:xfrm rot="5400000">
            <a:off x="7311240" y="382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2" name="Google Shape;346;p21"/>
          <p:cNvSpPr/>
          <p:nvPr/>
        </p:nvSpPr>
        <p:spPr>
          <a:xfrm rot="16200000">
            <a:off x="8597520" y="9003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CUSTOM_16">
    <p:bg>
      <p:bgPr>
        <a:solidFill>
          <a:schemeClr val="lt1"/>
        </a:solidFill>
        <a:effectLst/>
      </p:bgPr>
    </p:bg>
    <p:spTree>
      <p:nvGrpSpPr>
        <p:cNvPr id="1" name=""/>
        <p:cNvGrpSpPr/>
        <p:nvPr/>
      </p:nvGrpSpPr>
      <p:grpSpPr>
        <a:xfrm>
          <a:off x="0" y="0"/>
          <a:ext cx="0" cy="0"/>
          <a:chOff x="0" y="0"/>
          <a:chExt cx="0" cy="0"/>
        </a:xfrm>
      </p:grpSpPr>
      <p:sp>
        <p:nvSpPr>
          <p:cNvPr id="193"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194" name="Google Shape;349;p22"/>
          <p:cNvSpPr/>
          <p:nvPr/>
        </p:nvSpPr>
        <p:spPr>
          <a:xfrm>
            <a:off x="60120" y="0"/>
            <a:ext cx="3198600" cy="981360"/>
          </a:xfrm>
          <a:custGeom>
            <a:avLst/>
            <a:gdLst>
              <a:gd name="textAreaLeft" fmla="*/ 0 w 3198600"/>
              <a:gd name="textAreaRight" fmla="*/ 3198960 w 3198600"/>
              <a:gd name="textAreaTop" fmla="*/ 0 h 981360"/>
              <a:gd name="textAreaBottom" fmla="*/ 981720 h 98136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5" name="Google Shape;350;p22"/>
          <p:cNvSpPr/>
          <p:nvPr/>
        </p:nvSpPr>
        <p:spPr>
          <a:xfrm rot="10800000">
            <a:off x="11880" y="0"/>
            <a:ext cx="2577240" cy="1115640"/>
          </a:xfrm>
          <a:custGeom>
            <a:avLst/>
            <a:gdLst>
              <a:gd name="textAreaLeft" fmla="*/ 0 w 2577240"/>
              <a:gd name="textAreaRight" fmla="*/ 2577600 w 2577240"/>
              <a:gd name="textAreaTop" fmla="*/ 0 h 1115640"/>
              <a:gd name="textAreaBottom" fmla="*/ 1116000 h 111564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6" name="Google Shape;351;p22"/>
          <p:cNvSpPr/>
          <p:nvPr/>
        </p:nvSpPr>
        <p:spPr>
          <a:xfrm rot="10800000" flipH="1">
            <a:off x="11160" y="720"/>
            <a:ext cx="2193480" cy="1115280"/>
          </a:xfrm>
          <a:custGeom>
            <a:avLst/>
            <a:gdLst>
              <a:gd name="textAreaLeft" fmla="*/ -360 w 2193480"/>
              <a:gd name="textAreaRight" fmla="*/ 2193480 w 2193480"/>
              <a:gd name="textAreaTop" fmla="*/ 0 h 1115280"/>
              <a:gd name="textAreaBottom" fmla="*/ 1115640 h 111528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97" name="Google Shape;352;p22"/>
          <p:cNvSpPr/>
          <p:nvPr/>
        </p:nvSpPr>
        <p:spPr>
          <a:xfrm rot="5400000" flipH="1">
            <a:off x="3258360" y="2001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98" name="Google Shape;353;p22"/>
          <p:cNvSpPr/>
          <p:nvPr/>
        </p:nvSpPr>
        <p:spPr>
          <a:xfrm rot="5400000" flipH="1">
            <a:off x="1271880" y="4449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9" name="Google Shape;354;p22"/>
          <p:cNvSpPr/>
          <p:nvPr/>
        </p:nvSpPr>
        <p:spPr>
          <a:xfrm rot="5400000" flipH="1">
            <a:off x="375840" y="13590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CUSTOM_17">
    <p:bg>
      <p:bgPr>
        <a:solidFill>
          <a:schemeClr val="lt1"/>
        </a:solidFill>
        <a:effectLst/>
      </p:bgPr>
    </p:bg>
    <p:spTree>
      <p:nvGrpSpPr>
        <p:cNvPr id="1" name=""/>
        <p:cNvGrpSpPr/>
        <p:nvPr/>
      </p:nvGrpSpPr>
      <p:grpSpPr>
        <a:xfrm>
          <a:off x="0" y="0"/>
          <a:ext cx="0" cy="0"/>
          <a:chOff x="0" y="0"/>
          <a:chExt cx="0" cy="0"/>
        </a:xfrm>
      </p:grpSpPr>
      <p:sp>
        <p:nvSpPr>
          <p:cNvPr id="200" name="PlaceHolder 1"/>
          <p:cNvSpPr>
            <a:spLocks noGrp="1"/>
          </p:cNvSpPr>
          <p:nvPr>
            <p:ph type="title"/>
          </p:nvPr>
        </p:nvSpPr>
        <p:spPr>
          <a:xfrm>
            <a:off x="710640" y="1974960"/>
            <a:ext cx="2073240" cy="1193400"/>
          </a:xfrm>
          <a:prstGeom prst="rect">
            <a:avLst/>
          </a:prstGeom>
          <a:noFill/>
          <a:ln w="0">
            <a:noFill/>
          </a:ln>
        </p:spPr>
        <p:txBody>
          <a:bodyPr lIns="91440" tIns="91440" rIns="91440" bIns="91440" anchor="ctr">
            <a:noAutofit/>
          </a:bodyPr>
          <a:lstStyle/>
          <a:p>
            <a:pPr indent="0">
              <a:buNone/>
            </a:pPr>
            <a:r>
              <a:rPr lang="fr-FR" sz="3000" b="0" u="none" strike="noStrike">
                <a:solidFill>
                  <a:schemeClr val="dk1"/>
                </a:solidFill>
                <a:effectLst/>
                <a:uFillTx/>
                <a:latin typeface="Arial"/>
              </a:rPr>
              <a:t>Click to edit the title text format</a:t>
            </a:r>
          </a:p>
        </p:txBody>
      </p:sp>
      <p:sp>
        <p:nvSpPr>
          <p:cNvPr id="201" name="Google Shape;357;p23"/>
          <p:cNvSpPr/>
          <p:nvPr/>
        </p:nvSpPr>
        <p:spPr>
          <a:xfrm rot="5400000">
            <a:off x="6103800" y="2087280"/>
            <a:ext cx="5127120" cy="953280"/>
          </a:xfrm>
          <a:custGeom>
            <a:avLst/>
            <a:gdLst>
              <a:gd name="textAreaLeft" fmla="*/ 0 w 5127120"/>
              <a:gd name="textAreaRight" fmla="*/ 5127480 w 5127120"/>
              <a:gd name="textAreaTop" fmla="*/ 0 h 953280"/>
              <a:gd name="textAreaBottom" fmla="*/ 953640 h 953280"/>
            </a:gdLst>
            <a:ahLst/>
            <a:cxnLst/>
            <a:rect l="textAreaLeft" t="textAreaTop" r="textAreaRight" b="textAreaBottom"/>
            <a:pathLst>
              <a:path w="246008" h="61867">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2" name="Google Shape;358;p23"/>
          <p:cNvSpPr/>
          <p:nvPr/>
        </p:nvSpPr>
        <p:spPr>
          <a:xfrm rot="5400000">
            <a:off x="6174000" y="2173320"/>
            <a:ext cx="5142960" cy="796680"/>
          </a:xfrm>
          <a:custGeom>
            <a:avLst/>
            <a:gdLst>
              <a:gd name="textAreaLeft" fmla="*/ 0 w 5142960"/>
              <a:gd name="textAreaRight" fmla="*/ 5143320 w 5142960"/>
              <a:gd name="textAreaTop" fmla="*/ 0 h 796680"/>
              <a:gd name="textAreaBottom" fmla="*/ 797040 h 796680"/>
            </a:gdLst>
            <a:ahLst/>
            <a:cxnLst/>
            <a:rect l="textAreaLeft" t="textAreaTop" r="textAreaRight" b="textAreaBottom"/>
            <a:pathLst>
              <a:path w="264364" h="61984">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3" name="Google Shape;359;p23"/>
          <p:cNvSpPr/>
          <p:nvPr/>
        </p:nvSpPr>
        <p:spPr>
          <a:xfrm rot="5400000" flipH="1">
            <a:off x="6142680" y="2143080"/>
            <a:ext cx="5142960" cy="857160"/>
          </a:xfrm>
          <a:custGeom>
            <a:avLst/>
            <a:gdLst>
              <a:gd name="textAreaLeft" fmla="*/ 360 w 5142960"/>
              <a:gd name="textAreaRight" fmla="*/ 5143680 w 5142960"/>
              <a:gd name="textAreaTop" fmla="*/ 0 h 857160"/>
              <a:gd name="textAreaBottom" fmla="*/ 857520 h 85716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04" name="Google Shape;360;p23"/>
          <p:cNvSpPr/>
          <p:nvPr/>
        </p:nvSpPr>
        <p:spPr>
          <a:xfrm rot="10800000">
            <a:off x="8190720" y="29260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05" name="Google Shape;361;p23"/>
          <p:cNvSpPr/>
          <p:nvPr/>
        </p:nvSpPr>
        <p:spPr>
          <a:xfrm rot="10800000">
            <a:off x="8439120" y="1809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6" name="Google Shape;362;p23"/>
          <p:cNvSpPr/>
          <p:nvPr/>
        </p:nvSpPr>
        <p:spPr>
          <a:xfrm>
            <a:off x="8223120" y="45064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7" name="Google Shape;363;p23"/>
          <p:cNvSpPr/>
          <p:nvPr/>
        </p:nvSpPr>
        <p:spPr>
          <a:xfrm rot="10800000">
            <a:off x="8093520" y="3578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USTOM_22">
    <p:bg>
      <p:bgPr>
        <a:solidFill>
          <a:schemeClr val="lt1"/>
        </a:solidFill>
        <a:effectLst/>
      </p:bgPr>
    </p:bg>
    <p:spTree>
      <p:nvGrpSpPr>
        <p:cNvPr id="1" name=""/>
        <p:cNvGrpSpPr/>
        <p:nvPr/>
      </p:nvGrpSpPr>
      <p:grpSpPr>
        <a:xfrm>
          <a:off x="0" y="0"/>
          <a:ext cx="0" cy="0"/>
          <a:chOff x="0" y="0"/>
          <a:chExt cx="0" cy="0"/>
        </a:xfrm>
      </p:grpSpPr>
      <p:sp>
        <p:nvSpPr>
          <p:cNvPr id="208"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09" name="Google Shape;366;p24"/>
          <p:cNvSpPr/>
          <p:nvPr/>
        </p:nvSpPr>
        <p:spPr>
          <a:xfrm rot="18319200" flipH="1">
            <a:off x="7781040" y="379224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0" name="Google Shape;367;p24"/>
          <p:cNvSpPr/>
          <p:nvPr/>
        </p:nvSpPr>
        <p:spPr>
          <a:xfrm rot="16887600">
            <a:off x="7628400" y="395496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1" name="Google Shape;368;p24"/>
          <p:cNvSpPr/>
          <p:nvPr/>
        </p:nvSpPr>
        <p:spPr>
          <a:xfrm rot="17464200" flipH="1">
            <a:off x="7516800" y="3618000"/>
            <a:ext cx="3605040" cy="1194480"/>
          </a:xfrm>
          <a:custGeom>
            <a:avLst/>
            <a:gdLst>
              <a:gd name="textAreaLeft" fmla="*/ 360 w 3605040"/>
              <a:gd name="textAreaRight" fmla="*/ 3605760 w 3605040"/>
              <a:gd name="textAreaTop" fmla="*/ 0 h 1194480"/>
              <a:gd name="textAreaBottom" fmla="*/ 1194840 h 11944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12" name="Google Shape;369;p24"/>
          <p:cNvSpPr/>
          <p:nvPr/>
        </p:nvSpPr>
        <p:spPr>
          <a:xfrm rot="1958400">
            <a:off x="8794440" y="28890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13" name="Google Shape;370;p24"/>
          <p:cNvSpPr/>
          <p:nvPr/>
        </p:nvSpPr>
        <p:spPr>
          <a:xfrm rot="12760200">
            <a:off x="8872200" y="39477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4" name="Google Shape;371;p24"/>
          <p:cNvSpPr/>
          <p:nvPr/>
        </p:nvSpPr>
        <p:spPr>
          <a:xfrm rot="1958400">
            <a:off x="8441280" y="44870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CUSTOM_27">
    <p:bg>
      <p:bgPr>
        <a:solidFill>
          <a:schemeClr val="lt1"/>
        </a:solidFill>
        <a:effectLst/>
      </p:bgPr>
    </p:bg>
    <p:spTree>
      <p:nvGrpSpPr>
        <p:cNvPr id="1" name=""/>
        <p:cNvGrpSpPr/>
        <p:nvPr/>
      </p:nvGrpSpPr>
      <p:grpSpPr>
        <a:xfrm>
          <a:off x="0" y="0"/>
          <a:ext cx="0" cy="0"/>
          <a:chOff x="0" y="0"/>
          <a:chExt cx="0" cy="0"/>
        </a:xfrm>
      </p:grpSpPr>
      <p:sp>
        <p:nvSpPr>
          <p:cNvPr id="215"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16" name="Google Shape;374;p25"/>
          <p:cNvSpPr/>
          <p:nvPr/>
        </p:nvSpPr>
        <p:spPr>
          <a:xfrm rot="10800000">
            <a:off x="7301160" y="63720"/>
            <a:ext cx="2442960" cy="939600"/>
          </a:xfrm>
          <a:custGeom>
            <a:avLst/>
            <a:gdLst>
              <a:gd name="textAreaLeft" fmla="*/ 0 w 2442960"/>
              <a:gd name="textAreaRight" fmla="*/ 244332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7" name="Google Shape;375;p25"/>
          <p:cNvSpPr/>
          <p:nvPr/>
        </p:nvSpPr>
        <p:spPr>
          <a:xfrm rot="12232200" flipH="1">
            <a:off x="6856920" y="-337680"/>
            <a:ext cx="3153600" cy="1120680"/>
          </a:xfrm>
          <a:custGeom>
            <a:avLst/>
            <a:gdLst>
              <a:gd name="textAreaLeft" fmla="*/ 360 w 3153600"/>
              <a:gd name="textAreaRight" fmla="*/ 315432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8" name="Google Shape;376;p25"/>
          <p:cNvSpPr/>
          <p:nvPr/>
        </p:nvSpPr>
        <p:spPr>
          <a:xfrm rot="11655600">
            <a:off x="6941520" y="-294120"/>
            <a:ext cx="3605040" cy="1194480"/>
          </a:xfrm>
          <a:custGeom>
            <a:avLst/>
            <a:gdLst>
              <a:gd name="textAreaLeft" fmla="*/ 0 w 3605040"/>
              <a:gd name="textAreaRight" fmla="*/ 3605400 w 3605040"/>
              <a:gd name="textAreaTop" fmla="*/ 0 h 1194480"/>
              <a:gd name="textAreaBottom" fmla="*/ 1194840 h 11944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19" name="Google Shape;377;p25"/>
          <p:cNvSpPr/>
          <p:nvPr/>
        </p:nvSpPr>
        <p:spPr>
          <a:xfrm rot="5400000">
            <a:off x="8827200" y="15332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20" name="Google Shape;378;p25"/>
          <p:cNvSpPr/>
          <p:nvPr/>
        </p:nvSpPr>
        <p:spPr>
          <a:xfrm rot="5400000">
            <a:off x="6850440" y="111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1" name="Google Shape;379;p25"/>
          <p:cNvSpPr/>
          <p:nvPr/>
        </p:nvSpPr>
        <p:spPr>
          <a:xfrm rot="16200000">
            <a:off x="8001360" y="7135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CUSTOM_28">
    <p:bg>
      <p:bgPr>
        <a:solidFill>
          <a:schemeClr val="lt1"/>
        </a:solidFill>
        <a:effectLst/>
      </p:bgPr>
    </p:bg>
    <p:spTree>
      <p:nvGrpSpPr>
        <p:cNvPr id="1" name=""/>
        <p:cNvGrpSpPr/>
        <p:nvPr/>
      </p:nvGrpSpPr>
      <p:grpSpPr>
        <a:xfrm>
          <a:off x="0" y="0"/>
          <a:ext cx="0" cy="0"/>
          <a:chOff x="0" y="0"/>
          <a:chExt cx="0" cy="0"/>
        </a:xfrm>
      </p:grpSpPr>
      <p:sp>
        <p:nvSpPr>
          <p:cNvPr id="222"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23" name="Google Shape;382;p26"/>
          <p:cNvSpPr/>
          <p:nvPr/>
        </p:nvSpPr>
        <p:spPr>
          <a:xfrm rot="10800000" flipH="1">
            <a:off x="-1381320" y="30240"/>
            <a:ext cx="3370320" cy="939600"/>
          </a:xfrm>
          <a:custGeom>
            <a:avLst/>
            <a:gdLst>
              <a:gd name="textAreaLeft" fmla="*/ 360 w 3370320"/>
              <a:gd name="textAreaRight" fmla="*/ 3371040 w 337032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4" name="Google Shape;383;p26"/>
          <p:cNvSpPr/>
          <p:nvPr/>
        </p:nvSpPr>
        <p:spPr>
          <a:xfrm rot="9733200">
            <a:off x="-1662480" y="-411840"/>
            <a:ext cx="4178160" cy="1200960"/>
          </a:xfrm>
          <a:custGeom>
            <a:avLst/>
            <a:gdLst>
              <a:gd name="textAreaLeft" fmla="*/ 0 w 4178160"/>
              <a:gd name="textAreaRight" fmla="*/ 4178520 w 4178160"/>
              <a:gd name="textAreaTop" fmla="*/ 0 h 1200960"/>
              <a:gd name="textAreaBottom" fmla="*/ 1201320 h 120096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5" name="Google Shape;384;p26"/>
          <p:cNvSpPr/>
          <p:nvPr/>
        </p:nvSpPr>
        <p:spPr>
          <a:xfrm rot="10173600" flipH="1">
            <a:off x="-2453040" y="-344160"/>
            <a:ext cx="4901400" cy="1226880"/>
          </a:xfrm>
          <a:custGeom>
            <a:avLst/>
            <a:gdLst>
              <a:gd name="textAreaLeft" fmla="*/ 360 w 4901400"/>
              <a:gd name="textAreaRight" fmla="*/ 4902120 w 4901400"/>
              <a:gd name="textAreaTop" fmla="*/ 0 h 1226880"/>
              <a:gd name="textAreaBottom" fmla="*/ 1227240 h 12268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26" name="Google Shape;385;p26"/>
          <p:cNvSpPr/>
          <p:nvPr/>
        </p:nvSpPr>
        <p:spPr>
          <a:xfrm rot="5400000" flipH="1">
            <a:off x="2728080" y="597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27" name="Google Shape;386;p26"/>
          <p:cNvSpPr/>
          <p:nvPr/>
        </p:nvSpPr>
        <p:spPr>
          <a:xfrm rot="5400000" flipH="1">
            <a:off x="1103400" y="6004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8" name="Google Shape;387;p26"/>
          <p:cNvSpPr/>
          <p:nvPr/>
        </p:nvSpPr>
        <p:spPr>
          <a:xfrm rot="5400000" flipH="1">
            <a:off x="305640" y="10015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CUSTOM_14">
    <p:bg>
      <p:bgPr>
        <a:solidFill>
          <a:schemeClr val="lt1"/>
        </a:solidFill>
        <a:effectLst/>
      </p:bgPr>
    </p:bg>
    <p:spTree>
      <p:nvGrpSpPr>
        <p:cNvPr id="1" name=""/>
        <p:cNvGrpSpPr/>
        <p:nvPr/>
      </p:nvGrpSpPr>
      <p:grpSpPr>
        <a:xfrm>
          <a:off x="0" y="0"/>
          <a:ext cx="0" cy="0"/>
          <a:chOff x="0" y="0"/>
          <a:chExt cx="0" cy="0"/>
        </a:xfrm>
      </p:grpSpPr>
      <p:sp>
        <p:nvSpPr>
          <p:cNvPr id="229" name="Google Shape;389;p27"/>
          <p:cNvSpPr/>
          <p:nvPr/>
        </p:nvSpPr>
        <p:spPr>
          <a:xfrm rot="10800000">
            <a:off x="28440" y="4556880"/>
            <a:ext cx="9115560" cy="630000"/>
          </a:xfrm>
          <a:custGeom>
            <a:avLst/>
            <a:gdLst>
              <a:gd name="textAreaLeft" fmla="*/ 0 w 9115560"/>
              <a:gd name="textAreaRight" fmla="*/ 9115920 w 9115560"/>
              <a:gd name="textAreaTop" fmla="*/ 0 h 630000"/>
              <a:gd name="textAreaBottom" fmla="*/ 630360 h 630000"/>
            </a:gdLst>
            <a:ahLst/>
            <a:cxnLst/>
            <a:rect l="textAreaLeft" t="textAreaTop" r="textAreaRight" b="textAreaBottom"/>
            <a:pathLst>
              <a:path w="246008" h="61867">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0" name="Google Shape;390;p27"/>
          <p:cNvSpPr/>
          <p:nvPr/>
        </p:nvSpPr>
        <p:spPr>
          <a:xfrm rot="10800000">
            <a:off x="720" y="4660200"/>
            <a:ext cx="9143280" cy="526680"/>
          </a:xfrm>
          <a:custGeom>
            <a:avLst/>
            <a:gdLst>
              <a:gd name="textAreaLeft" fmla="*/ 0 w 9143280"/>
              <a:gd name="textAreaRight" fmla="*/ 9143640 w 9143280"/>
              <a:gd name="textAreaTop" fmla="*/ 0 h 526680"/>
              <a:gd name="textAreaBottom" fmla="*/ 527040 h 526680"/>
            </a:gdLst>
            <a:ahLst/>
            <a:cxnLst/>
            <a:rect l="textAreaLeft" t="textAreaTop" r="textAreaRight" b="textAreaBottom"/>
            <a:pathLst>
              <a:path w="264364" h="61984">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1" name="Google Shape;391;p27"/>
          <p:cNvSpPr/>
          <p:nvPr/>
        </p:nvSpPr>
        <p:spPr>
          <a:xfrm rot="10800000" flipH="1">
            <a:off x="-360" y="4620600"/>
            <a:ext cx="9143640" cy="566640"/>
          </a:xfrm>
          <a:custGeom>
            <a:avLst/>
            <a:gdLst>
              <a:gd name="textAreaLeft" fmla="*/ -360 w 9143640"/>
              <a:gd name="textAreaRight" fmla="*/ 9143640 w 9143640"/>
              <a:gd name="textAreaTop" fmla="*/ 0 h 566640"/>
              <a:gd name="textAreaBottom" fmla="*/ 567000 h 5666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32"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33" name="Google Shape;393;p27"/>
          <p:cNvSpPr/>
          <p:nvPr/>
        </p:nvSpPr>
        <p:spPr>
          <a:xfrm rot="5400000">
            <a:off x="5105880" y="45385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34" name="Google Shape;394;p27"/>
          <p:cNvSpPr/>
          <p:nvPr/>
        </p:nvSpPr>
        <p:spPr>
          <a:xfrm rot="5400000">
            <a:off x="2614320" y="45705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5" name="Google Shape;395;p27"/>
          <p:cNvSpPr/>
          <p:nvPr/>
        </p:nvSpPr>
        <p:spPr>
          <a:xfrm rot="16200000">
            <a:off x="8149680" y="44402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6" name="Google Shape;396;p27"/>
          <p:cNvSpPr/>
          <p:nvPr/>
        </p:nvSpPr>
        <p:spPr>
          <a:xfrm rot="5400000">
            <a:off x="171720" y="46540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CUSTOM_30">
    <p:bg>
      <p:bgPr>
        <a:solidFill>
          <a:schemeClr val="lt1"/>
        </a:solidFill>
        <a:effectLst/>
      </p:bgPr>
    </p:bg>
    <p:spTree>
      <p:nvGrpSpPr>
        <p:cNvPr id="1" name=""/>
        <p:cNvGrpSpPr/>
        <p:nvPr/>
      </p:nvGrpSpPr>
      <p:grpSpPr>
        <a:xfrm>
          <a:off x="0" y="0"/>
          <a:ext cx="0" cy="0"/>
          <a:chOff x="0" y="0"/>
          <a:chExt cx="0" cy="0"/>
        </a:xfrm>
      </p:grpSpPr>
      <p:sp>
        <p:nvSpPr>
          <p:cNvPr id="237"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38" name="Google Shape;399;p28"/>
          <p:cNvSpPr/>
          <p:nvPr/>
        </p:nvSpPr>
        <p:spPr>
          <a:xfrm flipH="1">
            <a:off x="6742440" y="415044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9" name="Google Shape;400;p28"/>
          <p:cNvSpPr/>
          <p:nvPr/>
        </p:nvSpPr>
        <p:spPr>
          <a:xfrm rot="20167800">
            <a:off x="6297840" y="437076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0" name="Google Shape;401;p28"/>
          <p:cNvSpPr/>
          <p:nvPr/>
        </p:nvSpPr>
        <p:spPr>
          <a:xfrm rot="20744400" flipH="1">
            <a:off x="6383160" y="4253760"/>
            <a:ext cx="3605040" cy="1194120"/>
          </a:xfrm>
          <a:custGeom>
            <a:avLst/>
            <a:gdLst>
              <a:gd name="textAreaLeft" fmla="*/ 360 w 3605040"/>
              <a:gd name="textAreaRight" fmla="*/ 3605760 w 3605040"/>
              <a:gd name="textAreaTop" fmla="*/ 0 h 1194120"/>
              <a:gd name="textAreaBottom" fmla="*/ 1194480 h 11941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41" name="Google Shape;402;p28"/>
          <p:cNvSpPr/>
          <p:nvPr/>
        </p:nvSpPr>
        <p:spPr>
          <a:xfrm rot="3640200">
            <a:off x="8849160" y="38098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42" name="Google Shape;403;p28"/>
          <p:cNvSpPr/>
          <p:nvPr/>
        </p:nvSpPr>
        <p:spPr>
          <a:xfrm rot="3637200">
            <a:off x="7608960" y="4404960"/>
            <a:ext cx="9828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3" name="Google Shape;404;p28"/>
          <p:cNvSpPr/>
          <p:nvPr/>
        </p:nvSpPr>
        <p:spPr>
          <a:xfrm rot="14437200">
            <a:off x="8189280" y="4019040"/>
            <a:ext cx="9828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4" name="Google Shape;405;p28"/>
          <p:cNvSpPr/>
          <p:nvPr/>
        </p:nvSpPr>
        <p:spPr>
          <a:xfrm rot="3640200">
            <a:off x="6738120" y="41526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CUSTOM_31">
    <p:bg>
      <p:bgPr>
        <a:solidFill>
          <a:schemeClr val="lt1"/>
        </a:solidFill>
        <a:effectLst/>
      </p:bgPr>
    </p:bg>
    <p:spTree>
      <p:nvGrpSpPr>
        <p:cNvPr id="1" name=""/>
        <p:cNvGrpSpPr/>
        <p:nvPr/>
      </p:nvGrpSpPr>
      <p:grpSpPr>
        <a:xfrm>
          <a:off x="0" y="0"/>
          <a:ext cx="0" cy="0"/>
          <a:chOff x="0" y="0"/>
          <a:chExt cx="0" cy="0"/>
        </a:xfrm>
      </p:grpSpPr>
      <p:sp>
        <p:nvSpPr>
          <p:cNvPr id="245"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46" name="Google Shape;408;p29"/>
          <p:cNvSpPr/>
          <p:nvPr/>
        </p:nvSpPr>
        <p:spPr>
          <a:xfrm rot="10800000">
            <a:off x="-1078920" y="4069800"/>
            <a:ext cx="4337280" cy="1073880"/>
          </a:xfrm>
          <a:custGeom>
            <a:avLst/>
            <a:gdLst>
              <a:gd name="textAreaLeft" fmla="*/ 0 w 4337280"/>
              <a:gd name="textAreaRight" fmla="*/ 4337640 w 4337280"/>
              <a:gd name="textAreaTop" fmla="*/ 0 h 1073880"/>
              <a:gd name="textAreaBottom" fmla="*/ 1074240 h 107388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7" name="Google Shape;409;p29"/>
          <p:cNvSpPr/>
          <p:nvPr/>
        </p:nvSpPr>
        <p:spPr>
          <a:xfrm rot="10800000" flipH="1">
            <a:off x="-98280" y="4200480"/>
            <a:ext cx="2977560" cy="943200"/>
          </a:xfrm>
          <a:custGeom>
            <a:avLst/>
            <a:gdLst>
              <a:gd name="textAreaLeft" fmla="*/ -360 w 2977560"/>
              <a:gd name="textAreaRight" fmla="*/ 2977560 w 2977560"/>
              <a:gd name="textAreaTop" fmla="*/ 0 h 943200"/>
              <a:gd name="textAreaBottom" fmla="*/ 943560 h 94320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48" name="Google Shape;410;p29"/>
          <p:cNvSpPr/>
          <p:nvPr/>
        </p:nvSpPr>
        <p:spPr>
          <a:xfrm rot="5400000">
            <a:off x="2548800" y="4674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49" name="Google Shape;411;p29"/>
          <p:cNvSpPr/>
          <p:nvPr/>
        </p:nvSpPr>
        <p:spPr>
          <a:xfrm rot="5400000">
            <a:off x="1196640" y="45748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50" name="Google Shape;412;p29"/>
          <p:cNvSpPr/>
          <p:nvPr/>
        </p:nvSpPr>
        <p:spPr>
          <a:xfrm rot="16200000">
            <a:off x="1891440" y="4522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CUSTOM_34">
    <p:bg>
      <p:bgPr>
        <a:solidFill>
          <a:schemeClr val="lt1"/>
        </a:solidFill>
        <a:effectLst/>
      </p:bgPr>
    </p:bg>
    <p:spTree>
      <p:nvGrpSpPr>
        <p:cNvPr id="1" name=""/>
        <p:cNvGrpSpPr/>
        <p:nvPr/>
      </p:nvGrpSpPr>
      <p:grpSpPr>
        <a:xfrm>
          <a:off x="0" y="0"/>
          <a:ext cx="0" cy="0"/>
          <a:chOff x="0" y="0"/>
          <a:chExt cx="0" cy="0"/>
        </a:xfrm>
      </p:grpSpPr>
      <p:sp>
        <p:nvSpPr>
          <p:cNvPr id="251"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52" name="Google Shape;415;p30"/>
          <p:cNvSpPr/>
          <p:nvPr/>
        </p:nvSpPr>
        <p:spPr>
          <a:xfrm rot="15688200" flipH="1">
            <a:off x="-870120" y="-757440"/>
            <a:ext cx="1679400" cy="2038680"/>
          </a:xfrm>
          <a:custGeom>
            <a:avLst/>
            <a:gdLst>
              <a:gd name="textAreaLeft" fmla="*/ 360 w 1679400"/>
              <a:gd name="textAreaRight" fmla="*/ 1680120 w 1679400"/>
              <a:gd name="textAreaTop" fmla="*/ 0 h 2038680"/>
              <a:gd name="textAreaBottom" fmla="*/ 2039040 h 203868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53" name="Google Shape;416;p30"/>
          <p:cNvSpPr/>
          <p:nvPr/>
        </p:nvSpPr>
        <p:spPr>
          <a:xfrm rot="21084000" flipH="1">
            <a:off x="-2830320" y="-320760"/>
            <a:ext cx="4858560" cy="984240"/>
          </a:xfrm>
          <a:custGeom>
            <a:avLst/>
            <a:gdLst>
              <a:gd name="textAreaLeft" fmla="*/ -360 w 4858560"/>
              <a:gd name="textAreaRight" fmla="*/ 4858560 w 4858560"/>
              <a:gd name="textAreaTop" fmla="*/ 0 h 984240"/>
              <a:gd name="textAreaBottom" fmla="*/ 984600 h 98424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54" name="Google Shape;417;p30"/>
          <p:cNvSpPr/>
          <p:nvPr/>
        </p:nvSpPr>
        <p:spPr>
          <a:xfrm flipH="1">
            <a:off x="-2853720" y="-312120"/>
            <a:ext cx="4905720" cy="1059840"/>
          </a:xfrm>
          <a:custGeom>
            <a:avLst/>
            <a:gdLst>
              <a:gd name="textAreaLeft" fmla="*/ 360 w 4905720"/>
              <a:gd name="textAreaRight" fmla="*/ 4906440 w 490572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55" name="Google Shape;418;p30"/>
          <p:cNvSpPr/>
          <p:nvPr/>
        </p:nvSpPr>
        <p:spPr>
          <a:xfrm rot="10800000">
            <a:off x="7544880" y="63720"/>
            <a:ext cx="3370320" cy="939600"/>
          </a:xfrm>
          <a:custGeom>
            <a:avLst/>
            <a:gdLst>
              <a:gd name="textAreaLeft" fmla="*/ 0 w 3370320"/>
              <a:gd name="textAreaRight" fmla="*/ 3370680 w 337032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56" name="Google Shape;419;p30"/>
          <p:cNvSpPr/>
          <p:nvPr/>
        </p:nvSpPr>
        <p:spPr>
          <a:xfrm rot="11866800" flipH="1">
            <a:off x="6591960" y="-378000"/>
            <a:ext cx="4178160" cy="1200960"/>
          </a:xfrm>
          <a:custGeom>
            <a:avLst/>
            <a:gdLst>
              <a:gd name="textAreaLeft" fmla="*/ 360 w 4178160"/>
              <a:gd name="textAreaRight" fmla="*/ 4178880 w 4178160"/>
              <a:gd name="textAreaTop" fmla="*/ 0 h 1200960"/>
              <a:gd name="textAreaBottom" fmla="*/ 1201320 h 120096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57" name="Google Shape;420;p30"/>
          <p:cNvSpPr/>
          <p:nvPr/>
        </p:nvSpPr>
        <p:spPr>
          <a:xfrm rot="11426400">
            <a:off x="7084800" y="-310320"/>
            <a:ext cx="4901400" cy="1226520"/>
          </a:xfrm>
          <a:custGeom>
            <a:avLst/>
            <a:gdLst>
              <a:gd name="textAreaLeft" fmla="*/ 0 w 4901400"/>
              <a:gd name="textAreaRight" fmla="*/ 4901760 w 4901400"/>
              <a:gd name="textAreaTop" fmla="*/ 0 h 1226520"/>
              <a:gd name="textAreaBottom" fmla="*/ 1226880 h 12265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58" name="Google Shape;421;p30"/>
          <p:cNvSpPr/>
          <p:nvPr/>
        </p:nvSpPr>
        <p:spPr>
          <a:xfrm rot="5400000">
            <a:off x="8510400" y="10036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59" name="Google Shape;422;p30"/>
          <p:cNvSpPr/>
          <p:nvPr/>
        </p:nvSpPr>
        <p:spPr>
          <a:xfrm rot="5400000">
            <a:off x="6824160" y="121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0" name="Google Shape;423;p30"/>
          <p:cNvSpPr/>
          <p:nvPr/>
        </p:nvSpPr>
        <p:spPr>
          <a:xfrm rot="16200000">
            <a:off x="365760" y="6004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1" name="Google Shape;424;p30"/>
          <p:cNvSpPr/>
          <p:nvPr/>
        </p:nvSpPr>
        <p:spPr>
          <a:xfrm rot="5400000">
            <a:off x="1715760" y="179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 preserve="1">
  <p:cSld name="TITLE_AND_BODY">
    <p:bg>
      <p:bgPr>
        <a:solidFill>
          <a:schemeClr val="lt1"/>
        </a:solidFill>
        <a:effectLst/>
      </p:bgPr>
    </p:bg>
    <p:spTree>
      <p:nvGrpSpPr>
        <p:cNvPr id="1" name=""/>
        <p:cNvGrpSpPr/>
        <p:nvPr/>
      </p:nvGrpSpPr>
      <p:grpSpPr>
        <a:xfrm>
          <a:off x="0" y="0"/>
          <a:ext cx="0" cy="0"/>
          <a:chOff x="0" y="0"/>
          <a:chExt cx="0" cy="0"/>
        </a:xfrm>
      </p:grpSpPr>
      <p:sp>
        <p:nvSpPr>
          <p:cNvPr id="262"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63" name="PlaceHolder 2"/>
          <p:cNvSpPr>
            <a:spLocks noGrp="1"/>
          </p:cNvSpPr>
          <p:nvPr>
            <p:ph type="body"/>
          </p:nvPr>
        </p:nvSpPr>
        <p:spPr>
          <a:xfrm>
            <a:off x="718560" y="1028880"/>
            <a:ext cx="7706160" cy="357444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grpSp>
        <p:nvGrpSpPr>
          <p:cNvPr id="264" name="Google Shape;47;p4"/>
          <p:cNvGrpSpPr/>
          <p:nvPr/>
        </p:nvGrpSpPr>
        <p:grpSpPr>
          <a:xfrm>
            <a:off x="-129960" y="-116280"/>
            <a:ext cx="2683800" cy="1737720"/>
            <a:chOff x="-129960" y="-116280"/>
            <a:chExt cx="2683800" cy="1737720"/>
          </a:xfrm>
        </p:grpSpPr>
        <p:sp>
          <p:nvSpPr>
            <p:cNvPr id="265" name="Google Shape;48;p4"/>
            <p:cNvSpPr/>
            <p:nvPr/>
          </p:nvSpPr>
          <p:spPr>
            <a:xfrm flipH="1">
              <a:off x="-130320" y="-116280"/>
              <a:ext cx="2683800" cy="1535400"/>
            </a:xfrm>
            <a:custGeom>
              <a:avLst/>
              <a:gdLst>
                <a:gd name="textAreaLeft" fmla="*/ -360 w 2683800"/>
                <a:gd name="textAreaRight" fmla="*/ 2683800 w 2683800"/>
                <a:gd name="textAreaTop" fmla="*/ 0 h 1535400"/>
                <a:gd name="textAreaBottom" fmla="*/ 1535760 h 153540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6" name="Google Shape;49;p4"/>
            <p:cNvSpPr/>
            <p:nvPr/>
          </p:nvSpPr>
          <p:spPr>
            <a:xfrm rot="16200000">
              <a:off x="349560" y="-353880"/>
              <a:ext cx="807840" cy="1492920"/>
            </a:xfrm>
            <a:custGeom>
              <a:avLst/>
              <a:gdLst>
                <a:gd name="textAreaLeft" fmla="*/ 0 w 807840"/>
                <a:gd name="textAreaRight" fmla="*/ 808200 w 807840"/>
                <a:gd name="textAreaTop" fmla="*/ 0 h 1492920"/>
                <a:gd name="textAreaBottom" fmla="*/ 1493280 h 149292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7" name="Google Shape;50;p4"/>
            <p:cNvSpPr/>
            <p:nvPr/>
          </p:nvSpPr>
          <p:spPr>
            <a:xfrm rot="10800000" flipH="1">
              <a:off x="-129600" y="-115560"/>
              <a:ext cx="1724400" cy="736560"/>
            </a:xfrm>
            <a:custGeom>
              <a:avLst/>
              <a:gdLst>
                <a:gd name="textAreaLeft" fmla="*/ 360 w 1724400"/>
                <a:gd name="textAreaRight" fmla="*/ 1725120 w 1724400"/>
                <a:gd name="textAreaTop" fmla="*/ 0 h 736560"/>
                <a:gd name="textAreaBottom" fmla="*/ 736920 h 73656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68" name="Google Shape;51;p4"/>
            <p:cNvSpPr/>
            <p:nvPr/>
          </p:nvSpPr>
          <p:spPr>
            <a:xfrm flipH="1">
              <a:off x="1679040" y="106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69" name="Google Shape;52;p4"/>
            <p:cNvSpPr/>
            <p:nvPr/>
          </p:nvSpPr>
          <p:spPr>
            <a:xfrm flipH="1">
              <a:off x="640800" y="7754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0" name="Google Shape;53;p4"/>
            <p:cNvSpPr/>
            <p:nvPr/>
          </p:nvSpPr>
          <p:spPr>
            <a:xfrm flipH="1">
              <a:off x="167760" y="152316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nvGrpSpPr>
          <p:cNvPr id="271" name="Google Shape;54;p4"/>
          <p:cNvGrpSpPr/>
          <p:nvPr/>
        </p:nvGrpSpPr>
        <p:grpSpPr>
          <a:xfrm>
            <a:off x="6806880" y="-116280"/>
            <a:ext cx="2684160" cy="1737720"/>
            <a:chOff x="6806880" y="-116280"/>
            <a:chExt cx="2684160" cy="1737720"/>
          </a:xfrm>
        </p:grpSpPr>
        <p:sp>
          <p:nvSpPr>
            <p:cNvPr id="272" name="Google Shape;55;p4"/>
            <p:cNvSpPr/>
            <p:nvPr/>
          </p:nvSpPr>
          <p:spPr>
            <a:xfrm>
              <a:off x="6806880" y="-116280"/>
              <a:ext cx="2683800" cy="1535400"/>
            </a:xfrm>
            <a:custGeom>
              <a:avLst/>
              <a:gdLst>
                <a:gd name="textAreaLeft" fmla="*/ 0 w 2683800"/>
                <a:gd name="textAreaRight" fmla="*/ 2684160 w 2683800"/>
                <a:gd name="textAreaTop" fmla="*/ 0 h 1535400"/>
                <a:gd name="textAreaBottom" fmla="*/ 1535760 h 153540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3" name="Google Shape;56;p4"/>
            <p:cNvSpPr/>
            <p:nvPr/>
          </p:nvSpPr>
          <p:spPr>
            <a:xfrm rot="5400000" flipH="1">
              <a:off x="8202240" y="-353880"/>
              <a:ext cx="807840" cy="1492920"/>
            </a:xfrm>
            <a:custGeom>
              <a:avLst/>
              <a:gdLst>
                <a:gd name="textAreaLeft" fmla="*/ 360 w 807840"/>
                <a:gd name="textAreaRight" fmla="*/ 808560 w 807840"/>
                <a:gd name="textAreaTop" fmla="*/ 0 h 1492920"/>
                <a:gd name="textAreaBottom" fmla="*/ 1493280 h 149292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4" name="Google Shape;57;p4"/>
            <p:cNvSpPr/>
            <p:nvPr/>
          </p:nvSpPr>
          <p:spPr>
            <a:xfrm rot="10800000">
              <a:off x="7766640" y="-115920"/>
              <a:ext cx="1724400" cy="736560"/>
            </a:xfrm>
            <a:custGeom>
              <a:avLst/>
              <a:gdLst>
                <a:gd name="textAreaLeft" fmla="*/ 0 w 1724400"/>
                <a:gd name="textAreaRight" fmla="*/ 1724760 w 1724400"/>
                <a:gd name="textAreaTop" fmla="*/ 0 h 736560"/>
                <a:gd name="textAreaBottom" fmla="*/ 736920 h 73656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75" name="Google Shape;58;p4"/>
            <p:cNvSpPr/>
            <p:nvPr/>
          </p:nvSpPr>
          <p:spPr>
            <a:xfrm>
              <a:off x="7517880" y="106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76" name="Google Shape;59;p4"/>
            <p:cNvSpPr/>
            <p:nvPr/>
          </p:nvSpPr>
          <p:spPr>
            <a:xfrm>
              <a:off x="8622000" y="7754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7" name="Google Shape;60;p4"/>
            <p:cNvSpPr/>
            <p:nvPr/>
          </p:nvSpPr>
          <p:spPr>
            <a:xfrm>
              <a:off x="9095040" y="152316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CUSTOM_38">
    <p:bg>
      <p:bgPr>
        <a:solidFill>
          <a:schemeClr val="lt1"/>
        </a:solidFill>
        <a:effectLst/>
      </p:bgPr>
    </p:bg>
    <p:spTree>
      <p:nvGrpSpPr>
        <p:cNvPr id="1" name=""/>
        <p:cNvGrpSpPr/>
        <p:nvPr/>
      </p:nvGrpSpPr>
      <p:grpSpPr>
        <a:xfrm>
          <a:off x="0" y="0"/>
          <a:ext cx="0" cy="0"/>
          <a:chOff x="0" y="0"/>
          <a:chExt cx="0" cy="0"/>
        </a:xfrm>
      </p:grpSpPr>
      <p:sp>
        <p:nvSpPr>
          <p:cNvPr id="278"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79" name="Google Shape;427;p31"/>
          <p:cNvSpPr/>
          <p:nvPr/>
        </p:nvSpPr>
        <p:spPr>
          <a:xfrm rot="10800000" flipH="1">
            <a:off x="-614520" y="7992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0" name="Google Shape;428;p31"/>
          <p:cNvSpPr/>
          <p:nvPr/>
        </p:nvSpPr>
        <p:spPr>
          <a:xfrm rot="9367800">
            <a:off x="-880560" y="-32184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1" name="Google Shape;429;p31"/>
          <p:cNvSpPr/>
          <p:nvPr/>
        </p:nvSpPr>
        <p:spPr>
          <a:xfrm rot="9944400" flipH="1">
            <a:off x="-1417320" y="-277920"/>
            <a:ext cx="3605040" cy="1194120"/>
          </a:xfrm>
          <a:custGeom>
            <a:avLst/>
            <a:gdLst>
              <a:gd name="textAreaLeft" fmla="*/ 360 w 3605040"/>
              <a:gd name="textAreaRight" fmla="*/ 3605760 w 3605040"/>
              <a:gd name="textAreaTop" fmla="*/ 0 h 1194120"/>
              <a:gd name="textAreaBottom" fmla="*/ 1194480 h 11941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82" name="Google Shape;430;p31"/>
          <p:cNvSpPr/>
          <p:nvPr/>
        </p:nvSpPr>
        <p:spPr>
          <a:xfrm rot="5772600">
            <a:off x="8599320" y="-560160"/>
            <a:ext cx="1670760" cy="1597320"/>
          </a:xfrm>
          <a:custGeom>
            <a:avLst/>
            <a:gdLst>
              <a:gd name="textAreaLeft" fmla="*/ 0 w 1670760"/>
              <a:gd name="textAreaRight" fmla="*/ 1671120 w 1670760"/>
              <a:gd name="textAreaTop" fmla="*/ 0 h 1597320"/>
              <a:gd name="textAreaBottom" fmla="*/ 1597680 h 159732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3" name="Google Shape;431;p31"/>
          <p:cNvSpPr/>
          <p:nvPr/>
        </p:nvSpPr>
        <p:spPr>
          <a:xfrm rot="706800">
            <a:off x="7019640" y="-335520"/>
            <a:ext cx="3556800" cy="966240"/>
          </a:xfrm>
          <a:custGeom>
            <a:avLst/>
            <a:gdLst>
              <a:gd name="textAreaLeft" fmla="*/ 0 w 3556800"/>
              <a:gd name="textAreaRight" fmla="*/ 3557160 w 3556800"/>
              <a:gd name="textAreaTop" fmla="*/ 0 h 966240"/>
              <a:gd name="textAreaBottom" fmla="*/ 966600 h 96624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4" name="Google Shape;432;p31"/>
          <p:cNvSpPr/>
          <p:nvPr/>
        </p:nvSpPr>
        <p:spPr>
          <a:xfrm>
            <a:off x="7020000" y="-335880"/>
            <a:ext cx="3556440" cy="1059840"/>
          </a:xfrm>
          <a:custGeom>
            <a:avLst/>
            <a:gdLst>
              <a:gd name="textAreaLeft" fmla="*/ 0 w 3556440"/>
              <a:gd name="textAreaRight" fmla="*/ 3556800 w 355644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85" name="Google Shape;433;p31"/>
          <p:cNvSpPr/>
          <p:nvPr/>
        </p:nvSpPr>
        <p:spPr>
          <a:xfrm rot="5400000">
            <a:off x="1088640" y="691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86" name="Google Shape;434;p31"/>
          <p:cNvSpPr/>
          <p:nvPr/>
        </p:nvSpPr>
        <p:spPr>
          <a:xfrm rot="5400000">
            <a:off x="7730640" y="4381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7" name="Google Shape;435;p31"/>
          <p:cNvSpPr/>
          <p:nvPr/>
        </p:nvSpPr>
        <p:spPr>
          <a:xfrm rot="16200000">
            <a:off x="400680" y="7243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8" name="Google Shape;436;p31"/>
          <p:cNvSpPr/>
          <p:nvPr/>
        </p:nvSpPr>
        <p:spPr>
          <a:xfrm rot="5400000">
            <a:off x="6959160" y="1998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CUSTOM_39">
    <p:bg>
      <p:bgPr>
        <a:solidFill>
          <a:schemeClr val="lt1"/>
        </a:solidFill>
        <a:effectLst/>
      </p:bgPr>
    </p:bg>
    <p:spTree>
      <p:nvGrpSpPr>
        <p:cNvPr id="1" name=""/>
        <p:cNvGrpSpPr/>
        <p:nvPr/>
      </p:nvGrpSpPr>
      <p:grpSpPr>
        <a:xfrm>
          <a:off x="0" y="0"/>
          <a:ext cx="0" cy="0"/>
          <a:chOff x="0" y="0"/>
          <a:chExt cx="0" cy="0"/>
        </a:xfrm>
      </p:grpSpPr>
      <p:sp>
        <p:nvSpPr>
          <p:cNvPr id="289"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290" name="Google Shape;439;p32"/>
          <p:cNvSpPr/>
          <p:nvPr/>
        </p:nvSpPr>
        <p:spPr>
          <a:xfrm rot="5772600">
            <a:off x="8599320" y="-560160"/>
            <a:ext cx="1670760" cy="1597320"/>
          </a:xfrm>
          <a:custGeom>
            <a:avLst/>
            <a:gdLst>
              <a:gd name="textAreaLeft" fmla="*/ 0 w 1670760"/>
              <a:gd name="textAreaRight" fmla="*/ 1671120 w 1670760"/>
              <a:gd name="textAreaTop" fmla="*/ 0 h 1597320"/>
              <a:gd name="textAreaBottom" fmla="*/ 1597680 h 159732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1" name="Google Shape;440;p32"/>
          <p:cNvSpPr/>
          <p:nvPr/>
        </p:nvSpPr>
        <p:spPr>
          <a:xfrm rot="706800">
            <a:off x="7019640" y="-335520"/>
            <a:ext cx="3556800" cy="966240"/>
          </a:xfrm>
          <a:custGeom>
            <a:avLst/>
            <a:gdLst>
              <a:gd name="textAreaLeft" fmla="*/ 0 w 3556800"/>
              <a:gd name="textAreaRight" fmla="*/ 3557160 w 3556800"/>
              <a:gd name="textAreaTop" fmla="*/ 0 h 966240"/>
              <a:gd name="textAreaBottom" fmla="*/ 966600 h 96624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2" name="Google Shape;441;p32"/>
          <p:cNvSpPr/>
          <p:nvPr/>
        </p:nvSpPr>
        <p:spPr>
          <a:xfrm>
            <a:off x="7020000" y="-335880"/>
            <a:ext cx="3556440" cy="1059840"/>
          </a:xfrm>
          <a:custGeom>
            <a:avLst/>
            <a:gdLst>
              <a:gd name="textAreaLeft" fmla="*/ 0 w 3556440"/>
              <a:gd name="textAreaRight" fmla="*/ 3556800 w 355644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93" name="Google Shape;442;p32"/>
          <p:cNvSpPr/>
          <p:nvPr/>
        </p:nvSpPr>
        <p:spPr>
          <a:xfrm rot="5400000">
            <a:off x="-693360" y="2760840"/>
            <a:ext cx="2442960" cy="568440"/>
          </a:xfrm>
          <a:custGeom>
            <a:avLst/>
            <a:gdLst>
              <a:gd name="textAreaLeft" fmla="*/ 0 w 2442960"/>
              <a:gd name="textAreaRight" fmla="*/ 2443320 w 2442960"/>
              <a:gd name="textAreaTop" fmla="*/ 0 h 568440"/>
              <a:gd name="textAreaBottom" fmla="*/ 568800 h 56844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4" name="Google Shape;443;p32"/>
          <p:cNvSpPr/>
          <p:nvPr/>
        </p:nvSpPr>
        <p:spPr>
          <a:xfrm rot="5399400" flipH="1">
            <a:off x="-1918800" y="1922760"/>
            <a:ext cx="4515120" cy="677880"/>
          </a:xfrm>
          <a:custGeom>
            <a:avLst/>
            <a:gdLst>
              <a:gd name="textAreaLeft" fmla="*/ 360 w 4515120"/>
              <a:gd name="textAreaRight" fmla="*/ 4515840 w 4515120"/>
              <a:gd name="textAreaTop" fmla="*/ 0 h 677880"/>
              <a:gd name="textAreaBottom" fmla="*/ 678240 h 6778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5" name="Google Shape;444;p32"/>
          <p:cNvSpPr/>
          <p:nvPr/>
        </p:nvSpPr>
        <p:spPr>
          <a:xfrm rot="5400600">
            <a:off x="-2218680" y="2210040"/>
            <a:ext cx="5161320" cy="722520"/>
          </a:xfrm>
          <a:custGeom>
            <a:avLst/>
            <a:gdLst>
              <a:gd name="textAreaLeft" fmla="*/ 0 w 5161320"/>
              <a:gd name="textAreaRight" fmla="*/ 5161680 w 5161320"/>
              <a:gd name="textAreaTop" fmla="*/ 0 h 722520"/>
              <a:gd name="textAreaBottom" fmla="*/ 722880 h 7225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96" name="Google Shape;445;p32"/>
          <p:cNvSpPr/>
          <p:nvPr/>
        </p:nvSpPr>
        <p:spPr>
          <a:xfrm flipH="1">
            <a:off x="6742440" y="415044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7" name="Google Shape;446;p32"/>
          <p:cNvSpPr/>
          <p:nvPr/>
        </p:nvSpPr>
        <p:spPr>
          <a:xfrm rot="20167800">
            <a:off x="6297840" y="437076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8" name="Google Shape;447;p32"/>
          <p:cNvSpPr/>
          <p:nvPr/>
        </p:nvSpPr>
        <p:spPr>
          <a:xfrm rot="20744400" flipH="1">
            <a:off x="6383160" y="4253760"/>
            <a:ext cx="3605040" cy="1194120"/>
          </a:xfrm>
          <a:custGeom>
            <a:avLst/>
            <a:gdLst>
              <a:gd name="textAreaLeft" fmla="*/ 360 w 3605040"/>
              <a:gd name="textAreaRight" fmla="*/ 3605760 w 3605040"/>
              <a:gd name="textAreaTop" fmla="*/ 0 h 1194120"/>
              <a:gd name="textAreaBottom" fmla="*/ 1194480 h 11941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99" name="Google Shape;448;p32"/>
          <p:cNvSpPr/>
          <p:nvPr/>
        </p:nvSpPr>
        <p:spPr>
          <a:xfrm>
            <a:off x="1089720" y="3632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00" name="Google Shape;449;p32"/>
          <p:cNvSpPr/>
          <p:nvPr/>
        </p:nvSpPr>
        <p:spPr>
          <a:xfrm>
            <a:off x="478800" y="31161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1" name="Google Shape;450;p32"/>
          <p:cNvSpPr/>
          <p:nvPr/>
        </p:nvSpPr>
        <p:spPr>
          <a:xfrm rot="10800000">
            <a:off x="625680" y="14108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2" name="Google Shape;451;p32"/>
          <p:cNvSpPr/>
          <p:nvPr/>
        </p:nvSpPr>
        <p:spPr>
          <a:xfrm>
            <a:off x="812160" y="4651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03" name="Google Shape;452;p32"/>
          <p:cNvSpPr/>
          <p:nvPr/>
        </p:nvSpPr>
        <p:spPr>
          <a:xfrm rot="5400000">
            <a:off x="8777160" y="38278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04" name="Google Shape;453;p32"/>
          <p:cNvSpPr/>
          <p:nvPr/>
        </p:nvSpPr>
        <p:spPr>
          <a:xfrm rot="5400000">
            <a:off x="6959160" y="1886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5" name="Google Shape;454;p32"/>
          <p:cNvSpPr/>
          <p:nvPr/>
        </p:nvSpPr>
        <p:spPr>
          <a:xfrm rot="16200000">
            <a:off x="7277400" y="43380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6" name="Google Shape;455;p32"/>
          <p:cNvSpPr/>
          <p:nvPr/>
        </p:nvSpPr>
        <p:spPr>
          <a:xfrm rot="5400000">
            <a:off x="8514360" y="8568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CUSTOM_44">
    <p:bg>
      <p:bgPr>
        <a:solidFill>
          <a:schemeClr val="lt1"/>
        </a:solidFill>
        <a:effectLst/>
      </p:bgPr>
    </p:bg>
    <p:spTree>
      <p:nvGrpSpPr>
        <p:cNvPr id="1" name=""/>
        <p:cNvGrpSpPr/>
        <p:nvPr/>
      </p:nvGrpSpPr>
      <p:grpSpPr>
        <a:xfrm>
          <a:off x="0" y="0"/>
          <a:ext cx="0" cy="0"/>
          <a:chOff x="0" y="0"/>
          <a:chExt cx="0" cy="0"/>
        </a:xfrm>
      </p:grpSpPr>
      <p:sp>
        <p:nvSpPr>
          <p:cNvPr id="307"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08" name="Google Shape;458;p33"/>
          <p:cNvSpPr/>
          <p:nvPr/>
        </p:nvSpPr>
        <p:spPr>
          <a:xfrm rot="10800000">
            <a:off x="4827600" y="4320360"/>
            <a:ext cx="3936600" cy="1153440"/>
          </a:xfrm>
          <a:custGeom>
            <a:avLst/>
            <a:gdLst>
              <a:gd name="textAreaLeft" fmla="*/ 0 w 3936600"/>
              <a:gd name="textAreaRight" fmla="*/ 3936960 w 3936600"/>
              <a:gd name="textAreaTop" fmla="*/ 0 h 1153440"/>
              <a:gd name="textAreaBottom" fmla="*/ 1153800 h 11534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9" name="Google Shape;459;p33"/>
          <p:cNvSpPr/>
          <p:nvPr/>
        </p:nvSpPr>
        <p:spPr>
          <a:xfrm rot="10800000" flipH="1">
            <a:off x="5610240" y="3896280"/>
            <a:ext cx="5734800" cy="1577520"/>
          </a:xfrm>
          <a:custGeom>
            <a:avLst/>
            <a:gdLst>
              <a:gd name="textAreaLeft" fmla="*/ 360 w 5734800"/>
              <a:gd name="textAreaRight" fmla="*/ 5735520 w 5734800"/>
              <a:gd name="textAreaTop" fmla="*/ 0 h 1577520"/>
              <a:gd name="textAreaBottom" fmla="*/ 1577880 h 157752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0" name="Google Shape;460;p33"/>
          <p:cNvSpPr/>
          <p:nvPr/>
        </p:nvSpPr>
        <p:spPr>
          <a:xfrm rot="10800000">
            <a:off x="6111000" y="4088160"/>
            <a:ext cx="3936600" cy="1385640"/>
          </a:xfrm>
          <a:custGeom>
            <a:avLst/>
            <a:gdLst>
              <a:gd name="textAreaLeft" fmla="*/ 0 w 3936600"/>
              <a:gd name="textAreaRight" fmla="*/ 3936960 w 3936600"/>
              <a:gd name="textAreaTop" fmla="*/ 0 h 1385640"/>
              <a:gd name="textAreaBottom" fmla="*/ 1386000 h 138564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11" name="Google Shape;461;p33"/>
          <p:cNvSpPr/>
          <p:nvPr/>
        </p:nvSpPr>
        <p:spPr>
          <a:xfrm rot="3210600">
            <a:off x="8828280" y="36010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12" name="Google Shape;462;p33"/>
          <p:cNvSpPr/>
          <p:nvPr/>
        </p:nvSpPr>
        <p:spPr>
          <a:xfrm rot="3213000">
            <a:off x="7223760" y="4593600"/>
            <a:ext cx="9828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3" name="Google Shape;463;p33"/>
          <p:cNvSpPr/>
          <p:nvPr/>
        </p:nvSpPr>
        <p:spPr>
          <a:xfrm rot="14013000">
            <a:off x="7968960" y="4201920"/>
            <a:ext cx="9828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4" name="Google Shape;464;p33"/>
          <p:cNvSpPr/>
          <p:nvPr/>
        </p:nvSpPr>
        <p:spPr>
          <a:xfrm rot="3210600">
            <a:off x="5603760" y="4602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CUSTOM_45">
    <p:bg>
      <p:bgPr>
        <a:solidFill>
          <a:schemeClr val="lt1"/>
        </a:solidFill>
        <a:effectLst/>
      </p:bgPr>
    </p:bg>
    <p:spTree>
      <p:nvGrpSpPr>
        <p:cNvPr id="1" name=""/>
        <p:cNvGrpSpPr/>
        <p:nvPr/>
      </p:nvGrpSpPr>
      <p:grpSpPr>
        <a:xfrm>
          <a:off x="0" y="0"/>
          <a:ext cx="0" cy="0"/>
          <a:chOff x="0" y="0"/>
          <a:chExt cx="0" cy="0"/>
        </a:xfrm>
      </p:grpSpPr>
      <p:sp>
        <p:nvSpPr>
          <p:cNvPr id="315"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16" name="Google Shape;467;p34"/>
          <p:cNvSpPr/>
          <p:nvPr/>
        </p:nvSpPr>
        <p:spPr>
          <a:xfrm>
            <a:off x="-174960" y="0"/>
            <a:ext cx="3936600" cy="1038240"/>
          </a:xfrm>
          <a:custGeom>
            <a:avLst/>
            <a:gdLst>
              <a:gd name="textAreaLeft" fmla="*/ 0 w 3936600"/>
              <a:gd name="textAreaRight" fmla="*/ 3936960 w 3936600"/>
              <a:gd name="textAreaTop" fmla="*/ 0 h 1038240"/>
              <a:gd name="textAreaBottom" fmla="*/ 1038600 h 10382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7" name="Google Shape;468;p34"/>
          <p:cNvSpPr/>
          <p:nvPr/>
        </p:nvSpPr>
        <p:spPr>
          <a:xfrm flipH="1">
            <a:off x="-2755800" y="0"/>
            <a:ext cx="5734800" cy="1419840"/>
          </a:xfrm>
          <a:custGeom>
            <a:avLst/>
            <a:gdLst>
              <a:gd name="textAreaLeft" fmla="*/ 360 w 5734800"/>
              <a:gd name="textAreaRight" fmla="*/ 5735520 w 5734800"/>
              <a:gd name="textAreaTop" fmla="*/ 0 h 1419840"/>
              <a:gd name="textAreaBottom" fmla="*/ 1420200 h 141984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8" name="Google Shape;469;p34"/>
          <p:cNvSpPr/>
          <p:nvPr/>
        </p:nvSpPr>
        <p:spPr>
          <a:xfrm>
            <a:off x="-1458360" y="0"/>
            <a:ext cx="3936600" cy="1247400"/>
          </a:xfrm>
          <a:custGeom>
            <a:avLst/>
            <a:gdLst>
              <a:gd name="textAreaLeft" fmla="*/ 0 w 3936600"/>
              <a:gd name="textAreaRight" fmla="*/ 3936960 w 3936600"/>
              <a:gd name="textAreaTop" fmla="*/ 0 h 1247400"/>
              <a:gd name="textAreaBottom" fmla="*/ 1247760 h 124740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19" name="Google Shape;470;p34"/>
          <p:cNvSpPr/>
          <p:nvPr/>
        </p:nvSpPr>
        <p:spPr>
          <a:xfrm rot="5400000" flipH="1">
            <a:off x="4202280" y="124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20" name="Google Shape;471;p34"/>
          <p:cNvSpPr/>
          <p:nvPr/>
        </p:nvSpPr>
        <p:spPr>
          <a:xfrm rot="5400000" flipH="1">
            <a:off x="901440" y="8020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1" name="Google Shape;472;p34"/>
          <p:cNvSpPr/>
          <p:nvPr/>
        </p:nvSpPr>
        <p:spPr>
          <a:xfrm rot="16200000" flipH="1">
            <a:off x="1597320" y="8542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2" name="Google Shape;473;p34"/>
          <p:cNvSpPr/>
          <p:nvPr/>
        </p:nvSpPr>
        <p:spPr>
          <a:xfrm rot="5400000" flipH="1">
            <a:off x="245520" y="13723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CUSTOM_47">
    <p:bg>
      <p:bgPr>
        <a:solidFill>
          <a:schemeClr val="lt1"/>
        </a:solidFill>
        <a:effectLst/>
      </p:bgPr>
    </p:bg>
    <p:spTree>
      <p:nvGrpSpPr>
        <p:cNvPr id="1" name=""/>
        <p:cNvGrpSpPr/>
        <p:nvPr/>
      </p:nvGrpSpPr>
      <p:grpSpPr>
        <a:xfrm>
          <a:off x="0" y="0"/>
          <a:ext cx="0" cy="0"/>
          <a:chOff x="0" y="0"/>
          <a:chExt cx="0" cy="0"/>
        </a:xfrm>
      </p:grpSpPr>
      <p:sp>
        <p:nvSpPr>
          <p:cNvPr id="323"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24" name="Google Shape;476;p35"/>
          <p:cNvSpPr/>
          <p:nvPr/>
        </p:nvSpPr>
        <p:spPr>
          <a:xfrm flipH="1">
            <a:off x="6742440" y="415044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5" name="Google Shape;477;p35"/>
          <p:cNvSpPr/>
          <p:nvPr/>
        </p:nvSpPr>
        <p:spPr>
          <a:xfrm rot="20167800">
            <a:off x="6297840" y="437076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6" name="Google Shape;478;p35"/>
          <p:cNvSpPr/>
          <p:nvPr/>
        </p:nvSpPr>
        <p:spPr>
          <a:xfrm rot="20744400" flipH="1">
            <a:off x="6383160" y="4253760"/>
            <a:ext cx="3605040" cy="1194120"/>
          </a:xfrm>
          <a:custGeom>
            <a:avLst/>
            <a:gdLst>
              <a:gd name="textAreaLeft" fmla="*/ 360 w 3605040"/>
              <a:gd name="textAreaRight" fmla="*/ 3605760 w 3605040"/>
              <a:gd name="textAreaTop" fmla="*/ 0 h 1194120"/>
              <a:gd name="textAreaBottom" fmla="*/ 1194480 h 11941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27" name="Google Shape;479;p35"/>
          <p:cNvSpPr/>
          <p:nvPr/>
        </p:nvSpPr>
        <p:spPr>
          <a:xfrm rot="3043800">
            <a:off x="8461080" y="3706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28" name="Google Shape;480;p35"/>
          <p:cNvSpPr/>
          <p:nvPr/>
        </p:nvSpPr>
        <p:spPr>
          <a:xfrm rot="3041400">
            <a:off x="7337880" y="4512960"/>
            <a:ext cx="9828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9" name="Google Shape;481;p35"/>
          <p:cNvSpPr/>
          <p:nvPr/>
        </p:nvSpPr>
        <p:spPr>
          <a:xfrm rot="13841400">
            <a:off x="7842600" y="4032720"/>
            <a:ext cx="9828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0" name="Google Shape;482;p35"/>
          <p:cNvSpPr/>
          <p:nvPr/>
        </p:nvSpPr>
        <p:spPr>
          <a:xfrm rot="3043800">
            <a:off x="6441120" y="44092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CUSTOM_48">
    <p:bg>
      <p:bgPr>
        <a:solidFill>
          <a:schemeClr val="lt1"/>
        </a:solidFill>
        <a:effectLst/>
      </p:bgPr>
    </p:bg>
    <p:spTree>
      <p:nvGrpSpPr>
        <p:cNvPr id="1" name=""/>
        <p:cNvGrpSpPr/>
        <p:nvPr/>
      </p:nvGrpSpPr>
      <p:grpSpPr>
        <a:xfrm>
          <a:off x="0" y="0"/>
          <a:ext cx="0" cy="0"/>
          <a:chOff x="0" y="0"/>
          <a:chExt cx="0" cy="0"/>
        </a:xfrm>
      </p:grpSpPr>
      <p:sp>
        <p:nvSpPr>
          <p:cNvPr id="331"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32" name="Google Shape;485;p36"/>
          <p:cNvSpPr/>
          <p:nvPr/>
        </p:nvSpPr>
        <p:spPr>
          <a:xfrm rot="10800000">
            <a:off x="-1078920" y="4069800"/>
            <a:ext cx="4337280" cy="1073880"/>
          </a:xfrm>
          <a:custGeom>
            <a:avLst/>
            <a:gdLst>
              <a:gd name="textAreaLeft" fmla="*/ 0 w 4337280"/>
              <a:gd name="textAreaRight" fmla="*/ 4337640 w 4337280"/>
              <a:gd name="textAreaTop" fmla="*/ 0 h 1073880"/>
              <a:gd name="textAreaBottom" fmla="*/ 1074240 h 107388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3" name="Google Shape;486;p36"/>
          <p:cNvSpPr/>
          <p:nvPr/>
        </p:nvSpPr>
        <p:spPr>
          <a:xfrm rot="10800000" flipH="1">
            <a:off x="-98280" y="4200480"/>
            <a:ext cx="2977560" cy="943200"/>
          </a:xfrm>
          <a:custGeom>
            <a:avLst/>
            <a:gdLst>
              <a:gd name="textAreaLeft" fmla="*/ -360 w 2977560"/>
              <a:gd name="textAreaRight" fmla="*/ 2977560 w 2977560"/>
              <a:gd name="textAreaTop" fmla="*/ 0 h 943200"/>
              <a:gd name="textAreaBottom" fmla="*/ 943560 h 94320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34" name="Google Shape;487;p36"/>
          <p:cNvSpPr/>
          <p:nvPr/>
        </p:nvSpPr>
        <p:spPr>
          <a:xfrm rot="5400000">
            <a:off x="3391920" y="4897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35" name="Google Shape;488;p36"/>
          <p:cNvSpPr/>
          <p:nvPr/>
        </p:nvSpPr>
        <p:spPr>
          <a:xfrm rot="16200000">
            <a:off x="1730160" y="43405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6" name="Google Shape;489;p36"/>
          <p:cNvSpPr/>
          <p:nvPr/>
        </p:nvSpPr>
        <p:spPr>
          <a:xfrm rot="5400000">
            <a:off x="628560" y="34480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CUSTOM_21">
    <p:bg>
      <p:bgPr>
        <a:solidFill>
          <a:schemeClr val="lt1"/>
        </a:solidFill>
        <a:effectLst/>
      </p:bgPr>
    </p:bg>
    <p:spTree>
      <p:nvGrpSpPr>
        <p:cNvPr id="1" name=""/>
        <p:cNvGrpSpPr/>
        <p:nvPr/>
      </p:nvGrpSpPr>
      <p:grpSpPr>
        <a:xfrm>
          <a:off x="0" y="0"/>
          <a:ext cx="0" cy="0"/>
          <a:chOff x="0" y="0"/>
          <a:chExt cx="0" cy="0"/>
        </a:xfrm>
      </p:grpSpPr>
      <p:sp>
        <p:nvSpPr>
          <p:cNvPr id="337" name="Google Shape;491;p37"/>
          <p:cNvSpPr/>
          <p:nvPr/>
        </p:nvSpPr>
        <p:spPr>
          <a:xfrm rot="10800000">
            <a:off x="7575480" y="63720"/>
            <a:ext cx="2442960" cy="939600"/>
          </a:xfrm>
          <a:custGeom>
            <a:avLst/>
            <a:gdLst>
              <a:gd name="textAreaLeft" fmla="*/ 0 w 2442960"/>
              <a:gd name="textAreaRight" fmla="*/ 244332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8" name="Google Shape;492;p37"/>
          <p:cNvSpPr/>
          <p:nvPr/>
        </p:nvSpPr>
        <p:spPr>
          <a:xfrm rot="12232200" flipH="1">
            <a:off x="7131240" y="-337320"/>
            <a:ext cx="3153600" cy="1120680"/>
          </a:xfrm>
          <a:custGeom>
            <a:avLst/>
            <a:gdLst>
              <a:gd name="textAreaLeft" fmla="*/ 360 w 3153600"/>
              <a:gd name="textAreaRight" fmla="*/ 315432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9" name="Google Shape;493;p37"/>
          <p:cNvSpPr/>
          <p:nvPr/>
        </p:nvSpPr>
        <p:spPr>
          <a:xfrm rot="11655600">
            <a:off x="7215840" y="-294120"/>
            <a:ext cx="3605040" cy="1194480"/>
          </a:xfrm>
          <a:custGeom>
            <a:avLst/>
            <a:gdLst>
              <a:gd name="textAreaLeft" fmla="*/ 0 w 3605040"/>
              <a:gd name="textAreaRight" fmla="*/ 3605400 w 3605040"/>
              <a:gd name="textAreaTop" fmla="*/ 0 h 1194480"/>
              <a:gd name="textAreaBottom" fmla="*/ 1194840 h 11944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40" name="PlaceHolder 1"/>
          <p:cNvSpPr>
            <a:spLocks noGrp="1"/>
          </p:cNvSpPr>
          <p:nvPr>
            <p:ph type="body"/>
          </p:nvPr>
        </p:nvSpPr>
        <p:spPr>
          <a:xfrm>
            <a:off x="718560" y="3658320"/>
            <a:ext cx="3411360" cy="903960"/>
          </a:xfrm>
          <a:prstGeom prst="rect">
            <a:avLst/>
          </a:prstGeom>
          <a:noFill/>
          <a:ln w="0">
            <a:noFill/>
          </a:ln>
        </p:spPr>
        <p:txBody>
          <a:bodyPr lIns="91440" tIns="91440" rIns="91440" bIns="91440" anchor="ctr">
            <a:noAutofit/>
          </a:bodyPr>
          <a:lstStyle/>
          <a:p>
            <a:pPr marL="432000" indent="-324000">
              <a:spcBef>
                <a:spcPts val="1417"/>
              </a:spcBef>
              <a:buClr>
                <a:srgbClr val="000000"/>
              </a:buClr>
              <a:buSzPct val="45000"/>
              <a:buFont typeface="Wingdings" charset="2"/>
              <a:buChar char=""/>
            </a:pPr>
            <a:r>
              <a:rPr lang="fr-FR" sz="30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30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30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30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3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3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3000" b="0" u="none" strike="noStrike">
                <a:solidFill>
                  <a:srgbClr val="000000"/>
                </a:solidFill>
                <a:effectLst/>
                <a:uFillTx/>
                <a:latin typeface="Arial"/>
              </a:rPr>
              <a:t>Seventh Outline Level</a:t>
            </a:r>
          </a:p>
        </p:txBody>
      </p:sp>
      <p:sp>
        <p:nvSpPr>
          <p:cNvPr id="341" name="Google Shape;495;p37"/>
          <p:cNvSpPr/>
          <p:nvPr/>
        </p:nvSpPr>
        <p:spPr>
          <a:xfrm rot="5400000">
            <a:off x="8854200" y="8193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42" name="Google Shape;496;p37"/>
          <p:cNvSpPr/>
          <p:nvPr/>
        </p:nvSpPr>
        <p:spPr>
          <a:xfrm rot="5400000">
            <a:off x="7501680" y="7189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3" name="Google Shape;497;p37"/>
          <p:cNvSpPr/>
          <p:nvPr/>
        </p:nvSpPr>
        <p:spPr>
          <a:xfrm rot="16200000">
            <a:off x="8196840" y="6667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4" name="Google Shape;498;p37"/>
          <p:cNvSpPr/>
          <p:nvPr/>
        </p:nvSpPr>
        <p:spPr>
          <a:xfrm rot="5400000">
            <a:off x="6845760" y="842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CUSTOM_40">
    <p:bg>
      <p:bgPr>
        <a:solidFill>
          <a:schemeClr val="lt1"/>
        </a:solidFill>
        <a:effectLst/>
      </p:bgPr>
    </p:bg>
    <p:spTree>
      <p:nvGrpSpPr>
        <p:cNvPr id="1" name=""/>
        <p:cNvGrpSpPr/>
        <p:nvPr/>
      </p:nvGrpSpPr>
      <p:grpSpPr>
        <a:xfrm>
          <a:off x="0" y="0"/>
          <a:ext cx="0" cy="0"/>
          <a:chOff x="0" y="0"/>
          <a:chExt cx="0" cy="0"/>
        </a:xfrm>
      </p:grpSpPr>
      <p:sp>
        <p:nvSpPr>
          <p:cNvPr id="345" name="Google Shape;500;p38"/>
          <p:cNvSpPr/>
          <p:nvPr/>
        </p:nvSpPr>
        <p:spPr>
          <a:xfrm rot="10800000" flipH="1">
            <a:off x="-913680" y="6408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6" name="Google Shape;501;p38"/>
          <p:cNvSpPr/>
          <p:nvPr/>
        </p:nvSpPr>
        <p:spPr>
          <a:xfrm rot="9367800">
            <a:off x="-1179720" y="-33768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7" name="Google Shape;502;p38"/>
          <p:cNvSpPr/>
          <p:nvPr/>
        </p:nvSpPr>
        <p:spPr>
          <a:xfrm rot="9944400" flipH="1">
            <a:off x="-1716480" y="-293760"/>
            <a:ext cx="3605040" cy="1194120"/>
          </a:xfrm>
          <a:custGeom>
            <a:avLst/>
            <a:gdLst>
              <a:gd name="textAreaLeft" fmla="*/ 360 w 3605040"/>
              <a:gd name="textAreaRight" fmla="*/ 3605760 w 3605040"/>
              <a:gd name="textAreaTop" fmla="*/ 0 h 1194120"/>
              <a:gd name="textAreaBottom" fmla="*/ 1194480 h 11941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48" name="PlaceHolder 1"/>
          <p:cNvSpPr>
            <a:spLocks noGrp="1"/>
          </p:cNvSpPr>
          <p:nvPr>
            <p:ph type="title"/>
          </p:nvPr>
        </p:nvSpPr>
        <p:spPr>
          <a:xfrm>
            <a:off x="718560" y="1076040"/>
            <a:ext cx="3782520" cy="2838960"/>
          </a:xfrm>
          <a:prstGeom prst="rect">
            <a:avLst/>
          </a:prstGeom>
          <a:noFill/>
          <a:ln w="0">
            <a:noFill/>
          </a:ln>
        </p:spPr>
        <p:txBody>
          <a:bodyPr lIns="91440" tIns="91440" rIns="91440" bIns="91440" anchor="ctr">
            <a:noAutofit/>
          </a:bodyPr>
          <a:lstStyle/>
          <a:p>
            <a:pPr indent="0">
              <a:buNone/>
            </a:pPr>
            <a:r>
              <a:rPr lang="fr-FR" sz="6500" b="0" u="none" strike="noStrike">
                <a:solidFill>
                  <a:schemeClr val="dk1"/>
                </a:solidFill>
                <a:effectLst/>
                <a:uFillTx/>
                <a:latin typeface="Arial"/>
              </a:rPr>
              <a:t>Click to edit the title text format</a:t>
            </a:r>
          </a:p>
        </p:txBody>
      </p:sp>
      <p:sp>
        <p:nvSpPr>
          <p:cNvPr id="349" name="Google Shape;504;p38"/>
          <p:cNvSpPr/>
          <p:nvPr/>
        </p:nvSpPr>
        <p:spPr>
          <a:xfrm>
            <a:off x="-1041480" y="4138920"/>
            <a:ext cx="3370320" cy="939600"/>
          </a:xfrm>
          <a:custGeom>
            <a:avLst/>
            <a:gdLst>
              <a:gd name="textAreaLeft" fmla="*/ 0 w 3370320"/>
              <a:gd name="textAreaRight" fmla="*/ 3370680 w 337032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0" name="Google Shape;505;p38"/>
          <p:cNvSpPr/>
          <p:nvPr/>
        </p:nvSpPr>
        <p:spPr>
          <a:xfrm rot="1066800" flipH="1">
            <a:off x="-1323360" y="4319280"/>
            <a:ext cx="4178160" cy="1200960"/>
          </a:xfrm>
          <a:custGeom>
            <a:avLst/>
            <a:gdLst>
              <a:gd name="textAreaLeft" fmla="*/ 360 w 4178160"/>
              <a:gd name="textAreaRight" fmla="*/ 4178880 w 4178160"/>
              <a:gd name="textAreaTop" fmla="*/ 0 h 1200960"/>
              <a:gd name="textAreaBottom" fmla="*/ 1201320 h 120096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1" name="Google Shape;506;p38"/>
          <p:cNvSpPr/>
          <p:nvPr/>
        </p:nvSpPr>
        <p:spPr>
          <a:xfrm rot="626400">
            <a:off x="-2112840" y="4226040"/>
            <a:ext cx="4901400" cy="1226520"/>
          </a:xfrm>
          <a:custGeom>
            <a:avLst/>
            <a:gdLst>
              <a:gd name="textAreaLeft" fmla="*/ 0 w 4901400"/>
              <a:gd name="textAreaRight" fmla="*/ 4901760 w 4901400"/>
              <a:gd name="textAreaTop" fmla="*/ 0 h 1226520"/>
              <a:gd name="textAreaBottom" fmla="*/ 1226880 h 12265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52" name="Google Shape;507;p38"/>
          <p:cNvSpPr/>
          <p:nvPr/>
        </p:nvSpPr>
        <p:spPr>
          <a:xfrm rot="5400000">
            <a:off x="393840" y="39452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53" name="Google Shape;508;p38"/>
          <p:cNvSpPr/>
          <p:nvPr/>
        </p:nvSpPr>
        <p:spPr>
          <a:xfrm rot="5400000">
            <a:off x="828000" y="435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4" name="Google Shape;509;p38"/>
          <p:cNvSpPr/>
          <p:nvPr/>
        </p:nvSpPr>
        <p:spPr>
          <a:xfrm rot="16200000">
            <a:off x="1266840" y="43675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5" name="Google Shape;510;p38"/>
          <p:cNvSpPr/>
          <p:nvPr/>
        </p:nvSpPr>
        <p:spPr>
          <a:xfrm rot="5400000">
            <a:off x="110880" y="8056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CUSTOM_43">
    <p:bg>
      <p:bgPr>
        <a:solidFill>
          <a:schemeClr val="lt1"/>
        </a:solidFill>
        <a:effectLst/>
      </p:bgPr>
    </p:bg>
    <p:spTree>
      <p:nvGrpSpPr>
        <p:cNvPr id="1" name=""/>
        <p:cNvGrpSpPr/>
        <p:nvPr/>
      </p:nvGrpSpPr>
      <p:grpSpPr>
        <a:xfrm>
          <a:off x="0" y="0"/>
          <a:ext cx="0" cy="0"/>
          <a:chOff x="0" y="0"/>
          <a:chExt cx="0" cy="0"/>
        </a:xfrm>
      </p:grpSpPr>
      <p:sp>
        <p:nvSpPr>
          <p:cNvPr id="356" name="PlaceHolder 1"/>
          <p:cNvSpPr>
            <a:spLocks noGrp="1"/>
          </p:cNvSpPr>
          <p:nvPr>
            <p:ph type="title"/>
          </p:nvPr>
        </p:nvSpPr>
        <p:spPr>
          <a:xfrm>
            <a:off x="1262520" y="1557360"/>
            <a:ext cx="2877120" cy="1266120"/>
          </a:xfrm>
          <a:prstGeom prst="rect">
            <a:avLst/>
          </a:prstGeom>
          <a:noFill/>
          <a:ln w="0">
            <a:noFill/>
          </a:ln>
        </p:spPr>
        <p:txBody>
          <a:bodyPr lIns="91440" tIns="91440" rIns="91440" bIns="91440" anchor="t">
            <a:noAutofit/>
          </a:bodyPr>
          <a:lstStyle/>
          <a:p>
            <a:pPr indent="0" algn="r">
              <a:lnSpc>
                <a:spcPct val="100000"/>
              </a:lnSpc>
              <a:buNone/>
            </a:pPr>
            <a:r>
              <a:rPr lang="fr-FR" sz="8000" b="1" u="none" strike="noStrike">
                <a:solidFill>
                  <a:schemeClr val="accent6"/>
                </a:solidFill>
                <a:effectLst/>
                <a:uFillTx/>
                <a:latin typeface="Josefin Sans"/>
                <a:ea typeface="Josefin Sans"/>
              </a:rPr>
              <a:t>xx%</a:t>
            </a:r>
            <a:endParaRPr lang="fr-FR" sz="8000" b="0" u="none" strike="noStrike">
              <a:solidFill>
                <a:schemeClr val="dk1"/>
              </a:solidFill>
              <a:effectLst/>
              <a:uFillTx/>
              <a:latin typeface="Arial"/>
            </a:endParaRPr>
          </a:p>
        </p:txBody>
      </p:sp>
      <p:sp>
        <p:nvSpPr>
          <p:cNvPr id="357" name="Google Shape;514;p39"/>
          <p:cNvSpPr/>
          <p:nvPr/>
        </p:nvSpPr>
        <p:spPr>
          <a:xfrm rot="12318600">
            <a:off x="-38160" y="4203720"/>
            <a:ext cx="2227680" cy="918720"/>
          </a:xfrm>
          <a:custGeom>
            <a:avLst/>
            <a:gdLst>
              <a:gd name="textAreaLeft" fmla="*/ 0 w 2227680"/>
              <a:gd name="textAreaRight" fmla="*/ 2228040 w 2227680"/>
              <a:gd name="textAreaTop" fmla="*/ 0 h 918720"/>
              <a:gd name="textAreaBottom" fmla="*/ 919080 h 918720"/>
            </a:gdLst>
            <a:ahLst/>
            <a:cxnLst/>
            <a:rect l="textAreaLeft" t="textAreaTop" r="textAreaRight" b="textAreaBottom"/>
            <a:pathLst>
              <a:path w="246008" h="61867">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8" name="Google Shape;515;p39"/>
          <p:cNvSpPr/>
          <p:nvPr/>
        </p:nvSpPr>
        <p:spPr>
          <a:xfrm rot="12319200">
            <a:off x="-648720" y="4396680"/>
            <a:ext cx="3782520" cy="1428480"/>
          </a:xfrm>
          <a:custGeom>
            <a:avLst/>
            <a:gdLst>
              <a:gd name="textAreaLeft" fmla="*/ 0 w 3782520"/>
              <a:gd name="textAreaRight" fmla="*/ 3782880 w 3782520"/>
              <a:gd name="textAreaTop" fmla="*/ 0 h 1428480"/>
              <a:gd name="textAreaBottom" fmla="*/ 1428840 h 1428480"/>
            </a:gdLst>
            <a:ahLst/>
            <a:cxnLst/>
            <a:rect l="textAreaLeft" t="textAreaTop" r="textAreaRight" b="textAreaBottom"/>
            <a:pathLst>
              <a:path w="264364" h="61984">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9" name="Google Shape;516;p39"/>
          <p:cNvSpPr/>
          <p:nvPr/>
        </p:nvSpPr>
        <p:spPr>
          <a:xfrm rot="12318600" flipH="1">
            <a:off x="-1125000" y="3899160"/>
            <a:ext cx="4264560" cy="1843200"/>
          </a:xfrm>
          <a:custGeom>
            <a:avLst/>
            <a:gdLst>
              <a:gd name="textAreaLeft" fmla="*/ 360 w 4264560"/>
              <a:gd name="textAreaRight" fmla="*/ 4265280 w 4264560"/>
              <a:gd name="textAreaTop" fmla="*/ 0 h 1843200"/>
              <a:gd name="textAreaBottom" fmla="*/ 1843560 h 184320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60" name="Google Shape;517;p39"/>
          <p:cNvSpPr/>
          <p:nvPr/>
        </p:nvSpPr>
        <p:spPr>
          <a:xfrm rot="10800000" flipH="1">
            <a:off x="-874080" y="6408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1" name="Google Shape;518;p39"/>
          <p:cNvSpPr/>
          <p:nvPr/>
        </p:nvSpPr>
        <p:spPr>
          <a:xfrm rot="9367800">
            <a:off x="-1140480" y="-33732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2" name="Google Shape;519;p39"/>
          <p:cNvSpPr/>
          <p:nvPr/>
        </p:nvSpPr>
        <p:spPr>
          <a:xfrm rot="9944400" flipH="1">
            <a:off x="-1676880" y="-293760"/>
            <a:ext cx="3605040" cy="1194120"/>
          </a:xfrm>
          <a:custGeom>
            <a:avLst/>
            <a:gdLst>
              <a:gd name="textAreaLeft" fmla="*/ 360 w 3605040"/>
              <a:gd name="textAreaRight" fmla="*/ 3605760 w 3605040"/>
              <a:gd name="textAreaTop" fmla="*/ 0 h 1194120"/>
              <a:gd name="textAreaBottom" fmla="*/ 1194480 h 11941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63" name="Google Shape;520;p39"/>
          <p:cNvSpPr/>
          <p:nvPr/>
        </p:nvSpPr>
        <p:spPr>
          <a:xfrm rot="5400000">
            <a:off x="1614960" y="6706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64" name="Google Shape;521;p39"/>
          <p:cNvSpPr/>
          <p:nvPr/>
        </p:nvSpPr>
        <p:spPr>
          <a:xfrm rot="5400000">
            <a:off x="1071720" y="42444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5" name="Google Shape;522;p39"/>
          <p:cNvSpPr/>
          <p:nvPr/>
        </p:nvSpPr>
        <p:spPr>
          <a:xfrm rot="16200000">
            <a:off x="957600" y="5184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6" name="Google Shape;523;p39"/>
          <p:cNvSpPr/>
          <p:nvPr/>
        </p:nvSpPr>
        <p:spPr>
          <a:xfrm rot="5400000">
            <a:off x="415440" y="36097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CUSTOM_4">
    <p:bg>
      <p:bgPr>
        <a:solidFill>
          <a:schemeClr val="lt1"/>
        </a:solidFill>
        <a:effectLst/>
      </p:bgPr>
    </p:bg>
    <p:spTree>
      <p:nvGrpSpPr>
        <p:cNvPr id="1" name=""/>
        <p:cNvGrpSpPr/>
        <p:nvPr/>
      </p:nvGrpSpPr>
      <p:grpSpPr>
        <a:xfrm>
          <a:off x="0" y="0"/>
          <a:ext cx="0" cy="0"/>
          <a:chOff x="0" y="0"/>
          <a:chExt cx="0" cy="0"/>
        </a:xfrm>
      </p:grpSpPr>
      <p:sp>
        <p:nvSpPr>
          <p:cNvPr id="367" name="PlaceHolder 1"/>
          <p:cNvSpPr>
            <a:spLocks noGrp="1"/>
          </p:cNvSpPr>
          <p:nvPr>
            <p:ph type="title"/>
          </p:nvPr>
        </p:nvSpPr>
        <p:spPr>
          <a:xfrm>
            <a:off x="2846520" y="363240"/>
            <a:ext cx="345060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68" name="Google Shape;530;p40"/>
          <p:cNvSpPr/>
          <p:nvPr/>
        </p:nvSpPr>
        <p:spPr>
          <a:xfrm rot="11248800" flipH="1">
            <a:off x="6449760" y="-124920"/>
            <a:ext cx="3444480" cy="1167480"/>
          </a:xfrm>
          <a:custGeom>
            <a:avLst/>
            <a:gdLst>
              <a:gd name="textAreaLeft" fmla="*/ 360 w 3444480"/>
              <a:gd name="textAreaRight" fmla="*/ 3445200 w 3444480"/>
              <a:gd name="textAreaTop" fmla="*/ 0 h 1167480"/>
              <a:gd name="textAreaBottom" fmla="*/ 1167840 h 116748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9" name="Google Shape;531;p40"/>
          <p:cNvSpPr/>
          <p:nvPr/>
        </p:nvSpPr>
        <p:spPr>
          <a:xfrm flipH="1">
            <a:off x="8345160" y="984600"/>
            <a:ext cx="163080" cy="1630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0" name="Google Shape;532;p40"/>
          <p:cNvSpPr/>
          <p:nvPr/>
        </p:nvSpPr>
        <p:spPr>
          <a:xfrm flipH="1">
            <a:off x="8977680" y="132552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71" name="Google Shape;533;p40"/>
          <p:cNvSpPr/>
          <p:nvPr/>
        </p:nvSpPr>
        <p:spPr>
          <a:xfrm flipH="1">
            <a:off x="6236640" y="1882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2" name="Google Shape;534;p40"/>
          <p:cNvSpPr/>
          <p:nvPr/>
        </p:nvSpPr>
        <p:spPr>
          <a:xfrm flipH="1">
            <a:off x="7070400" y="53928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73" name="Google Shape;535;p40"/>
          <p:cNvSpPr/>
          <p:nvPr/>
        </p:nvSpPr>
        <p:spPr>
          <a:xfrm>
            <a:off x="7168680" y="-99360"/>
            <a:ext cx="2517120" cy="1041120"/>
          </a:xfrm>
          <a:custGeom>
            <a:avLst/>
            <a:gdLst>
              <a:gd name="textAreaLeft" fmla="*/ 0 w 2517120"/>
              <a:gd name="textAreaRight" fmla="*/ 2517480 w 2517120"/>
              <a:gd name="textAreaTop" fmla="*/ 0 h 1041120"/>
              <a:gd name="textAreaBottom" fmla="*/ 1041480 h 104112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4" name="Google Shape;536;p40"/>
          <p:cNvSpPr/>
          <p:nvPr/>
        </p:nvSpPr>
        <p:spPr>
          <a:xfrm rot="10800000" flipH="1">
            <a:off x="7678440" y="-209520"/>
            <a:ext cx="2057040" cy="778680"/>
          </a:xfrm>
          <a:custGeom>
            <a:avLst/>
            <a:gdLst>
              <a:gd name="textAreaLeft" fmla="*/ 360 w 2057040"/>
              <a:gd name="textAreaRight" fmla="*/ 2057760 w 2057040"/>
              <a:gd name="textAreaTop" fmla="*/ 0 h 778680"/>
              <a:gd name="textAreaBottom" fmla="*/ 779040 h 77868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75" name="Google Shape;537;p40"/>
          <p:cNvSpPr/>
          <p:nvPr/>
        </p:nvSpPr>
        <p:spPr>
          <a:xfrm rot="10351200">
            <a:off x="-561600" y="-173160"/>
            <a:ext cx="3444480" cy="1167120"/>
          </a:xfrm>
          <a:custGeom>
            <a:avLst/>
            <a:gdLst>
              <a:gd name="textAreaLeft" fmla="*/ 0 w 3444480"/>
              <a:gd name="textAreaRight" fmla="*/ 3444840 w 3444480"/>
              <a:gd name="textAreaTop" fmla="*/ 0 h 1167120"/>
              <a:gd name="textAreaBottom" fmla="*/ 1167480 h 116712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6" name="Google Shape;538;p40"/>
          <p:cNvSpPr/>
          <p:nvPr/>
        </p:nvSpPr>
        <p:spPr>
          <a:xfrm>
            <a:off x="823320" y="936000"/>
            <a:ext cx="163080" cy="1630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7" name="Google Shape;539;p40"/>
          <p:cNvSpPr/>
          <p:nvPr/>
        </p:nvSpPr>
        <p:spPr>
          <a:xfrm>
            <a:off x="256680" y="127692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78" name="Google Shape;540;p40"/>
          <p:cNvSpPr/>
          <p:nvPr/>
        </p:nvSpPr>
        <p:spPr>
          <a:xfrm>
            <a:off x="2997720" y="139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9" name="Google Shape;541;p40"/>
          <p:cNvSpPr/>
          <p:nvPr/>
        </p:nvSpPr>
        <p:spPr>
          <a:xfrm>
            <a:off x="2163960" y="49068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80" name="Google Shape;542;p40"/>
          <p:cNvSpPr/>
          <p:nvPr/>
        </p:nvSpPr>
        <p:spPr>
          <a:xfrm flipH="1">
            <a:off x="-353520" y="-147960"/>
            <a:ext cx="2517120" cy="1041120"/>
          </a:xfrm>
          <a:custGeom>
            <a:avLst/>
            <a:gdLst>
              <a:gd name="textAreaLeft" fmla="*/ 360 w 2517120"/>
              <a:gd name="textAreaRight" fmla="*/ 2517840 w 2517120"/>
              <a:gd name="textAreaTop" fmla="*/ 0 h 1041120"/>
              <a:gd name="textAreaBottom" fmla="*/ 1041480 h 104112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1" name="Google Shape;543;p40"/>
          <p:cNvSpPr/>
          <p:nvPr/>
        </p:nvSpPr>
        <p:spPr>
          <a:xfrm rot="10800000">
            <a:off x="-402480" y="-258480"/>
            <a:ext cx="2057040" cy="778680"/>
          </a:xfrm>
          <a:custGeom>
            <a:avLst/>
            <a:gdLst>
              <a:gd name="textAreaLeft" fmla="*/ 0 w 2057040"/>
              <a:gd name="textAreaRight" fmla="*/ 2057400 w 2057040"/>
              <a:gd name="textAreaTop" fmla="*/ 0 h 778680"/>
              <a:gd name="textAreaBottom" fmla="*/ 779040 h 77868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ITLE_AND_TWO_COLUMNS">
    <p:bg>
      <p:bgPr>
        <a:solidFill>
          <a:schemeClr val="lt1"/>
        </a:solidFill>
        <a:effectLst/>
      </p:bgPr>
    </p:bg>
    <p:spTree>
      <p:nvGrpSpPr>
        <p:cNvPr id="1" name=""/>
        <p:cNvGrpSpPr/>
        <p:nvPr/>
      </p:nvGrpSpPr>
      <p:grpSpPr>
        <a:xfrm>
          <a:off x="0" y="0"/>
          <a:ext cx="0" cy="0"/>
          <a:chOff x="0" y="0"/>
          <a:chExt cx="0" cy="0"/>
        </a:xfrm>
      </p:grpSpPr>
      <p:sp>
        <p:nvSpPr>
          <p:cNvPr id="382" name="Google Shape;66;p5"/>
          <p:cNvSpPr/>
          <p:nvPr/>
        </p:nvSpPr>
        <p:spPr>
          <a:xfrm rot="10377000">
            <a:off x="-495360" y="-202680"/>
            <a:ext cx="4143240" cy="1411200"/>
          </a:xfrm>
          <a:custGeom>
            <a:avLst/>
            <a:gdLst>
              <a:gd name="textAreaLeft" fmla="*/ 0 w 4143240"/>
              <a:gd name="textAreaRight" fmla="*/ 4143600 w 4143240"/>
              <a:gd name="textAreaTop" fmla="*/ 0 h 1411200"/>
              <a:gd name="textAreaBottom" fmla="*/ 1411560 h 141120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3" name="Google Shape;67;p5"/>
          <p:cNvSpPr/>
          <p:nvPr/>
        </p:nvSpPr>
        <p:spPr>
          <a:xfrm>
            <a:off x="3812760" y="348840"/>
            <a:ext cx="163080" cy="1630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4" name="Google Shape;68;p5"/>
          <p:cNvSpPr/>
          <p:nvPr/>
        </p:nvSpPr>
        <p:spPr>
          <a:xfrm>
            <a:off x="593280" y="83880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85" name="Google Shape;69;p5"/>
          <p:cNvSpPr/>
          <p:nvPr/>
        </p:nvSpPr>
        <p:spPr>
          <a:xfrm>
            <a:off x="4418640" y="633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6" name="Google Shape;70;p5"/>
          <p:cNvSpPr/>
          <p:nvPr/>
        </p:nvSpPr>
        <p:spPr>
          <a:xfrm>
            <a:off x="2981880" y="25020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87" name="Google Shape;71;p5"/>
          <p:cNvSpPr/>
          <p:nvPr/>
        </p:nvSpPr>
        <p:spPr>
          <a:xfrm flipH="1">
            <a:off x="-201600" y="-164520"/>
            <a:ext cx="3007080" cy="1243800"/>
          </a:xfrm>
          <a:custGeom>
            <a:avLst/>
            <a:gdLst>
              <a:gd name="textAreaLeft" fmla="*/ -360 w 3007080"/>
              <a:gd name="textAreaRight" fmla="*/ 3007080 w 3007080"/>
              <a:gd name="textAreaTop" fmla="*/ 0 h 1243800"/>
              <a:gd name="textAreaBottom" fmla="*/ 1244160 h 124380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8" name="Google Shape;72;p5"/>
          <p:cNvSpPr/>
          <p:nvPr/>
        </p:nvSpPr>
        <p:spPr>
          <a:xfrm rot="10800000">
            <a:off x="-259200" y="-296640"/>
            <a:ext cx="2457000" cy="930240"/>
          </a:xfrm>
          <a:custGeom>
            <a:avLst/>
            <a:gdLst>
              <a:gd name="textAreaLeft" fmla="*/ 0 w 2457000"/>
              <a:gd name="textAreaRight" fmla="*/ 2457360 w 2457000"/>
              <a:gd name="textAreaTop" fmla="*/ 0 h 930240"/>
              <a:gd name="textAreaBottom" fmla="*/ 930600 h 9302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89" name="Google Shape;73;p5"/>
          <p:cNvSpPr/>
          <p:nvPr/>
        </p:nvSpPr>
        <p:spPr>
          <a:xfrm rot="21151200">
            <a:off x="5418000" y="3906000"/>
            <a:ext cx="4114800" cy="1394280"/>
          </a:xfrm>
          <a:custGeom>
            <a:avLst/>
            <a:gdLst>
              <a:gd name="textAreaLeft" fmla="*/ 0 w 4114800"/>
              <a:gd name="textAreaRight" fmla="*/ 4115160 w 4114800"/>
              <a:gd name="textAreaTop" fmla="*/ 0 h 1394280"/>
              <a:gd name="textAreaBottom" fmla="*/ 1394640 h 139428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0" name="Google Shape;74;p5"/>
          <p:cNvSpPr/>
          <p:nvPr/>
        </p:nvSpPr>
        <p:spPr>
          <a:xfrm rot="10800000">
            <a:off x="4710960" y="4725000"/>
            <a:ext cx="163080" cy="1630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1" name="Google Shape;75;p5"/>
          <p:cNvSpPr/>
          <p:nvPr/>
        </p:nvSpPr>
        <p:spPr>
          <a:xfrm rot="10800000">
            <a:off x="8391960" y="416880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92" name="Google Shape;76;p5"/>
          <p:cNvSpPr/>
          <p:nvPr/>
        </p:nvSpPr>
        <p:spPr>
          <a:xfrm rot="10800000">
            <a:off x="5391360" y="41688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3" name="Google Shape;77;p5"/>
          <p:cNvSpPr/>
          <p:nvPr/>
        </p:nvSpPr>
        <p:spPr>
          <a:xfrm rot="10800000">
            <a:off x="6003360" y="475740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94" name="Google Shape;78;p5"/>
          <p:cNvSpPr/>
          <p:nvPr/>
        </p:nvSpPr>
        <p:spPr>
          <a:xfrm rot="10800000" flipH="1">
            <a:off x="6276240" y="4026600"/>
            <a:ext cx="3007080" cy="1243800"/>
          </a:xfrm>
          <a:custGeom>
            <a:avLst/>
            <a:gdLst>
              <a:gd name="textAreaLeft" fmla="*/ -360 w 3007080"/>
              <a:gd name="textAreaRight" fmla="*/ 3007080 w 3007080"/>
              <a:gd name="textAreaTop" fmla="*/ 0 h 1243800"/>
              <a:gd name="textAreaBottom" fmla="*/ 1244160 h 124380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5" name="Google Shape;79;p5"/>
          <p:cNvSpPr/>
          <p:nvPr/>
        </p:nvSpPr>
        <p:spPr>
          <a:xfrm>
            <a:off x="6885000" y="4472280"/>
            <a:ext cx="2457000" cy="930240"/>
          </a:xfrm>
          <a:custGeom>
            <a:avLst/>
            <a:gdLst>
              <a:gd name="textAreaLeft" fmla="*/ 0 w 2457000"/>
              <a:gd name="textAreaRight" fmla="*/ 2457360 w 2457000"/>
              <a:gd name="textAreaTop" fmla="*/ 0 h 930240"/>
              <a:gd name="textAreaBottom" fmla="*/ 930600 h 9302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CUSTOM_18">
    <p:bg>
      <p:bgPr>
        <a:solidFill>
          <a:schemeClr val="lt1"/>
        </a:solidFill>
        <a:effectLst/>
      </p:bgPr>
    </p:bg>
    <p:spTree>
      <p:nvGrpSpPr>
        <p:cNvPr id="1" name=""/>
        <p:cNvGrpSpPr/>
        <p:nvPr/>
      </p:nvGrpSpPr>
      <p:grpSpPr>
        <a:xfrm>
          <a:off x="0" y="0"/>
          <a:ext cx="0" cy="0"/>
          <a:chOff x="0" y="0"/>
          <a:chExt cx="0" cy="0"/>
        </a:xfrm>
      </p:grpSpPr>
      <p:sp>
        <p:nvSpPr>
          <p:cNvPr id="396" name="PlaceHolder 1"/>
          <p:cNvSpPr>
            <a:spLocks noGrp="1"/>
          </p:cNvSpPr>
          <p:nvPr>
            <p:ph type="title"/>
          </p:nvPr>
        </p:nvSpPr>
        <p:spPr>
          <a:xfrm>
            <a:off x="4658760" y="2806200"/>
            <a:ext cx="2087280" cy="63540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397" name="PlaceHolder 2"/>
          <p:cNvSpPr>
            <a:spLocks noGrp="1"/>
          </p:cNvSpPr>
          <p:nvPr>
            <p:ph type="title"/>
          </p:nvPr>
        </p:nvSpPr>
        <p:spPr>
          <a:xfrm>
            <a:off x="2397600" y="764640"/>
            <a:ext cx="2087280" cy="63540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398" name="Google Shape;549;p41"/>
          <p:cNvSpPr/>
          <p:nvPr/>
        </p:nvSpPr>
        <p:spPr>
          <a:xfrm>
            <a:off x="485280" y="3859560"/>
            <a:ext cx="3336120" cy="1283040"/>
          </a:xfrm>
          <a:custGeom>
            <a:avLst/>
            <a:gdLst>
              <a:gd name="textAreaLeft" fmla="*/ 0 w 3336120"/>
              <a:gd name="textAreaRight" fmla="*/ 3336480 w 3336120"/>
              <a:gd name="textAreaTop" fmla="*/ 0 h 1283040"/>
              <a:gd name="textAreaBottom" fmla="*/ 1283400 h 128304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9" name="Google Shape;550;p41"/>
          <p:cNvSpPr/>
          <p:nvPr/>
        </p:nvSpPr>
        <p:spPr>
          <a:xfrm rot="1432200" flipH="1">
            <a:off x="-471600" y="4165560"/>
            <a:ext cx="4306320" cy="1530720"/>
          </a:xfrm>
          <a:custGeom>
            <a:avLst/>
            <a:gdLst>
              <a:gd name="textAreaLeft" fmla="*/ 360 w 4306320"/>
              <a:gd name="textAreaRight" fmla="*/ 4307040 w 4306320"/>
              <a:gd name="textAreaTop" fmla="*/ 0 h 1530720"/>
              <a:gd name="textAreaBottom" fmla="*/ 1531080 h 153072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0" name="Google Shape;551;p41"/>
          <p:cNvSpPr/>
          <p:nvPr/>
        </p:nvSpPr>
        <p:spPr>
          <a:xfrm rot="5772000">
            <a:off x="7201440" y="-652680"/>
            <a:ext cx="2023200" cy="1934640"/>
          </a:xfrm>
          <a:custGeom>
            <a:avLst/>
            <a:gdLst>
              <a:gd name="textAreaLeft" fmla="*/ 0 w 2023200"/>
              <a:gd name="textAreaRight" fmla="*/ 2023560 w 2023200"/>
              <a:gd name="textAreaTop" fmla="*/ 0 h 1934640"/>
              <a:gd name="textAreaBottom" fmla="*/ 1935000 h 193464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1" name="Google Shape;552;p41"/>
          <p:cNvSpPr/>
          <p:nvPr/>
        </p:nvSpPr>
        <p:spPr>
          <a:xfrm rot="706800">
            <a:off x="5289120" y="-380160"/>
            <a:ext cx="4307040" cy="1170360"/>
          </a:xfrm>
          <a:custGeom>
            <a:avLst/>
            <a:gdLst>
              <a:gd name="textAreaLeft" fmla="*/ 0 w 4307040"/>
              <a:gd name="textAreaRight" fmla="*/ 4307400 w 4307040"/>
              <a:gd name="textAreaTop" fmla="*/ 0 h 1170360"/>
              <a:gd name="textAreaBottom" fmla="*/ 1170720 h 117036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2" name="Google Shape;553;p41"/>
          <p:cNvSpPr/>
          <p:nvPr/>
        </p:nvSpPr>
        <p:spPr>
          <a:xfrm>
            <a:off x="5289120" y="-380520"/>
            <a:ext cx="4306320" cy="1283400"/>
          </a:xfrm>
          <a:custGeom>
            <a:avLst/>
            <a:gdLst>
              <a:gd name="textAreaLeft" fmla="*/ 0 w 4306320"/>
              <a:gd name="textAreaRight" fmla="*/ 4306680 w 4306320"/>
              <a:gd name="textAreaTop" fmla="*/ 0 h 1283400"/>
              <a:gd name="textAreaBottom" fmla="*/ 1283760 h 128340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03" name="Google Shape;554;p41"/>
          <p:cNvSpPr/>
          <p:nvPr/>
        </p:nvSpPr>
        <p:spPr>
          <a:xfrm rot="855600">
            <a:off x="-610560" y="4000320"/>
            <a:ext cx="4923000" cy="1631160"/>
          </a:xfrm>
          <a:custGeom>
            <a:avLst/>
            <a:gdLst>
              <a:gd name="textAreaLeft" fmla="*/ 0 w 4923000"/>
              <a:gd name="textAreaRight" fmla="*/ 4923360 w 4923000"/>
              <a:gd name="textAreaTop" fmla="*/ 0 h 1631160"/>
              <a:gd name="textAreaBottom" fmla="*/ 1631520 h 163116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04" name="Google Shape;555;p41"/>
          <p:cNvSpPr/>
          <p:nvPr/>
        </p:nvSpPr>
        <p:spPr>
          <a:xfrm rot="5400000">
            <a:off x="2494080" y="4094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05" name="Google Shape;556;p41"/>
          <p:cNvSpPr/>
          <p:nvPr/>
        </p:nvSpPr>
        <p:spPr>
          <a:xfrm rot="5400000">
            <a:off x="1141920" y="39942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6" name="Google Shape;557;p41"/>
          <p:cNvSpPr/>
          <p:nvPr/>
        </p:nvSpPr>
        <p:spPr>
          <a:xfrm rot="16200000">
            <a:off x="1836720" y="39420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7" name="Google Shape;558;p41"/>
          <p:cNvSpPr/>
          <p:nvPr/>
        </p:nvSpPr>
        <p:spPr>
          <a:xfrm rot="5400000">
            <a:off x="485640" y="33595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08" name="Google Shape;559;p41"/>
          <p:cNvSpPr/>
          <p:nvPr/>
        </p:nvSpPr>
        <p:spPr>
          <a:xfrm rot="5400000">
            <a:off x="7169760" y="9648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09" name="Google Shape;560;p41"/>
          <p:cNvSpPr/>
          <p:nvPr/>
        </p:nvSpPr>
        <p:spPr>
          <a:xfrm rot="5400000">
            <a:off x="5817600" y="864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0" name="Google Shape;561;p41"/>
          <p:cNvSpPr/>
          <p:nvPr/>
        </p:nvSpPr>
        <p:spPr>
          <a:xfrm rot="16200000">
            <a:off x="6512400" y="8125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1" name="Google Shape;562;p41"/>
          <p:cNvSpPr/>
          <p:nvPr/>
        </p:nvSpPr>
        <p:spPr>
          <a:xfrm rot="5400000">
            <a:off x="5161320" y="2300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CUSTOM_5">
    <p:bg>
      <p:bgPr>
        <a:solidFill>
          <a:schemeClr val="lt1"/>
        </a:solidFill>
        <a:effectLst/>
      </p:bgPr>
    </p:bg>
    <p:spTree>
      <p:nvGrpSpPr>
        <p:cNvPr id="1" name=""/>
        <p:cNvGrpSpPr/>
        <p:nvPr/>
      </p:nvGrpSpPr>
      <p:grpSpPr>
        <a:xfrm>
          <a:off x="0" y="0"/>
          <a:ext cx="0" cy="0"/>
          <a:chOff x="0" y="0"/>
          <a:chExt cx="0" cy="0"/>
        </a:xfrm>
      </p:grpSpPr>
      <p:sp>
        <p:nvSpPr>
          <p:cNvPr id="412" name="PlaceHolder 1"/>
          <p:cNvSpPr>
            <a:spLocks noGrp="1"/>
          </p:cNvSpPr>
          <p:nvPr>
            <p:ph type="title"/>
          </p:nvPr>
        </p:nvSpPr>
        <p:spPr>
          <a:xfrm>
            <a:off x="1829880" y="1557360"/>
            <a:ext cx="5483880" cy="1187640"/>
          </a:xfrm>
          <a:prstGeom prst="rect">
            <a:avLst/>
          </a:prstGeom>
          <a:noFill/>
          <a:ln w="0">
            <a:noFill/>
          </a:ln>
        </p:spPr>
        <p:txBody>
          <a:bodyPr lIns="91440" tIns="91440" rIns="91440" bIns="91440" anchor="b">
            <a:noAutofit/>
          </a:bodyPr>
          <a:lstStyle/>
          <a:p>
            <a:pPr indent="0">
              <a:buNone/>
            </a:pPr>
            <a:r>
              <a:rPr lang="fr-FR" sz="6000" b="0" u="none" strike="noStrike">
                <a:solidFill>
                  <a:schemeClr val="dk1"/>
                </a:solidFill>
                <a:effectLst/>
                <a:uFillTx/>
                <a:latin typeface="Arial"/>
              </a:rPr>
              <a:t>Click to edit the title text format</a:t>
            </a:r>
          </a:p>
        </p:txBody>
      </p:sp>
      <p:sp>
        <p:nvSpPr>
          <p:cNvPr id="413" name="Google Shape;566;p42"/>
          <p:cNvSpPr/>
          <p:nvPr/>
        </p:nvSpPr>
        <p:spPr>
          <a:xfrm rot="16200000">
            <a:off x="-1029600" y="815760"/>
            <a:ext cx="4057920" cy="1729440"/>
          </a:xfrm>
          <a:custGeom>
            <a:avLst/>
            <a:gdLst>
              <a:gd name="textAreaLeft" fmla="*/ 0 w 4057920"/>
              <a:gd name="textAreaRight" fmla="*/ 4058280 w 4057920"/>
              <a:gd name="textAreaTop" fmla="*/ 0 h 1729440"/>
              <a:gd name="textAreaBottom" fmla="*/ 1729800 h 172944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4" name="Google Shape;567;p42"/>
          <p:cNvSpPr/>
          <p:nvPr/>
        </p:nvSpPr>
        <p:spPr>
          <a:xfrm rot="16200000">
            <a:off x="-1888200" y="1592640"/>
            <a:ext cx="4129920" cy="1084680"/>
          </a:xfrm>
          <a:custGeom>
            <a:avLst/>
            <a:gdLst>
              <a:gd name="textAreaLeft" fmla="*/ 0 w 4129920"/>
              <a:gd name="textAreaRight" fmla="*/ 4130280 w 4129920"/>
              <a:gd name="textAreaTop" fmla="*/ 0 h 1084680"/>
              <a:gd name="textAreaBottom" fmla="*/ 1085040 h 108468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5" name="Google Shape;568;p42"/>
          <p:cNvSpPr/>
          <p:nvPr/>
        </p:nvSpPr>
        <p:spPr>
          <a:xfrm rot="5400000">
            <a:off x="387360" y="36104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6" name="Google Shape;569;p42"/>
          <p:cNvSpPr/>
          <p:nvPr/>
        </p:nvSpPr>
        <p:spPr>
          <a:xfrm rot="5400000">
            <a:off x="603720" y="17222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17" name="Google Shape;570;p42"/>
          <p:cNvSpPr/>
          <p:nvPr/>
        </p:nvSpPr>
        <p:spPr>
          <a:xfrm rot="5400000">
            <a:off x="-751320" y="255240"/>
            <a:ext cx="2873880" cy="1521360"/>
          </a:xfrm>
          <a:custGeom>
            <a:avLst/>
            <a:gdLst>
              <a:gd name="textAreaLeft" fmla="*/ 0 w 2873880"/>
              <a:gd name="textAreaRight" fmla="*/ 2874240 w 2873880"/>
              <a:gd name="textAreaTop" fmla="*/ 0 h 1521360"/>
              <a:gd name="textAreaBottom" fmla="*/ 1521720 h 152136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18" name="Google Shape;571;p42"/>
          <p:cNvSpPr/>
          <p:nvPr/>
        </p:nvSpPr>
        <p:spPr>
          <a:xfrm rot="5400000">
            <a:off x="1034280" y="11430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9" name="Google Shape;572;p42"/>
          <p:cNvSpPr/>
          <p:nvPr/>
        </p:nvSpPr>
        <p:spPr>
          <a:xfrm rot="5400000">
            <a:off x="1978920" y="198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20" name="Google Shape;573;p42"/>
          <p:cNvSpPr/>
          <p:nvPr/>
        </p:nvSpPr>
        <p:spPr>
          <a:xfrm rot="5400000">
            <a:off x="6116040" y="2556000"/>
            <a:ext cx="4057920" cy="1729440"/>
          </a:xfrm>
          <a:custGeom>
            <a:avLst/>
            <a:gdLst>
              <a:gd name="textAreaLeft" fmla="*/ 0 w 4057920"/>
              <a:gd name="textAreaRight" fmla="*/ 4058280 w 4057920"/>
              <a:gd name="textAreaTop" fmla="*/ 0 h 1729440"/>
              <a:gd name="textAreaBottom" fmla="*/ 1729800 h 172944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1" name="Google Shape;574;p42"/>
          <p:cNvSpPr/>
          <p:nvPr/>
        </p:nvSpPr>
        <p:spPr>
          <a:xfrm rot="5400000">
            <a:off x="6902280" y="2423520"/>
            <a:ext cx="4129920" cy="1084680"/>
          </a:xfrm>
          <a:custGeom>
            <a:avLst/>
            <a:gdLst>
              <a:gd name="textAreaLeft" fmla="*/ 0 w 4129920"/>
              <a:gd name="textAreaRight" fmla="*/ 4130280 w 4129920"/>
              <a:gd name="textAreaTop" fmla="*/ 0 h 1084680"/>
              <a:gd name="textAreaBottom" fmla="*/ 1085040 h 108468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2" name="Google Shape;575;p42"/>
          <p:cNvSpPr/>
          <p:nvPr/>
        </p:nvSpPr>
        <p:spPr>
          <a:xfrm rot="16200000">
            <a:off x="8658360" y="13921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3" name="Google Shape;576;p42"/>
          <p:cNvSpPr/>
          <p:nvPr/>
        </p:nvSpPr>
        <p:spPr>
          <a:xfrm rot="16200000">
            <a:off x="8377200" y="32158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24" name="Google Shape;577;p42"/>
          <p:cNvSpPr/>
          <p:nvPr/>
        </p:nvSpPr>
        <p:spPr>
          <a:xfrm rot="16200000">
            <a:off x="7021440" y="3324240"/>
            <a:ext cx="2873880" cy="1521360"/>
          </a:xfrm>
          <a:custGeom>
            <a:avLst/>
            <a:gdLst>
              <a:gd name="textAreaLeft" fmla="*/ 0 w 2873880"/>
              <a:gd name="textAreaRight" fmla="*/ 2874240 w 2873880"/>
              <a:gd name="textAreaTop" fmla="*/ 0 h 1521360"/>
              <a:gd name="textAreaBottom" fmla="*/ 1521720 h 152136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25" name="Google Shape;578;p42"/>
          <p:cNvSpPr/>
          <p:nvPr/>
        </p:nvSpPr>
        <p:spPr>
          <a:xfrm rot="16200000">
            <a:off x="8011440" y="38595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6" name="Google Shape;579;p42"/>
          <p:cNvSpPr/>
          <p:nvPr/>
        </p:nvSpPr>
        <p:spPr>
          <a:xfrm rot="16200000">
            <a:off x="7002000" y="4917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CUSTOM_6">
    <p:bg>
      <p:bgPr>
        <a:solidFill>
          <a:schemeClr val="lt1"/>
        </a:solidFill>
        <a:effectLst/>
      </p:bgPr>
    </p:bg>
    <p:spTree>
      <p:nvGrpSpPr>
        <p:cNvPr id="1" name=""/>
        <p:cNvGrpSpPr/>
        <p:nvPr/>
      </p:nvGrpSpPr>
      <p:grpSpPr>
        <a:xfrm>
          <a:off x="0" y="0"/>
          <a:ext cx="0" cy="0"/>
          <a:chOff x="0" y="0"/>
          <a:chExt cx="0" cy="0"/>
        </a:xfrm>
      </p:grpSpPr>
      <p:sp>
        <p:nvSpPr>
          <p:cNvPr id="427" name="PlaceHolder 1"/>
          <p:cNvSpPr>
            <a:spLocks noGrp="1"/>
          </p:cNvSpPr>
          <p:nvPr>
            <p:ph type="title"/>
          </p:nvPr>
        </p:nvSpPr>
        <p:spPr>
          <a:xfrm>
            <a:off x="3145680" y="363240"/>
            <a:ext cx="285192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28" name="Google Shape;594;p43"/>
          <p:cNvSpPr/>
          <p:nvPr/>
        </p:nvSpPr>
        <p:spPr>
          <a:xfrm>
            <a:off x="5587200" y="-209520"/>
            <a:ext cx="6889680" cy="879480"/>
          </a:xfrm>
          <a:custGeom>
            <a:avLst/>
            <a:gdLst>
              <a:gd name="textAreaLeft" fmla="*/ 0 w 6889680"/>
              <a:gd name="textAreaRight" fmla="*/ 6890040 w 6889680"/>
              <a:gd name="textAreaTop" fmla="*/ 0 h 879480"/>
              <a:gd name="textAreaBottom" fmla="*/ 879840 h 879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9" name="Google Shape;595;p43"/>
          <p:cNvSpPr/>
          <p:nvPr/>
        </p:nvSpPr>
        <p:spPr>
          <a:xfrm rot="10800000" flipH="1">
            <a:off x="6906600" y="-524160"/>
            <a:ext cx="2378880" cy="971640"/>
          </a:xfrm>
          <a:custGeom>
            <a:avLst/>
            <a:gdLst>
              <a:gd name="textAreaLeft" fmla="*/ 360 w 2378880"/>
              <a:gd name="textAreaRight" fmla="*/ 2379600 w 2378880"/>
              <a:gd name="textAreaTop" fmla="*/ 0 h 971640"/>
              <a:gd name="textAreaBottom" fmla="*/ 972000 h 9716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0" name="Google Shape;596;p43"/>
          <p:cNvSpPr/>
          <p:nvPr/>
        </p:nvSpPr>
        <p:spPr>
          <a:xfrm rot="18321000">
            <a:off x="7901280" y="-972720"/>
            <a:ext cx="1404360" cy="2093400"/>
          </a:xfrm>
          <a:custGeom>
            <a:avLst/>
            <a:gdLst>
              <a:gd name="textAreaLeft" fmla="*/ 0 w 1404360"/>
              <a:gd name="textAreaRight" fmla="*/ 1404720 w 1404360"/>
              <a:gd name="textAreaTop" fmla="*/ 0 h 2093400"/>
              <a:gd name="textAreaBottom" fmla="*/ 2093760 h 209340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1" name="Google Shape;597;p43"/>
          <p:cNvSpPr/>
          <p:nvPr/>
        </p:nvSpPr>
        <p:spPr>
          <a:xfrm rot="10800000">
            <a:off x="6407280" y="1141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2" name="Google Shape;598;p43"/>
          <p:cNvSpPr/>
          <p:nvPr/>
        </p:nvSpPr>
        <p:spPr>
          <a:xfrm rot="10800000">
            <a:off x="8154720" y="3502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3" name="Google Shape;599;p43"/>
          <p:cNvSpPr/>
          <p:nvPr/>
        </p:nvSpPr>
        <p:spPr>
          <a:xfrm rot="10800000">
            <a:off x="7681680" y="73944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4" name="Google Shape;600;p43"/>
          <p:cNvSpPr/>
          <p:nvPr/>
        </p:nvSpPr>
        <p:spPr>
          <a:xfrm flipH="1">
            <a:off x="-3333960" y="-210600"/>
            <a:ext cx="6889680" cy="879480"/>
          </a:xfrm>
          <a:custGeom>
            <a:avLst/>
            <a:gdLst>
              <a:gd name="textAreaLeft" fmla="*/ 360 w 6889680"/>
              <a:gd name="textAreaRight" fmla="*/ 6890400 w 6889680"/>
              <a:gd name="textAreaTop" fmla="*/ 0 h 879480"/>
              <a:gd name="textAreaBottom" fmla="*/ 879840 h 879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5" name="Google Shape;601;p43"/>
          <p:cNvSpPr/>
          <p:nvPr/>
        </p:nvSpPr>
        <p:spPr>
          <a:xfrm rot="10800000">
            <a:off x="-141840" y="-525960"/>
            <a:ext cx="2378880" cy="971640"/>
          </a:xfrm>
          <a:custGeom>
            <a:avLst/>
            <a:gdLst>
              <a:gd name="textAreaLeft" fmla="*/ 0 w 2378880"/>
              <a:gd name="textAreaRight" fmla="*/ 2379240 w 2378880"/>
              <a:gd name="textAreaTop" fmla="*/ 0 h 971640"/>
              <a:gd name="textAreaBottom" fmla="*/ 972000 h 9716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6" name="Google Shape;602;p43"/>
          <p:cNvSpPr/>
          <p:nvPr/>
        </p:nvSpPr>
        <p:spPr>
          <a:xfrm rot="3279000" flipH="1">
            <a:off x="-162720" y="-973800"/>
            <a:ext cx="1404360" cy="2093400"/>
          </a:xfrm>
          <a:custGeom>
            <a:avLst/>
            <a:gdLst>
              <a:gd name="textAreaLeft" fmla="*/ -360 w 1404360"/>
              <a:gd name="textAreaRight" fmla="*/ 1404360 w 1404360"/>
              <a:gd name="textAreaTop" fmla="*/ 0 h 2093400"/>
              <a:gd name="textAreaBottom" fmla="*/ 2093760 h 209340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7" name="Google Shape;603;p43"/>
          <p:cNvSpPr/>
          <p:nvPr/>
        </p:nvSpPr>
        <p:spPr>
          <a:xfrm rot="10800000" flipH="1">
            <a:off x="2572560" y="1126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8" name="Google Shape;604;p43"/>
          <p:cNvSpPr/>
          <p:nvPr/>
        </p:nvSpPr>
        <p:spPr>
          <a:xfrm rot="10800000" flipH="1">
            <a:off x="891000" y="3492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9" name="Google Shape;605;p43"/>
          <p:cNvSpPr/>
          <p:nvPr/>
        </p:nvSpPr>
        <p:spPr>
          <a:xfrm rot="10800000" flipH="1">
            <a:off x="201960" y="10530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40" name="Google Shape;606;p43"/>
          <p:cNvSpPr/>
          <p:nvPr/>
        </p:nvSpPr>
        <p:spPr>
          <a:xfrm rot="10800000" flipH="1">
            <a:off x="1364400" y="73836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1" name="Google Shape;607;p43"/>
          <p:cNvSpPr/>
          <p:nvPr/>
        </p:nvSpPr>
        <p:spPr>
          <a:xfrm rot="10800000">
            <a:off x="8844120" y="10544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CUSTOM_20">
    <p:bg>
      <p:bgPr>
        <a:solidFill>
          <a:schemeClr val="lt1"/>
        </a:solidFill>
        <a:effectLst/>
      </p:bgPr>
    </p:bg>
    <p:spTree>
      <p:nvGrpSpPr>
        <p:cNvPr id="1" name=""/>
        <p:cNvGrpSpPr/>
        <p:nvPr/>
      </p:nvGrpSpPr>
      <p:grpSpPr>
        <a:xfrm>
          <a:off x="0" y="0"/>
          <a:ext cx="0" cy="0"/>
          <a:chOff x="0" y="0"/>
          <a:chExt cx="0" cy="0"/>
        </a:xfrm>
      </p:grpSpPr>
      <p:sp>
        <p:nvSpPr>
          <p:cNvPr id="442" name="Google Shape;609;p44"/>
          <p:cNvSpPr/>
          <p:nvPr/>
        </p:nvSpPr>
        <p:spPr>
          <a:xfrm rot="16200000" flipH="1">
            <a:off x="7394040" y="2760840"/>
            <a:ext cx="2442960" cy="568440"/>
          </a:xfrm>
          <a:custGeom>
            <a:avLst/>
            <a:gdLst>
              <a:gd name="textAreaLeft" fmla="*/ 360 w 2442960"/>
              <a:gd name="textAreaRight" fmla="*/ 2443680 w 2442960"/>
              <a:gd name="textAreaTop" fmla="*/ 0 h 568440"/>
              <a:gd name="textAreaBottom" fmla="*/ 568800 h 56844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43" name="Google Shape;610;p44"/>
          <p:cNvSpPr/>
          <p:nvPr/>
        </p:nvSpPr>
        <p:spPr>
          <a:xfrm rot="16200600">
            <a:off x="6546960" y="1922760"/>
            <a:ext cx="4515120" cy="677880"/>
          </a:xfrm>
          <a:custGeom>
            <a:avLst/>
            <a:gdLst>
              <a:gd name="textAreaLeft" fmla="*/ 0 w 4515120"/>
              <a:gd name="textAreaRight" fmla="*/ 4515480 w 4515120"/>
              <a:gd name="textAreaTop" fmla="*/ 0 h 677880"/>
              <a:gd name="textAreaBottom" fmla="*/ 678240 h 6778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44" name="Google Shape;611;p44"/>
          <p:cNvSpPr/>
          <p:nvPr/>
        </p:nvSpPr>
        <p:spPr>
          <a:xfrm rot="16199400" flipH="1">
            <a:off x="6201720" y="2210040"/>
            <a:ext cx="5161320" cy="722520"/>
          </a:xfrm>
          <a:custGeom>
            <a:avLst/>
            <a:gdLst>
              <a:gd name="textAreaLeft" fmla="*/ -360 w 5161320"/>
              <a:gd name="textAreaRight" fmla="*/ 5161320 w 5161320"/>
              <a:gd name="textAreaTop" fmla="*/ 0 h 722520"/>
              <a:gd name="textAreaBottom" fmla="*/ 722880 h 7225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5"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46" name="Google Shape;625;p44"/>
          <p:cNvSpPr/>
          <p:nvPr/>
        </p:nvSpPr>
        <p:spPr>
          <a:xfrm>
            <a:off x="8351640" y="1688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7" name="Google Shape;626;p44"/>
          <p:cNvSpPr/>
          <p:nvPr/>
        </p:nvSpPr>
        <p:spPr>
          <a:xfrm>
            <a:off x="8364600" y="48081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48" name="Google Shape;627;p44"/>
          <p:cNvSpPr/>
          <p:nvPr/>
        </p:nvSpPr>
        <p:spPr>
          <a:xfrm rot="10800000">
            <a:off x="8515800" y="14911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49" name="Google Shape;628;p44"/>
          <p:cNvSpPr/>
          <p:nvPr/>
        </p:nvSpPr>
        <p:spPr>
          <a:xfrm>
            <a:off x="7940880" y="29973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0" name="Google Shape;629;p44"/>
          <p:cNvSpPr/>
          <p:nvPr/>
        </p:nvSpPr>
        <p:spPr>
          <a:xfrm rot="5400000">
            <a:off x="-1539360" y="1069920"/>
            <a:ext cx="3336120" cy="605520"/>
          </a:xfrm>
          <a:custGeom>
            <a:avLst/>
            <a:gdLst>
              <a:gd name="textAreaLeft" fmla="*/ 0 w 3336120"/>
              <a:gd name="textAreaRight" fmla="*/ 3336480 w 3336120"/>
              <a:gd name="textAreaTop" fmla="*/ 0 h 605520"/>
              <a:gd name="textAreaBottom" fmla="*/ 605880 h 60552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1" name="Google Shape;630;p44"/>
          <p:cNvSpPr/>
          <p:nvPr/>
        </p:nvSpPr>
        <p:spPr>
          <a:xfrm rot="6392400" flipH="1">
            <a:off x="-2086200" y="339840"/>
            <a:ext cx="4107960" cy="1125000"/>
          </a:xfrm>
          <a:custGeom>
            <a:avLst/>
            <a:gdLst>
              <a:gd name="textAreaLeft" fmla="*/ 360 w 4107960"/>
              <a:gd name="textAreaRight" fmla="*/ 4108680 w 4107960"/>
              <a:gd name="textAreaTop" fmla="*/ 0 h 1125000"/>
              <a:gd name="textAreaBottom" fmla="*/ 1125360 h 112500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2" name="Google Shape;631;p44"/>
          <p:cNvSpPr/>
          <p:nvPr/>
        </p:nvSpPr>
        <p:spPr>
          <a:xfrm rot="5980800">
            <a:off x="-2375280" y="502560"/>
            <a:ext cx="4840200" cy="1134360"/>
          </a:xfrm>
          <a:custGeom>
            <a:avLst/>
            <a:gdLst>
              <a:gd name="textAreaLeft" fmla="*/ 0 w 4840200"/>
              <a:gd name="textAreaRight" fmla="*/ 4840560 w 4840200"/>
              <a:gd name="textAreaTop" fmla="*/ 0 h 1134360"/>
              <a:gd name="textAreaBottom" fmla="*/ 1134720 h 113436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3" name="Google Shape;632;p44"/>
          <p:cNvSpPr/>
          <p:nvPr/>
        </p:nvSpPr>
        <p:spPr>
          <a:xfrm rot="10800000">
            <a:off x="115920" y="2098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4" name="Google Shape;633;p44"/>
          <p:cNvSpPr/>
          <p:nvPr/>
        </p:nvSpPr>
        <p:spPr>
          <a:xfrm rot="10800000">
            <a:off x="361800" y="4226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5" name="Google Shape;634;p44"/>
          <p:cNvSpPr/>
          <p:nvPr/>
        </p:nvSpPr>
        <p:spPr>
          <a:xfrm>
            <a:off x="333000" y="14410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6" name="Google Shape;635;p44"/>
          <p:cNvSpPr/>
          <p:nvPr/>
        </p:nvSpPr>
        <p:spPr>
          <a:xfrm rot="10800000">
            <a:off x="1594080" y="-3301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CUSTOM_19">
    <p:bg>
      <p:bgPr>
        <a:solidFill>
          <a:schemeClr val="lt1"/>
        </a:solidFill>
        <a:effectLst/>
      </p:bgPr>
    </p:bg>
    <p:spTree>
      <p:nvGrpSpPr>
        <p:cNvPr id="1" name=""/>
        <p:cNvGrpSpPr/>
        <p:nvPr/>
      </p:nvGrpSpPr>
      <p:grpSpPr>
        <a:xfrm>
          <a:off x="0" y="0"/>
          <a:ext cx="0" cy="0"/>
          <a:chOff x="0" y="0"/>
          <a:chExt cx="0" cy="0"/>
        </a:xfrm>
      </p:grpSpPr>
      <p:sp>
        <p:nvSpPr>
          <p:cNvPr id="457" name="PlaceHolder 1"/>
          <p:cNvSpPr>
            <a:spLocks noGrp="1"/>
          </p:cNvSpPr>
          <p:nvPr>
            <p:ph type="title"/>
          </p:nvPr>
        </p:nvSpPr>
        <p:spPr>
          <a:xfrm>
            <a:off x="1099080" y="1256760"/>
            <a:ext cx="2022120" cy="38016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458" name="PlaceHolder 2"/>
          <p:cNvSpPr>
            <a:spLocks noGrp="1"/>
          </p:cNvSpPr>
          <p:nvPr>
            <p:ph type="title"/>
          </p:nvPr>
        </p:nvSpPr>
        <p:spPr>
          <a:xfrm>
            <a:off x="6001560" y="1256760"/>
            <a:ext cx="2022120" cy="38016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459" name="PlaceHolder 3"/>
          <p:cNvSpPr>
            <a:spLocks noGrp="1"/>
          </p:cNvSpPr>
          <p:nvPr>
            <p:ph type="title"/>
          </p:nvPr>
        </p:nvSpPr>
        <p:spPr>
          <a:xfrm>
            <a:off x="1120320" y="3403080"/>
            <a:ext cx="2022120" cy="38016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460" name="PlaceHolder 4"/>
          <p:cNvSpPr>
            <a:spLocks noGrp="1"/>
          </p:cNvSpPr>
          <p:nvPr>
            <p:ph type="title"/>
          </p:nvPr>
        </p:nvSpPr>
        <p:spPr>
          <a:xfrm>
            <a:off x="6022800" y="3403080"/>
            <a:ext cx="2022120" cy="38016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461" name="PlaceHolder 5"/>
          <p:cNvSpPr>
            <a:spLocks noGrp="1"/>
          </p:cNvSpPr>
          <p:nvPr>
            <p:ph type="title"/>
          </p:nvPr>
        </p:nvSpPr>
        <p:spPr>
          <a:xfrm>
            <a:off x="3550320" y="2329920"/>
            <a:ext cx="2022120" cy="38016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462" name="Google Shape;647;p45"/>
          <p:cNvSpPr/>
          <p:nvPr/>
        </p:nvSpPr>
        <p:spPr>
          <a:xfrm rot="20081400" flipH="1">
            <a:off x="107280" y="-13320"/>
            <a:ext cx="2227680" cy="918720"/>
          </a:xfrm>
          <a:custGeom>
            <a:avLst/>
            <a:gdLst>
              <a:gd name="textAreaLeft" fmla="*/ 360 w 2227680"/>
              <a:gd name="textAreaRight" fmla="*/ 2228400 w 2227680"/>
              <a:gd name="textAreaTop" fmla="*/ 0 h 918720"/>
              <a:gd name="textAreaBottom" fmla="*/ 919080 h 918720"/>
            </a:gdLst>
            <a:ahLst/>
            <a:cxnLst/>
            <a:rect l="textAreaLeft" t="textAreaTop" r="textAreaRight" b="textAreaBottom"/>
            <a:pathLst>
              <a:path w="246008" h="61867">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3" name="Google Shape;648;p45"/>
          <p:cNvSpPr/>
          <p:nvPr/>
        </p:nvSpPr>
        <p:spPr>
          <a:xfrm rot="20080800" flipH="1">
            <a:off x="-503280" y="-716040"/>
            <a:ext cx="3782880" cy="1428120"/>
          </a:xfrm>
          <a:custGeom>
            <a:avLst/>
            <a:gdLst>
              <a:gd name="textAreaLeft" fmla="*/ 360 w 3782880"/>
              <a:gd name="textAreaRight" fmla="*/ 3783600 w 3782880"/>
              <a:gd name="textAreaTop" fmla="*/ 0 h 1428120"/>
              <a:gd name="textAreaBottom" fmla="*/ 1428480 h 1428120"/>
            </a:gdLst>
            <a:ahLst/>
            <a:cxnLst/>
            <a:rect l="textAreaLeft" t="textAreaTop" r="textAreaRight" b="textAreaBottom"/>
            <a:pathLst>
              <a:path w="264364" h="61984">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4" name="Google Shape;649;p45"/>
          <p:cNvSpPr/>
          <p:nvPr/>
        </p:nvSpPr>
        <p:spPr>
          <a:xfrm rot="20081400">
            <a:off x="-978480" y="-633240"/>
            <a:ext cx="4264560" cy="1843560"/>
          </a:xfrm>
          <a:custGeom>
            <a:avLst/>
            <a:gdLst>
              <a:gd name="textAreaLeft" fmla="*/ 0 w 4264560"/>
              <a:gd name="textAreaRight" fmla="*/ 4264920 w 4264560"/>
              <a:gd name="textAreaTop" fmla="*/ 0 h 1843560"/>
              <a:gd name="textAreaBottom" fmla="*/ 1843920 h 184356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65" name="Google Shape;650;p45"/>
          <p:cNvSpPr/>
          <p:nvPr/>
        </p:nvSpPr>
        <p:spPr>
          <a:xfrm>
            <a:off x="-727560" y="4105440"/>
            <a:ext cx="2442960" cy="939600"/>
          </a:xfrm>
          <a:custGeom>
            <a:avLst/>
            <a:gdLst>
              <a:gd name="textAreaLeft" fmla="*/ 0 w 2442960"/>
              <a:gd name="textAreaRight" fmla="*/ 244332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6" name="Google Shape;651;p45"/>
          <p:cNvSpPr/>
          <p:nvPr/>
        </p:nvSpPr>
        <p:spPr>
          <a:xfrm rot="1432200" flipH="1">
            <a:off x="-994680" y="4325760"/>
            <a:ext cx="3153600" cy="1120680"/>
          </a:xfrm>
          <a:custGeom>
            <a:avLst/>
            <a:gdLst>
              <a:gd name="textAreaLeft" fmla="*/ 360 w 3153600"/>
              <a:gd name="textAreaRight" fmla="*/ 315432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7" name="Google Shape;652;p45"/>
          <p:cNvSpPr/>
          <p:nvPr/>
        </p:nvSpPr>
        <p:spPr>
          <a:xfrm rot="855600">
            <a:off x="-1530000" y="4208760"/>
            <a:ext cx="3605040" cy="1194480"/>
          </a:xfrm>
          <a:custGeom>
            <a:avLst/>
            <a:gdLst>
              <a:gd name="textAreaLeft" fmla="*/ 0 w 3605040"/>
              <a:gd name="textAreaRight" fmla="*/ 3605400 w 3605040"/>
              <a:gd name="textAreaTop" fmla="*/ 0 h 1194480"/>
              <a:gd name="textAreaBottom" fmla="*/ 1194840 h 11944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68" name="PlaceHolder 6"/>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69" name="Google Shape;654;p45"/>
          <p:cNvSpPr/>
          <p:nvPr/>
        </p:nvSpPr>
        <p:spPr>
          <a:xfrm rot="5400000">
            <a:off x="2669400" y="1522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70" name="Google Shape;655;p45"/>
          <p:cNvSpPr/>
          <p:nvPr/>
        </p:nvSpPr>
        <p:spPr>
          <a:xfrm rot="5400000">
            <a:off x="1006920" y="44668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1" name="Google Shape;656;p45"/>
          <p:cNvSpPr/>
          <p:nvPr/>
        </p:nvSpPr>
        <p:spPr>
          <a:xfrm rot="16200000">
            <a:off x="2012040" y="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2" name="Google Shape;657;p45"/>
          <p:cNvSpPr/>
          <p:nvPr/>
        </p:nvSpPr>
        <p:spPr>
          <a:xfrm rot="5400000">
            <a:off x="350640" y="38325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CUSTOM_23">
    <p:bg>
      <p:bgPr>
        <a:solidFill>
          <a:schemeClr val="lt1"/>
        </a:solidFill>
        <a:effectLst/>
      </p:bgPr>
    </p:bg>
    <p:spTree>
      <p:nvGrpSpPr>
        <p:cNvPr id="1" name=""/>
        <p:cNvGrpSpPr/>
        <p:nvPr/>
      </p:nvGrpSpPr>
      <p:grpSpPr>
        <a:xfrm>
          <a:off x="0" y="0"/>
          <a:ext cx="0" cy="0"/>
          <a:chOff x="0" y="0"/>
          <a:chExt cx="0" cy="0"/>
        </a:xfrm>
      </p:grpSpPr>
      <p:sp>
        <p:nvSpPr>
          <p:cNvPr id="473"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74" name="PlaceHolder 2"/>
          <p:cNvSpPr>
            <a:spLocks noGrp="1"/>
          </p:cNvSpPr>
          <p:nvPr>
            <p:ph type="title"/>
          </p:nvPr>
        </p:nvSpPr>
        <p:spPr>
          <a:xfrm>
            <a:off x="990720" y="1530360"/>
            <a:ext cx="2034360" cy="453240"/>
          </a:xfrm>
          <a:prstGeom prst="rect">
            <a:avLst/>
          </a:prstGeom>
          <a:noFill/>
          <a:ln w="0">
            <a:noFill/>
          </a:ln>
        </p:spPr>
        <p:txBody>
          <a:bodyPr lIns="91440" tIns="91440" rIns="91440" bIns="91440" anchor="t">
            <a:noAutofit/>
          </a:bodyPr>
          <a:lstStyle/>
          <a:p>
            <a:pPr indent="0">
              <a:buNone/>
            </a:pPr>
            <a:r>
              <a:rPr lang="fr-FR" sz="2700" b="0" u="none" strike="noStrike">
                <a:solidFill>
                  <a:schemeClr val="dk1"/>
                </a:solidFill>
                <a:effectLst/>
                <a:uFillTx/>
                <a:latin typeface="Arial"/>
              </a:rPr>
              <a:t>Click to edit the title text format</a:t>
            </a:r>
          </a:p>
        </p:txBody>
      </p:sp>
      <p:sp>
        <p:nvSpPr>
          <p:cNvPr id="475" name="PlaceHolder 3"/>
          <p:cNvSpPr>
            <a:spLocks noGrp="1"/>
          </p:cNvSpPr>
          <p:nvPr>
            <p:ph type="title"/>
          </p:nvPr>
        </p:nvSpPr>
        <p:spPr>
          <a:xfrm>
            <a:off x="2272680" y="2963880"/>
            <a:ext cx="2034360" cy="453240"/>
          </a:xfrm>
          <a:prstGeom prst="rect">
            <a:avLst/>
          </a:prstGeom>
          <a:noFill/>
          <a:ln w="0">
            <a:noFill/>
          </a:ln>
        </p:spPr>
        <p:txBody>
          <a:bodyPr lIns="91440" tIns="91440" rIns="91440" bIns="91440" anchor="t">
            <a:noAutofit/>
          </a:bodyPr>
          <a:lstStyle/>
          <a:p>
            <a:pPr indent="0">
              <a:buNone/>
            </a:pPr>
            <a:r>
              <a:rPr lang="fr-FR" sz="2700" b="0" u="none" strike="noStrike">
                <a:solidFill>
                  <a:schemeClr val="dk1"/>
                </a:solidFill>
                <a:effectLst/>
                <a:uFillTx/>
                <a:latin typeface="Arial"/>
              </a:rPr>
              <a:t>Click to edit the title text format</a:t>
            </a:r>
          </a:p>
        </p:txBody>
      </p:sp>
      <p:sp>
        <p:nvSpPr>
          <p:cNvPr id="476" name="PlaceHolder 4"/>
          <p:cNvSpPr>
            <a:spLocks noGrp="1"/>
          </p:cNvSpPr>
          <p:nvPr>
            <p:ph type="title"/>
          </p:nvPr>
        </p:nvSpPr>
        <p:spPr>
          <a:xfrm>
            <a:off x="6118560" y="1530360"/>
            <a:ext cx="2034360" cy="453240"/>
          </a:xfrm>
          <a:prstGeom prst="rect">
            <a:avLst/>
          </a:prstGeom>
          <a:noFill/>
          <a:ln w="0">
            <a:noFill/>
          </a:ln>
        </p:spPr>
        <p:txBody>
          <a:bodyPr lIns="91440" tIns="91440" rIns="91440" bIns="91440" anchor="t">
            <a:noAutofit/>
          </a:bodyPr>
          <a:lstStyle/>
          <a:p>
            <a:pPr indent="0">
              <a:buNone/>
            </a:pPr>
            <a:r>
              <a:rPr lang="fr-FR" sz="2700" b="0" u="none" strike="noStrike">
                <a:solidFill>
                  <a:schemeClr val="dk1"/>
                </a:solidFill>
                <a:effectLst/>
                <a:uFillTx/>
                <a:latin typeface="Arial"/>
              </a:rPr>
              <a:t>Click to edit the title text format</a:t>
            </a:r>
          </a:p>
        </p:txBody>
      </p:sp>
      <p:sp>
        <p:nvSpPr>
          <p:cNvPr id="477" name="PlaceHolder 5"/>
          <p:cNvSpPr>
            <a:spLocks noGrp="1"/>
          </p:cNvSpPr>
          <p:nvPr>
            <p:ph type="title"/>
          </p:nvPr>
        </p:nvSpPr>
        <p:spPr>
          <a:xfrm>
            <a:off x="4836600" y="2963880"/>
            <a:ext cx="2034360" cy="453240"/>
          </a:xfrm>
          <a:prstGeom prst="rect">
            <a:avLst/>
          </a:prstGeom>
          <a:noFill/>
          <a:ln w="0">
            <a:noFill/>
          </a:ln>
        </p:spPr>
        <p:txBody>
          <a:bodyPr lIns="91440" tIns="91440" rIns="91440" bIns="91440" anchor="t">
            <a:noAutofit/>
          </a:bodyPr>
          <a:lstStyle/>
          <a:p>
            <a:pPr indent="0">
              <a:buNone/>
            </a:pPr>
            <a:r>
              <a:rPr lang="fr-FR" sz="2700" b="0" u="none" strike="noStrike">
                <a:solidFill>
                  <a:schemeClr val="dk1"/>
                </a:solidFill>
                <a:effectLst/>
                <a:uFillTx/>
                <a:latin typeface="Arial"/>
              </a:rPr>
              <a:t>Click to edit the title text format</a:t>
            </a:r>
          </a:p>
        </p:txBody>
      </p:sp>
      <p:sp>
        <p:nvSpPr>
          <p:cNvPr id="478" name="PlaceHolder 6"/>
          <p:cNvSpPr>
            <a:spLocks noGrp="1"/>
          </p:cNvSpPr>
          <p:nvPr>
            <p:ph type="title"/>
          </p:nvPr>
        </p:nvSpPr>
        <p:spPr>
          <a:xfrm>
            <a:off x="3554640" y="1530360"/>
            <a:ext cx="2034360" cy="453240"/>
          </a:xfrm>
          <a:prstGeom prst="rect">
            <a:avLst/>
          </a:prstGeom>
          <a:noFill/>
          <a:ln w="0">
            <a:noFill/>
          </a:ln>
        </p:spPr>
        <p:txBody>
          <a:bodyPr lIns="91440" tIns="91440" rIns="91440" bIns="91440" anchor="t">
            <a:noAutofit/>
          </a:bodyPr>
          <a:lstStyle/>
          <a:p>
            <a:pPr indent="0">
              <a:buNone/>
            </a:pPr>
            <a:r>
              <a:rPr lang="fr-FR" sz="2700" b="0" u="none" strike="noStrike">
                <a:solidFill>
                  <a:schemeClr val="dk1"/>
                </a:solidFill>
                <a:effectLst/>
                <a:uFillTx/>
                <a:latin typeface="Arial"/>
              </a:rPr>
              <a:t>Click to edit the title text format</a:t>
            </a:r>
          </a:p>
        </p:txBody>
      </p:sp>
      <p:sp>
        <p:nvSpPr>
          <p:cNvPr id="479" name="Google Shape;670;p46"/>
          <p:cNvSpPr/>
          <p:nvPr/>
        </p:nvSpPr>
        <p:spPr>
          <a:xfrm>
            <a:off x="-614880" y="4060080"/>
            <a:ext cx="2442960" cy="939600"/>
          </a:xfrm>
          <a:custGeom>
            <a:avLst/>
            <a:gdLst>
              <a:gd name="textAreaLeft" fmla="*/ 0 w 2442960"/>
              <a:gd name="textAreaRight" fmla="*/ 244332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0" name="Google Shape;671;p46"/>
          <p:cNvSpPr/>
          <p:nvPr/>
        </p:nvSpPr>
        <p:spPr>
          <a:xfrm rot="1432200" flipH="1">
            <a:off x="-881640" y="4280400"/>
            <a:ext cx="3153600" cy="1120680"/>
          </a:xfrm>
          <a:custGeom>
            <a:avLst/>
            <a:gdLst>
              <a:gd name="textAreaLeft" fmla="*/ 360 w 3153600"/>
              <a:gd name="textAreaRight" fmla="*/ 315432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1" name="Google Shape;672;p46"/>
          <p:cNvSpPr/>
          <p:nvPr/>
        </p:nvSpPr>
        <p:spPr>
          <a:xfrm rot="855600">
            <a:off x="-1417320" y="4163400"/>
            <a:ext cx="3605040" cy="1194480"/>
          </a:xfrm>
          <a:custGeom>
            <a:avLst/>
            <a:gdLst>
              <a:gd name="textAreaLeft" fmla="*/ 0 w 3605040"/>
              <a:gd name="textAreaRight" fmla="*/ 3605400 w 3605040"/>
              <a:gd name="textAreaTop" fmla="*/ 0 h 1194480"/>
              <a:gd name="textAreaBottom" fmla="*/ 1194840 h 11944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82" name="Google Shape;673;p46"/>
          <p:cNvSpPr/>
          <p:nvPr/>
        </p:nvSpPr>
        <p:spPr>
          <a:xfrm rot="5027400" flipH="1">
            <a:off x="8597520" y="4042080"/>
            <a:ext cx="1670760" cy="1597320"/>
          </a:xfrm>
          <a:custGeom>
            <a:avLst/>
            <a:gdLst>
              <a:gd name="textAreaLeft" fmla="*/ -360 w 1670760"/>
              <a:gd name="textAreaRight" fmla="*/ 1670760 w 1670760"/>
              <a:gd name="textAreaTop" fmla="*/ 0 h 1597320"/>
              <a:gd name="textAreaBottom" fmla="*/ 1597680 h 159732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3" name="Google Shape;674;p46"/>
          <p:cNvSpPr/>
          <p:nvPr/>
        </p:nvSpPr>
        <p:spPr>
          <a:xfrm rot="10093200" flipH="1">
            <a:off x="7020360" y="4448160"/>
            <a:ext cx="3556800" cy="966600"/>
          </a:xfrm>
          <a:custGeom>
            <a:avLst/>
            <a:gdLst>
              <a:gd name="textAreaLeft" fmla="*/ 360 w 3556800"/>
              <a:gd name="textAreaRight" fmla="*/ 3557520 w 3556800"/>
              <a:gd name="textAreaTop" fmla="*/ 0 h 966600"/>
              <a:gd name="textAreaBottom" fmla="*/ 966960 h 96660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4" name="Google Shape;675;p46"/>
          <p:cNvSpPr/>
          <p:nvPr/>
        </p:nvSpPr>
        <p:spPr>
          <a:xfrm rot="10800000" flipH="1">
            <a:off x="7019640" y="4355280"/>
            <a:ext cx="3556440" cy="1059840"/>
          </a:xfrm>
          <a:custGeom>
            <a:avLst/>
            <a:gdLst>
              <a:gd name="textAreaLeft" fmla="*/ -360 w 3556440"/>
              <a:gd name="textAreaRight" fmla="*/ 3556440 w 355644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85" name="Google Shape;676;p46"/>
          <p:cNvSpPr/>
          <p:nvPr/>
        </p:nvSpPr>
        <p:spPr>
          <a:xfrm rot="5400000">
            <a:off x="8594640" y="42480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86" name="Google Shape;677;p46"/>
          <p:cNvSpPr/>
          <p:nvPr/>
        </p:nvSpPr>
        <p:spPr>
          <a:xfrm rot="5400000">
            <a:off x="811080" y="4323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7" name="Google Shape;678;p46"/>
          <p:cNvSpPr/>
          <p:nvPr/>
        </p:nvSpPr>
        <p:spPr>
          <a:xfrm rot="16200000">
            <a:off x="7937280" y="4095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8" name="Google Shape;679;p46"/>
          <p:cNvSpPr/>
          <p:nvPr/>
        </p:nvSpPr>
        <p:spPr>
          <a:xfrm rot="5400000">
            <a:off x="154800" y="3688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CUSTOM_7">
    <p:bg>
      <p:bgPr>
        <a:solidFill>
          <a:schemeClr val="lt1"/>
        </a:solidFill>
        <a:effectLst/>
      </p:bgPr>
    </p:bg>
    <p:spTree>
      <p:nvGrpSpPr>
        <p:cNvPr id="1" name=""/>
        <p:cNvGrpSpPr/>
        <p:nvPr/>
      </p:nvGrpSpPr>
      <p:grpSpPr>
        <a:xfrm>
          <a:off x="0" y="0"/>
          <a:ext cx="0" cy="0"/>
          <a:chOff x="0" y="0"/>
          <a:chExt cx="0" cy="0"/>
        </a:xfrm>
      </p:grpSpPr>
      <p:sp>
        <p:nvSpPr>
          <p:cNvPr id="489" name="PlaceHolder 1"/>
          <p:cNvSpPr>
            <a:spLocks noGrp="1"/>
          </p:cNvSpPr>
          <p:nvPr>
            <p:ph type="title"/>
          </p:nvPr>
        </p:nvSpPr>
        <p:spPr>
          <a:xfrm>
            <a:off x="1543320" y="363240"/>
            <a:ext cx="605700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90" name="Google Shape;690;p47"/>
          <p:cNvSpPr/>
          <p:nvPr/>
        </p:nvSpPr>
        <p:spPr>
          <a:xfrm rot="16200000" flipH="1">
            <a:off x="-3097080" y="2192040"/>
            <a:ext cx="6889680" cy="879480"/>
          </a:xfrm>
          <a:custGeom>
            <a:avLst/>
            <a:gdLst>
              <a:gd name="textAreaLeft" fmla="*/ 360 w 6889680"/>
              <a:gd name="textAreaRight" fmla="*/ 6890400 w 6889680"/>
              <a:gd name="textAreaTop" fmla="*/ 0 h 879480"/>
              <a:gd name="textAreaBottom" fmla="*/ 879840 h 879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1" name="Google Shape;691;p47"/>
          <p:cNvSpPr/>
          <p:nvPr/>
        </p:nvSpPr>
        <p:spPr>
          <a:xfrm rot="5400000">
            <a:off x="-1920960" y="3098160"/>
            <a:ext cx="4271400" cy="1177200"/>
          </a:xfrm>
          <a:custGeom>
            <a:avLst/>
            <a:gdLst>
              <a:gd name="textAreaLeft" fmla="*/ 0 w 4271400"/>
              <a:gd name="textAreaRight" fmla="*/ 4271760 w 4271400"/>
              <a:gd name="textAreaTop" fmla="*/ 0 h 1177200"/>
              <a:gd name="textAreaBottom" fmla="*/ 1177560 h 117720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2" name="Google Shape;692;p47"/>
          <p:cNvSpPr/>
          <p:nvPr/>
        </p:nvSpPr>
        <p:spPr>
          <a:xfrm flipH="1">
            <a:off x="-402840" y="3180240"/>
            <a:ext cx="1404360" cy="2093400"/>
          </a:xfrm>
          <a:custGeom>
            <a:avLst/>
            <a:gdLst>
              <a:gd name="textAreaLeft" fmla="*/ -360 w 1404360"/>
              <a:gd name="textAreaRight" fmla="*/ 1404360 w 1404360"/>
              <a:gd name="textAreaTop" fmla="*/ 0 h 2093400"/>
              <a:gd name="textAreaBottom" fmla="*/ 2093760 h 209340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93" name="Google Shape;693;p47"/>
          <p:cNvSpPr/>
          <p:nvPr/>
        </p:nvSpPr>
        <p:spPr>
          <a:xfrm rot="16200000" flipH="1">
            <a:off x="839160" y="38646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94" name="Google Shape;694;p47"/>
          <p:cNvSpPr/>
          <p:nvPr/>
        </p:nvSpPr>
        <p:spPr>
          <a:xfrm rot="16200000" flipH="1">
            <a:off x="376200" y="10850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95" name="Google Shape;695;p47"/>
          <p:cNvSpPr/>
          <p:nvPr/>
        </p:nvSpPr>
        <p:spPr>
          <a:xfrm rot="16200000" flipH="1">
            <a:off x="948600" y="17305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6" name="Google Shape;696;p47"/>
          <p:cNvSpPr/>
          <p:nvPr/>
        </p:nvSpPr>
        <p:spPr>
          <a:xfrm rot="5400000" flipH="1">
            <a:off x="5329800" y="2192400"/>
            <a:ext cx="6889680" cy="879480"/>
          </a:xfrm>
          <a:custGeom>
            <a:avLst/>
            <a:gdLst>
              <a:gd name="textAreaLeft" fmla="*/ 360 w 6889680"/>
              <a:gd name="textAreaRight" fmla="*/ 6890400 w 6889680"/>
              <a:gd name="textAreaTop" fmla="*/ 0 h 879480"/>
              <a:gd name="textAreaBottom" fmla="*/ 879840 h 879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7" name="Google Shape;697;p47"/>
          <p:cNvSpPr/>
          <p:nvPr/>
        </p:nvSpPr>
        <p:spPr>
          <a:xfrm rot="16200000">
            <a:off x="6773040" y="988560"/>
            <a:ext cx="4271400" cy="1177200"/>
          </a:xfrm>
          <a:custGeom>
            <a:avLst/>
            <a:gdLst>
              <a:gd name="textAreaLeft" fmla="*/ 0 w 4271400"/>
              <a:gd name="textAreaRight" fmla="*/ 4271760 w 4271400"/>
              <a:gd name="textAreaTop" fmla="*/ 0 h 1177200"/>
              <a:gd name="textAreaBottom" fmla="*/ 1177560 h 117720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8" name="Google Shape;698;p47"/>
          <p:cNvSpPr/>
          <p:nvPr/>
        </p:nvSpPr>
        <p:spPr>
          <a:xfrm rot="10800000" flipH="1">
            <a:off x="8120520" y="-9360"/>
            <a:ext cx="1404360" cy="2093400"/>
          </a:xfrm>
          <a:custGeom>
            <a:avLst/>
            <a:gdLst>
              <a:gd name="textAreaLeft" fmla="*/ -360 w 1404360"/>
              <a:gd name="textAreaRight" fmla="*/ 1404360 w 1404360"/>
              <a:gd name="textAreaTop" fmla="*/ 0 h 2093400"/>
              <a:gd name="textAreaBottom" fmla="*/ 2093760 h 209340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99" name="Google Shape;699;p47"/>
          <p:cNvSpPr/>
          <p:nvPr/>
        </p:nvSpPr>
        <p:spPr>
          <a:xfrm rot="5400000" flipH="1">
            <a:off x="7854120" y="5122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0" name="Google Shape;700;p47"/>
          <p:cNvSpPr/>
          <p:nvPr/>
        </p:nvSpPr>
        <p:spPr>
          <a:xfrm rot="5400000" flipH="1">
            <a:off x="8120160" y="12366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1" name="Google Shape;701;p47"/>
          <p:cNvSpPr/>
          <p:nvPr/>
        </p:nvSpPr>
        <p:spPr>
          <a:xfrm rot="5400000" flipH="1">
            <a:off x="8583120" y="40161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2" name="Google Shape;702;p47"/>
          <p:cNvSpPr/>
          <p:nvPr/>
        </p:nvSpPr>
        <p:spPr>
          <a:xfrm rot="5400000" flipH="1">
            <a:off x="8075520" y="34347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3" name="Google Shape;703;p47"/>
          <p:cNvSpPr/>
          <p:nvPr/>
        </p:nvSpPr>
        <p:spPr>
          <a:xfrm rot="16200000" flipH="1">
            <a:off x="1170000" y="4653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CUSTOM_8">
    <p:bg>
      <p:bgPr>
        <a:solidFill>
          <a:schemeClr val="lt1"/>
        </a:solidFill>
        <a:effectLst/>
      </p:bgPr>
    </p:bg>
    <p:spTree>
      <p:nvGrpSpPr>
        <p:cNvPr id="1" name=""/>
        <p:cNvGrpSpPr/>
        <p:nvPr/>
      </p:nvGrpSpPr>
      <p:grpSpPr>
        <a:xfrm>
          <a:off x="0" y="0"/>
          <a:ext cx="0" cy="0"/>
          <a:chOff x="0" y="0"/>
          <a:chExt cx="0" cy="0"/>
        </a:xfrm>
      </p:grpSpPr>
      <p:sp>
        <p:nvSpPr>
          <p:cNvPr id="504" name="PlaceHolder 1"/>
          <p:cNvSpPr>
            <a:spLocks noGrp="1"/>
          </p:cNvSpPr>
          <p:nvPr>
            <p:ph type="title"/>
          </p:nvPr>
        </p:nvSpPr>
        <p:spPr>
          <a:xfrm>
            <a:off x="959400" y="2019600"/>
            <a:ext cx="3930840" cy="656640"/>
          </a:xfrm>
          <a:prstGeom prst="rect">
            <a:avLst/>
          </a:prstGeom>
          <a:noFill/>
          <a:ln w="0">
            <a:noFill/>
          </a:ln>
        </p:spPr>
        <p:txBody>
          <a:bodyPr lIns="91440" tIns="91440" rIns="91440" bIns="91440" anchor="ctr">
            <a:noAutofit/>
          </a:bodyPr>
          <a:lstStyle/>
          <a:p>
            <a:pPr indent="0">
              <a:buNone/>
            </a:pPr>
            <a:r>
              <a:rPr lang="fr-FR" sz="3000" b="0" u="none" strike="noStrike">
                <a:solidFill>
                  <a:schemeClr val="dk1"/>
                </a:solidFill>
                <a:effectLst/>
                <a:uFillTx/>
                <a:latin typeface="Arial"/>
              </a:rPr>
              <a:t>Click to edit the title text format</a:t>
            </a:r>
          </a:p>
        </p:txBody>
      </p:sp>
      <p:sp>
        <p:nvSpPr>
          <p:cNvPr id="505" name="Google Shape;707;p48"/>
          <p:cNvSpPr/>
          <p:nvPr/>
        </p:nvSpPr>
        <p:spPr>
          <a:xfrm rot="21467400" flipH="1">
            <a:off x="305640" y="-39600"/>
            <a:ext cx="4818240" cy="780840"/>
          </a:xfrm>
          <a:custGeom>
            <a:avLst/>
            <a:gdLst>
              <a:gd name="textAreaLeft" fmla="*/ 360 w 4818240"/>
              <a:gd name="textAreaRight" fmla="*/ 4818960 w 4818240"/>
              <a:gd name="textAreaTop" fmla="*/ 0 h 780840"/>
              <a:gd name="textAreaBottom" fmla="*/ 781200 h 78084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6" name="Google Shape;708;p48"/>
          <p:cNvSpPr/>
          <p:nvPr/>
        </p:nvSpPr>
        <p:spPr>
          <a:xfrm flipH="1">
            <a:off x="402480" y="-132840"/>
            <a:ext cx="2393280" cy="966240"/>
          </a:xfrm>
          <a:custGeom>
            <a:avLst/>
            <a:gdLst>
              <a:gd name="textAreaLeft" fmla="*/ 360 w 2393280"/>
              <a:gd name="textAreaRight" fmla="*/ 2394000 w 2393280"/>
              <a:gd name="textAreaTop" fmla="*/ 0 h 966240"/>
              <a:gd name="textAreaBottom" fmla="*/ 966600 h 96624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7" name="Google Shape;709;p48"/>
          <p:cNvSpPr/>
          <p:nvPr/>
        </p:nvSpPr>
        <p:spPr>
          <a:xfrm rot="10800000" flipH="1">
            <a:off x="-271800" y="-10440"/>
            <a:ext cx="2096640" cy="988920"/>
          </a:xfrm>
          <a:custGeom>
            <a:avLst/>
            <a:gdLst>
              <a:gd name="textAreaLeft" fmla="*/ 360 w 2096640"/>
              <a:gd name="textAreaRight" fmla="*/ 2097360 w 2096640"/>
              <a:gd name="textAreaTop" fmla="*/ 0 h 988920"/>
              <a:gd name="textAreaBottom" fmla="*/ 989280 h 988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8" name="Google Shape;710;p48"/>
          <p:cNvSpPr/>
          <p:nvPr/>
        </p:nvSpPr>
        <p:spPr>
          <a:xfrm rot="10800000" flipH="1">
            <a:off x="402840" y="108684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9" name="Google Shape;711;p48"/>
          <p:cNvSpPr/>
          <p:nvPr/>
        </p:nvSpPr>
        <p:spPr>
          <a:xfrm rot="10800000" flipH="1">
            <a:off x="1153440" y="648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0" name="Google Shape;712;p48"/>
          <p:cNvSpPr/>
          <p:nvPr/>
        </p:nvSpPr>
        <p:spPr>
          <a:xfrm rot="10800000" flipH="1">
            <a:off x="2860200" y="30168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1" name="Google Shape;713;p48"/>
          <p:cNvSpPr/>
          <p:nvPr/>
        </p:nvSpPr>
        <p:spPr>
          <a:xfrm rot="10932600">
            <a:off x="306000" y="4393800"/>
            <a:ext cx="4818240" cy="780480"/>
          </a:xfrm>
          <a:custGeom>
            <a:avLst/>
            <a:gdLst>
              <a:gd name="textAreaLeft" fmla="*/ 0 w 4818240"/>
              <a:gd name="textAreaRight" fmla="*/ 4818600 w 4818240"/>
              <a:gd name="textAreaTop" fmla="*/ 0 h 780480"/>
              <a:gd name="textAreaBottom" fmla="*/ 780840 h 780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2" name="Google Shape;714;p48"/>
          <p:cNvSpPr/>
          <p:nvPr/>
        </p:nvSpPr>
        <p:spPr>
          <a:xfrm rot="10800000">
            <a:off x="402840" y="4301280"/>
            <a:ext cx="2393280" cy="966240"/>
          </a:xfrm>
          <a:custGeom>
            <a:avLst/>
            <a:gdLst>
              <a:gd name="textAreaLeft" fmla="*/ 0 w 2393280"/>
              <a:gd name="textAreaRight" fmla="*/ 2393640 w 2393280"/>
              <a:gd name="textAreaTop" fmla="*/ 0 h 966240"/>
              <a:gd name="textAreaBottom" fmla="*/ 966600 h 96624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3" name="Google Shape;715;p48"/>
          <p:cNvSpPr/>
          <p:nvPr/>
        </p:nvSpPr>
        <p:spPr>
          <a:xfrm>
            <a:off x="-272160" y="4156560"/>
            <a:ext cx="2096640" cy="988920"/>
          </a:xfrm>
          <a:custGeom>
            <a:avLst/>
            <a:gdLst>
              <a:gd name="textAreaLeft" fmla="*/ 0 w 2096640"/>
              <a:gd name="textAreaRight" fmla="*/ 2097000 w 2096640"/>
              <a:gd name="textAreaTop" fmla="*/ 0 h 988920"/>
              <a:gd name="textAreaBottom" fmla="*/ 989280 h 988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4" name="Google Shape;716;p48"/>
          <p:cNvSpPr/>
          <p:nvPr/>
        </p:nvSpPr>
        <p:spPr>
          <a:xfrm>
            <a:off x="402480" y="394956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5" name="Google Shape;717;p48"/>
          <p:cNvSpPr/>
          <p:nvPr/>
        </p:nvSpPr>
        <p:spPr>
          <a:xfrm>
            <a:off x="1153080" y="43880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6" name="Google Shape;718;p48"/>
          <p:cNvSpPr/>
          <p:nvPr/>
        </p:nvSpPr>
        <p:spPr>
          <a:xfrm>
            <a:off x="2859840" y="473508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7" name="Google Shape;719;p48"/>
          <p:cNvSpPr/>
          <p:nvPr/>
        </p:nvSpPr>
        <p:spPr>
          <a:xfrm>
            <a:off x="5246640" y="48182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8" name="Google Shape;720;p48"/>
          <p:cNvSpPr/>
          <p:nvPr/>
        </p:nvSpPr>
        <p:spPr>
          <a:xfrm rot="10800000" flipH="1">
            <a:off x="5246280" y="1533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CUSTOM_24">
    <p:bg>
      <p:bgPr>
        <a:solidFill>
          <a:schemeClr val="lt1"/>
        </a:solidFill>
        <a:effectLst/>
      </p:bgPr>
    </p:bg>
    <p:spTree>
      <p:nvGrpSpPr>
        <p:cNvPr id="1" name=""/>
        <p:cNvGrpSpPr/>
        <p:nvPr/>
      </p:nvGrpSpPr>
      <p:grpSpPr>
        <a:xfrm>
          <a:off x="0" y="0"/>
          <a:ext cx="0" cy="0"/>
          <a:chOff x="0" y="0"/>
          <a:chExt cx="0" cy="0"/>
        </a:xfrm>
      </p:grpSpPr>
      <p:sp>
        <p:nvSpPr>
          <p:cNvPr id="519" name="PlaceHolder 1"/>
          <p:cNvSpPr>
            <a:spLocks noGrp="1"/>
          </p:cNvSpPr>
          <p:nvPr>
            <p:ph type="title"/>
          </p:nvPr>
        </p:nvSpPr>
        <p:spPr>
          <a:xfrm>
            <a:off x="1031760" y="928080"/>
            <a:ext cx="3742200" cy="1704240"/>
          </a:xfrm>
          <a:prstGeom prst="rect">
            <a:avLst/>
          </a:prstGeom>
          <a:noFill/>
          <a:ln w="0">
            <a:noFill/>
          </a:ln>
        </p:spPr>
        <p:txBody>
          <a:bodyPr lIns="91440" tIns="91440" rIns="91440" bIns="91440" anchor="b">
            <a:noAutofit/>
          </a:bodyPr>
          <a:lstStyle/>
          <a:p>
            <a:pPr indent="0">
              <a:buNone/>
            </a:pPr>
            <a:r>
              <a:rPr lang="fr-FR" sz="3000" b="0" u="none" strike="noStrike">
                <a:solidFill>
                  <a:schemeClr val="dk1"/>
                </a:solidFill>
                <a:effectLst/>
                <a:uFillTx/>
                <a:latin typeface="Arial"/>
              </a:rPr>
              <a:t>Click to edit the title text format</a:t>
            </a:r>
          </a:p>
        </p:txBody>
      </p:sp>
      <p:sp>
        <p:nvSpPr>
          <p:cNvPr id="520" name="Google Shape;724;p49"/>
          <p:cNvSpPr/>
          <p:nvPr/>
        </p:nvSpPr>
        <p:spPr>
          <a:xfrm>
            <a:off x="0" y="0"/>
            <a:ext cx="444600" cy="444600"/>
          </a:xfrm>
          <a:prstGeom prst="ellipse">
            <a:avLst/>
          </a:prstGeom>
          <a:solidFill>
            <a:srgbClr val="FF00FF"/>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21" name="Google Shape;725;p49"/>
          <p:cNvSpPr/>
          <p:nvPr/>
        </p:nvSpPr>
        <p:spPr>
          <a:xfrm rot="12318600">
            <a:off x="165600" y="4203720"/>
            <a:ext cx="2227680" cy="918720"/>
          </a:xfrm>
          <a:custGeom>
            <a:avLst/>
            <a:gdLst>
              <a:gd name="textAreaLeft" fmla="*/ 0 w 2227680"/>
              <a:gd name="textAreaRight" fmla="*/ 2228040 w 2227680"/>
              <a:gd name="textAreaTop" fmla="*/ 0 h 918720"/>
              <a:gd name="textAreaBottom" fmla="*/ 919080 h 918720"/>
            </a:gdLst>
            <a:ahLst/>
            <a:cxnLst/>
            <a:rect l="textAreaLeft" t="textAreaTop" r="textAreaRight" b="textAreaBottom"/>
            <a:pathLst>
              <a:path w="246008" h="61867">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2" name="Google Shape;726;p49"/>
          <p:cNvSpPr/>
          <p:nvPr/>
        </p:nvSpPr>
        <p:spPr>
          <a:xfrm rot="12319200">
            <a:off x="-444600" y="4396680"/>
            <a:ext cx="3782520" cy="1428480"/>
          </a:xfrm>
          <a:custGeom>
            <a:avLst/>
            <a:gdLst>
              <a:gd name="textAreaLeft" fmla="*/ 0 w 3782520"/>
              <a:gd name="textAreaRight" fmla="*/ 3782880 w 3782520"/>
              <a:gd name="textAreaTop" fmla="*/ 0 h 1428480"/>
              <a:gd name="textAreaBottom" fmla="*/ 1428840 h 1428480"/>
            </a:gdLst>
            <a:ahLst/>
            <a:cxnLst/>
            <a:rect l="textAreaLeft" t="textAreaTop" r="textAreaRight" b="textAreaBottom"/>
            <a:pathLst>
              <a:path w="264364" h="61984">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3" name="Google Shape;727;p49"/>
          <p:cNvSpPr/>
          <p:nvPr/>
        </p:nvSpPr>
        <p:spPr>
          <a:xfrm rot="12318600" flipH="1">
            <a:off x="-920880" y="3899160"/>
            <a:ext cx="4264560" cy="1843200"/>
          </a:xfrm>
          <a:custGeom>
            <a:avLst/>
            <a:gdLst>
              <a:gd name="textAreaLeft" fmla="*/ 360 w 4264560"/>
              <a:gd name="textAreaRight" fmla="*/ 4265280 w 4264560"/>
              <a:gd name="textAreaTop" fmla="*/ 0 h 1843200"/>
              <a:gd name="textAreaBottom" fmla="*/ 1843560 h 184320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24" name="Google Shape;728;p49"/>
          <p:cNvSpPr/>
          <p:nvPr/>
        </p:nvSpPr>
        <p:spPr>
          <a:xfrm rot="10800000" flipH="1">
            <a:off x="-670320" y="36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5" name="Google Shape;729;p49"/>
          <p:cNvSpPr/>
          <p:nvPr/>
        </p:nvSpPr>
        <p:spPr>
          <a:xfrm rot="9367800">
            <a:off x="-936720" y="-33732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6" name="Google Shape;730;p49"/>
          <p:cNvSpPr/>
          <p:nvPr/>
        </p:nvSpPr>
        <p:spPr>
          <a:xfrm rot="20081400">
            <a:off x="-992520" y="-869760"/>
            <a:ext cx="4264560" cy="1843560"/>
          </a:xfrm>
          <a:custGeom>
            <a:avLst/>
            <a:gdLst>
              <a:gd name="textAreaLeft" fmla="*/ 0 w 4264560"/>
              <a:gd name="textAreaRight" fmla="*/ 4264920 w 4264560"/>
              <a:gd name="textAreaTop" fmla="*/ 0 h 1843560"/>
              <a:gd name="textAreaBottom" fmla="*/ 1843920 h 184356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27" name="Google Shape;731;p49"/>
          <p:cNvSpPr/>
          <p:nvPr/>
        </p:nvSpPr>
        <p:spPr>
          <a:xfrm rot="5400000">
            <a:off x="2202480" y="45961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8" name="Google Shape;732;p49"/>
          <p:cNvSpPr/>
          <p:nvPr/>
        </p:nvSpPr>
        <p:spPr>
          <a:xfrm rot="16200000">
            <a:off x="564840" y="8229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9"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CUSTOM_25">
    <p:bg>
      <p:bgPr>
        <a:solidFill>
          <a:schemeClr val="lt1"/>
        </a:solidFill>
        <a:effectLst/>
      </p:bgPr>
    </p:bg>
    <p:spTree>
      <p:nvGrpSpPr>
        <p:cNvPr id="1" name=""/>
        <p:cNvGrpSpPr/>
        <p:nvPr/>
      </p:nvGrpSpPr>
      <p:grpSpPr>
        <a:xfrm>
          <a:off x="0" y="0"/>
          <a:ext cx="0" cy="0"/>
          <a:chOff x="0" y="0"/>
          <a:chExt cx="0" cy="0"/>
        </a:xfrm>
      </p:grpSpPr>
      <p:sp>
        <p:nvSpPr>
          <p:cNvPr id="530" name="PlaceHolder 1"/>
          <p:cNvSpPr>
            <a:spLocks noGrp="1"/>
          </p:cNvSpPr>
          <p:nvPr>
            <p:ph type="title"/>
          </p:nvPr>
        </p:nvSpPr>
        <p:spPr>
          <a:xfrm>
            <a:off x="4253760" y="2019600"/>
            <a:ext cx="3930840" cy="656640"/>
          </a:xfrm>
          <a:prstGeom prst="rect">
            <a:avLst/>
          </a:prstGeom>
          <a:noFill/>
          <a:ln w="0">
            <a:noFill/>
          </a:ln>
        </p:spPr>
        <p:txBody>
          <a:bodyPr lIns="91440" tIns="91440" rIns="91440" bIns="91440" anchor="ctr">
            <a:noAutofit/>
          </a:bodyPr>
          <a:lstStyle/>
          <a:p>
            <a:pPr indent="0">
              <a:buNone/>
            </a:pPr>
            <a:r>
              <a:rPr lang="fr-FR" sz="3000" b="0" u="none" strike="noStrike">
                <a:solidFill>
                  <a:schemeClr val="dk1"/>
                </a:solidFill>
                <a:effectLst/>
                <a:uFillTx/>
                <a:latin typeface="Arial"/>
              </a:rPr>
              <a:t>Click to edit the title text format</a:t>
            </a:r>
          </a:p>
        </p:txBody>
      </p:sp>
      <p:sp>
        <p:nvSpPr>
          <p:cNvPr id="531" name="Google Shape;736;p50"/>
          <p:cNvSpPr/>
          <p:nvPr/>
        </p:nvSpPr>
        <p:spPr>
          <a:xfrm rot="10800000">
            <a:off x="3938040" y="4411440"/>
            <a:ext cx="3936600" cy="732240"/>
          </a:xfrm>
          <a:custGeom>
            <a:avLst/>
            <a:gdLst>
              <a:gd name="textAreaLeft" fmla="*/ 0 w 3936600"/>
              <a:gd name="textAreaRight" fmla="*/ 3936960 w 3936600"/>
              <a:gd name="textAreaTop" fmla="*/ 0 h 732240"/>
              <a:gd name="textAreaBottom" fmla="*/ 732600 h 7322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2" name="Google Shape;737;p50"/>
          <p:cNvSpPr/>
          <p:nvPr/>
        </p:nvSpPr>
        <p:spPr>
          <a:xfrm flipH="1">
            <a:off x="3939480" y="0"/>
            <a:ext cx="5126400" cy="1295640"/>
          </a:xfrm>
          <a:custGeom>
            <a:avLst/>
            <a:gdLst>
              <a:gd name="textAreaLeft" fmla="*/ 360 w 5126400"/>
              <a:gd name="textAreaRight" fmla="*/ 5127120 w 5126400"/>
              <a:gd name="textAreaTop" fmla="*/ 0 h 1295640"/>
              <a:gd name="textAreaBottom" fmla="*/ 1296000 h 12956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3" name="Google Shape;738;p50"/>
          <p:cNvSpPr/>
          <p:nvPr/>
        </p:nvSpPr>
        <p:spPr>
          <a:xfrm rot="10800000" flipH="1">
            <a:off x="4720320" y="4142160"/>
            <a:ext cx="5734800" cy="1001520"/>
          </a:xfrm>
          <a:custGeom>
            <a:avLst/>
            <a:gdLst>
              <a:gd name="textAreaLeft" fmla="*/ 360 w 5734800"/>
              <a:gd name="textAreaRight" fmla="*/ 5735520 w 5734800"/>
              <a:gd name="textAreaTop" fmla="*/ 0 h 1001520"/>
              <a:gd name="textAreaBottom" fmla="*/ 1001880 h 100152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4" name="Google Shape;739;p50"/>
          <p:cNvSpPr/>
          <p:nvPr/>
        </p:nvSpPr>
        <p:spPr>
          <a:xfrm rot="10800000" flipH="1">
            <a:off x="5013720" y="720"/>
            <a:ext cx="4130640" cy="1472400"/>
          </a:xfrm>
          <a:custGeom>
            <a:avLst/>
            <a:gdLst>
              <a:gd name="textAreaLeft" fmla="*/ 360 w 4130640"/>
              <a:gd name="textAreaRight" fmla="*/ 4131360 w 4130640"/>
              <a:gd name="textAreaTop" fmla="*/ 0 h 1472400"/>
              <a:gd name="textAreaBottom" fmla="*/ 1472760 h 147240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5" name="Google Shape;740;p50"/>
          <p:cNvSpPr/>
          <p:nvPr/>
        </p:nvSpPr>
        <p:spPr>
          <a:xfrm rot="10800000">
            <a:off x="5629320" y="360"/>
            <a:ext cx="3514680" cy="1472400"/>
          </a:xfrm>
          <a:custGeom>
            <a:avLst/>
            <a:gdLst>
              <a:gd name="textAreaLeft" fmla="*/ 0 w 3514680"/>
              <a:gd name="textAreaRight" fmla="*/ 3515040 w 3514680"/>
              <a:gd name="textAreaTop" fmla="*/ 0 h 1472400"/>
              <a:gd name="textAreaBottom" fmla="*/ 1472760 h 147240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6" name="Google Shape;741;p50"/>
          <p:cNvSpPr/>
          <p:nvPr/>
        </p:nvSpPr>
        <p:spPr>
          <a:xfrm rot="10800000">
            <a:off x="5221080" y="4263840"/>
            <a:ext cx="3936600" cy="879840"/>
          </a:xfrm>
          <a:custGeom>
            <a:avLst/>
            <a:gdLst>
              <a:gd name="textAreaLeft" fmla="*/ 0 w 3936600"/>
              <a:gd name="textAreaRight" fmla="*/ 3936960 w 3936600"/>
              <a:gd name="textAreaTop" fmla="*/ 0 h 879840"/>
              <a:gd name="textAreaBottom" fmla="*/ 880200 h 87984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7" name="Google Shape;742;p50"/>
          <p:cNvSpPr/>
          <p:nvPr/>
        </p:nvSpPr>
        <p:spPr>
          <a:xfrm rot="5400000">
            <a:off x="6528240" y="4483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8" name="Google Shape;743;p50"/>
          <p:cNvSpPr/>
          <p:nvPr/>
        </p:nvSpPr>
        <p:spPr>
          <a:xfrm rot="5400000">
            <a:off x="5530320" y="9450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9" name="Google Shape;744;p50"/>
          <p:cNvSpPr/>
          <p:nvPr/>
        </p:nvSpPr>
        <p:spPr>
          <a:xfrm rot="16200000">
            <a:off x="5870880" y="43308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40" name="Google Shape;745;p50"/>
          <p:cNvSpPr/>
          <p:nvPr/>
        </p:nvSpPr>
        <p:spPr>
          <a:xfrm rot="5400000">
            <a:off x="4874400" y="3103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_ONLY">
    <p:bg>
      <p:bgPr>
        <a:solidFill>
          <a:schemeClr val="lt1"/>
        </a:solidFill>
        <a:effectLst/>
      </p:bgPr>
    </p:bg>
    <p:spTree>
      <p:nvGrpSpPr>
        <p:cNvPr id="1" name=""/>
        <p:cNvGrpSpPr/>
        <p:nvPr/>
      </p:nvGrpSpPr>
      <p:grpSpPr>
        <a:xfrm>
          <a:off x="0" y="0"/>
          <a:ext cx="0" cy="0"/>
          <a:chOff x="0" y="0"/>
          <a:chExt cx="0" cy="0"/>
        </a:xfrm>
      </p:grpSpPr>
      <p:sp>
        <p:nvSpPr>
          <p:cNvPr id="541"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542" name="Google Shape;82;p6"/>
          <p:cNvSpPr/>
          <p:nvPr/>
        </p:nvSpPr>
        <p:spPr>
          <a:xfrm>
            <a:off x="6082200" y="-118440"/>
            <a:ext cx="3204000" cy="1650600"/>
          </a:xfrm>
          <a:custGeom>
            <a:avLst/>
            <a:gdLst>
              <a:gd name="textAreaLeft" fmla="*/ 0 w 3204000"/>
              <a:gd name="textAreaRight" fmla="*/ 3204360 w 3204000"/>
              <a:gd name="textAreaTop" fmla="*/ 0 h 1650600"/>
              <a:gd name="textAreaBottom" fmla="*/ 1650960 h 165060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5"/>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43" name="Google Shape;83;p6"/>
          <p:cNvSpPr/>
          <p:nvPr/>
        </p:nvSpPr>
        <p:spPr>
          <a:xfrm rot="10800000">
            <a:off x="6966000" y="-72360"/>
            <a:ext cx="2420280" cy="1033920"/>
          </a:xfrm>
          <a:custGeom>
            <a:avLst/>
            <a:gdLst>
              <a:gd name="textAreaLeft" fmla="*/ 0 w 2420280"/>
              <a:gd name="textAreaRight" fmla="*/ 2420640 w 2420280"/>
              <a:gd name="textAreaTop" fmla="*/ 0 h 1033920"/>
              <a:gd name="textAreaBottom" fmla="*/ 1034280 h 1033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44" name="Google Shape;84;p6"/>
          <p:cNvSpPr/>
          <p:nvPr/>
        </p:nvSpPr>
        <p:spPr>
          <a:xfrm rot="10485000" flipH="1">
            <a:off x="7999200" y="-411120"/>
            <a:ext cx="1843200" cy="869040"/>
          </a:xfrm>
          <a:custGeom>
            <a:avLst/>
            <a:gdLst>
              <a:gd name="textAreaLeft" fmla="*/ 360 w 1843200"/>
              <a:gd name="textAreaRight" fmla="*/ 1843920 w 1843200"/>
              <a:gd name="textAreaTop" fmla="*/ 0 h 869040"/>
              <a:gd name="textAreaBottom" fmla="*/ 869400 h 8690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5" name="Google Shape;85;p6"/>
          <p:cNvSpPr/>
          <p:nvPr/>
        </p:nvSpPr>
        <p:spPr>
          <a:xfrm rot="10800000">
            <a:off x="7222680" y="458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6" name="Google Shape;86;p6"/>
          <p:cNvSpPr/>
          <p:nvPr/>
        </p:nvSpPr>
        <p:spPr>
          <a:xfrm rot="10800000">
            <a:off x="8177760" y="697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47" name="Google Shape;87;p6"/>
          <p:cNvSpPr/>
          <p:nvPr/>
        </p:nvSpPr>
        <p:spPr>
          <a:xfrm rot="10800000">
            <a:off x="8948520" y="158220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CUSTOM_26">
    <p:bg>
      <p:bgPr>
        <a:solidFill>
          <a:schemeClr val="lt1"/>
        </a:solidFill>
        <a:effectLst/>
      </p:bgPr>
    </p:bg>
    <p:spTree>
      <p:nvGrpSpPr>
        <p:cNvPr id="1" name=""/>
        <p:cNvGrpSpPr/>
        <p:nvPr/>
      </p:nvGrpSpPr>
      <p:grpSpPr>
        <a:xfrm>
          <a:off x="0" y="0"/>
          <a:ext cx="0" cy="0"/>
          <a:chOff x="0" y="0"/>
          <a:chExt cx="0" cy="0"/>
        </a:xfrm>
      </p:grpSpPr>
      <p:sp>
        <p:nvSpPr>
          <p:cNvPr id="548" name="PlaceHolder 1"/>
          <p:cNvSpPr>
            <a:spLocks noGrp="1"/>
          </p:cNvSpPr>
          <p:nvPr>
            <p:ph type="title"/>
          </p:nvPr>
        </p:nvSpPr>
        <p:spPr>
          <a:xfrm>
            <a:off x="959400" y="2019600"/>
            <a:ext cx="3930840" cy="656640"/>
          </a:xfrm>
          <a:prstGeom prst="rect">
            <a:avLst/>
          </a:prstGeom>
          <a:noFill/>
          <a:ln w="0">
            <a:noFill/>
          </a:ln>
        </p:spPr>
        <p:txBody>
          <a:bodyPr lIns="91440" tIns="91440" rIns="91440" bIns="91440" anchor="ctr">
            <a:noAutofit/>
          </a:bodyPr>
          <a:lstStyle/>
          <a:p>
            <a:pPr indent="0">
              <a:buNone/>
            </a:pPr>
            <a:r>
              <a:rPr lang="fr-FR" sz="3000" b="0" u="none" strike="noStrike">
                <a:solidFill>
                  <a:schemeClr val="dk1"/>
                </a:solidFill>
                <a:effectLst/>
                <a:uFillTx/>
                <a:latin typeface="Arial"/>
              </a:rPr>
              <a:t>Click to edit the title text format</a:t>
            </a:r>
          </a:p>
        </p:txBody>
      </p:sp>
      <p:sp>
        <p:nvSpPr>
          <p:cNvPr id="549" name="Google Shape;749;p51"/>
          <p:cNvSpPr/>
          <p:nvPr/>
        </p:nvSpPr>
        <p:spPr>
          <a:xfrm rot="15688200" flipH="1">
            <a:off x="312840" y="-757440"/>
            <a:ext cx="1679400" cy="2038680"/>
          </a:xfrm>
          <a:custGeom>
            <a:avLst/>
            <a:gdLst>
              <a:gd name="textAreaLeft" fmla="*/ -360 w 1679400"/>
              <a:gd name="textAreaRight" fmla="*/ 1679400 w 1679400"/>
              <a:gd name="textAreaTop" fmla="*/ 0 h 2038680"/>
              <a:gd name="textAreaBottom" fmla="*/ 2039040 h 203868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0" name="Google Shape;750;p51"/>
          <p:cNvSpPr/>
          <p:nvPr/>
        </p:nvSpPr>
        <p:spPr>
          <a:xfrm rot="21084000" flipH="1">
            <a:off x="-400680" y="-320760"/>
            <a:ext cx="4858560" cy="984240"/>
          </a:xfrm>
          <a:custGeom>
            <a:avLst/>
            <a:gdLst>
              <a:gd name="textAreaLeft" fmla="*/ 360 w 4858560"/>
              <a:gd name="textAreaRight" fmla="*/ 4859280 w 4858560"/>
              <a:gd name="textAreaTop" fmla="*/ 0 h 984240"/>
              <a:gd name="textAreaBottom" fmla="*/ 984600 h 98424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1" name="Google Shape;751;p51"/>
          <p:cNvSpPr/>
          <p:nvPr/>
        </p:nvSpPr>
        <p:spPr>
          <a:xfrm flipH="1">
            <a:off x="-423720" y="-312120"/>
            <a:ext cx="4905720" cy="1059840"/>
          </a:xfrm>
          <a:custGeom>
            <a:avLst/>
            <a:gdLst>
              <a:gd name="textAreaLeft" fmla="*/ -360 w 4905720"/>
              <a:gd name="textAreaRight" fmla="*/ 4905720 w 490572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52" name="Google Shape;752;p51"/>
          <p:cNvSpPr/>
          <p:nvPr/>
        </p:nvSpPr>
        <p:spPr>
          <a:xfrm>
            <a:off x="-275400" y="4138920"/>
            <a:ext cx="3370320" cy="939600"/>
          </a:xfrm>
          <a:custGeom>
            <a:avLst/>
            <a:gdLst>
              <a:gd name="textAreaLeft" fmla="*/ 0 w 3370320"/>
              <a:gd name="textAreaRight" fmla="*/ 3370680 w 337032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3" name="Google Shape;753;p51"/>
          <p:cNvSpPr/>
          <p:nvPr/>
        </p:nvSpPr>
        <p:spPr>
          <a:xfrm rot="1066800" flipH="1">
            <a:off x="-556920" y="4319280"/>
            <a:ext cx="4178160" cy="1200960"/>
          </a:xfrm>
          <a:custGeom>
            <a:avLst/>
            <a:gdLst>
              <a:gd name="textAreaLeft" fmla="*/ 360 w 4178160"/>
              <a:gd name="textAreaRight" fmla="*/ 4178880 w 4178160"/>
              <a:gd name="textAreaTop" fmla="*/ 0 h 1200960"/>
              <a:gd name="textAreaBottom" fmla="*/ 1201320 h 120096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4" name="Google Shape;754;p51"/>
          <p:cNvSpPr/>
          <p:nvPr/>
        </p:nvSpPr>
        <p:spPr>
          <a:xfrm rot="626400">
            <a:off x="-1346400" y="4226040"/>
            <a:ext cx="4901400" cy="1226520"/>
          </a:xfrm>
          <a:custGeom>
            <a:avLst/>
            <a:gdLst>
              <a:gd name="textAreaLeft" fmla="*/ 0 w 4901400"/>
              <a:gd name="textAreaRight" fmla="*/ 4901760 w 4901400"/>
              <a:gd name="textAreaTop" fmla="*/ 0 h 1226520"/>
              <a:gd name="textAreaBottom" fmla="*/ 1226880 h 12265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55" name="Google Shape;755;p51"/>
          <p:cNvSpPr/>
          <p:nvPr/>
        </p:nvSpPr>
        <p:spPr>
          <a:xfrm rot="5400000">
            <a:off x="2075400" y="43516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56" name="Google Shape;756;p51"/>
          <p:cNvSpPr/>
          <p:nvPr/>
        </p:nvSpPr>
        <p:spPr>
          <a:xfrm rot="1364400">
            <a:off x="2082600" y="538200"/>
            <a:ext cx="98280" cy="9864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920" bIns="349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7" name="Google Shape;757;p51"/>
          <p:cNvSpPr/>
          <p:nvPr/>
        </p:nvSpPr>
        <p:spPr>
          <a:xfrm rot="16200000">
            <a:off x="1418040" y="41990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8" name="Google Shape;758;p51"/>
          <p:cNvSpPr/>
          <p:nvPr/>
        </p:nvSpPr>
        <p:spPr>
          <a:xfrm rot="1359600">
            <a:off x="1253880" y="8485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CUSTOM_32">
    <p:bg>
      <p:bgPr>
        <a:solidFill>
          <a:schemeClr val="lt1"/>
        </a:solidFill>
        <a:effectLst/>
      </p:bgPr>
    </p:bg>
    <p:spTree>
      <p:nvGrpSpPr>
        <p:cNvPr id="1" name=""/>
        <p:cNvGrpSpPr/>
        <p:nvPr/>
      </p:nvGrpSpPr>
      <p:grpSpPr>
        <a:xfrm>
          <a:off x="0" y="0"/>
          <a:ext cx="0" cy="0"/>
          <a:chOff x="0" y="0"/>
          <a:chExt cx="0" cy="0"/>
        </a:xfrm>
      </p:grpSpPr>
      <p:sp>
        <p:nvSpPr>
          <p:cNvPr id="559"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560" name="Google Shape;762;p52"/>
          <p:cNvSpPr/>
          <p:nvPr/>
        </p:nvSpPr>
        <p:spPr>
          <a:xfrm rot="10800000" flipH="1">
            <a:off x="-393840" y="-4680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1" name="Google Shape;763;p52"/>
          <p:cNvSpPr/>
          <p:nvPr/>
        </p:nvSpPr>
        <p:spPr>
          <a:xfrm rot="9367800">
            <a:off x="-660240" y="-448560"/>
            <a:ext cx="3153600" cy="1120680"/>
          </a:xfrm>
          <a:custGeom>
            <a:avLst/>
            <a:gdLst>
              <a:gd name="textAreaLeft" fmla="*/ 0 w 3153600"/>
              <a:gd name="textAreaRight" fmla="*/ 315396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2" name="Google Shape;764;p52"/>
          <p:cNvSpPr/>
          <p:nvPr/>
        </p:nvSpPr>
        <p:spPr>
          <a:xfrm rot="9944400" flipH="1">
            <a:off x="-1196640" y="-405000"/>
            <a:ext cx="3605040" cy="1194120"/>
          </a:xfrm>
          <a:custGeom>
            <a:avLst/>
            <a:gdLst>
              <a:gd name="textAreaLeft" fmla="*/ 360 w 3605040"/>
              <a:gd name="textAreaRight" fmla="*/ 3605760 w 3605040"/>
              <a:gd name="textAreaTop" fmla="*/ 0 h 1194120"/>
              <a:gd name="textAreaBottom" fmla="*/ 1194480 h 119412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63" name="Google Shape;765;p52"/>
          <p:cNvSpPr/>
          <p:nvPr/>
        </p:nvSpPr>
        <p:spPr>
          <a:xfrm rot="3327600">
            <a:off x="2723400" y="251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64" name="Google Shape;766;p52"/>
          <p:cNvSpPr/>
          <p:nvPr/>
        </p:nvSpPr>
        <p:spPr>
          <a:xfrm rot="3326400">
            <a:off x="1540800" y="9608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5" name="Google Shape;767;p52"/>
          <p:cNvSpPr/>
          <p:nvPr/>
        </p:nvSpPr>
        <p:spPr>
          <a:xfrm rot="14126400">
            <a:off x="2083320" y="5238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6" name="Google Shape;768;p52"/>
          <p:cNvSpPr/>
          <p:nvPr/>
        </p:nvSpPr>
        <p:spPr>
          <a:xfrm rot="3327600">
            <a:off x="652680" y="786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67"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CUSTOM_35">
    <p:bg>
      <p:bgPr>
        <a:solidFill>
          <a:schemeClr val="lt1"/>
        </a:solidFill>
        <a:effectLst/>
      </p:bgPr>
    </p:bg>
    <p:spTree>
      <p:nvGrpSpPr>
        <p:cNvPr id="1" name=""/>
        <p:cNvGrpSpPr/>
        <p:nvPr/>
      </p:nvGrpSpPr>
      <p:grpSpPr>
        <a:xfrm>
          <a:off x="0" y="0"/>
          <a:ext cx="0" cy="0"/>
          <a:chOff x="0" y="0"/>
          <a:chExt cx="0" cy="0"/>
        </a:xfrm>
      </p:grpSpPr>
      <p:sp>
        <p:nvSpPr>
          <p:cNvPr id="568" name="PlaceHolder 1"/>
          <p:cNvSpPr>
            <a:spLocks noGrp="1"/>
          </p:cNvSpPr>
          <p:nvPr>
            <p:ph type="title"/>
          </p:nvPr>
        </p:nvSpPr>
        <p:spPr>
          <a:xfrm>
            <a:off x="687240" y="1093320"/>
            <a:ext cx="7770240" cy="1394640"/>
          </a:xfrm>
          <a:prstGeom prst="rect">
            <a:avLst/>
          </a:prstGeom>
          <a:noFill/>
          <a:ln w="0">
            <a:noFill/>
          </a:ln>
        </p:spPr>
        <p:txBody>
          <a:bodyPr lIns="91440" tIns="91440" rIns="91440" bIns="91440" anchor="b">
            <a:noAutofit/>
          </a:bodyPr>
          <a:lstStyle/>
          <a:p>
            <a:pPr indent="0">
              <a:buNone/>
            </a:pPr>
            <a:r>
              <a:rPr lang="fr-FR" sz="4000" b="0" u="none" strike="noStrike">
                <a:solidFill>
                  <a:schemeClr val="dk1"/>
                </a:solidFill>
                <a:effectLst/>
                <a:uFillTx/>
                <a:latin typeface="Arial"/>
              </a:rPr>
              <a:t>Click to edit the title text format</a:t>
            </a:r>
          </a:p>
        </p:txBody>
      </p:sp>
      <p:sp>
        <p:nvSpPr>
          <p:cNvPr id="569" name="PlaceHolder 2"/>
          <p:cNvSpPr>
            <a:spLocks noGrp="1"/>
          </p:cNvSpPr>
          <p:nvPr>
            <p:ph type="body"/>
          </p:nvPr>
        </p:nvSpPr>
        <p:spPr>
          <a:xfrm>
            <a:off x="687240" y="2540520"/>
            <a:ext cx="7770240" cy="139464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6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6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6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6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6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6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600" b="0" u="none" strike="noStrike">
                <a:solidFill>
                  <a:srgbClr val="000000"/>
                </a:solidFill>
                <a:effectLst/>
                <a:uFillTx/>
                <a:latin typeface="Arial"/>
              </a:rPr>
              <a:t>Seventh Outline Level</a:t>
            </a:r>
          </a:p>
        </p:txBody>
      </p:sp>
      <p:sp>
        <p:nvSpPr>
          <p:cNvPr id="570" name="Google Shape;772;p53"/>
          <p:cNvSpPr/>
          <p:nvPr/>
        </p:nvSpPr>
        <p:spPr>
          <a:xfrm>
            <a:off x="1030320" y="3960000"/>
            <a:ext cx="7083720" cy="1182960"/>
          </a:xfrm>
          <a:custGeom>
            <a:avLst/>
            <a:gdLst>
              <a:gd name="textAreaLeft" fmla="*/ 0 w 7083720"/>
              <a:gd name="textAreaRight" fmla="*/ 7084080 w 7083720"/>
              <a:gd name="textAreaTop" fmla="*/ 0 h 1182960"/>
              <a:gd name="textAreaBottom" fmla="*/ 1183320 h 118296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1" name="Google Shape;773;p53"/>
          <p:cNvSpPr/>
          <p:nvPr/>
        </p:nvSpPr>
        <p:spPr>
          <a:xfrm flipH="1">
            <a:off x="0" y="4362480"/>
            <a:ext cx="9144000" cy="781920"/>
          </a:xfrm>
          <a:custGeom>
            <a:avLst/>
            <a:gdLst>
              <a:gd name="textAreaLeft" fmla="*/ 360 w 9144000"/>
              <a:gd name="textAreaRight" fmla="*/ 9144720 w 9144000"/>
              <a:gd name="textAreaTop" fmla="*/ 0 h 781920"/>
              <a:gd name="textAreaBottom" fmla="*/ 782280 h 78192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2" name="Google Shape;774;p53"/>
          <p:cNvSpPr/>
          <p:nvPr/>
        </p:nvSpPr>
        <p:spPr>
          <a:xfrm rot="6479400">
            <a:off x="5455800" y="-1428480"/>
            <a:ext cx="1502280" cy="3510360"/>
          </a:xfrm>
          <a:custGeom>
            <a:avLst/>
            <a:gdLst>
              <a:gd name="textAreaLeft" fmla="*/ 0 w 1502280"/>
              <a:gd name="textAreaRight" fmla="*/ 1502640 w 1502280"/>
              <a:gd name="textAreaTop" fmla="*/ 0 h 3510360"/>
              <a:gd name="textAreaBottom" fmla="*/ 3510720 h 351036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3" name="Google Shape;775;p53"/>
          <p:cNvSpPr/>
          <p:nvPr/>
        </p:nvSpPr>
        <p:spPr>
          <a:xfrm>
            <a:off x="0" y="-167400"/>
            <a:ext cx="9144000" cy="831240"/>
          </a:xfrm>
          <a:custGeom>
            <a:avLst/>
            <a:gdLst>
              <a:gd name="textAreaLeft" fmla="*/ 0 w 9144000"/>
              <a:gd name="textAreaRight" fmla="*/ 9144360 w 9144000"/>
              <a:gd name="textAreaTop" fmla="*/ 0 h 831240"/>
              <a:gd name="textAreaBottom" fmla="*/ 831600 h 83124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4" name="Google Shape;776;p53"/>
          <p:cNvSpPr/>
          <p:nvPr/>
        </p:nvSpPr>
        <p:spPr>
          <a:xfrm>
            <a:off x="0" y="-167400"/>
            <a:ext cx="9143640" cy="911520"/>
          </a:xfrm>
          <a:custGeom>
            <a:avLst/>
            <a:gdLst>
              <a:gd name="textAreaLeft" fmla="*/ 0 w 9143640"/>
              <a:gd name="textAreaRight" fmla="*/ 9144000 w 9143640"/>
              <a:gd name="textAreaTop" fmla="*/ 0 h 911520"/>
              <a:gd name="textAreaBottom" fmla="*/ 911880 h 91152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75" name="Google Shape;777;p53"/>
          <p:cNvSpPr/>
          <p:nvPr/>
        </p:nvSpPr>
        <p:spPr>
          <a:xfrm>
            <a:off x="0" y="4416840"/>
            <a:ext cx="9143280" cy="726480"/>
          </a:xfrm>
          <a:custGeom>
            <a:avLst/>
            <a:gdLst>
              <a:gd name="textAreaLeft" fmla="*/ 0 w 9143280"/>
              <a:gd name="textAreaRight" fmla="*/ 9143640 w 9143280"/>
              <a:gd name="textAreaTop" fmla="*/ 0 h 726480"/>
              <a:gd name="textAreaBottom" fmla="*/ 726840 h 7264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76" name="Google Shape;778;p53"/>
          <p:cNvSpPr/>
          <p:nvPr/>
        </p:nvSpPr>
        <p:spPr>
          <a:xfrm rot="5400000">
            <a:off x="8227080" y="42534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77" name="Google Shape;779;p53"/>
          <p:cNvSpPr/>
          <p:nvPr/>
        </p:nvSpPr>
        <p:spPr>
          <a:xfrm rot="5400000">
            <a:off x="2776320" y="43754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8" name="Google Shape;780;p53"/>
          <p:cNvSpPr/>
          <p:nvPr/>
        </p:nvSpPr>
        <p:spPr>
          <a:xfrm rot="16200000">
            <a:off x="6531480" y="41551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9" name="Google Shape;781;p53"/>
          <p:cNvSpPr/>
          <p:nvPr/>
        </p:nvSpPr>
        <p:spPr>
          <a:xfrm rot="5400000">
            <a:off x="421560" y="3913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0" name="Google Shape;782;p53"/>
          <p:cNvSpPr/>
          <p:nvPr/>
        </p:nvSpPr>
        <p:spPr>
          <a:xfrm rot="5400000">
            <a:off x="7233480" y="8164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1" name="Google Shape;783;p53"/>
          <p:cNvSpPr/>
          <p:nvPr/>
        </p:nvSpPr>
        <p:spPr>
          <a:xfrm rot="5400000">
            <a:off x="5881320" y="7164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2" name="Google Shape;784;p53"/>
          <p:cNvSpPr/>
          <p:nvPr/>
        </p:nvSpPr>
        <p:spPr>
          <a:xfrm rot="5400000">
            <a:off x="2522160" y="664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CUSTOM_41">
    <p:bg>
      <p:bgPr>
        <a:solidFill>
          <a:schemeClr val="lt1"/>
        </a:solidFill>
        <a:effectLst/>
      </p:bgPr>
    </p:bg>
    <p:spTree>
      <p:nvGrpSpPr>
        <p:cNvPr id="1" name=""/>
        <p:cNvGrpSpPr/>
        <p:nvPr/>
      </p:nvGrpSpPr>
      <p:grpSpPr>
        <a:xfrm>
          <a:off x="0" y="0"/>
          <a:ext cx="0" cy="0"/>
          <a:chOff x="0" y="0"/>
          <a:chExt cx="0" cy="0"/>
        </a:xfrm>
      </p:grpSpPr>
      <p:sp>
        <p:nvSpPr>
          <p:cNvPr id="583" name="Google Shape;786;p54"/>
          <p:cNvSpPr/>
          <p:nvPr/>
        </p:nvSpPr>
        <p:spPr>
          <a:xfrm rot="10800000">
            <a:off x="7301160" y="63720"/>
            <a:ext cx="2442960" cy="939600"/>
          </a:xfrm>
          <a:custGeom>
            <a:avLst/>
            <a:gdLst>
              <a:gd name="textAreaLeft" fmla="*/ 0 w 2442960"/>
              <a:gd name="textAreaRight" fmla="*/ 244332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4" name="Google Shape;787;p54"/>
          <p:cNvSpPr/>
          <p:nvPr/>
        </p:nvSpPr>
        <p:spPr>
          <a:xfrm rot="12232200" flipH="1">
            <a:off x="6856920" y="-337680"/>
            <a:ext cx="3153600" cy="1120680"/>
          </a:xfrm>
          <a:custGeom>
            <a:avLst/>
            <a:gdLst>
              <a:gd name="textAreaLeft" fmla="*/ 360 w 3153600"/>
              <a:gd name="textAreaRight" fmla="*/ 315432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5" name="Google Shape;788;p54"/>
          <p:cNvSpPr/>
          <p:nvPr/>
        </p:nvSpPr>
        <p:spPr>
          <a:xfrm rot="11655600">
            <a:off x="6941520" y="-294120"/>
            <a:ext cx="3605040" cy="1194480"/>
          </a:xfrm>
          <a:custGeom>
            <a:avLst/>
            <a:gdLst>
              <a:gd name="textAreaLeft" fmla="*/ 0 w 3605040"/>
              <a:gd name="textAreaRight" fmla="*/ 3605400 w 3605040"/>
              <a:gd name="textAreaTop" fmla="*/ 0 h 1194480"/>
              <a:gd name="textAreaBottom" fmla="*/ 1194840 h 11944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6" name="Google Shape;789;p54"/>
          <p:cNvSpPr/>
          <p:nvPr/>
        </p:nvSpPr>
        <p:spPr>
          <a:xfrm rot="5027400" flipH="1">
            <a:off x="7737120" y="4014360"/>
            <a:ext cx="1670760" cy="1597320"/>
          </a:xfrm>
          <a:custGeom>
            <a:avLst/>
            <a:gdLst>
              <a:gd name="textAreaLeft" fmla="*/ -360 w 1670760"/>
              <a:gd name="textAreaRight" fmla="*/ 1670760 w 1670760"/>
              <a:gd name="textAreaTop" fmla="*/ 0 h 1597320"/>
              <a:gd name="textAreaBottom" fmla="*/ 1597680 h 159732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7" name="Google Shape;790;p54"/>
          <p:cNvSpPr/>
          <p:nvPr/>
        </p:nvSpPr>
        <p:spPr>
          <a:xfrm rot="10093200" flipH="1">
            <a:off x="6159960" y="4420440"/>
            <a:ext cx="3556800" cy="966600"/>
          </a:xfrm>
          <a:custGeom>
            <a:avLst/>
            <a:gdLst>
              <a:gd name="textAreaLeft" fmla="*/ 360 w 3556800"/>
              <a:gd name="textAreaRight" fmla="*/ 3557520 w 3556800"/>
              <a:gd name="textAreaTop" fmla="*/ 0 h 966600"/>
              <a:gd name="textAreaBottom" fmla="*/ 966960 h 96660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8" name="Google Shape;791;p54"/>
          <p:cNvSpPr/>
          <p:nvPr/>
        </p:nvSpPr>
        <p:spPr>
          <a:xfrm rot="10800000" flipH="1">
            <a:off x="6158880" y="4327560"/>
            <a:ext cx="3556440" cy="1059840"/>
          </a:xfrm>
          <a:custGeom>
            <a:avLst/>
            <a:gdLst>
              <a:gd name="textAreaLeft" fmla="*/ -360 w 3556440"/>
              <a:gd name="textAreaRight" fmla="*/ 3556440 w 355644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9" name="PlaceHolder 1"/>
          <p:cNvSpPr>
            <a:spLocks noGrp="1"/>
          </p:cNvSpPr>
          <p:nvPr>
            <p:ph type="title"/>
          </p:nvPr>
        </p:nvSpPr>
        <p:spPr>
          <a:xfrm>
            <a:off x="4454280" y="1061640"/>
            <a:ext cx="3643920" cy="1732320"/>
          </a:xfrm>
          <a:prstGeom prst="rect">
            <a:avLst/>
          </a:prstGeom>
          <a:noFill/>
          <a:ln w="0">
            <a:noFill/>
          </a:ln>
        </p:spPr>
        <p:txBody>
          <a:bodyPr lIns="91440" tIns="91440" rIns="91440" bIns="91440" anchor="b">
            <a:noAutofit/>
          </a:bodyPr>
          <a:lstStyle/>
          <a:p>
            <a:pPr indent="0">
              <a:buNone/>
            </a:pPr>
            <a:r>
              <a:rPr lang="fr-FR" sz="3000" b="0" u="none" strike="noStrike">
                <a:solidFill>
                  <a:schemeClr val="dk1"/>
                </a:solidFill>
                <a:effectLst/>
                <a:uFillTx/>
                <a:latin typeface="Arial"/>
              </a:rPr>
              <a:t>Click to edit the title text format</a:t>
            </a:r>
          </a:p>
        </p:txBody>
      </p:sp>
      <p:sp>
        <p:nvSpPr>
          <p:cNvPr id="590" name="Google Shape;794;p54"/>
          <p:cNvSpPr/>
          <p:nvPr/>
        </p:nvSpPr>
        <p:spPr>
          <a:xfrm rot="5400000">
            <a:off x="7721640" y="43246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91" name="Google Shape;795;p54"/>
          <p:cNvSpPr/>
          <p:nvPr/>
        </p:nvSpPr>
        <p:spPr>
          <a:xfrm rot="5400000">
            <a:off x="7319880" y="801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2" name="Google Shape;796;p54"/>
          <p:cNvSpPr/>
          <p:nvPr/>
        </p:nvSpPr>
        <p:spPr>
          <a:xfrm rot="16200000">
            <a:off x="7064280" y="41720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3" name="Google Shape;797;p54"/>
          <p:cNvSpPr/>
          <p:nvPr/>
        </p:nvSpPr>
        <p:spPr>
          <a:xfrm rot="5400000">
            <a:off x="6663600" y="1666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CUSTOM_37">
    <p:bg>
      <p:bgPr>
        <a:solidFill>
          <a:schemeClr val="lt1"/>
        </a:solidFill>
        <a:effectLst/>
      </p:bgPr>
    </p:bg>
    <p:spTree>
      <p:nvGrpSpPr>
        <p:cNvPr id="1" name=""/>
        <p:cNvGrpSpPr/>
        <p:nvPr/>
      </p:nvGrpSpPr>
      <p:grpSpPr>
        <a:xfrm>
          <a:off x="0" y="0"/>
          <a:ext cx="0" cy="0"/>
          <a:chOff x="0" y="0"/>
          <a:chExt cx="0" cy="0"/>
        </a:xfrm>
      </p:grpSpPr>
      <p:sp>
        <p:nvSpPr>
          <p:cNvPr id="594" name="Google Shape;799;p55"/>
          <p:cNvSpPr/>
          <p:nvPr/>
        </p:nvSpPr>
        <p:spPr>
          <a:xfrm rot="10800000">
            <a:off x="5444640" y="4036680"/>
            <a:ext cx="3644280" cy="1118160"/>
          </a:xfrm>
          <a:custGeom>
            <a:avLst/>
            <a:gdLst>
              <a:gd name="textAreaLeft" fmla="*/ 0 w 3644280"/>
              <a:gd name="textAreaRight" fmla="*/ 3644640 w 3644280"/>
              <a:gd name="textAreaTop" fmla="*/ 0 h 1118160"/>
              <a:gd name="textAreaBottom" fmla="*/ 1118520 h 111816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5" name="Google Shape;800;p55"/>
          <p:cNvSpPr/>
          <p:nvPr/>
        </p:nvSpPr>
        <p:spPr>
          <a:xfrm>
            <a:off x="6207840" y="3883680"/>
            <a:ext cx="2936520" cy="1270800"/>
          </a:xfrm>
          <a:custGeom>
            <a:avLst/>
            <a:gdLst>
              <a:gd name="textAreaLeft" fmla="*/ 0 w 2936520"/>
              <a:gd name="textAreaRight" fmla="*/ 2936880 w 2936520"/>
              <a:gd name="textAreaTop" fmla="*/ 0 h 1270800"/>
              <a:gd name="textAreaBottom" fmla="*/ 1271160 h 127080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6" name="Google Shape;801;p55"/>
          <p:cNvSpPr/>
          <p:nvPr/>
        </p:nvSpPr>
        <p:spPr>
          <a:xfrm flipH="1">
            <a:off x="6645240" y="3883680"/>
            <a:ext cx="2498400" cy="1270800"/>
          </a:xfrm>
          <a:custGeom>
            <a:avLst/>
            <a:gdLst>
              <a:gd name="textAreaLeft" fmla="*/ 360 w 2498400"/>
              <a:gd name="textAreaRight" fmla="*/ 2499120 w 2498400"/>
              <a:gd name="textAreaTop" fmla="*/ 0 h 1270800"/>
              <a:gd name="textAreaBottom" fmla="*/ 1271160 h 127080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97" name="PlaceHolder 1"/>
          <p:cNvSpPr>
            <a:spLocks noGrp="1"/>
          </p:cNvSpPr>
          <p:nvPr>
            <p:ph type="title"/>
          </p:nvPr>
        </p:nvSpPr>
        <p:spPr>
          <a:xfrm>
            <a:off x="4691880" y="1161000"/>
            <a:ext cx="3543120" cy="1596960"/>
          </a:xfrm>
          <a:prstGeom prst="rect">
            <a:avLst/>
          </a:prstGeom>
          <a:noFill/>
          <a:ln w="0">
            <a:noFill/>
          </a:ln>
        </p:spPr>
        <p:txBody>
          <a:bodyPr lIns="91440" tIns="91440" rIns="91440" bIns="91440" anchor="b">
            <a:noAutofit/>
          </a:bodyPr>
          <a:lstStyle/>
          <a:p>
            <a:pPr indent="0">
              <a:buNone/>
            </a:pPr>
            <a:r>
              <a:rPr lang="fr-FR" sz="4300" b="0" u="none" strike="noStrike">
                <a:solidFill>
                  <a:schemeClr val="dk1"/>
                </a:solidFill>
                <a:effectLst/>
                <a:uFillTx/>
                <a:latin typeface="Arial"/>
              </a:rPr>
              <a:t>Click to edit the title text format</a:t>
            </a:r>
          </a:p>
        </p:txBody>
      </p:sp>
      <p:sp>
        <p:nvSpPr>
          <p:cNvPr id="598" name="Google Shape;804;p55"/>
          <p:cNvSpPr/>
          <p:nvPr/>
        </p:nvSpPr>
        <p:spPr>
          <a:xfrm rot="10800000">
            <a:off x="6742440" y="22320"/>
            <a:ext cx="2442960" cy="939600"/>
          </a:xfrm>
          <a:custGeom>
            <a:avLst/>
            <a:gdLst>
              <a:gd name="textAreaLeft" fmla="*/ 0 w 2442960"/>
              <a:gd name="textAreaRight" fmla="*/ 244332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9" name="Google Shape;805;p55"/>
          <p:cNvSpPr/>
          <p:nvPr/>
        </p:nvSpPr>
        <p:spPr>
          <a:xfrm rot="12232200" flipH="1">
            <a:off x="6298200" y="-378720"/>
            <a:ext cx="3153600" cy="1120680"/>
          </a:xfrm>
          <a:custGeom>
            <a:avLst/>
            <a:gdLst>
              <a:gd name="textAreaLeft" fmla="*/ 360 w 3153600"/>
              <a:gd name="textAreaRight" fmla="*/ 3154320 w 315360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0" name="Google Shape;806;p55"/>
          <p:cNvSpPr/>
          <p:nvPr/>
        </p:nvSpPr>
        <p:spPr>
          <a:xfrm rot="11655600">
            <a:off x="6382800" y="-335520"/>
            <a:ext cx="3605040" cy="1194480"/>
          </a:xfrm>
          <a:custGeom>
            <a:avLst/>
            <a:gdLst>
              <a:gd name="textAreaLeft" fmla="*/ 0 w 3605040"/>
              <a:gd name="textAreaRight" fmla="*/ 3605400 w 3605040"/>
              <a:gd name="textAreaTop" fmla="*/ 0 h 1194480"/>
              <a:gd name="textAreaBottom" fmla="*/ 1194840 h 11944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1" name="Google Shape;807;p55"/>
          <p:cNvSpPr/>
          <p:nvPr/>
        </p:nvSpPr>
        <p:spPr>
          <a:xfrm rot="5400000">
            <a:off x="8072280" y="777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2" name="Google Shape;808;p55"/>
          <p:cNvSpPr/>
          <p:nvPr/>
        </p:nvSpPr>
        <p:spPr>
          <a:xfrm rot="5400000">
            <a:off x="6005160" y="4863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3" name="Google Shape;809;p55"/>
          <p:cNvSpPr/>
          <p:nvPr/>
        </p:nvSpPr>
        <p:spPr>
          <a:xfrm rot="16200000">
            <a:off x="7414560" y="625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4" name="Google Shape;810;p55"/>
          <p:cNvSpPr/>
          <p:nvPr/>
        </p:nvSpPr>
        <p:spPr>
          <a:xfrm rot="5400000">
            <a:off x="5349240" y="4228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5"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CUSTOM_7_1">
    <p:bg>
      <p:bgPr>
        <a:solidFill>
          <a:schemeClr val="lt1"/>
        </a:solidFill>
        <a:effectLst/>
      </p:bgPr>
    </p:bg>
    <p:spTree>
      <p:nvGrpSpPr>
        <p:cNvPr id="1" name=""/>
        <p:cNvGrpSpPr/>
        <p:nvPr/>
      </p:nvGrpSpPr>
      <p:grpSpPr>
        <a:xfrm>
          <a:off x="0" y="0"/>
          <a:ext cx="0" cy="0"/>
          <a:chOff x="0" y="0"/>
          <a:chExt cx="0" cy="0"/>
        </a:xfrm>
      </p:grpSpPr>
      <p:sp>
        <p:nvSpPr>
          <p:cNvPr id="606" name="PlaceHolder 1"/>
          <p:cNvSpPr>
            <a:spLocks noGrp="1"/>
          </p:cNvSpPr>
          <p:nvPr>
            <p:ph type="title"/>
          </p:nvPr>
        </p:nvSpPr>
        <p:spPr>
          <a:xfrm>
            <a:off x="2693880" y="363240"/>
            <a:ext cx="375588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607" name="Google Shape;821;p56"/>
          <p:cNvSpPr/>
          <p:nvPr/>
        </p:nvSpPr>
        <p:spPr>
          <a:xfrm rot="16067400" flipH="1">
            <a:off x="-2045160" y="2321640"/>
            <a:ext cx="4818240" cy="780840"/>
          </a:xfrm>
          <a:custGeom>
            <a:avLst/>
            <a:gdLst>
              <a:gd name="textAreaLeft" fmla="*/ 360 w 4818240"/>
              <a:gd name="textAreaRight" fmla="*/ 4818960 w 4818240"/>
              <a:gd name="textAreaTop" fmla="*/ 0 h 780840"/>
              <a:gd name="textAreaBottom" fmla="*/ 781200 h 78084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8" name="Google Shape;822;p56"/>
          <p:cNvSpPr/>
          <p:nvPr/>
        </p:nvSpPr>
        <p:spPr>
          <a:xfrm rot="16200000" flipH="1">
            <a:off x="-832320" y="2826360"/>
            <a:ext cx="2393280" cy="966240"/>
          </a:xfrm>
          <a:custGeom>
            <a:avLst/>
            <a:gdLst>
              <a:gd name="textAreaLeft" fmla="*/ 360 w 2393280"/>
              <a:gd name="textAreaRight" fmla="*/ 2394000 w 2393280"/>
              <a:gd name="textAreaTop" fmla="*/ 0 h 966240"/>
              <a:gd name="textAreaBottom" fmla="*/ 966600 h 96624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9" name="Google Shape;823;p56"/>
          <p:cNvSpPr/>
          <p:nvPr/>
        </p:nvSpPr>
        <p:spPr>
          <a:xfrm rot="5400000" flipH="1">
            <a:off x="-551520" y="3638160"/>
            <a:ext cx="2096640" cy="988920"/>
          </a:xfrm>
          <a:custGeom>
            <a:avLst/>
            <a:gdLst>
              <a:gd name="textAreaLeft" fmla="*/ 360 w 2096640"/>
              <a:gd name="textAreaRight" fmla="*/ 2097360 w 2096640"/>
              <a:gd name="textAreaTop" fmla="*/ 0 h 988920"/>
              <a:gd name="textAreaBottom" fmla="*/ 989280 h 988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0" name="Google Shape;824;p56"/>
          <p:cNvSpPr/>
          <p:nvPr/>
        </p:nvSpPr>
        <p:spPr>
          <a:xfrm rot="5400000" flipH="1">
            <a:off x="1099440" y="440820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1" name="Google Shape;825;p56"/>
          <p:cNvSpPr/>
          <p:nvPr/>
        </p:nvSpPr>
        <p:spPr>
          <a:xfrm rot="5400000" flipH="1">
            <a:off x="660960" y="3657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12" name="Google Shape;826;p56"/>
          <p:cNvSpPr/>
          <p:nvPr/>
        </p:nvSpPr>
        <p:spPr>
          <a:xfrm rot="5400000" flipH="1">
            <a:off x="314280" y="195084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3" name="Google Shape;827;p56"/>
          <p:cNvSpPr/>
          <p:nvPr/>
        </p:nvSpPr>
        <p:spPr>
          <a:xfrm rot="5400000" flipH="1">
            <a:off x="457560" y="2487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4" name="Google Shape;828;p56"/>
          <p:cNvSpPr/>
          <p:nvPr/>
        </p:nvSpPr>
        <p:spPr>
          <a:xfrm rot="5267400" flipH="1">
            <a:off x="6369480" y="1912320"/>
            <a:ext cx="4818240" cy="780840"/>
          </a:xfrm>
          <a:custGeom>
            <a:avLst/>
            <a:gdLst>
              <a:gd name="textAreaLeft" fmla="*/ 360 w 4818240"/>
              <a:gd name="textAreaRight" fmla="*/ 4818960 w 4818240"/>
              <a:gd name="textAreaTop" fmla="*/ 0 h 780840"/>
              <a:gd name="textAreaBottom" fmla="*/ 781200 h 78084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15" name="Google Shape;829;p56"/>
          <p:cNvSpPr/>
          <p:nvPr/>
        </p:nvSpPr>
        <p:spPr>
          <a:xfrm rot="5400000" flipH="1">
            <a:off x="7583040" y="1222560"/>
            <a:ext cx="2393280" cy="966240"/>
          </a:xfrm>
          <a:custGeom>
            <a:avLst/>
            <a:gdLst>
              <a:gd name="textAreaLeft" fmla="*/ 360 w 2393280"/>
              <a:gd name="textAreaRight" fmla="*/ 2394000 w 2393280"/>
              <a:gd name="textAreaTop" fmla="*/ 0 h 966240"/>
              <a:gd name="textAreaBottom" fmla="*/ 966600 h 96624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16" name="Google Shape;830;p56"/>
          <p:cNvSpPr/>
          <p:nvPr/>
        </p:nvSpPr>
        <p:spPr>
          <a:xfrm rot="16200000" flipH="1">
            <a:off x="7597440" y="387720"/>
            <a:ext cx="2096640" cy="988920"/>
          </a:xfrm>
          <a:custGeom>
            <a:avLst/>
            <a:gdLst>
              <a:gd name="textAreaLeft" fmla="*/ 360 w 2096640"/>
              <a:gd name="textAreaRight" fmla="*/ 2097360 w 2096640"/>
              <a:gd name="textAreaTop" fmla="*/ 0 h 988920"/>
              <a:gd name="textAreaBottom" fmla="*/ 989280 h 988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7" name="Google Shape;831;p56"/>
          <p:cNvSpPr/>
          <p:nvPr/>
        </p:nvSpPr>
        <p:spPr>
          <a:xfrm rot="16200000" flipH="1">
            <a:off x="7944840" y="50832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8" name="Google Shape;832;p56"/>
          <p:cNvSpPr/>
          <p:nvPr/>
        </p:nvSpPr>
        <p:spPr>
          <a:xfrm rot="16200000" flipH="1">
            <a:off x="8383320" y="12589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19" name="Google Shape;833;p56"/>
          <p:cNvSpPr/>
          <p:nvPr/>
        </p:nvSpPr>
        <p:spPr>
          <a:xfrm rot="16200000" flipH="1">
            <a:off x="8730000" y="296568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0" name="Google Shape;834;p56"/>
          <p:cNvSpPr/>
          <p:nvPr/>
        </p:nvSpPr>
        <p:spPr>
          <a:xfrm rot="16200000" flipH="1">
            <a:off x="8521920" y="46033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CUSTOM_36">
    <p:bg>
      <p:bgPr>
        <a:solidFill>
          <a:schemeClr val="lt1"/>
        </a:solidFill>
        <a:effectLst/>
      </p:bgPr>
    </p:bg>
    <p:spTree>
      <p:nvGrpSpPr>
        <p:cNvPr id="1" name=""/>
        <p:cNvGrpSpPr/>
        <p:nvPr/>
      </p:nvGrpSpPr>
      <p:grpSpPr>
        <a:xfrm>
          <a:off x="0" y="0"/>
          <a:ext cx="0" cy="0"/>
          <a:chOff x="0" y="0"/>
          <a:chExt cx="0" cy="0"/>
        </a:xfrm>
      </p:grpSpPr>
      <p:sp>
        <p:nvSpPr>
          <p:cNvPr id="621"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622" name="PlaceHolder 2"/>
          <p:cNvSpPr>
            <a:spLocks noGrp="1"/>
          </p:cNvSpPr>
          <p:nvPr>
            <p:ph type="title"/>
          </p:nvPr>
        </p:nvSpPr>
        <p:spPr>
          <a:xfrm>
            <a:off x="595800" y="1814400"/>
            <a:ext cx="2542680" cy="527400"/>
          </a:xfrm>
          <a:prstGeom prst="rect">
            <a:avLst/>
          </a:prstGeom>
          <a:noFill/>
          <a:ln w="0">
            <a:noFill/>
          </a:ln>
        </p:spPr>
        <p:txBody>
          <a:bodyPr lIns="91440" tIns="91440" rIns="91440" bIns="91440" anchor="ctr">
            <a:noAutofit/>
          </a:bodyPr>
          <a:lstStyle/>
          <a:p>
            <a:pPr indent="0">
              <a:buNone/>
            </a:pPr>
            <a:r>
              <a:rPr lang="fr-FR" sz="2700" b="0" u="none" strike="noStrike">
                <a:solidFill>
                  <a:schemeClr val="dk1"/>
                </a:solidFill>
                <a:effectLst/>
                <a:uFillTx/>
                <a:latin typeface="Arial"/>
              </a:rPr>
              <a:t>Click to edit the title text format</a:t>
            </a:r>
          </a:p>
        </p:txBody>
      </p:sp>
      <p:sp>
        <p:nvSpPr>
          <p:cNvPr id="623" name="PlaceHolder 3"/>
          <p:cNvSpPr>
            <a:spLocks noGrp="1"/>
          </p:cNvSpPr>
          <p:nvPr>
            <p:ph type="title"/>
          </p:nvPr>
        </p:nvSpPr>
        <p:spPr>
          <a:xfrm>
            <a:off x="5994720" y="1814400"/>
            <a:ext cx="2542680" cy="527400"/>
          </a:xfrm>
          <a:prstGeom prst="rect">
            <a:avLst/>
          </a:prstGeom>
          <a:noFill/>
          <a:ln w="0">
            <a:noFill/>
          </a:ln>
        </p:spPr>
        <p:txBody>
          <a:bodyPr lIns="91440" tIns="91440" rIns="91440" bIns="91440" anchor="ctr">
            <a:noAutofit/>
          </a:bodyPr>
          <a:lstStyle/>
          <a:p>
            <a:pPr indent="0">
              <a:buNone/>
            </a:pPr>
            <a:r>
              <a:rPr lang="fr-FR" sz="2700" b="0" u="none" strike="noStrike">
                <a:solidFill>
                  <a:schemeClr val="dk1"/>
                </a:solidFill>
                <a:effectLst/>
                <a:uFillTx/>
                <a:latin typeface="Arial"/>
              </a:rPr>
              <a:t>Click to edit the title text format</a:t>
            </a:r>
          </a:p>
        </p:txBody>
      </p:sp>
      <p:sp>
        <p:nvSpPr>
          <p:cNvPr id="624" name="PlaceHolder 4"/>
          <p:cNvSpPr>
            <a:spLocks noGrp="1"/>
          </p:cNvSpPr>
          <p:nvPr>
            <p:ph type="title"/>
          </p:nvPr>
        </p:nvSpPr>
        <p:spPr>
          <a:xfrm>
            <a:off x="595800" y="3205440"/>
            <a:ext cx="2542680" cy="527400"/>
          </a:xfrm>
          <a:prstGeom prst="rect">
            <a:avLst/>
          </a:prstGeom>
          <a:noFill/>
          <a:ln w="0">
            <a:noFill/>
          </a:ln>
        </p:spPr>
        <p:txBody>
          <a:bodyPr lIns="91440" tIns="91440" rIns="91440" bIns="91440" anchor="ctr">
            <a:noAutofit/>
          </a:bodyPr>
          <a:lstStyle/>
          <a:p>
            <a:pPr indent="0">
              <a:buNone/>
            </a:pPr>
            <a:r>
              <a:rPr lang="fr-FR" sz="2700" b="0" u="none" strike="noStrike">
                <a:solidFill>
                  <a:schemeClr val="dk1"/>
                </a:solidFill>
                <a:effectLst/>
                <a:uFillTx/>
                <a:latin typeface="Arial"/>
              </a:rPr>
              <a:t>Click to edit the title text format</a:t>
            </a:r>
          </a:p>
        </p:txBody>
      </p:sp>
      <p:sp>
        <p:nvSpPr>
          <p:cNvPr id="625" name="PlaceHolder 5"/>
          <p:cNvSpPr>
            <a:spLocks noGrp="1"/>
          </p:cNvSpPr>
          <p:nvPr>
            <p:ph type="title"/>
          </p:nvPr>
        </p:nvSpPr>
        <p:spPr>
          <a:xfrm>
            <a:off x="5994720" y="3205440"/>
            <a:ext cx="2542680" cy="527400"/>
          </a:xfrm>
          <a:prstGeom prst="rect">
            <a:avLst/>
          </a:prstGeom>
          <a:noFill/>
          <a:ln w="0">
            <a:noFill/>
          </a:ln>
        </p:spPr>
        <p:txBody>
          <a:bodyPr lIns="91440" tIns="91440" rIns="91440" bIns="91440" anchor="ctr">
            <a:noAutofit/>
          </a:bodyPr>
          <a:lstStyle/>
          <a:p>
            <a:pPr indent="0">
              <a:buNone/>
            </a:pPr>
            <a:r>
              <a:rPr lang="fr-FR" sz="2700" b="0" u="none" strike="noStrike">
                <a:solidFill>
                  <a:schemeClr val="dk1"/>
                </a:solidFill>
                <a:effectLst/>
                <a:uFillTx/>
                <a:latin typeface="Arial"/>
              </a:rPr>
              <a:t>Click to edit the title text format</a:t>
            </a:r>
          </a:p>
        </p:txBody>
      </p:sp>
      <p:sp>
        <p:nvSpPr>
          <p:cNvPr id="626" name="Google Shape;845;p57"/>
          <p:cNvSpPr/>
          <p:nvPr/>
        </p:nvSpPr>
        <p:spPr>
          <a:xfrm rot="10800000" flipH="1">
            <a:off x="37800" y="4375080"/>
            <a:ext cx="2504520" cy="768240"/>
          </a:xfrm>
          <a:custGeom>
            <a:avLst/>
            <a:gdLst>
              <a:gd name="textAreaLeft" fmla="*/ -360 w 2504520"/>
              <a:gd name="textAreaRight" fmla="*/ 2504520 w 2504520"/>
              <a:gd name="textAreaTop" fmla="*/ 0 h 768240"/>
              <a:gd name="textAreaBottom" fmla="*/ 768600 h 7682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7" name="Google Shape;846;p57"/>
          <p:cNvSpPr/>
          <p:nvPr/>
        </p:nvSpPr>
        <p:spPr>
          <a:xfrm flipH="1">
            <a:off x="6141960" y="0"/>
            <a:ext cx="2594520" cy="684000"/>
          </a:xfrm>
          <a:custGeom>
            <a:avLst/>
            <a:gdLst>
              <a:gd name="textAreaLeft" fmla="*/ -360 w 2594520"/>
              <a:gd name="textAreaRight" fmla="*/ 2594520 w 2594520"/>
              <a:gd name="textAreaTop" fmla="*/ 0 h 684000"/>
              <a:gd name="textAreaBottom" fmla="*/ 684360 h 68400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8" name="Google Shape;847;p57"/>
          <p:cNvSpPr/>
          <p:nvPr/>
        </p:nvSpPr>
        <p:spPr>
          <a:xfrm>
            <a:off x="6632280" y="0"/>
            <a:ext cx="3779280" cy="935640"/>
          </a:xfrm>
          <a:custGeom>
            <a:avLst/>
            <a:gdLst>
              <a:gd name="textAreaLeft" fmla="*/ 0 w 3779280"/>
              <a:gd name="textAreaRight" fmla="*/ 3779640 w 3779280"/>
              <a:gd name="textAreaTop" fmla="*/ 0 h 935640"/>
              <a:gd name="textAreaBottom" fmla="*/ 936000 h 93564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9" name="Google Shape;848;p57"/>
          <p:cNvSpPr/>
          <p:nvPr/>
        </p:nvSpPr>
        <p:spPr>
          <a:xfrm flipH="1">
            <a:off x="-720" y="4269960"/>
            <a:ext cx="2017800" cy="873360"/>
          </a:xfrm>
          <a:custGeom>
            <a:avLst/>
            <a:gdLst>
              <a:gd name="textAreaLeft" fmla="*/ -360 w 2017800"/>
              <a:gd name="textAreaRight" fmla="*/ 2017800 w 2017800"/>
              <a:gd name="textAreaTop" fmla="*/ 0 h 873360"/>
              <a:gd name="textAreaBottom" fmla="*/ 873720 h 87336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0" name="Google Shape;849;p57"/>
          <p:cNvSpPr/>
          <p:nvPr/>
        </p:nvSpPr>
        <p:spPr>
          <a:xfrm>
            <a:off x="0" y="4269960"/>
            <a:ext cx="1717560" cy="873360"/>
          </a:xfrm>
          <a:custGeom>
            <a:avLst/>
            <a:gdLst>
              <a:gd name="textAreaLeft" fmla="*/ 0 w 1717560"/>
              <a:gd name="textAreaRight" fmla="*/ 1717920 w 1717560"/>
              <a:gd name="textAreaTop" fmla="*/ 0 h 873360"/>
              <a:gd name="textAreaBottom" fmla="*/ 873720 h 87336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1" name="Google Shape;850;p57"/>
          <p:cNvSpPr/>
          <p:nvPr/>
        </p:nvSpPr>
        <p:spPr>
          <a:xfrm flipH="1">
            <a:off x="6961680" y="0"/>
            <a:ext cx="2594520" cy="821880"/>
          </a:xfrm>
          <a:custGeom>
            <a:avLst/>
            <a:gdLst>
              <a:gd name="textAreaLeft" fmla="*/ -360 w 2594520"/>
              <a:gd name="textAreaRight" fmla="*/ 2594520 w 2594520"/>
              <a:gd name="textAreaTop" fmla="*/ 0 h 821880"/>
              <a:gd name="textAreaBottom" fmla="*/ 822240 h 82188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2" name="Google Shape;851;p57"/>
          <p:cNvSpPr/>
          <p:nvPr/>
        </p:nvSpPr>
        <p:spPr>
          <a:xfrm rot="5400000">
            <a:off x="8874360" y="10285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3" name="Google Shape;852;p57"/>
          <p:cNvSpPr/>
          <p:nvPr/>
        </p:nvSpPr>
        <p:spPr>
          <a:xfrm rot="5400000">
            <a:off x="989640" y="47095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4" name="Google Shape;853;p57"/>
          <p:cNvSpPr/>
          <p:nvPr/>
        </p:nvSpPr>
        <p:spPr>
          <a:xfrm rot="16200000">
            <a:off x="8183160" y="8049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5" name="Google Shape;854;p57"/>
          <p:cNvSpPr/>
          <p:nvPr/>
        </p:nvSpPr>
        <p:spPr>
          <a:xfrm rot="5400000">
            <a:off x="333720" y="4075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CUSTOM_9">
    <p:bg>
      <p:bgPr>
        <a:solidFill>
          <a:schemeClr val="lt1"/>
        </a:solidFill>
        <a:effectLst/>
      </p:bgPr>
    </p:bg>
    <p:spTree>
      <p:nvGrpSpPr>
        <p:cNvPr id="1" name=""/>
        <p:cNvGrpSpPr/>
        <p:nvPr/>
      </p:nvGrpSpPr>
      <p:grpSpPr>
        <a:xfrm>
          <a:off x="0" y="0"/>
          <a:ext cx="0" cy="0"/>
          <a:chOff x="0" y="0"/>
          <a:chExt cx="0" cy="0"/>
        </a:xfrm>
      </p:grpSpPr>
      <p:sp>
        <p:nvSpPr>
          <p:cNvPr id="636"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637" name="Google Shape;863;p58"/>
          <p:cNvSpPr/>
          <p:nvPr/>
        </p:nvSpPr>
        <p:spPr>
          <a:xfrm rot="10800000">
            <a:off x="2531880" y="4235760"/>
            <a:ext cx="5428440" cy="1009440"/>
          </a:xfrm>
          <a:custGeom>
            <a:avLst/>
            <a:gdLst>
              <a:gd name="textAreaLeft" fmla="*/ 0 w 5428440"/>
              <a:gd name="textAreaRight" fmla="*/ 5428800 w 5428440"/>
              <a:gd name="textAreaTop" fmla="*/ 0 h 1009440"/>
              <a:gd name="textAreaBottom" fmla="*/ 1009800 h 100944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8" name="Google Shape;864;p58"/>
          <p:cNvSpPr/>
          <p:nvPr/>
        </p:nvSpPr>
        <p:spPr>
          <a:xfrm rot="5400000">
            <a:off x="3109320" y="2854080"/>
            <a:ext cx="1441800" cy="3563280"/>
          </a:xfrm>
          <a:custGeom>
            <a:avLst/>
            <a:gdLst>
              <a:gd name="textAreaLeft" fmla="*/ 0 w 1441800"/>
              <a:gd name="textAreaRight" fmla="*/ 1442160 w 1441800"/>
              <a:gd name="textAreaTop" fmla="*/ 0 h 3563280"/>
              <a:gd name="textAreaBottom" fmla="*/ 3563640 h 356328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9" name="Google Shape;865;p58"/>
          <p:cNvSpPr/>
          <p:nvPr/>
        </p:nvSpPr>
        <p:spPr>
          <a:xfrm>
            <a:off x="3682800" y="4420800"/>
            <a:ext cx="2131920" cy="123372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0" name="Google Shape;866;p58"/>
          <p:cNvSpPr/>
          <p:nvPr/>
        </p:nvSpPr>
        <p:spPr>
          <a:xfrm rot="10800000" flipH="1">
            <a:off x="3968280" y="40723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1" name="Google Shape;867;p58"/>
          <p:cNvSpPr/>
          <p:nvPr/>
        </p:nvSpPr>
        <p:spPr>
          <a:xfrm rot="10800000" flipH="1">
            <a:off x="5922000" y="45547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2" name="Google Shape;868;p58"/>
          <p:cNvSpPr/>
          <p:nvPr/>
        </p:nvSpPr>
        <p:spPr>
          <a:xfrm rot="10800000" flipH="1">
            <a:off x="1266840" y="45223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3" name="Google Shape;869;p58"/>
          <p:cNvSpPr/>
          <p:nvPr/>
        </p:nvSpPr>
        <p:spPr>
          <a:xfrm rot="10800000" flipH="1">
            <a:off x="8100360" y="47534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4" name="Google Shape;870;p58"/>
          <p:cNvSpPr/>
          <p:nvPr/>
        </p:nvSpPr>
        <p:spPr>
          <a:xfrm rot="10800000" flipH="1">
            <a:off x="6505560" y="48520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5" name="Google Shape;871;p58"/>
          <p:cNvSpPr/>
          <p:nvPr/>
        </p:nvSpPr>
        <p:spPr>
          <a:xfrm rot="10800000" flipH="1">
            <a:off x="1986120" y="41047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CUSTOM_29">
    <p:bg>
      <p:bgPr>
        <a:solidFill>
          <a:schemeClr val="lt1"/>
        </a:solidFill>
        <a:effectLst/>
      </p:bgPr>
    </p:bg>
    <p:spTree>
      <p:nvGrpSpPr>
        <p:cNvPr id="1" name=""/>
        <p:cNvGrpSpPr/>
        <p:nvPr/>
      </p:nvGrpSpPr>
      <p:grpSpPr>
        <a:xfrm>
          <a:off x="0" y="0"/>
          <a:ext cx="0" cy="0"/>
          <a:chOff x="0" y="0"/>
          <a:chExt cx="0" cy="0"/>
        </a:xfrm>
      </p:grpSpPr>
      <p:sp>
        <p:nvSpPr>
          <p:cNvPr id="646" name="Google Shape;873;p59"/>
          <p:cNvSpPr/>
          <p:nvPr/>
        </p:nvSpPr>
        <p:spPr>
          <a:xfrm rot="15688200" flipH="1">
            <a:off x="-357480" y="-757440"/>
            <a:ext cx="1679400" cy="2038680"/>
          </a:xfrm>
          <a:custGeom>
            <a:avLst/>
            <a:gdLst>
              <a:gd name="textAreaLeft" fmla="*/ -360 w 1679400"/>
              <a:gd name="textAreaRight" fmla="*/ 1679400 w 1679400"/>
              <a:gd name="textAreaTop" fmla="*/ 0 h 2038680"/>
              <a:gd name="textAreaBottom" fmla="*/ 2039040 h 203868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7" name="Google Shape;874;p59"/>
          <p:cNvSpPr/>
          <p:nvPr/>
        </p:nvSpPr>
        <p:spPr>
          <a:xfrm rot="21084000" flipH="1">
            <a:off x="-1765440" y="-320760"/>
            <a:ext cx="4858560" cy="984240"/>
          </a:xfrm>
          <a:custGeom>
            <a:avLst/>
            <a:gdLst>
              <a:gd name="textAreaLeft" fmla="*/ 360 w 4858560"/>
              <a:gd name="textAreaRight" fmla="*/ 4859280 w 4858560"/>
              <a:gd name="textAreaTop" fmla="*/ 0 h 984240"/>
              <a:gd name="textAreaBottom" fmla="*/ 984600 h 98424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8" name="Google Shape;875;p59"/>
          <p:cNvSpPr/>
          <p:nvPr/>
        </p:nvSpPr>
        <p:spPr>
          <a:xfrm flipH="1">
            <a:off x="-1788840" y="-312120"/>
            <a:ext cx="4905720" cy="1059840"/>
          </a:xfrm>
          <a:custGeom>
            <a:avLst/>
            <a:gdLst>
              <a:gd name="textAreaLeft" fmla="*/ -360 w 4905720"/>
              <a:gd name="textAreaRight" fmla="*/ 4905720 w 490572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9" name="PlaceHolder 1"/>
          <p:cNvSpPr>
            <a:spLocks noGrp="1"/>
          </p:cNvSpPr>
          <p:nvPr>
            <p:ph type="title"/>
          </p:nvPr>
        </p:nvSpPr>
        <p:spPr>
          <a:xfrm>
            <a:off x="1393560" y="2025360"/>
            <a:ext cx="2022120" cy="38016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650" name="PlaceHolder 2"/>
          <p:cNvSpPr>
            <a:spLocks noGrp="1"/>
          </p:cNvSpPr>
          <p:nvPr>
            <p:ph type="title"/>
          </p:nvPr>
        </p:nvSpPr>
        <p:spPr>
          <a:xfrm>
            <a:off x="3561120" y="3479400"/>
            <a:ext cx="2022120" cy="38016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651" name="PlaceHolder 3"/>
          <p:cNvSpPr>
            <a:spLocks noGrp="1"/>
          </p:cNvSpPr>
          <p:nvPr>
            <p:ph type="title"/>
          </p:nvPr>
        </p:nvSpPr>
        <p:spPr>
          <a:xfrm>
            <a:off x="5728680" y="2025360"/>
            <a:ext cx="2022120" cy="380160"/>
          </a:xfrm>
          <a:prstGeom prst="rect">
            <a:avLst/>
          </a:prstGeom>
          <a:noFill/>
          <a:ln w="0">
            <a:noFill/>
          </a:ln>
        </p:spPr>
        <p:txBody>
          <a:bodyPr lIns="91440" tIns="91440" rIns="91440" bIns="91440" anchor="b">
            <a:noAutofit/>
          </a:bodyPr>
          <a:lstStyle/>
          <a:p>
            <a:pPr indent="0">
              <a:buNone/>
            </a:pPr>
            <a:r>
              <a:rPr lang="fr-FR" sz="2700" b="0" u="none" strike="noStrike">
                <a:solidFill>
                  <a:schemeClr val="dk1"/>
                </a:solidFill>
                <a:effectLst/>
                <a:uFillTx/>
                <a:latin typeface="Arial"/>
              </a:rPr>
              <a:t>Click to edit the title text format</a:t>
            </a:r>
          </a:p>
        </p:txBody>
      </p:sp>
      <p:sp>
        <p:nvSpPr>
          <p:cNvPr id="652" name="Google Shape;882;p59"/>
          <p:cNvSpPr/>
          <p:nvPr/>
        </p:nvSpPr>
        <p:spPr>
          <a:xfrm rot="4888200" flipH="1">
            <a:off x="1136880" y="4138560"/>
            <a:ext cx="1679400" cy="2038680"/>
          </a:xfrm>
          <a:custGeom>
            <a:avLst/>
            <a:gdLst>
              <a:gd name="textAreaLeft" fmla="*/ -360 w 1679400"/>
              <a:gd name="textAreaRight" fmla="*/ 1679400 w 1679400"/>
              <a:gd name="textAreaTop" fmla="*/ 0 h 2038680"/>
              <a:gd name="textAreaBottom" fmla="*/ 2039040 h 203868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3" name="Google Shape;883;p59"/>
          <p:cNvSpPr/>
          <p:nvPr/>
        </p:nvSpPr>
        <p:spPr>
          <a:xfrm rot="11677800" flipH="1">
            <a:off x="-1214280" y="4347360"/>
            <a:ext cx="4858200" cy="984600"/>
          </a:xfrm>
          <a:custGeom>
            <a:avLst/>
            <a:gdLst>
              <a:gd name="textAreaLeft" fmla="*/ -360 w 4858200"/>
              <a:gd name="textAreaRight" fmla="*/ 4858200 w 4858200"/>
              <a:gd name="textAreaTop" fmla="*/ 0 h 984600"/>
              <a:gd name="textAreaBottom" fmla="*/ 984960 h 98460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4" name="Google Shape;884;p59"/>
          <p:cNvSpPr/>
          <p:nvPr/>
        </p:nvSpPr>
        <p:spPr>
          <a:xfrm rot="11253000" flipH="1">
            <a:off x="-752760" y="4478400"/>
            <a:ext cx="4905360" cy="1059840"/>
          </a:xfrm>
          <a:custGeom>
            <a:avLst/>
            <a:gdLst>
              <a:gd name="textAreaLeft" fmla="*/ 360 w 4905360"/>
              <a:gd name="textAreaRight" fmla="*/ 4906080 w 490536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55" name="PlaceHolder 4"/>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656" name="Google Shape;886;p59"/>
          <p:cNvSpPr/>
          <p:nvPr/>
        </p:nvSpPr>
        <p:spPr>
          <a:xfrm rot="5400000">
            <a:off x="1197360" y="844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57" name="Google Shape;887;p59"/>
          <p:cNvSpPr/>
          <p:nvPr/>
        </p:nvSpPr>
        <p:spPr>
          <a:xfrm rot="5400000">
            <a:off x="1196640" y="44668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8" name="Google Shape;888;p59"/>
          <p:cNvSpPr/>
          <p:nvPr/>
        </p:nvSpPr>
        <p:spPr>
          <a:xfrm rot="16200000">
            <a:off x="540000" y="6915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9" name="Google Shape;889;p59"/>
          <p:cNvSpPr/>
          <p:nvPr/>
        </p:nvSpPr>
        <p:spPr>
          <a:xfrm rot="5400000">
            <a:off x="540360" y="38325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CUSTOM_10">
    <p:bg>
      <p:bgPr>
        <a:solidFill>
          <a:schemeClr val="lt1"/>
        </a:solidFill>
        <a:effectLst/>
      </p:bgPr>
    </p:bg>
    <p:spTree>
      <p:nvGrpSpPr>
        <p:cNvPr id="1" name=""/>
        <p:cNvGrpSpPr/>
        <p:nvPr/>
      </p:nvGrpSpPr>
      <p:grpSpPr>
        <a:xfrm>
          <a:off x="0" y="0"/>
          <a:ext cx="0" cy="0"/>
          <a:chOff x="0" y="0"/>
          <a:chExt cx="0" cy="0"/>
        </a:xfrm>
      </p:grpSpPr>
      <p:sp>
        <p:nvSpPr>
          <p:cNvPr id="660" name="PlaceHolder 1"/>
          <p:cNvSpPr>
            <a:spLocks noGrp="1"/>
          </p:cNvSpPr>
          <p:nvPr>
            <p:ph type="title"/>
          </p:nvPr>
        </p:nvSpPr>
        <p:spPr>
          <a:xfrm>
            <a:off x="2571840" y="363240"/>
            <a:ext cx="400032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661" name="Google Shape;896;p60"/>
          <p:cNvSpPr/>
          <p:nvPr/>
        </p:nvSpPr>
        <p:spPr>
          <a:xfrm rot="16200000">
            <a:off x="-686880" y="596880"/>
            <a:ext cx="2810160" cy="1197720"/>
          </a:xfrm>
          <a:custGeom>
            <a:avLst/>
            <a:gdLst>
              <a:gd name="textAreaLeft" fmla="*/ 0 w 2810160"/>
              <a:gd name="textAreaRight" fmla="*/ 2810520 w 2810160"/>
              <a:gd name="textAreaTop" fmla="*/ 0 h 1197720"/>
              <a:gd name="textAreaBottom" fmla="*/ 1198080 h 119772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2" name="Google Shape;897;p60"/>
          <p:cNvSpPr/>
          <p:nvPr/>
        </p:nvSpPr>
        <p:spPr>
          <a:xfrm rot="16200000">
            <a:off x="-1281240" y="1135080"/>
            <a:ext cx="2860200" cy="751320"/>
          </a:xfrm>
          <a:custGeom>
            <a:avLst/>
            <a:gdLst>
              <a:gd name="textAreaLeft" fmla="*/ 0 w 2860200"/>
              <a:gd name="textAreaRight" fmla="*/ 2860560 w 2860200"/>
              <a:gd name="textAreaTop" fmla="*/ 0 h 751320"/>
              <a:gd name="textAreaBottom" fmla="*/ 751680 h 75132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3" name="Google Shape;898;p60"/>
          <p:cNvSpPr/>
          <p:nvPr/>
        </p:nvSpPr>
        <p:spPr>
          <a:xfrm rot="5400000">
            <a:off x="467280" y="11955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4" name="Google Shape;899;p60"/>
          <p:cNvSpPr/>
          <p:nvPr/>
        </p:nvSpPr>
        <p:spPr>
          <a:xfrm rot="5400000">
            <a:off x="-494280" y="208440"/>
            <a:ext cx="1990080" cy="1053720"/>
          </a:xfrm>
          <a:custGeom>
            <a:avLst/>
            <a:gdLst>
              <a:gd name="textAreaLeft" fmla="*/ 0 w 1990080"/>
              <a:gd name="textAreaRight" fmla="*/ 1990440 w 1990080"/>
              <a:gd name="textAreaTop" fmla="*/ 0 h 1053720"/>
              <a:gd name="textAreaBottom" fmla="*/ 1054080 h 105372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5" name="Google Shape;900;p60"/>
          <p:cNvSpPr/>
          <p:nvPr/>
        </p:nvSpPr>
        <p:spPr>
          <a:xfrm rot="5400000">
            <a:off x="929160" y="9990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6" name="Google Shape;901;p60"/>
          <p:cNvSpPr/>
          <p:nvPr/>
        </p:nvSpPr>
        <p:spPr>
          <a:xfrm rot="16200000">
            <a:off x="269280" y="28425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7" name="Google Shape;902;p60"/>
          <p:cNvSpPr/>
          <p:nvPr/>
        </p:nvSpPr>
        <p:spPr>
          <a:xfrm rot="5400000">
            <a:off x="7087680" y="3261600"/>
            <a:ext cx="2810160" cy="1197720"/>
          </a:xfrm>
          <a:custGeom>
            <a:avLst/>
            <a:gdLst>
              <a:gd name="textAreaLeft" fmla="*/ 0 w 2810160"/>
              <a:gd name="textAreaRight" fmla="*/ 2810520 w 2810160"/>
              <a:gd name="textAreaTop" fmla="*/ 0 h 1197720"/>
              <a:gd name="textAreaBottom" fmla="*/ 1198080 h 119772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8" name="Google Shape;903;p60"/>
          <p:cNvSpPr/>
          <p:nvPr/>
        </p:nvSpPr>
        <p:spPr>
          <a:xfrm rot="5400000">
            <a:off x="7632360" y="3170160"/>
            <a:ext cx="2860200" cy="751320"/>
          </a:xfrm>
          <a:custGeom>
            <a:avLst/>
            <a:gdLst>
              <a:gd name="textAreaLeft" fmla="*/ 0 w 2860200"/>
              <a:gd name="textAreaRight" fmla="*/ 2860560 w 2860200"/>
              <a:gd name="textAreaTop" fmla="*/ 0 h 751320"/>
              <a:gd name="textAreaBottom" fmla="*/ 751680 h 75132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9" name="Google Shape;904;p60"/>
          <p:cNvSpPr/>
          <p:nvPr/>
        </p:nvSpPr>
        <p:spPr>
          <a:xfrm rot="16200000">
            <a:off x="8580600" y="36975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0" name="Google Shape;905;p60"/>
          <p:cNvSpPr/>
          <p:nvPr/>
        </p:nvSpPr>
        <p:spPr>
          <a:xfrm rot="16200000">
            <a:off x="7715160" y="3794040"/>
            <a:ext cx="1990080" cy="1053720"/>
          </a:xfrm>
          <a:custGeom>
            <a:avLst/>
            <a:gdLst>
              <a:gd name="textAreaLeft" fmla="*/ 0 w 1990080"/>
              <a:gd name="textAreaRight" fmla="*/ 1990440 w 1990080"/>
              <a:gd name="textAreaTop" fmla="*/ 0 h 1053720"/>
              <a:gd name="textAreaBottom" fmla="*/ 1054080 h 105372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1" name="Google Shape;906;p60"/>
          <p:cNvSpPr/>
          <p:nvPr/>
        </p:nvSpPr>
        <p:spPr>
          <a:xfrm rot="16200000">
            <a:off x="8183520" y="39589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72" name="Google Shape;907;p60"/>
          <p:cNvSpPr/>
          <p:nvPr/>
        </p:nvSpPr>
        <p:spPr>
          <a:xfrm rot="5400000">
            <a:off x="8843400" y="2115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73" name="Google Shape;908;p60"/>
          <p:cNvSpPr/>
          <p:nvPr/>
        </p:nvSpPr>
        <p:spPr>
          <a:xfrm rot="16200000">
            <a:off x="7541280" y="4681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4" name="Google Shape;909;p60"/>
          <p:cNvSpPr/>
          <p:nvPr/>
        </p:nvSpPr>
        <p:spPr>
          <a:xfrm rot="5400000">
            <a:off x="1506600" y="2120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ONE_COLUMN_TEXT">
    <p:bg>
      <p:bgPr>
        <a:solidFill>
          <a:schemeClr val="lt1"/>
        </a:solidFill>
        <a:effectLst/>
      </p:bgPr>
    </p:bg>
    <p:spTree>
      <p:nvGrpSpPr>
        <p:cNvPr id="1" name=""/>
        <p:cNvGrpSpPr/>
        <p:nvPr/>
      </p:nvGrpSpPr>
      <p:grpSpPr>
        <a:xfrm>
          <a:off x="0" y="0"/>
          <a:ext cx="0" cy="0"/>
          <a:chOff x="0" y="0"/>
          <a:chExt cx="0" cy="0"/>
        </a:xfrm>
      </p:grpSpPr>
      <p:sp>
        <p:nvSpPr>
          <p:cNvPr id="675" name="PlaceHolder 1"/>
          <p:cNvSpPr>
            <a:spLocks noGrp="1"/>
          </p:cNvSpPr>
          <p:nvPr>
            <p:ph type="title"/>
          </p:nvPr>
        </p:nvSpPr>
        <p:spPr>
          <a:xfrm>
            <a:off x="707400" y="1923120"/>
            <a:ext cx="4859640" cy="821880"/>
          </a:xfrm>
          <a:prstGeom prst="rect">
            <a:avLst/>
          </a:prstGeom>
          <a:noFill/>
          <a:ln w="0">
            <a:noFill/>
          </a:ln>
        </p:spPr>
        <p:txBody>
          <a:bodyPr lIns="91440" tIns="91440" rIns="91440" bIns="91440" anchor="ctr">
            <a:noAutofit/>
          </a:bodyPr>
          <a:lstStyle/>
          <a:p>
            <a:pPr indent="0">
              <a:buNone/>
            </a:pPr>
            <a:r>
              <a:rPr lang="fr-FR" sz="6000" b="0" u="none" strike="noStrike">
                <a:solidFill>
                  <a:schemeClr val="dk1"/>
                </a:solidFill>
                <a:effectLst/>
                <a:uFillTx/>
                <a:latin typeface="Arial"/>
              </a:rPr>
              <a:t>Click to edit the title text format</a:t>
            </a:r>
          </a:p>
        </p:txBody>
      </p:sp>
      <p:sp>
        <p:nvSpPr>
          <p:cNvPr id="676" name="Google Shape;91;p7"/>
          <p:cNvSpPr/>
          <p:nvPr/>
        </p:nvSpPr>
        <p:spPr>
          <a:xfrm rot="10932600">
            <a:off x="306000" y="4396320"/>
            <a:ext cx="4818240" cy="780480"/>
          </a:xfrm>
          <a:custGeom>
            <a:avLst/>
            <a:gdLst>
              <a:gd name="textAreaLeft" fmla="*/ 0 w 4818240"/>
              <a:gd name="textAreaRight" fmla="*/ 4818600 w 4818240"/>
              <a:gd name="textAreaTop" fmla="*/ 0 h 780480"/>
              <a:gd name="textAreaBottom" fmla="*/ 780840 h 780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77" name="Google Shape;92;p7"/>
          <p:cNvSpPr/>
          <p:nvPr/>
        </p:nvSpPr>
        <p:spPr>
          <a:xfrm rot="10800000">
            <a:off x="402840" y="4303800"/>
            <a:ext cx="2393280" cy="966240"/>
          </a:xfrm>
          <a:custGeom>
            <a:avLst/>
            <a:gdLst>
              <a:gd name="textAreaLeft" fmla="*/ 0 w 2393280"/>
              <a:gd name="textAreaRight" fmla="*/ 2393640 w 2393280"/>
              <a:gd name="textAreaTop" fmla="*/ 0 h 966240"/>
              <a:gd name="textAreaBottom" fmla="*/ 966600 h 96624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78" name="Google Shape;93;p7"/>
          <p:cNvSpPr/>
          <p:nvPr/>
        </p:nvSpPr>
        <p:spPr>
          <a:xfrm>
            <a:off x="-272160" y="4159080"/>
            <a:ext cx="2096640" cy="988920"/>
          </a:xfrm>
          <a:custGeom>
            <a:avLst/>
            <a:gdLst>
              <a:gd name="textAreaLeft" fmla="*/ 0 w 2096640"/>
              <a:gd name="textAreaRight" fmla="*/ 2097000 w 2096640"/>
              <a:gd name="textAreaTop" fmla="*/ 0 h 988920"/>
              <a:gd name="textAreaBottom" fmla="*/ 989280 h 988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9" name="Google Shape;94;p7"/>
          <p:cNvSpPr/>
          <p:nvPr/>
        </p:nvSpPr>
        <p:spPr>
          <a:xfrm>
            <a:off x="5246640" y="48207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80" name="Google Shape;95;p7"/>
          <p:cNvSpPr/>
          <p:nvPr/>
        </p:nvSpPr>
        <p:spPr>
          <a:xfrm>
            <a:off x="402480" y="395208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81" name="Google Shape;96;p7"/>
          <p:cNvSpPr/>
          <p:nvPr/>
        </p:nvSpPr>
        <p:spPr>
          <a:xfrm>
            <a:off x="1153080" y="43905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2" name="Google Shape;97;p7"/>
          <p:cNvSpPr/>
          <p:nvPr/>
        </p:nvSpPr>
        <p:spPr>
          <a:xfrm>
            <a:off x="2859840" y="473760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83" name="Google Shape;98;p7"/>
          <p:cNvSpPr/>
          <p:nvPr/>
        </p:nvSpPr>
        <p:spPr>
          <a:xfrm rot="21467400" flipH="1">
            <a:off x="305640" y="-39600"/>
            <a:ext cx="4818240" cy="780840"/>
          </a:xfrm>
          <a:custGeom>
            <a:avLst/>
            <a:gdLst>
              <a:gd name="textAreaLeft" fmla="*/ 360 w 4818240"/>
              <a:gd name="textAreaRight" fmla="*/ 4818960 w 4818240"/>
              <a:gd name="textAreaTop" fmla="*/ 0 h 780840"/>
              <a:gd name="textAreaBottom" fmla="*/ 781200 h 78084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4" name="Google Shape;99;p7"/>
          <p:cNvSpPr/>
          <p:nvPr/>
        </p:nvSpPr>
        <p:spPr>
          <a:xfrm flipH="1">
            <a:off x="402480" y="-132840"/>
            <a:ext cx="2393280" cy="966240"/>
          </a:xfrm>
          <a:custGeom>
            <a:avLst/>
            <a:gdLst>
              <a:gd name="textAreaLeft" fmla="*/ 360 w 2393280"/>
              <a:gd name="textAreaRight" fmla="*/ 2394000 w 2393280"/>
              <a:gd name="textAreaTop" fmla="*/ 0 h 966240"/>
              <a:gd name="textAreaBottom" fmla="*/ 966600 h 96624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5" name="Google Shape;100;p7"/>
          <p:cNvSpPr/>
          <p:nvPr/>
        </p:nvSpPr>
        <p:spPr>
          <a:xfrm rot="10800000" flipH="1">
            <a:off x="-271800" y="-10440"/>
            <a:ext cx="2096640" cy="988920"/>
          </a:xfrm>
          <a:custGeom>
            <a:avLst/>
            <a:gdLst>
              <a:gd name="textAreaLeft" fmla="*/ 360 w 2096640"/>
              <a:gd name="textAreaRight" fmla="*/ 2097360 w 2096640"/>
              <a:gd name="textAreaTop" fmla="*/ 0 h 988920"/>
              <a:gd name="textAreaBottom" fmla="*/ 989280 h 988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86" name="Google Shape;101;p7"/>
          <p:cNvSpPr/>
          <p:nvPr/>
        </p:nvSpPr>
        <p:spPr>
          <a:xfrm rot="10800000" flipH="1">
            <a:off x="402840" y="108684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87" name="Google Shape;102;p7"/>
          <p:cNvSpPr/>
          <p:nvPr/>
        </p:nvSpPr>
        <p:spPr>
          <a:xfrm rot="10800000" flipH="1">
            <a:off x="1153440" y="648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8" name="Google Shape;103;p7"/>
          <p:cNvSpPr/>
          <p:nvPr/>
        </p:nvSpPr>
        <p:spPr>
          <a:xfrm rot="10800000" flipH="1">
            <a:off x="2860200" y="30168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89" name="Google Shape;104;p7"/>
          <p:cNvSpPr/>
          <p:nvPr/>
        </p:nvSpPr>
        <p:spPr>
          <a:xfrm rot="10800000" flipH="1">
            <a:off x="5246280" y="1533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CUSTOM_1">
    <p:bg>
      <p:bgPr>
        <a:solidFill>
          <a:schemeClr val="lt1"/>
        </a:solidFill>
        <a:effectLst/>
      </p:bgPr>
    </p:bg>
    <p:spTree>
      <p:nvGrpSpPr>
        <p:cNvPr id="1" name=""/>
        <p:cNvGrpSpPr/>
        <p:nvPr/>
      </p:nvGrpSpPr>
      <p:grpSpPr>
        <a:xfrm>
          <a:off x="0" y="0"/>
          <a:ext cx="0" cy="0"/>
          <a:chOff x="0" y="0"/>
          <a:chExt cx="0" cy="0"/>
        </a:xfrm>
      </p:grpSpPr>
      <p:sp>
        <p:nvSpPr>
          <p:cNvPr id="690" name="PlaceHolder 1"/>
          <p:cNvSpPr>
            <a:spLocks noGrp="1"/>
          </p:cNvSpPr>
          <p:nvPr>
            <p:ph type="title"/>
          </p:nvPr>
        </p:nvSpPr>
        <p:spPr>
          <a:xfrm>
            <a:off x="2372400" y="760680"/>
            <a:ext cx="4398480" cy="935640"/>
          </a:xfrm>
          <a:prstGeom prst="rect">
            <a:avLst/>
          </a:prstGeom>
          <a:noFill/>
          <a:ln w="0">
            <a:noFill/>
          </a:ln>
        </p:spPr>
        <p:txBody>
          <a:bodyPr lIns="91440" tIns="91440" rIns="91440" bIns="91440" anchor="ctr">
            <a:noAutofit/>
          </a:bodyPr>
          <a:lstStyle/>
          <a:p>
            <a:pPr indent="0">
              <a:buNone/>
            </a:pPr>
            <a:r>
              <a:rPr lang="fr-FR" sz="6500" b="0" u="none" strike="noStrike">
                <a:solidFill>
                  <a:schemeClr val="dk1"/>
                </a:solidFill>
                <a:effectLst/>
                <a:uFillTx/>
                <a:latin typeface="Arial"/>
              </a:rPr>
              <a:t>Click to edit the title text format</a:t>
            </a:r>
          </a:p>
        </p:txBody>
      </p:sp>
      <p:sp>
        <p:nvSpPr>
          <p:cNvPr id="691" name="Google Shape;914;p61"/>
          <p:cNvSpPr/>
          <p:nvPr/>
        </p:nvSpPr>
        <p:spPr>
          <a:xfrm>
            <a:off x="2924280" y="3270960"/>
            <a:ext cx="3294720" cy="716400"/>
          </a:xfrm>
          <a:prstGeom prst="rect">
            <a:avLst/>
          </a:prstGeom>
          <a:noFill/>
          <a:ln w="0">
            <a:noFill/>
          </a:ln>
        </p:spPr>
        <p:style>
          <a:lnRef idx="0">
            <a:scrgbClr r="0" g="0" b="0"/>
          </a:lnRef>
          <a:fillRef idx="0">
            <a:scrgbClr r="0" g="0" b="0"/>
          </a:fillRef>
          <a:effectRef idx="0">
            <a:scrgbClr r="0" g="0" b="0"/>
          </a:effectRef>
          <a:fontRef idx="minor"/>
        </p:style>
        <p:txBody>
          <a:bodyPr tIns="91440" bIns="91440" anchor="t">
            <a:noAutofit/>
          </a:bodyPr>
          <a:lstStyle/>
          <a:p>
            <a:pPr algn="ctr" defTabSz="914400">
              <a:lnSpc>
                <a:spcPct val="100000"/>
              </a:lnSpc>
              <a:tabLst>
                <a:tab pos="0" algn="l"/>
              </a:tabLst>
            </a:pPr>
            <a:r>
              <a:rPr lang="en" sz="1100" b="1" u="none" strike="noStrike">
                <a:solidFill>
                  <a:schemeClr val="dk1"/>
                </a:solidFill>
                <a:effectLst/>
                <a:uFillTx/>
                <a:latin typeface="Open Sans"/>
                <a:ea typeface="Open Sans"/>
              </a:rPr>
              <a:t>CREDITS</a:t>
            </a:r>
            <a:r>
              <a:rPr lang="en" sz="1100" b="0" u="none" strike="noStrike">
                <a:solidFill>
                  <a:schemeClr val="dk1"/>
                </a:solidFill>
                <a:effectLst/>
                <a:uFillTx/>
                <a:latin typeface="Open Sans"/>
                <a:ea typeface="Open Sans"/>
              </a:rPr>
              <a:t>: This presentation template was created by</a:t>
            </a:r>
            <a:r>
              <a:rPr lang="en" sz="1100" b="1" u="none" strike="noStrike">
                <a:solidFill>
                  <a:schemeClr val="dk1"/>
                </a:solidFill>
                <a:effectLst/>
                <a:uFillTx/>
                <a:latin typeface="Open Sans"/>
                <a:ea typeface="Open Sans"/>
              </a:rPr>
              <a:t> </a:t>
            </a:r>
            <a:r>
              <a:rPr lang="en" sz="1100" b="1" u="sng" strike="noStrike">
                <a:solidFill>
                  <a:schemeClr val="dk1"/>
                </a:solidFill>
                <a:effectLst/>
                <a:uFillTx/>
                <a:latin typeface="Open Sans"/>
                <a:ea typeface="Open Sans"/>
                <a:hlinkClick r:id="rId2"/>
              </a:rPr>
              <a:t>Slidesgo</a:t>
            </a:r>
            <a:r>
              <a:rPr lang="en" sz="1100" b="0" u="none" strike="noStrike">
                <a:solidFill>
                  <a:schemeClr val="dk1"/>
                </a:solidFill>
                <a:effectLst/>
                <a:uFillTx/>
                <a:latin typeface="Open Sans"/>
                <a:ea typeface="Open Sans"/>
              </a:rPr>
              <a:t>, including icons, infographics &amp; images by </a:t>
            </a:r>
            <a:r>
              <a:rPr lang="en" sz="1100" b="1" u="sng" strike="noStrike">
                <a:solidFill>
                  <a:schemeClr val="dk1"/>
                </a:solidFill>
                <a:effectLst/>
                <a:uFillTx/>
                <a:latin typeface="Open Sans"/>
                <a:ea typeface="Open Sans"/>
                <a:hlinkClick r:id="rId3"/>
              </a:rPr>
              <a:t>Freepik</a:t>
            </a:r>
            <a:endParaRPr lang="en-US" sz="1100" b="0" u="none" strike="noStrike">
              <a:solidFill>
                <a:srgbClr val="000000"/>
              </a:solidFill>
              <a:effectLst/>
              <a:uFillTx/>
              <a:latin typeface="OpenSymbol"/>
            </a:endParaRPr>
          </a:p>
        </p:txBody>
      </p:sp>
      <p:sp>
        <p:nvSpPr>
          <p:cNvPr id="692" name="Google Shape;915;p61"/>
          <p:cNvSpPr/>
          <p:nvPr/>
        </p:nvSpPr>
        <p:spPr>
          <a:xfrm rot="16060800">
            <a:off x="-2574720" y="1029960"/>
            <a:ext cx="6382800" cy="1325520"/>
          </a:xfrm>
          <a:custGeom>
            <a:avLst/>
            <a:gdLst>
              <a:gd name="textAreaLeft" fmla="*/ 0 w 6382800"/>
              <a:gd name="textAreaRight" fmla="*/ 6383160 w 6382800"/>
              <a:gd name="textAreaTop" fmla="*/ 0 h 1325520"/>
              <a:gd name="textAreaBottom" fmla="*/ 1325880 h 132552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3" name="Google Shape;916;p61"/>
          <p:cNvSpPr/>
          <p:nvPr/>
        </p:nvSpPr>
        <p:spPr>
          <a:xfrm rot="5400000" flipH="1">
            <a:off x="-1066320" y="2741760"/>
            <a:ext cx="3597840" cy="1536840"/>
          </a:xfrm>
          <a:custGeom>
            <a:avLst/>
            <a:gdLst>
              <a:gd name="textAreaLeft" fmla="*/ 360 w 3597840"/>
              <a:gd name="textAreaRight" fmla="*/ 3598560 w 3597840"/>
              <a:gd name="textAreaTop" fmla="*/ 0 h 1536840"/>
              <a:gd name="textAreaBottom" fmla="*/ 1537200 h 153684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4" name="Google Shape;917;p61"/>
          <p:cNvSpPr/>
          <p:nvPr/>
        </p:nvSpPr>
        <p:spPr>
          <a:xfrm rot="5400000" flipH="1">
            <a:off x="-628200" y="3888360"/>
            <a:ext cx="2023560" cy="1071000"/>
          </a:xfrm>
          <a:custGeom>
            <a:avLst/>
            <a:gdLst>
              <a:gd name="textAreaLeft" fmla="*/ -360 w 2023560"/>
              <a:gd name="textAreaRight" fmla="*/ 2023560 w 2023560"/>
              <a:gd name="textAreaTop" fmla="*/ 0 h 1071000"/>
              <a:gd name="textAreaBottom" fmla="*/ 1071360 h 107100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5" name="Google Shape;918;p61"/>
          <p:cNvSpPr/>
          <p:nvPr/>
        </p:nvSpPr>
        <p:spPr>
          <a:xfrm>
            <a:off x="771840" y="27576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6" name="Google Shape;919;p61"/>
          <p:cNvSpPr/>
          <p:nvPr/>
        </p:nvSpPr>
        <p:spPr>
          <a:xfrm>
            <a:off x="1553400" y="34524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7" name="Google Shape;920;p61"/>
          <p:cNvSpPr/>
          <p:nvPr/>
        </p:nvSpPr>
        <p:spPr>
          <a:xfrm>
            <a:off x="804240" y="10512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8" name="Google Shape;921;p61"/>
          <p:cNvSpPr/>
          <p:nvPr/>
        </p:nvSpPr>
        <p:spPr>
          <a:xfrm>
            <a:off x="1169640" y="35514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9" name="Google Shape;922;p61"/>
          <p:cNvSpPr/>
          <p:nvPr/>
        </p:nvSpPr>
        <p:spPr>
          <a:xfrm>
            <a:off x="376560" y="7167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700" name="Google Shape;923;p61"/>
          <p:cNvGrpSpPr/>
          <p:nvPr/>
        </p:nvGrpSpPr>
        <p:grpSpPr>
          <a:xfrm>
            <a:off x="7696080" y="-223200"/>
            <a:ext cx="1676520" cy="6958440"/>
            <a:chOff x="7696080" y="-223200"/>
            <a:chExt cx="1676520" cy="6958440"/>
          </a:xfrm>
        </p:grpSpPr>
        <p:sp>
          <p:nvSpPr>
            <p:cNvPr id="701" name="Google Shape;924;p61"/>
            <p:cNvSpPr/>
            <p:nvPr/>
          </p:nvSpPr>
          <p:spPr>
            <a:xfrm rot="5260800">
              <a:off x="5389560" y="2856600"/>
              <a:ext cx="6382800" cy="1325520"/>
            </a:xfrm>
            <a:custGeom>
              <a:avLst/>
              <a:gdLst>
                <a:gd name="textAreaLeft" fmla="*/ 0 w 6382800"/>
                <a:gd name="textAreaRight" fmla="*/ 6383160 w 6382800"/>
                <a:gd name="textAreaTop" fmla="*/ 0 h 1325520"/>
                <a:gd name="textAreaBottom" fmla="*/ 1325880 h 132552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2" name="Google Shape;925;p61"/>
            <p:cNvSpPr/>
            <p:nvPr/>
          </p:nvSpPr>
          <p:spPr>
            <a:xfrm rot="16200000" flipH="1">
              <a:off x="6665040" y="933480"/>
              <a:ext cx="3597840" cy="1536840"/>
            </a:xfrm>
            <a:custGeom>
              <a:avLst/>
              <a:gdLst>
                <a:gd name="textAreaLeft" fmla="*/ 360 w 3597840"/>
                <a:gd name="textAreaRight" fmla="*/ 3598560 w 3597840"/>
                <a:gd name="textAreaTop" fmla="*/ 0 h 1536840"/>
                <a:gd name="textAreaBottom" fmla="*/ 1537200 h 153684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3" name="Google Shape;926;p61"/>
            <p:cNvSpPr/>
            <p:nvPr/>
          </p:nvSpPr>
          <p:spPr>
            <a:xfrm rot="16200000" flipH="1">
              <a:off x="7801200" y="253080"/>
              <a:ext cx="2023560" cy="1071000"/>
            </a:xfrm>
            <a:custGeom>
              <a:avLst/>
              <a:gdLst>
                <a:gd name="textAreaLeft" fmla="*/ -360 w 2023560"/>
                <a:gd name="textAreaRight" fmla="*/ 2023560 w 2023560"/>
                <a:gd name="textAreaTop" fmla="*/ 0 h 1071000"/>
                <a:gd name="textAreaBottom" fmla="*/ 1071360 h 107100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sp>
        <p:nvSpPr>
          <p:cNvPr id="704" name="Google Shape;927;p61"/>
          <p:cNvSpPr/>
          <p:nvPr/>
        </p:nvSpPr>
        <p:spPr>
          <a:xfrm rot="10800000" flipH="1">
            <a:off x="7981200" y="2860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05" name="Google Shape;928;p61"/>
          <p:cNvSpPr/>
          <p:nvPr/>
        </p:nvSpPr>
        <p:spPr>
          <a:xfrm rot="10800000" flipH="1">
            <a:off x="8332560" y="197568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06" name="Google Shape;929;p61"/>
          <p:cNvSpPr/>
          <p:nvPr/>
        </p:nvSpPr>
        <p:spPr>
          <a:xfrm rot="10800000" flipH="1">
            <a:off x="7932960" y="4287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7" name="Google Shape;930;p61"/>
          <p:cNvSpPr/>
          <p:nvPr/>
        </p:nvSpPr>
        <p:spPr>
          <a:xfrm rot="10800000" flipH="1">
            <a:off x="7696440" y="17283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8" name="Google Shape;931;p61"/>
          <p:cNvSpPr/>
          <p:nvPr/>
        </p:nvSpPr>
        <p:spPr>
          <a:xfrm rot="10800000" flipH="1">
            <a:off x="8299080" y="4492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CUSTOM_11_1">
    <p:bg>
      <p:bgPr>
        <a:solidFill>
          <a:schemeClr val="lt1"/>
        </a:solidFill>
        <a:effectLst/>
      </p:bgPr>
    </p:bg>
    <p:spTree>
      <p:nvGrpSpPr>
        <p:cNvPr id="1" name=""/>
        <p:cNvGrpSpPr/>
        <p:nvPr/>
      </p:nvGrpSpPr>
      <p:grpSpPr>
        <a:xfrm>
          <a:off x="0" y="0"/>
          <a:ext cx="0" cy="0"/>
          <a:chOff x="0" y="0"/>
          <a:chExt cx="0" cy="0"/>
        </a:xfrm>
      </p:grpSpPr>
      <p:sp>
        <p:nvSpPr>
          <p:cNvPr id="709" name="PlaceHolder 1"/>
          <p:cNvSpPr>
            <a:spLocks noGrp="1"/>
          </p:cNvSpPr>
          <p:nvPr>
            <p:ph type="title"/>
          </p:nvPr>
        </p:nvSpPr>
        <p:spPr>
          <a:xfrm>
            <a:off x="540000" y="363240"/>
            <a:ext cx="806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710" name="Google Shape;936;p62"/>
          <p:cNvSpPr/>
          <p:nvPr/>
        </p:nvSpPr>
        <p:spPr>
          <a:xfrm flipH="1">
            <a:off x="-178560" y="-118440"/>
            <a:ext cx="3204000" cy="1650600"/>
          </a:xfrm>
          <a:custGeom>
            <a:avLst/>
            <a:gdLst>
              <a:gd name="textAreaLeft" fmla="*/ 360 w 3204000"/>
              <a:gd name="textAreaRight" fmla="*/ 3204720 w 3204000"/>
              <a:gd name="textAreaTop" fmla="*/ 0 h 1650600"/>
              <a:gd name="textAreaBottom" fmla="*/ 1650960 h 165060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5"/>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1" name="Google Shape;937;p62"/>
          <p:cNvSpPr/>
          <p:nvPr/>
        </p:nvSpPr>
        <p:spPr>
          <a:xfrm rot="10800000" flipH="1">
            <a:off x="-278640" y="-72000"/>
            <a:ext cx="2420280" cy="1033920"/>
          </a:xfrm>
          <a:custGeom>
            <a:avLst/>
            <a:gdLst>
              <a:gd name="textAreaLeft" fmla="*/ -360 w 2420280"/>
              <a:gd name="textAreaRight" fmla="*/ 2420280 w 2420280"/>
              <a:gd name="textAreaTop" fmla="*/ 0 h 1033920"/>
              <a:gd name="textAreaBottom" fmla="*/ 1034280 h 1033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2" name="Google Shape;938;p62"/>
          <p:cNvSpPr/>
          <p:nvPr/>
        </p:nvSpPr>
        <p:spPr>
          <a:xfrm rot="11115000">
            <a:off x="-734400" y="-411480"/>
            <a:ext cx="1843200" cy="869040"/>
          </a:xfrm>
          <a:custGeom>
            <a:avLst/>
            <a:gdLst>
              <a:gd name="textAreaLeft" fmla="*/ 0 w 1843200"/>
              <a:gd name="textAreaRight" fmla="*/ 1843560 w 1843200"/>
              <a:gd name="textAreaTop" fmla="*/ 0 h 869040"/>
              <a:gd name="textAreaBottom" fmla="*/ 869400 h 8690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3" name="Google Shape;939;p62"/>
          <p:cNvSpPr/>
          <p:nvPr/>
        </p:nvSpPr>
        <p:spPr>
          <a:xfrm rot="10800000" flipH="1">
            <a:off x="1721880" y="458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4" name="Google Shape;940;p62"/>
          <p:cNvSpPr/>
          <p:nvPr/>
        </p:nvSpPr>
        <p:spPr>
          <a:xfrm rot="10800000" flipH="1">
            <a:off x="832680" y="697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5" name="Google Shape;941;p62"/>
          <p:cNvSpPr/>
          <p:nvPr/>
        </p:nvSpPr>
        <p:spPr>
          <a:xfrm rot="10800000" flipH="1">
            <a:off x="61920" y="158220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CUSTOM_11">
    <p:bg>
      <p:bgPr>
        <a:solidFill>
          <a:schemeClr val="lt1"/>
        </a:solidFill>
        <a:effectLst/>
      </p:bgPr>
    </p:bg>
    <p:spTree>
      <p:nvGrpSpPr>
        <p:cNvPr id="1" name=""/>
        <p:cNvGrpSpPr/>
        <p:nvPr/>
      </p:nvGrpSpPr>
      <p:grpSpPr>
        <a:xfrm>
          <a:off x="0" y="0"/>
          <a:ext cx="0" cy="0"/>
          <a:chOff x="0" y="0"/>
          <a:chExt cx="0" cy="0"/>
        </a:xfrm>
      </p:grpSpPr>
      <p:sp>
        <p:nvSpPr>
          <p:cNvPr id="716" name="PlaceHolder 1"/>
          <p:cNvSpPr>
            <a:spLocks noGrp="1"/>
          </p:cNvSpPr>
          <p:nvPr>
            <p:ph type="title"/>
          </p:nvPr>
        </p:nvSpPr>
        <p:spPr>
          <a:xfrm>
            <a:off x="3106080" y="363240"/>
            <a:ext cx="29318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717" name="Google Shape;948;p63"/>
          <p:cNvSpPr/>
          <p:nvPr/>
        </p:nvSpPr>
        <p:spPr>
          <a:xfrm>
            <a:off x="6082200" y="-118440"/>
            <a:ext cx="3204000" cy="1650600"/>
          </a:xfrm>
          <a:custGeom>
            <a:avLst/>
            <a:gdLst>
              <a:gd name="textAreaLeft" fmla="*/ 0 w 3204000"/>
              <a:gd name="textAreaRight" fmla="*/ 3204360 w 3204000"/>
              <a:gd name="textAreaTop" fmla="*/ 0 h 1650600"/>
              <a:gd name="textAreaBottom" fmla="*/ 1650960 h 165060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5"/>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8" name="Google Shape;949;p63"/>
          <p:cNvSpPr/>
          <p:nvPr/>
        </p:nvSpPr>
        <p:spPr>
          <a:xfrm rot="10800000">
            <a:off x="6966000" y="-72360"/>
            <a:ext cx="2420280" cy="1033920"/>
          </a:xfrm>
          <a:custGeom>
            <a:avLst/>
            <a:gdLst>
              <a:gd name="textAreaLeft" fmla="*/ 0 w 2420280"/>
              <a:gd name="textAreaRight" fmla="*/ 2420640 w 2420280"/>
              <a:gd name="textAreaTop" fmla="*/ 0 h 1033920"/>
              <a:gd name="textAreaBottom" fmla="*/ 1034280 h 103392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9" name="Google Shape;950;p63"/>
          <p:cNvSpPr/>
          <p:nvPr/>
        </p:nvSpPr>
        <p:spPr>
          <a:xfrm rot="10485000" flipH="1">
            <a:off x="7999200" y="-411120"/>
            <a:ext cx="1843200" cy="869040"/>
          </a:xfrm>
          <a:custGeom>
            <a:avLst/>
            <a:gdLst>
              <a:gd name="textAreaLeft" fmla="*/ 360 w 1843200"/>
              <a:gd name="textAreaRight" fmla="*/ 1843920 w 1843200"/>
              <a:gd name="textAreaTop" fmla="*/ 0 h 869040"/>
              <a:gd name="textAreaBottom" fmla="*/ 869400 h 8690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0" name="Google Shape;951;p63"/>
          <p:cNvSpPr/>
          <p:nvPr/>
        </p:nvSpPr>
        <p:spPr>
          <a:xfrm rot="10800000">
            <a:off x="7222680" y="458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1" name="Google Shape;952;p63"/>
          <p:cNvSpPr/>
          <p:nvPr/>
        </p:nvSpPr>
        <p:spPr>
          <a:xfrm rot="10800000">
            <a:off x="8177760" y="6976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22" name="Google Shape;953;p63"/>
          <p:cNvSpPr/>
          <p:nvPr/>
        </p:nvSpPr>
        <p:spPr>
          <a:xfrm rot="10800000">
            <a:off x="8948520" y="158220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CUSTOM_49">
    <p:bg>
      <p:bgPr>
        <a:solidFill>
          <a:schemeClr val="lt1"/>
        </a:solidFill>
        <a:effectLst/>
      </p:bgPr>
    </p:bg>
    <p:spTree>
      <p:nvGrpSpPr>
        <p:cNvPr id="1" name=""/>
        <p:cNvGrpSpPr/>
        <p:nvPr/>
      </p:nvGrpSpPr>
      <p:grpSpPr>
        <a:xfrm>
          <a:off x="0" y="0"/>
          <a:ext cx="0" cy="0"/>
          <a:chOff x="0" y="0"/>
          <a:chExt cx="0" cy="0"/>
        </a:xfrm>
      </p:grpSpPr>
      <p:sp>
        <p:nvSpPr>
          <p:cNvPr id="723" name="Google Shape;955;p64"/>
          <p:cNvSpPr/>
          <p:nvPr/>
        </p:nvSpPr>
        <p:spPr>
          <a:xfrm rot="10800000">
            <a:off x="2251440" y="0"/>
            <a:ext cx="4462560" cy="1059480"/>
          </a:xfrm>
          <a:custGeom>
            <a:avLst/>
            <a:gdLst>
              <a:gd name="textAreaLeft" fmla="*/ 0 w 4462560"/>
              <a:gd name="textAreaRight" fmla="*/ 4462920 w 4462560"/>
              <a:gd name="textAreaTop" fmla="*/ 0 h 1059480"/>
              <a:gd name="textAreaBottom" fmla="*/ 1059840 h 105948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24" name="Google Shape;956;p64"/>
          <p:cNvSpPr/>
          <p:nvPr/>
        </p:nvSpPr>
        <p:spPr>
          <a:xfrm rot="10799400" flipH="1">
            <a:off x="-6120" y="720"/>
            <a:ext cx="9154080" cy="811800"/>
          </a:xfrm>
          <a:custGeom>
            <a:avLst/>
            <a:gdLst>
              <a:gd name="textAreaLeft" fmla="*/ 360 w 9154080"/>
              <a:gd name="textAreaRight" fmla="*/ 9154800 w 9154080"/>
              <a:gd name="textAreaTop" fmla="*/ 0 h 811800"/>
              <a:gd name="textAreaBottom" fmla="*/ 812160 h 81180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25" name="Google Shape;957;p64"/>
          <p:cNvSpPr/>
          <p:nvPr/>
        </p:nvSpPr>
        <p:spPr>
          <a:xfrm rot="10800600">
            <a:off x="360" y="360"/>
            <a:ext cx="9154080" cy="865440"/>
          </a:xfrm>
          <a:custGeom>
            <a:avLst/>
            <a:gdLst>
              <a:gd name="textAreaLeft" fmla="*/ 0 w 9154080"/>
              <a:gd name="textAreaRight" fmla="*/ 9154440 w 9154080"/>
              <a:gd name="textAreaTop" fmla="*/ 0 h 865440"/>
              <a:gd name="textAreaBottom" fmla="*/ 865800 h 86544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6" name="Google Shape;958;p64"/>
          <p:cNvSpPr/>
          <p:nvPr/>
        </p:nvSpPr>
        <p:spPr>
          <a:xfrm rot="17044200" flipH="1">
            <a:off x="4908600" y="2656800"/>
            <a:ext cx="1456560" cy="4557600"/>
          </a:xfrm>
          <a:custGeom>
            <a:avLst/>
            <a:gdLst>
              <a:gd name="textAreaLeft" fmla="*/ 360 w 1456560"/>
              <a:gd name="textAreaRight" fmla="*/ 1457280 w 1456560"/>
              <a:gd name="textAreaTop" fmla="*/ 0 h 4557600"/>
              <a:gd name="textAreaBottom" fmla="*/ 4557960 h 455760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27" name="Google Shape;959;p64"/>
          <p:cNvSpPr/>
          <p:nvPr/>
        </p:nvSpPr>
        <p:spPr>
          <a:xfrm rot="10800000" flipH="1">
            <a:off x="360" y="4443480"/>
            <a:ext cx="9154080" cy="836280"/>
          </a:xfrm>
          <a:custGeom>
            <a:avLst/>
            <a:gdLst>
              <a:gd name="textAreaLeft" fmla="*/ 360 w 9154080"/>
              <a:gd name="textAreaRight" fmla="*/ 9154800 w 9154080"/>
              <a:gd name="textAreaTop" fmla="*/ 0 h 836280"/>
              <a:gd name="textAreaBottom" fmla="*/ 836640 h 83628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28" name="Google Shape;960;p64"/>
          <p:cNvSpPr/>
          <p:nvPr/>
        </p:nvSpPr>
        <p:spPr>
          <a:xfrm rot="10800000" flipH="1">
            <a:off x="-7200" y="4367160"/>
            <a:ext cx="9160920" cy="917280"/>
          </a:xfrm>
          <a:custGeom>
            <a:avLst/>
            <a:gdLst>
              <a:gd name="textAreaLeft" fmla="*/ -360 w 9160920"/>
              <a:gd name="textAreaRight" fmla="*/ 9160920 w 9160920"/>
              <a:gd name="textAreaTop" fmla="*/ 0 h 917280"/>
              <a:gd name="textAreaBottom" fmla="*/ 917640 h 91728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9" name="Google Shape;961;p64"/>
          <p:cNvSpPr/>
          <p:nvPr/>
        </p:nvSpPr>
        <p:spPr>
          <a:xfrm rot="5400000">
            <a:off x="8227080" y="42534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0" name="Google Shape;962;p64"/>
          <p:cNvSpPr/>
          <p:nvPr/>
        </p:nvSpPr>
        <p:spPr>
          <a:xfrm rot="5400000">
            <a:off x="2776320" y="43754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1" name="Google Shape;963;p64"/>
          <p:cNvSpPr/>
          <p:nvPr/>
        </p:nvSpPr>
        <p:spPr>
          <a:xfrm rot="16200000">
            <a:off x="6531480" y="41551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2" name="Google Shape;964;p64"/>
          <p:cNvSpPr/>
          <p:nvPr/>
        </p:nvSpPr>
        <p:spPr>
          <a:xfrm rot="5400000">
            <a:off x="421560" y="3913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3" name="Google Shape;965;p64"/>
          <p:cNvSpPr/>
          <p:nvPr/>
        </p:nvSpPr>
        <p:spPr>
          <a:xfrm rot="5400000">
            <a:off x="7233480" y="81648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4" name="Google Shape;966;p64"/>
          <p:cNvSpPr/>
          <p:nvPr/>
        </p:nvSpPr>
        <p:spPr>
          <a:xfrm rot="5400000">
            <a:off x="5881320" y="7164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5" name="Google Shape;967;p64"/>
          <p:cNvSpPr/>
          <p:nvPr/>
        </p:nvSpPr>
        <p:spPr>
          <a:xfrm rot="5400000">
            <a:off x="2522160" y="664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CUSTOM_50">
    <p:bg>
      <p:bgPr>
        <a:solidFill>
          <a:schemeClr val="lt1"/>
        </a:solidFill>
        <a:effectLst/>
      </p:bgPr>
    </p:bg>
    <p:spTree>
      <p:nvGrpSpPr>
        <p:cNvPr id="1" name=""/>
        <p:cNvGrpSpPr/>
        <p:nvPr/>
      </p:nvGrpSpPr>
      <p:grpSpPr>
        <a:xfrm>
          <a:off x="0" y="0"/>
          <a:ext cx="0" cy="0"/>
          <a:chOff x="0" y="0"/>
          <a:chExt cx="0" cy="0"/>
        </a:xfrm>
      </p:grpSpPr>
      <p:sp>
        <p:nvSpPr>
          <p:cNvPr id="736" name="Google Shape;969;p65"/>
          <p:cNvSpPr/>
          <p:nvPr/>
        </p:nvSpPr>
        <p:spPr>
          <a:xfrm rot="10800000" flipH="1">
            <a:off x="1205640" y="4411440"/>
            <a:ext cx="3936600" cy="732240"/>
          </a:xfrm>
          <a:custGeom>
            <a:avLst/>
            <a:gdLst>
              <a:gd name="textAreaLeft" fmla="*/ -360 w 3936600"/>
              <a:gd name="textAreaRight" fmla="*/ 3936600 w 3936600"/>
              <a:gd name="textAreaTop" fmla="*/ 0 h 732240"/>
              <a:gd name="textAreaBottom" fmla="*/ 732600 h 7322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7" name="Google Shape;970;p65"/>
          <p:cNvSpPr/>
          <p:nvPr/>
        </p:nvSpPr>
        <p:spPr>
          <a:xfrm flipH="1">
            <a:off x="3939480" y="0"/>
            <a:ext cx="5126400" cy="1295640"/>
          </a:xfrm>
          <a:custGeom>
            <a:avLst/>
            <a:gdLst>
              <a:gd name="textAreaLeft" fmla="*/ 360 w 5126400"/>
              <a:gd name="textAreaRight" fmla="*/ 5127120 w 5126400"/>
              <a:gd name="textAreaTop" fmla="*/ 0 h 1295640"/>
              <a:gd name="textAreaBottom" fmla="*/ 1296000 h 12956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8" name="Google Shape;971;p65"/>
          <p:cNvSpPr/>
          <p:nvPr/>
        </p:nvSpPr>
        <p:spPr>
          <a:xfrm rot="10800000">
            <a:off x="-1374120" y="4142160"/>
            <a:ext cx="5734800" cy="1001520"/>
          </a:xfrm>
          <a:custGeom>
            <a:avLst/>
            <a:gdLst>
              <a:gd name="textAreaLeft" fmla="*/ 0 w 5734800"/>
              <a:gd name="textAreaRight" fmla="*/ 5735160 w 5734800"/>
              <a:gd name="textAreaTop" fmla="*/ 0 h 1001520"/>
              <a:gd name="textAreaBottom" fmla="*/ 1001880 h 100152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9" name="Google Shape;972;p65"/>
          <p:cNvSpPr/>
          <p:nvPr/>
        </p:nvSpPr>
        <p:spPr>
          <a:xfrm rot="10800000" flipH="1">
            <a:off x="5013720" y="720"/>
            <a:ext cx="4130640" cy="1472400"/>
          </a:xfrm>
          <a:custGeom>
            <a:avLst/>
            <a:gdLst>
              <a:gd name="textAreaLeft" fmla="*/ 360 w 4130640"/>
              <a:gd name="textAreaRight" fmla="*/ 4131360 w 4130640"/>
              <a:gd name="textAreaTop" fmla="*/ 0 h 1472400"/>
              <a:gd name="textAreaBottom" fmla="*/ 1472760 h 147240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40" name="Google Shape;973;p65"/>
          <p:cNvSpPr/>
          <p:nvPr/>
        </p:nvSpPr>
        <p:spPr>
          <a:xfrm rot="10800000">
            <a:off x="5629320" y="360"/>
            <a:ext cx="3514680" cy="1472400"/>
          </a:xfrm>
          <a:custGeom>
            <a:avLst/>
            <a:gdLst>
              <a:gd name="textAreaLeft" fmla="*/ 0 w 3514680"/>
              <a:gd name="textAreaRight" fmla="*/ 3515040 w 3514680"/>
              <a:gd name="textAreaTop" fmla="*/ 0 h 1472400"/>
              <a:gd name="textAreaBottom" fmla="*/ 1472760 h 147240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41" name="Google Shape;974;p65"/>
          <p:cNvSpPr/>
          <p:nvPr/>
        </p:nvSpPr>
        <p:spPr>
          <a:xfrm rot="10800000" flipH="1">
            <a:off x="-77400" y="4263840"/>
            <a:ext cx="3936600" cy="879840"/>
          </a:xfrm>
          <a:custGeom>
            <a:avLst/>
            <a:gdLst>
              <a:gd name="textAreaLeft" fmla="*/ -360 w 3936600"/>
              <a:gd name="textAreaRight" fmla="*/ 3936600 w 3936600"/>
              <a:gd name="textAreaTop" fmla="*/ 0 h 879840"/>
              <a:gd name="textAreaBottom" fmla="*/ 880200 h 87984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42" name="Google Shape;975;p65"/>
          <p:cNvSpPr/>
          <p:nvPr/>
        </p:nvSpPr>
        <p:spPr>
          <a:xfrm>
            <a:off x="1958400" y="4071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43" name="Google Shape;976;p65"/>
          <p:cNvSpPr/>
          <p:nvPr/>
        </p:nvSpPr>
        <p:spPr>
          <a:xfrm>
            <a:off x="285480" y="38556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44" name="Google Shape;977;p65"/>
          <p:cNvSpPr/>
          <p:nvPr/>
        </p:nvSpPr>
        <p:spPr>
          <a:xfrm>
            <a:off x="4522680" y="48927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45" name="Google Shape;978;p65"/>
          <p:cNvSpPr/>
          <p:nvPr/>
        </p:nvSpPr>
        <p:spPr>
          <a:xfrm rot="10800000" flipH="1">
            <a:off x="6363360" y="11329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46" name="Google Shape;979;p65"/>
          <p:cNvSpPr/>
          <p:nvPr/>
        </p:nvSpPr>
        <p:spPr>
          <a:xfrm rot="10800000" flipH="1">
            <a:off x="8271720" y="134208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47" name="Google Shape;980;p65"/>
          <p:cNvSpPr/>
          <p:nvPr/>
        </p:nvSpPr>
        <p:spPr>
          <a:xfrm rot="10800000" flipH="1">
            <a:off x="4361040" y="3236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CUSTOM_51">
    <p:bg>
      <p:bgPr>
        <a:solidFill>
          <a:schemeClr val="lt1"/>
        </a:solidFill>
        <a:effectLst/>
      </p:bgPr>
    </p:bg>
    <p:spTree>
      <p:nvGrpSpPr>
        <p:cNvPr id="1" name=""/>
        <p:cNvGrpSpPr/>
        <p:nvPr/>
      </p:nvGrpSpPr>
      <p:grpSpPr>
        <a:xfrm>
          <a:off x="0" y="0"/>
          <a:ext cx="0" cy="0"/>
          <a:chOff x="0" y="0"/>
          <a:chExt cx="0" cy="0"/>
        </a:xfrm>
      </p:grpSpPr>
      <p:sp>
        <p:nvSpPr>
          <p:cNvPr id="748" name="Google Shape;982;p66"/>
          <p:cNvSpPr/>
          <p:nvPr/>
        </p:nvSpPr>
        <p:spPr>
          <a:xfrm rot="16200000" flipH="1">
            <a:off x="7050600" y="2575440"/>
            <a:ext cx="2442960" cy="939600"/>
          </a:xfrm>
          <a:custGeom>
            <a:avLst/>
            <a:gdLst>
              <a:gd name="textAreaLeft" fmla="*/ 360 w 2442960"/>
              <a:gd name="textAreaRight" fmla="*/ 2443680 w 2442960"/>
              <a:gd name="textAreaTop" fmla="*/ 0 h 939600"/>
              <a:gd name="textAreaBottom" fmla="*/ 939960 h 939600"/>
            </a:gdLst>
            <a:ahLst/>
            <a:cxnLst/>
            <a:rect l="textAreaLeft" t="textAreaTop" r="textAreaRight" b="textAreaBottom"/>
            <a:pathLst>
              <a:path w="283357" h="76391">
                <a:moveTo>
                  <a:pt x="0" y="76391"/>
                </a:moveTo>
                <a:cubicBezTo>
                  <a:pt x="0" y="76391"/>
                  <a:pt x="7446" y="11303"/>
                  <a:pt x="69809" y="27459"/>
                </a:cubicBezTo>
                <a:cubicBezTo>
                  <a:pt x="163419" y="51659"/>
                  <a:pt x="141479" y="1"/>
                  <a:pt x="215011" y="3524"/>
                </a:cubicBezTo>
                <a:cubicBezTo>
                  <a:pt x="283357" y="6716"/>
                  <a:pt x="283024" y="76391"/>
                  <a:pt x="283024" y="7639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49" name="Google Shape;983;p66"/>
          <p:cNvSpPr/>
          <p:nvPr/>
        </p:nvSpPr>
        <p:spPr>
          <a:xfrm rot="16200600">
            <a:off x="6325200" y="1701360"/>
            <a:ext cx="4515120" cy="1120680"/>
          </a:xfrm>
          <a:custGeom>
            <a:avLst/>
            <a:gdLst>
              <a:gd name="textAreaLeft" fmla="*/ 0 w 4515120"/>
              <a:gd name="textAreaRight" fmla="*/ 4515480 w 4515120"/>
              <a:gd name="textAreaTop" fmla="*/ 0 h 1120680"/>
              <a:gd name="textAreaBottom" fmla="*/ 1121040 h 1120680"/>
            </a:gdLst>
            <a:ahLst/>
            <a:cxnLst/>
            <a:rect l="textAreaLeft" t="textAreaTop" r="textAreaRight" b="textAreaBottom"/>
            <a:pathLst>
              <a:path w="264364" h="43920">
                <a:moveTo>
                  <a:pt x="219423" y="1"/>
                </a:moveTo>
                <a:cubicBezTo>
                  <a:pt x="218735" y="1"/>
                  <a:pt x="218026" y="14"/>
                  <a:pt x="217297" y="39"/>
                </a:cubicBezTo>
                <a:cubicBezTo>
                  <a:pt x="193855" y="856"/>
                  <a:pt x="190998" y="14255"/>
                  <a:pt x="172689" y="14255"/>
                </a:cubicBezTo>
                <a:cubicBezTo>
                  <a:pt x="167988" y="14255"/>
                  <a:pt x="162268" y="13372"/>
                  <a:pt x="154919" y="11165"/>
                </a:cubicBezTo>
                <a:cubicBezTo>
                  <a:pt x="146746" y="8716"/>
                  <a:pt x="139552" y="7721"/>
                  <a:pt x="133072" y="7721"/>
                </a:cubicBezTo>
                <a:cubicBezTo>
                  <a:pt x="104893" y="7721"/>
                  <a:pt x="90210" y="26543"/>
                  <a:pt x="67183" y="26543"/>
                </a:cubicBezTo>
                <a:cubicBezTo>
                  <a:pt x="66131" y="26543"/>
                  <a:pt x="65061" y="26504"/>
                  <a:pt x="63971" y="26422"/>
                </a:cubicBezTo>
                <a:cubicBezTo>
                  <a:pt x="34457" y="24207"/>
                  <a:pt x="42828" y="9572"/>
                  <a:pt x="0" y="5305"/>
                </a:cubicBezTo>
                <a:lnTo>
                  <a:pt x="0" y="43920"/>
                </a:lnTo>
                <a:lnTo>
                  <a:pt x="264364" y="43920"/>
                </a:lnTo>
                <a:lnTo>
                  <a:pt x="264364" y="9491"/>
                </a:lnTo>
                <a:cubicBezTo>
                  <a:pt x="261782" y="9924"/>
                  <a:pt x="259493" y="10114"/>
                  <a:pt x="257424" y="10114"/>
                </a:cubicBezTo>
                <a:cubicBezTo>
                  <a:pt x="242345" y="10114"/>
                  <a:pt x="238978" y="1"/>
                  <a:pt x="219423" y="1"/>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50" name="Google Shape;984;p66"/>
          <p:cNvSpPr/>
          <p:nvPr/>
        </p:nvSpPr>
        <p:spPr>
          <a:xfrm rot="16199400" flipH="1">
            <a:off x="5964840" y="1974240"/>
            <a:ext cx="5161320" cy="1194480"/>
          </a:xfrm>
          <a:custGeom>
            <a:avLst/>
            <a:gdLst>
              <a:gd name="textAreaLeft" fmla="*/ -360 w 5161320"/>
              <a:gd name="textAreaRight" fmla="*/ 5161320 w 5161320"/>
              <a:gd name="textAreaTop" fmla="*/ 0 h 1194480"/>
              <a:gd name="textAreaBottom" fmla="*/ 1194840 h 1194480"/>
            </a:gdLst>
            <a:ahLst/>
            <a:cxnLst/>
            <a:rect l="textAreaLeft" t="textAreaTop" r="textAreaRight" b="textAreaBottom"/>
            <a:pathLst>
              <a:path w="264364" h="40820">
                <a:moveTo>
                  <a:pt x="224094" y="1"/>
                </a:moveTo>
                <a:cubicBezTo>
                  <a:pt x="221694" y="1"/>
                  <a:pt x="219079" y="167"/>
                  <a:pt x="216217" y="530"/>
                </a:cubicBezTo>
                <a:cubicBezTo>
                  <a:pt x="190574" y="3768"/>
                  <a:pt x="189388" y="22268"/>
                  <a:pt x="168921" y="22268"/>
                </a:cubicBezTo>
                <a:cubicBezTo>
                  <a:pt x="166175" y="22268"/>
                  <a:pt x="163082" y="21935"/>
                  <a:pt x="159536" y="21188"/>
                </a:cubicBezTo>
                <a:cubicBezTo>
                  <a:pt x="147862" y="18719"/>
                  <a:pt x="138271" y="17735"/>
                  <a:pt x="130168" y="17735"/>
                </a:cubicBezTo>
                <a:cubicBezTo>
                  <a:pt x="98424" y="17735"/>
                  <a:pt x="89504" y="32828"/>
                  <a:pt x="67530" y="32828"/>
                </a:cubicBezTo>
                <a:cubicBezTo>
                  <a:pt x="66466" y="32828"/>
                  <a:pt x="65371" y="32792"/>
                  <a:pt x="64241" y="32718"/>
                </a:cubicBezTo>
                <a:cubicBezTo>
                  <a:pt x="34727" y="30801"/>
                  <a:pt x="42828" y="18541"/>
                  <a:pt x="0" y="14842"/>
                </a:cubicBezTo>
                <a:lnTo>
                  <a:pt x="0" y="40819"/>
                </a:lnTo>
                <a:lnTo>
                  <a:pt x="264364" y="40819"/>
                </a:lnTo>
                <a:lnTo>
                  <a:pt x="264364" y="17785"/>
                </a:lnTo>
                <a:cubicBezTo>
                  <a:pt x="250431" y="15121"/>
                  <a:pt x="247008" y="1"/>
                  <a:pt x="224094"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51" name="Google Shape;985;p66"/>
          <p:cNvSpPr/>
          <p:nvPr/>
        </p:nvSpPr>
        <p:spPr>
          <a:xfrm rot="16200000">
            <a:off x="-1791720" y="1811880"/>
            <a:ext cx="5127120" cy="1543320"/>
          </a:xfrm>
          <a:custGeom>
            <a:avLst/>
            <a:gdLst>
              <a:gd name="textAreaLeft" fmla="*/ 0 w 5127120"/>
              <a:gd name="textAreaRight" fmla="*/ 5127480 w 5127120"/>
              <a:gd name="textAreaTop" fmla="*/ 0 h 1543320"/>
              <a:gd name="textAreaBottom" fmla="*/ 1543680 h 1543320"/>
            </a:gdLst>
            <a:ahLst/>
            <a:cxnLst/>
            <a:rect l="textAreaLeft" t="textAreaTop" r="textAreaRight" b="textAreaBottom"/>
            <a:pathLst>
              <a:path w="246008" h="61867">
                <a:moveTo>
                  <a:pt x="1" y="0"/>
                </a:moveTo>
                <a:cubicBezTo>
                  <a:pt x="1" y="0"/>
                  <a:pt x="3900" y="44992"/>
                  <a:pt x="39194" y="57840"/>
                </a:cubicBezTo>
                <a:cubicBezTo>
                  <a:pt x="46974" y="60669"/>
                  <a:pt x="53930" y="61867"/>
                  <a:pt x="60240" y="61867"/>
                </a:cubicBezTo>
                <a:cubicBezTo>
                  <a:pt x="95172" y="61867"/>
                  <a:pt x="110319" y="25159"/>
                  <a:pt x="135837" y="25159"/>
                </a:cubicBezTo>
                <a:cubicBezTo>
                  <a:pt x="138295" y="25159"/>
                  <a:pt x="140849" y="25499"/>
                  <a:pt x="143526" y="26246"/>
                </a:cubicBezTo>
                <a:cubicBezTo>
                  <a:pt x="159260" y="30639"/>
                  <a:pt x="172714" y="32419"/>
                  <a:pt x="184185" y="32419"/>
                </a:cubicBezTo>
                <a:cubicBezTo>
                  <a:pt x="233145" y="32419"/>
                  <a:pt x="246008" y="0"/>
                  <a:pt x="246008"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52" name="Google Shape;986;p66"/>
          <p:cNvSpPr/>
          <p:nvPr/>
        </p:nvSpPr>
        <p:spPr>
          <a:xfrm rot="16200000">
            <a:off x="-1926360" y="1930680"/>
            <a:ext cx="5142960" cy="1289880"/>
          </a:xfrm>
          <a:custGeom>
            <a:avLst/>
            <a:gdLst>
              <a:gd name="textAreaLeft" fmla="*/ 0 w 5142960"/>
              <a:gd name="textAreaRight" fmla="*/ 5143320 w 5142960"/>
              <a:gd name="textAreaTop" fmla="*/ 0 h 1289880"/>
              <a:gd name="textAreaBottom" fmla="*/ 1290240 h 1289880"/>
            </a:gdLst>
            <a:ahLst/>
            <a:cxnLst/>
            <a:rect l="textAreaLeft" t="textAreaTop" r="textAreaRight" b="textAreaBottom"/>
            <a:pathLst>
              <a:path w="264364" h="61984">
                <a:moveTo>
                  <a:pt x="0" y="0"/>
                </a:moveTo>
                <a:lnTo>
                  <a:pt x="0" y="60406"/>
                </a:lnTo>
                <a:cubicBezTo>
                  <a:pt x="2845" y="61497"/>
                  <a:pt x="5907" y="61983"/>
                  <a:pt x="9094" y="61983"/>
                </a:cubicBezTo>
                <a:cubicBezTo>
                  <a:pt x="26664" y="61983"/>
                  <a:pt x="48053" y="47209"/>
                  <a:pt x="57950" y="37427"/>
                </a:cubicBezTo>
                <a:cubicBezTo>
                  <a:pt x="64434" y="31013"/>
                  <a:pt x="70724" y="28611"/>
                  <a:pt x="76592" y="28611"/>
                </a:cubicBezTo>
                <a:cubicBezTo>
                  <a:pt x="86364" y="28611"/>
                  <a:pt x="94966" y="35275"/>
                  <a:pt x="101344" y="41180"/>
                </a:cubicBezTo>
                <a:cubicBezTo>
                  <a:pt x="109706" y="48911"/>
                  <a:pt x="119411" y="51657"/>
                  <a:pt x="128732" y="51657"/>
                </a:cubicBezTo>
                <a:cubicBezTo>
                  <a:pt x="140963" y="51657"/>
                  <a:pt x="152533" y="46928"/>
                  <a:pt x="159536" y="42530"/>
                </a:cubicBezTo>
                <a:cubicBezTo>
                  <a:pt x="163971" y="39737"/>
                  <a:pt x="167611" y="38614"/>
                  <a:pt x="170732" y="38614"/>
                </a:cubicBezTo>
                <a:cubicBezTo>
                  <a:pt x="183490" y="38614"/>
                  <a:pt x="187572" y="57371"/>
                  <a:pt x="201829" y="57371"/>
                </a:cubicBezTo>
                <a:cubicBezTo>
                  <a:pt x="204682" y="57371"/>
                  <a:pt x="207942" y="56619"/>
                  <a:pt x="211761" y="54817"/>
                </a:cubicBezTo>
                <a:cubicBezTo>
                  <a:pt x="216023" y="52806"/>
                  <a:pt x="220035" y="52096"/>
                  <a:pt x="223864" y="52096"/>
                </a:cubicBezTo>
                <a:cubicBezTo>
                  <a:pt x="233065" y="52096"/>
                  <a:pt x="241204" y="56197"/>
                  <a:pt x="249202" y="56197"/>
                </a:cubicBezTo>
                <a:cubicBezTo>
                  <a:pt x="254235" y="56197"/>
                  <a:pt x="259212" y="54573"/>
                  <a:pt x="264364" y="49281"/>
                </a:cubicBezTo>
                <a:lnTo>
                  <a:pt x="264364"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53" name="Google Shape;987;p66"/>
          <p:cNvSpPr/>
          <p:nvPr/>
        </p:nvSpPr>
        <p:spPr>
          <a:xfrm rot="16200000" flipH="1">
            <a:off x="-1877760" y="1881360"/>
            <a:ext cx="5142960" cy="1387800"/>
          </a:xfrm>
          <a:custGeom>
            <a:avLst/>
            <a:gdLst>
              <a:gd name="textAreaLeft" fmla="*/ 360 w 5142960"/>
              <a:gd name="textAreaRight" fmla="*/ 5143680 w 5142960"/>
              <a:gd name="textAreaTop" fmla="*/ 0 h 1387800"/>
              <a:gd name="textAreaBottom" fmla="*/ 1388160 h 138780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54" name="Google Shape;988;p66"/>
          <p:cNvSpPr/>
          <p:nvPr/>
        </p:nvSpPr>
        <p:spPr>
          <a:xfrm>
            <a:off x="1104480" y="2710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55" name="Google Shape;989;p66"/>
          <p:cNvSpPr/>
          <p:nvPr/>
        </p:nvSpPr>
        <p:spPr>
          <a:xfrm>
            <a:off x="1553400" y="34524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56" name="Google Shape;990;p66"/>
          <p:cNvSpPr/>
          <p:nvPr/>
        </p:nvSpPr>
        <p:spPr>
          <a:xfrm>
            <a:off x="804240" y="10512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57" name="Google Shape;991;p66"/>
          <p:cNvSpPr/>
          <p:nvPr/>
        </p:nvSpPr>
        <p:spPr>
          <a:xfrm>
            <a:off x="1169640" y="416844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58" name="Google Shape;992;p66"/>
          <p:cNvSpPr/>
          <p:nvPr/>
        </p:nvSpPr>
        <p:spPr>
          <a:xfrm>
            <a:off x="1520640" y="7167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59" name="Google Shape;993;p66"/>
          <p:cNvSpPr/>
          <p:nvPr/>
        </p:nvSpPr>
        <p:spPr>
          <a:xfrm rot="10800000" flipH="1">
            <a:off x="8332560" y="197568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60" name="Google Shape;994;p66"/>
          <p:cNvSpPr/>
          <p:nvPr/>
        </p:nvSpPr>
        <p:spPr>
          <a:xfrm rot="10800000" flipH="1">
            <a:off x="7696440" y="10069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61" name="Google Shape;995;p66"/>
          <p:cNvSpPr/>
          <p:nvPr/>
        </p:nvSpPr>
        <p:spPr>
          <a:xfrm rot="10800000" flipH="1">
            <a:off x="7794000" y="4492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CUSTOM_52">
    <p:bg>
      <p:bgPr>
        <a:solidFill>
          <a:schemeClr val="lt1"/>
        </a:solidFill>
        <a:effectLst/>
      </p:bgPr>
    </p:bg>
    <p:spTree>
      <p:nvGrpSpPr>
        <p:cNvPr id="1" name=""/>
        <p:cNvGrpSpPr/>
        <p:nvPr/>
      </p:nvGrpSpPr>
      <p:grpSpPr>
        <a:xfrm>
          <a:off x="0" y="0"/>
          <a:ext cx="0" cy="0"/>
          <a:chOff x="0" y="0"/>
          <a:chExt cx="0" cy="0"/>
        </a:xfrm>
      </p:grpSpPr>
      <p:sp>
        <p:nvSpPr>
          <p:cNvPr id="762" name="Google Shape;997;p67"/>
          <p:cNvSpPr/>
          <p:nvPr/>
        </p:nvSpPr>
        <p:spPr>
          <a:xfrm rot="15688200" flipH="1">
            <a:off x="-357480" y="-757440"/>
            <a:ext cx="1679400" cy="2038680"/>
          </a:xfrm>
          <a:custGeom>
            <a:avLst/>
            <a:gdLst>
              <a:gd name="textAreaLeft" fmla="*/ -360 w 1679400"/>
              <a:gd name="textAreaRight" fmla="*/ 1679400 w 1679400"/>
              <a:gd name="textAreaTop" fmla="*/ 0 h 2038680"/>
              <a:gd name="textAreaBottom" fmla="*/ 2039040 h 203868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63" name="Google Shape;998;p67"/>
          <p:cNvSpPr/>
          <p:nvPr/>
        </p:nvSpPr>
        <p:spPr>
          <a:xfrm rot="21084000" flipH="1">
            <a:off x="-1765440" y="-320760"/>
            <a:ext cx="4858560" cy="984240"/>
          </a:xfrm>
          <a:custGeom>
            <a:avLst/>
            <a:gdLst>
              <a:gd name="textAreaLeft" fmla="*/ 360 w 4858560"/>
              <a:gd name="textAreaRight" fmla="*/ 4859280 w 4858560"/>
              <a:gd name="textAreaTop" fmla="*/ 0 h 984240"/>
              <a:gd name="textAreaBottom" fmla="*/ 984600 h 98424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64" name="Google Shape;999;p67"/>
          <p:cNvSpPr/>
          <p:nvPr/>
        </p:nvSpPr>
        <p:spPr>
          <a:xfrm flipH="1">
            <a:off x="-1788840" y="-312120"/>
            <a:ext cx="4905720" cy="1059840"/>
          </a:xfrm>
          <a:custGeom>
            <a:avLst/>
            <a:gdLst>
              <a:gd name="textAreaLeft" fmla="*/ -360 w 4905720"/>
              <a:gd name="textAreaRight" fmla="*/ 4905720 w 490572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65" name="Google Shape;1000;p67"/>
          <p:cNvSpPr/>
          <p:nvPr/>
        </p:nvSpPr>
        <p:spPr>
          <a:xfrm rot="4888200" flipH="1">
            <a:off x="1136880" y="4138560"/>
            <a:ext cx="1679400" cy="2038680"/>
          </a:xfrm>
          <a:custGeom>
            <a:avLst/>
            <a:gdLst>
              <a:gd name="textAreaLeft" fmla="*/ -360 w 1679400"/>
              <a:gd name="textAreaRight" fmla="*/ 1679400 w 1679400"/>
              <a:gd name="textAreaTop" fmla="*/ 0 h 2038680"/>
              <a:gd name="textAreaBottom" fmla="*/ 2039040 h 2038680"/>
            </a:gdLst>
            <a:ahLst/>
            <a:cxnLst/>
            <a:rect l="textAreaLeft" t="textAreaTop" r="textAreaRight" b="textAreaBottom"/>
            <a:pathLst>
              <a:path w="184937" h="139852">
                <a:moveTo>
                  <a:pt x="59024" y="1"/>
                </a:moveTo>
                <a:cubicBezTo>
                  <a:pt x="37702" y="1"/>
                  <a:pt x="17942" y="12858"/>
                  <a:pt x="11925" y="32587"/>
                </a:cubicBezTo>
                <a:cubicBezTo>
                  <a:pt x="1" y="71595"/>
                  <a:pt x="35681" y="113191"/>
                  <a:pt x="79310" y="130384"/>
                </a:cubicBezTo>
                <a:cubicBezTo>
                  <a:pt x="95983" y="136984"/>
                  <a:pt x="112612" y="139851"/>
                  <a:pt x="127490" y="139851"/>
                </a:cubicBezTo>
                <a:cubicBezTo>
                  <a:pt x="160532" y="139851"/>
                  <a:pt x="184937" y="125708"/>
                  <a:pt x="182005" y="106905"/>
                </a:cubicBezTo>
                <a:cubicBezTo>
                  <a:pt x="175997" y="67251"/>
                  <a:pt x="140409" y="105334"/>
                  <a:pt x="114805" y="42848"/>
                </a:cubicBezTo>
                <a:cubicBezTo>
                  <a:pt x="102395" y="12395"/>
                  <a:pt x="79957" y="1"/>
                  <a:pt x="59024"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66" name="Google Shape;1001;p67"/>
          <p:cNvSpPr/>
          <p:nvPr/>
        </p:nvSpPr>
        <p:spPr>
          <a:xfrm rot="11677800" flipH="1">
            <a:off x="-1214280" y="4347360"/>
            <a:ext cx="4858200" cy="984600"/>
          </a:xfrm>
          <a:custGeom>
            <a:avLst/>
            <a:gdLst>
              <a:gd name="textAreaLeft" fmla="*/ -360 w 4858200"/>
              <a:gd name="textAreaRight" fmla="*/ 4858200 w 4858200"/>
              <a:gd name="textAreaTop" fmla="*/ 0 h 984600"/>
              <a:gd name="textAreaBottom" fmla="*/ 984960 h 984600"/>
            </a:gdLst>
            <a:ahLst/>
            <a:cxnLst/>
            <a:rect l="textAreaLeft" t="textAreaTop" r="textAreaRight" b="textAreaBottom"/>
            <a:pathLst>
              <a:path w="264364" h="48804">
                <a:moveTo>
                  <a:pt x="0" y="1"/>
                </a:moveTo>
                <a:lnTo>
                  <a:pt x="0" y="34052"/>
                </a:lnTo>
                <a:cubicBezTo>
                  <a:pt x="3219" y="35165"/>
                  <a:pt x="6028" y="35625"/>
                  <a:pt x="8547" y="35625"/>
                </a:cubicBezTo>
                <a:cubicBezTo>
                  <a:pt x="20567" y="35625"/>
                  <a:pt x="25980" y="25146"/>
                  <a:pt x="37813" y="25146"/>
                </a:cubicBezTo>
                <a:cubicBezTo>
                  <a:pt x="42388" y="25146"/>
                  <a:pt x="47922" y="26712"/>
                  <a:pt x="55168" y="31055"/>
                </a:cubicBezTo>
                <a:cubicBezTo>
                  <a:pt x="70462" y="40234"/>
                  <a:pt x="80176" y="48502"/>
                  <a:pt x="91777" y="48502"/>
                </a:cubicBezTo>
                <a:cubicBezTo>
                  <a:pt x="98366" y="48502"/>
                  <a:pt x="105563" y="45836"/>
                  <a:pt x="114738" y="39155"/>
                </a:cubicBezTo>
                <a:cubicBezTo>
                  <a:pt x="122916" y="33205"/>
                  <a:pt x="129075" y="31386"/>
                  <a:pt x="134351" y="31386"/>
                </a:cubicBezTo>
                <a:cubicBezTo>
                  <a:pt x="142654" y="31386"/>
                  <a:pt x="148772" y="35892"/>
                  <a:pt x="157136" y="35892"/>
                </a:cubicBezTo>
                <a:cubicBezTo>
                  <a:pt x="163427" y="35892"/>
                  <a:pt x="170988" y="33343"/>
                  <a:pt x="181706" y="24412"/>
                </a:cubicBezTo>
                <a:cubicBezTo>
                  <a:pt x="184794" y="21838"/>
                  <a:pt x="187774" y="20762"/>
                  <a:pt x="190680" y="20762"/>
                </a:cubicBezTo>
                <a:cubicBezTo>
                  <a:pt x="205031" y="20762"/>
                  <a:pt x="217584" y="46994"/>
                  <a:pt x="232473" y="48634"/>
                </a:cubicBezTo>
                <a:cubicBezTo>
                  <a:pt x="233525" y="48749"/>
                  <a:pt x="234513" y="48803"/>
                  <a:pt x="235446" y="48803"/>
                </a:cubicBezTo>
                <a:cubicBezTo>
                  <a:pt x="246713" y="48803"/>
                  <a:pt x="250150" y="40916"/>
                  <a:pt x="264364" y="38048"/>
                </a:cubicBezTo>
                <a:lnTo>
                  <a:pt x="26436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67" name="Google Shape;1002;p67"/>
          <p:cNvSpPr/>
          <p:nvPr/>
        </p:nvSpPr>
        <p:spPr>
          <a:xfrm rot="11253000" flipH="1">
            <a:off x="-752760" y="4478400"/>
            <a:ext cx="4905360" cy="1059840"/>
          </a:xfrm>
          <a:custGeom>
            <a:avLst/>
            <a:gdLst>
              <a:gd name="textAreaLeft" fmla="*/ 360 w 4905360"/>
              <a:gd name="textAreaRight" fmla="*/ 4906080 w 4905360"/>
              <a:gd name="textAreaTop" fmla="*/ 0 h 1059840"/>
              <a:gd name="textAreaBottom" fmla="*/ 1060200 h 1059840"/>
            </a:gdLst>
            <a:ahLst/>
            <a:cxnLst/>
            <a:rect l="textAreaLeft" t="textAreaTop" r="textAreaRight" b="textAreaBottom"/>
            <a:pathLst>
              <a:path w="264337" h="53519">
                <a:moveTo>
                  <a:pt x="0" y="0"/>
                </a:moveTo>
                <a:lnTo>
                  <a:pt x="0" y="15527"/>
                </a:lnTo>
                <a:cubicBezTo>
                  <a:pt x="1926" y="15152"/>
                  <a:pt x="3735" y="14976"/>
                  <a:pt x="5438" y="14976"/>
                </a:cubicBezTo>
                <a:cubicBezTo>
                  <a:pt x="30663" y="14976"/>
                  <a:pt x="32875" y="53519"/>
                  <a:pt x="53900" y="53519"/>
                </a:cubicBezTo>
                <a:cubicBezTo>
                  <a:pt x="54445" y="53519"/>
                  <a:pt x="55002" y="53493"/>
                  <a:pt x="55573" y="53440"/>
                </a:cubicBezTo>
                <a:cubicBezTo>
                  <a:pt x="76094" y="51555"/>
                  <a:pt x="75382" y="25592"/>
                  <a:pt x="95618" y="25592"/>
                </a:cubicBezTo>
                <a:cubicBezTo>
                  <a:pt x="98284" y="25592"/>
                  <a:pt x="101312" y="26042"/>
                  <a:pt x="104800" y="27057"/>
                </a:cubicBezTo>
                <a:cubicBezTo>
                  <a:pt x="116474" y="30462"/>
                  <a:pt x="126065" y="31818"/>
                  <a:pt x="134168" y="31818"/>
                </a:cubicBezTo>
                <a:cubicBezTo>
                  <a:pt x="165913" y="31818"/>
                  <a:pt x="174833" y="11001"/>
                  <a:pt x="196809" y="11001"/>
                </a:cubicBezTo>
                <a:cubicBezTo>
                  <a:pt x="197872" y="11001"/>
                  <a:pt x="198967" y="11050"/>
                  <a:pt x="200095" y="11152"/>
                </a:cubicBezTo>
                <a:cubicBezTo>
                  <a:pt x="229610" y="13799"/>
                  <a:pt x="221509" y="30730"/>
                  <a:pt x="264337" y="35806"/>
                </a:cubicBezTo>
                <a:lnTo>
                  <a:pt x="26433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68" name="Google Shape;1003;p67"/>
          <p:cNvSpPr/>
          <p:nvPr/>
        </p:nvSpPr>
        <p:spPr>
          <a:xfrm rot="5400000">
            <a:off x="1197360" y="844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69" name="Google Shape;1004;p67"/>
          <p:cNvSpPr/>
          <p:nvPr/>
        </p:nvSpPr>
        <p:spPr>
          <a:xfrm rot="5400000">
            <a:off x="1196640" y="44668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70" name="Google Shape;1005;p67"/>
          <p:cNvSpPr/>
          <p:nvPr/>
        </p:nvSpPr>
        <p:spPr>
          <a:xfrm rot="16200000">
            <a:off x="540000" y="6915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71" name="Google Shape;1006;p67"/>
          <p:cNvSpPr/>
          <p:nvPr/>
        </p:nvSpPr>
        <p:spPr>
          <a:xfrm rot="5400000">
            <a:off x="540360" y="38325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CUSTOM_53">
    <p:bg>
      <p:bgPr>
        <a:solidFill>
          <a:schemeClr val="lt1"/>
        </a:solidFill>
        <a:effectLst/>
      </p:bgPr>
    </p:bg>
    <p:spTree>
      <p:nvGrpSpPr>
        <p:cNvPr id="1" name=""/>
        <p:cNvGrpSpPr/>
        <p:nvPr/>
      </p:nvGrpSpPr>
      <p:grpSpPr>
        <a:xfrm>
          <a:off x="0" y="0"/>
          <a:ext cx="0" cy="0"/>
          <a:chOff x="0" y="0"/>
          <a:chExt cx="0" cy="0"/>
        </a:xfrm>
      </p:grpSpPr>
      <p:sp>
        <p:nvSpPr>
          <p:cNvPr id="772" name="Google Shape;1008;p68"/>
          <p:cNvSpPr/>
          <p:nvPr/>
        </p:nvSpPr>
        <p:spPr>
          <a:xfrm rot="10800000">
            <a:off x="3938040" y="4411440"/>
            <a:ext cx="3936600" cy="732240"/>
          </a:xfrm>
          <a:custGeom>
            <a:avLst/>
            <a:gdLst>
              <a:gd name="textAreaLeft" fmla="*/ 0 w 3936600"/>
              <a:gd name="textAreaRight" fmla="*/ 3936960 w 3936600"/>
              <a:gd name="textAreaTop" fmla="*/ 0 h 732240"/>
              <a:gd name="textAreaBottom" fmla="*/ 732600 h 7322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73" name="Google Shape;1009;p68"/>
          <p:cNvSpPr/>
          <p:nvPr/>
        </p:nvSpPr>
        <p:spPr>
          <a:xfrm flipH="1">
            <a:off x="3939480" y="0"/>
            <a:ext cx="5126400" cy="1295640"/>
          </a:xfrm>
          <a:custGeom>
            <a:avLst/>
            <a:gdLst>
              <a:gd name="textAreaLeft" fmla="*/ 360 w 5126400"/>
              <a:gd name="textAreaRight" fmla="*/ 5127120 w 5126400"/>
              <a:gd name="textAreaTop" fmla="*/ 0 h 1295640"/>
              <a:gd name="textAreaBottom" fmla="*/ 1296000 h 1295640"/>
            </a:gdLst>
            <a:ahLst/>
            <a:cxnLst/>
            <a:rect l="textAreaLeft" t="textAreaTop" r="textAreaRight" b="textAreaBottom"/>
            <a:pathLst>
              <a:path w="299106" h="92815">
                <a:moveTo>
                  <a:pt x="296744" y="0"/>
                </a:moveTo>
                <a:cubicBezTo>
                  <a:pt x="296744" y="0"/>
                  <a:pt x="299105" y="58876"/>
                  <a:pt x="213742" y="35045"/>
                </a:cubicBezTo>
                <a:cubicBezTo>
                  <a:pt x="149627" y="17191"/>
                  <a:pt x="133321" y="92815"/>
                  <a:pt x="82635" y="92815"/>
                </a:cubicBezTo>
                <a:cubicBezTo>
                  <a:pt x="45376" y="92815"/>
                  <a:pt x="1" y="70755"/>
                  <a:pt x="13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74" name="Google Shape;1010;p68"/>
          <p:cNvSpPr/>
          <p:nvPr/>
        </p:nvSpPr>
        <p:spPr>
          <a:xfrm rot="10800000" flipH="1">
            <a:off x="4720320" y="4142160"/>
            <a:ext cx="5734800" cy="1001520"/>
          </a:xfrm>
          <a:custGeom>
            <a:avLst/>
            <a:gdLst>
              <a:gd name="textAreaLeft" fmla="*/ 360 w 5734800"/>
              <a:gd name="textAreaRight" fmla="*/ 5735520 w 5734800"/>
              <a:gd name="textAreaTop" fmla="*/ 0 h 1001520"/>
              <a:gd name="textAreaBottom" fmla="*/ 1001880 h 1001520"/>
            </a:gdLst>
            <a:ahLst/>
            <a:cxnLst/>
            <a:rect l="textAreaLeft" t="textAreaTop" r="textAreaRight" b="textAreaBottom"/>
            <a:pathLst>
              <a:path w="295582" h="107710">
                <a:moveTo>
                  <a:pt x="3890" y="648"/>
                </a:moveTo>
                <a:cubicBezTo>
                  <a:pt x="3890" y="648"/>
                  <a:pt x="1" y="60607"/>
                  <a:pt x="64065" y="49263"/>
                </a:cubicBezTo>
                <a:cubicBezTo>
                  <a:pt x="132883" y="37164"/>
                  <a:pt x="123484" y="107710"/>
                  <a:pt x="183551" y="107710"/>
                </a:cubicBezTo>
                <a:cubicBezTo>
                  <a:pt x="232814" y="107710"/>
                  <a:pt x="209155" y="40513"/>
                  <a:pt x="252368" y="34787"/>
                </a:cubicBezTo>
                <a:cubicBezTo>
                  <a:pt x="295582" y="29061"/>
                  <a:pt x="285751" y="0"/>
                  <a:pt x="285751"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75" name="Google Shape;1011;p68"/>
          <p:cNvSpPr/>
          <p:nvPr/>
        </p:nvSpPr>
        <p:spPr>
          <a:xfrm rot="10800000" flipH="1">
            <a:off x="5013720" y="720"/>
            <a:ext cx="4130640" cy="1472400"/>
          </a:xfrm>
          <a:custGeom>
            <a:avLst/>
            <a:gdLst>
              <a:gd name="textAreaLeft" fmla="*/ 360 w 4130640"/>
              <a:gd name="textAreaRight" fmla="*/ 4131360 w 4130640"/>
              <a:gd name="textAreaTop" fmla="*/ 0 h 1472400"/>
              <a:gd name="textAreaBottom" fmla="*/ 1472760 h 1472400"/>
            </a:gdLst>
            <a:ahLst/>
            <a:cxnLst/>
            <a:rect l="textAreaLeft" t="textAreaTop" r="textAreaRight" b="textAreaBottom"/>
            <a:pathLst>
              <a:path w="285673" h="154588">
                <a:moveTo>
                  <a:pt x="2715" y="154588"/>
                </a:moveTo>
                <a:cubicBezTo>
                  <a:pt x="2715" y="154588"/>
                  <a:pt x="0" y="113633"/>
                  <a:pt x="45298" y="113633"/>
                </a:cubicBezTo>
                <a:cubicBezTo>
                  <a:pt x="90596" y="113633"/>
                  <a:pt x="125888" y="112160"/>
                  <a:pt x="135972" y="50651"/>
                </a:cubicBezTo>
                <a:cubicBezTo>
                  <a:pt x="144194" y="621"/>
                  <a:pt x="221914" y="1"/>
                  <a:pt x="238978" y="40955"/>
                </a:cubicBezTo>
                <a:cubicBezTo>
                  <a:pt x="255965" y="81987"/>
                  <a:pt x="285673" y="81987"/>
                  <a:pt x="285673" y="81987"/>
                </a:cubicBezTo>
                <a:lnTo>
                  <a:pt x="285673" y="154588"/>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76" name="Google Shape;1012;p68"/>
          <p:cNvSpPr/>
          <p:nvPr/>
        </p:nvSpPr>
        <p:spPr>
          <a:xfrm rot="10800000">
            <a:off x="5629320" y="360"/>
            <a:ext cx="3514680" cy="1472400"/>
          </a:xfrm>
          <a:custGeom>
            <a:avLst/>
            <a:gdLst>
              <a:gd name="textAreaLeft" fmla="*/ 0 w 3514680"/>
              <a:gd name="textAreaRight" fmla="*/ 3515040 w 3514680"/>
              <a:gd name="textAreaTop" fmla="*/ 0 h 1472400"/>
              <a:gd name="textAreaBottom" fmla="*/ 1472760 h 1472400"/>
            </a:gdLst>
            <a:ahLst/>
            <a:cxnLst/>
            <a:rect l="textAreaLeft" t="textAreaTop" r="textAreaRight" b="textAreaBottom"/>
            <a:pathLst>
              <a:path w="305002" h="196093">
                <a:moveTo>
                  <a:pt x="0" y="27686"/>
                </a:moveTo>
                <a:cubicBezTo>
                  <a:pt x="0" y="27686"/>
                  <a:pt x="68206" y="0"/>
                  <a:pt x="88558" y="59039"/>
                </a:cubicBezTo>
                <a:cubicBezTo>
                  <a:pt x="108910" y="118077"/>
                  <a:pt x="211769" y="29244"/>
                  <a:pt x="211769" y="120186"/>
                </a:cubicBezTo>
                <a:cubicBezTo>
                  <a:pt x="211769" y="172257"/>
                  <a:pt x="305002" y="135404"/>
                  <a:pt x="280800" y="196092"/>
                </a:cubicBezTo>
                <a:lnTo>
                  <a:pt x="0" y="196092"/>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77" name="Google Shape;1013;p68"/>
          <p:cNvSpPr/>
          <p:nvPr/>
        </p:nvSpPr>
        <p:spPr>
          <a:xfrm rot="10800000">
            <a:off x="5221080" y="4263840"/>
            <a:ext cx="3936600" cy="879840"/>
          </a:xfrm>
          <a:custGeom>
            <a:avLst/>
            <a:gdLst>
              <a:gd name="textAreaLeft" fmla="*/ 0 w 3936600"/>
              <a:gd name="textAreaRight" fmla="*/ 3936960 w 3936600"/>
              <a:gd name="textAreaTop" fmla="*/ 0 h 879840"/>
              <a:gd name="textAreaBottom" fmla="*/ 880200 h 879840"/>
            </a:gdLst>
            <a:ahLst/>
            <a:cxnLst/>
            <a:rect l="textAreaLeft" t="textAreaTop" r="textAreaRight" b="textAreaBottom"/>
            <a:pathLst>
              <a:path w="294198" h="130204">
                <a:moveTo>
                  <a:pt x="283570" y="0"/>
                </a:moveTo>
                <a:cubicBezTo>
                  <a:pt x="283570" y="0"/>
                  <a:pt x="294198" y="57826"/>
                  <a:pt x="203889" y="45181"/>
                </a:cubicBezTo>
                <a:cubicBezTo>
                  <a:pt x="141812" y="36461"/>
                  <a:pt x="157999" y="89109"/>
                  <a:pt x="113581" y="109929"/>
                </a:cubicBezTo>
                <a:cubicBezTo>
                  <a:pt x="70252" y="130203"/>
                  <a:pt x="37442" y="67963"/>
                  <a:pt x="0" y="114071"/>
                </a:cubicBezTo>
                <a:lnTo>
                  <a:pt x="0" y="436"/>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78" name="Google Shape;1014;p68"/>
          <p:cNvSpPr/>
          <p:nvPr/>
        </p:nvSpPr>
        <p:spPr>
          <a:xfrm rot="5400000">
            <a:off x="6528240" y="4483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79" name="Google Shape;1015;p68"/>
          <p:cNvSpPr/>
          <p:nvPr/>
        </p:nvSpPr>
        <p:spPr>
          <a:xfrm rot="5400000">
            <a:off x="5530320" y="9450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80" name="Google Shape;1016;p68"/>
          <p:cNvSpPr/>
          <p:nvPr/>
        </p:nvSpPr>
        <p:spPr>
          <a:xfrm rot="16200000">
            <a:off x="5870880" y="43308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81" name="Google Shape;1017;p68"/>
          <p:cNvSpPr/>
          <p:nvPr/>
        </p:nvSpPr>
        <p:spPr>
          <a:xfrm rot="5400000">
            <a:off x="4874400" y="3103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MAIN_POINT">
    <p:bg>
      <p:bgPr>
        <a:solidFill>
          <a:schemeClr val="lt1"/>
        </a:solidFill>
        <a:effectLst/>
      </p:bgPr>
    </p:bg>
    <p:spTree>
      <p:nvGrpSpPr>
        <p:cNvPr id="1" name=""/>
        <p:cNvGrpSpPr/>
        <p:nvPr/>
      </p:nvGrpSpPr>
      <p:grpSpPr>
        <a:xfrm>
          <a:off x="0" y="0"/>
          <a:ext cx="0" cy="0"/>
          <a:chOff x="0" y="0"/>
          <a:chExt cx="0" cy="0"/>
        </a:xfrm>
      </p:grpSpPr>
      <p:sp>
        <p:nvSpPr>
          <p:cNvPr id="782" name="PlaceHolder 1"/>
          <p:cNvSpPr>
            <a:spLocks noGrp="1"/>
          </p:cNvSpPr>
          <p:nvPr>
            <p:ph type="title"/>
          </p:nvPr>
        </p:nvSpPr>
        <p:spPr>
          <a:xfrm>
            <a:off x="1388160" y="1076040"/>
            <a:ext cx="6367320" cy="2838960"/>
          </a:xfrm>
          <a:prstGeom prst="rect">
            <a:avLst/>
          </a:prstGeom>
          <a:noFill/>
          <a:ln w="0">
            <a:noFill/>
          </a:ln>
        </p:spPr>
        <p:txBody>
          <a:bodyPr lIns="91440" tIns="91440" rIns="91440" bIns="91440" anchor="ctr">
            <a:noAutofit/>
          </a:bodyPr>
          <a:lstStyle/>
          <a:p>
            <a:pPr indent="0">
              <a:buNone/>
            </a:pPr>
            <a:r>
              <a:rPr lang="fr-FR" sz="9500" b="0" u="none" strike="noStrike">
                <a:solidFill>
                  <a:schemeClr val="dk1"/>
                </a:solidFill>
                <a:effectLst/>
                <a:uFillTx/>
                <a:latin typeface="Arial"/>
              </a:rPr>
              <a:t>Click to edit the title text format</a:t>
            </a:r>
          </a:p>
        </p:txBody>
      </p:sp>
      <p:sp>
        <p:nvSpPr>
          <p:cNvPr id="783" name="Google Shape;107;p8"/>
          <p:cNvSpPr/>
          <p:nvPr/>
        </p:nvSpPr>
        <p:spPr>
          <a:xfrm flipH="1">
            <a:off x="-426240" y="-84600"/>
            <a:ext cx="6889680" cy="879480"/>
          </a:xfrm>
          <a:custGeom>
            <a:avLst/>
            <a:gdLst>
              <a:gd name="textAreaLeft" fmla="*/ 360 w 6889680"/>
              <a:gd name="textAreaRight" fmla="*/ 6890400 w 6889680"/>
              <a:gd name="textAreaTop" fmla="*/ 0 h 879480"/>
              <a:gd name="textAreaBottom" fmla="*/ 879840 h 879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84" name="Google Shape;108;p8"/>
          <p:cNvSpPr/>
          <p:nvPr/>
        </p:nvSpPr>
        <p:spPr>
          <a:xfrm rot="10800000">
            <a:off x="-294480" y="-364680"/>
            <a:ext cx="3086280" cy="971640"/>
          </a:xfrm>
          <a:custGeom>
            <a:avLst/>
            <a:gdLst>
              <a:gd name="textAreaLeft" fmla="*/ 0 w 3086280"/>
              <a:gd name="textAreaRight" fmla="*/ 3086640 w 3086280"/>
              <a:gd name="textAreaTop" fmla="*/ 0 h 971640"/>
              <a:gd name="textAreaBottom" fmla="*/ 972000 h 9716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85" name="Google Shape;109;p8"/>
          <p:cNvSpPr/>
          <p:nvPr/>
        </p:nvSpPr>
        <p:spPr>
          <a:xfrm rot="16200000">
            <a:off x="232560" y="-691200"/>
            <a:ext cx="1404360" cy="2093400"/>
          </a:xfrm>
          <a:custGeom>
            <a:avLst/>
            <a:gdLst>
              <a:gd name="textAreaLeft" fmla="*/ 0 w 1404360"/>
              <a:gd name="textAreaRight" fmla="*/ 1404720 w 1404360"/>
              <a:gd name="textAreaTop" fmla="*/ 0 h 2093400"/>
              <a:gd name="textAreaBottom" fmla="*/ 2093760 h 209340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86" name="Google Shape;110;p8"/>
          <p:cNvSpPr/>
          <p:nvPr/>
        </p:nvSpPr>
        <p:spPr>
          <a:xfrm flipH="1">
            <a:off x="683640" y="6069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87" name="Google Shape;111;p8"/>
          <p:cNvSpPr/>
          <p:nvPr/>
        </p:nvSpPr>
        <p:spPr>
          <a:xfrm flipH="1">
            <a:off x="2475360" y="6667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88" name="Google Shape;112;p8"/>
          <p:cNvSpPr/>
          <p:nvPr/>
        </p:nvSpPr>
        <p:spPr>
          <a:xfrm flipH="1">
            <a:off x="3173760" y="24480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89" name="Google Shape;113;p8"/>
          <p:cNvSpPr/>
          <p:nvPr/>
        </p:nvSpPr>
        <p:spPr>
          <a:xfrm flipH="1">
            <a:off x="6565680" y="273600"/>
            <a:ext cx="163080" cy="1630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90" name="Google Shape;114;p8"/>
          <p:cNvSpPr/>
          <p:nvPr/>
        </p:nvSpPr>
        <p:spPr>
          <a:xfrm rot="10800000" flipH="1">
            <a:off x="2631600" y="4430880"/>
            <a:ext cx="6889680" cy="879480"/>
          </a:xfrm>
          <a:custGeom>
            <a:avLst/>
            <a:gdLst>
              <a:gd name="textAreaLeft" fmla="*/ 360 w 6889680"/>
              <a:gd name="textAreaRight" fmla="*/ 6890400 w 6889680"/>
              <a:gd name="textAreaTop" fmla="*/ 0 h 879480"/>
              <a:gd name="textAreaBottom" fmla="*/ 879840 h 879480"/>
            </a:gdLst>
            <a:ahLst/>
            <a:cxnLst/>
            <a:rect l="textAreaLeft" t="textAreaTop" r="textAreaRight" b="textAreaBottom"/>
            <a:pathLst>
              <a:path w="79484" h="14785">
                <a:moveTo>
                  <a:pt x="64823" y="0"/>
                </a:moveTo>
                <a:cubicBezTo>
                  <a:pt x="56730" y="0"/>
                  <a:pt x="48629" y="357"/>
                  <a:pt x="40537" y="566"/>
                </a:cubicBezTo>
                <a:cubicBezTo>
                  <a:pt x="32882" y="767"/>
                  <a:pt x="25204" y="856"/>
                  <a:pt x="17548" y="856"/>
                </a:cubicBezTo>
                <a:lnTo>
                  <a:pt x="6188" y="856"/>
                </a:lnTo>
                <a:cubicBezTo>
                  <a:pt x="5806" y="856"/>
                  <a:pt x="5327" y="841"/>
                  <a:pt x="4808" y="841"/>
                </a:cubicBezTo>
                <a:cubicBezTo>
                  <a:pt x="2720" y="841"/>
                  <a:pt x="0" y="1085"/>
                  <a:pt x="519" y="3534"/>
                </a:cubicBezTo>
                <a:cubicBezTo>
                  <a:pt x="1166" y="6614"/>
                  <a:pt x="4269" y="9560"/>
                  <a:pt x="6746" y="11190"/>
                </a:cubicBezTo>
                <a:cubicBezTo>
                  <a:pt x="10540" y="13712"/>
                  <a:pt x="15160" y="14738"/>
                  <a:pt x="19713" y="14783"/>
                </a:cubicBezTo>
                <a:cubicBezTo>
                  <a:pt x="19807" y="14784"/>
                  <a:pt x="19901" y="14784"/>
                  <a:pt x="19995" y="14784"/>
                </a:cubicBezTo>
                <a:cubicBezTo>
                  <a:pt x="22334" y="14784"/>
                  <a:pt x="24671" y="14518"/>
                  <a:pt x="26967" y="14024"/>
                </a:cubicBezTo>
                <a:cubicBezTo>
                  <a:pt x="29891" y="13377"/>
                  <a:pt x="32703" y="12350"/>
                  <a:pt x="35515" y="11324"/>
                </a:cubicBezTo>
                <a:cubicBezTo>
                  <a:pt x="42724" y="8712"/>
                  <a:pt x="50045" y="6235"/>
                  <a:pt x="57633" y="5141"/>
                </a:cubicBezTo>
                <a:cubicBezTo>
                  <a:pt x="61727" y="4546"/>
                  <a:pt x="65864" y="4360"/>
                  <a:pt x="70011" y="4360"/>
                </a:cubicBezTo>
                <a:cubicBezTo>
                  <a:pt x="73167" y="4360"/>
                  <a:pt x="76330" y="4468"/>
                  <a:pt x="79484" y="4583"/>
                </a:cubicBezTo>
                <a:cubicBezTo>
                  <a:pt x="79461" y="3222"/>
                  <a:pt x="79439" y="1860"/>
                  <a:pt x="79439" y="499"/>
                </a:cubicBezTo>
                <a:cubicBezTo>
                  <a:pt x="74572" y="130"/>
                  <a:pt x="69699" y="0"/>
                  <a:pt x="6482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91" name="Google Shape;115;p8"/>
          <p:cNvSpPr/>
          <p:nvPr/>
        </p:nvSpPr>
        <p:spPr>
          <a:xfrm>
            <a:off x="6302880" y="4618800"/>
            <a:ext cx="3086280" cy="971640"/>
          </a:xfrm>
          <a:custGeom>
            <a:avLst/>
            <a:gdLst>
              <a:gd name="textAreaLeft" fmla="*/ 0 w 3086280"/>
              <a:gd name="textAreaRight" fmla="*/ 3086640 w 3086280"/>
              <a:gd name="textAreaTop" fmla="*/ 0 h 971640"/>
              <a:gd name="textAreaBottom" fmla="*/ 972000 h 9716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92" name="Google Shape;116;p8"/>
          <p:cNvSpPr/>
          <p:nvPr/>
        </p:nvSpPr>
        <p:spPr>
          <a:xfrm rot="5400000">
            <a:off x="7457760" y="3823560"/>
            <a:ext cx="1404360" cy="2093400"/>
          </a:xfrm>
          <a:custGeom>
            <a:avLst/>
            <a:gdLst>
              <a:gd name="textAreaLeft" fmla="*/ 0 w 1404360"/>
              <a:gd name="textAreaRight" fmla="*/ 1404720 w 1404360"/>
              <a:gd name="textAreaTop" fmla="*/ 0 h 2093400"/>
              <a:gd name="textAreaBottom" fmla="*/ 2093760 h 2093400"/>
            </a:gdLst>
            <a:ahLst/>
            <a:cxnLst/>
            <a:rect l="textAreaLeft" t="textAreaTop" r="textAreaRight" b="textAreaBottom"/>
            <a:pathLst>
              <a:path w="24039" h="44420">
                <a:moveTo>
                  <a:pt x="17715" y="1"/>
                </a:moveTo>
                <a:cubicBezTo>
                  <a:pt x="16371" y="1"/>
                  <a:pt x="14900" y="541"/>
                  <a:pt x="13704" y="2213"/>
                </a:cubicBezTo>
                <a:cubicBezTo>
                  <a:pt x="10848" y="6185"/>
                  <a:pt x="15289" y="12211"/>
                  <a:pt x="13392" y="17300"/>
                </a:cubicBezTo>
                <a:cubicBezTo>
                  <a:pt x="11272" y="22947"/>
                  <a:pt x="1" y="24509"/>
                  <a:pt x="1384" y="34262"/>
                </a:cubicBezTo>
                <a:cubicBezTo>
                  <a:pt x="2268" y="40412"/>
                  <a:pt x="11808" y="44419"/>
                  <a:pt x="18141" y="44419"/>
                </a:cubicBezTo>
                <a:cubicBezTo>
                  <a:pt x="19486" y="44419"/>
                  <a:pt x="20686" y="44239"/>
                  <a:pt x="21628" y="43860"/>
                </a:cubicBezTo>
                <a:cubicBezTo>
                  <a:pt x="21918" y="43748"/>
                  <a:pt x="23413" y="36851"/>
                  <a:pt x="23480" y="36048"/>
                </a:cubicBezTo>
                <a:cubicBezTo>
                  <a:pt x="24038" y="28549"/>
                  <a:pt x="24016" y="20983"/>
                  <a:pt x="23369" y="13484"/>
                </a:cubicBezTo>
                <a:cubicBezTo>
                  <a:pt x="23056" y="9890"/>
                  <a:pt x="22699" y="6252"/>
                  <a:pt x="22186" y="2681"/>
                </a:cubicBezTo>
                <a:cubicBezTo>
                  <a:pt x="22052" y="1766"/>
                  <a:pt x="22141" y="2168"/>
                  <a:pt x="21315" y="1320"/>
                </a:cubicBezTo>
                <a:cubicBezTo>
                  <a:pt x="20767" y="784"/>
                  <a:pt x="19333" y="1"/>
                  <a:pt x="17715" y="1"/>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93" name="Google Shape;117;p8"/>
          <p:cNvSpPr/>
          <p:nvPr/>
        </p:nvSpPr>
        <p:spPr>
          <a:xfrm rot="10800000" flipH="1">
            <a:off x="8313480" y="45205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94" name="Google Shape;118;p8"/>
          <p:cNvSpPr/>
          <p:nvPr/>
        </p:nvSpPr>
        <p:spPr>
          <a:xfrm rot="10800000" flipH="1">
            <a:off x="6454800" y="4395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95" name="Google Shape;119;p8"/>
          <p:cNvSpPr/>
          <p:nvPr/>
        </p:nvSpPr>
        <p:spPr>
          <a:xfrm rot="10800000" flipH="1">
            <a:off x="5823360" y="4882680"/>
            <a:ext cx="97920" cy="982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96" name="Google Shape;120;p8"/>
          <p:cNvSpPr/>
          <p:nvPr/>
        </p:nvSpPr>
        <p:spPr>
          <a:xfrm rot="10800000" flipH="1">
            <a:off x="8749800" y="42325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97" name="Google Shape;121;p8"/>
          <p:cNvSpPr/>
          <p:nvPr/>
        </p:nvSpPr>
        <p:spPr>
          <a:xfrm rot="10800000" flipH="1">
            <a:off x="2364480" y="4789080"/>
            <a:ext cx="163080" cy="1630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98" name="Google Shape;122;p8"/>
          <p:cNvSpPr/>
          <p:nvPr/>
        </p:nvSpPr>
        <p:spPr>
          <a:xfrm flipH="1">
            <a:off x="180720" y="8301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SECTION_TITLE_AND_DESCRIPTION">
    <p:bg>
      <p:bgPr>
        <a:solidFill>
          <a:schemeClr val="lt1"/>
        </a:solidFill>
        <a:effectLst/>
      </p:bgPr>
    </p:bg>
    <p:spTree>
      <p:nvGrpSpPr>
        <p:cNvPr id="1" name=""/>
        <p:cNvGrpSpPr/>
        <p:nvPr/>
      </p:nvGrpSpPr>
      <p:grpSpPr>
        <a:xfrm>
          <a:off x="0" y="0"/>
          <a:ext cx="0" cy="0"/>
          <a:chOff x="0" y="0"/>
          <a:chExt cx="0" cy="0"/>
        </a:xfrm>
      </p:grpSpPr>
      <p:sp>
        <p:nvSpPr>
          <p:cNvPr id="799" name="PlaceHolder 1"/>
          <p:cNvSpPr>
            <a:spLocks noGrp="1"/>
          </p:cNvSpPr>
          <p:nvPr>
            <p:ph type="title"/>
          </p:nvPr>
        </p:nvSpPr>
        <p:spPr>
          <a:xfrm>
            <a:off x="1296000" y="1312920"/>
            <a:ext cx="6551640" cy="1431720"/>
          </a:xfrm>
          <a:prstGeom prst="rect">
            <a:avLst/>
          </a:prstGeom>
          <a:noFill/>
          <a:ln w="0">
            <a:noFill/>
          </a:ln>
        </p:spPr>
        <p:txBody>
          <a:bodyPr lIns="91440" tIns="91440" rIns="91440" bIns="91440" anchor="b">
            <a:noAutofit/>
          </a:bodyPr>
          <a:lstStyle/>
          <a:p>
            <a:pPr indent="0">
              <a:buNone/>
            </a:pPr>
            <a:r>
              <a:rPr lang="fr-FR" sz="5000" b="0" u="none" strike="noStrike">
                <a:solidFill>
                  <a:schemeClr val="dk1"/>
                </a:solidFill>
                <a:effectLst/>
                <a:uFillTx/>
                <a:latin typeface="Arial"/>
              </a:rPr>
              <a:t>Click to edit the title text format</a:t>
            </a:r>
          </a:p>
        </p:txBody>
      </p:sp>
      <p:sp>
        <p:nvSpPr>
          <p:cNvPr id="800" name="Google Shape;126;p9"/>
          <p:cNvSpPr/>
          <p:nvPr/>
        </p:nvSpPr>
        <p:spPr>
          <a:xfrm rot="10800000" flipH="1">
            <a:off x="5365440" y="3285720"/>
            <a:ext cx="4057920" cy="1729440"/>
          </a:xfrm>
          <a:custGeom>
            <a:avLst/>
            <a:gdLst>
              <a:gd name="textAreaLeft" fmla="*/ 360 w 4057920"/>
              <a:gd name="textAreaRight" fmla="*/ 4058640 w 4057920"/>
              <a:gd name="textAreaTop" fmla="*/ 0 h 1729440"/>
              <a:gd name="textAreaBottom" fmla="*/ 1729800 h 172944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1" name="Google Shape;127;p9"/>
          <p:cNvSpPr/>
          <p:nvPr/>
        </p:nvSpPr>
        <p:spPr>
          <a:xfrm rot="10800000" flipH="1">
            <a:off x="4874760" y="4430520"/>
            <a:ext cx="4129920" cy="1084680"/>
          </a:xfrm>
          <a:custGeom>
            <a:avLst/>
            <a:gdLst>
              <a:gd name="textAreaLeft" fmla="*/ 360 w 4129920"/>
              <a:gd name="textAreaRight" fmla="*/ 4130640 w 4129920"/>
              <a:gd name="textAreaTop" fmla="*/ 0 h 1084680"/>
              <a:gd name="textAreaBottom" fmla="*/ 1085040 h 108468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2" name="Google Shape;128;p9"/>
          <p:cNvSpPr/>
          <p:nvPr/>
        </p:nvSpPr>
        <p:spPr>
          <a:xfrm flipH="1">
            <a:off x="5365080" y="466380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3" name="Google Shape;129;p9"/>
          <p:cNvSpPr/>
          <p:nvPr/>
        </p:nvSpPr>
        <p:spPr>
          <a:xfrm flipH="1">
            <a:off x="7188120" y="43826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4" name="Google Shape;130;p9"/>
          <p:cNvSpPr/>
          <p:nvPr/>
        </p:nvSpPr>
        <p:spPr>
          <a:xfrm flipH="1">
            <a:off x="6620400" y="3703320"/>
            <a:ext cx="2873880" cy="1521360"/>
          </a:xfrm>
          <a:custGeom>
            <a:avLst/>
            <a:gdLst>
              <a:gd name="textAreaLeft" fmla="*/ -360 w 2873880"/>
              <a:gd name="textAreaRight" fmla="*/ 2873880 w 2873880"/>
              <a:gd name="textAreaTop" fmla="*/ 0 h 1521360"/>
              <a:gd name="textAreaBottom" fmla="*/ 1521720 h 152136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5" name="Google Shape;131;p9"/>
          <p:cNvSpPr/>
          <p:nvPr/>
        </p:nvSpPr>
        <p:spPr>
          <a:xfrm flipH="1">
            <a:off x="7832880" y="40168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6" name="Google Shape;132;p9"/>
          <p:cNvSpPr/>
          <p:nvPr/>
        </p:nvSpPr>
        <p:spPr>
          <a:xfrm flipH="1">
            <a:off x="8890200" y="300744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7" name="Google Shape;133;p9"/>
          <p:cNvSpPr/>
          <p:nvPr/>
        </p:nvSpPr>
        <p:spPr>
          <a:xfrm flipH="1">
            <a:off x="-260280" y="166680"/>
            <a:ext cx="4057920" cy="1729440"/>
          </a:xfrm>
          <a:custGeom>
            <a:avLst/>
            <a:gdLst>
              <a:gd name="textAreaLeft" fmla="*/ 360 w 4057920"/>
              <a:gd name="textAreaRight" fmla="*/ 4058640 w 4057920"/>
              <a:gd name="textAreaTop" fmla="*/ 0 h 1729440"/>
              <a:gd name="textAreaBottom" fmla="*/ 1729800 h 172944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8" name="Google Shape;134;p9"/>
          <p:cNvSpPr/>
          <p:nvPr/>
        </p:nvSpPr>
        <p:spPr>
          <a:xfrm flipH="1">
            <a:off x="158400" y="-333360"/>
            <a:ext cx="4129920" cy="1084680"/>
          </a:xfrm>
          <a:custGeom>
            <a:avLst/>
            <a:gdLst>
              <a:gd name="textAreaLeft" fmla="*/ 360 w 4129920"/>
              <a:gd name="textAreaRight" fmla="*/ 4130640 w 4129920"/>
              <a:gd name="textAreaTop" fmla="*/ 0 h 1084680"/>
              <a:gd name="textAreaBottom" fmla="*/ 1085040 h 1084680"/>
            </a:gdLst>
            <a:ahLst/>
            <a:cxnLst/>
            <a:rect l="textAreaLeft" t="textAreaTop" r="textAreaRight" b="textAreaBottom"/>
            <a:pathLst>
              <a:path w="72716" h="43165">
                <a:moveTo>
                  <a:pt x="36506" y="1"/>
                </a:moveTo>
                <a:cubicBezTo>
                  <a:pt x="24983" y="1"/>
                  <a:pt x="13559" y="1174"/>
                  <a:pt x="0" y="3973"/>
                </a:cubicBezTo>
                <a:cubicBezTo>
                  <a:pt x="982" y="6629"/>
                  <a:pt x="1205" y="12052"/>
                  <a:pt x="1853" y="14262"/>
                </a:cubicBezTo>
                <a:cubicBezTo>
                  <a:pt x="3259" y="19194"/>
                  <a:pt x="12610" y="30220"/>
                  <a:pt x="23859" y="33077"/>
                </a:cubicBezTo>
                <a:cubicBezTo>
                  <a:pt x="25907" y="33596"/>
                  <a:pt x="27823" y="33808"/>
                  <a:pt x="29631" y="33808"/>
                </a:cubicBezTo>
                <a:cubicBezTo>
                  <a:pt x="37728" y="33808"/>
                  <a:pt x="43662" y="29551"/>
                  <a:pt x="49622" y="29551"/>
                </a:cubicBezTo>
                <a:cubicBezTo>
                  <a:pt x="50569" y="29551"/>
                  <a:pt x="51516" y="29659"/>
                  <a:pt x="52472" y="29907"/>
                </a:cubicBezTo>
                <a:cubicBezTo>
                  <a:pt x="60284" y="31938"/>
                  <a:pt x="55507" y="42049"/>
                  <a:pt x="72715" y="43165"/>
                </a:cubicBezTo>
                <a:cubicBezTo>
                  <a:pt x="70483" y="29863"/>
                  <a:pt x="71086" y="16270"/>
                  <a:pt x="71689" y="2812"/>
                </a:cubicBezTo>
                <a:cubicBezTo>
                  <a:pt x="58580" y="1069"/>
                  <a:pt x="47498" y="1"/>
                  <a:pt x="36506" y="1"/>
                </a:cubicBezTo>
                <a:close/>
              </a:path>
            </a:pathLst>
          </a:cu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9" name="Google Shape;135;p9"/>
          <p:cNvSpPr/>
          <p:nvPr/>
        </p:nvSpPr>
        <p:spPr>
          <a:xfrm rot="10800000" flipH="1">
            <a:off x="3700080" y="41976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0" name="Google Shape;136;p9"/>
          <p:cNvSpPr/>
          <p:nvPr/>
        </p:nvSpPr>
        <p:spPr>
          <a:xfrm rot="10800000" flipH="1">
            <a:off x="1810800" y="63612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1" name="Google Shape;137;p9"/>
          <p:cNvSpPr/>
          <p:nvPr/>
        </p:nvSpPr>
        <p:spPr>
          <a:xfrm rot="10800000" flipH="1">
            <a:off x="-332640" y="-42840"/>
            <a:ext cx="2873880" cy="1521360"/>
          </a:xfrm>
          <a:custGeom>
            <a:avLst/>
            <a:gdLst>
              <a:gd name="textAreaLeft" fmla="*/ -360 w 2873880"/>
              <a:gd name="textAreaRight" fmla="*/ 2873880 w 2873880"/>
              <a:gd name="textAreaTop" fmla="*/ 0 h 1521360"/>
              <a:gd name="textAreaBottom" fmla="*/ 1521720 h 1521360"/>
            </a:gdLst>
            <a:ahLst/>
            <a:cxnLst/>
            <a:rect l="textAreaLeft" t="textAreaTop" r="textAreaRight" b="textAreaBottom"/>
            <a:pathLst>
              <a:path w="80952" h="42859">
                <a:moveTo>
                  <a:pt x="7027" y="1"/>
                </a:moveTo>
                <a:cubicBezTo>
                  <a:pt x="6872" y="1"/>
                  <a:pt x="6717" y="3"/>
                  <a:pt x="6562" y="7"/>
                </a:cubicBezTo>
                <a:cubicBezTo>
                  <a:pt x="4866" y="30"/>
                  <a:pt x="3192" y="387"/>
                  <a:pt x="1629" y="1056"/>
                </a:cubicBezTo>
                <a:cubicBezTo>
                  <a:pt x="0" y="1793"/>
                  <a:pt x="89" y="2418"/>
                  <a:pt x="335" y="4114"/>
                </a:cubicBezTo>
                <a:cubicBezTo>
                  <a:pt x="982" y="8332"/>
                  <a:pt x="1652" y="12528"/>
                  <a:pt x="2321" y="16724"/>
                </a:cubicBezTo>
                <a:lnTo>
                  <a:pt x="4241" y="29022"/>
                </a:lnTo>
                <a:cubicBezTo>
                  <a:pt x="4866" y="32972"/>
                  <a:pt x="6160" y="37347"/>
                  <a:pt x="6160" y="41342"/>
                </a:cubicBezTo>
                <a:cubicBezTo>
                  <a:pt x="6227" y="41676"/>
                  <a:pt x="6294" y="42056"/>
                  <a:pt x="6562" y="42257"/>
                </a:cubicBezTo>
                <a:cubicBezTo>
                  <a:pt x="6776" y="42374"/>
                  <a:pt x="7008" y="42440"/>
                  <a:pt x="7256" y="42440"/>
                </a:cubicBezTo>
                <a:cubicBezTo>
                  <a:pt x="7292" y="42440"/>
                  <a:pt x="7328" y="42438"/>
                  <a:pt x="7365" y="42435"/>
                </a:cubicBezTo>
                <a:cubicBezTo>
                  <a:pt x="18275" y="42693"/>
                  <a:pt x="29189" y="42859"/>
                  <a:pt x="40102" y="42859"/>
                </a:cubicBezTo>
                <a:cubicBezTo>
                  <a:pt x="53724" y="42859"/>
                  <a:pt x="67345" y="42601"/>
                  <a:pt x="80951" y="41944"/>
                </a:cubicBezTo>
                <a:cubicBezTo>
                  <a:pt x="71220" y="38596"/>
                  <a:pt x="61154" y="36409"/>
                  <a:pt x="50910" y="35450"/>
                </a:cubicBezTo>
                <a:cubicBezTo>
                  <a:pt x="46357" y="35003"/>
                  <a:pt x="41513" y="34735"/>
                  <a:pt x="37741" y="32124"/>
                </a:cubicBezTo>
                <a:cubicBezTo>
                  <a:pt x="33880" y="29423"/>
                  <a:pt x="31939" y="24781"/>
                  <a:pt x="30443" y="20317"/>
                </a:cubicBezTo>
                <a:cubicBezTo>
                  <a:pt x="28948" y="15854"/>
                  <a:pt x="27609" y="11144"/>
                  <a:pt x="24439" y="7663"/>
                </a:cubicBezTo>
                <a:cubicBezTo>
                  <a:pt x="22676" y="5743"/>
                  <a:pt x="20422" y="4315"/>
                  <a:pt x="18123" y="3087"/>
                </a:cubicBezTo>
                <a:cubicBezTo>
                  <a:pt x="14732" y="1327"/>
                  <a:pt x="10908" y="1"/>
                  <a:pt x="70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2" name="Google Shape;138;p9"/>
          <p:cNvSpPr/>
          <p:nvPr/>
        </p:nvSpPr>
        <p:spPr>
          <a:xfrm rot="10800000" flipH="1">
            <a:off x="1232640" y="106632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3" name="Google Shape;139;p9"/>
          <p:cNvSpPr/>
          <p:nvPr/>
        </p:nvSpPr>
        <p:spPr>
          <a:xfrm rot="10800000" flipH="1">
            <a:off x="108720" y="201096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4"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CAPTION_ONLY">
    <p:bg>
      <p:bgPr>
        <a:solidFill>
          <a:schemeClr val="lt1"/>
        </a:solidFill>
        <a:effectLst/>
      </p:bgPr>
    </p:bg>
    <p:spTree>
      <p:nvGrpSpPr>
        <p:cNvPr id="1" name=""/>
        <p:cNvGrpSpPr/>
        <p:nvPr/>
      </p:nvGrpSpPr>
      <p:grpSpPr>
        <a:xfrm>
          <a:off x="0" y="0"/>
          <a:ext cx="0" cy="0"/>
          <a:chOff x="0" y="0"/>
          <a:chExt cx="0" cy="0"/>
        </a:xfrm>
      </p:grpSpPr>
      <p:sp>
        <p:nvSpPr>
          <p:cNvPr id="815" name="PlaceHolder 1"/>
          <p:cNvSpPr>
            <a:spLocks noGrp="1"/>
          </p:cNvSpPr>
          <p:nvPr>
            <p:ph type="body"/>
          </p:nvPr>
        </p:nvSpPr>
        <p:spPr>
          <a:xfrm>
            <a:off x="718560" y="540000"/>
            <a:ext cx="3411360" cy="903960"/>
          </a:xfrm>
          <a:prstGeom prst="rect">
            <a:avLst/>
          </a:prstGeom>
          <a:noFill/>
          <a:ln w="0">
            <a:noFill/>
          </a:ln>
        </p:spPr>
        <p:txBody>
          <a:bodyPr lIns="91440" tIns="91440" rIns="91440" bIns="91440" anchor="ctr">
            <a:noAutofit/>
          </a:bodyPr>
          <a:lstStyle/>
          <a:p>
            <a:pPr marL="432000" indent="-324000">
              <a:spcBef>
                <a:spcPts val="1417"/>
              </a:spcBef>
              <a:buClr>
                <a:srgbClr val="000000"/>
              </a:buClr>
              <a:buSzPct val="45000"/>
              <a:buFont typeface="Wingdings" charset="2"/>
              <a:buChar char=""/>
            </a:pPr>
            <a:r>
              <a:rPr lang="fr-FR" sz="30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30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30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30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3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3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3000" b="0" u="none" strike="noStrike">
                <a:solidFill>
                  <a:srgbClr val="000000"/>
                </a:solidFill>
                <a:effectLst/>
                <a:uFillTx/>
                <a:latin typeface="Arial"/>
              </a:rPr>
              <a:t>Seventh Outline Level</a:t>
            </a:r>
          </a:p>
        </p:txBody>
      </p:sp>
      <p:sp>
        <p:nvSpPr>
          <p:cNvPr id="816" name="Google Shape;142;p10"/>
          <p:cNvSpPr/>
          <p:nvPr/>
        </p:nvSpPr>
        <p:spPr>
          <a:xfrm flipH="1">
            <a:off x="3425760" y="3056400"/>
            <a:ext cx="5986440" cy="2126880"/>
          </a:xfrm>
          <a:custGeom>
            <a:avLst/>
            <a:gdLst>
              <a:gd name="textAreaLeft" fmla="*/ -360 w 5986440"/>
              <a:gd name="textAreaRight" fmla="*/ 5986440 w 5986440"/>
              <a:gd name="textAreaTop" fmla="*/ 0 h 2126880"/>
              <a:gd name="textAreaBottom" fmla="*/ 2127240 h 2126880"/>
            </a:gdLst>
            <a:ahLst/>
            <a:cxnLst/>
            <a:rect l="textAreaLeft" t="textAreaTop" r="textAreaRight" b="textAreaBottom"/>
            <a:pathLst>
              <a:path w="143993" h="61524">
                <a:moveTo>
                  <a:pt x="25900" y="1"/>
                </a:moveTo>
                <a:cubicBezTo>
                  <a:pt x="11671" y="1"/>
                  <a:pt x="1" y="8596"/>
                  <a:pt x="1" y="8596"/>
                </a:cubicBezTo>
                <a:lnTo>
                  <a:pt x="186" y="61523"/>
                </a:lnTo>
                <a:lnTo>
                  <a:pt x="143993" y="61523"/>
                </a:lnTo>
                <a:cubicBezTo>
                  <a:pt x="138074" y="43327"/>
                  <a:pt x="128448" y="39288"/>
                  <a:pt x="117124" y="39288"/>
                </a:cubicBezTo>
                <a:cubicBezTo>
                  <a:pt x="108085" y="39288"/>
                  <a:pt x="97965" y="41861"/>
                  <a:pt x="87783" y="41861"/>
                </a:cubicBezTo>
                <a:cubicBezTo>
                  <a:pt x="83897" y="41861"/>
                  <a:pt x="80003" y="41486"/>
                  <a:pt x="76156" y="40451"/>
                </a:cubicBezTo>
                <a:cubicBezTo>
                  <a:pt x="58842" y="35830"/>
                  <a:pt x="64326" y="18763"/>
                  <a:pt x="43685" y="5269"/>
                </a:cubicBezTo>
                <a:cubicBezTo>
                  <a:pt x="37737" y="1386"/>
                  <a:pt x="31612" y="1"/>
                  <a:pt x="25900" y="1"/>
                </a:cubicBezTo>
                <a:close/>
              </a:path>
            </a:pathLst>
          </a:custGeom>
          <a:solidFill>
            <a:schemeClr val="accent3"/>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7" name="Google Shape;143;p10"/>
          <p:cNvSpPr/>
          <p:nvPr/>
        </p:nvSpPr>
        <p:spPr>
          <a:xfrm rot="10800000" flipH="1">
            <a:off x="5737320" y="3381840"/>
            <a:ext cx="3675240" cy="1893600"/>
          </a:xfrm>
          <a:custGeom>
            <a:avLst/>
            <a:gdLst>
              <a:gd name="textAreaLeft" fmla="*/ -360 w 3675240"/>
              <a:gd name="textAreaRight" fmla="*/ 3675240 w 3675240"/>
              <a:gd name="textAreaTop" fmla="*/ 0 h 1893600"/>
              <a:gd name="textAreaBottom" fmla="*/ 1893960 h 1893600"/>
            </a:gdLst>
            <a:ahLst/>
            <a:cxnLst/>
            <a:rect l="textAreaLeft" t="textAreaTop" r="textAreaRight" b="textAreaBottom"/>
            <a:pathLst>
              <a:path w="64695" h="36451">
                <a:moveTo>
                  <a:pt x="5503" y="0"/>
                </a:moveTo>
                <a:cubicBezTo>
                  <a:pt x="2589" y="0"/>
                  <a:pt x="1" y="186"/>
                  <a:pt x="237" y="874"/>
                </a:cubicBezTo>
                <a:cubicBezTo>
                  <a:pt x="460" y="1499"/>
                  <a:pt x="4411" y="2169"/>
                  <a:pt x="5259" y="2593"/>
                </a:cubicBezTo>
                <a:cubicBezTo>
                  <a:pt x="7178" y="3552"/>
                  <a:pt x="8897" y="4869"/>
                  <a:pt x="10325" y="6454"/>
                </a:cubicBezTo>
                <a:cubicBezTo>
                  <a:pt x="13673" y="10092"/>
                  <a:pt x="16619" y="21050"/>
                  <a:pt x="24989" y="22345"/>
                </a:cubicBezTo>
                <a:cubicBezTo>
                  <a:pt x="25398" y="22407"/>
                  <a:pt x="25804" y="22437"/>
                  <a:pt x="26206" y="22437"/>
                </a:cubicBezTo>
                <a:cubicBezTo>
                  <a:pt x="31849" y="22437"/>
                  <a:pt x="36809" y="16669"/>
                  <a:pt x="38871" y="15314"/>
                </a:cubicBezTo>
                <a:cubicBezTo>
                  <a:pt x="39863" y="14681"/>
                  <a:pt x="40996" y="14362"/>
                  <a:pt x="42135" y="14362"/>
                </a:cubicBezTo>
                <a:cubicBezTo>
                  <a:pt x="43201" y="14362"/>
                  <a:pt x="44272" y="14642"/>
                  <a:pt x="45232" y="15203"/>
                </a:cubicBezTo>
                <a:cubicBezTo>
                  <a:pt x="49027" y="17502"/>
                  <a:pt x="49071" y="22858"/>
                  <a:pt x="50634" y="27010"/>
                </a:cubicBezTo>
                <a:cubicBezTo>
                  <a:pt x="52642" y="32143"/>
                  <a:pt x="57307" y="35759"/>
                  <a:pt x="62775" y="36450"/>
                </a:cubicBezTo>
                <a:cubicBezTo>
                  <a:pt x="62396" y="25269"/>
                  <a:pt x="63043" y="14065"/>
                  <a:pt x="64694" y="2994"/>
                </a:cubicBezTo>
                <a:cubicBezTo>
                  <a:pt x="57530" y="1745"/>
                  <a:pt x="50232" y="1499"/>
                  <a:pt x="42978" y="1254"/>
                </a:cubicBezTo>
                <a:cubicBezTo>
                  <a:pt x="32957" y="896"/>
                  <a:pt x="22936" y="562"/>
                  <a:pt x="12914" y="249"/>
                </a:cubicBezTo>
                <a:cubicBezTo>
                  <a:pt x="12140" y="215"/>
                  <a:pt x="8634" y="0"/>
                  <a:pt x="5503" y="0"/>
                </a:cubicBez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8" name="Google Shape;144;p10"/>
          <p:cNvSpPr/>
          <p:nvPr/>
        </p:nvSpPr>
        <p:spPr>
          <a:xfrm rot="315000">
            <a:off x="7305480" y="4459320"/>
            <a:ext cx="2113920" cy="996840"/>
          </a:xfrm>
          <a:custGeom>
            <a:avLst/>
            <a:gdLst>
              <a:gd name="textAreaLeft" fmla="*/ 0 w 2113920"/>
              <a:gd name="textAreaRight" fmla="*/ 2114280 w 2113920"/>
              <a:gd name="textAreaTop" fmla="*/ 0 h 996840"/>
              <a:gd name="textAreaBottom" fmla="*/ 997200 h 996840"/>
            </a:gdLst>
            <a:ahLst/>
            <a:cxnLst/>
            <a:rect l="textAreaLeft" t="textAreaTop" r="textAreaRight" b="textAreaBottom"/>
            <a:pathLst>
              <a:path w="49839" h="23502">
                <a:moveTo>
                  <a:pt x="12527" y="1"/>
                </a:moveTo>
                <a:cubicBezTo>
                  <a:pt x="11413" y="1"/>
                  <a:pt x="10247" y="125"/>
                  <a:pt x="9017" y="410"/>
                </a:cubicBezTo>
                <a:cubicBezTo>
                  <a:pt x="4486" y="1459"/>
                  <a:pt x="402" y="6325"/>
                  <a:pt x="157" y="11280"/>
                </a:cubicBezTo>
                <a:cubicBezTo>
                  <a:pt x="0" y="14650"/>
                  <a:pt x="1518" y="19694"/>
                  <a:pt x="5468" y="22238"/>
                </a:cubicBezTo>
                <a:cubicBezTo>
                  <a:pt x="6967" y="23186"/>
                  <a:pt x="8215" y="23502"/>
                  <a:pt x="9471" y="23502"/>
                </a:cubicBezTo>
                <a:cubicBezTo>
                  <a:pt x="10404" y="23502"/>
                  <a:pt x="11341" y="23327"/>
                  <a:pt x="12387" y="23109"/>
                </a:cubicBezTo>
                <a:cubicBezTo>
                  <a:pt x="23723" y="20797"/>
                  <a:pt x="35152" y="18016"/>
                  <a:pt x="46692" y="18016"/>
                </a:cubicBezTo>
                <a:cubicBezTo>
                  <a:pt x="47740" y="18016"/>
                  <a:pt x="48789" y="18039"/>
                  <a:pt x="49839" y="18087"/>
                </a:cubicBezTo>
                <a:cubicBezTo>
                  <a:pt x="49214" y="15520"/>
                  <a:pt x="49147" y="12820"/>
                  <a:pt x="48500" y="10253"/>
                </a:cubicBezTo>
                <a:cubicBezTo>
                  <a:pt x="47830" y="7664"/>
                  <a:pt x="46245" y="3624"/>
                  <a:pt x="43723" y="2486"/>
                </a:cubicBezTo>
                <a:cubicBezTo>
                  <a:pt x="43091" y="2196"/>
                  <a:pt x="42479" y="2074"/>
                  <a:pt x="41873" y="2074"/>
                </a:cubicBezTo>
                <a:cubicBezTo>
                  <a:pt x="38847" y="2074"/>
                  <a:pt x="35967" y="5108"/>
                  <a:pt x="31336" y="5276"/>
                </a:cubicBezTo>
                <a:cubicBezTo>
                  <a:pt x="31216" y="5280"/>
                  <a:pt x="31096" y="5282"/>
                  <a:pt x="30977" y="5282"/>
                </a:cubicBezTo>
                <a:cubicBezTo>
                  <a:pt x="24835" y="5282"/>
                  <a:pt x="19797" y="1"/>
                  <a:pt x="12527" y="1"/>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9" name="Google Shape;145;p10"/>
          <p:cNvSpPr/>
          <p:nvPr/>
        </p:nvSpPr>
        <p:spPr>
          <a:xfrm flipH="1">
            <a:off x="5698800" y="47844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20" name="Google Shape;146;p10"/>
          <p:cNvSpPr/>
          <p:nvPr/>
        </p:nvSpPr>
        <p:spPr>
          <a:xfrm flipH="1">
            <a:off x="8043840" y="3943080"/>
            <a:ext cx="97920" cy="98280"/>
          </a:xfrm>
          <a:prstGeom prst="ellipse">
            <a:avLst/>
          </a:prstGeom>
          <a:solidFill>
            <a:schemeClr val="accent2"/>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1" name="Google Shape;147;p10"/>
          <p:cNvSpPr/>
          <p:nvPr/>
        </p:nvSpPr>
        <p:spPr>
          <a:xfrm flipH="1">
            <a:off x="8475840" y="3427200"/>
            <a:ext cx="163080" cy="163080"/>
          </a:xfrm>
          <a:prstGeom prst="ellipse">
            <a:avLst/>
          </a:prstGeom>
          <a:solidFill>
            <a:schemeClr val="dk2"/>
          </a:solidFill>
          <a:ln w="0">
            <a:noFill/>
          </a:ln>
        </p:spPr>
        <p:style>
          <a:lnRef idx="0">
            <a:scrgbClr r="0" g="0" b="0"/>
          </a:lnRef>
          <a:fillRef idx="0">
            <a:scrgbClr r="0" g="0" b="0"/>
          </a:fillRef>
          <a:effectRef idx="0">
            <a:scrgbClr r="0" g="0" b="0"/>
          </a:effectRef>
          <a:fontRef idx="minor"/>
        </p:style>
        <p:txBody>
          <a:bodyPr tIns="57600" bIns="57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22" name="Google Shape;148;p10"/>
          <p:cNvSpPr/>
          <p:nvPr/>
        </p:nvSpPr>
        <p:spPr>
          <a:xfrm flipH="1">
            <a:off x="7442280" y="3557160"/>
            <a:ext cx="97920" cy="9828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simple-light-2">
    <p:spTree>
      <p:nvGrpSpPr>
        <p:cNvPr id="1" name=""/>
        <p:cNvGrpSpPr/>
        <p:nvPr/>
      </p:nvGrpSpPr>
      <p:grpSpPr>
        <a:xfrm>
          <a:off x="0" y="0"/>
          <a:ext cx="0" cy="0"/>
          <a:chOff x="0" y="0"/>
          <a:chExt cx="0" cy="0"/>
        </a:xfrm>
      </p:grpSpPr>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Default">
    <p:bg>
      <p:bgPr>
        <a:solidFill>
          <a:srgbClr val="0E2A47"/>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Default 1">
    <p:bg>
      <p:bgPr>
        <a:solidFill>
          <a:srgbClr val="0E2A47"/>
        </a:solidFill>
        <a:effectLst/>
      </p:bgPr>
    </p:bg>
    <p:spTree>
      <p:nvGrpSpPr>
        <p:cNvPr id="1" name=""/>
        <p:cNvGrpSpPr/>
        <p:nvPr/>
      </p:nvGrpSpPr>
      <p:grpSpPr>
        <a:xfrm>
          <a:off x="0" y="0"/>
          <a:ext cx="0" cy="0"/>
          <a:chOff x="0" y="0"/>
          <a:chExt cx="0" cy="0"/>
        </a:xfrm>
      </p:grpSpPr>
      <p:sp>
        <p:nvSpPr>
          <p:cNvPr id="823" name="PlaceHolder 1"/>
          <p:cNvSpPr>
            <a:spLocks noGrp="1"/>
          </p:cNvSpPr>
          <p:nvPr>
            <p:ph type="title"/>
          </p:nvPr>
        </p:nvSpPr>
        <p:spPr>
          <a:xfrm>
            <a:off x="1048320" y="324000"/>
            <a:ext cx="7047000" cy="482040"/>
          </a:xfrm>
          <a:prstGeom prst="rect">
            <a:avLst/>
          </a:prstGeom>
          <a:noFill/>
          <a:ln w="0">
            <a:noFill/>
          </a:ln>
        </p:spPr>
        <p:txBody>
          <a:bodyPr lIns="91440" tIns="91440" rIns="91440" bIns="91440" anchor="t">
            <a:noAutofit/>
          </a:bodyPr>
          <a:lstStyle/>
          <a:p>
            <a:pPr indent="0">
              <a:buNone/>
            </a:pPr>
            <a:r>
              <a:rPr lang="fr-FR" sz="2400" b="0" u="none" strike="noStrike">
                <a:solidFill>
                  <a:schemeClr val="dk1"/>
                </a:solidFill>
                <a:effectLst/>
                <a:uFillTx/>
                <a:latin typeface="Arial"/>
              </a:rPr>
              <a:t>Click to edit the title text format</a:t>
            </a:r>
          </a:p>
        </p:txBody>
      </p:sp>
    </p:spTree>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68"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6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0.xml"/><Relationship Id="rId1"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 id="2147483709" r:id="rId61"/>
    <p:sldLayoutId id="2147483710" r:id="rId62"/>
    <p:sldLayoutId id="2147483711" r:id="rId63"/>
    <p:sldLayoutId id="2147483712" r:id="rId64"/>
    <p:sldLayoutId id="2147483713" r:id="rId65"/>
    <p:sldLayoutId id="2147483714" r:id="rId66"/>
    <p:sldLayoutId id="2147483715" r:id="rId6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719" r:id="rId1"/>
    <p:sldLayoutId id="214748372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hyperlink" Target="https://demos.co.uk/research/i-love-the-nhs-but-preventing-needless-harms-caused-by-poor-communications-in-the-nhs/" TargetMode="External"/><Relationship Id="rId2" Type="http://schemas.openxmlformats.org/officeDocument/2006/relationships/hyperlink" Target="https://www.bbc.com/news/uk-wales-60073500" TargetMode="External"/><Relationship Id="rId1" Type="http://schemas.openxmlformats.org/officeDocument/2006/relationships/slideLayout" Target="../slideLayouts/slideLayout23.xml"/><Relationship Id="rId6" Type="http://schemas.openxmlformats.org/officeDocument/2006/relationships/hyperlink" Target="https://www.nmc.org.uk/globalassets/sitedocuments/nmc-publications/nmc-code.pdf" TargetMode="External"/><Relationship Id="rId5" Type="http://schemas.openxmlformats.org/officeDocument/2006/relationships/hyperlink" Target="about:blank" TargetMode="External"/><Relationship Id="rId4" Type="http://schemas.openxmlformats.org/officeDocument/2006/relationships/hyperlink" Target="https://doi.org/10.1080/24725579.2023.21777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4" name="PlaceHolder 1"/>
          <p:cNvSpPr>
            <a:spLocks noGrp="1"/>
          </p:cNvSpPr>
          <p:nvPr>
            <p:ph type="title"/>
          </p:nvPr>
        </p:nvSpPr>
        <p:spPr>
          <a:xfrm>
            <a:off x="819000" y="1409760"/>
            <a:ext cx="7515000" cy="1942920"/>
          </a:xfrm>
          <a:prstGeom prst="rect">
            <a:avLst/>
          </a:prstGeom>
          <a:noFill/>
          <a:ln w="0">
            <a:noFill/>
          </a:ln>
        </p:spPr>
        <p:txBody>
          <a:bodyPr lIns="91440" tIns="91440" rIns="91440" bIns="91440" anchor="ctr">
            <a:noAutofit/>
          </a:bodyPr>
          <a:lstStyle/>
          <a:p>
            <a:pPr algn="ctr"/>
            <a:r>
              <a:rPr lang="en-GB" sz="2000" b="1" dirty="0">
                <a:solidFill>
                  <a:srgbClr val="000000"/>
                </a:solidFill>
              </a:rPr>
              <a:t>MODULE: PROFESSIONAL DEVELOPMENT WITHIN HEALTH AND SOCIAL CARE</a:t>
            </a:r>
            <a:br>
              <a:rPr lang="en-US" sz="2000" dirty="0">
                <a:solidFill>
                  <a:srgbClr val="000000"/>
                </a:solidFill>
              </a:rPr>
            </a:br>
            <a:r>
              <a:rPr lang="en-GB" sz="2000" b="1" dirty="0">
                <a:solidFill>
                  <a:srgbClr val="000000"/>
                </a:solidFill>
              </a:rPr>
              <a:t>ASSIGNMENT TITLE: SELF-AWARENESS PRESENTATION</a:t>
            </a:r>
            <a:endParaRPr lang="en-US" sz="2000" dirty="0">
              <a:solidFill>
                <a:srgbClr val="000000"/>
              </a:solidFill>
            </a:endParaRPr>
          </a:p>
        </p:txBody>
      </p:sp>
      <p:sp>
        <p:nvSpPr>
          <p:cNvPr id="825" name="PlaceHolder 2"/>
          <p:cNvSpPr>
            <a:spLocks noGrp="1"/>
          </p:cNvSpPr>
          <p:nvPr>
            <p:ph type="subTitle"/>
          </p:nvPr>
        </p:nvSpPr>
        <p:spPr>
          <a:xfrm>
            <a:off x="819000" y="3352680"/>
            <a:ext cx="7515000" cy="380520"/>
          </a:xfrm>
          <a:prstGeom prst="rect">
            <a:avLst/>
          </a:prstGeom>
          <a:noFill/>
          <a:ln w="0">
            <a:noFill/>
          </a:ln>
        </p:spPr>
        <p:txBody>
          <a:bodyPr lIns="91440" tIns="91440" rIns="91440" bIns="91440" anchor="t">
            <a:noAutofit/>
          </a:bodyPr>
          <a:lstStyle/>
          <a:p>
            <a:pPr algn="ctr"/>
            <a:r>
              <a:rPr lang="en-GB" sz="1400" dirty="0">
                <a:solidFill>
                  <a:srgbClr val="000000"/>
                </a:solidFill>
              </a:rPr>
              <a:t>STUDENT NAME: Gulfam Yousaf</a:t>
            </a:r>
            <a:endParaRPr lang="en-US" sz="1400" dirty="0">
              <a:solidFill>
                <a:srgbClr val="000000"/>
              </a:solidFill>
            </a:endParaRPr>
          </a:p>
          <a:p>
            <a:pPr algn="ctr"/>
            <a:r>
              <a:rPr lang="en-GB" sz="1400" dirty="0">
                <a:solidFill>
                  <a:srgbClr val="000000"/>
                </a:solidFill>
              </a:rPr>
              <a:t>STUDENT ID: 2310989</a:t>
            </a:r>
            <a:endParaRPr lang="en-US" sz="1400" dirty="0">
              <a:solidFill>
                <a:srgbClr val="000000"/>
              </a:solidFill>
            </a:endParaRPr>
          </a:p>
        </p:txBody>
      </p:sp>
      <p:pic>
        <p:nvPicPr>
          <p:cNvPr id="2" name="Picture 1" descr="Discover University of Wales Trinity Saint David">
            <a:extLst>
              <a:ext uri="{FF2B5EF4-FFF2-40B4-BE49-F238E27FC236}">
                <a16:creationId xmlns:a16="http://schemas.microsoft.com/office/drawing/2014/main" id="{CEE660EC-A13A-8EAF-30C8-E7217BAFBA37}"/>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754531" y="1154206"/>
            <a:ext cx="1809750" cy="7239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6" name="PlaceHolder 1"/>
          <p:cNvSpPr>
            <a:spLocks noGrp="1"/>
          </p:cNvSpPr>
          <p:nvPr>
            <p:ph type="title"/>
          </p:nvPr>
        </p:nvSpPr>
        <p:spPr>
          <a:xfrm>
            <a:off x="1669930" y="175204"/>
            <a:ext cx="6552720" cy="888282"/>
          </a:xfrm>
          <a:prstGeom prst="rect">
            <a:avLst/>
          </a:prstGeom>
          <a:noFill/>
          <a:ln w="0">
            <a:noFill/>
          </a:ln>
        </p:spPr>
        <p:txBody>
          <a:bodyPr lIns="91440" tIns="91440" rIns="91440" bIns="91440" anchor="b">
            <a:normAutofit/>
          </a:bodyPr>
          <a:lstStyle/>
          <a:p>
            <a:pPr indent="0" algn="ctr">
              <a:lnSpc>
                <a:spcPct val="100000"/>
              </a:lnSpc>
              <a:buNone/>
              <a:tabLst>
                <a:tab pos="0" algn="l"/>
              </a:tabLst>
            </a:pPr>
            <a:r>
              <a:rPr lang="en-US" sz="4000" b="1" u="none" strike="noStrike" dirty="0">
                <a:solidFill>
                  <a:srgbClr val="000000"/>
                </a:solidFill>
                <a:effectLst/>
                <a:uFillTx/>
                <a:ea typeface="Josefin Sans"/>
              </a:rPr>
              <a:t>INTRODUCTION</a:t>
            </a:r>
            <a:endParaRPr lang="fr-FR" sz="4000" b="0" u="none" strike="noStrike" dirty="0">
              <a:solidFill>
                <a:srgbClr val="000000"/>
              </a:solidFill>
              <a:effectLst/>
              <a:uFillTx/>
            </a:endParaRPr>
          </a:p>
        </p:txBody>
      </p:sp>
      <p:sp>
        <p:nvSpPr>
          <p:cNvPr id="827" name="PlaceHolder 2"/>
          <p:cNvSpPr>
            <a:spLocks noGrp="1"/>
          </p:cNvSpPr>
          <p:nvPr>
            <p:ph type="subTitle"/>
          </p:nvPr>
        </p:nvSpPr>
        <p:spPr>
          <a:xfrm>
            <a:off x="457200" y="1695450"/>
            <a:ext cx="4368800" cy="2686050"/>
          </a:xfrm>
          <a:prstGeom prst="rect">
            <a:avLst/>
          </a:prstGeom>
          <a:noFill/>
          <a:ln w="0">
            <a:noFill/>
          </a:ln>
        </p:spPr>
        <p:txBody>
          <a:bodyPr lIns="91440" tIns="91440" rIns="91440" bIns="91440" anchor="t">
            <a:normAutofit fontScale="25000" lnSpcReduction="20000"/>
          </a:bodyPr>
          <a:lstStyle/>
          <a:p>
            <a:pPr marL="571500" lvl="0" indent="-571500" algn="just">
              <a:lnSpc>
                <a:spcPct val="170000"/>
              </a:lnSpc>
              <a:buFont typeface="Arial" panose="020B0604020202020204" pitchFamily="34" charset="0"/>
              <a:buChar char="•"/>
            </a:pPr>
            <a:r>
              <a:rPr lang="en-GB" dirty="0">
                <a:solidFill>
                  <a:srgbClr val="000000"/>
                </a:solidFill>
              </a:rPr>
              <a:t>Communication is attributed as an empathetic and clear exchange of information through non-verbal, written, or verbal measures, while including key elements like cultural sensitivity, clarity, and active listening among other</a:t>
            </a:r>
            <a:endParaRPr lang="en-US" dirty="0">
              <a:solidFill>
                <a:srgbClr val="000000"/>
              </a:solidFill>
            </a:endParaRPr>
          </a:p>
          <a:p>
            <a:pPr marL="571500" lvl="0" indent="-571500" algn="just">
              <a:lnSpc>
                <a:spcPct val="170000"/>
              </a:lnSpc>
              <a:buFont typeface="Arial" panose="020B0604020202020204" pitchFamily="34" charset="0"/>
              <a:buChar char="•"/>
            </a:pPr>
            <a:r>
              <a:rPr lang="en-GB" dirty="0">
                <a:solidFill>
                  <a:srgbClr val="000000"/>
                </a:solidFill>
              </a:rPr>
              <a:t>In absence of effective communication, healthcare staffs are vulnerable towards duplicate efforts, medical error and confusion</a:t>
            </a:r>
            <a:endParaRPr lang="en-US" dirty="0">
              <a:solidFill>
                <a:srgbClr val="000000"/>
              </a:solidFill>
            </a:endParaRPr>
          </a:p>
          <a:p>
            <a:pPr marL="571500" lvl="0" indent="-571500" algn="just">
              <a:lnSpc>
                <a:spcPct val="170000"/>
              </a:lnSpc>
              <a:buFont typeface="Arial" panose="020B0604020202020204" pitchFamily="34" charset="0"/>
              <a:buChar char="•"/>
            </a:pPr>
            <a:r>
              <a:rPr lang="en-GB" dirty="0">
                <a:solidFill>
                  <a:srgbClr val="000000"/>
                </a:solidFill>
              </a:rPr>
              <a:t>Effective communication involves two-way interaction, open to accepting new perspective and maintaining psychological safety</a:t>
            </a:r>
            <a:endParaRPr lang="en-US" dirty="0">
              <a:solidFill>
                <a:srgbClr val="000000"/>
              </a:solidFill>
            </a:endParaRPr>
          </a:p>
          <a:p>
            <a:pPr marL="571500" lvl="0" indent="-571500" algn="just">
              <a:lnSpc>
                <a:spcPct val="170000"/>
              </a:lnSpc>
              <a:buFont typeface="Arial" panose="020B0604020202020204" pitchFamily="34" charset="0"/>
              <a:buChar char="•"/>
            </a:pPr>
            <a:r>
              <a:rPr lang="en-GB" dirty="0">
                <a:solidFill>
                  <a:srgbClr val="000000"/>
                </a:solidFill>
              </a:rPr>
              <a:t>The current presentation will deliver knowledge on the importance of communication skills in health and social care, professional basis implications and theoretical overview</a:t>
            </a:r>
            <a:endParaRPr lang="en-US" dirty="0">
              <a:solidFill>
                <a:srgbClr val="000000"/>
              </a:solidFill>
            </a:endParaRPr>
          </a:p>
        </p:txBody>
      </p:sp>
      <p:pic>
        <p:nvPicPr>
          <p:cNvPr id="3" name="Picture 2">
            <a:extLst>
              <a:ext uri="{FF2B5EF4-FFF2-40B4-BE49-F238E27FC236}">
                <a16:creationId xmlns:a16="http://schemas.microsoft.com/office/drawing/2014/main" id="{B98D5D84-D570-B1CD-F80C-3B6708AB7B1B}"/>
              </a:ext>
            </a:extLst>
          </p:cNvPr>
          <p:cNvPicPr>
            <a:picLocks noChangeAspect="1"/>
          </p:cNvPicPr>
          <p:nvPr/>
        </p:nvPicPr>
        <p:blipFill>
          <a:blip r:embed="rId3"/>
          <a:stretch>
            <a:fillRect/>
          </a:stretch>
        </p:blipFill>
        <p:spPr>
          <a:xfrm>
            <a:off x="5191911" y="2067059"/>
            <a:ext cx="3121402" cy="1616005"/>
          </a:xfrm>
          <a:prstGeom prst="rect">
            <a:avLst/>
          </a:prstGeom>
        </p:spPr>
      </p:pic>
      <p:sp>
        <p:nvSpPr>
          <p:cNvPr id="4" name="TextBox 3">
            <a:extLst>
              <a:ext uri="{FF2B5EF4-FFF2-40B4-BE49-F238E27FC236}">
                <a16:creationId xmlns:a16="http://schemas.microsoft.com/office/drawing/2014/main" id="{2D375763-B46E-DF81-8603-C310AE939ED8}"/>
              </a:ext>
            </a:extLst>
          </p:cNvPr>
          <p:cNvSpPr txBox="1"/>
          <p:nvPr/>
        </p:nvSpPr>
        <p:spPr>
          <a:xfrm>
            <a:off x="5874657" y="3820732"/>
            <a:ext cx="1755909" cy="215444"/>
          </a:xfrm>
          <a:prstGeom prst="rect">
            <a:avLst/>
          </a:prstGeom>
          <a:noFill/>
        </p:spPr>
        <p:txBody>
          <a:bodyPr wrap="square" rtlCol="0">
            <a:spAutoFit/>
          </a:bodyPr>
          <a:lstStyle/>
          <a:p>
            <a:pPr algn="ctr"/>
            <a:r>
              <a:rPr lang="en-US" sz="400" dirty="0">
                <a:solidFill>
                  <a:srgbClr val="000000"/>
                </a:solidFill>
              </a:rPr>
              <a:t>(https://fastercapital.com/topics/why-communication-skills-matter-in-every-aspect-of-life.html/1)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 name="Rectangle 828"/>
          <p:cNvSpPr/>
          <p:nvPr/>
        </p:nvSpPr>
        <p:spPr>
          <a:xfrm>
            <a:off x="727418" y="250422"/>
            <a:ext cx="3619080" cy="387081"/>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92500" lnSpcReduction="20000"/>
          </a:bodyPr>
          <a:lstStyle/>
          <a:p>
            <a:r>
              <a:rPr lang="en-GB" sz="2400" b="1" dirty="0">
                <a:solidFill>
                  <a:srgbClr val="000000"/>
                </a:solidFill>
              </a:rPr>
              <a:t>IMPORTANCE OF SKILL</a:t>
            </a:r>
            <a:endParaRPr lang="en-US" sz="2400" dirty="0">
              <a:solidFill>
                <a:srgbClr val="000000"/>
              </a:solidFill>
            </a:endParaRPr>
          </a:p>
        </p:txBody>
      </p:sp>
      <p:pic>
        <p:nvPicPr>
          <p:cNvPr id="830" name="image69957a2398260" descr="image69957a2398263"/>
          <p:cNvPicPr/>
          <p:nvPr/>
        </p:nvPicPr>
        <p:blipFill>
          <a:blip r:embed="rId3"/>
          <a:stretch/>
        </p:blipFill>
        <p:spPr>
          <a:xfrm>
            <a:off x="4572000" y="0"/>
            <a:ext cx="4571640" cy="5143320"/>
          </a:xfrm>
          <a:prstGeom prst="rect">
            <a:avLst/>
          </a:prstGeom>
          <a:noFill/>
          <a:ln w="0">
            <a:noFill/>
          </a:ln>
        </p:spPr>
      </p:pic>
      <p:sp>
        <p:nvSpPr>
          <p:cNvPr id="3" name="TextBox 2">
            <a:extLst>
              <a:ext uri="{FF2B5EF4-FFF2-40B4-BE49-F238E27FC236}">
                <a16:creationId xmlns:a16="http://schemas.microsoft.com/office/drawing/2014/main" id="{9FE66B52-C2C4-2901-951C-26B3F681FD1E}"/>
              </a:ext>
            </a:extLst>
          </p:cNvPr>
          <p:cNvSpPr txBox="1"/>
          <p:nvPr/>
        </p:nvSpPr>
        <p:spPr>
          <a:xfrm>
            <a:off x="96592" y="1216695"/>
            <a:ext cx="4249906" cy="3382914"/>
          </a:xfrm>
          <a:prstGeom prst="rect">
            <a:avLst/>
          </a:prstGeom>
          <a:noFill/>
        </p:spPr>
        <p:txBody>
          <a:bodyPr wrap="square">
            <a:spAutoFit/>
          </a:bodyPr>
          <a:lstStyle/>
          <a:p>
            <a:pPr marL="342900" marR="0" lvl="0" indent="-342900" algn="just">
              <a:lnSpc>
                <a:spcPct val="150000"/>
              </a:lnSpc>
              <a:buSzPts val="1000"/>
              <a:buFont typeface="Symbol" panose="05050102010706020507" pitchFamily="18" charset="2"/>
              <a:buChar char=""/>
              <a:tabLst>
                <a:tab pos="457200" algn="l"/>
              </a:tabLst>
            </a:pPr>
            <a:r>
              <a:rPr lang="en-GB" sz="1200" dirty="0">
                <a:solidFill>
                  <a:srgbClr val="000000"/>
                </a:solidFill>
                <a:effectLst/>
                <a:latin typeface="Times New Roman" panose="02020603050405020304" pitchFamily="18" charset="0"/>
                <a:ea typeface="Arial" panose="020B0604020202020204" pitchFamily="34" charset="0"/>
              </a:rPr>
              <a:t>Effective communication ensures family, patient and healthcare providers understand risk and responsibilities associated with care plans</a:t>
            </a:r>
            <a:endParaRPr lang="en-US" sz="1100" dirty="0">
              <a:solidFill>
                <a:srgbClr val="000000"/>
              </a:solidFill>
              <a:effectLst/>
              <a:latin typeface="Arial" panose="020B0604020202020204" pitchFamily="34" charset="0"/>
              <a:ea typeface="Arial" panose="020B0604020202020204" pitchFamily="34" charset="0"/>
            </a:endParaRPr>
          </a:p>
          <a:p>
            <a:pPr marL="342900" marR="0" lvl="0" indent="-342900" algn="just">
              <a:lnSpc>
                <a:spcPct val="150000"/>
              </a:lnSpc>
              <a:buSzPts val="1000"/>
              <a:buFont typeface="Symbol" panose="05050102010706020507" pitchFamily="18" charset="2"/>
              <a:buChar char=""/>
              <a:tabLst>
                <a:tab pos="457200" algn="l"/>
              </a:tabLst>
            </a:pPr>
            <a:r>
              <a:rPr lang="en-GB" sz="1200" dirty="0">
                <a:solidFill>
                  <a:srgbClr val="000000"/>
                </a:solidFill>
                <a:effectLst/>
                <a:latin typeface="Times New Roman" panose="02020603050405020304" pitchFamily="18" charset="0"/>
                <a:ea typeface="Arial" panose="020B0604020202020204" pitchFamily="34" charset="0"/>
              </a:rPr>
              <a:t>Strong communication among team members in reducing misunderstanding, fostering collaboration and bolstering bonding in a multidisciplinary team  </a:t>
            </a:r>
            <a:endParaRPr lang="en-US" sz="1100" dirty="0">
              <a:solidFill>
                <a:srgbClr val="000000"/>
              </a:solidFill>
              <a:effectLst/>
              <a:latin typeface="Arial" panose="020B0604020202020204" pitchFamily="34" charset="0"/>
              <a:ea typeface="Arial" panose="020B0604020202020204" pitchFamily="34" charset="0"/>
            </a:endParaRPr>
          </a:p>
          <a:p>
            <a:pPr marL="342900" marR="0" lvl="0" indent="-342900" algn="just">
              <a:lnSpc>
                <a:spcPct val="150000"/>
              </a:lnSpc>
              <a:buSzPts val="1000"/>
              <a:buFont typeface="Symbol" panose="05050102010706020507" pitchFamily="18" charset="2"/>
              <a:buChar char=""/>
              <a:tabLst>
                <a:tab pos="457200" algn="l"/>
              </a:tabLst>
            </a:pPr>
            <a:r>
              <a:rPr lang="en-GB" sz="1200" dirty="0">
                <a:solidFill>
                  <a:srgbClr val="000000"/>
                </a:solidFill>
                <a:effectLst/>
                <a:latin typeface="Times New Roman" panose="02020603050405020304" pitchFamily="18" charset="0"/>
                <a:ea typeface="Arial" panose="020B0604020202020204" pitchFamily="34" charset="0"/>
              </a:rPr>
              <a:t>As per </a:t>
            </a:r>
            <a:r>
              <a:rPr lang="en-GB" sz="1200" dirty="0" err="1">
                <a:solidFill>
                  <a:srgbClr val="000000"/>
                </a:solidFill>
                <a:effectLst/>
                <a:latin typeface="Times New Roman" panose="02020603050405020304" pitchFamily="18" charset="0"/>
                <a:ea typeface="Arial" panose="020B0604020202020204" pitchFamily="34" charset="0"/>
              </a:rPr>
              <a:t>Leotin</a:t>
            </a:r>
            <a:r>
              <a:rPr lang="en-GB" sz="1200" dirty="0">
                <a:solidFill>
                  <a:srgbClr val="000000"/>
                </a:solidFill>
                <a:effectLst/>
                <a:latin typeface="Times New Roman" panose="02020603050405020304" pitchFamily="18" charset="0"/>
                <a:ea typeface="Arial" panose="020B0604020202020204" pitchFamily="34" charset="0"/>
              </a:rPr>
              <a:t> (2025, p.2), effective communication needs empathetic approaches that bridge cultural barrier gap, understanding diverse patients' needs to address healthcare disparities</a:t>
            </a:r>
            <a:endParaRPr lang="en-US" sz="1100" dirty="0">
              <a:solidFill>
                <a:srgbClr val="000000"/>
              </a:solidFill>
              <a:effectLst/>
              <a:latin typeface="Arial" panose="020B0604020202020204" pitchFamily="34" charset="0"/>
              <a:ea typeface="Arial" panose="020B0604020202020204" pitchFamily="34" charset="0"/>
            </a:endParaRPr>
          </a:p>
          <a:p>
            <a:pPr marL="342900" marR="0" lvl="0" indent="-342900" algn="just">
              <a:lnSpc>
                <a:spcPct val="150000"/>
              </a:lnSpc>
              <a:buSzPts val="1000"/>
              <a:buFont typeface="Symbol" panose="05050102010706020507" pitchFamily="18" charset="2"/>
              <a:buChar char=""/>
              <a:tabLst>
                <a:tab pos="457200" algn="l"/>
              </a:tabLst>
            </a:pPr>
            <a:r>
              <a:rPr lang="en-GB" sz="1200" dirty="0">
                <a:solidFill>
                  <a:srgbClr val="000000"/>
                </a:solidFill>
                <a:effectLst/>
                <a:latin typeface="Times New Roman" panose="02020603050405020304" pitchFamily="18" charset="0"/>
                <a:ea typeface="Arial" panose="020B0604020202020204" pitchFamily="34" charset="0"/>
              </a:rPr>
              <a:t>55% of people faced poor communication in NHS over the last five years (Brunton-Douglas </a:t>
            </a:r>
            <a:r>
              <a:rPr lang="en-GB" sz="1200" i="1" dirty="0">
                <a:solidFill>
                  <a:srgbClr val="000000"/>
                </a:solidFill>
                <a:effectLst/>
                <a:latin typeface="Times New Roman" panose="02020603050405020304" pitchFamily="18" charset="0"/>
                <a:ea typeface="Arial" panose="020B0604020202020204" pitchFamily="34" charset="0"/>
              </a:rPr>
              <a:t>et al. </a:t>
            </a:r>
            <a:r>
              <a:rPr lang="en-GB" sz="1200" dirty="0">
                <a:solidFill>
                  <a:srgbClr val="000000"/>
                </a:solidFill>
                <a:effectLst/>
                <a:latin typeface="Times New Roman" panose="02020603050405020304" pitchFamily="18" charset="0"/>
                <a:ea typeface="Arial" panose="020B0604020202020204" pitchFamily="34" charset="0"/>
              </a:rPr>
              <a:t>2023)</a:t>
            </a:r>
            <a:endParaRPr lang="en-US" sz="1100" dirty="0">
              <a:solidFill>
                <a:srgbClr val="000000"/>
              </a:solidFill>
              <a:effectLst/>
              <a:latin typeface="Arial" panose="020B0604020202020204" pitchFamily="34" charset="0"/>
              <a:ea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1" name="Rectangle 830"/>
          <p:cNvSpPr/>
          <p:nvPr/>
        </p:nvSpPr>
        <p:spPr>
          <a:xfrm>
            <a:off x="476280" y="476280"/>
            <a:ext cx="8191080" cy="952200"/>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algn="ctr"/>
            <a:r>
              <a:rPr lang="en-GB" b="1" dirty="0">
                <a:solidFill>
                  <a:srgbClr val="000000"/>
                </a:solidFill>
              </a:rPr>
              <a:t>RELEVANCE TO PROFESSIONAL PRACTICE IN HEALTH AND SOCIAL CARE</a:t>
            </a:r>
            <a:endParaRPr lang="en-US" dirty="0">
              <a:solidFill>
                <a:srgbClr val="000000"/>
              </a:solidFill>
            </a:endParaRPr>
          </a:p>
        </p:txBody>
      </p:sp>
      <p:sp>
        <p:nvSpPr>
          <p:cNvPr id="832" name="Rectangle 831"/>
          <p:cNvSpPr/>
          <p:nvPr/>
        </p:nvSpPr>
        <p:spPr>
          <a:xfrm>
            <a:off x="3837904" y="1563828"/>
            <a:ext cx="4874532" cy="3394537"/>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92500"/>
          </a:bodyPr>
          <a:lstStyle/>
          <a:p>
            <a:pPr marL="171450" lvl="0" indent="-171450" algn="just">
              <a:lnSpc>
                <a:spcPct val="170000"/>
              </a:lnSpc>
              <a:buFont typeface="Arial" panose="020B0604020202020204" pitchFamily="34" charset="0"/>
              <a:buChar char="•"/>
            </a:pPr>
            <a:r>
              <a:rPr lang="en-GB" sz="1200" dirty="0">
                <a:solidFill>
                  <a:srgbClr val="000000"/>
                </a:solidFill>
              </a:rPr>
              <a:t>According to </a:t>
            </a:r>
            <a:r>
              <a:rPr lang="en-GB" sz="1200" dirty="0" err="1">
                <a:solidFill>
                  <a:srgbClr val="000000"/>
                </a:solidFill>
              </a:rPr>
              <a:t>Leotin</a:t>
            </a:r>
            <a:r>
              <a:rPr lang="en-GB" sz="1200" dirty="0">
                <a:solidFill>
                  <a:srgbClr val="000000"/>
                </a:solidFill>
              </a:rPr>
              <a:t> (2025, p.1), communication breakdowns occur in 30% of team exchanges in the operating room, that jeopardize patents’ safety </a:t>
            </a:r>
            <a:endParaRPr lang="en-US" sz="1200" dirty="0">
              <a:solidFill>
                <a:srgbClr val="000000"/>
              </a:solidFill>
            </a:endParaRPr>
          </a:p>
          <a:p>
            <a:pPr marL="171450" lvl="0" indent="-171450" algn="just">
              <a:lnSpc>
                <a:spcPct val="170000"/>
              </a:lnSpc>
              <a:buFont typeface="Arial" panose="020B0604020202020204" pitchFamily="34" charset="0"/>
              <a:buChar char="•"/>
            </a:pPr>
            <a:r>
              <a:rPr lang="en-GB" sz="1200" dirty="0">
                <a:solidFill>
                  <a:srgbClr val="000000"/>
                </a:solidFill>
              </a:rPr>
              <a:t>The professional code of practice, NMC, has highlighted </a:t>
            </a:r>
            <a:r>
              <a:rPr lang="en-GB" sz="1200" i="1" dirty="0">
                <a:solidFill>
                  <a:srgbClr val="000000"/>
                </a:solidFill>
              </a:rPr>
              <a:t>communicating clearly </a:t>
            </a:r>
            <a:r>
              <a:rPr lang="en-GB" sz="1200" dirty="0">
                <a:solidFill>
                  <a:srgbClr val="000000"/>
                </a:solidFill>
              </a:rPr>
              <a:t>through a range of verbal and non-verbal methods to meet individual health needs (NMC, 2024)</a:t>
            </a:r>
            <a:endParaRPr lang="en-US" sz="1200" dirty="0">
              <a:solidFill>
                <a:srgbClr val="000000"/>
              </a:solidFill>
            </a:endParaRPr>
          </a:p>
          <a:p>
            <a:pPr marL="171450" lvl="0" indent="-171450" algn="just">
              <a:lnSpc>
                <a:spcPct val="170000"/>
              </a:lnSpc>
              <a:buFont typeface="Arial" panose="020B0604020202020204" pitchFamily="34" charset="0"/>
              <a:buChar char="•"/>
            </a:pPr>
            <a:r>
              <a:rPr lang="en-GB" sz="1200" dirty="0">
                <a:solidFill>
                  <a:srgbClr val="000000"/>
                </a:solidFill>
              </a:rPr>
              <a:t>Social workers, doctors, general practitioners, nurses, caregivers rely upon clear communication to explain procedures, assess needs, and provide reassurance</a:t>
            </a:r>
            <a:endParaRPr lang="en-US" sz="1200" dirty="0">
              <a:solidFill>
                <a:srgbClr val="000000"/>
              </a:solidFill>
            </a:endParaRPr>
          </a:p>
          <a:p>
            <a:pPr marL="171450" lvl="0" indent="-171450" algn="just">
              <a:lnSpc>
                <a:spcPct val="170000"/>
              </a:lnSpc>
              <a:buFont typeface="Arial" panose="020B0604020202020204" pitchFamily="34" charset="0"/>
              <a:buChar char="•"/>
            </a:pPr>
            <a:r>
              <a:rPr lang="en-GB" sz="1200" dirty="0">
                <a:solidFill>
                  <a:srgbClr val="000000"/>
                </a:solidFill>
              </a:rPr>
              <a:t>However, lack of knowledge about culture, hierarchical decision making and linguistic barrier can be challenges to implement effective decision making </a:t>
            </a:r>
            <a:endParaRPr lang="en-US" sz="1200" dirty="0">
              <a:solidFill>
                <a:srgbClr val="000000"/>
              </a:solidFill>
            </a:endParaRPr>
          </a:p>
        </p:txBody>
      </p:sp>
      <p:sp>
        <p:nvSpPr>
          <p:cNvPr id="4" name="TextBox 3">
            <a:extLst>
              <a:ext uri="{FF2B5EF4-FFF2-40B4-BE49-F238E27FC236}">
                <a16:creationId xmlns:a16="http://schemas.microsoft.com/office/drawing/2014/main" id="{C735F3EC-146A-0E45-2C32-C9737211C53A}"/>
              </a:ext>
            </a:extLst>
          </p:cNvPr>
          <p:cNvSpPr txBox="1"/>
          <p:nvPr/>
        </p:nvSpPr>
        <p:spPr>
          <a:xfrm>
            <a:off x="736183" y="4095750"/>
            <a:ext cx="2656396" cy="153888"/>
          </a:xfrm>
          <a:prstGeom prst="rect">
            <a:avLst/>
          </a:prstGeom>
          <a:noFill/>
        </p:spPr>
        <p:txBody>
          <a:bodyPr wrap="square" rtlCol="0">
            <a:spAutoFit/>
          </a:bodyPr>
          <a:lstStyle/>
          <a:p>
            <a:pPr algn="ctr"/>
            <a:r>
              <a:rPr lang="en-US" sz="400" dirty="0">
                <a:solidFill>
                  <a:srgbClr val="000000"/>
                </a:solidFill>
              </a:rPr>
              <a:t>(https://trainingexpress.org.uk/effective-communication-in-health-and-social-care/)</a:t>
            </a:r>
          </a:p>
        </p:txBody>
      </p:sp>
      <p:pic>
        <p:nvPicPr>
          <p:cNvPr id="8" name="Picture 7">
            <a:extLst>
              <a:ext uri="{FF2B5EF4-FFF2-40B4-BE49-F238E27FC236}">
                <a16:creationId xmlns:a16="http://schemas.microsoft.com/office/drawing/2014/main" id="{02EB811D-B81C-76A4-4ABB-8794CE064FCD}"/>
              </a:ext>
            </a:extLst>
          </p:cNvPr>
          <p:cNvPicPr>
            <a:picLocks noChangeAspect="1"/>
          </p:cNvPicPr>
          <p:nvPr/>
        </p:nvPicPr>
        <p:blipFill>
          <a:blip r:embed="rId3"/>
          <a:stretch>
            <a:fillRect/>
          </a:stretch>
        </p:blipFill>
        <p:spPr>
          <a:xfrm>
            <a:off x="736183" y="1563828"/>
            <a:ext cx="2848213" cy="236828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3" name="PlaceHolder 1"/>
          <p:cNvSpPr>
            <a:spLocks noGrp="1"/>
          </p:cNvSpPr>
          <p:nvPr>
            <p:ph type="title"/>
          </p:nvPr>
        </p:nvSpPr>
        <p:spPr>
          <a:xfrm>
            <a:off x="858644" y="263123"/>
            <a:ext cx="8067240" cy="571320"/>
          </a:xfrm>
          <a:prstGeom prst="rect">
            <a:avLst/>
          </a:prstGeom>
          <a:noFill/>
          <a:ln w="0">
            <a:noFill/>
          </a:ln>
        </p:spPr>
        <p:txBody>
          <a:bodyPr lIns="91440" tIns="91440" rIns="91440" bIns="91440" anchor="t">
            <a:noAutofit/>
          </a:bodyPr>
          <a:lstStyle/>
          <a:p>
            <a:pPr algn="ctr"/>
            <a:r>
              <a:rPr lang="en-GB" sz="2400" b="1" dirty="0"/>
              <a:t>PRACTICAL EXAMPLE OF REAL-LIFE IMPLICATIONS</a:t>
            </a:r>
            <a:endParaRPr lang="en-US" sz="2400" dirty="0"/>
          </a:p>
        </p:txBody>
      </p:sp>
      <p:sp>
        <p:nvSpPr>
          <p:cNvPr id="834" name="PlaceHolder 2"/>
          <p:cNvSpPr>
            <a:spLocks noGrp="1"/>
          </p:cNvSpPr>
          <p:nvPr>
            <p:ph type="subTitle"/>
          </p:nvPr>
        </p:nvSpPr>
        <p:spPr>
          <a:xfrm>
            <a:off x="4762440" y="1200240"/>
            <a:ext cx="4163444" cy="3588848"/>
          </a:xfrm>
          <a:prstGeom prst="rect">
            <a:avLst/>
          </a:prstGeom>
          <a:noFill/>
          <a:ln w="0">
            <a:noFill/>
          </a:ln>
        </p:spPr>
        <p:txBody>
          <a:bodyPr lIns="91440" tIns="91440" rIns="91440" bIns="91440" anchor="t">
            <a:normAutofit fontScale="25000" lnSpcReduction="20000"/>
          </a:bodyPr>
          <a:lstStyle/>
          <a:p>
            <a:pPr marL="571500" lvl="0" indent="-571500" algn="just">
              <a:lnSpc>
                <a:spcPct val="170000"/>
              </a:lnSpc>
              <a:buFont typeface="Arial" panose="020B0604020202020204" pitchFamily="34" charset="0"/>
              <a:buChar char="•"/>
            </a:pPr>
            <a:r>
              <a:rPr lang="en-GB" dirty="0"/>
              <a:t>I can use simple language, active listening, visual aids can support nurses in post-operative care in explaining wound care instruction to a patient with limited health literacy</a:t>
            </a:r>
            <a:endParaRPr lang="en-US" dirty="0"/>
          </a:p>
          <a:p>
            <a:pPr marL="571500" lvl="0" indent="-571500" algn="just">
              <a:lnSpc>
                <a:spcPct val="170000"/>
              </a:lnSpc>
              <a:buFont typeface="Arial" panose="020B0604020202020204" pitchFamily="34" charset="0"/>
              <a:buChar char="•"/>
            </a:pPr>
            <a:r>
              <a:rPr lang="en-GB" dirty="0"/>
              <a:t>The clear instruction in post-operative care improves preventive care, eliminate complications like infection and boost recovery speed</a:t>
            </a:r>
            <a:endParaRPr lang="en-US" dirty="0"/>
          </a:p>
          <a:p>
            <a:pPr marL="571500" lvl="0" indent="-571500" algn="just">
              <a:lnSpc>
                <a:spcPct val="170000"/>
              </a:lnSpc>
              <a:buFont typeface="Arial" panose="020B0604020202020204" pitchFamily="34" charset="0"/>
              <a:buChar char="•"/>
            </a:pPr>
            <a:r>
              <a:rPr lang="en-GB" dirty="0"/>
              <a:t>It would be needed for me to use written and verbal communication for effective continuity of care and shift changes in handover process</a:t>
            </a:r>
            <a:endParaRPr lang="en-US" dirty="0"/>
          </a:p>
          <a:p>
            <a:pPr marL="571500" lvl="0" indent="-571500" algn="just">
              <a:lnSpc>
                <a:spcPct val="170000"/>
              </a:lnSpc>
              <a:buFont typeface="Arial" panose="020B0604020202020204" pitchFamily="34" charset="0"/>
              <a:buChar char="•"/>
            </a:pPr>
            <a:r>
              <a:rPr lang="en-GB" dirty="0"/>
              <a:t>However, a case example shows that communication breakdown between doctors resulted in Mr. Wareham's death (BBC, 2022)</a:t>
            </a:r>
            <a:endParaRPr lang="en-US" dirty="0"/>
          </a:p>
        </p:txBody>
      </p:sp>
      <p:pic>
        <p:nvPicPr>
          <p:cNvPr id="3" name="Picture 2">
            <a:extLst>
              <a:ext uri="{FF2B5EF4-FFF2-40B4-BE49-F238E27FC236}">
                <a16:creationId xmlns:a16="http://schemas.microsoft.com/office/drawing/2014/main" id="{4043E8A7-EA8C-0409-39F9-085881CD7E99}"/>
              </a:ext>
            </a:extLst>
          </p:cNvPr>
          <p:cNvPicPr>
            <a:picLocks noChangeAspect="1"/>
          </p:cNvPicPr>
          <p:nvPr/>
        </p:nvPicPr>
        <p:blipFill>
          <a:blip r:embed="rId3"/>
          <a:stretch>
            <a:fillRect/>
          </a:stretch>
        </p:blipFill>
        <p:spPr>
          <a:xfrm>
            <a:off x="1460408" y="1572238"/>
            <a:ext cx="2355409" cy="26431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8AC151DA-6EDC-4AC3-4158-7CAF9D8C8C21}"/>
              </a:ext>
            </a:extLst>
          </p:cNvPr>
          <p:cNvSpPr txBox="1"/>
          <p:nvPr/>
        </p:nvSpPr>
        <p:spPr>
          <a:xfrm>
            <a:off x="1541417" y="4375636"/>
            <a:ext cx="2148840" cy="169277"/>
          </a:xfrm>
          <a:prstGeom prst="rect">
            <a:avLst/>
          </a:prstGeom>
          <a:noFill/>
        </p:spPr>
        <p:txBody>
          <a:bodyPr wrap="square" rtlCol="0">
            <a:spAutoFit/>
          </a:bodyPr>
          <a:lstStyle/>
          <a:p>
            <a:pPr algn="ctr"/>
            <a:r>
              <a:rPr lang="en-US" sz="500" dirty="0">
                <a:solidFill>
                  <a:srgbClr val="000000"/>
                </a:solidFill>
              </a:rPr>
              <a:t>(https://gladiatortherapeutics.com/post-operative-care/)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6" name="PlaceHolder 1"/>
          <p:cNvSpPr>
            <a:spLocks noGrp="1"/>
          </p:cNvSpPr>
          <p:nvPr>
            <p:ph type="title"/>
          </p:nvPr>
        </p:nvSpPr>
        <p:spPr>
          <a:xfrm>
            <a:off x="763075" y="740532"/>
            <a:ext cx="7772040" cy="515332"/>
          </a:xfrm>
          <a:prstGeom prst="rect">
            <a:avLst/>
          </a:prstGeom>
          <a:noFill/>
          <a:ln w="0">
            <a:noFill/>
          </a:ln>
        </p:spPr>
        <p:txBody>
          <a:bodyPr lIns="91440" tIns="91440" rIns="91440" bIns="91440" anchor="b">
            <a:noAutofit/>
          </a:bodyPr>
          <a:lstStyle/>
          <a:p>
            <a:pPr algn="ctr"/>
            <a:r>
              <a:rPr lang="en-GB" sz="2800" b="1" dirty="0">
                <a:solidFill>
                  <a:srgbClr val="000000"/>
                </a:solidFill>
              </a:rPr>
              <a:t>THEORETICAL PERSPECTIVE</a:t>
            </a:r>
            <a:endParaRPr lang="en-US" sz="2800" dirty="0">
              <a:solidFill>
                <a:srgbClr val="000000"/>
              </a:solidFill>
            </a:endParaRPr>
          </a:p>
        </p:txBody>
      </p:sp>
      <p:sp>
        <p:nvSpPr>
          <p:cNvPr id="837" name="PlaceHolder 2"/>
          <p:cNvSpPr>
            <a:spLocks noGrp="1"/>
          </p:cNvSpPr>
          <p:nvPr>
            <p:ph/>
          </p:nvPr>
        </p:nvSpPr>
        <p:spPr>
          <a:xfrm>
            <a:off x="35418" y="1513272"/>
            <a:ext cx="4852115" cy="2284864"/>
          </a:xfrm>
          <a:prstGeom prst="rect">
            <a:avLst/>
          </a:prstGeom>
          <a:noFill/>
          <a:ln w="0">
            <a:noFill/>
          </a:ln>
        </p:spPr>
        <p:txBody>
          <a:bodyPr lIns="91440" tIns="91440" rIns="91440" bIns="91440" anchor="t">
            <a:normAutofit fontScale="25000" lnSpcReduction="20000"/>
          </a:bodyPr>
          <a:lstStyle/>
          <a:p>
            <a:pPr marL="571500" lvl="0" indent="-571500" algn="just">
              <a:lnSpc>
                <a:spcPct val="170000"/>
              </a:lnSpc>
              <a:buFont typeface="Arial" panose="020B0604020202020204" pitchFamily="34" charset="0"/>
              <a:buChar char="•"/>
            </a:pPr>
            <a:r>
              <a:rPr lang="en-GB" dirty="0">
                <a:solidFill>
                  <a:srgbClr val="000000"/>
                </a:solidFill>
              </a:rPr>
              <a:t>Fishbone diagram analysis has highlighted appropriate implications of people, process, technology and policies can lead to effective communication</a:t>
            </a:r>
            <a:endParaRPr lang="en-US" dirty="0">
              <a:solidFill>
                <a:srgbClr val="000000"/>
              </a:solidFill>
            </a:endParaRPr>
          </a:p>
          <a:p>
            <a:pPr marL="571500" lvl="0" indent="-571500" algn="just">
              <a:lnSpc>
                <a:spcPct val="170000"/>
              </a:lnSpc>
              <a:buFont typeface="Arial" panose="020B0604020202020204" pitchFamily="34" charset="0"/>
              <a:buChar char="•"/>
            </a:pPr>
            <a:r>
              <a:rPr lang="en-GB" dirty="0">
                <a:solidFill>
                  <a:srgbClr val="000000"/>
                </a:solidFill>
              </a:rPr>
              <a:t>For instance, skilled staff convey information by understanding the patient’s capability, or culture-specific diet plan development</a:t>
            </a:r>
            <a:endParaRPr lang="en-US" dirty="0">
              <a:solidFill>
                <a:srgbClr val="000000"/>
              </a:solidFill>
            </a:endParaRPr>
          </a:p>
          <a:p>
            <a:pPr marL="571500" lvl="0" indent="-571500" algn="just">
              <a:lnSpc>
                <a:spcPct val="170000"/>
              </a:lnSpc>
              <a:buFont typeface="Arial" panose="020B0604020202020204" pitchFamily="34" charset="0"/>
              <a:buChar char="•"/>
            </a:pPr>
            <a:r>
              <a:rPr lang="en-GB" dirty="0">
                <a:solidFill>
                  <a:srgbClr val="000000"/>
                </a:solidFill>
              </a:rPr>
              <a:t>Electronic Health Records (EHR) supports to share patient information among multidisciplinary team and Telehealth allow patient to connect with doctors by eliminating geographical limitations</a:t>
            </a:r>
            <a:endParaRPr lang="en-US" dirty="0">
              <a:solidFill>
                <a:srgbClr val="000000"/>
              </a:solidFill>
            </a:endParaRPr>
          </a:p>
          <a:p>
            <a:pPr marL="571500" lvl="0" indent="-571500" algn="just">
              <a:lnSpc>
                <a:spcPct val="170000"/>
              </a:lnSpc>
              <a:buFont typeface="Arial" panose="020B0604020202020204" pitchFamily="34" charset="0"/>
              <a:buChar char="•"/>
            </a:pPr>
            <a:r>
              <a:rPr lang="en-GB" dirty="0">
                <a:solidFill>
                  <a:srgbClr val="000000"/>
                </a:solidFill>
              </a:rPr>
              <a:t>EHR use for health information exchange between doctors within the same organisation, externally (</a:t>
            </a:r>
            <a:r>
              <a:rPr lang="en-GB" dirty="0" err="1">
                <a:solidFill>
                  <a:srgbClr val="000000"/>
                </a:solidFill>
              </a:rPr>
              <a:t>Elkefi</a:t>
            </a:r>
            <a:r>
              <a:rPr lang="en-GB" dirty="0">
                <a:solidFill>
                  <a:srgbClr val="000000"/>
                </a:solidFill>
              </a:rPr>
              <a:t> </a:t>
            </a:r>
            <a:r>
              <a:rPr lang="en-GB" i="1" dirty="0">
                <a:solidFill>
                  <a:srgbClr val="000000"/>
                </a:solidFill>
              </a:rPr>
              <a:t>et al. </a:t>
            </a:r>
            <a:r>
              <a:rPr lang="en-GB" dirty="0">
                <a:solidFill>
                  <a:srgbClr val="000000"/>
                </a:solidFill>
              </a:rPr>
              <a:t>2023, p.333)</a:t>
            </a:r>
            <a:endParaRPr lang="en-US" dirty="0">
              <a:solidFill>
                <a:srgbClr val="000000"/>
              </a:solidFill>
            </a:endParaRPr>
          </a:p>
        </p:txBody>
      </p:sp>
      <p:pic>
        <p:nvPicPr>
          <p:cNvPr id="2" name="Picture 1">
            <a:extLst>
              <a:ext uri="{FF2B5EF4-FFF2-40B4-BE49-F238E27FC236}">
                <a16:creationId xmlns:a16="http://schemas.microsoft.com/office/drawing/2014/main" id="{5B757AD2-42CA-29E1-01D2-05446707F06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64806" y="1928567"/>
            <a:ext cx="4066504" cy="164745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 name="Rectangle 838"/>
          <p:cNvSpPr/>
          <p:nvPr/>
        </p:nvSpPr>
        <p:spPr>
          <a:xfrm>
            <a:off x="4958128" y="182925"/>
            <a:ext cx="3619080" cy="663977"/>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algn="ctr"/>
            <a:r>
              <a:rPr lang="en-GB" sz="2400" b="1" dirty="0">
                <a:solidFill>
                  <a:srgbClr val="000000"/>
                </a:solidFill>
              </a:rPr>
              <a:t>CONCLUSION</a:t>
            </a:r>
            <a:endParaRPr lang="en-US" sz="2400" dirty="0">
              <a:solidFill>
                <a:srgbClr val="000000"/>
              </a:solidFill>
            </a:endParaRPr>
          </a:p>
        </p:txBody>
      </p:sp>
      <p:sp>
        <p:nvSpPr>
          <p:cNvPr id="3" name="TextBox 2">
            <a:extLst>
              <a:ext uri="{FF2B5EF4-FFF2-40B4-BE49-F238E27FC236}">
                <a16:creationId xmlns:a16="http://schemas.microsoft.com/office/drawing/2014/main" id="{34C87859-27B1-E5D0-5F6D-0A8D07F78717}"/>
              </a:ext>
            </a:extLst>
          </p:cNvPr>
          <p:cNvSpPr txBox="1"/>
          <p:nvPr/>
        </p:nvSpPr>
        <p:spPr>
          <a:xfrm>
            <a:off x="4758744" y="1350490"/>
            <a:ext cx="4204952" cy="2961901"/>
          </a:xfrm>
          <a:prstGeom prst="rect">
            <a:avLst/>
          </a:prstGeom>
          <a:noFill/>
        </p:spPr>
        <p:txBody>
          <a:bodyPr wrap="square">
            <a:spAutoFit/>
          </a:bodyPr>
          <a:lstStyle/>
          <a:p>
            <a:pPr marL="342900" marR="0" lvl="0" indent="-342900" algn="just">
              <a:lnSpc>
                <a:spcPct val="150000"/>
              </a:lnSpc>
              <a:buSzPts val="1000"/>
              <a:buFont typeface="Symbol" panose="05050102010706020507" pitchFamily="18" charset="2"/>
              <a:buChar char=""/>
              <a:tabLst>
                <a:tab pos="457200" algn="l"/>
              </a:tabLst>
            </a:pPr>
            <a:r>
              <a:rPr lang="en-GB" sz="1400" dirty="0">
                <a:solidFill>
                  <a:srgbClr val="000000"/>
                </a:solidFill>
                <a:effectLst/>
                <a:latin typeface="Times New Roman" panose="02020603050405020304" pitchFamily="18" charset="0"/>
                <a:ea typeface="Arial" panose="020B0604020202020204" pitchFamily="34" charset="0"/>
              </a:rPr>
              <a:t>In Conclusion, effective communication ensures patient safety through collaborative decision making </a:t>
            </a:r>
            <a:endParaRPr lang="en-US" sz="1200" dirty="0">
              <a:solidFill>
                <a:srgbClr val="000000"/>
              </a:solidFill>
              <a:effectLst/>
              <a:latin typeface="Arial" panose="020B0604020202020204" pitchFamily="34" charset="0"/>
              <a:ea typeface="Arial" panose="020B0604020202020204" pitchFamily="34" charset="0"/>
            </a:endParaRPr>
          </a:p>
          <a:p>
            <a:pPr marL="342900" marR="0" lvl="0" indent="-342900" algn="just">
              <a:lnSpc>
                <a:spcPct val="150000"/>
              </a:lnSpc>
              <a:buSzPts val="1000"/>
              <a:buFont typeface="Symbol" panose="05050102010706020507" pitchFamily="18" charset="2"/>
              <a:buChar char=""/>
              <a:tabLst>
                <a:tab pos="457200" algn="l"/>
              </a:tabLst>
            </a:pPr>
            <a:r>
              <a:rPr lang="en-GB" sz="1400" dirty="0">
                <a:solidFill>
                  <a:srgbClr val="000000"/>
                </a:solidFill>
                <a:effectLst/>
                <a:latin typeface="Times New Roman" panose="02020603050405020304" pitchFamily="18" charset="0"/>
                <a:ea typeface="Arial" panose="020B0604020202020204" pitchFamily="34" charset="0"/>
              </a:rPr>
              <a:t>As per Fishbone analysis, skilled staff, EHR utilisation, and training can improve communication skill</a:t>
            </a:r>
            <a:endParaRPr lang="en-US" sz="1200" dirty="0">
              <a:solidFill>
                <a:srgbClr val="000000"/>
              </a:solidFill>
              <a:effectLst/>
              <a:latin typeface="Arial" panose="020B0604020202020204" pitchFamily="34" charset="0"/>
              <a:ea typeface="Arial" panose="020B0604020202020204" pitchFamily="34" charset="0"/>
            </a:endParaRPr>
          </a:p>
          <a:p>
            <a:pPr marL="342900" marR="0" lvl="0" indent="-342900" algn="just">
              <a:lnSpc>
                <a:spcPct val="150000"/>
              </a:lnSpc>
              <a:buSzPts val="1000"/>
              <a:buFont typeface="Symbol" panose="05050102010706020507" pitchFamily="18" charset="2"/>
              <a:buChar char=""/>
              <a:tabLst>
                <a:tab pos="457200" algn="l"/>
              </a:tabLst>
            </a:pPr>
            <a:r>
              <a:rPr lang="en-GB" sz="1400" dirty="0">
                <a:solidFill>
                  <a:srgbClr val="000000"/>
                </a:solidFill>
                <a:effectLst/>
                <a:latin typeface="Times New Roman" panose="02020603050405020304" pitchFamily="18" charset="0"/>
                <a:ea typeface="Arial" panose="020B0604020202020204" pitchFamily="34" charset="0"/>
              </a:rPr>
              <a:t>Strong communication among team member ensure patient-centric care, reduces misunderstanding, and  medical error</a:t>
            </a:r>
            <a:endParaRPr lang="en-US" sz="1200" dirty="0">
              <a:solidFill>
                <a:srgbClr val="000000"/>
              </a:solidFill>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A1441B5D-0FBD-9270-F7B8-008AFE994421}"/>
              </a:ext>
            </a:extLst>
          </p:cNvPr>
          <p:cNvPicPr>
            <a:picLocks noChangeAspect="1"/>
          </p:cNvPicPr>
          <p:nvPr/>
        </p:nvPicPr>
        <p:blipFill>
          <a:blip r:embed="rId3"/>
          <a:stretch>
            <a:fillRect/>
          </a:stretch>
        </p:blipFill>
        <p:spPr>
          <a:xfrm>
            <a:off x="-128788" y="-128789"/>
            <a:ext cx="4069724" cy="527228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1" name="Rectangle 840"/>
          <p:cNvSpPr/>
          <p:nvPr/>
        </p:nvSpPr>
        <p:spPr>
          <a:xfrm>
            <a:off x="476280" y="476280"/>
            <a:ext cx="8191080" cy="952200"/>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algn="ctr"/>
            <a:r>
              <a:rPr lang="en-GB" sz="2400" b="1" dirty="0">
                <a:solidFill>
                  <a:srgbClr val="000000"/>
                </a:solidFill>
              </a:rPr>
              <a:t>REFERENCES</a:t>
            </a:r>
            <a:endParaRPr lang="en-US" sz="2400" dirty="0">
              <a:solidFill>
                <a:srgbClr val="000000"/>
              </a:solidFill>
            </a:endParaRPr>
          </a:p>
        </p:txBody>
      </p:sp>
      <p:sp>
        <p:nvSpPr>
          <p:cNvPr id="842" name="Rectangle 841"/>
          <p:cNvSpPr/>
          <p:nvPr/>
        </p:nvSpPr>
        <p:spPr>
          <a:xfrm>
            <a:off x="476280" y="1345840"/>
            <a:ext cx="8191080" cy="3644721"/>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62500" lnSpcReduction="20000"/>
          </a:bodyPr>
          <a:lstStyle/>
          <a:p>
            <a:pPr marL="285750" indent="-285750">
              <a:lnSpc>
                <a:spcPct val="160000"/>
              </a:lnSpc>
              <a:buFont typeface="Arial" panose="020B0604020202020204" pitchFamily="34" charset="0"/>
              <a:buChar char="•"/>
            </a:pPr>
            <a:r>
              <a:rPr lang="en-GB" dirty="0">
                <a:solidFill>
                  <a:srgbClr val="000000"/>
                </a:solidFill>
              </a:rPr>
              <a:t>BBC (2022) ‘Patient's death linked to doctors' communication breakdown’, </a:t>
            </a:r>
            <a:r>
              <a:rPr lang="en-GB" i="1" dirty="0">
                <a:solidFill>
                  <a:srgbClr val="000000"/>
                </a:solidFill>
              </a:rPr>
              <a:t>BBC, </a:t>
            </a:r>
            <a:r>
              <a:rPr lang="en-GB" dirty="0">
                <a:solidFill>
                  <a:srgbClr val="000000"/>
                </a:solidFill>
              </a:rPr>
              <a:t>20th January. Available at: </a:t>
            </a:r>
            <a:r>
              <a:rPr lang="en-GB" u="sng" dirty="0">
                <a:solidFill>
                  <a:srgbClr val="000000"/>
                </a:solidFill>
                <a:hlinkClick r:id="rId2">
                  <a:extLst>
                    <a:ext uri="{A12FA001-AC4F-418D-AE19-62706E023703}">
                      <ahyp:hlinkClr xmlns:ahyp="http://schemas.microsoft.com/office/drawing/2018/hyperlinkcolor" val="tx"/>
                    </a:ext>
                  </a:extLst>
                </a:hlinkClick>
              </a:rPr>
              <a:t>https://www.bbc.com/news/uk-wales-60073500</a:t>
            </a:r>
            <a:r>
              <a:rPr lang="en-GB" dirty="0">
                <a:solidFill>
                  <a:srgbClr val="000000"/>
                </a:solidFill>
              </a:rPr>
              <a:t> (Accessed: 05 February 2026)</a:t>
            </a:r>
            <a:endParaRPr lang="en-US" dirty="0">
              <a:solidFill>
                <a:srgbClr val="000000"/>
              </a:solidFill>
            </a:endParaRPr>
          </a:p>
          <a:p>
            <a:pPr marL="285750" indent="-285750">
              <a:lnSpc>
                <a:spcPct val="160000"/>
              </a:lnSpc>
              <a:buFont typeface="Arial" panose="020B0604020202020204" pitchFamily="34" charset="0"/>
              <a:buChar char="•"/>
            </a:pPr>
            <a:r>
              <a:rPr lang="en-GB" dirty="0">
                <a:solidFill>
                  <a:srgbClr val="000000"/>
                </a:solidFill>
              </a:rPr>
              <a:t>Brunton-Douglas, T., de Costa, A., Gomez, P.G., and Brightwell., A., and Levin, M. (2023) “I love the NHS, but…”: Preventing needless harms caused by poor communications in the NHS. Available at: </a:t>
            </a:r>
            <a:r>
              <a:rPr lang="en-GB" u="sng" dirty="0">
                <a:solidFill>
                  <a:srgbClr val="000000"/>
                </a:solidFill>
                <a:hlinkClick r:id="rId3">
                  <a:extLst>
                    <a:ext uri="{A12FA001-AC4F-418D-AE19-62706E023703}">
                      <ahyp:hlinkClr xmlns:ahyp="http://schemas.microsoft.com/office/drawing/2018/hyperlinkcolor" val="tx"/>
                    </a:ext>
                  </a:extLst>
                </a:hlinkClick>
              </a:rPr>
              <a:t>https://demos.co.uk/research/i-love-the-nhs-but-preventing-needless-harms-caused-by-poor-communications-in-the-nhs/</a:t>
            </a:r>
            <a:r>
              <a:rPr lang="en-GB" dirty="0">
                <a:solidFill>
                  <a:srgbClr val="000000"/>
                </a:solidFill>
              </a:rPr>
              <a:t> (Accessed: 05 February 2026)</a:t>
            </a:r>
            <a:endParaRPr lang="en-US" dirty="0">
              <a:solidFill>
                <a:srgbClr val="000000"/>
              </a:solidFill>
            </a:endParaRPr>
          </a:p>
          <a:p>
            <a:pPr marL="285750" indent="-285750">
              <a:lnSpc>
                <a:spcPct val="160000"/>
              </a:lnSpc>
              <a:buFont typeface="Arial" panose="020B0604020202020204" pitchFamily="34" charset="0"/>
              <a:buChar char="•"/>
            </a:pPr>
            <a:r>
              <a:rPr lang="en-GB" dirty="0" err="1">
                <a:solidFill>
                  <a:srgbClr val="000000"/>
                </a:solidFill>
              </a:rPr>
              <a:t>Elkefi</a:t>
            </a:r>
            <a:r>
              <a:rPr lang="en-GB" dirty="0">
                <a:solidFill>
                  <a:srgbClr val="000000"/>
                </a:solidFill>
              </a:rPr>
              <a:t>, S., Asan, O. and Crotty, B.H. (2023) ‘Exchange of health information among doctors using electronic health records: facilitators and barriers from a sociotechnical perspective’, </a:t>
            </a:r>
            <a:r>
              <a:rPr lang="en-GB" i="1" dirty="0">
                <a:solidFill>
                  <a:srgbClr val="000000"/>
                </a:solidFill>
              </a:rPr>
              <a:t>IISE Transactions on Healthcare Systems Engineering</a:t>
            </a:r>
            <a:r>
              <a:rPr lang="en-GB" dirty="0">
                <a:solidFill>
                  <a:srgbClr val="000000"/>
                </a:solidFill>
              </a:rPr>
              <a:t>, </a:t>
            </a:r>
            <a:r>
              <a:rPr lang="en-GB" i="1" dirty="0">
                <a:solidFill>
                  <a:srgbClr val="000000"/>
                </a:solidFill>
              </a:rPr>
              <a:t>13</a:t>
            </a:r>
            <a:r>
              <a:rPr lang="en-GB" dirty="0">
                <a:solidFill>
                  <a:srgbClr val="000000"/>
                </a:solidFill>
              </a:rPr>
              <a:t>(4), pp.333-343. </a:t>
            </a:r>
            <a:r>
              <a:rPr lang="en-GB" u="sng" dirty="0">
                <a:solidFill>
                  <a:srgbClr val="000000"/>
                </a:solidFill>
                <a:hlinkClick r:id="rId4">
                  <a:extLst>
                    <a:ext uri="{A12FA001-AC4F-418D-AE19-62706E023703}">
                      <ahyp:hlinkClr xmlns:ahyp="http://schemas.microsoft.com/office/drawing/2018/hyperlinkcolor" val="tx"/>
                    </a:ext>
                  </a:extLst>
                </a:hlinkClick>
              </a:rPr>
              <a:t>https://doi.org/10.1080/24725579.2023.2177780</a:t>
            </a:r>
            <a:r>
              <a:rPr lang="en-GB" dirty="0">
                <a:solidFill>
                  <a:srgbClr val="000000"/>
                </a:solidFill>
              </a:rPr>
              <a:t> </a:t>
            </a:r>
            <a:endParaRPr lang="en-US" dirty="0">
              <a:solidFill>
                <a:srgbClr val="000000"/>
              </a:solidFill>
            </a:endParaRPr>
          </a:p>
          <a:p>
            <a:pPr marL="285750" indent="-285750">
              <a:lnSpc>
                <a:spcPct val="160000"/>
              </a:lnSpc>
              <a:buFont typeface="Arial" panose="020B0604020202020204" pitchFamily="34" charset="0"/>
              <a:buChar char="•"/>
            </a:pPr>
            <a:r>
              <a:rPr lang="en-GB" dirty="0" err="1">
                <a:solidFill>
                  <a:srgbClr val="000000"/>
                </a:solidFill>
              </a:rPr>
              <a:t>Leotin</a:t>
            </a:r>
            <a:r>
              <a:rPr lang="en-GB" dirty="0">
                <a:solidFill>
                  <a:srgbClr val="000000"/>
                </a:solidFill>
              </a:rPr>
              <a:t>, S. (2025) ‘Addressing health communication gaps: improving patient experiences and outcomes through human-</a:t>
            </a:r>
            <a:r>
              <a:rPr lang="en-GB" dirty="0" err="1">
                <a:solidFill>
                  <a:srgbClr val="000000"/>
                </a:solidFill>
              </a:rPr>
              <a:t>centered</a:t>
            </a:r>
            <a:r>
              <a:rPr lang="en-GB" dirty="0">
                <a:solidFill>
                  <a:srgbClr val="000000"/>
                </a:solidFill>
              </a:rPr>
              <a:t> design’, </a:t>
            </a:r>
            <a:r>
              <a:rPr lang="en-GB" i="1" dirty="0">
                <a:solidFill>
                  <a:srgbClr val="000000"/>
                </a:solidFill>
              </a:rPr>
              <a:t>Journal of Patient Experience</a:t>
            </a:r>
            <a:r>
              <a:rPr lang="en-GB" dirty="0">
                <a:solidFill>
                  <a:srgbClr val="000000"/>
                </a:solidFill>
              </a:rPr>
              <a:t>, </a:t>
            </a:r>
            <a:r>
              <a:rPr lang="en-GB" i="1" dirty="0">
                <a:solidFill>
                  <a:srgbClr val="000000"/>
                </a:solidFill>
              </a:rPr>
              <a:t>12</a:t>
            </a:r>
            <a:r>
              <a:rPr lang="en-GB" dirty="0">
                <a:solidFill>
                  <a:srgbClr val="000000"/>
                </a:solidFill>
              </a:rPr>
              <a:t>, p.23743735251334015. </a:t>
            </a:r>
            <a:r>
              <a:rPr lang="en-GB" u="sng" dirty="0">
                <a:solidFill>
                  <a:srgbClr val="000000"/>
                </a:solidFill>
                <a:hlinkClick r:id="rId5">
                  <a:extLst>
                    <a:ext uri="{A12FA001-AC4F-418D-AE19-62706E023703}">
                      <ahyp:hlinkClr xmlns:ahyp="http://schemas.microsoft.com/office/drawing/2018/hyperlinkcolor" val="tx"/>
                    </a:ext>
                  </a:extLst>
                </a:hlinkClick>
              </a:rPr>
              <a:t>https://DOI:10.1177/23743735251334015</a:t>
            </a:r>
            <a:r>
              <a:rPr lang="en-GB" dirty="0">
                <a:solidFill>
                  <a:srgbClr val="000000"/>
                </a:solidFill>
              </a:rPr>
              <a:t>   </a:t>
            </a:r>
            <a:endParaRPr lang="en-US" dirty="0">
              <a:solidFill>
                <a:srgbClr val="000000"/>
              </a:solidFill>
            </a:endParaRPr>
          </a:p>
          <a:p>
            <a:pPr marL="285750" indent="-285750">
              <a:lnSpc>
                <a:spcPct val="160000"/>
              </a:lnSpc>
              <a:buFont typeface="Arial" panose="020B0604020202020204" pitchFamily="34" charset="0"/>
              <a:buChar char="•"/>
            </a:pPr>
            <a:r>
              <a:rPr lang="en-GB" dirty="0">
                <a:solidFill>
                  <a:srgbClr val="000000"/>
                </a:solidFill>
              </a:rPr>
              <a:t>NMC (2024) </a:t>
            </a:r>
            <a:r>
              <a:rPr lang="en-GB" i="1" dirty="0">
                <a:solidFill>
                  <a:srgbClr val="000000"/>
                </a:solidFill>
              </a:rPr>
              <a:t>The Code</a:t>
            </a:r>
            <a:r>
              <a:rPr lang="en-GB" dirty="0">
                <a:solidFill>
                  <a:srgbClr val="000000"/>
                </a:solidFill>
              </a:rPr>
              <a:t>. Available at: </a:t>
            </a:r>
            <a:r>
              <a:rPr lang="en-GB" u="sng" dirty="0">
                <a:solidFill>
                  <a:srgbClr val="000000"/>
                </a:solidFill>
                <a:hlinkClick r:id="rId6">
                  <a:extLst>
                    <a:ext uri="{A12FA001-AC4F-418D-AE19-62706E023703}">
                      <ahyp:hlinkClr xmlns:ahyp="http://schemas.microsoft.com/office/drawing/2018/hyperlinkcolor" val="tx"/>
                    </a:ext>
                  </a:extLst>
                </a:hlinkClick>
              </a:rPr>
              <a:t>https://www.nmc.org.uk/globalassets/sitedocuments/nmc-publications/nmc-code.pdf</a:t>
            </a:r>
            <a:r>
              <a:rPr lang="en-GB" dirty="0">
                <a:solidFill>
                  <a:srgbClr val="000000"/>
                </a:solidFill>
              </a:rPr>
              <a:t> (Accessed: 05 February 2026)</a:t>
            </a:r>
            <a:endParaRPr lang="en-US" dirty="0">
              <a:solidFill>
                <a:srgbClr val="000000"/>
              </a:solidFill>
            </a:endParaRPr>
          </a:p>
        </p:txBody>
      </p:sp>
    </p:spTree>
  </p:cSld>
  <p:clrMapOvr>
    <a:masterClrMapping/>
  </p:clrMapOvr>
</p:sld>
</file>

<file path=ppt/theme/theme1.xml><?xml version="1.0" encoding="utf-8"?>
<a:theme xmlns:a="http://schemas.openxmlformats.org/drawingml/2006/main" name="Aquatic and Physical Therapy Center XL by Slidesgo">
  <a:themeElements>
    <a:clrScheme name="Simple Light">
      <a:dk1>
        <a:srgbClr val="1A4568"/>
      </a:dk1>
      <a:lt1>
        <a:srgbClr val="FFFFFF"/>
      </a:lt1>
      <a:dk2>
        <a:srgbClr val="285E89"/>
      </a:dk2>
      <a:lt2>
        <a:srgbClr val="80C9DD"/>
      </a:lt2>
      <a:accent1>
        <a:srgbClr val="285E89"/>
      </a:accent1>
      <a:accent2>
        <a:srgbClr val="9DCEDF"/>
      </a:accent2>
      <a:accent3>
        <a:srgbClr val="EFEFEF"/>
      </a:accent3>
      <a:accent4>
        <a:srgbClr val="66A5BB"/>
      </a:accent4>
      <a:accent5>
        <a:srgbClr val="EFEFEF"/>
      </a:accent5>
      <a:accent6>
        <a:srgbClr val="1A4568"/>
      </a:accent6>
      <a:hlink>
        <a:srgbClr val="285E89"/>
      </a:hlink>
      <a:folHlink>
        <a:srgbClr val="0097A7"/>
      </a:folHlink>
    </a:clrScheme>
    <a:fontScheme name="Custom 2">
      <a:majorFont>
        <a:latin typeface="Times New Roman"/>
        <a:ea typeface=""/>
        <a:cs typeface=""/>
      </a:majorFont>
      <a:minorFont>
        <a:latin typeface="Times New Roman"/>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869FB2"/>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TotalTime>
  <Words>1497</Words>
  <Application>Microsoft Office PowerPoint</Application>
  <PresentationFormat>On-screen Show (16:9)</PresentationFormat>
  <Paragraphs>53</Paragraphs>
  <Slides>8</Slides>
  <Notes>6</Notes>
  <HiddenSlides>0</HiddenSlides>
  <MMClips>0</MMClips>
  <ScaleCrop>false</ScaleCrop>
  <HeadingPairs>
    <vt:vector size="4" baseType="variant">
      <vt:variant>
        <vt:lpstr>Theme</vt:lpstr>
      </vt:variant>
      <vt:variant>
        <vt:i4>3</vt:i4>
      </vt:variant>
      <vt:variant>
        <vt:lpstr>Slide Titles</vt:lpstr>
      </vt:variant>
      <vt:variant>
        <vt:i4>8</vt:i4>
      </vt:variant>
    </vt:vector>
  </HeadingPairs>
  <TitlesOfParts>
    <vt:vector size="11" baseType="lpstr">
      <vt:lpstr>Aquatic and Physical Therapy Center XL by Slidesgo</vt:lpstr>
      <vt:lpstr>Slidesgo Final Pages</vt:lpstr>
      <vt:lpstr>Slidesgo Final Pages</vt:lpstr>
      <vt:lpstr>MODULE: PROFESSIONAL DEVELOPMENT WITHIN HEALTH AND SOCIAL CARE ASSIGNMENT TITLE: SELF-AWARENESS PRESENTATION</vt:lpstr>
      <vt:lpstr>INTRODUCTION</vt:lpstr>
      <vt:lpstr>PowerPoint Presentation</vt:lpstr>
      <vt:lpstr>PowerPoint Presentation</vt:lpstr>
      <vt:lpstr>PRACTICAL EXAMPLE OF REAL-LIFE IMPLICATIONS</vt:lpstr>
      <vt:lpstr>THEORETICAL PERSPECTIVE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PROFESSIONAL DEVELOPMENT WITHIN HEALTH AND SOCIAL CARE ASSIGNMENT TITLE: SELF-AWARENESS PRESENTATION</dc:title>
  <cp:lastModifiedBy>Armaan Yousaf</cp:lastModifiedBy>
  <cp:revision>1</cp:revision>
  <dcterms:modified xsi:type="dcterms:W3CDTF">2026-02-22T18:45:05Z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2026-02-18T08:36:43Z</dcterms:created>
  <dc:creator>Unknown Creator</dc:creator>
  <dc:description/>
  <dc:language>en-US</dc:language>
  <cp:lastModifiedBy>Unknown Creator</cp:lastModifiedBy>
  <dcterms:modified xsi:type="dcterms:W3CDTF">2026-02-18T08:36:43Z</dcterms:modified>
  <cp:revision>0</cp:revision>
  <dc:subject/>
  <dc:title>Untitled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es">
    <vt:r8>12</vt:r8>
  </property>
</Properties>
</file>