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8A7003-C698-20CE-2ACC-35EFA3EDA453}" v="2996" dt="2026-03-29T08:34:09.419"/>
    <p1510:client id="{3B795D4C-09F5-63D7-7641-2EED294E7E25}" v="1570" dt="2026-03-29T10:58:17.1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Toni Jarvis (2420336)" userId="S::2420336@student.uwtsd.ac.uk::4383b95d-b566-4f6f-a79a-562e38d242a0" providerId="AD" clId="Web-{138A7003-C698-20CE-2ACC-35EFA3EDA453}"/>
    <pc:docChg chg="addSld modSld">
      <pc:chgData name="Leanne Toni Jarvis (2420336)" userId="S::2420336@student.uwtsd.ac.uk::4383b95d-b566-4f6f-a79a-562e38d242a0" providerId="AD" clId="Web-{138A7003-C698-20CE-2ACC-35EFA3EDA453}" dt="2026-03-29T08:34:09.419" v="1793"/>
      <pc:docMkLst>
        <pc:docMk/>
      </pc:docMkLst>
      <pc:sldChg chg="addSp delSp modSp mod setBg modClrScheme chgLayout">
        <pc:chgData name="Leanne Toni Jarvis (2420336)" userId="S::2420336@student.uwtsd.ac.uk::4383b95d-b566-4f6f-a79a-562e38d242a0" providerId="AD" clId="Web-{138A7003-C698-20CE-2ACC-35EFA3EDA453}" dt="2026-03-25T17:04:53.862" v="172" actId="20577"/>
        <pc:sldMkLst>
          <pc:docMk/>
          <pc:sldMk cId="109857222" sldId="256"/>
        </pc:sldMkLst>
        <pc:picChg chg="add mod">
          <ac:chgData name="Leanne Toni Jarvis (2420336)" userId="S::2420336@student.uwtsd.ac.uk::4383b95d-b566-4f6f-a79a-562e38d242a0" providerId="AD" clId="Web-{138A7003-C698-20CE-2ACC-35EFA3EDA453}" dt="2026-03-25T17:03:48.815" v="153"/>
          <ac:picMkLst>
            <pc:docMk/>
            <pc:sldMk cId="109857222" sldId="256"/>
            <ac:picMk id="8" creationId="{C873C775-555A-D629-22BF-4B3608A4C1A7}"/>
          </ac:picMkLst>
        </pc:picChg>
      </pc:sldChg>
      <pc:sldChg chg="addSp delSp modSp new">
        <pc:chgData name="Leanne Toni Jarvis (2420336)" userId="S::2420336@student.uwtsd.ac.uk::4383b95d-b566-4f6f-a79a-562e38d242a0" providerId="AD" clId="Web-{138A7003-C698-20CE-2ACC-35EFA3EDA453}" dt="2026-03-25T20:23:14.806" v="1315" actId="20577"/>
        <pc:sldMkLst>
          <pc:docMk/>
          <pc:sldMk cId="1436699410" sldId="257"/>
        </pc:sldMkLst>
        <pc:spChg chg="add mod">
          <ac:chgData name="Leanne Toni Jarvis (2420336)" userId="S::2420336@student.uwtsd.ac.uk::4383b95d-b566-4f6f-a79a-562e38d242a0" providerId="AD" clId="Web-{138A7003-C698-20CE-2ACC-35EFA3EDA453}" dt="2026-03-25T20:23:14.806" v="1315" actId="20577"/>
          <ac:spMkLst>
            <pc:docMk/>
            <pc:sldMk cId="1436699410" sldId="257"/>
            <ac:spMk id="2" creationId="{D700A120-0A1E-3DD3-B0E1-87897764BD6B}"/>
          </ac:spMkLst>
        </pc:spChg>
        <pc:spChg chg="add mod">
          <ac:chgData name="Leanne Toni Jarvis (2420336)" userId="S::2420336@student.uwtsd.ac.uk::4383b95d-b566-4f6f-a79a-562e38d242a0" providerId="AD" clId="Web-{138A7003-C698-20CE-2ACC-35EFA3EDA453}" dt="2026-03-25T20:17:30.910" v="1272" actId="20577"/>
          <ac:spMkLst>
            <pc:docMk/>
            <pc:sldMk cId="1436699410" sldId="257"/>
            <ac:spMk id="3" creationId="{0DE80A00-F991-54F1-7B66-E743DD245059}"/>
          </ac:spMkLst>
        </pc:spChg>
        <pc:picChg chg="add mod">
          <ac:chgData name="Leanne Toni Jarvis (2420336)" userId="S::2420336@student.uwtsd.ac.uk::4383b95d-b566-4f6f-a79a-562e38d242a0" providerId="AD" clId="Web-{138A7003-C698-20CE-2ACC-35EFA3EDA453}" dt="2026-03-25T17:37:18.622" v="367" actId="1076"/>
          <ac:picMkLst>
            <pc:docMk/>
            <pc:sldMk cId="1436699410" sldId="257"/>
            <ac:picMk id="7" creationId="{A8EC57CA-B11D-2F39-63B1-E75C8EE68321}"/>
          </ac:picMkLst>
        </pc:picChg>
      </pc:sldChg>
      <pc:sldChg chg="addSp delSp modSp new mod setBg">
        <pc:chgData name="Leanne Toni Jarvis (2420336)" userId="S::2420336@student.uwtsd.ac.uk::4383b95d-b566-4f6f-a79a-562e38d242a0" providerId="AD" clId="Web-{138A7003-C698-20CE-2ACC-35EFA3EDA453}" dt="2026-03-25T20:16:21.143" v="1263" actId="20577"/>
        <pc:sldMkLst>
          <pc:docMk/>
          <pc:sldMk cId="60652572" sldId="258"/>
        </pc:sldMkLst>
        <pc:spChg chg="add mod ord">
          <ac:chgData name="Leanne Toni Jarvis (2420336)" userId="S::2420336@student.uwtsd.ac.uk::4383b95d-b566-4f6f-a79a-562e38d242a0" providerId="AD" clId="Web-{138A7003-C698-20CE-2ACC-35EFA3EDA453}" dt="2026-03-25T20:16:21.143" v="1263" actId="20577"/>
          <ac:spMkLst>
            <pc:docMk/>
            <pc:sldMk cId="60652572" sldId="258"/>
            <ac:spMk id="3" creationId="{7099B7C7-C4D8-3D49-D9DE-AC9CF853641B}"/>
          </ac:spMkLst>
        </pc:spChg>
        <pc:picChg chg="add mod">
          <ac:chgData name="Leanne Toni Jarvis (2420336)" userId="S::2420336@student.uwtsd.ac.uk::4383b95d-b566-4f6f-a79a-562e38d242a0" providerId="AD" clId="Web-{138A7003-C698-20CE-2ACC-35EFA3EDA453}" dt="2026-03-25T18:04:57.291" v="811" actId="14100"/>
          <ac:picMkLst>
            <pc:docMk/>
            <pc:sldMk cId="60652572" sldId="258"/>
            <ac:picMk id="5" creationId="{8844105F-7BB7-5490-8CAF-083BC499A1B9}"/>
          </ac:picMkLst>
        </pc:picChg>
      </pc:sldChg>
      <pc:sldChg chg="addSp delSp modSp new">
        <pc:chgData name="Leanne Toni Jarvis (2420336)" userId="S::2420336@student.uwtsd.ac.uk::4383b95d-b566-4f6f-a79a-562e38d242a0" providerId="AD" clId="Web-{138A7003-C698-20CE-2ACC-35EFA3EDA453}" dt="2026-03-25T20:22:52.493" v="1311" actId="20577"/>
        <pc:sldMkLst>
          <pc:docMk/>
          <pc:sldMk cId="898904085" sldId="259"/>
        </pc:sldMkLst>
        <pc:spChg chg="add mod">
          <ac:chgData name="Leanne Toni Jarvis (2420336)" userId="S::2420336@student.uwtsd.ac.uk::4383b95d-b566-4f6f-a79a-562e38d242a0" providerId="AD" clId="Web-{138A7003-C698-20CE-2ACC-35EFA3EDA453}" dt="2026-03-25T20:22:52.493" v="1311" actId="20577"/>
          <ac:spMkLst>
            <pc:docMk/>
            <pc:sldMk cId="898904085" sldId="259"/>
            <ac:spMk id="3" creationId="{EAB91020-97EC-4E12-6417-4BA46A95E982}"/>
          </ac:spMkLst>
        </pc:spChg>
      </pc:sldChg>
      <pc:sldChg chg="addSp delSp modSp new mod setBg">
        <pc:chgData name="Leanne Toni Jarvis (2420336)" userId="S::2420336@student.uwtsd.ac.uk::4383b95d-b566-4f6f-a79a-562e38d242a0" providerId="AD" clId="Web-{138A7003-C698-20CE-2ACC-35EFA3EDA453}" dt="2026-03-29T07:59:48.778" v="1502"/>
        <pc:sldMkLst>
          <pc:docMk/>
          <pc:sldMk cId="729454695" sldId="260"/>
        </pc:sldMkLst>
        <pc:spChg chg="add mod ord">
          <ac:chgData name="Leanne Toni Jarvis (2420336)" userId="S::2420336@student.uwtsd.ac.uk::4383b95d-b566-4f6f-a79a-562e38d242a0" providerId="AD" clId="Web-{138A7003-C698-20CE-2ACC-35EFA3EDA453}" dt="2026-03-29T07:59:48.778" v="1502"/>
          <ac:spMkLst>
            <pc:docMk/>
            <pc:sldMk cId="729454695" sldId="260"/>
            <ac:spMk id="2" creationId="{150C072B-6937-0A43-EE16-D8D67858801A}"/>
          </ac:spMkLst>
        </pc:spChg>
        <pc:spChg chg="add mod">
          <ac:chgData name="Leanne Toni Jarvis (2420336)" userId="S::2420336@student.uwtsd.ac.uk::4383b95d-b566-4f6f-a79a-562e38d242a0" providerId="AD" clId="Web-{138A7003-C698-20CE-2ACC-35EFA3EDA453}" dt="2026-03-29T07:59:48.778" v="1502"/>
          <ac:spMkLst>
            <pc:docMk/>
            <pc:sldMk cId="729454695" sldId="260"/>
            <ac:spMk id="3" creationId="{98ABCA07-828F-07A0-526C-FEA0A264416C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7:54:50.788" v="1471"/>
          <ac:spMkLst>
            <pc:docMk/>
            <pc:sldMk cId="729454695" sldId="260"/>
            <ac:spMk id="5" creationId="{A93AECA8-AB33-11C3-331F-B3FEF99F1FD7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7:56:43.944" v="1482"/>
          <ac:spMkLst>
            <pc:docMk/>
            <pc:sldMk cId="729454695" sldId="260"/>
            <ac:spMk id="8" creationId="{39D5F7B8-2FF3-9ED6-E87D-DAF1567BC50F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01.106" v="1487"/>
          <ac:spMkLst>
            <pc:docMk/>
            <pc:sldMk cId="729454695" sldId="260"/>
            <ac:spMk id="12" creationId="{E8A8EAB8-D2FF-444D-B34B-7D32F106AD0E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08.091" v="1489"/>
          <ac:spMkLst>
            <pc:docMk/>
            <pc:sldMk cId="729454695" sldId="260"/>
            <ac:spMk id="18" creationId="{21BDEC81-16A7-4451-B893-C15000083B77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08.091" v="1489"/>
          <ac:spMkLst>
            <pc:docMk/>
            <pc:sldMk cId="729454695" sldId="260"/>
            <ac:spMk id="19" creationId="{0D7B6173-1D58-48E2-83CF-37350F315F75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08.091" v="1489"/>
          <ac:spMkLst>
            <pc:docMk/>
            <pc:sldMk cId="729454695" sldId="260"/>
            <ac:spMk id="20" creationId="{26A515A1-4D80-430E-BE0A-71A290516A82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08.091" v="1489"/>
          <ac:spMkLst>
            <pc:docMk/>
            <pc:sldMk cId="729454695" sldId="260"/>
            <ac:spMk id="21" creationId="{02EBFA83-D4DB-4CA0-B229-9E44634D7FE9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21.419" v="1495"/>
          <ac:spMkLst>
            <pc:docMk/>
            <pc:sldMk cId="729454695" sldId="260"/>
            <ac:spMk id="28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21.419" v="1495"/>
          <ac:spMkLst>
            <pc:docMk/>
            <pc:sldMk cId="729454695" sldId="260"/>
            <ac:spMk id="29" creationId="{B091B163-7D61-4891-ABCF-5C13D9C418D0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3.106" v="1497"/>
          <ac:spMkLst>
            <pc:docMk/>
            <pc:sldMk cId="729454695" sldId="260"/>
            <ac:spMk id="32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3.106" v="1497"/>
          <ac:spMkLst>
            <pc:docMk/>
            <pc:sldMk cId="729454695" sldId="260"/>
            <ac:spMk id="33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3.106" v="1497"/>
          <ac:spMkLst>
            <pc:docMk/>
            <pc:sldMk cId="729454695" sldId="260"/>
            <ac:spMk id="34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5.763" v="1499"/>
          <ac:spMkLst>
            <pc:docMk/>
            <pc:sldMk cId="729454695" sldId="260"/>
            <ac:spMk id="36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5.763" v="1499"/>
          <ac:spMkLst>
            <pc:docMk/>
            <pc:sldMk cId="729454695" sldId="260"/>
            <ac:spMk id="37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5.763" v="1499"/>
          <ac:spMkLst>
            <pc:docMk/>
            <pc:sldMk cId="729454695" sldId="260"/>
            <ac:spMk id="38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5.763" v="1499"/>
          <ac:spMkLst>
            <pc:docMk/>
            <pc:sldMk cId="729454695" sldId="260"/>
            <ac:spMk id="39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5.763" v="1499"/>
          <ac:spMkLst>
            <pc:docMk/>
            <pc:sldMk cId="729454695" sldId="260"/>
            <ac:spMk id="40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8.763" v="1501"/>
          <ac:spMkLst>
            <pc:docMk/>
            <pc:sldMk cId="729454695" sldId="260"/>
            <ac:spMk id="42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7:59:48.763" v="1501"/>
          <ac:spMkLst>
            <pc:docMk/>
            <pc:sldMk cId="729454695" sldId="260"/>
            <ac:spMk id="43" creationId="{B091B163-7D61-4891-ABCF-5C13D9C418D0}"/>
          </ac:spMkLst>
        </pc:spChg>
        <pc:spChg chg="add">
          <ac:chgData name="Leanne Toni Jarvis (2420336)" userId="S::2420336@student.uwtsd.ac.uk::4383b95d-b566-4f6f-a79a-562e38d242a0" providerId="AD" clId="Web-{138A7003-C698-20CE-2ACC-35EFA3EDA453}" dt="2026-03-29T07:59:48.778" v="1502"/>
          <ac:spMkLst>
            <pc:docMk/>
            <pc:sldMk cId="729454695" sldId="260"/>
            <ac:spMk id="46" creationId="{2EB492CD-616E-47F8-933B-5E2D952A0593}"/>
          </ac:spMkLst>
        </pc:spChg>
        <pc:spChg chg="add">
          <ac:chgData name="Leanne Toni Jarvis (2420336)" userId="S::2420336@student.uwtsd.ac.uk::4383b95d-b566-4f6f-a79a-562e38d242a0" providerId="AD" clId="Web-{138A7003-C698-20CE-2ACC-35EFA3EDA453}" dt="2026-03-29T07:59:48.778" v="1502"/>
          <ac:spMkLst>
            <pc:docMk/>
            <pc:sldMk cId="729454695" sldId="260"/>
            <ac:spMk id="47" creationId="{59383CF9-23B5-4335-9B21-1791C4CF1C75}"/>
          </ac:spMkLst>
        </pc:spChg>
        <pc:spChg chg="add">
          <ac:chgData name="Leanne Toni Jarvis (2420336)" userId="S::2420336@student.uwtsd.ac.uk::4383b95d-b566-4f6f-a79a-562e38d242a0" providerId="AD" clId="Web-{138A7003-C698-20CE-2ACC-35EFA3EDA453}" dt="2026-03-29T07:59:48.778" v="1502"/>
          <ac:spMkLst>
            <pc:docMk/>
            <pc:sldMk cId="729454695" sldId="260"/>
            <ac:spMk id="48" creationId="{0007FE00-9498-4706-B255-6437B0252C02}"/>
          </ac:spMkLst>
        </pc:spChg>
        <pc:picChg chg="add del mod">
          <ac:chgData name="Leanne Toni Jarvis (2420336)" userId="S::2420336@student.uwtsd.ac.uk::4383b95d-b566-4f6f-a79a-562e38d242a0" providerId="AD" clId="Web-{138A7003-C698-20CE-2ACC-35EFA3EDA453}" dt="2026-03-29T07:54:50.788" v="1472"/>
          <ac:picMkLst>
            <pc:docMk/>
            <pc:sldMk cId="729454695" sldId="260"/>
            <ac:picMk id="4" creationId="{F24EC989-36C2-ACAE-C350-248E33A5B524}"/>
          </ac:picMkLst>
        </pc:picChg>
        <pc:picChg chg="add mod">
          <ac:chgData name="Leanne Toni Jarvis (2420336)" userId="S::2420336@student.uwtsd.ac.uk::4383b95d-b566-4f6f-a79a-562e38d242a0" providerId="AD" clId="Web-{138A7003-C698-20CE-2ACC-35EFA3EDA453}" dt="2026-03-29T07:59:48.778" v="1502"/>
          <ac:picMkLst>
            <pc:docMk/>
            <pc:sldMk cId="729454695" sldId="260"/>
            <ac:picMk id="7" creationId="{EBF26F53-3744-4AC2-4D07-03191CD71FA1}"/>
          </ac:picMkLst>
        </pc:picChg>
        <pc:picChg chg="add del">
          <ac:chgData name="Leanne Toni Jarvis (2420336)" userId="S::2420336@student.uwtsd.ac.uk::4383b95d-b566-4f6f-a79a-562e38d242a0" providerId="AD" clId="Web-{138A7003-C698-20CE-2ACC-35EFA3EDA453}" dt="2026-03-29T07:59:08.091" v="1489"/>
          <ac:picMkLst>
            <pc:docMk/>
            <pc:sldMk cId="729454695" sldId="260"/>
            <ac:picMk id="22" creationId="{B0DAC8FB-A162-44E3-A606-C855A03A5B09}"/>
          </ac:picMkLst>
        </pc:picChg>
        <pc:cxnChg chg="add del">
          <ac:chgData name="Leanne Toni Jarvis (2420336)" userId="S::2420336@student.uwtsd.ac.uk::4383b95d-b566-4f6f-a79a-562e38d242a0" providerId="AD" clId="Web-{138A7003-C698-20CE-2ACC-35EFA3EDA453}" dt="2026-03-29T07:59:01.106" v="1487"/>
          <ac:cxnSpMkLst>
            <pc:docMk/>
            <pc:sldMk cId="729454695" sldId="260"/>
            <ac:cxnSpMk id="14" creationId="{EEA38897-7BA3-4408-8083-3235339C4A60}"/>
          </ac:cxnSpMkLst>
        </pc:cxnChg>
        <pc:cxnChg chg="add del">
          <ac:chgData name="Leanne Toni Jarvis (2420336)" userId="S::2420336@student.uwtsd.ac.uk::4383b95d-b566-4f6f-a79a-562e38d242a0" providerId="AD" clId="Web-{138A7003-C698-20CE-2ACC-35EFA3EDA453}" dt="2026-03-29T07:59:01.106" v="1487"/>
          <ac:cxnSpMkLst>
            <pc:docMk/>
            <pc:sldMk cId="729454695" sldId="260"/>
            <ac:cxnSpMk id="16" creationId="{F11AD06B-AB20-4097-8606-5DA00DBACE88}"/>
          </ac:cxnSpMkLst>
        </pc:cxnChg>
        <pc:cxnChg chg="add del">
          <ac:chgData name="Leanne Toni Jarvis (2420336)" userId="S::2420336@student.uwtsd.ac.uk::4383b95d-b566-4f6f-a79a-562e38d242a0" providerId="AD" clId="Web-{138A7003-C698-20CE-2ACC-35EFA3EDA453}" dt="2026-03-29T07:59:11.200" v="1491"/>
          <ac:cxnSpMkLst>
            <pc:docMk/>
            <pc:sldMk cId="729454695" sldId="260"/>
            <ac:cxnSpMk id="24" creationId="{249EDD1B-F94D-B4E6-ACAA-566B9A26FDE3}"/>
          </ac:cxnSpMkLst>
        </pc:cxnChg>
        <pc:cxnChg chg="add del">
          <ac:chgData name="Leanne Toni Jarvis (2420336)" userId="S::2420336@student.uwtsd.ac.uk::4383b95d-b566-4f6f-a79a-562e38d242a0" providerId="AD" clId="Web-{138A7003-C698-20CE-2ACC-35EFA3EDA453}" dt="2026-03-29T07:59:19.044" v="1493"/>
          <ac:cxnSpMkLst>
            <pc:docMk/>
            <pc:sldMk cId="729454695" sldId="260"/>
            <ac:cxnSpMk id="26" creationId="{1503BFE4-729B-D9D0-C17B-501E6AF1127A}"/>
          </ac:cxnSpMkLst>
        </pc:cxnChg>
        <pc:cxnChg chg="add del">
          <ac:chgData name="Leanne Toni Jarvis (2420336)" userId="S::2420336@student.uwtsd.ac.uk::4383b95d-b566-4f6f-a79a-562e38d242a0" providerId="AD" clId="Web-{138A7003-C698-20CE-2ACC-35EFA3EDA453}" dt="2026-03-29T07:59:21.419" v="1495"/>
          <ac:cxnSpMkLst>
            <pc:docMk/>
            <pc:sldMk cId="729454695" sldId="260"/>
            <ac:cxnSpMk id="30" creationId="{C49DA8F6-BCC1-4447-B54C-57856834B94B}"/>
          </ac:cxnSpMkLst>
        </pc:cxnChg>
        <pc:cxnChg chg="add del">
          <ac:chgData name="Leanne Toni Jarvis (2420336)" userId="S::2420336@student.uwtsd.ac.uk::4383b95d-b566-4f6f-a79a-562e38d242a0" providerId="AD" clId="Web-{138A7003-C698-20CE-2ACC-35EFA3EDA453}" dt="2026-03-29T07:59:48.763" v="1501"/>
          <ac:cxnSpMkLst>
            <pc:docMk/>
            <pc:sldMk cId="729454695" sldId="260"/>
            <ac:cxnSpMk id="44" creationId="{C49DA8F6-BCC1-4447-B54C-57856834B94B}"/>
          </ac:cxnSpMkLst>
        </pc:cxnChg>
      </pc:sldChg>
      <pc:sldChg chg="addSp delSp modSp new">
        <pc:chgData name="Leanne Toni Jarvis (2420336)" userId="S::2420336@student.uwtsd.ac.uk::4383b95d-b566-4f6f-a79a-562e38d242a0" providerId="AD" clId="Web-{138A7003-C698-20CE-2ACC-35EFA3EDA453}" dt="2026-03-29T08:07:41.718" v="1617" actId="20577"/>
        <pc:sldMkLst>
          <pc:docMk/>
          <pc:sldMk cId="2417931909" sldId="261"/>
        </pc:sldMkLst>
        <pc:spChg chg="add mod">
          <ac:chgData name="Leanne Toni Jarvis (2420336)" userId="S::2420336@student.uwtsd.ac.uk::4383b95d-b566-4f6f-a79a-562e38d242a0" providerId="AD" clId="Web-{138A7003-C698-20CE-2ACC-35EFA3EDA453}" dt="2026-03-29T08:01:38.528" v="1515" actId="20577"/>
          <ac:spMkLst>
            <pc:docMk/>
            <pc:sldMk cId="2417931909" sldId="261"/>
            <ac:spMk id="2" creationId="{D8CBE26D-4B2E-0162-BFFF-F3D93FD0ED70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8:02:21.372" v="1517"/>
          <ac:spMkLst>
            <pc:docMk/>
            <pc:sldMk cId="2417931909" sldId="261"/>
            <ac:spMk id="3" creationId="{291D6B5B-45F3-DB00-FD91-7B57AD73169F}"/>
          </ac:spMkLst>
        </pc:spChg>
        <pc:spChg chg="add del">
          <ac:chgData name="Leanne Toni Jarvis (2420336)" userId="S::2420336@student.uwtsd.ac.uk::4383b95d-b566-4f6f-a79a-562e38d242a0" providerId="AD" clId="Web-{138A7003-C698-20CE-2ACC-35EFA3EDA453}" dt="2026-03-29T08:02:47.560" v="1519"/>
          <ac:spMkLst>
            <pc:docMk/>
            <pc:sldMk cId="2417931909" sldId="261"/>
            <ac:spMk id="4" creationId="{E26DB0C5-D806-9430-E42F-28006FC169A8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8:04:38.592" v="1526"/>
          <ac:spMkLst>
            <pc:docMk/>
            <pc:sldMk cId="2417931909" sldId="261"/>
            <ac:spMk id="6" creationId="{C3BD3A12-0E8E-F47F-899D-8DC59F83025A}"/>
          </ac:spMkLst>
        </pc:spChg>
        <pc:spChg chg="add mod">
          <ac:chgData name="Leanne Toni Jarvis (2420336)" userId="S::2420336@student.uwtsd.ac.uk::4383b95d-b566-4f6f-a79a-562e38d242a0" providerId="AD" clId="Web-{138A7003-C698-20CE-2ACC-35EFA3EDA453}" dt="2026-03-29T08:07:41.718" v="1617" actId="20577"/>
          <ac:spMkLst>
            <pc:docMk/>
            <pc:sldMk cId="2417931909" sldId="261"/>
            <ac:spMk id="8" creationId="{479BA55F-02EE-8FA9-97A5-D9D8B4105A2F}"/>
          </ac:spMkLst>
        </pc:spChg>
        <pc:picChg chg="add mod">
          <ac:chgData name="Leanne Toni Jarvis (2420336)" userId="S::2420336@student.uwtsd.ac.uk::4383b95d-b566-4f6f-a79a-562e38d242a0" providerId="AD" clId="Web-{138A7003-C698-20CE-2ACC-35EFA3EDA453}" dt="2026-03-29T08:04:51.233" v="1529" actId="14100"/>
          <ac:picMkLst>
            <pc:docMk/>
            <pc:sldMk cId="2417931909" sldId="261"/>
            <ac:picMk id="5" creationId="{39E1CA5F-D195-9A95-B06D-BB1A33103CF1}"/>
          </ac:picMkLst>
        </pc:picChg>
      </pc:sldChg>
      <pc:sldChg chg="addSp delSp modSp new modTransition addAnim delAnim modAnim">
        <pc:chgData name="Leanne Toni Jarvis (2420336)" userId="S::2420336@student.uwtsd.ac.uk::4383b95d-b566-4f6f-a79a-562e38d242a0" providerId="AD" clId="Web-{138A7003-C698-20CE-2ACC-35EFA3EDA453}" dt="2026-03-29T08:34:09.419" v="1793"/>
        <pc:sldMkLst>
          <pc:docMk/>
          <pc:sldMk cId="3056982113" sldId="262"/>
        </pc:sldMkLst>
        <pc:spChg chg="add mod">
          <ac:chgData name="Leanne Toni Jarvis (2420336)" userId="S::2420336@student.uwtsd.ac.uk::4383b95d-b566-4f6f-a79a-562e38d242a0" providerId="AD" clId="Web-{138A7003-C698-20CE-2ACC-35EFA3EDA453}" dt="2026-03-29T08:09:32.317" v="1634" actId="20577"/>
          <ac:spMkLst>
            <pc:docMk/>
            <pc:sldMk cId="3056982113" sldId="262"/>
            <ac:spMk id="2" creationId="{487E0FC8-6F0B-4B8F-5025-E9D69C44988B}"/>
          </ac:spMkLst>
        </pc:spChg>
        <pc:spChg chg="add mod">
          <ac:chgData name="Leanne Toni Jarvis (2420336)" userId="S::2420336@student.uwtsd.ac.uk::4383b95d-b566-4f6f-a79a-562e38d242a0" providerId="AD" clId="Web-{138A7003-C698-20CE-2ACC-35EFA3EDA453}" dt="2026-03-29T08:13:44.312" v="1723" actId="20577"/>
          <ac:spMkLst>
            <pc:docMk/>
            <pc:sldMk cId="3056982113" sldId="262"/>
            <ac:spMk id="3" creationId="{BCF9A972-7111-7A51-C4B3-724705C1FE03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8:17:56.586" v="1743"/>
          <ac:spMkLst>
            <pc:docMk/>
            <pc:sldMk cId="3056982113" sldId="262"/>
            <ac:spMk id="5" creationId="{F93A1DEC-3AB3-F649-03DF-A016D6FED3AF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8:16:52.541" v="1733"/>
          <ac:spMkLst>
            <pc:docMk/>
            <pc:sldMk cId="3056982113" sldId="262"/>
            <ac:spMk id="8" creationId="{C8C97538-4345-B270-B149-6CC24F2C71FD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8:34:09.419" v="1793"/>
          <ac:spMkLst>
            <pc:docMk/>
            <pc:sldMk cId="3056982113" sldId="262"/>
            <ac:spMk id="11" creationId="{637C0837-B3A8-2E3C-1177-26BA57845B53}"/>
          </ac:spMkLst>
        </pc:spChg>
        <pc:spChg chg="add del mod">
          <ac:chgData name="Leanne Toni Jarvis (2420336)" userId="S::2420336@student.uwtsd.ac.uk::4383b95d-b566-4f6f-a79a-562e38d242a0" providerId="AD" clId="Web-{138A7003-C698-20CE-2ACC-35EFA3EDA453}" dt="2026-03-29T08:28:51.923" v="1780"/>
          <ac:spMkLst>
            <pc:docMk/>
            <pc:sldMk cId="3056982113" sldId="262"/>
            <ac:spMk id="14" creationId="{3115296E-3BF6-D245-B5E7-3B57E6DE12CA}"/>
          </ac:spMkLst>
        </pc:spChg>
        <pc:picChg chg="add del mod">
          <ac:chgData name="Leanne Toni Jarvis (2420336)" userId="S::2420336@student.uwtsd.ac.uk::4383b95d-b566-4f6f-a79a-562e38d242a0" providerId="AD" clId="Web-{138A7003-C698-20CE-2ACC-35EFA3EDA453}" dt="2026-03-29T08:18:01.586" v="1744"/>
          <ac:picMkLst>
            <pc:docMk/>
            <pc:sldMk cId="3056982113" sldId="262"/>
            <ac:picMk id="4" creationId="{E6E852B7-0DA4-1192-D997-F79EEB9CEFE6}"/>
          </ac:picMkLst>
        </pc:picChg>
        <pc:picChg chg="add mod">
          <ac:chgData name="Leanne Toni Jarvis (2420336)" userId="S::2420336@student.uwtsd.ac.uk::4383b95d-b566-4f6f-a79a-562e38d242a0" providerId="AD" clId="Web-{138A7003-C698-20CE-2ACC-35EFA3EDA453}" dt="2026-03-29T08:25:58.498" v="1772" actId="1076"/>
          <ac:picMkLst>
            <pc:docMk/>
            <pc:sldMk cId="3056982113" sldId="262"/>
            <ac:picMk id="7" creationId="{F1C40FA9-8CE6-085C-1357-143E902F5A97}"/>
          </ac:picMkLst>
        </pc:picChg>
        <pc:picChg chg="add del mod">
          <ac:chgData name="Leanne Toni Jarvis (2420336)" userId="S::2420336@student.uwtsd.ac.uk::4383b95d-b566-4f6f-a79a-562e38d242a0" providerId="AD" clId="Web-{138A7003-C698-20CE-2ACC-35EFA3EDA453}" dt="2026-03-29T08:27:10.295" v="1773"/>
          <ac:picMkLst>
            <pc:docMk/>
            <pc:sldMk cId="3056982113" sldId="262"/>
            <ac:picMk id="10" creationId="{BCA6B22B-3A27-ABCE-F6C9-11FD4B5CA61A}"/>
          </ac:picMkLst>
        </pc:picChg>
        <pc:picChg chg="add del mod">
          <ac:chgData name="Leanne Toni Jarvis (2420336)" userId="S::2420336@student.uwtsd.ac.uk::4383b95d-b566-4f6f-a79a-562e38d242a0" providerId="AD" clId="Web-{138A7003-C698-20CE-2ACC-35EFA3EDA453}" dt="2026-03-29T08:33:05.841" v="1790"/>
          <ac:picMkLst>
            <pc:docMk/>
            <pc:sldMk cId="3056982113" sldId="262"/>
            <ac:picMk id="13" creationId="{39F05587-ED9E-1EA2-40D9-C00553094E83}"/>
          </ac:picMkLst>
        </pc:picChg>
      </pc:sldChg>
    </pc:docChg>
  </pc:docChgLst>
  <pc:docChgLst>
    <pc:chgData name="Leanne Toni Jarvis (2420336)" userId="S::2420336@student.uwtsd.ac.uk::4383b95d-b566-4f6f-a79a-562e38d242a0" providerId="AD" clId="Web-{3B795D4C-09F5-63D7-7641-2EED294E7E25}"/>
    <pc:docChg chg="addSld modSld">
      <pc:chgData name="Leanne Toni Jarvis (2420336)" userId="S::2420336@student.uwtsd.ac.uk::4383b95d-b566-4f6f-a79a-562e38d242a0" providerId="AD" clId="Web-{3B795D4C-09F5-63D7-7641-2EED294E7E25}" dt="2026-03-29T10:57:56.563" v="1794" actId="20577"/>
      <pc:docMkLst>
        <pc:docMk/>
      </pc:docMkLst>
      <pc:sldChg chg="addSp delSp modSp">
        <pc:chgData name="Leanne Toni Jarvis (2420336)" userId="S::2420336@student.uwtsd.ac.uk::4383b95d-b566-4f6f-a79a-562e38d242a0" providerId="AD" clId="Web-{3B795D4C-09F5-63D7-7641-2EED294E7E25}" dt="2026-03-29T09:08:37.713" v="225" actId="20577"/>
        <pc:sldMkLst>
          <pc:docMk/>
          <pc:sldMk cId="109857222" sldId="256"/>
        </pc:sldMkLst>
        <pc:spChg chg="add del mod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7" creationId="{F9DCCD07-35E3-E26C-27B4-A4DEF684220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52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53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54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7.269" v="193"/>
          <ac:spMkLst>
            <pc:docMk/>
            <pc:sldMk cId="109857222" sldId="256"/>
            <ac:spMk id="59" creationId="{B210AC1D-4063-4C6E-9528-FA9C4C0C18E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7.269" v="193"/>
          <ac:spMkLst>
            <pc:docMk/>
            <pc:sldMk cId="109857222" sldId="256"/>
            <ac:spMk id="61" creationId="{02F8C595-E68C-4306-AED8-DC7826A0A50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9.613" v="195"/>
          <ac:spMkLst>
            <pc:docMk/>
            <pc:sldMk cId="109857222" sldId="256"/>
            <ac:spMk id="63" creationId="{2711A8FB-68FC-45FC-B01E-38F809E2D43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9.613" v="195"/>
          <ac:spMkLst>
            <pc:docMk/>
            <pc:sldMk cId="109857222" sldId="256"/>
            <ac:spMk id="64" creationId="{1ECAB1E8-8195-4748-BE71-FF806D86892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9.613" v="195"/>
          <ac:spMkLst>
            <pc:docMk/>
            <pc:sldMk cId="109857222" sldId="256"/>
            <ac:spMk id="65" creationId="{2A865FE3-5FC9-4049-87CF-30019C46C0F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19.613" v="195"/>
          <ac:spMkLst>
            <pc:docMk/>
            <pc:sldMk cId="109857222" sldId="256"/>
            <ac:spMk id="66" creationId="{57F6BDD4-E066-4008-8011-6CC31AEB455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6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22.207" v="197"/>
          <ac:spMkLst>
            <pc:docMk/>
            <pc:sldMk cId="109857222" sldId="256"/>
            <ac:spMk id="68" creationId="{23E547B5-89CF-4EC0-96DE-25771AED079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22.207" v="197"/>
          <ac:spMkLst>
            <pc:docMk/>
            <pc:sldMk cId="109857222" sldId="256"/>
            <ac:spMk id="69" creationId="{3F0B8CEB-8279-4E5E-A0CE-1FC9F71736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28.676" v="199"/>
          <ac:spMkLst>
            <pc:docMk/>
            <pc:sldMk cId="109857222" sldId="256"/>
            <ac:spMk id="71" creationId="{F94AA2BD-2E3F-4B1D-8127-5744B81153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28.676" v="199"/>
          <ac:spMkLst>
            <pc:docMk/>
            <pc:sldMk cId="109857222" sldId="256"/>
            <ac:spMk id="72" creationId="{4BD02261-2DC8-4AA8-9E16-7751AE89244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28.676" v="199"/>
          <ac:spMkLst>
            <pc:docMk/>
            <pc:sldMk cId="109857222" sldId="256"/>
            <ac:spMk id="73" creationId="{3D752CF2-2291-40B5-B462-C17B174C10B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33.739" v="201"/>
          <ac:spMkLst>
            <pc:docMk/>
            <pc:sldMk cId="109857222" sldId="256"/>
            <ac:spMk id="75" creationId="{F13C74B1-5B17-4795-BED0-7140497B445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33.739" v="201"/>
          <ac:spMkLst>
            <pc:docMk/>
            <pc:sldMk cId="109857222" sldId="256"/>
            <ac:spMk id="76" creationId="{D4974D33-8DC5-464E-8C6D-BE58F0669C1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38.364" v="203"/>
          <ac:spMkLst>
            <pc:docMk/>
            <pc:sldMk cId="109857222" sldId="256"/>
            <ac:spMk id="78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38.364" v="203"/>
          <ac:spMkLst>
            <pc:docMk/>
            <pc:sldMk cId="109857222" sldId="256"/>
            <ac:spMk id="79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38.364" v="203"/>
          <ac:spMkLst>
            <pc:docMk/>
            <pc:sldMk cId="109857222" sldId="256"/>
            <ac:spMk id="80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55.724" v="205"/>
          <ac:spMkLst>
            <pc:docMk/>
            <pc:sldMk cId="109857222" sldId="256"/>
            <ac:spMk id="82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55.724" v="205"/>
          <ac:spMkLst>
            <pc:docMk/>
            <pc:sldMk cId="109857222" sldId="256"/>
            <ac:spMk id="83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6:55.724" v="205"/>
          <ac:spMkLst>
            <pc:docMk/>
            <pc:sldMk cId="109857222" sldId="256"/>
            <ac:spMk id="84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07.054" v="207"/>
          <ac:spMkLst>
            <pc:docMk/>
            <pc:sldMk cId="109857222" sldId="256"/>
            <ac:spMk id="87" creationId="{5A0118C5-4F8D-4CF4-BADD-53FEACC6C42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07.054" v="207"/>
          <ac:spMkLst>
            <pc:docMk/>
            <pc:sldMk cId="109857222" sldId="256"/>
            <ac:spMk id="90" creationId="{F9DCCD07-35E3-E26C-27B4-A4DEF684220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96" creationId="{DBC6133C-0615-4CE4-9132-37E609A9BDF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97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98" creationId="{F9DCCD07-35E3-E26C-27B4-A4DEF684220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99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2.867" v="209"/>
          <ac:spMkLst>
            <pc:docMk/>
            <pc:sldMk cId="109857222" sldId="256"/>
            <ac:spMk id="10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6.024" v="211"/>
          <ac:spMkLst>
            <pc:docMk/>
            <pc:sldMk cId="109857222" sldId="256"/>
            <ac:spMk id="102" creationId="{4F7EBAE4-9945-4473-9E34-B2C66EA0F03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6.024" v="211"/>
          <ac:spMkLst>
            <pc:docMk/>
            <pc:sldMk cId="109857222" sldId="256"/>
            <ac:spMk id="103" creationId="{F9DCCD07-35E3-E26C-27B4-A4DEF684220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6.024" v="211"/>
          <ac:spMkLst>
            <pc:docMk/>
            <pc:sldMk cId="109857222" sldId="256"/>
            <ac:spMk id="104" creationId="{70BEB1E7-2F88-40BC-B73D-42E5B6F80BF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6.024" v="211"/>
          <ac:spMkLst>
            <pc:docMk/>
            <pc:sldMk cId="109857222" sldId="256"/>
            <ac:spMk id="105" creationId="{A7B99495-F43F-4D80-A44F-2CB4764EB90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3"/>
          <ac:spMkLst>
            <pc:docMk/>
            <pc:sldMk cId="109857222" sldId="256"/>
            <ac:spMk id="107" creationId="{131BAD53-4E89-4F62-BBB7-26359763ED3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3"/>
          <ac:spMkLst>
            <pc:docMk/>
            <pc:sldMk cId="109857222" sldId="256"/>
            <ac:spMk id="108" creationId="{62756DA2-40EB-4C6F-B962-5822FFB54FB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7:28.352" v="213"/>
          <ac:spMkLst>
            <pc:docMk/>
            <pc:sldMk cId="109857222" sldId="256"/>
            <ac:spMk id="109" creationId="{F9DCCD07-35E3-E26C-27B4-A4DEF684220A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111" creationId="{DB304A14-32D0-4873-B914-423ED7B8DAFD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09:08:37.713" v="225" actId="20577"/>
          <ac:spMkLst>
            <pc:docMk/>
            <pc:sldMk cId="109857222" sldId="256"/>
            <ac:spMk id="112" creationId="{F9DCCD07-35E3-E26C-27B4-A4DEF684220A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113" creationId="{1D460C86-854F-4FB3-ABC2-E823D8FEB9DB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07:28.352" v="214"/>
          <ac:spMkLst>
            <pc:docMk/>
            <pc:sldMk cId="109857222" sldId="256"/>
            <ac:spMk id="114" creationId="{BB48116A-278A-4CC5-89D3-9DE8E8FF1245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9:07:07.054" v="207"/>
          <ac:grpSpMkLst>
            <pc:docMk/>
            <pc:sldMk cId="109857222" sldId="256"/>
            <ac:grpSpMk id="88" creationId="{B894EFA8-F425-4D19-A94B-445388B31E20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7:07.054" v="207"/>
          <ac:grpSpMkLst>
            <pc:docMk/>
            <pc:sldMk cId="109857222" sldId="256"/>
            <ac:grpSpMk id="91" creationId="{582A903B-6B78-4F0A-B7C9-3D80499020B8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09:06:38.364" v="203"/>
          <ac:graphicFrameMkLst>
            <pc:docMk/>
            <pc:sldMk cId="109857222" sldId="256"/>
            <ac:graphicFrameMk id="56" creationId="{DD1BD9B9-7521-3250-2695-69BDC4F418AE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06:55.724" v="205"/>
          <ac:graphicFrameMkLst>
            <pc:docMk/>
            <pc:sldMk cId="109857222" sldId="256"/>
            <ac:graphicFrameMk id="85" creationId="{644489A2-F6CC-E814-D2D0-C9A8ABC94726}"/>
          </ac:graphicFrameMkLst>
        </pc:graphicFrameChg>
        <pc:picChg chg="mod ord">
          <ac:chgData name="Leanne Toni Jarvis (2420336)" userId="S::2420336@student.uwtsd.ac.uk::4383b95d-b566-4f6f-a79a-562e38d242a0" providerId="AD" clId="Web-{3B795D4C-09F5-63D7-7641-2EED294E7E25}" dt="2026-03-29T09:07:28.352" v="214"/>
          <ac:picMkLst>
            <pc:docMk/>
            <pc:sldMk cId="109857222" sldId="256"/>
            <ac:picMk id="8" creationId="{C873C775-555A-D629-22BF-4B3608A4C1A7}"/>
          </ac:picMkLst>
        </pc:picChg>
      </pc:sldChg>
      <pc:sldChg chg="addSp delSp modSp mod setBg">
        <pc:chgData name="Leanne Toni Jarvis (2420336)" userId="S::2420336@student.uwtsd.ac.uk::4383b95d-b566-4f6f-a79a-562e38d242a0" providerId="AD" clId="Web-{3B795D4C-09F5-63D7-7641-2EED294E7E25}" dt="2026-03-29T10:05:36.148" v="1356" actId="1076"/>
        <pc:sldMkLst>
          <pc:docMk/>
          <pc:sldMk cId="1436699410" sldId="257"/>
        </pc:sldMkLst>
        <pc:spChg chg="mod ord">
          <ac:chgData name="Leanne Toni Jarvis (2420336)" userId="S::2420336@student.uwtsd.ac.uk::4383b95d-b566-4f6f-a79a-562e38d242a0" providerId="AD" clId="Web-{3B795D4C-09F5-63D7-7641-2EED294E7E25}" dt="2026-03-29T10:05:36.148" v="1356" actId="1076"/>
          <ac:spMkLst>
            <pc:docMk/>
            <pc:sldMk cId="1436699410" sldId="257"/>
            <ac:spMk id="2" creationId="{D700A120-0A1E-3DD3-B0E1-87897764BD6B}"/>
          </ac:spMkLst>
        </pc:spChg>
        <pc:spChg chg="mod ord">
          <ac:chgData name="Leanne Toni Jarvis (2420336)" userId="S::2420336@student.uwtsd.ac.uk::4383b95d-b566-4f6f-a79a-562e38d242a0" providerId="AD" clId="Web-{3B795D4C-09F5-63D7-7641-2EED294E7E25}" dt="2026-03-29T10:05:17.914" v="1355" actId="14100"/>
          <ac:spMkLst>
            <pc:docMk/>
            <pc:sldMk cId="1436699410" sldId="257"/>
            <ac:spMk id="3" creationId="{0DE80A00-F991-54F1-7B66-E743DD245059}"/>
          </ac:spMkLst>
        </pc:spChg>
        <pc:spChg chg="del">
          <ac:chgData name="Leanne Toni Jarvis (2420336)" userId="S::2420336@student.uwtsd.ac.uk::4383b95d-b566-4f6f-a79a-562e38d242a0" providerId="AD" clId="Web-{3B795D4C-09F5-63D7-7641-2EED294E7E25}" dt="2026-03-29T09:05:48.487" v="191"/>
          <ac:spMkLst>
            <pc:docMk/>
            <pc:sldMk cId="1436699410" sldId="257"/>
            <ac:spMk id="8" creationId="{976E05A1-39C2-2337-F427-8208247F2E8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32.412" v="288"/>
          <ac:spMkLst>
            <pc:docMk/>
            <pc:sldMk cId="1436699410" sldId="257"/>
            <ac:spMk id="12" creationId="{23E547B5-89CF-4EC0-96DE-25771AED079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32.412" v="288"/>
          <ac:spMkLst>
            <pc:docMk/>
            <pc:sldMk cId="1436699410" sldId="257"/>
            <ac:spMk id="14" creationId="{3F0B8CEB-8279-4E5E-A0CE-1FC9F71736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2.412" v="275"/>
          <ac:spMkLst>
            <pc:docMk/>
            <pc:sldMk cId="1436699410" sldId="257"/>
            <ac:spMk id="1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2.412" v="275"/>
          <ac:spMkLst>
            <pc:docMk/>
            <pc:sldMk cId="1436699410" sldId="257"/>
            <ac:spMk id="21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2.412" v="275"/>
          <ac:spMkLst>
            <pc:docMk/>
            <pc:sldMk cId="1436699410" sldId="257"/>
            <ac:spMk id="23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2.412" v="275"/>
          <ac:spMkLst>
            <pc:docMk/>
            <pc:sldMk cId="1436699410" sldId="257"/>
            <ac:spMk id="25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2.412" v="275"/>
          <ac:spMkLst>
            <pc:docMk/>
            <pc:sldMk cId="1436699410" sldId="257"/>
            <ac:spMk id="27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4.849" v="277"/>
          <ac:spMkLst>
            <pc:docMk/>
            <pc:sldMk cId="1436699410" sldId="257"/>
            <ac:spMk id="29" creationId="{DBC6133C-0615-4CE4-9132-37E609A9BDF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4.849" v="277"/>
          <ac:spMkLst>
            <pc:docMk/>
            <pc:sldMk cId="1436699410" sldId="257"/>
            <ac:spMk id="30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4.849" v="277"/>
          <ac:spMkLst>
            <pc:docMk/>
            <pc:sldMk cId="1436699410" sldId="257"/>
            <ac:spMk id="31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4.849" v="277"/>
          <ac:spMkLst>
            <pc:docMk/>
            <pc:sldMk cId="1436699410" sldId="257"/>
            <ac:spMk id="32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4.849" v="277"/>
          <ac:spMkLst>
            <pc:docMk/>
            <pc:sldMk cId="1436699410" sldId="257"/>
            <ac:spMk id="33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7.208" v="279"/>
          <ac:spMkLst>
            <pc:docMk/>
            <pc:sldMk cId="1436699410" sldId="257"/>
            <ac:spMk id="35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7.208" v="279"/>
          <ac:spMkLst>
            <pc:docMk/>
            <pc:sldMk cId="1436699410" sldId="257"/>
            <ac:spMk id="36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7.208" v="279"/>
          <ac:spMkLst>
            <pc:docMk/>
            <pc:sldMk cId="1436699410" sldId="257"/>
            <ac:spMk id="3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7.208" v="279"/>
          <ac:spMkLst>
            <pc:docMk/>
            <pc:sldMk cId="1436699410" sldId="257"/>
            <ac:spMk id="38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7.208" v="279"/>
          <ac:spMkLst>
            <pc:docMk/>
            <pc:sldMk cId="1436699410" sldId="257"/>
            <ac:spMk id="39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9.537" v="281"/>
          <ac:spMkLst>
            <pc:docMk/>
            <pc:sldMk cId="1436699410" sldId="257"/>
            <ac:spMk id="41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9.537" v="281"/>
          <ac:spMkLst>
            <pc:docMk/>
            <pc:sldMk cId="1436699410" sldId="257"/>
            <ac:spMk id="42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9.537" v="281"/>
          <ac:spMkLst>
            <pc:docMk/>
            <pc:sldMk cId="1436699410" sldId="257"/>
            <ac:spMk id="43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9.537" v="281"/>
          <ac:spMkLst>
            <pc:docMk/>
            <pc:sldMk cId="1436699410" sldId="257"/>
            <ac:spMk id="44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09.537" v="281"/>
          <ac:spMkLst>
            <pc:docMk/>
            <pc:sldMk cId="1436699410" sldId="257"/>
            <ac:spMk id="45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11.974" v="283"/>
          <ac:spMkLst>
            <pc:docMk/>
            <pc:sldMk cId="1436699410" sldId="257"/>
            <ac:spMk id="47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11.974" v="283"/>
          <ac:spMkLst>
            <pc:docMk/>
            <pc:sldMk cId="1436699410" sldId="257"/>
            <ac:spMk id="48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11.974" v="283"/>
          <ac:spMkLst>
            <pc:docMk/>
            <pc:sldMk cId="1436699410" sldId="257"/>
            <ac:spMk id="49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11.974" v="283"/>
          <ac:spMkLst>
            <pc:docMk/>
            <pc:sldMk cId="1436699410" sldId="257"/>
            <ac:spMk id="50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11.974" v="283"/>
          <ac:spMkLst>
            <pc:docMk/>
            <pc:sldMk cId="1436699410" sldId="257"/>
            <ac:spMk id="51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22.755" v="285"/>
          <ac:spMkLst>
            <pc:docMk/>
            <pc:sldMk cId="1436699410" sldId="257"/>
            <ac:spMk id="53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22.755" v="285"/>
          <ac:spMkLst>
            <pc:docMk/>
            <pc:sldMk cId="1436699410" sldId="257"/>
            <ac:spMk id="54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22.755" v="285"/>
          <ac:spMkLst>
            <pc:docMk/>
            <pc:sldMk cId="1436699410" sldId="257"/>
            <ac:spMk id="55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22.755" v="285"/>
          <ac:spMkLst>
            <pc:docMk/>
            <pc:sldMk cId="1436699410" sldId="257"/>
            <ac:spMk id="56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22.755" v="285"/>
          <ac:spMkLst>
            <pc:docMk/>
            <pc:sldMk cId="1436699410" sldId="257"/>
            <ac:spMk id="57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32.396" v="287"/>
          <ac:spMkLst>
            <pc:docMk/>
            <pc:sldMk cId="1436699410" sldId="257"/>
            <ac:spMk id="59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32.396" v="287"/>
          <ac:spMkLst>
            <pc:docMk/>
            <pc:sldMk cId="1436699410" sldId="257"/>
            <ac:spMk id="60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5:32.396" v="287"/>
          <ac:spMkLst>
            <pc:docMk/>
            <pc:sldMk cId="1436699410" sldId="257"/>
            <ac:spMk id="61" creationId="{0007FE00-9498-4706-B255-6437B0252C02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5:32.412" v="288"/>
          <ac:spMkLst>
            <pc:docMk/>
            <pc:sldMk cId="1436699410" sldId="257"/>
            <ac:spMk id="63" creationId="{9D25F302-27C5-414F-97F8-6EA0A6C028BA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5:32.412" v="288"/>
          <ac:spMkLst>
            <pc:docMk/>
            <pc:sldMk cId="1436699410" sldId="257"/>
            <ac:spMk id="64" creationId="{830A36F8-48C2-4842-A87B-8CE8DF4E7FD2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5:32.412" v="288"/>
          <ac:spMkLst>
            <pc:docMk/>
            <pc:sldMk cId="1436699410" sldId="257"/>
            <ac:spMk id="65" creationId="{086A5A31-B10A-4793-84D4-D785959AE5B8}"/>
          </ac:spMkLst>
        </pc:spChg>
        <pc:picChg chg="mod ord">
          <ac:chgData name="Leanne Toni Jarvis (2420336)" userId="S::2420336@student.uwtsd.ac.uk::4383b95d-b566-4f6f-a79a-562e38d242a0" providerId="AD" clId="Web-{3B795D4C-09F5-63D7-7641-2EED294E7E25}" dt="2026-03-29T09:15:32.412" v="288"/>
          <ac:picMkLst>
            <pc:docMk/>
            <pc:sldMk cId="1436699410" sldId="257"/>
            <ac:picMk id="7" creationId="{A8EC57CA-B11D-2F39-63B1-E75C8EE68321}"/>
          </ac:picMkLst>
        </pc:picChg>
      </pc:sldChg>
      <pc:sldChg chg="addSp delSp modSp">
        <pc:chgData name="Leanne Toni Jarvis (2420336)" userId="S::2420336@student.uwtsd.ac.uk::4383b95d-b566-4f6f-a79a-562e38d242a0" providerId="AD" clId="Web-{3B795D4C-09F5-63D7-7641-2EED294E7E25}" dt="2026-03-29T10:13:22.704" v="1466" actId="20577"/>
        <pc:sldMkLst>
          <pc:docMk/>
          <pc:sldMk cId="60652572" sldId="258"/>
        </pc:sldMkLst>
        <pc:spChg chg="mod ord">
          <ac:chgData name="Leanne Toni Jarvis (2420336)" userId="S::2420336@student.uwtsd.ac.uk::4383b95d-b566-4f6f-a79a-562e38d242a0" providerId="AD" clId="Web-{3B795D4C-09F5-63D7-7641-2EED294E7E25}" dt="2026-03-29T09:46:48.138" v="580" actId="20577"/>
          <ac:spMkLst>
            <pc:docMk/>
            <pc:sldMk cId="60652572" sldId="258"/>
            <ac:spMk id="3" creationId="{7099B7C7-C4D8-3D49-D9DE-AC9CF853641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4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91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93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95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5.794" v="232"/>
          <ac:spMkLst>
            <pc:docMk/>
            <pc:sldMk cId="60652572" sldId="258"/>
            <ac:spMk id="100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5.794" v="232"/>
          <ac:spMkLst>
            <pc:docMk/>
            <pc:sldMk cId="60652572" sldId="258"/>
            <ac:spMk id="101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5.794" v="232"/>
          <ac:spMkLst>
            <pc:docMk/>
            <pc:sldMk cId="60652572" sldId="258"/>
            <ac:spMk id="102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9.622" v="234"/>
          <ac:spMkLst>
            <pc:docMk/>
            <pc:sldMk cId="60652572" sldId="258"/>
            <ac:spMk id="104" creationId="{8D6EA299-0840-6DEA-E670-C49AEBC87E8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9.622" v="234"/>
          <ac:spMkLst>
            <pc:docMk/>
            <pc:sldMk cId="60652572" sldId="258"/>
            <ac:spMk id="105" creationId="{AE3A741D-C19B-960A-5803-1C588714782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9.622" v="234"/>
          <ac:spMkLst>
            <pc:docMk/>
            <pc:sldMk cId="60652572" sldId="258"/>
            <ac:spMk id="106" creationId="{DC39DE25-0E4E-0AA7-0932-1D78C23727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19.622" v="234"/>
          <ac:spMkLst>
            <pc:docMk/>
            <pc:sldMk cId="60652572" sldId="258"/>
            <ac:spMk id="107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08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40.998" v="236"/>
          <ac:spMkLst>
            <pc:docMk/>
            <pc:sldMk cId="60652572" sldId="258"/>
            <ac:spMk id="109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46.482" v="238"/>
          <ac:spMkLst>
            <pc:docMk/>
            <pc:sldMk cId="60652572" sldId="258"/>
            <ac:spMk id="114" creationId="{C0763A76-9F1C-4FC5-82B7-DD475DA461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46.482" v="238"/>
          <ac:spMkLst>
            <pc:docMk/>
            <pc:sldMk cId="60652572" sldId="258"/>
            <ac:spMk id="115" creationId="{E81BF4F6-F2CF-4984-9D14-D6966D92F99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46.482" v="238"/>
          <ac:spMkLst>
            <pc:docMk/>
            <pc:sldMk cId="60652572" sldId="258"/>
            <ac:spMk id="116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0:54.170" v="240"/>
          <ac:spMkLst>
            <pc:docMk/>
            <pc:sldMk cId="60652572" sldId="258"/>
            <ac:spMk id="118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05.998" v="242"/>
          <ac:spMkLst>
            <pc:docMk/>
            <pc:sldMk cId="60652572" sldId="258"/>
            <ac:spMk id="123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05.998" v="242"/>
          <ac:spMkLst>
            <pc:docMk/>
            <pc:sldMk cId="60652572" sldId="258"/>
            <ac:spMk id="124" creationId="{6357EC4F-235E-4222-A36F-C7878ACE37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05.998" v="242"/>
          <ac:spMkLst>
            <pc:docMk/>
            <pc:sldMk cId="60652572" sldId="258"/>
            <ac:spMk id="125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27" creationId="{DBC6133C-0615-4CE4-9132-37E609A9BDF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28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29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30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1.842" v="244"/>
          <ac:spMkLst>
            <pc:docMk/>
            <pc:sldMk cId="60652572" sldId="258"/>
            <ac:spMk id="131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7.327" v="246"/>
          <ac:spMkLst>
            <pc:docMk/>
            <pc:sldMk cId="60652572" sldId="258"/>
            <ac:spMk id="133" creationId="{F13C74B1-5B17-4795-BED0-7140497B445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7.327" v="246"/>
          <ac:spMkLst>
            <pc:docMk/>
            <pc:sldMk cId="60652572" sldId="258"/>
            <ac:spMk id="134" creationId="{D4974D33-8DC5-464E-8C6D-BE58F0669C1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17.327" v="246"/>
          <ac:spMkLst>
            <pc:docMk/>
            <pc:sldMk cId="60652572" sldId="258"/>
            <ac:spMk id="135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29.827" v="248"/>
          <ac:spMkLst>
            <pc:docMk/>
            <pc:sldMk cId="60652572" sldId="258"/>
            <ac:spMk id="137" creationId="{F94AA2BD-2E3F-4B1D-8127-5744B81153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29.827" v="248"/>
          <ac:spMkLst>
            <pc:docMk/>
            <pc:sldMk cId="60652572" sldId="258"/>
            <ac:spMk id="138" creationId="{4BD02261-2DC8-4AA8-9E16-7751AE89244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29.827" v="248"/>
          <ac:spMkLst>
            <pc:docMk/>
            <pc:sldMk cId="60652572" sldId="258"/>
            <ac:spMk id="139" creationId="{3D752CF2-2291-40B5-B462-C17B174C10B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29.827" v="248"/>
          <ac:spMkLst>
            <pc:docMk/>
            <pc:sldMk cId="60652572" sldId="258"/>
            <ac:spMk id="140" creationId="{D7C359FC-3819-5393-4786-37D7A04414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47.390" v="250"/>
          <ac:spMkLst>
            <pc:docMk/>
            <pc:sldMk cId="60652572" sldId="258"/>
            <ac:spMk id="142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47.390" v="250"/>
          <ac:spMkLst>
            <pc:docMk/>
            <pc:sldMk cId="60652572" sldId="258"/>
            <ac:spMk id="143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47.390" v="250"/>
          <ac:spMkLst>
            <pc:docMk/>
            <pc:sldMk cId="60652572" sldId="258"/>
            <ac:spMk id="144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50.280" v="252"/>
          <ac:spMkLst>
            <pc:docMk/>
            <pc:sldMk cId="60652572" sldId="258"/>
            <ac:spMk id="147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50.280" v="252"/>
          <ac:spMkLst>
            <pc:docMk/>
            <pc:sldMk cId="60652572" sldId="258"/>
            <ac:spMk id="148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1:50.280" v="252"/>
          <ac:spMkLst>
            <pc:docMk/>
            <pc:sldMk cId="60652572" sldId="258"/>
            <ac:spMk id="149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37" v="254"/>
          <ac:spMkLst>
            <pc:docMk/>
            <pc:sldMk cId="60652572" sldId="258"/>
            <ac:spMk id="152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37" v="254"/>
          <ac:spMkLst>
            <pc:docMk/>
            <pc:sldMk cId="60652572" sldId="258"/>
            <ac:spMk id="153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2:09.937" v="254"/>
          <ac:spMkLst>
            <pc:docMk/>
            <pc:sldMk cId="60652572" sldId="258"/>
            <ac:spMk id="154" creationId="{D7C359FC-3819-5393-4786-37D7A0441444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156" creationId="{9F79630B-0F0B-446E-A637-38FA8F61D10E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2:09.953" v="255"/>
          <ac:spMkLst>
            <pc:docMk/>
            <pc:sldMk cId="60652572" sldId="258"/>
            <ac:spMk id="157" creationId="{B3437C99-FC8E-4311-B48A-F0C4C329B154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13:22.704" v="1466" actId="20577"/>
          <ac:spMkLst>
            <pc:docMk/>
            <pc:sldMk cId="60652572" sldId="258"/>
            <ac:spMk id="158" creationId="{D7C359FC-3819-5393-4786-37D7A0441444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9:10:40.998" v="236"/>
          <ac:grpSpMkLst>
            <pc:docMk/>
            <pc:sldMk cId="60652572" sldId="258"/>
            <ac:grpSpMk id="110" creationId="{A5AFD70F-20E3-55D2-E154-7D4FACFBB016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10:54.170" v="240"/>
          <ac:grpSpMkLst>
            <pc:docMk/>
            <pc:sldMk cId="60652572" sldId="258"/>
            <ac:grpSpMk id="119" creationId="{3AFCAD34-1AFC-BC1A-F6B2-C34C63912EAB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09:09:24.512" v="228"/>
          <ac:graphicFrameMkLst>
            <pc:docMk/>
            <pc:sldMk cId="60652572" sldId="258"/>
            <ac:graphicFrameMk id="97" creationId="{868668F9-6A09-16E3-A12B-ED12036A3CE4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09:39.106" v="230"/>
          <ac:graphicFrameMkLst>
            <pc:docMk/>
            <pc:sldMk cId="60652572" sldId="258"/>
            <ac:graphicFrameMk id="99" creationId="{6745092C-8488-F8D8-38CC-F6FC2480B7C0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11:47.390" v="250"/>
          <ac:graphicFrameMkLst>
            <pc:docMk/>
            <pc:sldMk cId="60652572" sldId="258"/>
            <ac:graphicFrameMk id="145" creationId="{AA7576F5-ACB0-989A-1AC7-C6EA1252EF67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11:50.280" v="252"/>
          <ac:graphicFrameMkLst>
            <pc:docMk/>
            <pc:sldMk cId="60652572" sldId="258"/>
            <ac:graphicFrameMk id="150" creationId="{0277BA21-7C72-92AB-6DC0-6E2F7453C8BD}"/>
          </ac:graphicFrameMkLst>
        </pc:graphicFrameChg>
        <pc:picChg chg="mod">
          <ac:chgData name="Leanne Toni Jarvis (2420336)" userId="S::2420336@student.uwtsd.ac.uk::4383b95d-b566-4f6f-a79a-562e38d242a0" providerId="AD" clId="Web-{3B795D4C-09F5-63D7-7641-2EED294E7E25}" dt="2026-03-29T09:12:09.953" v="255"/>
          <ac:picMkLst>
            <pc:docMk/>
            <pc:sldMk cId="60652572" sldId="258"/>
            <ac:picMk id="5" creationId="{8844105F-7BB7-5490-8CAF-083BC499A1B9}"/>
          </ac:picMkLst>
        </pc:picChg>
      </pc:sldChg>
      <pc:sldChg chg="addSp delSp modSp mod setBg">
        <pc:chgData name="Leanne Toni Jarvis (2420336)" userId="S::2420336@student.uwtsd.ac.uk::4383b95d-b566-4f6f-a79a-562e38d242a0" providerId="AD" clId="Web-{3B795D4C-09F5-63D7-7641-2EED294E7E25}" dt="2026-03-29T10:20:10.577" v="1526" actId="20577"/>
        <pc:sldMkLst>
          <pc:docMk/>
          <pc:sldMk cId="898904085" sldId="259"/>
        </pc:sldMkLst>
        <pc:spChg chg="mod ord">
          <ac:chgData name="Leanne Toni Jarvis (2420336)" userId="S::2420336@student.uwtsd.ac.uk::4383b95d-b566-4f6f-a79a-562e38d242a0" providerId="AD" clId="Web-{3B795D4C-09F5-63D7-7641-2EED294E7E25}" dt="2026-03-29T10:15:05.475" v="1470" actId="20577"/>
          <ac:spMkLst>
            <pc:docMk/>
            <pc:sldMk cId="898904085" sldId="259"/>
            <ac:spMk id="3" creationId="{EAB91020-97EC-4E12-6417-4BA46A95E982}"/>
          </ac:spMkLst>
        </pc:spChg>
        <pc:spChg chg="add del mod">
          <ac:chgData name="Leanne Toni Jarvis (2420336)" userId="S::2420336@student.uwtsd.ac.uk::4383b95d-b566-4f6f-a79a-562e38d242a0" providerId="AD" clId="Web-{3B795D4C-09F5-63D7-7641-2EED294E7E25}" dt="2026-03-29T08:48:39.313" v="77"/>
          <ac:spMkLst>
            <pc:docMk/>
            <pc:sldMk cId="898904085" sldId="259"/>
            <ac:spMk id="4" creationId="{A828C659-2402-C72D-A34C-61BE62C55210}"/>
          </ac:spMkLst>
        </pc:spChg>
        <pc:spChg chg="add del mod">
          <ac:chgData name="Leanne Toni Jarvis (2420336)" userId="S::2420336@student.uwtsd.ac.uk::4383b95d-b566-4f6f-a79a-562e38d242a0" providerId="AD" clId="Web-{3B795D4C-09F5-63D7-7641-2EED294E7E25}" dt="2026-03-29T08:51:12.118" v="117"/>
          <ac:spMkLst>
            <pc:docMk/>
            <pc:sldMk cId="898904085" sldId="259"/>
            <ac:spMk id="5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9:23.237" v="86"/>
          <ac:spMkLst>
            <pc:docMk/>
            <pc:sldMk cId="898904085" sldId="259"/>
            <ac:spMk id="10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05.537" v="92"/>
          <ac:spMkLst>
            <pc:docMk/>
            <pc:sldMk cId="898904085" sldId="259"/>
            <ac:spMk id="11" creationId="{AE3A741D-C19B-960A-5803-1C588714782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9:23.237" v="86"/>
          <ac:spMkLst>
            <pc:docMk/>
            <pc:sldMk cId="898904085" sldId="259"/>
            <ac:spMk id="12" creationId="{CD8B4F24-440B-49E9-B85D-733523DC06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05.537" v="92"/>
          <ac:spMkLst>
            <pc:docMk/>
            <pc:sldMk cId="898904085" sldId="259"/>
            <ac:spMk id="13" creationId="{DC39DE25-0E4E-0AA7-0932-1D78C23727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05.537" v="92"/>
          <ac:spMkLst>
            <pc:docMk/>
            <pc:sldMk cId="898904085" sldId="259"/>
            <ac:spMk id="14" creationId="{8D6EA299-0840-6DEA-E670-C49AEBC87E8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05.537" v="92"/>
          <ac:spMkLst>
            <pc:docMk/>
            <pc:sldMk cId="898904085" sldId="259"/>
            <ac:spMk id="15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6.397" v="96"/>
          <ac:spMkLst>
            <pc:docMk/>
            <pc:sldMk cId="898904085" sldId="259"/>
            <ac:spMk id="16" creationId="{21BDEC81-16A7-4451-B893-C15000083B7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17.631" v="94"/>
          <ac:spMkLst>
            <pc:docMk/>
            <pc:sldMk cId="898904085" sldId="259"/>
            <ac:spMk id="17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6.397" v="96"/>
          <ac:spMkLst>
            <pc:docMk/>
            <pc:sldMk cId="898904085" sldId="259"/>
            <ac:spMk id="22" creationId="{0D7B6173-1D58-48E2-83CF-37350F315F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6.397" v="96"/>
          <ac:spMkLst>
            <pc:docMk/>
            <pc:sldMk cId="898904085" sldId="259"/>
            <ac:spMk id="23" creationId="{BE149CDF-5DAC-4860-A285-9492CF2090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6.397" v="96"/>
          <ac:spMkLst>
            <pc:docMk/>
            <pc:sldMk cId="898904085" sldId="259"/>
            <ac:spMk id="25" creationId="{26A515A1-4D80-430E-BE0A-71A290516A8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6.397" v="96"/>
          <ac:spMkLst>
            <pc:docMk/>
            <pc:sldMk cId="898904085" sldId="259"/>
            <ac:spMk id="26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9.179" v="98"/>
          <ac:spMkLst>
            <pc:docMk/>
            <pc:sldMk cId="898904085" sldId="259"/>
            <ac:spMk id="28" creationId="{5C8908E2-EE49-44D2-9428-A28D2312A8D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9.179" v="98"/>
          <ac:spMkLst>
            <pc:docMk/>
            <pc:sldMk cId="898904085" sldId="259"/>
            <ac:spMk id="32" creationId="{8B88B599-C539-4F18-A32A-40207EC6E2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9.179" v="98"/>
          <ac:spMkLst>
            <pc:docMk/>
            <pc:sldMk cId="898904085" sldId="259"/>
            <ac:spMk id="33" creationId="{ED888B23-07FA-482A-96DF-47E31AF1A60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39.179" v="98"/>
          <ac:spMkLst>
            <pc:docMk/>
            <pc:sldMk cId="898904085" sldId="259"/>
            <ac:spMk id="34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2.210" v="100"/>
          <ac:spMkLst>
            <pc:docMk/>
            <pc:sldMk cId="898904085" sldId="259"/>
            <ac:spMk id="36" creationId="{913AE63C-D5B4-45D1-ACFC-648CFFCF980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2.210" v="100"/>
          <ac:spMkLst>
            <pc:docMk/>
            <pc:sldMk cId="898904085" sldId="259"/>
            <ac:spMk id="40" creationId="{D1945E2A-ABF1-415C-B37A-BD0A5C1990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2.210" v="100"/>
          <ac:spMkLst>
            <pc:docMk/>
            <pc:sldMk cId="898904085" sldId="259"/>
            <ac:spMk id="46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5.460" v="102"/>
          <ac:spMkLst>
            <pc:docMk/>
            <pc:sldMk cId="898904085" sldId="259"/>
            <ac:spMk id="48" creationId="{9D25F302-27C5-414F-97F8-6EA0A6C028B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5.460" v="102"/>
          <ac:spMkLst>
            <pc:docMk/>
            <pc:sldMk cId="898904085" sldId="259"/>
            <ac:spMk id="49" creationId="{830A36F8-48C2-4842-A87B-8CE8DF4E7FD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5.460" v="102"/>
          <ac:spMkLst>
            <pc:docMk/>
            <pc:sldMk cId="898904085" sldId="259"/>
            <ac:spMk id="50" creationId="{51C89C42-AF83-451A-81EA-4728447557E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5.460" v="102"/>
          <ac:spMkLst>
            <pc:docMk/>
            <pc:sldMk cId="898904085" sldId="259"/>
            <ac:spMk id="51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7.976" v="104"/>
          <ac:spMkLst>
            <pc:docMk/>
            <pc:sldMk cId="898904085" sldId="259"/>
            <ac:spMk id="53" creationId="{913AE63C-D5B4-45D1-ACFC-648CFFCF980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7.976" v="104"/>
          <ac:spMkLst>
            <pc:docMk/>
            <pc:sldMk cId="898904085" sldId="259"/>
            <ac:spMk id="57" creationId="{BF9E7B5D-88C3-4C36-A22E-93AA384BA7B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47.976" v="104"/>
          <ac:spMkLst>
            <pc:docMk/>
            <pc:sldMk cId="898904085" sldId="259"/>
            <ac:spMk id="63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0.445" v="106"/>
          <ac:spMkLst>
            <pc:docMk/>
            <pc:sldMk cId="898904085" sldId="259"/>
            <ac:spMk id="65" creationId="{B95B9BA8-1D69-4796-85F5-B6D0BD5235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0.445" v="106"/>
          <ac:spMkLst>
            <pc:docMk/>
            <pc:sldMk cId="898904085" sldId="259"/>
            <ac:spMk id="69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4.476" v="108"/>
          <ac:spMkLst>
            <pc:docMk/>
            <pc:sldMk cId="898904085" sldId="259"/>
            <ac:spMk id="71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4.476" v="108"/>
          <ac:spMkLst>
            <pc:docMk/>
            <pc:sldMk cId="898904085" sldId="259"/>
            <ac:spMk id="72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4.476" v="108"/>
          <ac:spMkLst>
            <pc:docMk/>
            <pc:sldMk cId="898904085" sldId="259"/>
            <ac:spMk id="73" creationId="{A783CD55-1776-4C75-9A8F-D1179C0C7B4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9.086" v="110"/>
          <ac:spMkLst>
            <pc:docMk/>
            <pc:sldMk cId="898904085" sldId="259"/>
            <ac:spMk id="75" creationId="{0D7B6173-1D58-48E2-83CF-37350F315F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9.086" v="110"/>
          <ac:spMkLst>
            <pc:docMk/>
            <pc:sldMk cId="898904085" sldId="259"/>
            <ac:spMk id="76" creationId="{BE149CDF-5DAC-4860-A285-9492CF2090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9.086" v="110"/>
          <ac:spMkLst>
            <pc:docMk/>
            <pc:sldMk cId="898904085" sldId="259"/>
            <ac:spMk id="78" creationId="{21BDEC81-16A7-4451-B893-C15000083B7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9.086" v="110"/>
          <ac:spMkLst>
            <pc:docMk/>
            <pc:sldMk cId="898904085" sldId="259"/>
            <ac:spMk id="79" creationId="{26A515A1-4D80-430E-BE0A-71A290516A8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0:59.086" v="110"/>
          <ac:spMkLst>
            <pc:docMk/>
            <pc:sldMk cId="898904085" sldId="259"/>
            <ac:spMk id="80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4.773" v="112"/>
          <ac:spMkLst>
            <pc:docMk/>
            <pc:sldMk cId="898904085" sldId="259"/>
            <ac:spMk id="82" creationId="{C0763A76-9F1C-4FC5-82B7-DD475DA461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4.773" v="112"/>
          <ac:spMkLst>
            <pc:docMk/>
            <pc:sldMk cId="898904085" sldId="259"/>
            <ac:spMk id="83" creationId="{E81BF4F6-F2CF-4984-9D14-D6966D92F99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4.773" v="112"/>
          <ac:spMkLst>
            <pc:docMk/>
            <pc:sldMk cId="898904085" sldId="259"/>
            <ac:spMk id="84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8.117" v="114"/>
          <ac:spMkLst>
            <pc:docMk/>
            <pc:sldMk cId="898904085" sldId="259"/>
            <ac:spMk id="86" creationId="{0D7B6173-1D58-48E2-83CF-37350F315F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8.117" v="114"/>
          <ac:spMkLst>
            <pc:docMk/>
            <pc:sldMk cId="898904085" sldId="259"/>
            <ac:spMk id="87" creationId="{BE149CDF-5DAC-4860-A285-9492CF2090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8.117" v="114"/>
          <ac:spMkLst>
            <pc:docMk/>
            <pc:sldMk cId="898904085" sldId="259"/>
            <ac:spMk id="89" creationId="{21BDEC81-16A7-4451-B893-C15000083B7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8.117" v="114"/>
          <ac:spMkLst>
            <pc:docMk/>
            <pc:sldMk cId="898904085" sldId="259"/>
            <ac:spMk id="90" creationId="{26A515A1-4D80-430E-BE0A-71A290516A8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08.117" v="114"/>
          <ac:spMkLst>
            <pc:docMk/>
            <pc:sldMk cId="898904085" sldId="259"/>
            <ac:spMk id="91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1:12.118" v="116"/>
          <ac:spMkLst>
            <pc:docMk/>
            <pc:sldMk cId="898904085" sldId="259"/>
            <ac:spMk id="93" creationId="{0428C1D4-9799-0513-5FB0-D66E4364BCC5}"/>
          </ac:spMkLst>
        </pc:spChg>
        <pc:spChg chg="add del mod ord">
          <ac:chgData name="Leanne Toni Jarvis (2420336)" userId="S::2420336@student.uwtsd.ac.uk::4383b95d-b566-4f6f-a79a-562e38d242a0" providerId="AD" clId="Web-{3B795D4C-09F5-63D7-7641-2EED294E7E25}" dt="2026-03-29T09:22:08.689" v="327"/>
          <ac:spMkLst>
            <pc:docMk/>
            <pc:sldMk cId="898904085" sldId="259"/>
            <ac:spMk id="103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35.764" v="181"/>
          <ac:spMkLst>
            <pc:docMk/>
            <pc:sldMk cId="898904085" sldId="259"/>
            <ac:spMk id="108" creationId="{6B5E2835-4E47-45B3-9CFE-732FF7B0547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35.764" v="181"/>
          <ac:spMkLst>
            <pc:docMk/>
            <pc:sldMk cId="898904085" sldId="259"/>
            <ac:spMk id="110" creationId="{5B45AD5D-AA52-4F7B-9362-576A39AD9E0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35.764" v="181"/>
          <ac:spMkLst>
            <pc:docMk/>
            <pc:sldMk cId="898904085" sldId="259"/>
            <ac:spMk id="112" creationId="{AEDD7960-4866-4399-BEF6-DD1431AB4E3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35.764" v="181"/>
          <ac:spMkLst>
            <pc:docMk/>
            <pc:sldMk cId="898904085" sldId="259"/>
            <ac:spMk id="114" creationId="{55D4142C-5077-457F-A6AD-3FECFDB3968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35.764" v="181"/>
          <ac:spMkLst>
            <pc:docMk/>
            <pc:sldMk cId="898904085" sldId="259"/>
            <ac:spMk id="116" creationId="{7A5F0580-5EE9-419F-96EE-B6529EF6E7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4.686" v="183"/>
          <ac:spMkLst>
            <pc:docMk/>
            <pc:sldMk cId="898904085" sldId="259"/>
            <ac:spMk id="118" creationId="{2C9A9DA9-7DC8-488B-A882-123947B0F3D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4.686" v="183"/>
          <ac:spMkLst>
            <pc:docMk/>
            <pc:sldMk cId="898904085" sldId="259"/>
            <ac:spMk id="119" creationId="{57F6BDD4-E066-4008-8011-6CC31AEB455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4.686" v="183"/>
          <ac:spMkLst>
            <pc:docMk/>
            <pc:sldMk cId="898904085" sldId="259"/>
            <ac:spMk id="120" creationId="{2711A8FB-68FC-45FC-B01E-38F809E2D43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4.686" v="183"/>
          <ac:spMkLst>
            <pc:docMk/>
            <pc:sldMk cId="898904085" sldId="259"/>
            <ac:spMk id="121" creationId="{2A865FE3-5FC9-4049-87CF-30019C46C0F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8.718" v="185"/>
          <ac:spMkLst>
            <pc:docMk/>
            <pc:sldMk cId="898904085" sldId="259"/>
            <ac:spMk id="124" creationId="{913AE63C-D5B4-45D1-ACFC-648CFFCF980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48.718" v="185"/>
          <ac:spMkLst>
            <pc:docMk/>
            <pc:sldMk cId="898904085" sldId="259"/>
            <ac:spMk id="127" creationId="{D1945E2A-ABF1-415C-B37A-BD0A5C1990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1.015" v="187"/>
          <ac:spMkLst>
            <pc:docMk/>
            <pc:sldMk cId="898904085" sldId="259"/>
            <ac:spMk id="134" creationId="{B6FACB3C-9069-4791-BC5C-0DB7CD19B85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1.015" v="187"/>
          <ac:spMkLst>
            <pc:docMk/>
            <pc:sldMk cId="898904085" sldId="259"/>
            <ac:spMk id="135" creationId="{71F2038E-D777-4B76-81DD-DD13EE91B9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5.515" v="189"/>
          <ac:spMkLst>
            <pc:docMk/>
            <pc:sldMk cId="898904085" sldId="259"/>
            <ac:spMk id="140" creationId="{560AFAAC-EA6C-45A9-9E03-C9C9F0193B4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5.515" v="189"/>
          <ac:spMkLst>
            <pc:docMk/>
            <pc:sldMk cId="898904085" sldId="259"/>
            <ac:spMk id="141" creationId="{83549E37-C86B-4401-90BD-D8BF83859F1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5.515" v="189"/>
          <ac:spMkLst>
            <pc:docMk/>
            <pc:sldMk cId="898904085" sldId="259"/>
            <ac:spMk id="142" creationId="{8A17784E-76D8-4521-A77D-0D2EBB92300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5.515" v="189"/>
          <ac:spMkLst>
            <pc:docMk/>
            <pc:sldMk cId="898904085" sldId="259"/>
            <ac:spMk id="143" creationId="{C0036C6B-F09C-4EAB-AE02-8D056EE7485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4:55.515" v="189"/>
          <ac:spMkLst>
            <pc:docMk/>
            <pc:sldMk cId="898904085" sldId="259"/>
            <ac:spMk id="144" creationId="{FC8D5885-2804-4D3C-BE31-902E4D3279B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504" v="272"/>
          <ac:spMkLst>
            <pc:docMk/>
            <pc:sldMk cId="898904085" sldId="259"/>
            <ac:spMk id="146" creationId="{2C9A9DA9-7DC8-488B-A882-123947B0F3D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504" v="272"/>
          <ac:spMkLst>
            <pc:docMk/>
            <pc:sldMk cId="898904085" sldId="259"/>
            <ac:spMk id="147" creationId="{57F6BDD4-E066-4008-8011-6CC31AEB455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504" v="272"/>
          <ac:spMkLst>
            <pc:docMk/>
            <pc:sldMk cId="898904085" sldId="259"/>
            <ac:spMk id="148" creationId="{2711A8FB-68FC-45FC-B01E-38F809E2D43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504" v="272"/>
          <ac:spMkLst>
            <pc:docMk/>
            <pc:sldMk cId="898904085" sldId="259"/>
            <ac:spMk id="149" creationId="{2A865FE3-5FC9-4049-87CF-30019C46C0F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10.848" v="257"/>
          <ac:spMkLst>
            <pc:docMk/>
            <pc:sldMk cId="898904085" sldId="259"/>
            <ac:spMk id="154" creationId="{FFB60E8C-7224-44A4-87A0-46A1711DD2E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10.848" v="257"/>
          <ac:spMkLst>
            <pc:docMk/>
            <pc:sldMk cId="898904085" sldId="259"/>
            <ac:spMk id="156" creationId="{5DA32751-37A2-45C0-BE94-63D375E2700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10.848" v="257"/>
          <ac:spMkLst>
            <pc:docMk/>
            <pc:sldMk cId="898904085" sldId="259"/>
            <ac:spMk id="158" creationId="{E659831F-0D9A-4C63-9EBB-8435B85A440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10.848" v="257"/>
          <ac:spMkLst>
            <pc:docMk/>
            <pc:sldMk cId="898904085" sldId="259"/>
            <ac:spMk id="160" creationId="{5A55FBCD-CD42-40F5-8A1B-3203F9CAEE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20.567" v="259"/>
          <ac:spMkLst>
            <pc:docMk/>
            <pc:sldMk cId="898904085" sldId="259"/>
            <ac:spMk id="162" creationId="{E3020543-B24B-4EC4-8FFC-8DD88EEA91A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20.567" v="259"/>
          <ac:spMkLst>
            <pc:docMk/>
            <pc:sldMk cId="898904085" sldId="259"/>
            <ac:spMk id="163" creationId="{327D73B4-9F5C-4A64-A179-51B9500CB8B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20.567" v="259"/>
          <ac:spMkLst>
            <pc:docMk/>
            <pc:sldMk cId="898904085" sldId="259"/>
            <ac:spMk id="165" creationId="{C1F06963-6374-4B48-844F-071A9BAAAE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20.567" v="259"/>
          <ac:spMkLst>
            <pc:docMk/>
            <pc:sldMk cId="898904085" sldId="259"/>
            <ac:spMk id="167" creationId="{1453BF6C-B012-48B7-B4E8-6D7AC7C27D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5.317" v="261"/>
          <ac:spMkLst>
            <pc:docMk/>
            <pc:sldMk cId="898904085" sldId="259"/>
            <ac:spMk id="16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5.317" v="261"/>
          <ac:spMkLst>
            <pc:docMk/>
            <pc:sldMk cId="898904085" sldId="259"/>
            <ac:spMk id="17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5.317" v="261"/>
          <ac:spMkLst>
            <pc:docMk/>
            <pc:sldMk cId="898904085" sldId="259"/>
            <ac:spMk id="17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5.317" v="261"/>
          <ac:spMkLst>
            <pc:docMk/>
            <pc:sldMk cId="898904085" sldId="259"/>
            <ac:spMk id="172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5.317" v="261"/>
          <ac:spMkLst>
            <pc:docMk/>
            <pc:sldMk cId="898904085" sldId="259"/>
            <ac:spMk id="173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8.973" v="263"/>
          <ac:spMkLst>
            <pc:docMk/>
            <pc:sldMk cId="898904085" sldId="259"/>
            <ac:spMk id="175" creationId="{F541DB91-0B10-46D9-B34B-7BFF9602606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38.973" v="263"/>
          <ac:spMkLst>
            <pc:docMk/>
            <pc:sldMk cId="898904085" sldId="259"/>
            <ac:spMk id="176" creationId="{9CF7FE1C-8BC5-4B0C-A2BC-93AB72C90F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1.270" v="265"/>
          <ac:spMkLst>
            <pc:docMk/>
            <pc:sldMk cId="898904085" sldId="259"/>
            <ac:spMk id="178" creationId="{B47A3059-69F2-4E12-ACD8-A5FE2819196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1.270" v="265"/>
          <ac:spMkLst>
            <pc:docMk/>
            <pc:sldMk cId="898904085" sldId="259"/>
            <ac:spMk id="179" creationId="{33AE4636-AEEC-45D6-84D4-7AC2DA48ECF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1.270" v="265"/>
          <ac:spMkLst>
            <pc:docMk/>
            <pc:sldMk cId="898904085" sldId="259"/>
            <ac:spMk id="180" creationId="{8D9CE0F4-2EB2-4F1F-8AAC-DB3571D9FE1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3.598" v="267"/>
          <ac:spMkLst>
            <pc:docMk/>
            <pc:sldMk cId="898904085" sldId="259"/>
            <ac:spMk id="182" creationId="{1B15ED52-F352-441B-82BF-E0EA34836D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3.598" v="267"/>
          <ac:spMkLst>
            <pc:docMk/>
            <pc:sldMk cId="898904085" sldId="259"/>
            <ac:spMk id="183" creationId="{61707E60-CEC9-4661-AA82-69242EB4BDC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3.598" v="267"/>
          <ac:spMkLst>
            <pc:docMk/>
            <pc:sldMk cId="898904085" sldId="259"/>
            <ac:spMk id="184" creationId="{8F035CD8-AE30-4146-96F2-036B0CE5E4F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9.317" v="269"/>
          <ac:spMkLst>
            <pc:docMk/>
            <pc:sldMk cId="898904085" sldId="259"/>
            <ac:spMk id="186" creationId="{B47A3059-69F2-4E12-ACD8-A5FE2819196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9.317" v="269"/>
          <ac:spMkLst>
            <pc:docMk/>
            <pc:sldMk cId="898904085" sldId="259"/>
            <ac:spMk id="187" creationId="{33AE4636-AEEC-45D6-84D4-7AC2DA48ECF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49.317" v="269"/>
          <ac:spMkLst>
            <pc:docMk/>
            <pc:sldMk cId="898904085" sldId="259"/>
            <ac:spMk id="188" creationId="{8D9CE0F4-2EB2-4F1F-8AAC-DB3571D9FE1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489" v="271"/>
          <ac:spMkLst>
            <pc:docMk/>
            <pc:sldMk cId="898904085" sldId="259"/>
            <ac:spMk id="190" creationId="{9D80C9EF-3CC6-4ECC-9C2D-9D0396C96ED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489" v="271"/>
          <ac:spMkLst>
            <pc:docMk/>
            <pc:sldMk cId="898904085" sldId="259"/>
            <ac:spMk id="191" creationId="{5DA32751-37A2-45C0-BE94-63D375E2700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489" v="271"/>
          <ac:spMkLst>
            <pc:docMk/>
            <pc:sldMk cId="898904085" sldId="259"/>
            <ac:spMk id="192" creationId="{E659831F-0D9A-4C63-9EBB-8435B85A440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3:55.489" v="271"/>
          <ac:spMkLst>
            <pc:docMk/>
            <pc:sldMk cId="898904085" sldId="259"/>
            <ac:spMk id="193" creationId="{5A55FBCD-CD42-40F5-8A1B-3203F9CAEE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6:44.163" v="289"/>
          <ac:spMkLst>
            <pc:docMk/>
            <pc:sldMk cId="898904085" sldId="259"/>
            <ac:spMk id="195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6:44.163" v="289"/>
          <ac:spMkLst>
            <pc:docMk/>
            <pc:sldMk cId="898904085" sldId="259"/>
            <ac:spMk id="196" creationId="{B091B163-7D61-4891-ABCF-5C13D9C418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8.689" v="327"/>
          <ac:spMkLst>
            <pc:docMk/>
            <pc:sldMk cId="898904085" sldId="259"/>
            <ac:spMk id="202" creationId="{95199994-21AE-49A2-BA0D-12E295989A9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8.689" v="327"/>
          <ac:spMkLst>
            <pc:docMk/>
            <pc:sldMk cId="898904085" sldId="259"/>
            <ac:spMk id="204" creationId="{A2C34835-4F79-4934-B151-D68E79764C7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0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10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11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13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15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0:41.276" v="314"/>
          <ac:spMkLst>
            <pc:docMk/>
            <pc:sldMk cId="898904085" sldId="259"/>
            <ac:spMk id="217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35.890" v="316"/>
          <ac:spMkLst>
            <pc:docMk/>
            <pc:sldMk cId="898904085" sldId="259"/>
            <ac:spMk id="219" creationId="{9D25F302-27C5-414F-97F8-6EA0A6C028B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35.890" v="316"/>
          <ac:spMkLst>
            <pc:docMk/>
            <pc:sldMk cId="898904085" sldId="259"/>
            <ac:spMk id="220" creationId="{830A36F8-48C2-4842-A87B-8CE8DF4E7FD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35.890" v="316"/>
          <ac:spMkLst>
            <pc:docMk/>
            <pc:sldMk cId="898904085" sldId="259"/>
            <ac:spMk id="221" creationId="{086A5A31-B10A-4793-84D4-D785959AE5B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35.890" v="316"/>
          <ac:spMkLst>
            <pc:docMk/>
            <pc:sldMk cId="898904085" sldId="259"/>
            <ac:spMk id="222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0.672" v="318"/>
          <ac:spMkLst>
            <pc:docMk/>
            <pc:sldMk cId="898904085" sldId="259"/>
            <ac:spMk id="224" creationId="{95199994-21AE-49A2-BA0D-12E295989A9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0.672" v="318"/>
          <ac:spMkLst>
            <pc:docMk/>
            <pc:sldMk cId="898904085" sldId="259"/>
            <ac:spMk id="225" creationId="{A2C34835-4F79-4934-B151-D68E79764C7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0.672" v="318"/>
          <ac:spMkLst>
            <pc:docMk/>
            <pc:sldMk cId="898904085" sldId="259"/>
            <ac:spMk id="226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3.750" v="320"/>
          <ac:spMkLst>
            <pc:docMk/>
            <pc:sldMk cId="898904085" sldId="259"/>
            <ac:spMk id="228" creationId="{F541DB91-0B10-46D9-B34B-7BFF9602606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3.750" v="320"/>
          <ac:spMkLst>
            <pc:docMk/>
            <pc:sldMk cId="898904085" sldId="259"/>
            <ac:spMk id="229" creationId="{9CF7FE1C-8BC5-4B0C-A2BC-93AB72C90F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3.750" v="320"/>
          <ac:spMkLst>
            <pc:docMk/>
            <pc:sldMk cId="898904085" sldId="259"/>
            <ac:spMk id="230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6.750" v="322"/>
          <ac:spMkLst>
            <pc:docMk/>
            <pc:sldMk cId="898904085" sldId="259"/>
            <ac:spMk id="232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6.750" v="322"/>
          <ac:spMkLst>
            <pc:docMk/>
            <pc:sldMk cId="898904085" sldId="259"/>
            <ac:spMk id="233" creationId="{B091B163-7D61-4891-ABCF-5C13D9C418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1:56.750" v="322"/>
          <ac:spMkLst>
            <pc:docMk/>
            <pc:sldMk cId="898904085" sldId="259"/>
            <ac:spMk id="234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2.188" v="324"/>
          <ac:spMkLst>
            <pc:docMk/>
            <pc:sldMk cId="898904085" sldId="259"/>
            <ac:spMk id="250" creationId="{5A0118C5-4F8D-4CF4-BADD-53FEACC6C42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2.188" v="324"/>
          <ac:spMkLst>
            <pc:docMk/>
            <pc:sldMk cId="898904085" sldId="259"/>
            <ac:spMk id="253" creationId="{CAEBFCD5-5356-4326-8D39-8235A46CD7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2.188" v="324"/>
          <ac:spMkLst>
            <pc:docMk/>
            <pc:sldMk cId="898904085" sldId="259"/>
            <ac:spMk id="267" creationId="{0428C1D4-9799-0513-5FB0-D66E4364BCC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08.689" v="326"/>
          <ac:spMkLst>
            <pc:docMk/>
            <pc:sldMk cId="898904085" sldId="259"/>
            <ac:spMk id="269" creationId="{0428C1D4-9799-0513-5FB0-D66E4364BCC5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22:08.689" v="327"/>
          <ac:spMkLst>
            <pc:docMk/>
            <pc:sldMk cId="898904085" sldId="259"/>
            <ac:spMk id="274" creationId="{95199994-21AE-49A2-BA0D-12E295989A9A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22:08.689" v="327"/>
          <ac:spMkLst>
            <pc:docMk/>
            <pc:sldMk cId="898904085" sldId="259"/>
            <ac:spMk id="275" creationId="{A2C34835-4F79-4934-B151-D68E79764C72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20:10.577" v="1526" actId="20577"/>
          <ac:spMkLst>
            <pc:docMk/>
            <pc:sldMk cId="898904085" sldId="259"/>
            <ac:spMk id="276" creationId="{0428C1D4-9799-0513-5FB0-D66E4364BCC5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8:50:17.631" v="94"/>
          <ac:grpSpMkLst>
            <pc:docMk/>
            <pc:sldMk cId="898904085" sldId="259"/>
            <ac:grpSpMk id="18" creationId="{6258F736-B256-8039-9DC6-F4E49A5C5AD5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39.179" v="98"/>
          <ac:grpSpMkLst>
            <pc:docMk/>
            <pc:sldMk cId="898904085" sldId="259"/>
            <ac:grpSpMk id="29" creationId="{B29018A0-5DE6-4CC9-AB25-675616AF7225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42.210" v="100"/>
          <ac:grpSpMkLst>
            <pc:docMk/>
            <pc:sldMk cId="898904085" sldId="259"/>
            <ac:grpSpMk id="37" creationId="{601C064A-E6E4-44D2-B345-2BB7514A7007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42.210" v="100"/>
          <ac:grpSpMkLst>
            <pc:docMk/>
            <pc:sldMk cId="898904085" sldId="259"/>
            <ac:grpSpMk id="41" creationId="{BCCEE623-F22A-4681-990C-036558C13556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47.976" v="104"/>
          <ac:grpSpMkLst>
            <pc:docMk/>
            <pc:sldMk cId="898904085" sldId="259"/>
            <ac:grpSpMk id="54" creationId="{6DCEF60B-EF3F-4A5E-BDC6-A2D840B90F2E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47.976" v="104"/>
          <ac:grpSpMkLst>
            <pc:docMk/>
            <pc:sldMk cId="898904085" sldId="259"/>
            <ac:grpSpMk id="58" creationId="{E27AF472-EAE3-4572-AB69-B92BD10DBC6D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0:50.445" v="106"/>
          <ac:grpSpMkLst>
            <pc:docMk/>
            <pc:sldMk cId="898904085" sldId="259"/>
            <ac:grpSpMk id="66" creationId="{0EAC7AFE-68C0-41EB-A1C7-108E60D7C338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1:12.118" v="116"/>
          <ac:grpSpMkLst>
            <pc:docMk/>
            <pc:sldMk cId="898904085" sldId="259"/>
            <ac:grpSpMk id="94" creationId="{3AFCAD34-1AFC-BC1A-F6B2-C34C63912EAB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4:55.531" v="190"/>
          <ac:grpSpMkLst>
            <pc:docMk/>
            <pc:sldMk cId="898904085" sldId="259"/>
            <ac:grpSpMk id="98" creationId="{114ED94A-C85D-4CD3-4205-438D21CE6B38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4:48.718" v="185"/>
          <ac:grpSpMkLst>
            <pc:docMk/>
            <pc:sldMk cId="898904085" sldId="259"/>
            <ac:grpSpMk id="125" creationId="{601C064A-E6E4-44D2-B345-2BB7514A7007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4:48.718" v="185"/>
          <ac:grpSpMkLst>
            <pc:docMk/>
            <pc:sldMk cId="898904085" sldId="259"/>
            <ac:grpSpMk id="128" creationId="{BCCEE623-F22A-4681-990C-036558C13556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4:51.015" v="187"/>
          <ac:grpSpMkLst>
            <pc:docMk/>
            <pc:sldMk cId="898904085" sldId="259"/>
            <ac:grpSpMk id="136" creationId="{DD354807-230F-4402-B1B9-F733A8F1F190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22:02.188" v="324"/>
          <ac:grpSpMkLst>
            <pc:docMk/>
            <pc:sldMk cId="898904085" sldId="259"/>
            <ac:grpSpMk id="236" creationId="{DDFA5A3F-B050-4826-ACB4-F634DD12C7BC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22:02.188" v="324"/>
          <ac:grpSpMkLst>
            <pc:docMk/>
            <pc:sldMk cId="898904085" sldId="259"/>
            <ac:grpSpMk id="251" creationId="{89C6B508-0B2C-4D80-99F6-BC8C9C69341A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22:08.689" v="326"/>
          <ac:grpSpMkLst>
            <pc:docMk/>
            <pc:sldMk cId="898904085" sldId="259"/>
            <ac:grpSpMk id="270" creationId="{434FA563-76F6-CDCF-AEA0-A7B78E44647B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08:49:37.848" v="88"/>
          <ac:graphicFrameMkLst>
            <pc:docMk/>
            <pc:sldMk cId="898904085" sldId="259"/>
            <ac:graphicFrameMk id="7" creationId="{AA977755-4ACA-192F-F281-E505E78693BE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8:49:48.958" v="90"/>
          <ac:graphicFrameMkLst>
            <pc:docMk/>
            <pc:sldMk cId="898904085" sldId="259"/>
            <ac:graphicFrameMk id="9" creationId="{C5563C8E-CA9C-2C1C-F475-6BB1A3CCB5A9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20:13.727" v="310"/>
          <ac:graphicFrameMkLst>
            <pc:docMk/>
            <pc:sldMk cId="898904085" sldId="259"/>
            <ac:graphicFrameMk id="206" creationId="{F371E2C6-A7C1-07E0-7B70-5E34C10706BE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20:27.759" v="312"/>
          <ac:graphicFrameMkLst>
            <pc:docMk/>
            <pc:sldMk cId="898904085" sldId="259"/>
            <ac:graphicFrameMk id="208" creationId="{8C6F8663-74B1-F274-7F57-B8160F8561CF}"/>
          </ac:graphicFrameMkLst>
        </pc:graphicFrameChg>
        <pc:picChg chg="add mod ord">
          <ac:chgData name="Leanne Toni Jarvis (2420336)" userId="S::2420336@student.uwtsd.ac.uk::4383b95d-b566-4f6f-a79a-562e38d242a0" providerId="AD" clId="Web-{3B795D4C-09F5-63D7-7641-2EED294E7E25}" dt="2026-03-29T09:22:08.689" v="326"/>
          <ac:picMkLst>
            <pc:docMk/>
            <pc:sldMk cId="898904085" sldId="259"/>
            <ac:picMk id="2" creationId="{8E2EE011-9E0A-871C-AA85-FEA4305AFBB8}"/>
          </ac:picMkLst>
        </pc:picChg>
        <pc:picChg chg="del">
          <ac:chgData name="Leanne Toni Jarvis (2420336)" userId="S::2420336@student.uwtsd.ac.uk::4383b95d-b566-4f6f-a79a-562e38d242a0" providerId="AD" clId="Web-{3B795D4C-09F5-63D7-7641-2EED294E7E25}" dt="2026-03-29T08:45:44.362" v="70"/>
          <ac:picMkLst>
            <pc:docMk/>
            <pc:sldMk cId="898904085" sldId="259"/>
            <ac:picMk id="6" creationId="{CC9B21EA-872E-4480-4D3F-C94666DFF026}"/>
          </ac:picMkLst>
        </pc:picChg>
        <pc:picChg chg="add del">
          <ac:chgData name="Leanne Toni Jarvis (2420336)" userId="S::2420336@student.uwtsd.ac.uk::4383b95d-b566-4f6f-a79a-562e38d242a0" providerId="AD" clId="Web-{3B795D4C-09F5-63D7-7641-2EED294E7E25}" dt="2026-03-29T08:50:36.397" v="96"/>
          <ac:picMkLst>
            <pc:docMk/>
            <pc:sldMk cId="898904085" sldId="259"/>
            <ac:picMk id="24" creationId="{B0DAC8FB-A162-44E3-A606-C855A03A5B09}"/>
          </ac:picMkLst>
        </pc:picChg>
        <pc:picChg chg="add del">
          <ac:chgData name="Leanne Toni Jarvis (2420336)" userId="S::2420336@student.uwtsd.ac.uk::4383b95d-b566-4f6f-a79a-562e38d242a0" providerId="AD" clId="Web-{3B795D4C-09F5-63D7-7641-2EED294E7E25}" dt="2026-03-29T08:50:59.086" v="110"/>
          <ac:picMkLst>
            <pc:docMk/>
            <pc:sldMk cId="898904085" sldId="259"/>
            <ac:picMk id="77" creationId="{B0DAC8FB-A162-44E3-A606-C855A03A5B09}"/>
          </ac:picMkLst>
        </pc:picChg>
        <pc:picChg chg="add del">
          <ac:chgData name="Leanne Toni Jarvis (2420336)" userId="S::2420336@student.uwtsd.ac.uk::4383b95d-b566-4f6f-a79a-562e38d242a0" providerId="AD" clId="Web-{3B795D4C-09F5-63D7-7641-2EED294E7E25}" dt="2026-03-29T08:51:08.117" v="114"/>
          <ac:picMkLst>
            <pc:docMk/>
            <pc:sldMk cId="898904085" sldId="259"/>
            <ac:picMk id="88" creationId="{B0DAC8FB-A162-44E3-A606-C855A03A5B09}"/>
          </ac:picMkLst>
        </pc:picChg>
        <pc:cxnChg chg="add del">
          <ac:chgData name="Leanne Toni Jarvis (2420336)" userId="S::2420336@student.uwtsd.ac.uk::4383b95d-b566-4f6f-a79a-562e38d242a0" providerId="AD" clId="Web-{3B795D4C-09F5-63D7-7641-2EED294E7E25}" dt="2026-03-29T09:16:44.163" v="289"/>
          <ac:cxnSpMkLst>
            <pc:docMk/>
            <pc:sldMk cId="898904085" sldId="259"/>
            <ac:cxnSpMk id="197" creationId="{C49DA8F6-BCC1-4447-B54C-57856834B94B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09:21:56.750" v="322"/>
          <ac:cxnSpMkLst>
            <pc:docMk/>
            <pc:sldMk cId="898904085" sldId="259"/>
            <ac:cxnSpMk id="235" creationId="{C49DA8F6-BCC1-4447-B54C-57856834B94B}"/>
          </ac:cxnSpMkLst>
        </pc:cxnChg>
      </pc:sldChg>
      <pc:sldChg chg="addSp delSp modSp">
        <pc:chgData name="Leanne Toni Jarvis (2420336)" userId="S::2420336@student.uwtsd.ac.uk::4383b95d-b566-4f6f-a79a-562e38d242a0" providerId="AD" clId="Web-{3B795D4C-09F5-63D7-7641-2EED294E7E25}" dt="2026-03-29T10:24:24.703" v="1597" actId="20577"/>
        <pc:sldMkLst>
          <pc:docMk/>
          <pc:sldMk cId="729454695" sldId="260"/>
        </pc:sldMkLst>
        <pc:spChg chg="add del mod">
          <ac:chgData name="Leanne Toni Jarvis (2420336)" userId="S::2420336@student.uwtsd.ac.uk::4383b95d-b566-4f6f-a79a-562e38d242a0" providerId="AD" clId="Web-{3B795D4C-09F5-63D7-7641-2EED294E7E25}" dt="2026-03-29T09:03:31.446" v="179"/>
          <ac:spMkLst>
            <pc:docMk/>
            <pc:sldMk cId="729454695" sldId="260"/>
            <ac:spMk id="2" creationId="{150C072B-6937-0A43-EE16-D8D67858801A}"/>
          </ac:spMkLst>
        </pc:spChg>
        <pc:spChg chg="mod ord">
          <ac:chgData name="Leanne Toni Jarvis (2420336)" userId="S::2420336@student.uwtsd.ac.uk::4383b95d-b566-4f6f-a79a-562e38d242a0" providerId="AD" clId="Web-{3B795D4C-09F5-63D7-7641-2EED294E7E25}" dt="2026-03-29T09:45:28.261" v="563" actId="20577"/>
          <ac:spMkLst>
            <pc:docMk/>
            <pc:sldMk cId="729454695" sldId="260"/>
            <ac:spMk id="3" creationId="{98ABCA07-828F-07A0-526C-FEA0A264416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9"/>
          <ac:spMkLst>
            <pc:docMk/>
            <pc:sldMk cId="729454695" sldId="260"/>
            <ac:spMk id="46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9"/>
          <ac:spMkLst>
            <pc:docMk/>
            <pc:sldMk cId="729454695" sldId="260"/>
            <ac:spMk id="47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9"/>
          <ac:spMkLst>
            <pc:docMk/>
            <pc:sldMk cId="729454695" sldId="260"/>
            <ac:spMk id="48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8"/>
          <ac:spMkLst>
            <pc:docMk/>
            <pc:sldMk cId="729454695" sldId="260"/>
            <ac:spMk id="53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8"/>
          <ac:spMkLst>
            <pc:docMk/>
            <pc:sldMk cId="729454695" sldId="260"/>
            <ac:spMk id="55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8"/>
          <ac:spMkLst>
            <pc:docMk/>
            <pc:sldMk cId="729454695" sldId="260"/>
            <ac:spMk id="5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8"/>
          <ac:spMkLst>
            <pc:docMk/>
            <pc:sldMk cId="729454695" sldId="260"/>
            <ac:spMk id="59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12" v="128"/>
          <ac:spMkLst>
            <pc:docMk/>
            <pc:sldMk cId="729454695" sldId="260"/>
            <ac:spMk id="61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46" v="179"/>
          <ac:spMkLst>
            <pc:docMk/>
            <pc:sldMk cId="729454695" sldId="260"/>
            <ac:spMk id="63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46" v="179"/>
          <ac:spMkLst>
            <pc:docMk/>
            <pc:sldMk cId="729454695" sldId="260"/>
            <ac:spMk id="64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46" v="179"/>
          <ac:spMkLst>
            <pc:docMk/>
            <pc:sldMk cId="729454695" sldId="260"/>
            <ac:spMk id="65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1:32.631" v="154"/>
          <ac:spMkLst>
            <pc:docMk/>
            <pc:sldMk cId="729454695" sldId="260"/>
            <ac:spMk id="69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1:32.631" v="154"/>
          <ac:spMkLst>
            <pc:docMk/>
            <pc:sldMk cId="729454695" sldId="260"/>
            <ac:spMk id="70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1:32.631" v="154"/>
          <ac:spMkLst>
            <pc:docMk/>
            <pc:sldMk cId="729454695" sldId="260"/>
            <ac:spMk id="72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10.787" v="156"/>
          <ac:spMkLst>
            <pc:docMk/>
            <pc:sldMk cId="729454695" sldId="260"/>
            <ac:spMk id="74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10.787" v="156"/>
          <ac:spMkLst>
            <pc:docMk/>
            <pc:sldMk cId="729454695" sldId="260"/>
            <ac:spMk id="75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10.787" v="156"/>
          <ac:spMkLst>
            <pc:docMk/>
            <pc:sldMk cId="729454695" sldId="260"/>
            <ac:spMk id="76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1.147" v="158"/>
          <ac:spMkLst>
            <pc:docMk/>
            <pc:sldMk cId="729454695" sldId="260"/>
            <ac:spMk id="79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1.147" v="158"/>
          <ac:spMkLst>
            <pc:docMk/>
            <pc:sldMk cId="729454695" sldId="260"/>
            <ac:spMk id="80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1.147" v="158"/>
          <ac:spMkLst>
            <pc:docMk/>
            <pc:sldMk cId="729454695" sldId="260"/>
            <ac:spMk id="81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3.834" v="160"/>
          <ac:spMkLst>
            <pc:docMk/>
            <pc:sldMk cId="729454695" sldId="260"/>
            <ac:spMk id="83" creationId="{327D73B4-9F5C-4A64-A179-51B9500CB8B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3.834" v="160"/>
          <ac:spMkLst>
            <pc:docMk/>
            <pc:sldMk cId="729454695" sldId="260"/>
            <ac:spMk id="84" creationId="{C1F06963-6374-4B48-844F-071A9BAAAE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3.834" v="160"/>
          <ac:spMkLst>
            <pc:docMk/>
            <pc:sldMk cId="729454695" sldId="260"/>
            <ac:spMk id="85" creationId="{6CB927A4-E432-4310-9CD5-E89FF506317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3.834" v="160"/>
          <ac:spMkLst>
            <pc:docMk/>
            <pc:sldMk cId="729454695" sldId="260"/>
            <ac:spMk id="86" creationId="{1453BF6C-B012-48B7-B4E8-6D7AC7C27D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3.834" v="160"/>
          <ac:spMkLst>
            <pc:docMk/>
            <pc:sldMk cId="729454695" sldId="260"/>
            <ac:spMk id="87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7.444" v="162"/>
          <ac:spMkLst>
            <pc:docMk/>
            <pc:sldMk cId="729454695" sldId="260"/>
            <ac:spMk id="90" creationId="{50811073-89F5-46D6-83D8-BA764464977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7.444" v="162"/>
          <ac:spMkLst>
            <pc:docMk/>
            <pc:sldMk cId="729454695" sldId="260"/>
            <ac:spMk id="91" creationId="{608CD17C-4A7C-477D-A659-BA8A89A7870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7.444" v="162"/>
          <ac:spMkLst>
            <pc:docMk/>
            <pc:sldMk cId="729454695" sldId="260"/>
            <ac:spMk id="92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9.975" v="164"/>
          <ac:spMkLst>
            <pc:docMk/>
            <pc:sldMk cId="729454695" sldId="260"/>
            <ac:spMk id="94" creationId="{5C8908E2-EE49-44D2-9428-A28D2312A8D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9.975" v="164"/>
          <ac:spMkLst>
            <pc:docMk/>
            <pc:sldMk cId="729454695" sldId="260"/>
            <ac:spMk id="97" creationId="{8B88B599-C539-4F18-A32A-40207EC6E2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9.975" v="164"/>
          <ac:spMkLst>
            <pc:docMk/>
            <pc:sldMk cId="729454695" sldId="260"/>
            <ac:spMk id="98" creationId="{ED888B23-07FA-482A-96DF-47E31AF1A60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29.975" v="164"/>
          <ac:spMkLst>
            <pc:docMk/>
            <pc:sldMk cId="729454695" sldId="260"/>
            <ac:spMk id="99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0.225" v="166"/>
          <ac:spMkLst>
            <pc:docMk/>
            <pc:sldMk cId="729454695" sldId="260"/>
            <ac:spMk id="101" creationId="{5AA03EDC-7067-4DFF-B672-541D016AAAB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0.225" v="166"/>
          <ac:spMkLst>
            <pc:docMk/>
            <pc:sldMk cId="729454695" sldId="260"/>
            <ac:spMk id="102" creationId="{0EBF3E39-B0BE-496A-8604-9007470FFA3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0.225" v="166"/>
          <ac:spMkLst>
            <pc:docMk/>
            <pc:sldMk cId="729454695" sldId="260"/>
            <ac:spMk id="103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5.866" v="168"/>
          <ac:spMkLst>
            <pc:docMk/>
            <pc:sldMk cId="729454695" sldId="260"/>
            <ac:spMk id="105" creationId="{B6FACB3C-9069-4791-BC5C-0DB7CD19B85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5.866" v="168"/>
          <ac:spMkLst>
            <pc:docMk/>
            <pc:sldMk cId="729454695" sldId="260"/>
            <ac:spMk id="106" creationId="{71F2038E-D777-4B76-81DD-DD13EE91B9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45.866" v="168"/>
          <ac:spMkLst>
            <pc:docMk/>
            <pc:sldMk cId="729454695" sldId="260"/>
            <ac:spMk id="107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2:52.209" v="170"/>
          <ac:spMkLst>
            <pc:docMk/>
            <pc:sldMk cId="729454695" sldId="260"/>
            <ac:spMk id="114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2.819" v="172"/>
          <ac:spMkLst>
            <pc:docMk/>
            <pc:sldMk cId="729454695" sldId="260"/>
            <ac:spMk id="118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2.819" v="172"/>
          <ac:spMkLst>
            <pc:docMk/>
            <pc:sldMk cId="729454695" sldId="260"/>
            <ac:spMk id="119" creationId="{6357EC4F-235E-4222-A36F-C7878ACE37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2.819" v="172"/>
          <ac:spMkLst>
            <pc:docMk/>
            <pc:sldMk cId="729454695" sldId="260"/>
            <ac:spMk id="120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5.069" v="174"/>
          <ac:spMkLst>
            <pc:docMk/>
            <pc:sldMk cId="729454695" sldId="260"/>
            <ac:spMk id="122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5.069" v="174"/>
          <ac:spMkLst>
            <pc:docMk/>
            <pc:sldMk cId="729454695" sldId="260"/>
            <ac:spMk id="123" creationId="{CD8B4F24-440B-49E9-B85D-733523DC06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05.069" v="174"/>
          <ac:spMkLst>
            <pc:docMk/>
            <pc:sldMk cId="729454695" sldId="260"/>
            <ac:spMk id="124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23.868" v="176"/>
          <ac:spMkLst>
            <pc:docMk/>
            <pc:sldMk cId="729454695" sldId="260"/>
            <ac:spMk id="126" creationId="{058A14AF-9FB5-4CC7-BA35-E8E85D3EDF0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23.868" v="176"/>
          <ac:spMkLst>
            <pc:docMk/>
            <pc:sldMk cId="729454695" sldId="260"/>
            <ac:spMk id="127" creationId="{3A9A4357-BD1D-4622-A4FE-766E6AB8DE8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23.868" v="176"/>
          <ac:spMkLst>
            <pc:docMk/>
            <pc:sldMk cId="729454695" sldId="260"/>
            <ac:spMk id="128" creationId="{E659831F-0D9A-4C63-9EBB-8435B85A440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23.868" v="176"/>
          <ac:spMkLst>
            <pc:docMk/>
            <pc:sldMk cId="729454695" sldId="260"/>
            <ac:spMk id="129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23.868" v="176"/>
          <ac:spMkLst>
            <pc:docMk/>
            <pc:sldMk cId="729454695" sldId="260"/>
            <ac:spMk id="130" creationId="{E6995CE5-F890-4ABA-82A2-26507CE8D2A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31" v="178"/>
          <ac:spMkLst>
            <pc:docMk/>
            <pc:sldMk cId="729454695" sldId="260"/>
            <ac:spMk id="133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31" v="178"/>
          <ac:spMkLst>
            <pc:docMk/>
            <pc:sldMk cId="729454695" sldId="260"/>
            <ac:spMk id="134" creationId="{150C072B-6937-0A43-EE16-D8D67858801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31" v="178"/>
          <ac:spMkLst>
            <pc:docMk/>
            <pc:sldMk cId="729454695" sldId="260"/>
            <ac:spMk id="135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31" v="178"/>
          <ac:spMkLst>
            <pc:docMk/>
            <pc:sldMk cId="729454695" sldId="260"/>
            <ac:spMk id="136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03:31.431" v="178"/>
          <ac:spMkLst>
            <pc:docMk/>
            <pc:sldMk cId="729454695" sldId="260"/>
            <ac:spMk id="13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10.676" v="331"/>
          <ac:spMkLst>
            <pc:docMk/>
            <pc:sldMk cId="729454695" sldId="260"/>
            <ac:spMk id="139" creationId="{0288C6B4-AFC3-407F-A595-EFFD38D4CCAF}"/>
          </ac:spMkLst>
        </pc:spChg>
        <pc:spChg chg="del">
          <ac:chgData name="Leanne Toni Jarvis (2420336)" userId="S::2420336@student.uwtsd.ac.uk::4383b95d-b566-4f6f-a79a-562e38d242a0" providerId="AD" clId="Web-{3B795D4C-09F5-63D7-7641-2EED294E7E25}" dt="2026-03-29T09:23:10.676" v="331"/>
          <ac:spMkLst>
            <pc:docMk/>
            <pc:sldMk cId="729454695" sldId="260"/>
            <ac:spMk id="140" creationId="{CF236821-17FE-429B-8D2C-08E13A64EA4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10.676" v="331"/>
          <ac:spMkLst>
            <pc:docMk/>
            <pc:sldMk cId="729454695" sldId="260"/>
            <ac:spMk id="141" creationId="{C0BDBCD2-E081-43AB-9119-C55465E5975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10.676" v="331"/>
          <ac:spMkLst>
            <pc:docMk/>
            <pc:sldMk cId="729454695" sldId="260"/>
            <ac:spMk id="142" creationId="{98E79BE4-34FE-485A-98A5-92CE8F7C474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10.676" v="331"/>
          <ac:spMkLst>
            <pc:docMk/>
            <pc:sldMk cId="729454695" sldId="260"/>
            <ac:spMk id="143" creationId="{7A5F0580-5EE9-419F-96EE-B6529EF6E7D0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24:24.703" v="1597" actId="20577"/>
          <ac:spMkLst>
            <pc:docMk/>
            <pc:sldMk cId="729454695" sldId="260"/>
            <ac:spMk id="144" creationId="{150C072B-6937-0A43-EE16-D8D67858801A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9:02:45.866" v="168"/>
          <ac:grpSpMkLst>
            <pc:docMk/>
            <pc:sldMk cId="729454695" sldId="260"/>
            <ac:grpSpMk id="108" creationId="{DD354807-230F-4402-B1B9-F733A8F1F190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02:52.209" v="170"/>
          <ac:grpSpMkLst>
            <pc:docMk/>
            <pc:sldMk cId="729454695" sldId="260"/>
            <ac:grpSpMk id="115" creationId="{6258F736-B256-8039-9DC6-F4E49A5C5AD5}"/>
          </ac:grpSpMkLst>
        </pc:grpChg>
        <pc:grpChg chg="add">
          <ac:chgData name="Leanne Toni Jarvis (2420336)" userId="S::2420336@student.uwtsd.ac.uk::4383b95d-b566-4f6f-a79a-562e38d242a0" providerId="AD" clId="Web-{3B795D4C-09F5-63D7-7641-2EED294E7E25}" dt="2026-03-29T09:23:10.676" v="331"/>
          <ac:grpSpMkLst>
            <pc:docMk/>
            <pc:sldMk cId="729454695" sldId="260"/>
            <ac:grpSpMk id="149" creationId="{114ED94A-C85D-4CD3-4205-438D21CE6B38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09:01:27.178" v="152"/>
          <ac:graphicFrameMkLst>
            <pc:docMk/>
            <pc:sldMk cId="729454695" sldId="260"/>
            <ac:graphicFrameMk id="67" creationId="{E7DFB574-C801-3FD8-5D91-50F89DBF3CA8}"/>
          </ac:graphicFrameMkLst>
        </pc:graphicFrameChg>
        <pc:graphicFrameChg chg="add del">
          <ac:chgData name="Leanne Toni Jarvis (2420336)" userId="S::2420336@student.uwtsd.ac.uk::4383b95d-b566-4f6f-a79a-562e38d242a0" providerId="AD" clId="Web-{3B795D4C-09F5-63D7-7641-2EED294E7E25}" dt="2026-03-29T09:02:10.787" v="156"/>
          <ac:graphicFrameMkLst>
            <pc:docMk/>
            <pc:sldMk cId="729454695" sldId="260"/>
            <ac:graphicFrameMk id="77" creationId="{C88D2DB9-84D5-21C7-91BE-4B503F1923FB}"/>
          </ac:graphicFrameMkLst>
        </pc:graphicFrameChg>
        <pc:picChg chg="mod">
          <ac:chgData name="Leanne Toni Jarvis (2420336)" userId="S::2420336@student.uwtsd.ac.uk::4383b95d-b566-4f6f-a79a-562e38d242a0" providerId="AD" clId="Web-{3B795D4C-09F5-63D7-7641-2EED294E7E25}" dt="2026-03-29T09:23:10.676" v="331"/>
          <ac:picMkLst>
            <pc:docMk/>
            <pc:sldMk cId="729454695" sldId="260"/>
            <ac:picMk id="7" creationId="{EBF26F53-3744-4AC2-4D07-03191CD71FA1}"/>
          </ac:picMkLst>
        </pc:picChg>
      </pc:sldChg>
      <pc:sldChg chg="addSp delSp modSp mod setBg">
        <pc:chgData name="Leanne Toni Jarvis (2420336)" userId="S::2420336@student.uwtsd.ac.uk::4383b95d-b566-4f6f-a79a-562e38d242a0" providerId="AD" clId="Web-{3B795D4C-09F5-63D7-7641-2EED294E7E25}" dt="2026-03-29T10:26:26.358" v="1608" actId="20577"/>
        <pc:sldMkLst>
          <pc:docMk/>
          <pc:sldMk cId="2417931909" sldId="261"/>
        </pc:sldMkLst>
        <pc:spChg chg="mod">
          <ac:chgData name="Leanne Toni Jarvis (2420336)" userId="S::2420336@student.uwtsd.ac.uk::4383b95d-b566-4f6f-a79a-562e38d242a0" providerId="AD" clId="Web-{3B795D4C-09F5-63D7-7641-2EED294E7E25}" dt="2026-03-29T09:45:12.870" v="561" actId="20577"/>
          <ac:spMkLst>
            <pc:docMk/>
            <pc:sldMk cId="2417931909" sldId="261"/>
            <ac:spMk id="2" creationId="{D8CBE26D-4B2E-0162-BFFF-F3D93FD0ED70}"/>
          </ac:spMkLst>
        </pc:spChg>
        <pc:spChg chg="mod ord">
          <ac:chgData name="Leanne Toni Jarvis (2420336)" userId="S::2420336@student.uwtsd.ac.uk::4383b95d-b566-4f6f-a79a-562e38d242a0" providerId="AD" clId="Web-{3B795D4C-09F5-63D7-7641-2EED294E7E25}" dt="2026-03-29T10:26:26.358" v="1608" actId="20577"/>
          <ac:spMkLst>
            <pc:docMk/>
            <pc:sldMk cId="2417931909" sldId="261"/>
            <ac:spMk id="8" creationId="{479BA55F-02EE-8FA9-97A5-D9D8B4105A2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4:46.424" v="60"/>
          <ac:spMkLst>
            <pc:docMk/>
            <pc:sldMk cId="2417931909" sldId="261"/>
            <ac:spMk id="13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4:46.424" v="60"/>
          <ac:spMkLst>
            <pc:docMk/>
            <pc:sldMk cId="2417931909" sldId="261"/>
            <ac:spMk id="15" creationId="{6357EC4F-235E-4222-A36F-C7878ACE37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58" v="126"/>
          <ac:spMkLst>
            <pc:docMk/>
            <pc:sldMk cId="2417931909" sldId="261"/>
            <ac:spMk id="17" creationId="{DC39DE25-0E4E-0AA7-0932-1D78C23727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58" v="126"/>
          <ac:spMkLst>
            <pc:docMk/>
            <pc:sldMk cId="2417931909" sldId="261"/>
            <ac:spMk id="19" creationId="{8D6EA299-0840-6DEA-E670-C49AEBC87E8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01.752" v="64"/>
          <ac:spMkLst>
            <pc:docMk/>
            <pc:sldMk cId="2417931909" sldId="261"/>
            <ac:spMk id="20" creationId="{D5B0017B-2ECA-49AF-B397-DC140825DF8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01.752" v="64"/>
          <ac:spMkLst>
            <pc:docMk/>
            <pc:sldMk cId="2417931909" sldId="261"/>
            <ac:spMk id="21" creationId="{B0B8DCBA-FEED-46EF-A140-35B904015B4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04.143" v="66"/>
          <ac:spMkLst>
            <pc:docMk/>
            <pc:sldMk cId="2417931909" sldId="261"/>
            <ac:spMk id="26" creationId="{F821940F-7A1D-4ACC-85B4-A932898ABB3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04.143" v="66"/>
          <ac:spMkLst>
            <pc:docMk/>
            <pc:sldMk cId="2417931909" sldId="261"/>
            <ac:spMk id="27" creationId="{16674508-81D3-48CF-96BF-7FC60EAA572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12.033" v="68"/>
          <ac:spMkLst>
            <pc:docMk/>
            <pc:sldMk cId="2417931909" sldId="261"/>
            <ac:spMk id="29" creationId="{B0B8DCBA-FEED-46EF-A140-35B904015B4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5:12.033" v="68"/>
          <ac:spMkLst>
            <pc:docMk/>
            <pc:sldMk cId="2417931909" sldId="261"/>
            <ac:spMk id="32" creationId="{D5B0017B-2ECA-49AF-B397-DC140825DF8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58" v="126"/>
          <ac:spMkLst>
            <pc:docMk/>
            <pc:sldMk cId="2417931909" sldId="261"/>
            <ac:spMk id="35" creationId="{AE3A741D-C19B-960A-5803-1C588714782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58" v="126"/>
          <ac:spMkLst>
            <pc:docMk/>
            <pc:sldMk cId="2417931909" sldId="261"/>
            <ac:spMk id="36" creationId="{9C3A50E9-9119-7BC3-083B-2D84CCC78E4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17.792" v="119"/>
          <ac:spMkLst>
            <pc:docMk/>
            <pc:sldMk cId="2417931909" sldId="261"/>
            <ac:spMk id="41" creationId="{B0B8DCBA-FEED-46EF-A140-35B904015B4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0.354" v="121"/>
          <ac:spMkLst>
            <pc:docMk/>
            <pc:sldMk cId="2417931909" sldId="261"/>
            <ac:spMk id="45" creationId="{1BFC967B-3DD6-463D-9DB9-6E4419AE0DA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4.807" v="123"/>
          <ac:spMkLst>
            <pc:docMk/>
            <pc:sldMk cId="2417931909" sldId="261"/>
            <ac:spMk id="47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17.792" v="119"/>
          <ac:spMkLst>
            <pc:docMk/>
            <pc:sldMk cId="2417931909" sldId="261"/>
            <ac:spMk id="48" creationId="{D5B0017B-2ECA-49AF-B397-DC140825DF8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4.807" v="123"/>
          <ac:spMkLst>
            <pc:docMk/>
            <pc:sldMk cId="2417931909" sldId="261"/>
            <ac:spMk id="49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0.354" v="121"/>
          <ac:spMkLst>
            <pc:docMk/>
            <pc:sldMk cId="2417931909" sldId="261"/>
            <ac:spMk id="52" creationId="{5DF40726-9B19-4165-9C26-757D16E19E2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0.354" v="121"/>
          <ac:spMkLst>
            <pc:docMk/>
            <pc:sldMk cId="2417931909" sldId="261"/>
            <ac:spMk id="53" creationId="{2089CB41-F399-4AEB-980C-5BFB1049CBE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4.807" v="123"/>
          <ac:spMkLst>
            <pc:docMk/>
            <pc:sldMk cId="2417931909" sldId="261"/>
            <ac:spMk id="55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4.807" v="123"/>
          <ac:spMkLst>
            <pc:docMk/>
            <pc:sldMk cId="2417931909" sldId="261"/>
            <ac:spMk id="56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4.807" v="123"/>
          <ac:spMkLst>
            <pc:docMk/>
            <pc:sldMk cId="2417931909" sldId="261"/>
            <ac:spMk id="5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42" v="125"/>
          <ac:spMkLst>
            <pc:docMk/>
            <pc:sldMk cId="2417931909" sldId="261"/>
            <ac:spMk id="59" creationId="{45D37F4E-DDB4-456B-97E0-9937730A039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2:29.042" v="125"/>
          <ac:spMkLst>
            <pc:docMk/>
            <pc:sldMk cId="2417931909" sldId="261"/>
            <ac:spMk id="60" creationId="{B2DD41CD-8F47-4F56-AD12-4E2FF76969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50"/>
          <ac:spMkLst>
            <pc:docMk/>
            <pc:sldMk cId="2417931909" sldId="261"/>
            <ac:spMk id="62" creationId="{2F687420-BEB4-45CD-8226-339BE553B8E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50"/>
          <ac:spMkLst>
            <pc:docMk/>
            <pc:sldMk cId="2417931909" sldId="261"/>
            <ac:spMk id="63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50"/>
          <ac:spMkLst>
            <pc:docMk/>
            <pc:sldMk cId="2417931909" sldId="261"/>
            <ac:spMk id="64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50"/>
          <ac:spMkLst>
            <pc:docMk/>
            <pc:sldMk cId="2417931909" sldId="261"/>
            <ac:spMk id="65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50"/>
          <ac:spMkLst>
            <pc:docMk/>
            <pc:sldMk cId="2417931909" sldId="261"/>
            <ac:spMk id="66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38.001" v="131"/>
          <ac:spMkLst>
            <pc:docMk/>
            <pc:sldMk cId="2417931909" sldId="261"/>
            <ac:spMk id="71" creationId="{4F7EBAE4-9945-4473-9E34-B2C66EA0F03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38.001" v="131"/>
          <ac:spMkLst>
            <pc:docMk/>
            <pc:sldMk cId="2417931909" sldId="261"/>
            <ac:spMk id="73" creationId="{70BEB1E7-2F88-40BC-B73D-42E5B6F80BF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4:38.001" v="131"/>
          <ac:spMkLst>
            <pc:docMk/>
            <pc:sldMk cId="2417931909" sldId="261"/>
            <ac:spMk id="75" creationId="{A7B99495-F43F-4D80-A44F-2CB4764EB90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0.861" v="133"/>
          <ac:spMkLst>
            <pc:docMk/>
            <pc:sldMk cId="2417931909" sldId="261"/>
            <ac:spMk id="77" creationId="{98E79BE4-34FE-485A-98A5-92CE8F7C474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0.861" v="133"/>
          <ac:spMkLst>
            <pc:docMk/>
            <pc:sldMk cId="2417931909" sldId="261"/>
            <ac:spMk id="78" creationId="{0288C6B4-AFC3-407F-A595-EFFD38D4CCA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0.861" v="133"/>
          <ac:spMkLst>
            <pc:docMk/>
            <pc:sldMk cId="2417931909" sldId="261"/>
            <ac:spMk id="80" creationId="{CF236821-17FE-429B-8D2C-08E13A64EA4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0.861" v="133"/>
          <ac:spMkLst>
            <pc:docMk/>
            <pc:sldMk cId="2417931909" sldId="261"/>
            <ac:spMk id="81" creationId="{C0BDBCD2-E081-43AB-9119-C55465E5975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6.501" v="137"/>
          <ac:spMkLst>
            <pc:docMk/>
            <pc:sldMk cId="2417931909" sldId="261"/>
            <ac:spMk id="86" creationId="{DB304A14-32D0-4873-B914-423ED7B8DAF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6.501" v="137"/>
          <ac:spMkLst>
            <pc:docMk/>
            <pc:sldMk cId="2417931909" sldId="261"/>
            <ac:spMk id="87" creationId="{1D460C86-854F-4FB3-ABC2-E823D8FEB9D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16.501" v="137"/>
          <ac:spMkLst>
            <pc:docMk/>
            <pc:sldMk cId="2417931909" sldId="261"/>
            <ac:spMk id="88" creationId="{BB48116A-278A-4CC5-89D3-9DE8E8FF124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24.486" v="139"/>
          <ac:spMkLst>
            <pc:docMk/>
            <pc:sldMk cId="2417931909" sldId="261"/>
            <ac:spMk id="90" creationId="{A6D37EE4-EA1B-46EE-A54B-5233C63C969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24.486" v="139"/>
          <ac:spMkLst>
            <pc:docMk/>
            <pc:sldMk cId="2417931909" sldId="261"/>
            <ac:spMk id="91" creationId="{927D5270-6648-4CC1-8F78-48BE299CAC2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36.736" v="141"/>
          <ac:spMkLst>
            <pc:docMk/>
            <pc:sldMk cId="2417931909" sldId="261"/>
            <ac:spMk id="93" creationId="{5C9B446A-6343-4E56-90BA-061E4DDF0F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36.736" v="141"/>
          <ac:spMkLst>
            <pc:docMk/>
            <pc:sldMk cId="2417931909" sldId="261"/>
            <ac:spMk id="95" creationId="{216322C2-3CF0-4D33-BF90-3F384CF6D23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36.736" v="141"/>
          <ac:spMkLst>
            <pc:docMk/>
            <pc:sldMk cId="2417931909" sldId="261"/>
            <ac:spMk id="96" creationId="{55D4142C-5077-457F-A6AD-3FECFDB3968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36.736" v="141"/>
          <ac:spMkLst>
            <pc:docMk/>
            <pc:sldMk cId="2417931909" sldId="261"/>
            <ac:spMk id="97" creationId="{7A5F0580-5EE9-419F-96EE-B6529EF6E7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50.377" v="143"/>
          <ac:spMkLst>
            <pc:docMk/>
            <pc:sldMk cId="2417931909" sldId="261"/>
            <ac:spMk id="99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5:50.377" v="143"/>
          <ac:spMkLst>
            <pc:docMk/>
            <pc:sldMk cId="2417931909" sldId="261"/>
            <ac:spMk id="100" creationId="{6357EC4F-235E-4222-A36F-C7878ACE37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07.721" v="145"/>
          <ac:spMkLst>
            <pc:docMk/>
            <pc:sldMk cId="2417931909" sldId="261"/>
            <ac:spMk id="102" creationId="{C0763A76-9F1C-4FC5-82B7-DD475DA461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07.721" v="145"/>
          <ac:spMkLst>
            <pc:docMk/>
            <pc:sldMk cId="2417931909" sldId="261"/>
            <ac:spMk id="103" creationId="{E81BF4F6-F2CF-4984-9D14-D6966D92F99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20.346" v="147"/>
          <ac:spMkLst>
            <pc:docMk/>
            <pc:sldMk cId="2417931909" sldId="261"/>
            <ac:spMk id="105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20.346" v="147"/>
          <ac:spMkLst>
            <pc:docMk/>
            <pc:sldMk cId="2417931909" sldId="261"/>
            <ac:spMk id="106" creationId="{CD8B4F24-440B-49E9-B85D-733523DC06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49"/>
          <ac:spMkLst>
            <pc:docMk/>
            <pc:sldMk cId="2417931909" sldId="261"/>
            <ac:spMk id="108" creationId="{F821940F-7A1D-4ACC-85B4-A932898ABB3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56:37.643" v="149"/>
          <ac:spMkLst>
            <pc:docMk/>
            <pc:sldMk cId="2417931909" sldId="261"/>
            <ac:spMk id="109" creationId="{16674508-81D3-48CF-96BF-7FC60EAA572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28" v="294"/>
          <ac:spMkLst>
            <pc:docMk/>
            <pc:sldMk cId="2417931909" sldId="261"/>
            <ac:spMk id="111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28" v="294"/>
          <ac:spMkLst>
            <pc:docMk/>
            <pc:sldMk cId="2417931909" sldId="261"/>
            <ac:spMk id="112" creationId="{B091B163-7D61-4891-ABCF-5C13D9C418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03.256" v="291"/>
          <ac:spMkLst>
            <pc:docMk/>
            <pc:sldMk cId="2417931909" sldId="261"/>
            <ac:spMk id="118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03.256" v="291"/>
          <ac:spMkLst>
            <pc:docMk/>
            <pc:sldMk cId="2417931909" sldId="261"/>
            <ac:spMk id="12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03.256" v="291"/>
          <ac:spMkLst>
            <pc:docMk/>
            <pc:sldMk cId="2417931909" sldId="261"/>
            <ac:spMk id="122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03.256" v="291"/>
          <ac:spMkLst>
            <pc:docMk/>
            <pc:sldMk cId="2417931909" sldId="261"/>
            <ac:spMk id="124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03.256" v="291"/>
          <ac:spMkLst>
            <pc:docMk/>
            <pc:sldMk cId="2417931909" sldId="261"/>
            <ac:spMk id="126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13" v="293"/>
          <ac:spMkLst>
            <pc:docMk/>
            <pc:sldMk cId="2417931909" sldId="261"/>
            <ac:spMk id="128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13" v="293"/>
          <ac:spMkLst>
            <pc:docMk/>
            <pc:sldMk cId="2417931909" sldId="261"/>
            <ac:spMk id="129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13" v="293"/>
          <ac:spMkLst>
            <pc:docMk/>
            <pc:sldMk cId="2417931909" sldId="261"/>
            <ac:spMk id="130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13" v="293"/>
          <ac:spMkLst>
            <pc:docMk/>
            <pc:sldMk cId="2417931909" sldId="261"/>
            <ac:spMk id="131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14.413" v="293"/>
          <ac:spMkLst>
            <pc:docMk/>
            <pc:sldMk cId="2417931909" sldId="261"/>
            <ac:spMk id="132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35.897" v="295"/>
          <ac:spMkLst>
            <pc:docMk/>
            <pc:sldMk cId="2417931909" sldId="261"/>
            <ac:spMk id="134" creationId="{2F687420-BEB4-45CD-8226-339BE553B8E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35.897" v="295"/>
          <ac:spMkLst>
            <pc:docMk/>
            <pc:sldMk cId="2417931909" sldId="261"/>
            <ac:spMk id="135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35.897" v="295"/>
          <ac:spMkLst>
            <pc:docMk/>
            <pc:sldMk cId="2417931909" sldId="261"/>
            <ac:spMk id="136" creationId="{55222F96-971A-4F90-B841-6BAB416C7AC1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7:14.428" v="294"/>
          <ac:spMkLst>
            <pc:docMk/>
            <pc:sldMk cId="2417931909" sldId="261"/>
            <ac:spMk id="137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7:35.897" v="295"/>
          <ac:spMkLst>
            <pc:docMk/>
            <pc:sldMk cId="2417931909" sldId="261"/>
            <ac:spMk id="138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83" v="308"/>
          <ac:spMkLst>
            <pc:docMk/>
            <pc:sldMk cId="2417931909" sldId="261"/>
            <ac:spMk id="143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83" v="308"/>
          <ac:spMkLst>
            <pc:docMk/>
            <pc:sldMk cId="2417931909" sldId="261"/>
            <ac:spMk id="145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83" v="308"/>
          <ac:spMkLst>
            <pc:docMk/>
            <pc:sldMk cId="2417931909" sldId="261"/>
            <ac:spMk id="14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83" v="308"/>
          <ac:spMkLst>
            <pc:docMk/>
            <pc:sldMk cId="2417931909" sldId="261"/>
            <ac:spMk id="149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83" v="308"/>
          <ac:spMkLst>
            <pc:docMk/>
            <pc:sldMk cId="2417931909" sldId="261"/>
            <ac:spMk id="151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67" v="307"/>
          <ac:spMkLst>
            <pc:docMk/>
            <pc:sldMk cId="2417931909" sldId="261"/>
            <ac:spMk id="156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9:28.367" v="307"/>
          <ac:spMkLst>
            <pc:docMk/>
            <pc:sldMk cId="2417931909" sldId="261"/>
            <ac:spMk id="158" creationId="{6357EC4F-235E-4222-A36F-C7878ACE37F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71" v="330"/>
          <ac:spMkLst>
            <pc:docMk/>
            <pc:sldMk cId="2417931909" sldId="261"/>
            <ac:spMk id="161" creationId="{A2679492-7988-4050-9056-54244445241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71" v="330"/>
          <ac:spMkLst>
            <pc:docMk/>
            <pc:sldMk cId="2417931909" sldId="261"/>
            <ac:spMk id="162" creationId="{B091B163-7D61-4891-ABCF-5C13D9C418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56" v="329"/>
          <ac:spMkLst>
            <pc:docMk/>
            <pc:sldMk cId="2417931909" sldId="261"/>
            <ac:spMk id="167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56" v="329"/>
          <ac:spMkLst>
            <pc:docMk/>
            <pc:sldMk cId="2417931909" sldId="261"/>
            <ac:spMk id="169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56" v="329"/>
          <ac:spMkLst>
            <pc:docMk/>
            <pc:sldMk cId="2417931909" sldId="261"/>
            <ac:spMk id="17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56" v="329"/>
          <ac:spMkLst>
            <pc:docMk/>
            <pc:sldMk cId="2417931909" sldId="261"/>
            <ac:spMk id="173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2:30.456" v="329"/>
          <ac:spMkLst>
            <pc:docMk/>
            <pc:sldMk cId="2417931909" sldId="261"/>
            <ac:spMk id="175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48.413" v="332"/>
          <ac:spMkLst>
            <pc:docMk/>
            <pc:sldMk cId="2417931909" sldId="261"/>
            <ac:spMk id="177" creationId="{7B831B6F-405A-4B47-B9BB-5CA88F2858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23:48.413" v="332"/>
          <ac:spMkLst>
            <pc:docMk/>
            <pc:sldMk cId="2417931909" sldId="261"/>
            <ac:spMk id="178" creationId="{953EE71A-6488-4203-A7C4-77102FD0DCCA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23:48.413" v="332"/>
          <ac:spMkLst>
            <pc:docMk/>
            <pc:sldMk cId="2417931909" sldId="261"/>
            <ac:spMk id="183" creationId="{23E547B5-89CF-4EC0-96DE-25771AED0799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23:48.413" v="332"/>
          <ac:spMkLst>
            <pc:docMk/>
            <pc:sldMk cId="2417931909" sldId="261"/>
            <ac:spMk id="185" creationId="{3F0B8CEB-8279-4E5E-A0CE-1FC9F71736F2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8:44:54.361" v="62"/>
          <ac:grpSpMkLst>
            <pc:docMk/>
            <pc:sldMk cId="2417931909" sldId="261"/>
            <ac:grpSpMk id="18" creationId="{114ED94A-C85D-4CD3-4205-438D21CE6B38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45:01.752" v="64"/>
          <ac:grpSpMkLst>
            <pc:docMk/>
            <pc:sldMk cId="2417931909" sldId="261"/>
            <ac:grpSpMk id="23" creationId="{AE1C45F0-260A-458C-96ED-C1F6D215121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45:12.033" v="68"/>
          <ac:grpSpMkLst>
            <pc:docMk/>
            <pc:sldMk cId="2417931909" sldId="261"/>
            <ac:grpSpMk id="30" creationId="{AE1C45F0-260A-458C-96ED-C1F6D215121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2:17.792" v="119"/>
          <ac:grpSpMkLst>
            <pc:docMk/>
            <pc:sldMk cId="2417931909" sldId="261"/>
            <ac:grpSpMk id="43" creationId="{AE1C45F0-260A-458C-96ED-C1F6D215121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55:14.048" v="135"/>
          <ac:grpSpMkLst>
            <pc:docMk/>
            <pc:sldMk cId="2417931909" sldId="261"/>
            <ac:grpSpMk id="83" creationId="{6258F736-B256-8039-9DC6-F4E49A5C5AD5}"/>
          </ac:grpSpMkLst>
        </pc:grpChg>
        <pc:picChg chg="mod ord">
          <ac:chgData name="Leanne Toni Jarvis (2420336)" userId="S::2420336@student.uwtsd.ac.uk::4383b95d-b566-4f6f-a79a-562e38d242a0" providerId="AD" clId="Web-{3B795D4C-09F5-63D7-7641-2EED294E7E25}" dt="2026-03-29T09:23:48.413" v="332"/>
          <ac:picMkLst>
            <pc:docMk/>
            <pc:sldMk cId="2417931909" sldId="261"/>
            <ac:picMk id="5" creationId="{39E1CA5F-D195-9A95-B06D-BB1A33103CF1}"/>
          </ac:picMkLst>
        </pc:picChg>
        <pc:cxnChg chg="add del">
          <ac:chgData name="Leanne Toni Jarvis (2420336)" userId="S::2420336@student.uwtsd.ac.uk::4383b95d-b566-4f6f-a79a-562e38d242a0" providerId="AD" clId="Web-{3B795D4C-09F5-63D7-7641-2EED294E7E25}" dt="2026-03-29T08:45:01.752" v="64"/>
          <ac:cxnSpMkLst>
            <pc:docMk/>
            <pc:sldMk cId="2417931909" sldId="261"/>
            <ac:cxnSpMk id="22" creationId="{6CF1BAF6-AD41-4082-B212-8A1F9A2E8779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08:45:12.033" v="68"/>
          <ac:cxnSpMkLst>
            <pc:docMk/>
            <pc:sldMk cId="2417931909" sldId="261"/>
            <ac:cxnSpMk id="33" creationId="{6CF1BAF6-AD41-4082-B212-8A1F9A2E8779}"/>
          </ac:cxnSpMkLst>
        </pc:cxnChg>
        <pc:cxnChg chg="del">
          <ac:chgData name="Leanne Toni Jarvis (2420336)" userId="S::2420336@student.uwtsd.ac.uk::4383b95d-b566-4f6f-a79a-562e38d242a0" providerId="AD" clId="Web-{3B795D4C-09F5-63D7-7641-2EED294E7E25}" dt="2026-03-29T09:22:30.471" v="330"/>
          <ac:cxnSpMkLst>
            <pc:docMk/>
            <pc:sldMk cId="2417931909" sldId="261"/>
            <ac:cxnSpMk id="160" creationId="{C49DA8F6-BCC1-4447-B54C-57856834B94B}"/>
          </ac:cxnSpMkLst>
        </pc:cxnChg>
      </pc:sldChg>
      <pc:sldChg chg="addSp delSp modSp mod setBg setClrOvrMap">
        <pc:chgData name="Leanne Toni Jarvis (2420336)" userId="S::2420336@student.uwtsd.ac.uk::4383b95d-b566-4f6f-a79a-562e38d242a0" providerId="AD" clId="Web-{3B795D4C-09F5-63D7-7641-2EED294E7E25}" dt="2026-03-29T10:30:17.093" v="1667" actId="20577"/>
        <pc:sldMkLst>
          <pc:docMk/>
          <pc:sldMk cId="3056982113" sldId="262"/>
        </pc:sldMkLst>
        <pc:spChg chg="mod ord">
          <ac:chgData name="Leanne Toni Jarvis (2420336)" userId="S::2420336@student.uwtsd.ac.uk::4383b95d-b566-4f6f-a79a-562e38d242a0" providerId="AD" clId="Web-{3B795D4C-09F5-63D7-7641-2EED294E7E25}" dt="2026-03-29T09:44:57.745" v="559" actId="20577"/>
          <ac:spMkLst>
            <pc:docMk/>
            <pc:sldMk cId="3056982113" sldId="262"/>
            <ac:spMk id="2" creationId="{487E0FC8-6F0B-4B8F-5025-E9D69C44988B}"/>
          </ac:spMkLst>
        </pc:spChg>
        <pc:spChg chg="add del mod ord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3" creationId="{BCF9A972-7111-7A51-C4B3-724705C1FE03}"/>
          </ac:spMkLst>
        </pc:spChg>
        <pc:spChg chg="add del mod">
          <ac:chgData name="Leanne Toni Jarvis (2420336)" userId="S::2420336@student.uwtsd.ac.uk::4383b95d-b566-4f6f-a79a-562e38d242a0" providerId="AD" clId="Web-{3B795D4C-09F5-63D7-7641-2EED294E7E25}" dt="2026-03-29T08:40:02.233" v="13"/>
          <ac:spMkLst>
            <pc:docMk/>
            <pc:sldMk cId="3056982113" sldId="262"/>
            <ac:spMk id="5" creationId="{25482585-F009-59E3-19CC-692EE99E3B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26:48.283" v="1611"/>
          <ac:spMkLst>
            <pc:docMk/>
            <pc:sldMk cId="3056982113" sldId="262"/>
            <ac:spMk id="8" creationId="{3802DCFB-DA39-2CE4-6742-158A50BFA214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10:27:08.488" v="1612"/>
          <ac:spMkLst>
            <pc:docMk/>
            <pc:sldMk cId="3056982113" sldId="262"/>
            <ac:spMk id="9" creationId="{191BA2B6-CDDD-A822-5D83-08821EADB51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0:31.389" v="17"/>
          <ac:spMkLst>
            <pc:docMk/>
            <pc:sldMk cId="3056982113" sldId="262"/>
            <ac:spMk id="9" creationId="{D1EA859B-E555-4109-94F3-6700E046E008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30:17.093" v="1667" actId="20577"/>
          <ac:spMkLst>
            <pc:docMk/>
            <pc:sldMk cId="3056982113" sldId="262"/>
            <ac:spMk id="10" creationId="{329400B4-8F81-EE9C-F3EF-EBB25546FE0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0:31.389" v="17"/>
          <ac:spMkLst>
            <pc:docMk/>
            <pc:sldMk cId="3056982113" sldId="262"/>
            <ac:spMk id="12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0:56.983" v="19"/>
          <ac:spMkLst>
            <pc:docMk/>
            <pc:sldMk cId="3056982113" sldId="262"/>
            <ac:spMk id="15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0:56.983" v="19"/>
          <ac:spMkLst>
            <pc:docMk/>
            <pc:sldMk cId="3056982113" sldId="262"/>
            <ac:spMk id="16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0:56.983" v="19"/>
          <ac:spMkLst>
            <pc:docMk/>
            <pc:sldMk cId="3056982113" sldId="262"/>
            <ac:spMk id="17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04.968" v="21"/>
          <ac:spMkLst>
            <pc:docMk/>
            <pc:sldMk cId="3056982113" sldId="262"/>
            <ac:spMk id="18" creationId="{E6995CE5-F890-4ABA-82A2-26507CE8D2A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04.968" v="21"/>
          <ac:spMkLst>
            <pc:docMk/>
            <pc:sldMk cId="3056982113" sldId="262"/>
            <ac:spMk id="19" creationId="{058A14AF-9FB5-4CC7-BA35-E8E85D3EDF0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04.968" v="21"/>
          <ac:spMkLst>
            <pc:docMk/>
            <pc:sldMk cId="3056982113" sldId="262"/>
            <ac:spMk id="20" creationId="{3A9A4357-BD1D-4622-A4FE-766E6AB8DE8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04.968" v="21"/>
          <ac:spMkLst>
            <pc:docMk/>
            <pc:sldMk cId="3056982113" sldId="262"/>
            <ac:spMk id="21" creationId="{E659831F-0D9A-4C63-9EBB-8435B85A440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0.249" v="23"/>
          <ac:spMkLst>
            <pc:docMk/>
            <pc:sldMk cId="3056982113" sldId="262"/>
            <ac:spMk id="23" creationId="{4AC6B390-BC59-4F1D-A0EE-D71A92F0A0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0.249" v="23"/>
          <ac:spMkLst>
            <pc:docMk/>
            <pc:sldMk cId="3056982113" sldId="262"/>
            <ac:spMk id="24" creationId="{B6C60D79-16F1-4C4B-B7E3-7634E7069CD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0.249" v="23"/>
          <ac:spMkLst>
            <pc:docMk/>
            <pc:sldMk cId="3056982113" sldId="262"/>
            <ac:spMk id="25" creationId="{426B127E-6498-4C77-9C9D-4553A5113B8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9.296" v="25"/>
          <ac:spMkLst>
            <pc:docMk/>
            <pc:sldMk cId="3056982113" sldId="262"/>
            <ac:spMk id="27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9.296" v="25"/>
          <ac:spMkLst>
            <pc:docMk/>
            <pc:sldMk cId="3056982113" sldId="262"/>
            <ac:spMk id="28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9.296" v="25"/>
          <ac:spMkLst>
            <pc:docMk/>
            <pc:sldMk cId="3056982113" sldId="262"/>
            <ac:spMk id="29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9.296" v="25"/>
          <ac:spMkLst>
            <pc:docMk/>
            <pc:sldMk cId="3056982113" sldId="262"/>
            <ac:spMk id="30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19.296" v="25"/>
          <ac:spMkLst>
            <pc:docMk/>
            <pc:sldMk cId="3056982113" sldId="262"/>
            <ac:spMk id="31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27.577" v="27"/>
          <ac:spMkLst>
            <pc:docMk/>
            <pc:sldMk cId="3056982113" sldId="262"/>
            <ac:spMk id="33" creationId="{327D73B4-9F5C-4A64-A179-51B9500CB8B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27.577" v="27"/>
          <ac:spMkLst>
            <pc:docMk/>
            <pc:sldMk cId="3056982113" sldId="262"/>
            <ac:spMk id="34" creationId="{C1F06963-6374-4B48-844F-071A9BAAAE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27.577" v="27"/>
          <ac:spMkLst>
            <pc:docMk/>
            <pc:sldMk cId="3056982113" sldId="262"/>
            <ac:spMk id="35" creationId="{6CB927A4-E432-4310-9CD5-E89FF506317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27.577" v="27"/>
          <ac:spMkLst>
            <pc:docMk/>
            <pc:sldMk cId="3056982113" sldId="262"/>
            <ac:spMk id="36" creationId="{1453BF6C-B012-48B7-B4E8-6D7AC7C27D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27.577" v="27"/>
          <ac:spMkLst>
            <pc:docMk/>
            <pc:sldMk cId="3056982113" sldId="262"/>
            <ac:spMk id="37" creationId="{E3020543-B24B-4EC4-8FFC-8DD88EEA91A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5.187" v="29"/>
          <ac:spMkLst>
            <pc:docMk/>
            <pc:sldMk cId="3056982113" sldId="262"/>
            <ac:spMk id="3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5.187" v="29"/>
          <ac:spMkLst>
            <pc:docMk/>
            <pc:sldMk cId="3056982113" sldId="262"/>
            <ac:spMk id="4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5.187" v="29"/>
          <ac:spMkLst>
            <pc:docMk/>
            <pc:sldMk cId="3056982113" sldId="262"/>
            <ac:spMk id="4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5.187" v="29"/>
          <ac:spMkLst>
            <pc:docMk/>
            <pc:sldMk cId="3056982113" sldId="262"/>
            <ac:spMk id="42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5.187" v="29"/>
          <ac:spMkLst>
            <pc:docMk/>
            <pc:sldMk cId="3056982113" sldId="262"/>
            <ac:spMk id="43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8.515" v="31"/>
          <ac:spMkLst>
            <pc:docMk/>
            <pc:sldMk cId="3056982113" sldId="262"/>
            <ac:spMk id="45" creationId="{0288C6B4-AFC3-407F-A595-EFFD38D4CCA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8.515" v="31"/>
          <ac:spMkLst>
            <pc:docMk/>
            <pc:sldMk cId="3056982113" sldId="262"/>
            <ac:spMk id="46" creationId="{CF236821-17FE-429B-8D2C-08E13A64EA4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8.515" v="31"/>
          <ac:spMkLst>
            <pc:docMk/>
            <pc:sldMk cId="3056982113" sldId="262"/>
            <ac:spMk id="47" creationId="{C0BDBCD2-E081-43AB-9119-C55465E5975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8.515" v="31"/>
          <ac:spMkLst>
            <pc:docMk/>
            <pc:sldMk cId="3056982113" sldId="262"/>
            <ac:spMk id="48" creationId="{98E79BE4-34FE-485A-98A5-92CE8F7C474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1:58.515" v="31"/>
          <ac:spMkLst>
            <pc:docMk/>
            <pc:sldMk cId="3056982113" sldId="262"/>
            <ac:spMk id="49" creationId="{7A5F0580-5EE9-419F-96EE-B6529EF6E7D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00.921" v="33"/>
          <ac:spMkLst>
            <pc:docMk/>
            <pc:sldMk cId="3056982113" sldId="262"/>
            <ac:spMk id="51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06.093" v="35"/>
          <ac:spMkLst>
            <pc:docMk/>
            <pc:sldMk cId="3056982113" sldId="262"/>
            <ac:spMk id="53" creationId="{B47A3059-69F2-4E12-ACD8-A5FE2819196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06.093" v="35"/>
          <ac:spMkLst>
            <pc:docMk/>
            <pc:sldMk cId="3056982113" sldId="262"/>
            <ac:spMk id="54" creationId="{33AE4636-AEEC-45D6-84D4-7AC2DA48ECF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06.093" v="35"/>
          <ac:spMkLst>
            <pc:docMk/>
            <pc:sldMk cId="3056982113" sldId="262"/>
            <ac:spMk id="55" creationId="{8D9CE0F4-2EB2-4F1F-8AAC-DB3571D9FE1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3.109" v="37"/>
          <ac:spMkLst>
            <pc:docMk/>
            <pc:sldMk cId="3056982113" sldId="262"/>
            <ac:spMk id="57" creationId="{AE3A741D-C19B-960A-5803-1C588714782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3.109" v="37"/>
          <ac:spMkLst>
            <pc:docMk/>
            <pc:sldMk cId="3056982113" sldId="262"/>
            <ac:spMk id="58" creationId="{DC39DE25-0E4E-0AA7-0932-1D78C23727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3.109" v="37"/>
          <ac:spMkLst>
            <pc:docMk/>
            <pc:sldMk cId="3056982113" sldId="262"/>
            <ac:spMk id="59" creationId="{8D6EA299-0840-6DEA-E670-C49AEBC87E8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9.578" v="39"/>
          <ac:spMkLst>
            <pc:docMk/>
            <pc:sldMk cId="3056982113" sldId="262"/>
            <ac:spMk id="61" creationId="{73C994B4-9721-4148-9EEC-6793CECDE8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9.578" v="39"/>
          <ac:spMkLst>
            <pc:docMk/>
            <pc:sldMk cId="3056982113" sldId="262"/>
            <ac:spMk id="62" creationId="{F9D95E49-763A-4886-B038-82F73474055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9.578" v="39"/>
          <ac:spMkLst>
            <pc:docMk/>
            <pc:sldMk cId="3056982113" sldId="262"/>
            <ac:spMk id="63" creationId="{E43DC68B-54DD-4053-BE4D-61525968435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19.578" v="39"/>
          <ac:spMkLst>
            <pc:docMk/>
            <pc:sldMk cId="3056982113" sldId="262"/>
            <ac:spMk id="64" creationId="{36F31C88-3DEF-4EA8-AE3A-49441413FC5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28.296" v="41"/>
          <ac:spMkLst>
            <pc:docMk/>
            <pc:sldMk cId="3056982113" sldId="262"/>
            <ac:spMk id="68" creationId="{C0763A76-9F1C-4FC5-82B7-DD475DA461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28.296" v="41"/>
          <ac:spMkLst>
            <pc:docMk/>
            <pc:sldMk cId="3056982113" sldId="262"/>
            <ac:spMk id="69" creationId="{E81BF4F6-F2CF-4984-9D14-D6966D92F99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1.281" v="45"/>
          <ac:spMkLst>
            <pc:docMk/>
            <pc:sldMk cId="3056982113" sldId="262"/>
            <ac:spMk id="75" creationId="{9D25F302-27C5-414F-97F8-6EA0A6C028B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1.281" v="45"/>
          <ac:spMkLst>
            <pc:docMk/>
            <pc:sldMk cId="3056982113" sldId="262"/>
            <ac:spMk id="76" creationId="{830A36F8-48C2-4842-A87B-8CE8DF4E7FD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1.281" v="45"/>
          <ac:spMkLst>
            <pc:docMk/>
            <pc:sldMk cId="3056982113" sldId="262"/>
            <ac:spMk id="77" creationId="{086A5A31-B10A-4793-84D4-D785959AE5B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5.218" v="47"/>
          <ac:spMkLst>
            <pc:docMk/>
            <pc:sldMk cId="3056982113" sldId="262"/>
            <ac:spMk id="7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5.218" v="47"/>
          <ac:spMkLst>
            <pc:docMk/>
            <pc:sldMk cId="3056982113" sldId="262"/>
            <ac:spMk id="8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5.218" v="47"/>
          <ac:spMkLst>
            <pc:docMk/>
            <pc:sldMk cId="3056982113" sldId="262"/>
            <ac:spMk id="8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5.218" v="47"/>
          <ac:spMkLst>
            <pc:docMk/>
            <pc:sldMk cId="3056982113" sldId="262"/>
            <ac:spMk id="82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45.218" v="47"/>
          <ac:spMkLst>
            <pc:docMk/>
            <pc:sldMk cId="3056982113" sldId="262"/>
            <ac:spMk id="83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52.734" v="49"/>
          <ac:spMkLst>
            <pc:docMk/>
            <pc:sldMk cId="3056982113" sldId="262"/>
            <ac:spMk id="85" creationId="{201CC55D-ED54-4C5C-95E6-10947BD110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52.734" v="49"/>
          <ac:spMkLst>
            <pc:docMk/>
            <pc:sldMk cId="3056982113" sldId="262"/>
            <ac:spMk id="89" creationId="{3873B707-463F-40B0-8227-E8CC6C67EB2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52.734" v="49"/>
          <ac:spMkLst>
            <pc:docMk/>
            <pc:sldMk cId="3056982113" sldId="262"/>
            <ac:spMk id="90" creationId="{C13237C8-E62C-4F0D-A318-BD6FB6C2D13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2:52.734" v="49"/>
          <ac:spMkLst>
            <pc:docMk/>
            <pc:sldMk cId="3056982113" sldId="262"/>
            <ac:spMk id="91" creationId="{19C9EAEA-39D0-4B0E-A0EB-51E7B26740B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10.109" v="51"/>
          <ac:spMkLst>
            <pc:docMk/>
            <pc:sldMk cId="3056982113" sldId="262"/>
            <ac:spMk id="93" creationId="{4AC6B390-BC59-4F1D-A0EE-D71A92F0A0B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10.109" v="51"/>
          <ac:spMkLst>
            <pc:docMk/>
            <pc:sldMk cId="3056982113" sldId="262"/>
            <ac:spMk id="94" creationId="{B6C60D79-16F1-4C4B-B7E3-7634E7069CD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10.109" v="51"/>
          <ac:spMkLst>
            <pc:docMk/>
            <pc:sldMk cId="3056982113" sldId="262"/>
            <ac:spMk id="95" creationId="{426B127E-6498-4C77-9C9D-4553A5113B8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24.922" v="53"/>
          <ac:spMkLst>
            <pc:docMk/>
            <pc:sldMk cId="3056982113" sldId="262"/>
            <ac:spMk id="97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24.922" v="53"/>
          <ac:spMkLst>
            <pc:docMk/>
            <pc:sldMk cId="3056982113" sldId="262"/>
            <ac:spMk id="98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24.922" v="53"/>
          <ac:spMkLst>
            <pc:docMk/>
            <pc:sldMk cId="3056982113" sldId="262"/>
            <ac:spMk id="99" creationId="{0007FE00-9498-4706-B255-6437B0252C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36.734" v="55"/>
          <ac:spMkLst>
            <pc:docMk/>
            <pc:sldMk cId="3056982113" sldId="262"/>
            <ac:spMk id="101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36.734" v="55"/>
          <ac:spMkLst>
            <pc:docMk/>
            <pc:sldMk cId="3056982113" sldId="262"/>
            <ac:spMk id="102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44" v="57"/>
          <ac:spMkLst>
            <pc:docMk/>
            <pc:sldMk cId="3056982113" sldId="262"/>
            <ac:spMk id="104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44" v="57"/>
          <ac:spMkLst>
            <pc:docMk/>
            <pc:sldMk cId="3056982113" sldId="262"/>
            <ac:spMk id="105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44" v="57"/>
          <ac:spMkLst>
            <pc:docMk/>
            <pc:sldMk cId="3056982113" sldId="262"/>
            <ac:spMk id="106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44" v="57"/>
          <ac:spMkLst>
            <pc:docMk/>
            <pc:sldMk cId="3056982113" sldId="262"/>
            <ac:spMk id="107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8:43:44" v="57"/>
          <ac:spMkLst>
            <pc:docMk/>
            <pc:sldMk cId="3056982113" sldId="262"/>
            <ac:spMk id="108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4:24.931" v="273"/>
          <ac:spMkLst>
            <pc:docMk/>
            <pc:sldMk cId="3056982113" sldId="262"/>
            <ac:spMk id="110" creationId="{327D73B4-9F5C-4A64-A179-51B9500CB8B5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8:43:44.016" v="58"/>
          <ac:spMkLst>
            <pc:docMk/>
            <pc:sldMk cId="3056982113" sldId="262"/>
            <ac:spMk id="111" creationId="{C1F06963-6374-4B48-844F-071A9BAAAE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4:24.931" v="273"/>
          <ac:spMkLst>
            <pc:docMk/>
            <pc:sldMk cId="3056982113" sldId="262"/>
            <ac:spMk id="112" creationId="{6CB927A4-E432-4310-9CD5-E89FF506317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4:24.931" v="273"/>
          <ac:spMkLst>
            <pc:docMk/>
            <pc:sldMk cId="3056982113" sldId="262"/>
            <ac:spMk id="113" creationId="{1453BF6C-B012-48B7-B4E8-6D7AC7C27D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4:24.931" v="273"/>
          <ac:spMkLst>
            <pc:docMk/>
            <pc:sldMk cId="3056982113" sldId="262"/>
            <ac:spMk id="114" creationId="{E3020543-B24B-4EC4-8FFC-8DD88EEA91A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20" creationId="{201CC55D-ED54-4C5C-95E6-10947BD110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26" creationId="{3873B707-463F-40B0-8227-E8CC6C67EB2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28" creationId="{C13237C8-E62C-4F0D-A318-BD6FB6C2D13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30" creationId="{19C9EAEA-39D0-4B0E-A0EB-51E7B26740B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2.179" v="299"/>
          <ac:spMkLst>
            <pc:docMk/>
            <pc:sldMk cId="3056982113" sldId="262"/>
            <ac:spMk id="134" creationId="{BCF9A972-7111-7A51-C4B3-724705C1FE0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2.179" v="299"/>
          <ac:spMkLst>
            <pc:docMk/>
            <pc:sldMk cId="3056982113" sldId="262"/>
            <ac:spMk id="135" creationId="{C5E6CFF1-2F42-4E10-9A97-F116F46F53F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9.882" v="301"/>
          <ac:spMkLst>
            <pc:docMk/>
            <pc:sldMk cId="3056982113" sldId="262"/>
            <ac:spMk id="140" creationId="{0D7B6173-1D58-48E2-83CF-37350F315F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9.882" v="301"/>
          <ac:spMkLst>
            <pc:docMk/>
            <pc:sldMk cId="3056982113" sldId="262"/>
            <ac:spMk id="141" creationId="{21BDEC81-16A7-4451-B893-C15000083B7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9.882" v="301"/>
          <ac:spMkLst>
            <pc:docMk/>
            <pc:sldMk cId="3056982113" sldId="262"/>
            <ac:spMk id="142" creationId="{02EBFA83-D4DB-4CA0-B229-9E44634D7FE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39.882" v="301"/>
          <ac:spMkLst>
            <pc:docMk/>
            <pc:sldMk cId="3056982113" sldId="262"/>
            <ac:spMk id="143" creationId="{26A515A1-4D80-430E-BE0A-71A290516A8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18:49.179" v="303"/>
          <ac:spMkLst>
            <pc:docMk/>
            <pc:sldMk cId="3056982113" sldId="262"/>
            <ac:spMk id="146" creationId="{BCF9A972-7111-7A51-C4B3-724705C1FE03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50" creationId="{201CC55D-ED54-4C5C-95E6-10947BD1103B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52" creationId="{3873B707-463F-40B0-8227-E8CC6C67EB25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53" creationId="{C13237C8-E62C-4F0D-A318-BD6FB6C2D138}"/>
          </ac:spMkLst>
        </pc:spChg>
        <pc:spChg chg="add">
          <ac:chgData name="Leanne Toni Jarvis (2420336)" userId="S::2420336@student.uwtsd.ac.uk::4383b95d-b566-4f6f-a79a-562e38d242a0" providerId="AD" clId="Web-{3B795D4C-09F5-63D7-7641-2EED294E7E25}" dt="2026-03-29T09:18:49.195" v="305"/>
          <ac:spMkLst>
            <pc:docMk/>
            <pc:sldMk cId="3056982113" sldId="262"/>
            <ac:spMk id="154" creationId="{19C9EAEA-39D0-4B0E-A0EB-51E7B26740B1}"/>
          </ac:spMkLst>
        </pc:spChg>
        <pc:spChg chg="mod replId">
          <ac:chgData name="Leanne Toni Jarvis (2420336)" userId="S::2420336@student.uwtsd.ac.uk::4383b95d-b566-4f6f-a79a-562e38d242a0" providerId="AD" clId="Web-{3B795D4C-09F5-63D7-7641-2EED294E7E25}" dt="2026-03-29T09:18:49.179" v="304"/>
          <ac:spMkLst>
            <pc:docMk/>
            <pc:sldMk cId="3056982113" sldId="262"/>
            <ac:spMk id="156" creationId="{F399A70F-F8CD-4992-9EF5-6CF15472E73F}"/>
          </ac:spMkLst>
        </pc:spChg>
        <pc:spChg chg="mod replId">
          <ac:chgData name="Leanne Toni Jarvis (2420336)" userId="S::2420336@student.uwtsd.ac.uk::4383b95d-b566-4f6f-a79a-562e38d242a0" providerId="AD" clId="Web-{3B795D4C-09F5-63D7-7641-2EED294E7E25}" dt="2026-03-29T09:18:49.179" v="304"/>
          <ac:spMkLst>
            <pc:docMk/>
            <pc:sldMk cId="3056982113" sldId="262"/>
            <ac:spMk id="157" creationId="{48F4FEDC-6D80-458C-A665-075D9B9500FD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8:42:33.859" v="43"/>
          <ac:grpSpMkLst>
            <pc:docMk/>
            <pc:sldMk cId="3056982113" sldId="262"/>
            <ac:grpSpMk id="71" creationId="{BE589684-54CA-64D8-C963-5F19FF75BF72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8:42:52.734" v="49"/>
          <ac:grpSpMkLst>
            <pc:docMk/>
            <pc:sldMk cId="3056982113" sldId="262"/>
            <ac:grpSpMk id="86" creationId="{1DE889C7-FAD6-4397-98E2-05D50348445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18:49.179" v="303"/>
          <ac:grpSpMkLst>
            <pc:docMk/>
            <pc:sldMk cId="3056982113" sldId="262"/>
            <ac:grpSpMk id="122" creationId="{1DE889C7-FAD6-4397-98E2-05D50348445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18:49.179" v="303"/>
          <ac:grpSpMkLst>
            <pc:docMk/>
            <pc:sldMk cId="3056982113" sldId="262"/>
            <ac:grpSpMk id="147" creationId="{6258F736-B256-8039-9DC6-F4E49A5C5AD5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09:18:22.491" v="297"/>
          <ac:graphicFrameMkLst>
            <pc:docMk/>
            <pc:sldMk cId="3056982113" sldId="262"/>
            <ac:graphicFrameMk id="132" creationId="{2C03500F-87AC-41DA-E37B-54AE8A45F3EE}"/>
          </ac:graphicFrameMkLst>
        </pc:graphicFrameChg>
        <pc:graphicFrameChg chg="add mod modGraphic">
          <ac:chgData name="Leanne Toni Jarvis (2420336)" userId="S::2420336@student.uwtsd.ac.uk::4383b95d-b566-4f6f-a79a-562e38d242a0" providerId="AD" clId="Web-{3B795D4C-09F5-63D7-7641-2EED294E7E25}" dt="2026-03-29T10:29:36.764" v="1665" actId="1076"/>
          <ac:graphicFrameMkLst>
            <pc:docMk/>
            <pc:sldMk cId="3056982113" sldId="262"/>
            <ac:graphicFrameMk id="155" creationId="{2C03500F-87AC-41DA-E37B-54AE8A45F3EE}"/>
          </ac:graphicFrameMkLst>
        </pc:graphicFrameChg>
        <pc:picChg chg="add del mod">
          <ac:chgData name="Leanne Toni Jarvis (2420336)" userId="S::2420336@student.uwtsd.ac.uk::4383b95d-b566-4f6f-a79a-562e38d242a0" providerId="AD" clId="Web-{3B795D4C-09F5-63D7-7641-2EED294E7E25}" dt="2026-03-29T08:40:04.670" v="14"/>
          <ac:picMkLst>
            <pc:docMk/>
            <pc:sldMk cId="3056982113" sldId="262"/>
            <ac:picMk id="4" creationId="{059ED9A8-8097-9A4F-2E94-3937B6B645AD}"/>
          </ac:picMkLst>
        </pc:picChg>
        <pc:picChg chg="mod ord">
          <ac:chgData name="Leanne Toni Jarvis (2420336)" userId="S::2420336@student.uwtsd.ac.uk::4383b95d-b566-4f6f-a79a-562e38d242a0" providerId="AD" clId="Web-{3B795D4C-09F5-63D7-7641-2EED294E7E25}" dt="2026-03-29T09:18:49.179" v="303"/>
          <ac:picMkLst>
            <pc:docMk/>
            <pc:sldMk cId="3056982113" sldId="262"/>
            <ac:picMk id="7" creationId="{F1C40FA9-8CE6-085C-1357-143E902F5A97}"/>
          </ac:picMkLst>
        </pc:picChg>
        <pc:cxnChg chg="add del">
          <ac:chgData name="Leanne Toni Jarvis (2420336)" userId="S::2420336@student.uwtsd.ac.uk::4383b95d-b566-4f6f-a79a-562e38d242a0" providerId="AD" clId="Web-{3B795D4C-09F5-63D7-7641-2EED294E7E25}" dt="2026-03-29T08:41:27.577" v="27"/>
          <ac:cxnSpMkLst>
            <pc:docMk/>
            <pc:sldMk cId="3056982113" sldId="262"/>
            <ac:cxnSpMk id="22" creationId="{C49DA8F6-BCC1-4447-B54C-57856834B94B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08:42:19.578" v="39"/>
          <ac:cxnSpMkLst>
            <pc:docMk/>
            <pc:sldMk cId="3056982113" sldId="262"/>
            <ac:cxnSpMk id="65" creationId="{F085D7B9-E066-4923-8CB7-294BF306296A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08:42:19.578" v="39"/>
          <ac:cxnSpMkLst>
            <pc:docMk/>
            <pc:sldMk cId="3056982113" sldId="262"/>
            <ac:cxnSpMk id="66" creationId="{5EACA08E-D537-41C6-96A5-5900E05D3217}"/>
          </ac:cxnSpMkLst>
        </pc:cxnChg>
        <pc:cxnChg chg="add">
          <ac:chgData name="Leanne Toni Jarvis (2420336)" userId="S::2420336@student.uwtsd.ac.uk::4383b95d-b566-4f6f-a79a-562e38d242a0" providerId="AD" clId="Web-{3B795D4C-09F5-63D7-7641-2EED294E7E25}" dt="2026-03-29T08:43:44.016" v="58"/>
          <ac:cxnSpMkLst>
            <pc:docMk/>
            <pc:sldMk cId="3056982113" sldId="262"/>
            <ac:cxnSpMk id="115" creationId="{C49DA8F6-BCC1-4447-B54C-57856834B94B}"/>
          </ac:cxnSpMkLst>
        </pc:cxnChg>
      </pc:sldChg>
      <pc:sldChg chg="addSp delSp modSp new mod setBg">
        <pc:chgData name="Leanne Toni Jarvis (2420336)" userId="S::2420336@student.uwtsd.ac.uk::4383b95d-b566-4f6f-a79a-562e38d242a0" providerId="AD" clId="Web-{3B795D4C-09F5-63D7-7641-2EED294E7E25}" dt="2026-03-29T10:47:59.725" v="1769" actId="20577"/>
        <pc:sldMkLst>
          <pc:docMk/>
          <pc:sldMk cId="1982281990" sldId="263"/>
        </pc:sldMkLst>
        <pc:spChg chg="add del">
          <ac:chgData name="Leanne Toni Jarvis (2420336)" userId="S::2420336@student.uwtsd.ac.uk::4383b95d-b566-4f6f-a79a-562e38d242a0" providerId="AD" clId="Web-{3B795D4C-09F5-63D7-7641-2EED294E7E25}" dt="2026-03-29T09:24:44.618" v="335"/>
          <ac:spMkLst>
            <pc:docMk/>
            <pc:sldMk cId="1982281990" sldId="263"/>
            <ac:spMk id="2" creationId="{CD25F592-13E4-CC71-1549-7AFFB5C7F572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46:48.331" v="1764"/>
          <ac:spMkLst>
            <pc:docMk/>
            <pc:sldMk cId="1982281990" sldId="263"/>
            <ac:spMk id="3" creationId="{3254C4F3-23A4-5190-998A-DC33D12925B0}"/>
          </ac:spMkLst>
        </pc:spChg>
        <pc:spChg chg="add del mod ord">
          <ac:chgData name="Leanne Toni Jarvis (2420336)" userId="S::2420336@student.uwtsd.ac.uk::4383b95d-b566-4f6f-a79a-562e38d242a0" providerId="AD" clId="Web-{3B795D4C-09F5-63D7-7641-2EED294E7E25}" dt="2026-03-29T10:41:52.587" v="1748"/>
          <ac:spMkLst>
            <pc:docMk/>
            <pc:sldMk cId="1982281990" sldId="263"/>
            <ac:spMk id="4" creationId="{D7C72737-98CA-195D-3D8D-7C907D607D9C}"/>
          </ac:spMkLst>
        </pc:spChg>
        <pc:spChg chg="add del mod">
          <ac:chgData name="Leanne Toni Jarvis (2420336)" userId="S::2420336@student.uwtsd.ac.uk::4383b95d-b566-4f6f-a79a-562e38d242a0" providerId="AD" clId="Web-{3B795D4C-09F5-63D7-7641-2EED294E7E25}" dt="2026-03-29T09:32:31.471" v="437"/>
          <ac:spMkLst>
            <pc:docMk/>
            <pc:sldMk cId="1982281990" sldId="263"/>
            <ac:spMk id="6" creationId="{0E2B5611-FD39-F65B-BD91-450DFEA8287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06.566" v="448"/>
          <ac:spMkLst>
            <pc:docMk/>
            <pc:sldMk cId="1982281990" sldId="263"/>
            <ac:spMk id="10" creationId="{327D73B4-9F5C-4A64-A179-51B9500CB8B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06.566" v="448"/>
          <ac:spMkLst>
            <pc:docMk/>
            <pc:sldMk cId="1982281990" sldId="263"/>
            <ac:spMk id="12" creationId="{C1F06963-6374-4B48-844F-071A9BAAAE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06.566" v="448"/>
          <ac:spMkLst>
            <pc:docMk/>
            <pc:sldMk cId="1982281990" sldId="263"/>
            <ac:spMk id="14" creationId="{6CB927A4-E432-4310-9CD5-E89FF506317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06.566" v="448"/>
          <ac:spMkLst>
            <pc:docMk/>
            <pc:sldMk cId="1982281990" sldId="263"/>
            <ac:spMk id="16" creationId="{1453BF6C-B012-48B7-B4E8-6D7AC7C27D0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06.566" v="448"/>
          <ac:spMkLst>
            <pc:docMk/>
            <pc:sldMk cId="1982281990" sldId="263"/>
            <ac:spMk id="18" creationId="{E3020543-B24B-4EC4-8FFC-8DD88EEA91A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2" creationId="{75F47824-961D-465D-84F9-EAE11BC617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3" creationId="{1CD81A2A-6ED4-4EF4-A14C-912D31E14800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4" creationId="{FEC9DA3E-C1D7-472D-B7C0-F71AE41FBA2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5" creationId="{1661932C-CA15-4E17-B115-FAE7CBEE478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6" creationId="{8590ADD5-9383-4D3D-9047-3DA2593CCB5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7" creationId="{DABE3E45-88CF-45D8-8D40-C773324D93F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4.441" v="450"/>
          <ac:spMkLst>
            <pc:docMk/>
            <pc:sldMk cId="1982281990" sldId="263"/>
            <ac:spMk id="29" creationId="{B91ECDA9-56DC-4270-8F33-01C5637B8CE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9.394" v="452"/>
          <ac:spMkLst>
            <pc:docMk/>
            <pc:sldMk cId="1982281990" sldId="263"/>
            <ac:spMk id="31" creationId="{A8908DB7-C3A6-4FCB-9820-CEE02B398C4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19.394" v="452"/>
          <ac:spMkLst>
            <pc:docMk/>
            <pc:sldMk cId="1982281990" sldId="263"/>
            <ac:spMk id="32" creationId="{535742DD-1B16-4E9D-B715-0D74B4574A6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3.503" v="454"/>
          <ac:spMkLst>
            <pc:docMk/>
            <pc:sldMk cId="1982281990" sldId="263"/>
            <ac:spMk id="34" creationId="{201CC55D-ED54-4C5C-95E6-10947BD110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3.503" v="454"/>
          <ac:spMkLst>
            <pc:docMk/>
            <pc:sldMk cId="1982281990" sldId="263"/>
            <ac:spMk id="37" creationId="{3873B707-463F-40B0-8227-E8CC6C67EB2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3.503" v="454"/>
          <ac:spMkLst>
            <pc:docMk/>
            <pc:sldMk cId="1982281990" sldId="263"/>
            <ac:spMk id="38" creationId="{C13237C8-E62C-4F0D-A318-BD6FB6C2D13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3.503" v="454"/>
          <ac:spMkLst>
            <pc:docMk/>
            <pc:sldMk cId="1982281990" sldId="263"/>
            <ac:spMk id="39" creationId="{19C9EAEA-39D0-4B0E-A0EB-51E7B26740B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9.691" v="456"/>
          <ac:spMkLst>
            <pc:docMk/>
            <pc:sldMk cId="1982281990" sldId="263"/>
            <ac:spMk id="41" creationId="{C0A1ED06-4733-4020-9C60-81D4D801408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4:29.691" v="456"/>
          <ac:spMkLst>
            <pc:docMk/>
            <pc:sldMk cId="1982281990" sldId="263"/>
            <ac:spMk id="42" creationId="{B0CA3509-3AF9-45FE-93ED-57BB5D5E8E0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11.316" v="458"/>
          <ac:spMkLst>
            <pc:docMk/>
            <pc:sldMk cId="1982281990" sldId="263"/>
            <ac:spMk id="44" creationId="{131BAD53-4E89-4F62-BBB7-26359763ED39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11.316" v="458"/>
          <ac:spMkLst>
            <pc:docMk/>
            <pc:sldMk cId="1982281990" sldId="263"/>
            <ac:spMk id="45" creationId="{62756DA2-40EB-4C6F-B962-5822FFB54FB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21.738" v="462"/>
          <ac:spMkLst>
            <pc:docMk/>
            <pc:sldMk cId="1982281990" sldId="263"/>
            <ac:spMk id="50" creationId="{7B831B6F-405A-4B47-B9BB-5CA88F2858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21.738" v="462"/>
          <ac:spMkLst>
            <pc:docMk/>
            <pc:sldMk cId="1982281990" sldId="263"/>
            <ac:spMk id="51" creationId="{953EE71A-6488-4203-A7C4-77102FD0DCC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25.473" v="464"/>
          <ac:spMkLst>
            <pc:docMk/>
            <pc:sldMk cId="1982281990" sldId="263"/>
            <ac:spMk id="53" creationId="{B95B9BA8-1D69-4796-85F5-B6D0BD5235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0.535" v="466"/>
          <ac:spMkLst>
            <pc:docMk/>
            <pc:sldMk cId="1982281990" sldId="263"/>
            <ac:spMk id="55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0.535" v="466"/>
          <ac:spMkLst>
            <pc:docMk/>
            <pc:sldMk cId="1982281990" sldId="263"/>
            <ac:spMk id="56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0.535" v="466"/>
          <ac:spMkLst>
            <pc:docMk/>
            <pc:sldMk cId="1982281990" sldId="263"/>
            <ac:spMk id="57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0.535" v="466"/>
          <ac:spMkLst>
            <pc:docMk/>
            <pc:sldMk cId="1982281990" sldId="263"/>
            <ac:spMk id="58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0.535" v="466"/>
          <ac:spMkLst>
            <pc:docMk/>
            <pc:sldMk cId="1982281990" sldId="263"/>
            <ac:spMk id="59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9.676" v="468"/>
          <ac:spMkLst>
            <pc:docMk/>
            <pc:sldMk cId="1982281990" sldId="263"/>
            <ac:spMk id="61" creationId="{04812C46-200A-4DEB-A05E-3ED6C68C238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49.676" v="468"/>
          <ac:spMkLst>
            <pc:docMk/>
            <pc:sldMk cId="1982281990" sldId="263"/>
            <ac:spMk id="62" creationId="{D1EA859B-E555-4109-94F3-6700E046E0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56.223" v="470"/>
          <ac:spMkLst>
            <pc:docMk/>
            <pc:sldMk cId="1982281990" sldId="263"/>
            <ac:spMk id="64" creationId="{058A14AF-9FB5-4CC7-BA35-E8E85D3EDF0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56.223" v="470"/>
          <ac:spMkLst>
            <pc:docMk/>
            <pc:sldMk cId="1982281990" sldId="263"/>
            <ac:spMk id="65" creationId="{3A9A4357-BD1D-4622-A4FE-766E6AB8DE8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56.223" v="470"/>
          <ac:spMkLst>
            <pc:docMk/>
            <pc:sldMk cId="1982281990" sldId="263"/>
            <ac:spMk id="66" creationId="{E659831F-0D9A-4C63-9EBB-8435B85A440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5:56.223" v="470"/>
          <ac:spMkLst>
            <pc:docMk/>
            <pc:sldMk cId="1982281990" sldId="263"/>
            <ac:spMk id="67" creationId="{E6995CE5-F890-4ABA-82A2-26507CE8D2A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4.738" v="472"/>
          <ac:spMkLst>
            <pc:docMk/>
            <pc:sldMk cId="1982281990" sldId="263"/>
            <ac:spMk id="69" creationId="{3756B343-807D-456E-AA26-80E96B75D13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4.738" v="472"/>
          <ac:spMkLst>
            <pc:docMk/>
            <pc:sldMk cId="1982281990" sldId="263"/>
            <ac:spMk id="7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4.738" v="472"/>
          <ac:spMkLst>
            <pc:docMk/>
            <pc:sldMk cId="1982281990" sldId="263"/>
            <ac:spMk id="7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4.738" v="472"/>
          <ac:spMkLst>
            <pc:docMk/>
            <pc:sldMk cId="1982281990" sldId="263"/>
            <ac:spMk id="72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4.738" v="472"/>
          <ac:spMkLst>
            <pc:docMk/>
            <pc:sldMk cId="1982281990" sldId="263"/>
            <ac:spMk id="73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08.270" v="474"/>
          <ac:spMkLst>
            <pc:docMk/>
            <pc:sldMk cId="1982281990" sldId="263"/>
            <ac:spMk id="75" creationId="{7ED7575E-88D2-B771-681D-46A7E55415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27.770" v="476"/>
          <ac:spMkLst>
            <pc:docMk/>
            <pc:sldMk cId="1982281990" sldId="263"/>
            <ac:spMk id="78" creationId="{7B831B6F-405A-4B47-B9BB-5CA88F2858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27.770" v="476"/>
          <ac:spMkLst>
            <pc:docMk/>
            <pc:sldMk cId="1982281990" sldId="263"/>
            <ac:spMk id="79" creationId="{953EE71A-6488-4203-A7C4-77102FD0DCC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36.082" v="478"/>
          <ac:spMkLst>
            <pc:docMk/>
            <pc:sldMk cId="1982281990" sldId="263"/>
            <ac:spMk id="81" creationId="{95199994-21AE-49A2-BA0D-12E295989A9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36.082" v="478"/>
          <ac:spMkLst>
            <pc:docMk/>
            <pc:sldMk cId="1982281990" sldId="263"/>
            <ac:spMk id="82" creationId="{A2C34835-4F79-4934-B151-D68E79764C7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57.176" v="480"/>
          <ac:spMkLst>
            <pc:docMk/>
            <pc:sldMk cId="1982281990" sldId="263"/>
            <ac:spMk id="84" creationId="{84ECDE7A-6944-466D-8FFE-149A29BA6BA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57.176" v="480"/>
          <ac:spMkLst>
            <pc:docMk/>
            <pc:sldMk cId="1982281990" sldId="263"/>
            <ac:spMk id="85" creationId="{B3420082-9415-44EC-802E-C77D71D59C57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57.176" v="480"/>
          <ac:spMkLst>
            <pc:docMk/>
            <pc:sldMk cId="1982281990" sldId="263"/>
            <ac:spMk id="86" creationId="{55A52C45-1FCB-4636-A80F-2849B8226C0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6:57.176" v="480"/>
          <ac:spMkLst>
            <pc:docMk/>
            <pc:sldMk cId="1982281990" sldId="263"/>
            <ac:spMk id="87" creationId="{768EB4DD-3704-43AD-92B3-C4E0C6EA92C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7:04.926" v="482"/>
          <ac:spMkLst>
            <pc:docMk/>
            <pc:sldMk cId="1982281990" sldId="263"/>
            <ac:spMk id="89" creationId="{9A724DBA-D2D9-471E-8ED7-2015DDD950DF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7:04.926" v="482"/>
          <ac:spMkLst>
            <pc:docMk/>
            <pc:sldMk cId="1982281990" sldId="263"/>
            <ac:spMk id="90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7:04.926" v="482"/>
          <ac:spMkLst>
            <pc:docMk/>
            <pc:sldMk cId="1982281990" sldId="263"/>
            <ac:spMk id="9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7:04.926" v="482"/>
          <ac:spMkLst>
            <pc:docMk/>
            <pc:sldMk cId="1982281990" sldId="263"/>
            <ac:spMk id="92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09:37:04.926" v="482"/>
          <ac:spMkLst>
            <pc:docMk/>
            <pc:sldMk cId="1982281990" sldId="263"/>
            <ac:spMk id="93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1:52.587" v="1748"/>
          <ac:spMkLst>
            <pc:docMk/>
            <pc:sldMk cId="1982281990" sldId="263"/>
            <ac:spMk id="98" creationId="{7B831B6F-405A-4B47-B9BB-5CA88F2858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1:52.587" v="1748"/>
          <ac:spMkLst>
            <pc:docMk/>
            <pc:sldMk cId="1982281990" sldId="263"/>
            <ac:spMk id="99" creationId="{953EE71A-6488-4203-A7C4-77102FD0DCC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39:30.758" v="1739"/>
          <ac:spMkLst>
            <pc:docMk/>
            <pc:sldMk cId="1982281990" sldId="263"/>
            <ac:spMk id="104" creationId="{B6FACB3C-9069-4791-BC5C-0DB7CD19B85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39:30.758" v="1739"/>
          <ac:spMkLst>
            <pc:docMk/>
            <pc:sldMk cId="1982281990" sldId="263"/>
            <ac:spMk id="106" creationId="{71F2038E-D777-4B76-81DD-DD13EE91B9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39:51.039" v="1741"/>
          <ac:spMkLst>
            <pc:docMk/>
            <pc:sldMk cId="1982281990" sldId="263"/>
            <ac:spMk id="114" creationId="{2B97F24A-32CE-4C1C-A50D-3016B394DCF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39:51.039" v="1741"/>
          <ac:spMkLst>
            <pc:docMk/>
            <pc:sldMk cId="1982281990" sldId="263"/>
            <ac:spMk id="115" creationId="{CD8B4F24-440B-49E9-B85D-733523DC06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0:31.540" v="1743"/>
          <ac:spMkLst>
            <pc:docMk/>
            <pc:sldMk cId="1982281990" sldId="263"/>
            <ac:spMk id="117" creationId="{7ED7575E-88D2-B771-681D-46A7E55415DD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1:52.587" v="1747"/>
          <ac:spMkLst>
            <pc:docMk/>
            <pc:sldMk cId="1982281990" sldId="263"/>
            <ac:spMk id="123" creationId="{7B831B6F-405A-4B47-B9BB-5CA88F285844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1:52.587" v="1747"/>
          <ac:spMkLst>
            <pc:docMk/>
            <pc:sldMk cId="1982281990" sldId="263"/>
            <ac:spMk id="124" creationId="{953EE71A-6488-4203-A7C4-77102FD0DCC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6:48.331" v="1764"/>
          <ac:spMkLst>
            <pc:docMk/>
            <pc:sldMk cId="1982281990" sldId="263"/>
            <ac:spMk id="126" creationId="{7ED7575E-88D2-B771-681D-46A7E55415DD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47:59.725" v="1769" actId="20577"/>
          <ac:spMkLst>
            <pc:docMk/>
            <pc:sldMk cId="1982281990" sldId="263"/>
            <ac:spMk id="128" creationId="{D7C72737-98CA-195D-3D8D-7C907D607D9C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4:56.953" v="1757"/>
          <ac:spMkLst>
            <pc:docMk/>
            <pc:sldMk cId="1982281990" sldId="263"/>
            <ac:spMk id="133" creationId="{743AA782-23D1-4521-8CAD-47662984AA08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4:56.953" v="1757"/>
          <ac:spMkLst>
            <pc:docMk/>
            <pc:sldMk cId="1982281990" sldId="263"/>
            <ac:spMk id="135" creationId="{71877DBC-BB60-40F0-AC93-2ACDBAAE60CE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57.939" v="1761"/>
          <ac:spMkLst>
            <pc:docMk/>
            <pc:sldMk cId="1982281990" sldId="263"/>
            <ac:spMk id="137" creationId="{55222F96-971A-4F90-B841-6BAB416C7A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37.782" v="1759"/>
          <ac:spMkLst>
            <pc:docMk/>
            <pc:sldMk cId="1982281990" sldId="263"/>
            <ac:spMk id="138" creationId="{B95B9BA8-1D69-4796-85F5-B6D0BD52354B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57.939" v="1761"/>
          <ac:spMkLst>
            <pc:docMk/>
            <pc:sldMk cId="1982281990" sldId="263"/>
            <ac:spMk id="141" creationId="{2C1BBA94-3F40-40AA-8BB9-E69E25E537C1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57.939" v="1761"/>
          <ac:spMkLst>
            <pc:docMk/>
            <pc:sldMk cId="1982281990" sldId="263"/>
            <ac:spMk id="142" creationId="{DBC6133C-0615-4CE4-9132-37E609A9BDFA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57.939" v="1761"/>
          <ac:spMkLst>
            <pc:docMk/>
            <pc:sldMk cId="1982281990" sldId="263"/>
            <ac:spMk id="143" creationId="{169CC832-2974-4E8D-90ED-3E2941BA733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5:57.939" v="1761"/>
          <ac:spMkLst>
            <pc:docMk/>
            <pc:sldMk cId="1982281990" sldId="263"/>
            <ac:spMk id="144" creationId="{08980754-6F4B-43C9-B9BE-127B6BED6586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6:48.315" v="1763"/>
          <ac:spMkLst>
            <pc:docMk/>
            <pc:sldMk cId="1982281990" sldId="263"/>
            <ac:spMk id="146" creationId="{2EB492CD-616E-47F8-933B-5E2D952A0593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6:48.315" v="1763"/>
          <ac:spMkLst>
            <pc:docMk/>
            <pc:sldMk cId="1982281990" sldId="263"/>
            <ac:spMk id="147" creationId="{59383CF9-23B5-4335-9B21-1791C4CF1C75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6:48.315" v="1763"/>
          <ac:spMkLst>
            <pc:docMk/>
            <pc:sldMk cId="1982281990" sldId="263"/>
            <ac:spMk id="148" creationId="{0007FE00-9498-4706-B255-6437B0252C02}"/>
          </ac:spMkLst>
        </pc:spChg>
        <pc:grpChg chg="add del">
          <ac:chgData name="Leanne Toni Jarvis (2420336)" userId="S::2420336@student.uwtsd.ac.uk::4383b95d-b566-4f6f-a79a-562e38d242a0" providerId="AD" clId="Web-{3B795D4C-09F5-63D7-7641-2EED294E7E25}" dt="2026-03-29T09:34:23.503" v="454"/>
          <ac:grpSpMkLst>
            <pc:docMk/>
            <pc:sldMk cId="1982281990" sldId="263"/>
            <ac:grpSpMk id="35" creationId="{1DE889C7-FAD6-4397-98E2-05D503484459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35:15.551" v="460"/>
          <ac:grpSpMkLst>
            <pc:docMk/>
            <pc:sldMk cId="1982281990" sldId="263"/>
            <ac:grpSpMk id="47" creationId="{31C49F18-8757-4E87-5C2E-9D6D7B82BA3B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09:37:08.630" v="484"/>
          <ac:grpSpMkLst>
            <pc:docMk/>
            <pc:sldMk cId="1982281990" sldId="263"/>
            <ac:grpSpMk id="95" creationId="{31C49F18-8757-4E87-5C2E-9D6D7B82BA3B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10:39:30.758" v="1739"/>
          <ac:grpSpMkLst>
            <pc:docMk/>
            <pc:sldMk cId="1982281990" sldId="263"/>
            <ac:grpSpMk id="108" creationId="{DD354807-230F-4402-B1B9-F733A8F1F190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10:41:12.056" v="1745"/>
          <ac:grpSpMkLst>
            <pc:docMk/>
            <pc:sldMk cId="1982281990" sldId="263"/>
            <ac:grpSpMk id="120" creationId="{31C49F18-8757-4E87-5C2E-9D6D7B82BA3B}"/>
          </ac:grpSpMkLst>
        </pc:grpChg>
        <pc:grpChg chg="add del">
          <ac:chgData name="Leanne Toni Jarvis (2420336)" userId="S::2420336@student.uwtsd.ac.uk::4383b95d-b566-4f6f-a79a-562e38d242a0" providerId="AD" clId="Web-{3B795D4C-09F5-63D7-7641-2EED294E7E25}" dt="2026-03-29T10:45:37.782" v="1759"/>
          <ac:grpSpMkLst>
            <pc:docMk/>
            <pc:sldMk cId="1982281990" sldId="263"/>
            <ac:grpSpMk id="139" creationId="{0EAC7AFE-68C0-41EB-A1C7-108E60D7C338}"/>
          </ac:grpSpMkLst>
        </pc:grpChg>
        <pc:grpChg chg="add">
          <ac:chgData name="Leanne Toni Jarvis (2420336)" userId="S::2420336@student.uwtsd.ac.uk::4383b95d-b566-4f6f-a79a-562e38d242a0" providerId="AD" clId="Web-{3B795D4C-09F5-63D7-7641-2EED294E7E25}" dt="2026-03-29T10:46:48.331" v="1764"/>
          <ac:grpSpMkLst>
            <pc:docMk/>
            <pc:sldMk cId="1982281990" sldId="263"/>
            <ac:grpSpMk id="150" creationId="{31C49F18-8757-4E87-5C2E-9D6D7B82BA3B}"/>
          </ac:grpSpMkLst>
        </pc:grpChg>
        <pc:graphicFrameChg chg="add del">
          <ac:chgData name="Leanne Toni Jarvis (2420336)" userId="S::2420336@student.uwtsd.ac.uk::4383b95d-b566-4f6f-a79a-562e38d242a0" providerId="AD" clId="Web-{3B795D4C-09F5-63D7-7641-2EED294E7E25}" dt="2026-03-29T10:41:52.587" v="1747"/>
          <ac:graphicFrameMkLst>
            <pc:docMk/>
            <pc:sldMk cId="1982281990" sldId="263"/>
            <ac:graphicFrameMk id="101" creationId="{D1F3BC6C-DA7A-FB73-AD26-39F43F3A47AD}"/>
          </ac:graphicFrameMkLst>
        </pc:graphicFrameChg>
        <pc:picChg chg="add mod ord">
          <ac:chgData name="Leanne Toni Jarvis (2420336)" userId="S::2420336@student.uwtsd.ac.uk::4383b95d-b566-4f6f-a79a-562e38d242a0" providerId="AD" clId="Web-{3B795D4C-09F5-63D7-7641-2EED294E7E25}" dt="2026-03-29T10:46:48.331" v="1764"/>
          <ac:picMkLst>
            <pc:docMk/>
            <pc:sldMk cId="1982281990" sldId="263"/>
            <ac:picMk id="5" creationId="{615BBA29-1E08-D89A-E7DF-C1AF886291A1}"/>
          </ac:picMkLst>
        </pc:picChg>
        <pc:cxnChg chg="add del">
          <ac:chgData name="Leanne Toni Jarvis (2420336)" userId="S::2420336@student.uwtsd.ac.uk::4383b95d-b566-4f6f-a79a-562e38d242a0" providerId="AD" clId="Web-{3B795D4C-09F5-63D7-7641-2EED294E7E25}" dt="2026-03-29T09:34:06.566" v="448"/>
          <ac:cxnSpMkLst>
            <pc:docMk/>
            <pc:sldMk cId="1982281990" sldId="263"/>
            <ac:cxnSpMk id="20" creationId="{C49DA8F6-BCC1-4447-B54C-57856834B94B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09:36:08.270" v="474"/>
          <ac:cxnSpMkLst>
            <pc:docMk/>
            <pc:sldMk cId="1982281990" sldId="263"/>
            <ac:cxnSpMk id="76" creationId="{249EDD1B-F94D-B4E6-ACAA-566B9A26FDE3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10:40:31.540" v="1743"/>
          <ac:cxnSpMkLst>
            <pc:docMk/>
            <pc:sldMk cId="1982281990" sldId="263"/>
            <ac:cxnSpMk id="118" creationId="{249EDD1B-F94D-B4E6-ACAA-566B9A26FDE3}"/>
          </ac:cxnSpMkLst>
        </pc:cxnChg>
        <pc:cxnChg chg="add del">
          <ac:chgData name="Leanne Toni Jarvis (2420336)" userId="S::2420336@student.uwtsd.ac.uk::4383b95d-b566-4f6f-a79a-562e38d242a0" providerId="AD" clId="Web-{3B795D4C-09F5-63D7-7641-2EED294E7E25}" dt="2026-03-29T10:46:48.331" v="1764"/>
          <ac:cxnSpMkLst>
            <pc:docMk/>
            <pc:sldMk cId="1982281990" sldId="263"/>
            <ac:cxnSpMk id="127" creationId="{249EDD1B-F94D-B4E6-ACAA-566B9A26FDE3}"/>
          </ac:cxnSpMkLst>
        </pc:cxnChg>
      </pc:sldChg>
      <pc:sldChg chg="addSp delSp modSp new">
        <pc:chgData name="Leanne Toni Jarvis (2420336)" userId="S::2420336@student.uwtsd.ac.uk::4383b95d-b566-4f6f-a79a-562e38d242a0" providerId="AD" clId="Web-{3B795D4C-09F5-63D7-7641-2EED294E7E25}" dt="2026-03-29T10:38:29.976" v="1737" actId="1076"/>
        <pc:sldMkLst>
          <pc:docMk/>
          <pc:sldMk cId="3863046795" sldId="264"/>
        </pc:sldMkLst>
        <pc:spChg chg="add mod">
          <ac:chgData name="Leanne Toni Jarvis (2420336)" userId="S::2420336@student.uwtsd.ac.uk::4383b95d-b566-4f6f-a79a-562e38d242a0" providerId="AD" clId="Web-{3B795D4C-09F5-63D7-7641-2EED294E7E25}" dt="2026-03-29T09:44:25.447" v="553" actId="20577"/>
          <ac:spMkLst>
            <pc:docMk/>
            <pc:sldMk cId="3863046795" sldId="264"/>
            <ac:spMk id="2" creationId="{5DE7D351-4870-DA7F-3FAC-32CD0DDC2C29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38:29.726" v="1736" actId="1076"/>
          <ac:spMkLst>
            <pc:docMk/>
            <pc:sldMk cId="3863046795" sldId="264"/>
            <ac:spMk id="3" creationId="{81C2F8D0-1FEB-5D34-16FD-07DB43BA56BC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38:29.976" v="1737" actId="1076"/>
          <ac:spMkLst>
            <pc:docMk/>
            <pc:sldMk cId="3863046795" sldId="264"/>
            <ac:spMk id="4" creationId="{9C7D7901-7D32-4331-327C-A697AE0B9284}"/>
          </ac:spMkLst>
        </pc:spChg>
        <pc:spChg chg="add del mod">
          <ac:chgData name="Leanne Toni Jarvis (2420336)" userId="S::2420336@student.uwtsd.ac.uk::4383b95d-b566-4f6f-a79a-562e38d242a0" providerId="AD" clId="Web-{3B795D4C-09F5-63D7-7641-2EED294E7E25}" dt="2026-03-29T10:36:06.569" v="1729"/>
          <ac:spMkLst>
            <pc:docMk/>
            <pc:sldMk cId="3863046795" sldId="264"/>
            <ac:spMk id="6" creationId="{D8CF3255-3E44-46EB-DDA8-ED3B442CDD07}"/>
          </ac:spMkLst>
        </pc:spChg>
        <pc:picChg chg="add mod">
          <ac:chgData name="Leanne Toni Jarvis (2420336)" userId="S::2420336@student.uwtsd.ac.uk::4383b95d-b566-4f6f-a79a-562e38d242a0" providerId="AD" clId="Web-{3B795D4C-09F5-63D7-7641-2EED294E7E25}" dt="2026-03-29T10:36:48.554" v="1735" actId="1076"/>
          <ac:picMkLst>
            <pc:docMk/>
            <pc:sldMk cId="3863046795" sldId="264"/>
            <ac:picMk id="5" creationId="{980D05F8-7E6E-3C59-0CBA-945FCA7B40FB}"/>
          </ac:picMkLst>
        </pc:picChg>
      </pc:sldChg>
      <pc:sldChg chg="addSp delSp modSp new">
        <pc:chgData name="Leanne Toni Jarvis (2420336)" userId="S::2420336@student.uwtsd.ac.uk::4383b95d-b566-4f6f-a79a-562e38d242a0" providerId="AD" clId="Web-{3B795D4C-09F5-63D7-7641-2EED294E7E25}" dt="2026-03-29T10:57:56.563" v="1794" actId="20577"/>
        <pc:sldMkLst>
          <pc:docMk/>
          <pc:sldMk cId="3205940634" sldId="265"/>
        </pc:sldMkLst>
        <pc:spChg chg="add">
          <ac:chgData name="Leanne Toni Jarvis (2420336)" userId="S::2420336@student.uwtsd.ac.uk::4383b95d-b566-4f6f-a79a-562e38d242a0" providerId="AD" clId="Web-{3B795D4C-09F5-63D7-7641-2EED294E7E25}" dt="2026-03-29T10:48:40.585" v="1771"/>
          <ac:spMkLst>
            <pc:docMk/>
            <pc:sldMk cId="3205940634" sldId="265"/>
            <ac:spMk id="2" creationId="{975215D4-8430-2CB4-591C-39CCA6706C12}"/>
          </ac:spMkLst>
        </pc:spChg>
        <pc:spChg chg="add del">
          <ac:chgData name="Leanne Toni Jarvis (2420336)" userId="S::2420336@student.uwtsd.ac.uk::4383b95d-b566-4f6f-a79a-562e38d242a0" providerId="AD" clId="Web-{3B795D4C-09F5-63D7-7641-2EED294E7E25}" dt="2026-03-29T10:48:40.663" v="1773"/>
          <ac:spMkLst>
            <pc:docMk/>
            <pc:sldMk cId="3205940634" sldId="265"/>
            <ac:spMk id="3" creationId="{465A07EE-78F8-A28F-77F6-C05BA7CB0735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57:56.563" v="1794" actId="20577"/>
          <ac:spMkLst>
            <pc:docMk/>
            <pc:sldMk cId="3205940634" sldId="265"/>
            <ac:spMk id="4" creationId="{327D6764-0142-7C9D-D367-5E4B00AD894E}"/>
          </ac:spMkLst>
        </pc:spChg>
        <pc:spChg chg="add mod">
          <ac:chgData name="Leanne Toni Jarvis (2420336)" userId="S::2420336@student.uwtsd.ac.uk::4383b95d-b566-4f6f-a79a-562e38d242a0" providerId="AD" clId="Web-{3B795D4C-09F5-63D7-7641-2EED294E7E25}" dt="2026-03-29T10:56:16.045" v="1791" actId="20577"/>
          <ac:spMkLst>
            <pc:docMk/>
            <pc:sldMk cId="3205940634" sldId="265"/>
            <ac:spMk id="5" creationId="{174EAFE1-463E-C57E-9C7C-1B18D79404F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E280CD-F4C5-4348-89CB-6EEBCAA42E89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0A678A-59F9-4EBB-AB87-361429A82BD7}">
      <dgm:prSet/>
      <dgm:spPr/>
      <dgm:t>
        <a:bodyPr/>
        <a:lstStyle/>
        <a:p>
          <a:endParaRPr lang="en-US" dirty="0"/>
        </a:p>
      </dgm:t>
    </dgm:pt>
    <dgm:pt modelId="{946C0313-BD76-4173-A2D6-5F7DC88BC6E2}" type="parTrans" cxnId="{AB61A7CB-1313-403F-9990-9F1A3A1EC486}">
      <dgm:prSet/>
      <dgm:spPr/>
      <dgm:t>
        <a:bodyPr/>
        <a:lstStyle/>
        <a:p>
          <a:endParaRPr lang="en-US"/>
        </a:p>
      </dgm:t>
    </dgm:pt>
    <dgm:pt modelId="{5BE7A7D0-C4C0-4DD7-8095-5C2A510AC630}" type="sibTrans" cxnId="{AB61A7CB-1313-403F-9990-9F1A3A1EC486}">
      <dgm:prSet/>
      <dgm:spPr/>
      <dgm:t>
        <a:bodyPr/>
        <a:lstStyle/>
        <a:p>
          <a:endParaRPr lang="en-US"/>
        </a:p>
      </dgm:t>
    </dgm:pt>
    <dgm:pt modelId="{8960A9E8-17A2-42AD-9E4B-6111730FE334}">
      <dgm:prSet/>
      <dgm:spPr/>
      <dgm:t>
        <a:bodyPr/>
        <a:lstStyle/>
        <a:p>
          <a:r>
            <a:rPr lang="en-US"/>
            <a:t>Use communication skills to support staff </a:t>
          </a:r>
        </a:p>
      </dgm:t>
    </dgm:pt>
    <dgm:pt modelId="{DD230DBB-9920-4CB7-B44E-9570FDCC830D}" type="parTrans" cxnId="{ECBD45F1-C5A8-4C57-8FD1-8F4297752CE2}">
      <dgm:prSet/>
      <dgm:spPr/>
      <dgm:t>
        <a:bodyPr/>
        <a:lstStyle/>
        <a:p>
          <a:endParaRPr lang="en-US"/>
        </a:p>
      </dgm:t>
    </dgm:pt>
    <dgm:pt modelId="{FEF8F0E7-84F0-4336-BA3B-A1B4103FB1BA}" type="sibTrans" cxnId="{ECBD45F1-C5A8-4C57-8FD1-8F4297752CE2}">
      <dgm:prSet/>
      <dgm:spPr/>
      <dgm:t>
        <a:bodyPr/>
        <a:lstStyle/>
        <a:p>
          <a:endParaRPr lang="en-US"/>
        </a:p>
      </dgm:t>
    </dgm:pt>
    <dgm:pt modelId="{2EAD5283-D2B4-4CDA-8E29-D7E25D0229D2}">
      <dgm:prSet/>
      <dgm:spPr/>
      <dgm:t>
        <a:bodyPr/>
        <a:lstStyle/>
        <a:p>
          <a:r>
            <a:rPr lang="en-US"/>
            <a:t>Use teamwork to manage staff shortages </a:t>
          </a:r>
        </a:p>
      </dgm:t>
    </dgm:pt>
    <dgm:pt modelId="{939549AC-FD05-416C-8C07-856DDA3E1DB5}" type="parTrans" cxnId="{46CB440F-8770-47A0-8C9E-212E246924C8}">
      <dgm:prSet/>
      <dgm:spPr/>
      <dgm:t>
        <a:bodyPr/>
        <a:lstStyle/>
        <a:p>
          <a:endParaRPr lang="en-US"/>
        </a:p>
      </dgm:t>
    </dgm:pt>
    <dgm:pt modelId="{CFF8282B-9E79-44FB-AE80-EDCE9980AA8B}" type="sibTrans" cxnId="{46CB440F-8770-47A0-8C9E-212E246924C8}">
      <dgm:prSet/>
      <dgm:spPr/>
      <dgm:t>
        <a:bodyPr/>
        <a:lstStyle/>
        <a:p>
          <a:endParaRPr lang="en-US"/>
        </a:p>
      </dgm:t>
    </dgm:pt>
    <dgm:pt modelId="{63921F9E-1179-4FD4-B578-E00E4155039E}">
      <dgm:prSet/>
      <dgm:spPr/>
      <dgm:t>
        <a:bodyPr/>
        <a:lstStyle/>
        <a:p>
          <a:r>
            <a:rPr lang="en-US"/>
            <a:t>Attend training to build leadership confidence </a:t>
          </a:r>
        </a:p>
      </dgm:t>
    </dgm:pt>
    <dgm:pt modelId="{90A87FF9-B15D-403B-8082-07E5C118C518}" type="parTrans" cxnId="{F3FBBACE-66D0-431B-8450-007BA9CEB89F}">
      <dgm:prSet/>
      <dgm:spPr/>
      <dgm:t>
        <a:bodyPr/>
        <a:lstStyle/>
        <a:p>
          <a:endParaRPr lang="en-US"/>
        </a:p>
      </dgm:t>
    </dgm:pt>
    <dgm:pt modelId="{BB0186E6-DEDC-480E-AE80-6BDF06E4858E}" type="sibTrans" cxnId="{F3FBBACE-66D0-431B-8450-007BA9CEB89F}">
      <dgm:prSet/>
      <dgm:spPr/>
      <dgm:t>
        <a:bodyPr/>
        <a:lstStyle/>
        <a:p>
          <a:endParaRPr lang="en-US"/>
        </a:p>
      </dgm:t>
    </dgm:pt>
    <dgm:pt modelId="{65302487-3118-4603-B2FB-5B25C7CBEDBD}" type="pres">
      <dgm:prSet presAssocID="{68E280CD-F4C5-4348-89CB-6EEBCAA42E89}" presName="diagram" presStyleCnt="0">
        <dgm:presLayoutVars>
          <dgm:dir/>
          <dgm:resizeHandles val="exact"/>
        </dgm:presLayoutVars>
      </dgm:prSet>
      <dgm:spPr/>
    </dgm:pt>
    <dgm:pt modelId="{0AECE384-A835-4D7D-9919-74DCCB559EDA}" type="pres">
      <dgm:prSet presAssocID="{1C0A678A-59F9-4EBB-AB87-361429A82BD7}" presName="arrow" presStyleLbl="node1" presStyleIdx="0" presStyleCnt="1">
        <dgm:presLayoutVars>
          <dgm:bulletEnabled val="1"/>
        </dgm:presLayoutVars>
      </dgm:prSet>
      <dgm:spPr/>
    </dgm:pt>
  </dgm:ptLst>
  <dgm:cxnLst>
    <dgm:cxn modelId="{46CB440F-8770-47A0-8C9E-212E246924C8}" srcId="{1C0A678A-59F9-4EBB-AB87-361429A82BD7}" destId="{2EAD5283-D2B4-4CDA-8E29-D7E25D0229D2}" srcOrd="1" destOrd="0" parTransId="{939549AC-FD05-416C-8C07-856DDA3E1DB5}" sibTransId="{CFF8282B-9E79-44FB-AE80-EDCE9980AA8B}"/>
    <dgm:cxn modelId="{5D00E311-1822-4AF8-AC48-EF4CB9C05FAC}" type="presOf" srcId="{8960A9E8-17A2-42AD-9E4B-6111730FE334}" destId="{0AECE384-A835-4D7D-9919-74DCCB559EDA}" srcOrd="0" destOrd="1" presId="urn:microsoft.com/office/officeart/2005/8/layout/arrow5"/>
    <dgm:cxn modelId="{9AB5EC60-ED9D-48CA-B16D-D19AEAAA7E7C}" type="presOf" srcId="{68E280CD-F4C5-4348-89CB-6EEBCAA42E89}" destId="{65302487-3118-4603-B2FB-5B25C7CBEDBD}" srcOrd="0" destOrd="0" presId="urn:microsoft.com/office/officeart/2005/8/layout/arrow5"/>
    <dgm:cxn modelId="{6D3B2D42-33C3-4CA9-843C-F4DFF6F0B022}" type="presOf" srcId="{1C0A678A-59F9-4EBB-AB87-361429A82BD7}" destId="{0AECE384-A835-4D7D-9919-74DCCB559EDA}" srcOrd="0" destOrd="0" presId="urn:microsoft.com/office/officeart/2005/8/layout/arrow5"/>
    <dgm:cxn modelId="{CF9B17BE-1BFC-450F-B8A3-4CFC0558A558}" type="presOf" srcId="{2EAD5283-D2B4-4CDA-8E29-D7E25D0229D2}" destId="{0AECE384-A835-4D7D-9919-74DCCB559EDA}" srcOrd="0" destOrd="2" presId="urn:microsoft.com/office/officeart/2005/8/layout/arrow5"/>
    <dgm:cxn modelId="{AB61A7CB-1313-403F-9990-9F1A3A1EC486}" srcId="{68E280CD-F4C5-4348-89CB-6EEBCAA42E89}" destId="{1C0A678A-59F9-4EBB-AB87-361429A82BD7}" srcOrd="0" destOrd="0" parTransId="{946C0313-BD76-4173-A2D6-5F7DC88BC6E2}" sibTransId="{5BE7A7D0-C4C0-4DD7-8095-5C2A510AC630}"/>
    <dgm:cxn modelId="{F3FBBACE-66D0-431B-8450-007BA9CEB89F}" srcId="{1C0A678A-59F9-4EBB-AB87-361429A82BD7}" destId="{63921F9E-1179-4FD4-B578-E00E4155039E}" srcOrd="2" destOrd="0" parTransId="{90A87FF9-B15D-403B-8082-07E5C118C518}" sibTransId="{BB0186E6-DEDC-480E-AE80-6BDF06E4858E}"/>
    <dgm:cxn modelId="{326EDBE8-EA8D-4910-866C-300DA5BC8D2F}" type="presOf" srcId="{63921F9E-1179-4FD4-B578-E00E4155039E}" destId="{0AECE384-A835-4D7D-9919-74DCCB559EDA}" srcOrd="0" destOrd="3" presId="urn:microsoft.com/office/officeart/2005/8/layout/arrow5"/>
    <dgm:cxn modelId="{ECBD45F1-C5A8-4C57-8FD1-8F4297752CE2}" srcId="{1C0A678A-59F9-4EBB-AB87-361429A82BD7}" destId="{8960A9E8-17A2-42AD-9E4B-6111730FE334}" srcOrd="0" destOrd="0" parTransId="{DD230DBB-9920-4CB7-B44E-9570FDCC830D}" sibTransId="{FEF8F0E7-84F0-4336-BA3B-A1B4103FB1BA}"/>
    <dgm:cxn modelId="{54C04F01-68FE-4673-BE18-FE5434E51E8C}" type="presParOf" srcId="{65302487-3118-4603-B2FB-5B25C7CBEDBD}" destId="{0AECE384-A835-4D7D-9919-74DCCB559EDA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CE384-A835-4D7D-9919-74DCCB559EDA}">
      <dsp:nvSpPr>
        <dsp:cNvPr id="0" name=""/>
        <dsp:cNvSpPr/>
      </dsp:nvSpPr>
      <dsp:spPr>
        <a:xfrm>
          <a:off x="683316" y="204"/>
          <a:ext cx="2979431" cy="2979431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Use communication skills to support staff 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Use teamwork to manage staff shortages 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Attend training to build leadership confidence </a:t>
          </a:r>
        </a:p>
      </dsp:txBody>
      <dsp:txXfrm>
        <a:off x="1428174" y="204"/>
        <a:ext cx="1489715" cy="2458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zim.co.zw/2014/05/keep-social-media-marketing-campaigns-track-via-swot-analysi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jgpopen.org/content/5/2/BJGPO.2020.0153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hunter.com/powerpoint-templates/swot-analysis-powerpoint-templat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gpurtoday.in/opportunities-and-limitations-of-ai-in-indian-banking/01071209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englishstudent.com/blog/previous/19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oercommons.org/courseware/lesson/72676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psychology/articles/10.3389/fpsyg.2023.1106624/ful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quality.bmj.com/content/9/2/e000823.ful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cqc.org.uk%2F&amp;data=05%7C02%7C2420336%40student.uwtsd.ac.uk%7C66433f10f4c8431d214508de8d80fabf%7C4e0f11f9046e45059cb8db2152311e21%7C0%7C0%7C639103782270243499%7CUnknown%7CTWFpbGZsb3d8eyJFbXB0eU1hcGkiOnRydWUsIlYiOiIwLjAuMDAwMCIsIlAiOiJXaW4zMiIsIkFOIjoiTWFpbCIsIldUIjoyfQ%3D%3D%7C0%7C%7C%7C&amp;sdata=zS67%2BdvqaxhuVrsOcBV7lk77ibSoffYGwcYeobOcLxQ%3D&amp;reserved=0" TargetMode="External"/><Relationship Id="rId2" Type="http://schemas.openxmlformats.org/officeDocument/2006/relationships/hyperlink" Target="https://eur01.safelinks.protection.outlook.com/?url=https%3A%2F%2Fcarelearning.org.uk%2F&amp;data=05%7C02%7C2420336%40student.uwtsd.ac.uk%7C66433f10f4c8431d214508de8d80fabf%7C4e0f11f9046e45059cb8db2152311e21%7C0%7C0%7C639103782270219712%7CUnknown%7CTWFpbGZsb3d8eyJFbXB0eU1hcGkiOnRydWUsIlYiOiIwLjAuMDAwMCIsIlAiOiJXaW4zMiIsIkFOIjoiTWFpbCIsIldUIjoyfQ%3D%3D%7C0%7C%7C%7C&amp;sdata=pdCguL7cudOzQ7VCHPnlLU2eb1SSlbp4O8YOwb%2Bi2sc%3D&amp;reserved=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1.safelinks.protection.outlook.com/?url=https%3A%2F%2Fsocialcare.wales%2F&amp;data=05%7C02%7C2420336%40student.uwtsd.ac.uk%7C66433f10f4c8431d214508de8d80fabf%7C4e0f11f9046e45059cb8db2152311e21%7C0%7C0%7C639103782270278973%7CUnknown%7CTWFpbGZsb3d8eyJFbXB0eU1hcGkiOnRydWUsIlYiOiIwLjAuMDAwMCIsIlAiOiJXaW4zMiIsIkFOIjoiTWFpbCIsIldUIjoyfQ%3D%3D%7C0%7C%7C%7C&amp;sdata=DI2jG1%2FKAIJUNS0Z3KWfRcxcxItd8147ahmsLW2lOy0%3D&amp;reserved=0" TargetMode="External"/><Relationship Id="rId4" Type="http://schemas.openxmlformats.org/officeDocument/2006/relationships/hyperlink" Target="https://eur01.safelinks.protection.outlook.com/?url=https%3A%2F%2Fwww.hra.nhs.uk%2F&amp;data=05%7C02%7C2420336%40student.uwtsd.ac.uk%7C66433f10f4c8431d214508de8d80fabf%7C4e0f11f9046e45059cb8db2152311e21%7C0%7C0%7C639103782270261027%7CUnknown%7CTWFpbGZsb3d8eyJFbXB0eU1hcGkiOnRydWUsIlYiOiIwLjAuMDAwMCIsIlAiOiJXaW4zMiIsIkFOIjoiTWFpbCIsIldUIjoyfQ%3D%3D%7C0%7C%7C%7C&amp;sdata=jRlVmeplaQMKLJ%2FvypPJsmRgNXhTcFRn8dq3K5xFjs8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F9DCCD07-35E3-E26C-27B4-A4DEF684220A}"/>
              </a:ext>
            </a:extLst>
          </p:cNvPr>
          <p:cNvSpPr txBox="1"/>
          <p:nvPr/>
        </p:nvSpPr>
        <p:spPr>
          <a:xfrm>
            <a:off x="515471" y="606425"/>
            <a:ext cx="5710231" cy="55705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Certificate of higher education skills for the health and social care</a:t>
            </a: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br>
              <a:rPr lang="en-US" dirty="0"/>
            </a:br>
            <a:r>
              <a:rPr lang="en-US"/>
              <a:t>LCHS4009: Professional development within health and social care 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Student number: 2420336 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Student name: Leanne Jarvis 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Tutor details: Farah Islam 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Module leader: Olubukola Adegbite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/>
              <a:t>Assignment title: Self-awareness presentation</a:t>
            </a: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br>
              <a:rPr lang="en-US" dirty="0"/>
            </a:br>
            <a:r>
              <a:rPr lang="en-US"/>
              <a:t>Submission date: Monday 23rd March 2026</a:t>
            </a:r>
          </a:p>
        </p:txBody>
      </p:sp>
      <p:pic>
        <p:nvPicPr>
          <p:cNvPr id="8" name="Picture 7" descr="A puzzle pieces with words&#10;&#10;AI-generated content may be incorrect.">
            <a:extLst>
              <a:ext uri="{FF2B5EF4-FFF2-40B4-BE49-F238E27FC236}">
                <a16:creationId xmlns:a16="http://schemas.microsoft.com/office/drawing/2014/main" id="{C873C775-555A-D629-22BF-4B3608A4C1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6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3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iagram of health and wellbeing&#10;&#10;AI-generated content may be incorrect.">
            <a:extLst>
              <a:ext uri="{FF2B5EF4-FFF2-40B4-BE49-F238E27FC236}">
                <a16:creationId xmlns:a16="http://schemas.microsoft.com/office/drawing/2014/main" id="{A8EC57CA-B11D-2F39-63B1-E75C8EE68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0" r="1190" b="-1"/>
          <a:stretch>
            <a:fillRect/>
          </a:stretch>
        </p:blipFill>
        <p:spPr>
          <a:xfrm>
            <a:off x="621675" y="623275"/>
            <a:ext cx="5474323" cy="5607882"/>
          </a:xfrm>
          <a:prstGeom prst="rect">
            <a:avLst/>
          </a:prstGeom>
        </p:spPr>
      </p:pic>
      <p:sp>
        <p:nvSpPr>
          <p:cNvPr id="64" name="Right Triangle 6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00A120-0A1E-3DD3-B0E1-87897764BD6B}"/>
              </a:ext>
            </a:extLst>
          </p:cNvPr>
          <p:cNvSpPr txBox="1"/>
          <p:nvPr/>
        </p:nvSpPr>
        <p:spPr>
          <a:xfrm>
            <a:off x="6767913" y="1127677"/>
            <a:ext cx="4041354" cy="7437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>
                <a:latin typeface="Rockwell"/>
                <a:ea typeface="+mj-ea"/>
                <a:cs typeface="+mj-cs"/>
              </a:rPr>
              <a:t>Introduction: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E80A00-F991-54F1-7B66-E743DD245059}"/>
              </a:ext>
            </a:extLst>
          </p:cNvPr>
          <p:cNvSpPr txBox="1"/>
          <p:nvPr/>
        </p:nvSpPr>
        <p:spPr>
          <a:xfrm>
            <a:off x="6743527" y="2108262"/>
            <a:ext cx="4063809" cy="2814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A swot </a:t>
            </a:r>
            <a:r>
              <a:rPr lang="en-US" sz="1400" dirty="0" err="1"/>
              <a:t>anaylsis</a:t>
            </a:r>
            <a:r>
              <a:rPr lang="en-US" sz="1400" dirty="0"/>
              <a:t> is a strategic planning tool used to identify </a:t>
            </a:r>
            <a:r>
              <a:rPr lang="en-US" sz="1400" dirty="0" err="1"/>
              <a:t>strenghts</a:t>
            </a:r>
            <a:r>
              <a:rPr lang="en-US" sz="1400" dirty="0"/>
              <a:t>, weaknesses, opportunities, and threats to support personal and professional development.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In health and social care, swot analysis helps individuals improve performance, adapt to changes, and make informed career </a:t>
            </a:r>
            <a:r>
              <a:rPr lang="en-US" sz="1400"/>
              <a:t>decisions (care learning, 2025).</a:t>
            </a: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Purpose of this Presentation</a:t>
            </a: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q"/>
            </a:pPr>
            <a:r>
              <a:rPr lang="en-US" sz="1400"/>
              <a:t>opportunities and threats.</a:t>
            </a: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q"/>
            </a:pPr>
            <a:r>
              <a:rPr lang="en-US" sz="1400" dirty="0"/>
              <a:t>Support my career deve</a:t>
            </a:r>
            <a:r>
              <a:rPr lang="en-US" sz="1400"/>
              <a:t>lopment in health and social care.</a:t>
            </a: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/>
              <a:buChar char="q"/>
            </a:pPr>
            <a:r>
              <a:rPr lang="en-US" sz="1400" dirty="0"/>
              <a:t>Develop </a:t>
            </a:r>
            <a:r>
              <a:rPr lang="en-US" sz="1400"/>
              <a:t>strategies to improve </a:t>
            </a:r>
            <a:r>
              <a:rPr lang="en-US" sz="1400" dirty="0"/>
              <a:t>professional practice.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436699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99B7C7-C4D8-3D49-D9DE-AC9CF853641B}"/>
              </a:ext>
            </a:extLst>
          </p:cNvPr>
          <p:cNvSpPr txBox="1"/>
          <p:nvPr/>
        </p:nvSpPr>
        <p:spPr>
          <a:xfrm>
            <a:off x="1137035" y="609600"/>
            <a:ext cx="3595678" cy="1330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 u="sng">
                <a:latin typeface="Rockwell"/>
                <a:ea typeface="+mj-ea"/>
                <a:cs typeface="+mj-cs"/>
              </a:rPr>
              <a:t>Personal swot analysis</a:t>
            </a:r>
            <a:r>
              <a:rPr lang="en-US" sz="2800" b="1" i="1">
                <a:latin typeface="Rockwell"/>
                <a:ea typeface="+mj-ea"/>
                <a:cs typeface="+mj-cs"/>
              </a:rPr>
              <a:t>: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D7C359FC-3819-5393-4786-37D7A0441444}"/>
              </a:ext>
            </a:extLst>
          </p:cNvPr>
          <p:cNvSpPr txBox="1"/>
          <p:nvPr/>
        </p:nvSpPr>
        <p:spPr>
          <a:xfrm>
            <a:off x="1137034" y="2194102"/>
            <a:ext cx="3158741" cy="3908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1" u="sng" dirty="0" err="1"/>
              <a:t>Strenghts</a:t>
            </a:r>
            <a:r>
              <a:rPr lang="en-US" sz="1400" b="1" i="1" u="sng" dirty="0"/>
              <a:t>: 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i="1" u="sng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 dirty="0"/>
              <a:t>I have strong communication skills with children and families, my compassion and empathy will help build strong and trustworthy relationships with the children whom I will support. </a:t>
            </a:r>
            <a:endParaRPr lang="en-US" sz="1400" b="1" i="1" u="sng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 dirty="0"/>
              <a:t>I have team leadership skills with knowledge of safe-guarding, I am a very </a:t>
            </a:r>
            <a:r>
              <a:rPr lang="en-US" sz="1400" dirty="0" err="1"/>
              <a:t>organised</a:t>
            </a:r>
            <a:r>
              <a:rPr lang="en-US" sz="1400" dirty="0"/>
              <a:t> and responsible individual.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 dirty="0"/>
              <a:t>I am also </a:t>
            </a:r>
            <a:r>
              <a:rPr lang="en-US" sz="1400" dirty="0" err="1"/>
              <a:t>extreamly</a:t>
            </a:r>
            <a:r>
              <a:rPr lang="en-US" sz="1400" dirty="0"/>
              <a:t> flexible and adaptable this is crucial when working with individuals whose routine and needs can change unexpectedly.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 dirty="0"/>
              <a:t>Good </a:t>
            </a:r>
            <a:r>
              <a:rPr lang="en-US" sz="1400" dirty="0" err="1"/>
              <a:t>organisational</a:t>
            </a:r>
            <a:r>
              <a:rPr lang="en-US" sz="1400" dirty="0"/>
              <a:t> and time management skills 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I communicate clearly with residents and families, ensuring their needs are understood and respected. This improves trust and supports person cen</a:t>
            </a:r>
            <a:r>
              <a:rPr lang="en-US" sz="1400"/>
              <a:t>tered care. </a:t>
            </a: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Effective communication and </a:t>
            </a:r>
            <a:r>
              <a:rPr lang="en-US" sz="1400"/>
              <a:t>team-work are </a:t>
            </a:r>
            <a:r>
              <a:rPr lang="en-US" sz="1400" dirty="0"/>
              <a:t>essential in delivering quality care and improving service outcomes (care quality commission, 2025).</a:t>
            </a: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1" u="sng"/>
          </a:p>
        </p:txBody>
      </p:sp>
      <p:pic>
        <p:nvPicPr>
          <p:cNvPr id="5" name="Picture 4" descr="Word Cloud Compassion Joy · Free image on Pixabay">
            <a:extLst>
              <a:ext uri="{FF2B5EF4-FFF2-40B4-BE49-F238E27FC236}">
                <a16:creationId xmlns:a16="http://schemas.microsoft.com/office/drawing/2014/main" id="{8844105F-7BB7-5490-8CAF-083BC499A1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26" r="3" b="3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652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4" name="Rectangle 273">
            <a:extLst>
              <a:ext uri="{FF2B5EF4-FFF2-40B4-BE49-F238E27FC236}">
                <a16:creationId xmlns:a16="http://schemas.microsoft.com/office/drawing/2014/main" id="{95199994-21AE-49A2-BA0D-12E295989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91020-97EC-4E12-6417-4BA46A95E982}"/>
              </a:ext>
            </a:extLst>
          </p:cNvPr>
          <p:cNvSpPr txBox="1"/>
          <p:nvPr/>
        </p:nvSpPr>
        <p:spPr>
          <a:xfrm>
            <a:off x="6769570" y="530578"/>
            <a:ext cx="4771178" cy="11601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>
                <a:latin typeface="Rockwell"/>
                <a:ea typeface="+mj-ea"/>
                <a:cs typeface="+mj-cs"/>
              </a:rPr>
              <a:t>Weaknesses</a:t>
            </a:r>
            <a:r>
              <a:rPr lang="en-US" sz="2800" b="1" i="1" kern="1200">
                <a:latin typeface="Rockwell"/>
                <a:ea typeface="+mj-ea"/>
                <a:cs typeface="+mj-cs"/>
              </a:rPr>
              <a:t>:</a:t>
            </a:r>
            <a:r>
              <a:rPr lang="en-US" sz="4400" b="1" kern="1200" dirty="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2" name="Picture 1" descr="A diagram of swot analysis&#10;&#10;AI-generated content may be incorrect.">
            <a:extLst>
              <a:ext uri="{FF2B5EF4-FFF2-40B4-BE49-F238E27FC236}">
                <a16:creationId xmlns:a16="http://schemas.microsoft.com/office/drawing/2014/main" id="{8E2EE011-9E0A-871C-AA85-FEA4305AF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199" y="1105808"/>
            <a:ext cx="5440195" cy="4533495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</p:spPr>
      </p:pic>
      <p:sp>
        <p:nvSpPr>
          <p:cNvPr id="275" name="Arc 274">
            <a:extLst>
              <a:ext uri="{FF2B5EF4-FFF2-40B4-BE49-F238E27FC236}">
                <a16:creationId xmlns:a16="http://schemas.microsoft.com/office/drawing/2014/main" id="{A2C34835-4F79-4934-B151-D68E79764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6" name="TextBox 275">
            <a:extLst>
              <a:ext uri="{FF2B5EF4-FFF2-40B4-BE49-F238E27FC236}">
                <a16:creationId xmlns:a16="http://schemas.microsoft.com/office/drawing/2014/main" id="{0428C1D4-9799-0513-5FB0-D66E4364BCC5}"/>
              </a:ext>
            </a:extLst>
          </p:cNvPr>
          <p:cNvSpPr txBox="1"/>
          <p:nvPr/>
        </p:nvSpPr>
        <p:spPr>
          <a:xfrm>
            <a:off x="6769570" y="1825625"/>
            <a:ext cx="4771178" cy="43889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Limited leadership experien</a:t>
            </a:r>
            <a:r>
              <a:rPr lang="en-US"/>
              <a:t>ce </a:t>
            </a:r>
            <a:endParaRPr lang="en-US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Sometimes take on too many </a:t>
            </a:r>
            <a:r>
              <a:rPr lang="en-US"/>
              <a:t>responsibilities</a:t>
            </a:r>
            <a:endParaRPr lang="en-US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/>
              <a:t>Need to improve confidence in decision-making</a:t>
            </a:r>
            <a:endParaRPr lang="en-US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r>
              <a:rPr lang="en-US" dirty="0"/>
              <a:t>Limited knowledge of advanced </a:t>
            </a:r>
            <a:r>
              <a:rPr lang="en-US"/>
              <a:t>management skills </a:t>
            </a:r>
            <a:endParaRPr lang="en-US" dirty="0"/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I sometimes hesitate to delegate tasks </a:t>
            </a:r>
            <a:r>
              <a:rPr lang="en-US" dirty="0"/>
              <a:t>because I want to ensure work is completed correctly. This can increase stress and reduce </a:t>
            </a:r>
            <a:r>
              <a:rPr lang="en-US"/>
              <a:t>efficiency.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Supporting workforce development and training is important for improving staff performance and confidence in care setting (social care </a:t>
            </a:r>
            <a:r>
              <a:rPr lang="en-US" err="1"/>
              <a:t>wales</a:t>
            </a:r>
            <a:r>
              <a:rPr lang="en-US"/>
              <a:t>, 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904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roup 148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2" name="Rectangle 151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8ABCA07-828F-07A0-526C-FEA0A264416C}"/>
              </a:ext>
            </a:extLst>
          </p:cNvPr>
          <p:cNvSpPr txBox="1"/>
          <p:nvPr/>
        </p:nvSpPr>
        <p:spPr>
          <a:xfrm>
            <a:off x="755484" y="739835"/>
            <a:ext cx="3702580" cy="16162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 kern="1200">
                <a:solidFill>
                  <a:srgbClr val="FFFFFF"/>
                </a:solidFill>
                <a:latin typeface="Rockwell"/>
                <a:ea typeface="+mj-ea"/>
                <a:cs typeface="+mj-cs"/>
              </a:rPr>
              <a:t>Opportunities</a:t>
            </a:r>
            <a:r>
              <a:rPr lang="en-US" sz="2800" b="1" kern="1200">
                <a:solidFill>
                  <a:srgbClr val="FFFFFF"/>
                </a:solidFill>
                <a:latin typeface="Rockwell"/>
                <a:ea typeface="+mj-ea"/>
                <a:cs typeface="+mj-cs"/>
              </a:rPr>
              <a:t>: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150C072B-6937-0A43-EE16-D8D67858801A}"/>
              </a:ext>
            </a:extLst>
          </p:cNvPr>
          <p:cNvSpPr txBox="1"/>
          <p:nvPr/>
        </p:nvSpPr>
        <p:spPr>
          <a:xfrm>
            <a:off x="755484" y="2459116"/>
            <a:ext cx="3702579" cy="352482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rgbClr val="FFFFFF"/>
                </a:solidFill>
              </a:rPr>
              <a:t>The health and social care sector in the </a:t>
            </a:r>
            <a:r>
              <a:rPr lang="en-US" sz="1700" dirty="0" err="1">
                <a:solidFill>
                  <a:srgbClr val="FFFFFF"/>
                </a:solidFill>
              </a:rPr>
              <a:t>uk</a:t>
            </a:r>
            <a:r>
              <a:rPr lang="en-US" sz="1700" dirty="0">
                <a:solidFill>
                  <a:srgbClr val="FFFFFF"/>
                </a:solidFill>
              </a:rPr>
              <a:t> offers various opportunities for development and growth: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FFFFF"/>
                </a:solidFill>
              </a:rPr>
              <a:t>Leadership and </a:t>
            </a:r>
            <a:r>
              <a:rPr lang="en-US" sz="1700">
                <a:solidFill>
                  <a:srgbClr val="FFFFFF"/>
                </a:solidFill>
              </a:rPr>
              <a:t>management courses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Career progression to deputy manager or manager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Continuous professional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Safeguarding courses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FFFFF"/>
                </a:solidFill>
              </a:rPr>
              <a:t>Digital skills training in health and soci</a:t>
            </a:r>
            <a:r>
              <a:rPr lang="en-US" sz="1700">
                <a:solidFill>
                  <a:srgbClr val="FFFFFF"/>
                </a:solidFill>
              </a:rPr>
              <a:t>al 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rgbClr val="FFFFFF"/>
                </a:solidFill>
              </a:rPr>
              <a:t>I can </a:t>
            </a:r>
            <a:r>
              <a:rPr lang="en-US" sz="1700" dirty="0" err="1">
                <a:solidFill>
                  <a:srgbClr val="FFFFFF"/>
                </a:solidFill>
              </a:rPr>
              <a:t>enrol</a:t>
            </a:r>
            <a:r>
              <a:rPr lang="en-US" sz="1700" dirty="0">
                <a:solidFill>
                  <a:srgbClr val="FFFFFF"/>
                </a:solidFill>
              </a:rPr>
              <a:t> in leadership training and safeguarding courses to improve my skills and prepare for management roles.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rgbClr val="FFFFFF"/>
                </a:solidFill>
              </a:rPr>
              <a:t>Continous</a:t>
            </a:r>
            <a:r>
              <a:rPr lang="en-US" sz="1700" dirty="0">
                <a:solidFill>
                  <a:srgbClr val="FFFFFF"/>
                </a:solidFill>
              </a:rPr>
              <a:t> professional development </a:t>
            </a:r>
            <a:r>
              <a:rPr lang="en-US" sz="1700" dirty="0" err="1">
                <a:solidFill>
                  <a:srgbClr val="FFFFFF"/>
                </a:solidFill>
              </a:rPr>
              <a:t>programmes</a:t>
            </a:r>
            <a:r>
              <a:rPr lang="en-US" sz="1700" dirty="0">
                <a:solidFill>
                  <a:srgbClr val="FFFFFF"/>
                </a:solidFill>
              </a:rPr>
              <a:t> improve staff skills and support career progression in health and social care (health research authority, 2025).</a:t>
            </a:r>
          </a:p>
        </p:txBody>
      </p:sp>
      <p:pic>
        <p:nvPicPr>
          <p:cNvPr id="7" name="Picture 6" descr="A magnifying glass over words&#10;&#10;AI-generated content may be incorrect.">
            <a:extLst>
              <a:ext uri="{FF2B5EF4-FFF2-40B4-BE49-F238E27FC236}">
                <a16:creationId xmlns:a16="http://schemas.microsoft.com/office/drawing/2014/main" id="{EBF26F53-3744-4AC2-4D07-03191CD71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05304" y="2009661"/>
            <a:ext cx="5407002" cy="283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54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3" name="Rectangle 18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CBE26D-4B2E-0162-BFFF-F3D93FD0ED70}"/>
              </a:ext>
            </a:extLst>
          </p:cNvPr>
          <p:cNvSpPr txBox="1"/>
          <p:nvPr/>
        </p:nvSpPr>
        <p:spPr>
          <a:xfrm>
            <a:off x="7320466" y="609600"/>
            <a:ext cx="4140014" cy="1330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>
                <a:latin typeface="Rockwell"/>
                <a:ea typeface="+mj-ea"/>
                <a:cs typeface="+mj-cs"/>
              </a:rPr>
              <a:t>Threats:</a:t>
            </a:r>
          </a:p>
        </p:txBody>
      </p:sp>
      <p:pic>
        <p:nvPicPr>
          <p:cNvPr id="5" name="Picture 4" descr="Cartoon of men sitting at a desk with a computer&#10;&#10;AI-generated content may be incorrect.">
            <a:extLst>
              <a:ext uri="{FF2B5EF4-FFF2-40B4-BE49-F238E27FC236}">
                <a16:creationId xmlns:a16="http://schemas.microsoft.com/office/drawing/2014/main" id="{39E1CA5F-D195-9A95-B06D-BB1A33103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540" r="-1" b="4539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9BA55F-02EE-8FA9-97A5-D9D8B4105A2F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The risk of burn out is high due to the physical and emotional demands.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shortages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High workload and stress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Policy and regulatory changes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Risk of burnout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Increse</a:t>
            </a:r>
            <a:r>
              <a:rPr lang="en-US" sz="2000" dirty="0"/>
              <a:t> demand for services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High workload and staff shortages </a:t>
            </a:r>
            <a:r>
              <a:rPr lang="en-US" sz="2000"/>
              <a:t>can lead to stress and reduced job satisfaction.</a:t>
            </a:r>
            <a:endParaRPr lang="en-US" sz="20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Demand for health and social care services continue to rise, placing pressure on staff and resources (care quali</a:t>
            </a:r>
            <a:r>
              <a:rPr lang="en-US" sz="2000"/>
              <a:t>ty commission,2025).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1793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7E0FC8-6F0B-4B8F-5025-E9D69C44988B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>
                <a:latin typeface="Rockwell"/>
                <a:ea typeface="+mj-ea"/>
                <a:cs typeface="+mj-cs"/>
              </a:rPr>
              <a:t>Strengths:</a:t>
            </a:r>
            <a:r>
              <a:rPr lang="en-US" sz="4000" b="1" i="1" dirty="0">
                <a:latin typeface="+mj-lt"/>
                <a:ea typeface="+mj-ea"/>
                <a:cs typeface="+mj-cs"/>
              </a:rPr>
              <a:t> </a:t>
            </a:r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2" name="Rectangle 15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F1C40FA9-8CE6-085C-1357-143E902F5A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883" r="21773" b="-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graphicFrame>
        <p:nvGraphicFramePr>
          <p:cNvPr id="155" name="TextBox 2">
            <a:extLst>
              <a:ext uri="{FF2B5EF4-FFF2-40B4-BE49-F238E27FC236}">
                <a16:creationId xmlns:a16="http://schemas.microsoft.com/office/drawing/2014/main" id="{2C03500F-87AC-41DA-E37B-54AE8A45F3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8002871"/>
              </p:ext>
            </p:extLst>
          </p:nvPr>
        </p:nvGraphicFramePr>
        <p:xfrm>
          <a:off x="426127" y="2196393"/>
          <a:ext cx="4346065" cy="2979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1BA2B6-CDDD-A822-5D83-08821EADB518}"/>
              </a:ext>
            </a:extLst>
          </p:cNvPr>
          <p:cNvSpPr txBox="1"/>
          <p:nvPr/>
        </p:nvSpPr>
        <p:spPr>
          <a:xfrm>
            <a:off x="304800" y="5401055"/>
            <a:ext cx="4828032" cy="13289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9400B4-8F81-EE9C-F3EF-EBB25546FE05}"/>
              </a:ext>
            </a:extLst>
          </p:cNvPr>
          <p:cNvSpPr txBox="1"/>
          <p:nvPr/>
        </p:nvSpPr>
        <p:spPr>
          <a:xfrm>
            <a:off x="304800" y="5303520"/>
            <a:ext cx="458419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Using strengths to address weaknesses improves </a:t>
            </a:r>
            <a:r>
              <a:rPr lang="en-GB" dirty="0" err="1"/>
              <a:t>proffessional</a:t>
            </a:r>
            <a:r>
              <a:rPr lang="en-GB" dirty="0"/>
              <a:t> performance and service quality in health and social care (care learning, 2025).</a:t>
            </a:r>
          </a:p>
        </p:txBody>
      </p:sp>
    </p:spTree>
    <p:extLst>
      <p:ext uri="{BB962C8B-B14F-4D97-AF65-F5344CB8AC3E}">
        <p14:creationId xmlns:p14="http://schemas.microsoft.com/office/powerpoint/2010/main" val="305698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54C4F3-23A4-5190-998A-DC33D12925B0}"/>
              </a:ext>
            </a:extLst>
          </p:cNvPr>
          <p:cNvSpPr txBox="1"/>
          <p:nvPr/>
        </p:nvSpPr>
        <p:spPr>
          <a:xfrm>
            <a:off x="7910285" y="741391"/>
            <a:ext cx="3443514" cy="16162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Professional development plan:</a:t>
            </a:r>
          </a:p>
        </p:txBody>
      </p:sp>
      <p:pic>
        <p:nvPicPr>
          <p:cNvPr id="5" name="Picture 4" descr="A diagram of a pyramid&#10;&#10;AI-generated content may be incorrect.">
            <a:extLst>
              <a:ext uri="{FF2B5EF4-FFF2-40B4-BE49-F238E27FC236}">
                <a16:creationId xmlns:a16="http://schemas.microsoft.com/office/drawing/2014/main" id="{615BBA29-1E08-D89A-E7DF-C1AF88629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7114" y="1716796"/>
            <a:ext cx="6449549" cy="3353765"/>
          </a:xfrm>
          <a:prstGeom prst="rect">
            <a:avLst/>
          </a:prstGeom>
        </p:spPr>
      </p:pic>
      <p:sp>
        <p:nvSpPr>
          <p:cNvPr id="128" name="TextBox 127">
            <a:extLst>
              <a:ext uri="{FF2B5EF4-FFF2-40B4-BE49-F238E27FC236}">
                <a16:creationId xmlns:a16="http://schemas.microsoft.com/office/drawing/2014/main" id="{D7C72737-98CA-195D-3D8D-7C907D607D9C}"/>
              </a:ext>
            </a:extLst>
          </p:cNvPr>
          <p:cNvSpPr txBox="1"/>
          <p:nvPr/>
        </p:nvSpPr>
        <p:spPr>
          <a:xfrm>
            <a:off x="7910285" y="2533476"/>
            <a:ext cx="3443514" cy="34478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/>
              <a:t>my professional development goals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100"/>
              <a:t>Short term-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 Complete leadership training 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Increase confidence in </a:t>
            </a:r>
            <a:r>
              <a:rPr lang="en-US" sz="1100" err="1"/>
              <a:t>decsion</a:t>
            </a:r>
            <a:r>
              <a:rPr lang="en-US" sz="1100" dirty="0"/>
              <a:t> making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Improver </a:t>
            </a:r>
            <a:r>
              <a:rPr lang="en-US" sz="1100" err="1"/>
              <a:t>leardership</a:t>
            </a:r>
            <a:r>
              <a:rPr lang="en-US" sz="1100" dirty="0"/>
              <a:t> skills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100"/>
              <a:t>Long term-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 Become deputy manager or registered manager 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Develop management and leadership skills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Provide high quality person centered 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/>
              <a:t>Developing clear career pathways and workforce skills is essential for improving service quality in health and social care (care quality commission, 2025).</a:t>
            </a:r>
          </a:p>
        </p:txBody>
      </p: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8228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E7D351-4870-DA7F-3FAC-32CD0DDC2C29}"/>
              </a:ext>
            </a:extLst>
          </p:cNvPr>
          <p:cNvSpPr txBox="1"/>
          <p:nvPr/>
        </p:nvSpPr>
        <p:spPr>
          <a:xfrm>
            <a:off x="438912" y="841247"/>
            <a:ext cx="601065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1">
                <a:latin typeface="Rockwell"/>
              </a:rPr>
              <a:t>Conclusion: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C2F8D0-1FEB-5D34-16FD-07DB43BA56BC}"/>
              </a:ext>
            </a:extLst>
          </p:cNvPr>
          <p:cNvSpPr txBox="1"/>
          <p:nvPr/>
        </p:nvSpPr>
        <p:spPr>
          <a:xfrm>
            <a:off x="951335" y="1710824"/>
            <a:ext cx="39624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dirty="0"/>
              <a:t>Swot </a:t>
            </a:r>
            <a:r>
              <a:rPr lang="en-GB"/>
              <a:t>analysis supports career growth. </a:t>
            </a:r>
          </a:p>
          <a:p>
            <a:pPr marL="285750" indent="-285750">
              <a:buFont typeface="Wingdings"/>
              <a:buChar char="ü"/>
            </a:pPr>
            <a:r>
              <a:rPr lang="en-GB"/>
              <a:t>Continuous development improves care quality.</a:t>
            </a:r>
            <a:endParaRPr lang="en-GB" dirty="0"/>
          </a:p>
          <a:p>
            <a:pPr marL="285750" indent="-285750">
              <a:buFont typeface="Wingdings"/>
              <a:buChar char="ü"/>
            </a:pPr>
            <a:r>
              <a:rPr lang="en-GB" dirty="0"/>
              <a:t>Supports professional growt</a:t>
            </a:r>
            <a:r>
              <a:rPr lang="en-GB"/>
              <a:t>h and career planning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7D7901-7D32-4331-327C-A697AE0B9284}"/>
              </a:ext>
            </a:extLst>
          </p:cNvPr>
          <p:cNvSpPr txBox="1"/>
          <p:nvPr/>
        </p:nvSpPr>
        <p:spPr>
          <a:xfrm>
            <a:off x="601352" y="4216998"/>
            <a:ext cx="549859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By using my strengths, improving my weaknesses, and taking advantage of </a:t>
            </a:r>
            <a:r>
              <a:rPr lang="en-GB" dirty="0" err="1"/>
              <a:t>opportunties</a:t>
            </a:r>
            <a:r>
              <a:rPr lang="en-GB" dirty="0"/>
              <a:t>, I can become a more effective health and social care professional.</a:t>
            </a:r>
          </a:p>
        </p:txBody>
      </p:sp>
      <p:pic>
        <p:nvPicPr>
          <p:cNvPr id="5" name="Picture 4" descr="A diagram of a family&#10;&#10;AI-generated content may be incorrect.">
            <a:extLst>
              <a:ext uri="{FF2B5EF4-FFF2-40B4-BE49-F238E27FC236}">
                <a16:creationId xmlns:a16="http://schemas.microsoft.com/office/drawing/2014/main" id="{980D05F8-7E6E-3C59-0CBA-945FCA7B4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10400" y="778286"/>
            <a:ext cx="4718304" cy="491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046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5215D4-8430-2CB4-591C-39CCA6706C12}"/>
              </a:ext>
            </a:extLst>
          </p:cNvPr>
          <p:cNvSpPr txBox="1"/>
          <p:nvPr/>
        </p:nvSpPr>
        <p:spPr>
          <a:xfrm>
            <a:off x="487680" y="670560"/>
            <a:ext cx="3328416" cy="69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7D6764-0142-7C9D-D367-5E4B00AD894E}"/>
              </a:ext>
            </a:extLst>
          </p:cNvPr>
          <p:cNvSpPr txBox="1"/>
          <p:nvPr/>
        </p:nvSpPr>
        <p:spPr>
          <a:xfrm>
            <a:off x="316992" y="512064"/>
            <a:ext cx="442569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i="1">
                <a:latin typeface="Rockwell"/>
              </a:rPr>
              <a:t>References: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4EAFE1-463E-C57E-9C7C-1B18D79404FD}"/>
              </a:ext>
            </a:extLst>
          </p:cNvPr>
          <p:cNvSpPr txBox="1"/>
          <p:nvPr/>
        </p:nvSpPr>
        <p:spPr>
          <a:xfrm>
            <a:off x="390143" y="1109472"/>
            <a:ext cx="1120444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Care Learning (2025) How to use a SWOT analysis in health and social care. Available at: </a:t>
            </a:r>
            <a:r>
              <a:rPr lang="en-GB" sz="2000" dirty="0">
                <a:solidFill>
                  <a:srgbClr val="242424"/>
                </a:solidFill>
                <a:latin typeface="Arial"/>
                <a:cs typeface="Arial"/>
                <a:hlinkClick r:id="rId2"/>
              </a:rPr>
              <a:t>https://carelearning.org.uk</a:t>
            </a:r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 (Accessed: 24 March 2026).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Care Quality Commission (2025) The state of health care and adult social care in England 2024/25. Available at: </a:t>
            </a:r>
            <a:r>
              <a:rPr lang="en-GB" sz="2000" dirty="0">
                <a:solidFill>
                  <a:srgbClr val="242424"/>
                </a:solidFill>
                <a:latin typeface="Arial"/>
                <a:cs typeface="Arial"/>
                <a:hlinkClick r:id="rId3"/>
              </a:rPr>
              <a:t>https://www.cqc.org.uk</a:t>
            </a:r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 (Accessed: 24 March 2026).</a:t>
            </a:r>
            <a:endParaRPr lang="en-GB" sz="200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Health Research Authority (2025) Annual report and accounts 2024–2025. Available at: </a:t>
            </a:r>
            <a:r>
              <a:rPr lang="en-GB" sz="2000" dirty="0">
                <a:solidFill>
                  <a:srgbClr val="242424"/>
                </a:solidFill>
                <a:latin typeface="Arial"/>
                <a:cs typeface="Arial"/>
                <a:hlinkClick r:id="rId4"/>
              </a:rPr>
              <a:t>https://www.hra.nhs.uk</a:t>
            </a:r>
            <a:endParaRPr lang="en-GB" sz="200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GB" sz="2000">
                <a:solidFill>
                  <a:srgbClr val="242424"/>
                </a:solidFill>
                <a:latin typeface="Arial"/>
                <a:cs typeface="Arial"/>
              </a:rPr>
              <a:t>Social Care Wales (2025) Workforce well-being annual report 2024–2025. Available at: </a:t>
            </a:r>
            <a:r>
              <a:rPr lang="en-GB" sz="2000" dirty="0">
                <a:solidFill>
                  <a:srgbClr val="242424"/>
                </a:solidFill>
                <a:latin typeface="Arial"/>
                <a:cs typeface="Arial"/>
                <a:hlinkClick r:id="rId5"/>
              </a:rPr>
              <a:t>https://socialcare.wales</a:t>
            </a:r>
            <a:endParaRPr lang="en-GB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940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791</cp:revision>
  <dcterms:created xsi:type="dcterms:W3CDTF">2026-03-25T16:50:24Z</dcterms:created>
  <dcterms:modified xsi:type="dcterms:W3CDTF">2026-03-29T10:58:26Z</dcterms:modified>
</cp:coreProperties>
</file>