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6" r:id="rId9"/>
    <p:sldId id="269" r:id="rId10"/>
    <p:sldId id="268" r:id="rId11"/>
    <p:sldId id="267" r:id="rId12"/>
    <p:sldId id="270" r:id="rId13"/>
    <p:sldId id="271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EAE2"/>
    <a:srgbClr val="E7E8F8"/>
    <a:srgbClr val="C9F2E7"/>
    <a:srgbClr val="9EBBEB"/>
    <a:srgbClr val="C7BBEF"/>
    <a:srgbClr val="A45017"/>
    <a:srgbClr val="17588B"/>
    <a:srgbClr val="110D32"/>
    <a:srgbClr val="081609"/>
    <a:srgbClr val="1814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C1DD17-5188-2941-AFFE-6ABE54F98FB3}" v="1140" dt="2026-06-14T17:00:26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1358"/>
  </p:normalViewPr>
  <p:slideViewPr>
    <p:cSldViewPr snapToGrid="0">
      <p:cViewPr varScale="1">
        <p:scale>
          <a:sx n="115" d="100"/>
          <a:sy n="115" d="100"/>
        </p:scale>
        <p:origin x="47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eer Ishal (2128229)" userId="f411cc15-62d4-4411-a4a7-ab9af6ecc237" providerId="ADAL" clId="{2AC1DD17-5188-2941-AFFE-6ABE54F98FB3}"/>
    <pc:docChg chg="undo custSel modSld">
      <pc:chgData name="Abeer Ishal (2128229)" userId="f411cc15-62d4-4411-a4a7-ab9af6ecc237" providerId="ADAL" clId="{2AC1DD17-5188-2941-AFFE-6ABE54F98FB3}" dt="2026-06-14T17:02:22.693" v="593" actId="20577"/>
      <pc:docMkLst>
        <pc:docMk/>
      </pc:docMkLst>
      <pc:sldChg chg="modSp mod">
        <pc:chgData name="Abeer Ishal (2128229)" userId="f411cc15-62d4-4411-a4a7-ab9af6ecc237" providerId="ADAL" clId="{2AC1DD17-5188-2941-AFFE-6ABE54F98FB3}" dt="2026-06-14T16:59:31.969" v="578" actId="27636"/>
        <pc:sldMkLst>
          <pc:docMk/>
          <pc:sldMk cId="3488271464" sldId="256"/>
        </pc:sldMkLst>
        <pc:spChg chg="mod">
          <ac:chgData name="Abeer Ishal (2128229)" userId="f411cc15-62d4-4411-a4a7-ab9af6ecc237" providerId="ADAL" clId="{2AC1DD17-5188-2941-AFFE-6ABE54F98FB3}" dt="2026-06-14T16:59:31.969" v="578" actId="27636"/>
          <ac:spMkLst>
            <pc:docMk/>
            <pc:sldMk cId="3488271464" sldId="256"/>
            <ac:spMk id="16" creationId="{C1A7FEA8-0E32-BD48-B903-734D045C0D7E}"/>
          </ac:spMkLst>
        </pc:spChg>
      </pc:sldChg>
      <pc:sldChg chg="addSp delSp modSp mod">
        <pc:chgData name="Abeer Ishal (2128229)" userId="f411cc15-62d4-4411-a4a7-ab9af6ecc237" providerId="ADAL" clId="{2AC1DD17-5188-2941-AFFE-6ABE54F98FB3}" dt="2026-06-13T21:56:12.165" v="31" actId="1076"/>
        <pc:sldMkLst>
          <pc:docMk/>
          <pc:sldMk cId="3287735595" sldId="257"/>
        </pc:sldMkLst>
        <pc:spChg chg="add del mod">
          <ac:chgData name="Abeer Ishal (2128229)" userId="f411cc15-62d4-4411-a4a7-ab9af6ecc237" providerId="ADAL" clId="{2AC1DD17-5188-2941-AFFE-6ABE54F98FB3}" dt="2026-06-13T21:56:02.924" v="29" actId="5793"/>
          <ac:spMkLst>
            <pc:docMk/>
            <pc:sldMk cId="3287735595" sldId="257"/>
            <ac:spMk id="11" creationId="{D6BDDF2C-E43B-EE16-4B02-D5B6CC1FDCA2}"/>
          </ac:spMkLst>
        </pc:spChg>
        <pc:picChg chg="mod">
          <ac:chgData name="Abeer Ishal (2128229)" userId="f411cc15-62d4-4411-a4a7-ab9af6ecc237" providerId="ADAL" clId="{2AC1DD17-5188-2941-AFFE-6ABE54F98FB3}" dt="2026-06-13T21:56:12.165" v="31" actId="1076"/>
          <ac:picMkLst>
            <pc:docMk/>
            <pc:sldMk cId="3287735595" sldId="257"/>
            <ac:picMk id="8" creationId="{9E79C1BD-AEE3-030B-8531-F187C792C5DE}"/>
          </ac:picMkLst>
        </pc:picChg>
      </pc:sldChg>
      <pc:sldChg chg="modSp mod">
        <pc:chgData name="Abeer Ishal (2128229)" userId="f411cc15-62d4-4411-a4a7-ab9af6ecc237" providerId="ADAL" clId="{2AC1DD17-5188-2941-AFFE-6ABE54F98FB3}" dt="2026-06-14T17:00:12.006" v="585" actId="20577"/>
        <pc:sldMkLst>
          <pc:docMk/>
          <pc:sldMk cId="1938558895" sldId="258"/>
        </pc:sldMkLst>
        <pc:spChg chg="mod">
          <ac:chgData name="Abeer Ishal (2128229)" userId="f411cc15-62d4-4411-a4a7-ab9af6ecc237" providerId="ADAL" clId="{2AC1DD17-5188-2941-AFFE-6ABE54F98FB3}" dt="2026-06-14T17:00:12.006" v="585" actId="20577"/>
          <ac:spMkLst>
            <pc:docMk/>
            <pc:sldMk cId="1938558895" sldId="258"/>
            <ac:spMk id="2" creationId="{DC55434E-8D78-E091-50E9-75791DA1535C}"/>
          </ac:spMkLst>
        </pc:spChg>
        <pc:spChg chg="mod">
          <ac:chgData name="Abeer Ishal (2128229)" userId="f411cc15-62d4-4411-a4a7-ab9af6ecc237" providerId="ADAL" clId="{2AC1DD17-5188-2941-AFFE-6ABE54F98FB3}" dt="2026-06-14T01:25:15.299" v="325" actId="20577"/>
          <ac:spMkLst>
            <pc:docMk/>
            <pc:sldMk cId="1938558895" sldId="258"/>
            <ac:spMk id="9" creationId="{C1DEA003-E4C2-E36A-0CD8-E28E511EC654}"/>
          </ac:spMkLst>
        </pc:spChg>
      </pc:sldChg>
      <pc:sldChg chg="addSp modSp mod">
        <pc:chgData name="Abeer Ishal (2128229)" userId="f411cc15-62d4-4411-a4a7-ab9af6ecc237" providerId="ADAL" clId="{2AC1DD17-5188-2941-AFFE-6ABE54F98FB3}" dt="2026-06-14T17:00:26.586" v="592" actId="313"/>
        <pc:sldMkLst>
          <pc:docMk/>
          <pc:sldMk cId="1711738762" sldId="259"/>
        </pc:sldMkLst>
        <pc:spChg chg="add mod">
          <ac:chgData name="Abeer Ishal (2128229)" userId="f411cc15-62d4-4411-a4a7-ab9af6ecc237" providerId="ADAL" clId="{2AC1DD17-5188-2941-AFFE-6ABE54F98FB3}" dt="2026-06-14T08:07:22.365" v="405" actId="255"/>
          <ac:spMkLst>
            <pc:docMk/>
            <pc:sldMk cId="1711738762" sldId="259"/>
            <ac:spMk id="3" creationId="{0815AB45-159A-0989-7D27-C7C6884E9B04}"/>
          </ac:spMkLst>
        </pc:spChg>
        <pc:spChg chg="mod">
          <ac:chgData name="Abeer Ishal (2128229)" userId="f411cc15-62d4-4411-a4a7-ab9af6ecc237" providerId="ADAL" clId="{2AC1DD17-5188-2941-AFFE-6ABE54F98FB3}" dt="2026-06-14T17:00:26.586" v="592" actId="313"/>
          <ac:spMkLst>
            <pc:docMk/>
            <pc:sldMk cId="1711738762" sldId="259"/>
            <ac:spMk id="11" creationId="{8993176C-DA3F-7B2F-A6DA-1172D39D1ADF}"/>
          </ac:spMkLst>
        </pc:spChg>
        <pc:spChg chg="mod">
          <ac:chgData name="Abeer Ishal (2128229)" userId="f411cc15-62d4-4411-a4a7-ab9af6ecc237" providerId="ADAL" clId="{2AC1DD17-5188-2941-AFFE-6ABE54F98FB3}" dt="2026-06-14T07:50:42.008" v="387" actId="1076"/>
          <ac:spMkLst>
            <pc:docMk/>
            <pc:sldMk cId="1711738762" sldId="259"/>
            <ac:spMk id="16" creationId="{539CC5DF-569C-8E6C-BF5D-C2A39BCBF2E0}"/>
          </ac:spMkLst>
        </pc:spChg>
        <pc:spChg chg="mod">
          <ac:chgData name="Abeer Ishal (2128229)" userId="f411cc15-62d4-4411-a4a7-ab9af6ecc237" providerId="ADAL" clId="{2AC1DD17-5188-2941-AFFE-6ABE54F98FB3}" dt="2026-06-13T23:37:28.555" v="243" actId="1076"/>
          <ac:spMkLst>
            <pc:docMk/>
            <pc:sldMk cId="1711738762" sldId="259"/>
            <ac:spMk id="19" creationId="{BD6FCB7B-1EC9-2DE1-3170-C32B9DBAA03A}"/>
          </ac:spMkLst>
        </pc:spChg>
        <pc:picChg chg="mod">
          <ac:chgData name="Abeer Ishal (2128229)" userId="f411cc15-62d4-4411-a4a7-ab9af6ecc237" providerId="ADAL" clId="{2AC1DD17-5188-2941-AFFE-6ABE54F98FB3}" dt="2026-06-13T23:37:23.486" v="242" actId="1076"/>
          <ac:picMkLst>
            <pc:docMk/>
            <pc:sldMk cId="1711738762" sldId="259"/>
            <ac:picMk id="18" creationId="{F79898A6-4B60-8C30-0D55-E1DF860739E7}"/>
          </ac:picMkLst>
        </pc:picChg>
      </pc:sldChg>
      <pc:sldChg chg="modSp mod">
        <pc:chgData name="Abeer Ishal (2128229)" userId="f411cc15-62d4-4411-a4a7-ab9af6ecc237" providerId="ADAL" clId="{2AC1DD17-5188-2941-AFFE-6ABE54F98FB3}" dt="2026-06-14T17:02:22.693" v="593" actId="20577"/>
        <pc:sldMkLst>
          <pc:docMk/>
          <pc:sldMk cId="1529491396" sldId="260"/>
        </pc:sldMkLst>
        <pc:spChg chg="mod">
          <ac:chgData name="Abeer Ishal (2128229)" userId="f411cc15-62d4-4411-a4a7-ab9af6ecc237" providerId="ADAL" clId="{2AC1DD17-5188-2941-AFFE-6ABE54F98FB3}" dt="2026-06-14T17:02:22.693" v="593" actId="20577"/>
          <ac:spMkLst>
            <pc:docMk/>
            <pc:sldMk cId="1529491396" sldId="260"/>
            <ac:spMk id="6" creationId="{FA1B357C-4082-4B6A-C4ED-259B3E08FC21}"/>
          </ac:spMkLst>
        </pc:spChg>
        <pc:spChg chg="mod">
          <ac:chgData name="Abeer Ishal (2128229)" userId="f411cc15-62d4-4411-a4a7-ab9af6ecc237" providerId="ADAL" clId="{2AC1DD17-5188-2941-AFFE-6ABE54F98FB3}" dt="2026-06-13T22:00:18.563" v="54" actId="20577"/>
          <ac:spMkLst>
            <pc:docMk/>
            <pc:sldMk cId="1529491396" sldId="260"/>
            <ac:spMk id="25" creationId="{00C81E4B-2C52-2E27-B023-24F2AC261E02}"/>
          </ac:spMkLst>
        </pc:spChg>
        <pc:spChg chg="mod">
          <ac:chgData name="Abeer Ishal (2128229)" userId="f411cc15-62d4-4411-a4a7-ab9af6ecc237" providerId="ADAL" clId="{2AC1DD17-5188-2941-AFFE-6ABE54F98FB3}" dt="2026-06-13T21:56:59.873" v="50" actId="20577"/>
          <ac:spMkLst>
            <pc:docMk/>
            <pc:sldMk cId="1529491396" sldId="260"/>
            <ac:spMk id="26" creationId="{B8D0A2EB-4D74-B6B9-ED18-5F1E6A715B5D}"/>
          </ac:spMkLst>
        </pc:spChg>
      </pc:sldChg>
      <pc:sldChg chg="modSp mod">
        <pc:chgData name="Abeer Ishal (2128229)" userId="f411cc15-62d4-4411-a4a7-ab9af6ecc237" providerId="ADAL" clId="{2AC1DD17-5188-2941-AFFE-6ABE54F98FB3}" dt="2026-06-14T16:37:34.328" v="501" actId="1076"/>
        <pc:sldMkLst>
          <pc:docMk/>
          <pc:sldMk cId="790584585" sldId="262"/>
        </pc:sldMkLst>
        <pc:spChg chg="mod">
          <ac:chgData name="Abeer Ishal (2128229)" userId="f411cc15-62d4-4411-a4a7-ab9af6ecc237" providerId="ADAL" clId="{2AC1DD17-5188-2941-AFFE-6ABE54F98FB3}" dt="2026-06-14T16:37:25.545" v="499" actId="1076"/>
          <ac:spMkLst>
            <pc:docMk/>
            <pc:sldMk cId="790584585" sldId="262"/>
            <ac:spMk id="7" creationId="{A34F0076-BBDF-C2F1-75F5-E8DF474A138F}"/>
          </ac:spMkLst>
        </pc:spChg>
        <pc:graphicFrameChg chg="mod">
          <ac:chgData name="Abeer Ishal (2128229)" userId="f411cc15-62d4-4411-a4a7-ab9af6ecc237" providerId="ADAL" clId="{2AC1DD17-5188-2941-AFFE-6ABE54F98FB3}" dt="2026-06-14T16:37:34.328" v="501" actId="1076"/>
          <ac:graphicFrameMkLst>
            <pc:docMk/>
            <pc:sldMk cId="790584585" sldId="262"/>
            <ac:graphicFrameMk id="13" creationId="{EAC6DACB-12C8-61DE-D09C-ADE92BF128E3}"/>
          </ac:graphicFrameMkLst>
        </pc:graphicFrameChg>
      </pc:sldChg>
      <pc:sldChg chg="modSp mod">
        <pc:chgData name="Abeer Ishal (2128229)" userId="f411cc15-62d4-4411-a4a7-ab9af6ecc237" providerId="ADAL" clId="{2AC1DD17-5188-2941-AFFE-6ABE54F98FB3}" dt="2026-06-14T16:26:15.038" v="478" actId="20577"/>
        <pc:sldMkLst>
          <pc:docMk/>
          <pc:sldMk cId="3416185482" sldId="264"/>
        </pc:sldMkLst>
        <pc:spChg chg="mod">
          <ac:chgData name="Abeer Ishal (2128229)" userId="f411cc15-62d4-4411-a4a7-ab9af6ecc237" providerId="ADAL" clId="{2AC1DD17-5188-2941-AFFE-6ABE54F98FB3}" dt="2026-06-13T22:36:44.380" v="182" actId="20577"/>
          <ac:spMkLst>
            <pc:docMk/>
            <pc:sldMk cId="3416185482" sldId="264"/>
            <ac:spMk id="10" creationId="{2E79F0F0-FC20-2245-091B-44B704589B7B}"/>
          </ac:spMkLst>
        </pc:spChg>
        <pc:spChg chg="mod">
          <ac:chgData name="Abeer Ishal (2128229)" userId="f411cc15-62d4-4411-a4a7-ab9af6ecc237" providerId="ADAL" clId="{2AC1DD17-5188-2941-AFFE-6ABE54F98FB3}" dt="2026-06-14T16:26:15.038" v="478" actId="20577"/>
          <ac:spMkLst>
            <pc:docMk/>
            <pc:sldMk cId="3416185482" sldId="264"/>
            <ac:spMk id="11" creationId="{E98E37D5-5544-DCFA-B639-DF76C86272B2}"/>
          </ac:spMkLst>
        </pc:spChg>
      </pc:sldChg>
      <pc:sldChg chg="modSp mod">
        <pc:chgData name="Abeer Ishal (2128229)" userId="f411cc15-62d4-4411-a4a7-ab9af6ecc237" providerId="ADAL" clId="{2AC1DD17-5188-2941-AFFE-6ABE54F98FB3}" dt="2026-06-14T16:56:00.514" v="567" actId="20577"/>
        <pc:sldMkLst>
          <pc:docMk/>
          <pc:sldMk cId="504288232" sldId="266"/>
        </pc:sldMkLst>
        <pc:spChg chg="mod">
          <ac:chgData name="Abeer Ishal (2128229)" userId="f411cc15-62d4-4411-a4a7-ab9af6ecc237" providerId="ADAL" clId="{2AC1DD17-5188-2941-AFFE-6ABE54F98FB3}" dt="2026-06-14T16:56:00.514" v="567" actId="20577"/>
          <ac:spMkLst>
            <pc:docMk/>
            <pc:sldMk cId="504288232" sldId="266"/>
            <ac:spMk id="6" creationId="{CE4A2EC9-ED2D-887E-FCBE-55C62E0F632D}"/>
          </ac:spMkLst>
        </pc:spChg>
        <pc:spChg chg="mod">
          <ac:chgData name="Abeer Ishal (2128229)" userId="f411cc15-62d4-4411-a4a7-ab9af6ecc237" providerId="ADAL" clId="{2AC1DD17-5188-2941-AFFE-6ABE54F98FB3}" dt="2026-06-14T16:55:37.848" v="565" actId="20577"/>
          <ac:spMkLst>
            <pc:docMk/>
            <pc:sldMk cId="504288232" sldId="266"/>
            <ac:spMk id="7" creationId="{19CF3DF5-7A33-1A29-A19A-F2E55F613497}"/>
          </ac:spMkLst>
        </pc:spChg>
        <pc:spChg chg="mod">
          <ac:chgData name="Abeer Ishal (2128229)" userId="f411cc15-62d4-4411-a4a7-ab9af6ecc237" providerId="ADAL" clId="{2AC1DD17-5188-2941-AFFE-6ABE54F98FB3}" dt="2026-06-14T00:58:44.042" v="321" actId="20577"/>
          <ac:spMkLst>
            <pc:docMk/>
            <pc:sldMk cId="504288232" sldId="266"/>
            <ac:spMk id="15" creationId="{D711C85C-B0C3-CE71-5A09-393953BFA975}"/>
          </ac:spMkLst>
        </pc:spChg>
      </pc:sldChg>
      <pc:sldChg chg="modSp mod">
        <pc:chgData name="Abeer Ishal (2128229)" userId="f411cc15-62d4-4411-a4a7-ab9af6ecc237" providerId="ADAL" clId="{2AC1DD17-5188-2941-AFFE-6ABE54F98FB3}" dt="2026-06-14T16:46:03.696" v="531" actId="20577"/>
        <pc:sldMkLst>
          <pc:docMk/>
          <pc:sldMk cId="232311812" sldId="267"/>
        </pc:sldMkLst>
        <pc:spChg chg="mod">
          <ac:chgData name="Abeer Ishal (2128229)" userId="f411cc15-62d4-4411-a4a7-ab9af6ecc237" providerId="ADAL" clId="{2AC1DD17-5188-2941-AFFE-6ABE54F98FB3}" dt="2026-06-13T22:46:24.884" v="225" actId="1076"/>
          <ac:spMkLst>
            <pc:docMk/>
            <pc:sldMk cId="232311812" sldId="267"/>
            <ac:spMk id="6" creationId="{436692CD-C9E4-9CF7-0915-6C4723B61FC8}"/>
          </ac:spMkLst>
        </pc:spChg>
        <pc:spChg chg="mod">
          <ac:chgData name="Abeer Ishal (2128229)" userId="f411cc15-62d4-4411-a4a7-ab9af6ecc237" providerId="ADAL" clId="{2AC1DD17-5188-2941-AFFE-6ABE54F98FB3}" dt="2026-06-14T16:46:03.696" v="531" actId="20577"/>
          <ac:spMkLst>
            <pc:docMk/>
            <pc:sldMk cId="232311812" sldId="267"/>
            <ac:spMk id="8" creationId="{093E6CD5-E5F0-3FC6-204E-81206580222E}"/>
          </ac:spMkLst>
        </pc:spChg>
        <pc:spChg chg="mod">
          <ac:chgData name="Abeer Ishal (2128229)" userId="f411cc15-62d4-4411-a4a7-ab9af6ecc237" providerId="ADAL" clId="{2AC1DD17-5188-2941-AFFE-6ABE54F98FB3}" dt="2026-06-13T22:46:15.492" v="223" actId="1076"/>
          <ac:spMkLst>
            <pc:docMk/>
            <pc:sldMk cId="232311812" sldId="267"/>
            <ac:spMk id="10" creationId="{CE54CECD-0E5F-558E-9717-62609DAD2C0A}"/>
          </ac:spMkLst>
        </pc:spChg>
        <pc:spChg chg="mod">
          <ac:chgData name="Abeer Ishal (2128229)" userId="f411cc15-62d4-4411-a4a7-ab9af6ecc237" providerId="ADAL" clId="{2AC1DD17-5188-2941-AFFE-6ABE54F98FB3}" dt="2026-06-14T16:36:18.079" v="496" actId="20577"/>
          <ac:spMkLst>
            <pc:docMk/>
            <pc:sldMk cId="232311812" sldId="267"/>
            <ac:spMk id="11" creationId="{CC025F95-19C5-0BB7-F1CE-074EF490FC2A}"/>
          </ac:spMkLst>
        </pc:spChg>
        <pc:spChg chg="mod">
          <ac:chgData name="Abeer Ishal (2128229)" userId="f411cc15-62d4-4411-a4a7-ab9af6ecc237" providerId="ADAL" clId="{2AC1DD17-5188-2941-AFFE-6ABE54F98FB3}" dt="2026-06-13T22:46:18.312" v="224" actId="1076"/>
          <ac:spMkLst>
            <pc:docMk/>
            <pc:sldMk cId="232311812" sldId="267"/>
            <ac:spMk id="16" creationId="{90A8064C-6A48-DBD9-1199-2B3AE6C39FDC}"/>
          </ac:spMkLst>
        </pc:spChg>
      </pc:sldChg>
      <pc:sldChg chg="modSp mod">
        <pc:chgData name="Abeer Ishal (2128229)" userId="f411cc15-62d4-4411-a4a7-ab9af6ecc237" providerId="ADAL" clId="{2AC1DD17-5188-2941-AFFE-6ABE54F98FB3}" dt="2026-06-14T16:44:44.543" v="505" actId="1076"/>
        <pc:sldMkLst>
          <pc:docMk/>
          <pc:sldMk cId="2306920727" sldId="268"/>
        </pc:sldMkLst>
        <pc:spChg chg="mod">
          <ac:chgData name="Abeer Ishal (2128229)" userId="f411cc15-62d4-4411-a4a7-ab9af6ecc237" providerId="ADAL" clId="{2AC1DD17-5188-2941-AFFE-6ABE54F98FB3}" dt="2026-06-14T16:35:14.693" v="482" actId="1076"/>
          <ac:spMkLst>
            <pc:docMk/>
            <pc:sldMk cId="2306920727" sldId="268"/>
            <ac:spMk id="6" creationId="{6FEC8E87-B727-D298-8C67-4B021BBDE6D0}"/>
          </ac:spMkLst>
        </pc:spChg>
        <pc:spChg chg="mod">
          <ac:chgData name="Abeer Ishal (2128229)" userId="f411cc15-62d4-4411-a4a7-ab9af6ecc237" providerId="ADAL" clId="{2AC1DD17-5188-2941-AFFE-6ABE54F98FB3}" dt="2026-06-14T16:35:27.937" v="483" actId="255"/>
          <ac:spMkLst>
            <pc:docMk/>
            <pc:sldMk cId="2306920727" sldId="268"/>
            <ac:spMk id="9" creationId="{9CAD3C36-1C85-1CBA-3D74-31FD77317C88}"/>
          </ac:spMkLst>
        </pc:spChg>
        <pc:spChg chg="mod">
          <ac:chgData name="Abeer Ishal (2128229)" userId="f411cc15-62d4-4411-a4a7-ab9af6ecc237" providerId="ADAL" clId="{2AC1DD17-5188-2941-AFFE-6ABE54F98FB3}" dt="2026-06-14T16:44:44.543" v="505" actId="1076"/>
          <ac:spMkLst>
            <pc:docMk/>
            <pc:sldMk cId="2306920727" sldId="268"/>
            <ac:spMk id="12" creationId="{AA319D30-45A8-5311-DF8E-1378253D72C5}"/>
          </ac:spMkLst>
        </pc:spChg>
        <pc:spChg chg="mod">
          <ac:chgData name="Abeer Ishal (2128229)" userId="f411cc15-62d4-4411-a4a7-ab9af6ecc237" providerId="ADAL" clId="{2AC1DD17-5188-2941-AFFE-6ABE54F98FB3}" dt="2026-06-14T16:44:39.175" v="504" actId="1076"/>
          <ac:spMkLst>
            <pc:docMk/>
            <pc:sldMk cId="2306920727" sldId="268"/>
            <ac:spMk id="15" creationId="{3F11F510-D9BE-BFF0-D47D-B0A0FB09A563}"/>
          </ac:spMkLst>
        </pc:spChg>
        <pc:picChg chg="mod">
          <ac:chgData name="Abeer Ishal (2128229)" userId="f411cc15-62d4-4411-a4a7-ab9af6ecc237" providerId="ADAL" clId="{2AC1DD17-5188-2941-AFFE-6ABE54F98FB3}" dt="2026-06-14T16:44:33.233" v="503" actId="1076"/>
          <ac:picMkLst>
            <pc:docMk/>
            <pc:sldMk cId="2306920727" sldId="268"/>
            <ac:picMk id="14" creationId="{A3FC40E4-FB65-6CE7-5052-3193FC15A7AA}"/>
          </ac:picMkLst>
        </pc:picChg>
      </pc:sldChg>
      <pc:sldChg chg="modSp">
        <pc:chgData name="Abeer Ishal (2128229)" userId="f411cc15-62d4-4411-a4a7-ab9af6ecc237" providerId="ADAL" clId="{2AC1DD17-5188-2941-AFFE-6ABE54F98FB3}" dt="2026-06-13T22:37:23.845" v="198" actId="20577"/>
        <pc:sldMkLst>
          <pc:docMk/>
          <pc:sldMk cId="616717589" sldId="269"/>
        </pc:sldMkLst>
        <pc:spChg chg="mod">
          <ac:chgData name="Abeer Ishal (2128229)" userId="f411cc15-62d4-4411-a4a7-ab9af6ecc237" providerId="ADAL" clId="{2AC1DD17-5188-2941-AFFE-6ABE54F98FB3}" dt="2026-06-13T22:37:23.845" v="198" actId="20577"/>
          <ac:spMkLst>
            <pc:docMk/>
            <pc:sldMk cId="616717589" sldId="269"/>
            <ac:spMk id="5" creationId="{80259930-C7FE-99CC-2CD4-B169E939B1E8}"/>
          </ac:spMkLst>
        </pc:spChg>
      </pc:sldChg>
      <pc:sldChg chg="modSp mod">
        <pc:chgData name="Abeer Ishal (2128229)" userId="f411cc15-62d4-4411-a4a7-ab9af6ecc237" providerId="ADAL" clId="{2AC1DD17-5188-2941-AFFE-6ABE54F98FB3}" dt="2026-06-14T16:46:49.415" v="534" actId="1076"/>
        <pc:sldMkLst>
          <pc:docMk/>
          <pc:sldMk cId="4159355413" sldId="270"/>
        </pc:sldMkLst>
        <pc:spChg chg="mod">
          <ac:chgData name="Abeer Ishal (2128229)" userId="f411cc15-62d4-4411-a4a7-ab9af6ecc237" providerId="ADAL" clId="{2AC1DD17-5188-2941-AFFE-6ABE54F98FB3}" dt="2026-06-14T16:46:45.831" v="533" actId="1076"/>
          <ac:spMkLst>
            <pc:docMk/>
            <pc:sldMk cId="4159355413" sldId="270"/>
            <ac:spMk id="10" creationId="{E7967268-ADBB-7C9B-ABAB-F11D7075744E}"/>
          </ac:spMkLst>
        </pc:spChg>
        <pc:spChg chg="mod">
          <ac:chgData name="Abeer Ishal (2128229)" userId="f411cc15-62d4-4411-a4a7-ab9af6ecc237" providerId="ADAL" clId="{2AC1DD17-5188-2941-AFFE-6ABE54F98FB3}" dt="2026-06-14T16:46:49.415" v="534" actId="1076"/>
          <ac:spMkLst>
            <pc:docMk/>
            <pc:sldMk cId="4159355413" sldId="270"/>
            <ac:spMk id="14" creationId="{9B80C4B2-C1B6-1341-8D58-29206157AE6D}"/>
          </ac:spMkLst>
        </pc:spChg>
      </pc:sldChg>
      <pc:sldChg chg="modSp mod">
        <pc:chgData name="Abeer Ishal (2128229)" userId="f411cc15-62d4-4411-a4a7-ab9af6ecc237" providerId="ADAL" clId="{2AC1DD17-5188-2941-AFFE-6ABE54F98FB3}" dt="2026-06-14T08:11:15.925" v="414" actId="1076"/>
        <pc:sldMkLst>
          <pc:docMk/>
          <pc:sldMk cId="3117333603" sldId="271"/>
        </pc:sldMkLst>
        <pc:spChg chg="mod">
          <ac:chgData name="Abeer Ishal (2128229)" userId="f411cc15-62d4-4411-a4a7-ab9af6ecc237" providerId="ADAL" clId="{2AC1DD17-5188-2941-AFFE-6ABE54F98FB3}" dt="2026-06-14T08:11:11.755" v="413" actId="1076"/>
          <ac:spMkLst>
            <pc:docMk/>
            <pc:sldMk cId="3117333603" sldId="271"/>
            <ac:spMk id="5" creationId="{C5A9B206-9E44-CBB3-B26E-790BECE6855D}"/>
          </ac:spMkLst>
        </pc:spChg>
        <pc:spChg chg="mod">
          <ac:chgData name="Abeer Ishal (2128229)" userId="f411cc15-62d4-4411-a4a7-ab9af6ecc237" providerId="ADAL" clId="{2AC1DD17-5188-2941-AFFE-6ABE54F98FB3}" dt="2026-06-14T08:11:15.925" v="414" actId="1076"/>
          <ac:spMkLst>
            <pc:docMk/>
            <pc:sldMk cId="3117333603" sldId="271"/>
            <ac:spMk id="11" creationId="{843E7116-34C4-EAEB-1C5E-11EFE5722890}"/>
          </ac:spMkLst>
        </pc:spChg>
      </pc:sldChg>
      <pc:sldChg chg="modSp mod">
        <pc:chgData name="Abeer Ishal (2128229)" userId="f411cc15-62d4-4411-a4a7-ab9af6ecc237" providerId="ADAL" clId="{2AC1DD17-5188-2941-AFFE-6ABE54F98FB3}" dt="2026-06-14T08:12:39.132" v="417" actId="21"/>
        <pc:sldMkLst>
          <pc:docMk/>
          <pc:sldMk cId="2479228482" sldId="272"/>
        </pc:sldMkLst>
        <pc:spChg chg="mod">
          <ac:chgData name="Abeer Ishal (2128229)" userId="f411cc15-62d4-4411-a4a7-ab9af6ecc237" providerId="ADAL" clId="{2AC1DD17-5188-2941-AFFE-6ABE54F98FB3}" dt="2026-06-14T08:12:39.132" v="417" actId="21"/>
          <ac:spMkLst>
            <pc:docMk/>
            <pc:sldMk cId="2479228482" sldId="272"/>
            <ac:spMk id="8" creationId="{44FF863B-1731-8228-551E-271DB6B8D851}"/>
          </ac:spMkLst>
        </pc:spChg>
      </pc:sldChg>
      <pc:sldChg chg="modSp mod">
        <pc:chgData name="Abeer Ishal (2128229)" userId="f411cc15-62d4-4411-a4a7-ab9af6ecc237" providerId="ADAL" clId="{2AC1DD17-5188-2941-AFFE-6ABE54F98FB3}" dt="2026-06-14T08:12:51.705" v="419" actId="20577"/>
        <pc:sldMkLst>
          <pc:docMk/>
          <pc:sldMk cId="2583433578" sldId="273"/>
        </pc:sldMkLst>
        <pc:spChg chg="mod">
          <ac:chgData name="Abeer Ishal (2128229)" userId="f411cc15-62d4-4411-a4a7-ab9af6ecc237" providerId="ADAL" clId="{2AC1DD17-5188-2941-AFFE-6ABE54F98FB3}" dt="2026-06-14T08:12:51.705" v="419" actId="20577"/>
          <ac:spMkLst>
            <pc:docMk/>
            <pc:sldMk cId="2583433578" sldId="273"/>
            <ac:spMk id="6" creationId="{8509725B-59F7-8CD6-E921-7DDAB8F86E4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E81B20-565C-9F4B-88AF-61EFCCDD7D21}" type="doc">
      <dgm:prSet loTypeId="urn:microsoft.com/office/officeart/2008/layout/HexagonCluster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9738CB-38D3-444E-8FD9-CFEFB34AE85A}">
      <dgm:prSet phldrT="[Text]"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(Hamilton-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Giachritsis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2020)</a:t>
          </a:r>
          <a:endParaRPr lang="en-GB" sz="1600" dirty="0"/>
        </a:p>
      </dgm:t>
    </dgm:pt>
    <dgm:pt modelId="{955D3131-50AC-3A4B-806F-42395EE3614C}" type="parTrans" cxnId="{43052F54-2396-E440-8AA7-D9AB785599A7}">
      <dgm:prSet/>
      <dgm:spPr/>
      <dgm:t>
        <a:bodyPr/>
        <a:lstStyle/>
        <a:p>
          <a:endParaRPr lang="en-GB"/>
        </a:p>
      </dgm:t>
    </dgm:pt>
    <dgm:pt modelId="{5D80364F-3C8C-5743-929F-24295D06FD38}" type="sibTrans" cxnId="{43052F54-2396-E440-8AA7-D9AB785599A7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</dgm:spPr>
      <dgm:t>
        <a:bodyPr/>
        <a:lstStyle/>
        <a:p>
          <a:endParaRPr lang="en-GB"/>
        </a:p>
      </dgm:t>
    </dgm:pt>
    <dgm:pt modelId="{28C5E5AC-3D8B-A24D-AAD3-8052D721BF69}">
      <dgm:prSet phldrT="[Text]" custT="1"/>
      <dgm:spPr/>
      <dgm:t>
        <a:bodyPr/>
        <a:lstStyle/>
        <a:p>
          <a:r>
            <a:rPr lang="en-US" sz="1400" b="1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Emotional: </a:t>
          </a:r>
        </a:p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Loss of self-esteem, shame, self-blame, guilt, self-loathing, and fear</a:t>
          </a:r>
          <a:endParaRPr lang="en-GB" sz="1400" dirty="0"/>
        </a:p>
      </dgm:t>
    </dgm:pt>
    <dgm:pt modelId="{A4398B9D-AD20-984A-8E10-E05E6EFCD3CD}" type="parTrans" cxnId="{0D2E7247-859B-4F48-B76B-796F82D8C1DE}">
      <dgm:prSet/>
      <dgm:spPr/>
      <dgm:t>
        <a:bodyPr/>
        <a:lstStyle/>
        <a:p>
          <a:endParaRPr lang="en-GB"/>
        </a:p>
      </dgm:t>
    </dgm:pt>
    <dgm:pt modelId="{DF015883-ED50-914B-91E0-E2E244AE9B0B}" type="sibTrans" cxnId="{0D2E7247-859B-4F48-B76B-796F82D8C1DE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</dgm:spPr>
      <dgm:t>
        <a:bodyPr/>
        <a:lstStyle/>
        <a:p>
          <a:endParaRPr lang="en-GB"/>
        </a:p>
      </dgm:t>
    </dgm:pt>
    <dgm:pt modelId="{7C4605F0-F8CC-0D49-B9E9-660A9398E1E2}">
      <dgm:prSet phldrT="[Text]" custT="1"/>
      <dgm:spPr/>
      <dgm:t>
        <a:bodyPr/>
        <a:lstStyle/>
        <a:p>
          <a:r>
            <a:rPr lang="en-US" sz="1400" b="1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Psychological:</a:t>
          </a:r>
        </a:p>
        <a:p>
          <a:r>
            <a: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Depression, </a:t>
          </a:r>
          <a:r>
            <a: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suicidal thoughts, anxiety, self-harm, PTSD, dissociation, and anger. </a:t>
          </a:r>
        </a:p>
        <a:p>
          <a:r>
            <a:rPr lang="en-GB" sz="1300" dirty="0">
              <a:solidFill>
                <a:schemeClr val="tx1"/>
              </a:solidFill>
            </a:rPr>
            <a:t> </a:t>
          </a:r>
        </a:p>
      </dgm:t>
    </dgm:pt>
    <dgm:pt modelId="{E0723269-66F0-FD4D-A0DC-B68C605A9607}" type="parTrans" cxnId="{1BED7AA6-9BEF-4C44-8F58-331197C0FEBC}">
      <dgm:prSet/>
      <dgm:spPr/>
      <dgm:t>
        <a:bodyPr/>
        <a:lstStyle/>
        <a:p>
          <a:endParaRPr lang="en-GB"/>
        </a:p>
      </dgm:t>
    </dgm:pt>
    <dgm:pt modelId="{4D908CE1-7843-E949-8F61-109CD5D0EB72}" type="sibTrans" cxnId="{1BED7AA6-9BEF-4C44-8F58-331197C0FEBC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</dgm:spPr>
      <dgm:t>
        <a:bodyPr/>
        <a:lstStyle/>
        <a:p>
          <a:endParaRPr lang="en-GB"/>
        </a:p>
      </dgm:t>
    </dgm:pt>
    <dgm:pt modelId="{11D3D765-A8B4-5747-B0DC-56826B660BFB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200" b="1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Child development:</a:t>
          </a:r>
        </a:p>
        <a:p>
          <a:r>
            <a: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
Poor relationship cultivation,
distorted sexual development, 
disturbed Academic growth, 
impaired professional advancement,
and hopelessness about the future 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39F1B2-E13C-354F-B7F8-5E06B7C9CF53}" type="parTrans" cxnId="{2DFBF392-7006-514A-BBBB-DA863A5DB717}">
      <dgm:prSet/>
      <dgm:spPr/>
      <dgm:t>
        <a:bodyPr/>
        <a:lstStyle/>
        <a:p>
          <a:endParaRPr lang="en-GB"/>
        </a:p>
      </dgm:t>
    </dgm:pt>
    <dgm:pt modelId="{194AB62E-A3EB-F943-829E-8235B4F37364}" type="sibTrans" cxnId="{2DFBF392-7006-514A-BBBB-DA863A5DB717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en-GB"/>
        </a:p>
      </dgm:t>
    </dgm:pt>
    <dgm:pt modelId="{CE96CDF2-8A65-CC45-A0F7-DCB0C2E12ACA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(Giles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</a:p>
      </dgm:t>
    </dgm:pt>
    <dgm:pt modelId="{8B819D26-EEF9-4C46-B7E0-A661E1F49E97}" type="parTrans" cxnId="{2C4DAFB0-9DA4-5A49-92E8-12959C61FEF1}">
      <dgm:prSet/>
      <dgm:spPr/>
      <dgm:t>
        <a:bodyPr/>
        <a:lstStyle/>
        <a:p>
          <a:endParaRPr lang="en-GB"/>
        </a:p>
      </dgm:t>
    </dgm:pt>
    <dgm:pt modelId="{6C39C40B-6399-DF4D-818F-3335249502FD}" type="sibTrans" cxnId="{2C4DAFB0-9DA4-5A49-92E8-12959C61FEF1}">
      <dgm:prSet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7000" r="-27000"/>
          </a:stretch>
        </a:blipFill>
      </dgm:spPr>
      <dgm:t>
        <a:bodyPr/>
        <a:lstStyle/>
        <a:p>
          <a:endParaRPr lang="en-GB"/>
        </a:p>
      </dgm:t>
    </dgm:pt>
    <dgm:pt modelId="{FEDCDD06-8C04-F24F-9402-A788FB84289C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200" b="1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Physical implication: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Exhaustion. 
challenges with focus, 
sleep disturbances,  physical discomfort and pain </a:t>
          </a:r>
        </a:p>
      </dgm:t>
    </dgm:pt>
    <dgm:pt modelId="{C21C78F7-173E-E649-86FC-FD3369BD6437}" type="parTrans" cxnId="{449839D2-990E-D748-95E7-A55D71971840}">
      <dgm:prSet/>
      <dgm:spPr/>
      <dgm:t>
        <a:bodyPr/>
        <a:lstStyle/>
        <a:p>
          <a:endParaRPr lang="en-GB"/>
        </a:p>
      </dgm:t>
    </dgm:pt>
    <dgm:pt modelId="{E6630B0C-FD7D-5947-BC45-6B4A2F24EAA5}" type="sibTrans" cxnId="{449839D2-990E-D748-95E7-A55D71971840}">
      <dgm:prSet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2000" r="-72000"/>
          </a:stretch>
        </a:blipFill>
      </dgm:spPr>
      <dgm:t>
        <a:bodyPr/>
        <a:lstStyle/>
        <a:p>
          <a:endParaRPr lang="en-GB"/>
        </a:p>
      </dgm:t>
    </dgm:pt>
    <dgm:pt modelId="{B8A26C52-844B-F24B-B0A3-10C0B102B818}" type="pres">
      <dgm:prSet presAssocID="{20E81B20-565C-9F4B-88AF-61EFCCDD7D21}" presName="Name0" presStyleCnt="0">
        <dgm:presLayoutVars>
          <dgm:chMax val="21"/>
          <dgm:chPref val="21"/>
        </dgm:presLayoutVars>
      </dgm:prSet>
      <dgm:spPr/>
    </dgm:pt>
    <dgm:pt modelId="{47B63907-AA89-0543-8DD0-54041382382E}" type="pres">
      <dgm:prSet presAssocID="{729738CB-38D3-444E-8FD9-CFEFB34AE85A}" presName="text1" presStyleCnt="0"/>
      <dgm:spPr/>
    </dgm:pt>
    <dgm:pt modelId="{4E5D6BE1-DFCE-D24C-95CC-A073A0AB66BD}" type="pres">
      <dgm:prSet presAssocID="{729738CB-38D3-444E-8FD9-CFEFB34AE85A}" presName="textRepeatNode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BAFD4431-02D2-5D4C-9FB4-C2EAB1B6D7B2}" type="pres">
      <dgm:prSet presAssocID="{729738CB-38D3-444E-8FD9-CFEFB34AE85A}" presName="textaccent1" presStyleCnt="0"/>
      <dgm:spPr/>
    </dgm:pt>
    <dgm:pt modelId="{33C83AE5-7FB2-0A47-9411-6B5E1A02DAAB}" type="pres">
      <dgm:prSet presAssocID="{729738CB-38D3-444E-8FD9-CFEFB34AE85A}" presName="accentRepeatNode" presStyleLbl="solidAlignAcc1" presStyleIdx="0" presStyleCnt="12"/>
      <dgm:spPr>
        <a:solidFill>
          <a:schemeClr val="accent1">
            <a:lumMod val="50000"/>
          </a:schemeClr>
        </a:solidFill>
      </dgm:spPr>
    </dgm:pt>
    <dgm:pt modelId="{C28773D7-5E51-0449-A9AB-0966B1DBCD6A}" type="pres">
      <dgm:prSet presAssocID="{5D80364F-3C8C-5743-929F-24295D06FD38}" presName="image1" presStyleCnt="0"/>
      <dgm:spPr/>
    </dgm:pt>
    <dgm:pt modelId="{4EEED13C-3C1F-EA47-AEBE-E36963ADB3E3}" type="pres">
      <dgm:prSet presAssocID="{5D80364F-3C8C-5743-929F-24295D06FD38}" presName="imageRepeatNode" presStyleLbl="alignAcc1" presStyleIdx="0" presStyleCnt="6"/>
      <dgm:spPr/>
    </dgm:pt>
    <dgm:pt modelId="{4BAB34DE-2087-3A44-908A-AEEB7849967E}" type="pres">
      <dgm:prSet presAssocID="{5D80364F-3C8C-5743-929F-24295D06FD38}" presName="imageaccent1" presStyleCnt="0"/>
      <dgm:spPr/>
    </dgm:pt>
    <dgm:pt modelId="{43F6879F-CD2F-F341-BAD0-6CA8203C3AFA}" type="pres">
      <dgm:prSet presAssocID="{5D80364F-3C8C-5743-929F-24295D06FD38}" presName="accentRepeatNode" presStyleLbl="solidAlignAcc1" presStyleIdx="1" presStyleCnt="12"/>
      <dgm:spPr>
        <a:solidFill>
          <a:schemeClr val="accent1">
            <a:lumMod val="50000"/>
          </a:schemeClr>
        </a:solidFill>
      </dgm:spPr>
    </dgm:pt>
    <dgm:pt modelId="{FC5FDCD7-6570-8348-B594-F3295ABD11C5}" type="pres">
      <dgm:prSet presAssocID="{28C5E5AC-3D8B-A24D-AAD3-8052D721BF69}" presName="text2" presStyleCnt="0"/>
      <dgm:spPr/>
    </dgm:pt>
    <dgm:pt modelId="{C1DFA56D-F6F1-AC41-93BD-3B241654D211}" type="pres">
      <dgm:prSet presAssocID="{28C5E5AC-3D8B-A24D-AAD3-8052D721BF69}" presName="textRepeatNode" presStyleLbl="alignNode1" presStyleIdx="1" presStyleCnt="6" custLinFactNeighborX="-1270">
        <dgm:presLayoutVars>
          <dgm:chMax val="0"/>
          <dgm:chPref val="0"/>
          <dgm:bulletEnabled val="1"/>
        </dgm:presLayoutVars>
      </dgm:prSet>
      <dgm:spPr/>
    </dgm:pt>
    <dgm:pt modelId="{B1D8A780-3C41-2D44-BFA0-8ECAC98FD181}" type="pres">
      <dgm:prSet presAssocID="{28C5E5AC-3D8B-A24D-AAD3-8052D721BF69}" presName="textaccent2" presStyleCnt="0"/>
      <dgm:spPr/>
    </dgm:pt>
    <dgm:pt modelId="{F13223D9-2DF6-DF42-B17A-1576203364BC}" type="pres">
      <dgm:prSet presAssocID="{28C5E5AC-3D8B-A24D-AAD3-8052D721BF69}" presName="accentRepeatNode" presStyleLbl="solidAlignAcc1" presStyleIdx="2" presStyleCnt="12"/>
      <dgm:spPr>
        <a:solidFill>
          <a:schemeClr val="accent1">
            <a:lumMod val="50000"/>
          </a:schemeClr>
        </a:solidFill>
      </dgm:spPr>
    </dgm:pt>
    <dgm:pt modelId="{767191EE-9EDA-7043-BC8A-6D3571479C2C}" type="pres">
      <dgm:prSet presAssocID="{DF015883-ED50-914B-91E0-E2E244AE9B0B}" presName="image2" presStyleCnt="0"/>
      <dgm:spPr/>
    </dgm:pt>
    <dgm:pt modelId="{40BAD97F-7F6B-6948-91F0-8905E71CEB86}" type="pres">
      <dgm:prSet presAssocID="{DF015883-ED50-914B-91E0-E2E244AE9B0B}" presName="imageRepeatNode" presStyleLbl="alignAcc1" presStyleIdx="1" presStyleCnt="6" custLinFactNeighborX="-5089" custLinFactNeighborY="20887"/>
      <dgm:spPr/>
    </dgm:pt>
    <dgm:pt modelId="{D3C3EB40-7459-5145-B2AF-DE72D4330D6A}" type="pres">
      <dgm:prSet presAssocID="{DF015883-ED50-914B-91E0-E2E244AE9B0B}" presName="imageaccent2" presStyleCnt="0"/>
      <dgm:spPr/>
    </dgm:pt>
    <dgm:pt modelId="{7F3EC13D-3857-4943-8759-29A06C61ED2E}" type="pres">
      <dgm:prSet presAssocID="{DF015883-ED50-914B-91E0-E2E244AE9B0B}" presName="accentRepeatNode" presStyleLbl="solidAlignAcc1" presStyleIdx="3" presStyleCnt="12"/>
      <dgm:spPr>
        <a:solidFill>
          <a:schemeClr val="accent1">
            <a:lumMod val="50000"/>
          </a:schemeClr>
        </a:solidFill>
      </dgm:spPr>
    </dgm:pt>
    <dgm:pt modelId="{A15FABE2-6AEB-3540-BF23-9A87106E83B9}" type="pres">
      <dgm:prSet presAssocID="{7C4605F0-F8CC-0D49-B9E9-660A9398E1E2}" presName="text3" presStyleCnt="0"/>
      <dgm:spPr/>
    </dgm:pt>
    <dgm:pt modelId="{5D659E51-EEE3-854D-9DE4-62A812E3894F}" type="pres">
      <dgm:prSet presAssocID="{7C4605F0-F8CC-0D49-B9E9-660A9398E1E2}" presName="textRepeatNode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5BCA54EE-441D-724D-BCC7-5C47F2342A12}" type="pres">
      <dgm:prSet presAssocID="{7C4605F0-F8CC-0D49-B9E9-660A9398E1E2}" presName="textaccent3" presStyleCnt="0"/>
      <dgm:spPr/>
    </dgm:pt>
    <dgm:pt modelId="{7ECD01C8-50D1-0444-B33A-97942664A046}" type="pres">
      <dgm:prSet presAssocID="{7C4605F0-F8CC-0D49-B9E9-660A9398E1E2}" presName="accentRepeatNode" presStyleLbl="solidAlignAcc1" presStyleIdx="4" presStyleCnt="12" custLinFactX="55540" custLinFactY="156138" custLinFactNeighborX="100000" custLinFactNeighborY="200000"/>
      <dgm:spPr>
        <a:solidFill>
          <a:schemeClr val="accent1">
            <a:lumMod val="50000"/>
          </a:schemeClr>
        </a:solidFill>
      </dgm:spPr>
    </dgm:pt>
    <dgm:pt modelId="{92D61699-FE42-9C40-951F-0842866ED8C5}" type="pres">
      <dgm:prSet presAssocID="{4D908CE1-7843-E949-8F61-109CD5D0EB72}" presName="image3" presStyleCnt="0"/>
      <dgm:spPr/>
    </dgm:pt>
    <dgm:pt modelId="{D03EF7B6-6472-464F-A487-B8B3CDFD4D3D}" type="pres">
      <dgm:prSet presAssocID="{4D908CE1-7843-E949-8F61-109CD5D0EB72}" presName="imageRepeatNode" presStyleLbl="alignAcc1" presStyleIdx="2" presStyleCnt="6"/>
      <dgm:spPr/>
    </dgm:pt>
    <dgm:pt modelId="{AC72C0ED-5B0C-7C42-A775-97495E1DB893}" type="pres">
      <dgm:prSet presAssocID="{4D908CE1-7843-E949-8F61-109CD5D0EB72}" presName="imageaccent3" presStyleCnt="0"/>
      <dgm:spPr/>
    </dgm:pt>
    <dgm:pt modelId="{85A5B94B-7E1D-214F-84E1-A87EB27CC443}" type="pres">
      <dgm:prSet presAssocID="{4D908CE1-7843-E949-8F61-109CD5D0EB72}" presName="accentRepeatNode" presStyleLbl="solidAlignAcc1" presStyleIdx="5" presStyleCnt="12" custLinFactX="36098" custLinFactY="153416" custLinFactNeighborX="100000" custLinFactNeighborY="200000"/>
      <dgm:spPr>
        <a:solidFill>
          <a:schemeClr val="accent1">
            <a:lumMod val="50000"/>
          </a:schemeClr>
        </a:solidFill>
      </dgm:spPr>
    </dgm:pt>
    <dgm:pt modelId="{F72D28FA-AEBE-004B-93DA-2E2F0EE2EA24}" type="pres">
      <dgm:prSet presAssocID="{11D3D765-A8B4-5747-B0DC-56826B660BFB}" presName="text4" presStyleCnt="0"/>
      <dgm:spPr/>
    </dgm:pt>
    <dgm:pt modelId="{A5F0FF74-8F10-4E40-BCC1-AC81B82E259B}" type="pres">
      <dgm:prSet presAssocID="{11D3D765-A8B4-5747-B0DC-56826B660BFB}" presName="textRepeatNode" presStyleLbl="alignNode1" presStyleIdx="3" presStyleCnt="6" custScaleY="138287">
        <dgm:presLayoutVars>
          <dgm:chMax val="0"/>
          <dgm:chPref val="0"/>
          <dgm:bulletEnabled val="1"/>
        </dgm:presLayoutVars>
      </dgm:prSet>
      <dgm:spPr/>
    </dgm:pt>
    <dgm:pt modelId="{C328B1FD-FA3C-D648-878E-7874A5C6B243}" type="pres">
      <dgm:prSet presAssocID="{11D3D765-A8B4-5747-B0DC-56826B660BFB}" presName="textaccent4" presStyleCnt="0"/>
      <dgm:spPr/>
    </dgm:pt>
    <dgm:pt modelId="{E6BA28CD-279A-944C-9B5D-2677ADAC0625}" type="pres">
      <dgm:prSet presAssocID="{11D3D765-A8B4-5747-B0DC-56826B660BFB}" presName="accentRepeatNode" presStyleLbl="solidAlignAcc1" presStyleIdx="6" presStyleCnt="12"/>
      <dgm:spPr>
        <a:solidFill>
          <a:schemeClr val="tx2">
            <a:lumMod val="25000"/>
          </a:schemeClr>
        </a:solidFill>
      </dgm:spPr>
    </dgm:pt>
    <dgm:pt modelId="{16C923F0-62BD-F84B-837A-F4EEDB6D4D28}" type="pres">
      <dgm:prSet presAssocID="{194AB62E-A3EB-F943-829E-8235B4F37364}" presName="image4" presStyleCnt="0"/>
      <dgm:spPr/>
    </dgm:pt>
    <dgm:pt modelId="{50E00FCE-CD4D-1F45-BDBB-6326BFC43C34}" type="pres">
      <dgm:prSet presAssocID="{194AB62E-A3EB-F943-829E-8235B4F37364}" presName="imageRepeatNode" presStyleLbl="alignAcc1" presStyleIdx="3" presStyleCnt="6"/>
      <dgm:spPr/>
    </dgm:pt>
    <dgm:pt modelId="{34B261F3-8903-0744-9077-B2B50E63E9A8}" type="pres">
      <dgm:prSet presAssocID="{194AB62E-A3EB-F943-829E-8235B4F37364}" presName="imageaccent4" presStyleCnt="0"/>
      <dgm:spPr/>
    </dgm:pt>
    <dgm:pt modelId="{635F17B1-78E7-1645-8536-FAFB771CCB93}" type="pres">
      <dgm:prSet presAssocID="{194AB62E-A3EB-F943-829E-8235B4F37364}" presName="accentRepeatNode" presStyleLbl="solidAlignAcc1" presStyleIdx="7" presStyleCnt="12"/>
      <dgm:spPr>
        <a:solidFill>
          <a:schemeClr val="tx2">
            <a:lumMod val="25000"/>
          </a:schemeClr>
        </a:solidFill>
      </dgm:spPr>
    </dgm:pt>
    <dgm:pt modelId="{F9500B22-F203-2248-8809-4A176A12A89F}" type="pres">
      <dgm:prSet presAssocID="{CE96CDF2-8A65-CC45-A0F7-DCB0C2E12ACA}" presName="text5" presStyleCnt="0"/>
      <dgm:spPr/>
    </dgm:pt>
    <dgm:pt modelId="{9A6EE053-838F-F246-AB13-925328314EC5}" type="pres">
      <dgm:prSet presAssocID="{CE96CDF2-8A65-CC45-A0F7-DCB0C2E12ACA}" presName="textRepeatNode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4AB1ED71-2D2A-FB4A-B9EA-BF512AE6A739}" type="pres">
      <dgm:prSet presAssocID="{CE96CDF2-8A65-CC45-A0F7-DCB0C2E12ACA}" presName="textaccent5" presStyleCnt="0"/>
      <dgm:spPr/>
    </dgm:pt>
    <dgm:pt modelId="{E3DF5BD7-BEEB-1640-9F6E-DBAA5C4EF1C9}" type="pres">
      <dgm:prSet presAssocID="{CE96CDF2-8A65-CC45-A0F7-DCB0C2E12ACA}" presName="accentRepeatNode" presStyleLbl="solidAlignAcc1" presStyleIdx="8" presStyleCnt="12"/>
      <dgm:spPr>
        <a:solidFill>
          <a:schemeClr val="tx2">
            <a:lumMod val="25000"/>
          </a:schemeClr>
        </a:solidFill>
      </dgm:spPr>
    </dgm:pt>
    <dgm:pt modelId="{BE9F3FED-111D-444F-B18E-A349C5842039}" type="pres">
      <dgm:prSet presAssocID="{6C39C40B-6399-DF4D-818F-3335249502FD}" presName="image5" presStyleCnt="0"/>
      <dgm:spPr/>
    </dgm:pt>
    <dgm:pt modelId="{F430FF04-0DA7-EE45-B0F2-1EDE191AE6A3}" type="pres">
      <dgm:prSet presAssocID="{6C39C40B-6399-DF4D-818F-3335249502FD}" presName="imageRepeatNode" presStyleLbl="alignAcc1" presStyleIdx="4" presStyleCnt="6"/>
      <dgm:spPr/>
    </dgm:pt>
    <dgm:pt modelId="{46706BE2-0C0B-8842-87A2-26647B2375CF}" type="pres">
      <dgm:prSet presAssocID="{6C39C40B-6399-DF4D-818F-3335249502FD}" presName="imageaccent5" presStyleCnt="0"/>
      <dgm:spPr/>
    </dgm:pt>
    <dgm:pt modelId="{1562732A-FC25-2C46-83D2-3932EB9AFF8B}" type="pres">
      <dgm:prSet presAssocID="{6C39C40B-6399-DF4D-818F-3335249502FD}" presName="accentRepeatNode" presStyleLbl="solidAlignAcc1" presStyleIdx="9" presStyleCnt="12"/>
      <dgm:spPr>
        <a:solidFill>
          <a:schemeClr val="tx2">
            <a:lumMod val="25000"/>
          </a:schemeClr>
        </a:solidFill>
      </dgm:spPr>
    </dgm:pt>
    <dgm:pt modelId="{C2159579-0BF4-6B49-B0A2-C4CF33DD0BC7}" type="pres">
      <dgm:prSet presAssocID="{FEDCDD06-8C04-F24F-9402-A788FB84289C}" presName="text6" presStyleCnt="0"/>
      <dgm:spPr/>
    </dgm:pt>
    <dgm:pt modelId="{14EFDD2F-DB0F-A549-B1B3-88D44108FCF9}" type="pres">
      <dgm:prSet presAssocID="{FEDCDD06-8C04-F24F-9402-A788FB84289C}" presName="textRepeatNode" presStyleLbl="alignNode1" presStyleIdx="5" presStyleCnt="6" custLinFactNeighborX="5321" custLinFactNeighborY="-6331">
        <dgm:presLayoutVars>
          <dgm:chMax val="0"/>
          <dgm:chPref val="0"/>
          <dgm:bulletEnabled val="1"/>
        </dgm:presLayoutVars>
      </dgm:prSet>
      <dgm:spPr/>
    </dgm:pt>
    <dgm:pt modelId="{86224D29-E12F-F944-803E-254728D9FACB}" type="pres">
      <dgm:prSet presAssocID="{FEDCDD06-8C04-F24F-9402-A788FB84289C}" presName="textaccent6" presStyleCnt="0"/>
      <dgm:spPr/>
    </dgm:pt>
    <dgm:pt modelId="{1A188480-2D9B-704F-949F-B57AA9CF76C0}" type="pres">
      <dgm:prSet presAssocID="{FEDCDD06-8C04-F24F-9402-A788FB84289C}" presName="accentRepeatNode" presStyleLbl="solidAlignAcc1" presStyleIdx="10" presStyleCnt="12"/>
      <dgm:spPr>
        <a:solidFill>
          <a:schemeClr val="tx2">
            <a:lumMod val="25000"/>
          </a:schemeClr>
        </a:solidFill>
      </dgm:spPr>
    </dgm:pt>
    <dgm:pt modelId="{220891FE-CF12-BB45-B05F-FCD78955EFBE}" type="pres">
      <dgm:prSet presAssocID="{E6630B0C-FD7D-5947-BC45-6B4A2F24EAA5}" presName="image6" presStyleCnt="0"/>
      <dgm:spPr/>
    </dgm:pt>
    <dgm:pt modelId="{FA515477-7921-9548-AC22-23CA822D022C}" type="pres">
      <dgm:prSet presAssocID="{E6630B0C-FD7D-5947-BC45-6B4A2F24EAA5}" presName="imageRepeatNode" presStyleLbl="alignAcc1" presStyleIdx="5" presStyleCnt="6"/>
      <dgm:spPr/>
    </dgm:pt>
    <dgm:pt modelId="{B0A5F418-8074-894F-A3D7-46753F3EDF50}" type="pres">
      <dgm:prSet presAssocID="{E6630B0C-FD7D-5947-BC45-6B4A2F24EAA5}" presName="imageaccent6" presStyleCnt="0"/>
      <dgm:spPr/>
    </dgm:pt>
    <dgm:pt modelId="{D2F07C0D-965D-B449-8302-27CE0885BC44}" type="pres">
      <dgm:prSet presAssocID="{E6630B0C-FD7D-5947-BC45-6B4A2F24EAA5}" presName="accentRepeatNode" presStyleLbl="solidAlignAcc1" presStyleIdx="11" presStyleCnt="12"/>
      <dgm:spPr>
        <a:solidFill>
          <a:schemeClr val="tx2">
            <a:lumMod val="25000"/>
          </a:schemeClr>
        </a:solidFill>
      </dgm:spPr>
    </dgm:pt>
  </dgm:ptLst>
  <dgm:cxnLst>
    <dgm:cxn modelId="{01C7B40E-C8E3-9745-99AB-CF8C2817E856}" type="presOf" srcId="{DF015883-ED50-914B-91E0-E2E244AE9B0B}" destId="{40BAD97F-7F6B-6948-91F0-8905E71CEB86}" srcOrd="0" destOrd="0" presId="urn:microsoft.com/office/officeart/2008/layout/HexagonCluster"/>
    <dgm:cxn modelId="{E62AEF10-9714-2947-89C0-42073A276AAC}" type="presOf" srcId="{20E81B20-565C-9F4B-88AF-61EFCCDD7D21}" destId="{B8A26C52-844B-F24B-B0A3-10C0B102B818}" srcOrd="0" destOrd="0" presId="urn:microsoft.com/office/officeart/2008/layout/HexagonCluster"/>
    <dgm:cxn modelId="{13DFF125-B903-D042-8AF5-3430C3C9A249}" type="presOf" srcId="{6C39C40B-6399-DF4D-818F-3335249502FD}" destId="{F430FF04-0DA7-EE45-B0F2-1EDE191AE6A3}" srcOrd="0" destOrd="0" presId="urn:microsoft.com/office/officeart/2008/layout/HexagonCluster"/>
    <dgm:cxn modelId="{0D2D2D2F-60DA-9F48-84CF-1B9D2C360A51}" type="presOf" srcId="{5D80364F-3C8C-5743-929F-24295D06FD38}" destId="{4EEED13C-3C1F-EA47-AEBE-E36963ADB3E3}" srcOrd="0" destOrd="0" presId="urn:microsoft.com/office/officeart/2008/layout/HexagonCluster"/>
    <dgm:cxn modelId="{AF06E831-5B10-D248-91FD-296061F5AEC2}" type="presOf" srcId="{E6630B0C-FD7D-5947-BC45-6B4A2F24EAA5}" destId="{FA515477-7921-9548-AC22-23CA822D022C}" srcOrd="0" destOrd="0" presId="urn:microsoft.com/office/officeart/2008/layout/HexagonCluster"/>
    <dgm:cxn modelId="{0D2E7247-859B-4F48-B76B-796F82D8C1DE}" srcId="{20E81B20-565C-9F4B-88AF-61EFCCDD7D21}" destId="{28C5E5AC-3D8B-A24D-AAD3-8052D721BF69}" srcOrd="1" destOrd="0" parTransId="{A4398B9D-AD20-984A-8E10-E05E6EFCD3CD}" sibTransId="{DF015883-ED50-914B-91E0-E2E244AE9B0B}"/>
    <dgm:cxn modelId="{43052F54-2396-E440-8AA7-D9AB785599A7}" srcId="{20E81B20-565C-9F4B-88AF-61EFCCDD7D21}" destId="{729738CB-38D3-444E-8FD9-CFEFB34AE85A}" srcOrd="0" destOrd="0" parTransId="{955D3131-50AC-3A4B-806F-42395EE3614C}" sibTransId="{5D80364F-3C8C-5743-929F-24295D06FD38}"/>
    <dgm:cxn modelId="{90E79B62-6AB2-1645-B30A-77621E7B252F}" type="presOf" srcId="{CE96CDF2-8A65-CC45-A0F7-DCB0C2E12ACA}" destId="{9A6EE053-838F-F246-AB13-925328314EC5}" srcOrd="0" destOrd="0" presId="urn:microsoft.com/office/officeart/2008/layout/HexagonCluster"/>
    <dgm:cxn modelId="{2112297D-04D9-7548-86AD-8CE8FEE5EA55}" type="presOf" srcId="{28C5E5AC-3D8B-A24D-AAD3-8052D721BF69}" destId="{C1DFA56D-F6F1-AC41-93BD-3B241654D211}" srcOrd="0" destOrd="0" presId="urn:microsoft.com/office/officeart/2008/layout/HexagonCluster"/>
    <dgm:cxn modelId="{2F35B988-0B74-7744-8B8C-FB7A8F0440F6}" type="presOf" srcId="{FEDCDD06-8C04-F24F-9402-A788FB84289C}" destId="{14EFDD2F-DB0F-A549-B1B3-88D44108FCF9}" srcOrd="0" destOrd="0" presId="urn:microsoft.com/office/officeart/2008/layout/HexagonCluster"/>
    <dgm:cxn modelId="{C68BE68D-FDC3-9743-B014-895E1C45CCDA}" type="presOf" srcId="{11D3D765-A8B4-5747-B0DC-56826B660BFB}" destId="{A5F0FF74-8F10-4E40-BCC1-AC81B82E259B}" srcOrd="0" destOrd="0" presId="urn:microsoft.com/office/officeart/2008/layout/HexagonCluster"/>
    <dgm:cxn modelId="{2DFBF392-7006-514A-BBBB-DA863A5DB717}" srcId="{20E81B20-565C-9F4B-88AF-61EFCCDD7D21}" destId="{11D3D765-A8B4-5747-B0DC-56826B660BFB}" srcOrd="3" destOrd="0" parTransId="{E839F1B2-E13C-354F-B7F8-5E06B7C9CF53}" sibTransId="{194AB62E-A3EB-F943-829E-8235B4F37364}"/>
    <dgm:cxn modelId="{1BED7AA6-9BEF-4C44-8F58-331197C0FEBC}" srcId="{20E81B20-565C-9F4B-88AF-61EFCCDD7D21}" destId="{7C4605F0-F8CC-0D49-B9E9-660A9398E1E2}" srcOrd="2" destOrd="0" parTransId="{E0723269-66F0-FD4D-A0DC-B68C605A9607}" sibTransId="{4D908CE1-7843-E949-8F61-109CD5D0EB72}"/>
    <dgm:cxn modelId="{C8D53BA8-FC30-2542-A4FE-1E76349E2926}" type="presOf" srcId="{729738CB-38D3-444E-8FD9-CFEFB34AE85A}" destId="{4E5D6BE1-DFCE-D24C-95CC-A073A0AB66BD}" srcOrd="0" destOrd="0" presId="urn:microsoft.com/office/officeart/2008/layout/HexagonCluster"/>
    <dgm:cxn modelId="{2C4DAFB0-9DA4-5A49-92E8-12959C61FEF1}" srcId="{20E81B20-565C-9F4B-88AF-61EFCCDD7D21}" destId="{CE96CDF2-8A65-CC45-A0F7-DCB0C2E12ACA}" srcOrd="4" destOrd="0" parTransId="{8B819D26-EEF9-4C46-B7E0-A661E1F49E97}" sibTransId="{6C39C40B-6399-DF4D-818F-3335249502FD}"/>
    <dgm:cxn modelId="{B2426AC0-2198-4F4E-B594-0183D9ED00AC}" type="presOf" srcId="{194AB62E-A3EB-F943-829E-8235B4F37364}" destId="{50E00FCE-CD4D-1F45-BDBB-6326BFC43C34}" srcOrd="0" destOrd="0" presId="urn:microsoft.com/office/officeart/2008/layout/HexagonCluster"/>
    <dgm:cxn modelId="{E5D23ECE-27A2-7C41-99B4-78FDD730398B}" type="presOf" srcId="{7C4605F0-F8CC-0D49-B9E9-660A9398E1E2}" destId="{5D659E51-EEE3-854D-9DE4-62A812E3894F}" srcOrd="0" destOrd="0" presId="urn:microsoft.com/office/officeart/2008/layout/HexagonCluster"/>
    <dgm:cxn modelId="{449839D2-990E-D748-95E7-A55D71971840}" srcId="{20E81B20-565C-9F4B-88AF-61EFCCDD7D21}" destId="{FEDCDD06-8C04-F24F-9402-A788FB84289C}" srcOrd="5" destOrd="0" parTransId="{C21C78F7-173E-E649-86FC-FD3369BD6437}" sibTransId="{E6630B0C-FD7D-5947-BC45-6B4A2F24EAA5}"/>
    <dgm:cxn modelId="{CAD94BE0-CD0E-A043-8C42-11CF8A6E2EB9}" type="presOf" srcId="{4D908CE1-7843-E949-8F61-109CD5D0EB72}" destId="{D03EF7B6-6472-464F-A487-B8B3CDFD4D3D}" srcOrd="0" destOrd="0" presId="urn:microsoft.com/office/officeart/2008/layout/HexagonCluster"/>
    <dgm:cxn modelId="{982A7D38-89E6-2243-820A-E260677B2050}" type="presParOf" srcId="{B8A26C52-844B-F24B-B0A3-10C0B102B818}" destId="{47B63907-AA89-0543-8DD0-54041382382E}" srcOrd="0" destOrd="0" presId="urn:microsoft.com/office/officeart/2008/layout/HexagonCluster"/>
    <dgm:cxn modelId="{75E4D662-484C-3844-9C57-5EB0359534F7}" type="presParOf" srcId="{47B63907-AA89-0543-8DD0-54041382382E}" destId="{4E5D6BE1-DFCE-D24C-95CC-A073A0AB66BD}" srcOrd="0" destOrd="0" presId="urn:microsoft.com/office/officeart/2008/layout/HexagonCluster"/>
    <dgm:cxn modelId="{E81203A9-8ED2-1D4E-8CD3-DA3DDD9C6193}" type="presParOf" srcId="{B8A26C52-844B-F24B-B0A3-10C0B102B818}" destId="{BAFD4431-02D2-5D4C-9FB4-C2EAB1B6D7B2}" srcOrd="1" destOrd="0" presId="urn:microsoft.com/office/officeart/2008/layout/HexagonCluster"/>
    <dgm:cxn modelId="{575CD07E-90FA-434D-97B0-216670DF081B}" type="presParOf" srcId="{BAFD4431-02D2-5D4C-9FB4-C2EAB1B6D7B2}" destId="{33C83AE5-7FB2-0A47-9411-6B5E1A02DAAB}" srcOrd="0" destOrd="0" presId="urn:microsoft.com/office/officeart/2008/layout/HexagonCluster"/>
    <dgm:cxn modelId="{9552D7E5-B840-2247-9262-EC782E2E85A0}" type="presParOf" srcId="{B8A26C52-844B-F24B-B0A3-10C0B102B818}" destId="{C28773D7-5E51-0449-A9AB-0966B1DBCD6A}" srcOrd="2" destOrd="0" presId="urn:microsoft.com/office/officeart/2008/layout/HexagonCluster"/>
    <dgm:cxn modelId="{3F6D692B-699A-8749-8DF3-3406B2FDD78A}" type="presParOf" srcId="{C28773D7-5E51-0449-A9AB-0966B1DBCD6A}" destId="{4EEED13C-3C1F-EA47-AEBE-E36963ADB3E3}" srcOrd="0" destOrd="0" presId="urn:microsoft.com/office/officeart/2008/layout/HexagonCluster"/>
    <dgm:cxn modelId="{DA5B8B76-4422-C54F-B6CD-30C1BA90210F}" type="presParOf" srcId="{B8A26C52-844B-F24B-B0A3-10C0B102B818}" destId="{4BAB34DE-2087-3A44-908A-AEEB7849967E}" srcOrd="3" destOrd="0" presId="urn:microsoft.com/office/officeart/2008/layout/HexagonCluster"/>
    <dgm:cxn modelId="{ED286839-868D-D141-A4B5-7246BF1A1815}" type="presParOf" srcId="{4BAB34DE-2087-3A44-908A-AEEB7849967E}" destId="{43F6879F-CD2F-F341-BAD0-6CA8203C3AFA}" srcOrd="0" destOrd="0" presId="urn:microsoft.com/office/officeart/2008/layout/HexagonCluster"/>
    <dgm:cxn modelId="{BCE320AF-CE20-AC45-B947-D55946E6B8CF}" type="presParOf" srcId="{B8A26C52-844B-F24B-B0A3-10C0B102B818}" destId="{FC5FDCD7-6570-8348-B594-F3295ABD11C5}" srcOrd="4" destOrd="0" presId="urn:microsoft.com/office/officeart/2008/layout/HexagonCluster"/>
    <dgm:cxn modelId="{995A36A1-A14F-4F45-A03B-AD389E965F99}" type="presParOf" srcId="{FC5FDCD7-6570-8348-B594-F3295ABD11C5}" destId="{C1DFA56D-F6F1-AC41-93BD-3B241654D211}" srcOrd="0" destOrd="0" presId="urn:microsoft.com/office/officeart/2008/layout/HexagonCluster"/>
    <dgm:cxn modelId="{DCA23CFF-7328-F844-8FFB-B60486AF9559}" type="presParOf" srcId="{B8A26C52-844B-F24B-B0A3-10C0B102B818}" destId="{B1D8A780-3C41-2D44-BFA0-8ECAC98FD181}" srcOrd="5" destOrd="0" presId="urn:microsoft.com/office/officeart/2008/layout/HexagonCluster"/>
    <dgm:cxn modelId="{02CE4430-14AC-894A-9FC8-F2F4928B1487}" type="presParOf" srcId="{B1D8A780-3C41-2D44-BFA0-8ECAC98FD181}" destId="{F13223D9-2DF6-DF42-B17A-1576203364BC}" srcOrd="0" destOrd="0" presId="urn:microsoft.com/office/officeart/2008/layout/HexagonCluster"/>
    <dgm:cxn modelId="{89344ECA-B125-B14E-B965-3DD67C55C48D}" type="presParOf" srcId="{B8A26C52-844B-F24B-B0A3-10C0B102B818}" destId="{767191EE-9EDA-7043-BC8A-6D3571479C2C}" srcOrd="6" destOrd="0" presId="urn:microsoft.com/office/officeart/2008/layout/HexagonCluster"/>
    <dgm:cxn modelId="{7087E4A8-5FF2-8944-B3D6-7ACF3DC8B0E5}" type="presParOf" srcId="{767191EE-9EDA-7043-BC8A-6D3571479C2C}" destId="{40BAD97F-7F6B-6948-91F0-8905E71CEB86}" srcOrd="0" destOrd="0" presId="urn:microsoft.com/office/officeart/2008/layout/HexagonCluster"/>
    <dgm:cxn modelId="{5A26554D-CB6D-084E-8B5A-2A207B435FBA}" type="presParOf" srcId="{B8A26C52-844B-F24B-B0A3-10C0B102B818}" destId="{D3C3EB40-7459-5145-B2AF-DE72D4330D6A}" srcOrd="7" destOrd="0" presId="urn:microsoft.com/office/officeart/2008/layout/HexagonCluster"/>
    <dgm:cxn modelId="{2FC8B385-897C-4447-9D25-98AAB983F5CD}" type="presParOf" srcId="{D3C3EB40-7459-5145-B2AF-DE72D4330D6A}" destId="{7F3EC13D-3857-4943-8759-29A06C61ED2E}" srcOrd="0" destOrd="0" presId="urn:microsoft.com/office/officeart/2008/layout/HexagonCluster"/>
    <dgm:cxn modelId="{2FA87CF9-1906-5A46-95DA-B26BD81DB337}" type="presParOf" srcId="{B8A26C52-844B-F24B-B0A3-10C0B102B818}" destId="{A15FABE2-6AEB-3540-BF23-9A87106E83B9}" srcOrd="8" destOrd="0" presId="urn:microsoft.com/office/officeart/2008/layout/HexagonCluster"/>
    <dgm:cxn modelId="{6EF67D3C-CC0C-F740-A283-6383C77AC892}" type="presParOf" srcId="{A15FABE2-6AEB-3540-BF23-9A87106E83B9}" destId="{5D659E51-EEE3-854D-9DE4-62A812E3894F}" srcOrd="0" destOrd="0" presId="urn:microsoft.com/office/officeart/2008/layout/HexagonCluster"/>
    <dgm:cxn modelId="{29BAE5AF-DBE8-CA45-A160-53B714ADEF56}" type="presParOf" srcId="{B8A26C52-844B-F24B-B0A3-10C0B102B818}" destId="{5BCA54EE-441D-724D-BCC7-5C47F2342A12}" srcOrd="9" destOrd="0" presId="urn:microsoft.com/office/officeart/2008/layout/HexagonCluster"/>
    <dgm:cxn modelId="{8733513B-72E3-B94E-B0EA-7A0E76C459C9}" type="presParOf" srcId="{5BCA54EE-441D-724D-BCC7-5C47F2342A12}" destId="{7ECD01C8-50D1-0444-B33A-97942664A046}" srcOrd="0" destOrd="0" presId="urn:microsoft.com/office/officeart/2008/layout/HexagonCluster"/>
    <dgm:cxn modelId="{BD0CA680-0B2F-184E-A892-BE17A2357BD2}" type="presParOf" srcId="{B8A26C52-844B-F24B-B0A3-10C0B102B818}" destId="{92D61699-FE42-9C40-951F-0842866ED8C5}" srcOrd="10" destOrd="0" presId="urn:microsoft.com/office/officeart/2008/layout/HexagonCluster"/>
    <dgm:cxn modelId="{244AF16E-E645-B347-BB6A-D7A77BA7D1B6}" type="presParOf" srcId="{92D61699-FE42-9C40-951F-0842866ED8C5}" destId="{D03EF7B6-6472-464F-A487-B8B3CDFD4D3D}" srcOrd="0" destOrd="0" presId="urn:microsoft.com/office/officeart/2008/layout/HexagonCluster"/>
    <dgm:cxn modelId="{FBA2DF9F-D190-F042-9FCE-D9C167CACD93}" type="presParOf" srcId="{B8A26C52-844B-F24B-B0A3-10C0B102B818}" destId="{AC72C0ED-5B0C-7C42-A775-97495E1DB893}" srcOrd="11" destOrd="0" presId="urn:microsoft.com/office/officeart/2008/layout/HexagonCluster"/>
    <dgm:cxn modelId="{417D1804-F857-7944-A086-CC28B0B99791}" type="presParOf" srcId="{AC72C0ED-5B0C-7C42-A775-97495E1DB893}" destId="{85A5B94B-7E1D-214F-84E1-A87EB27CC443}" srcOrd="0" destOrd="0" presId="urn:microsoft.com/office/officeart/2008/layout/HexagonCluster"/>
    <dgm:cxn modelId="{ED40BF49-1649-B743-8E92-CCB158882EA1}" type="presParOf" srcId="{B8A26C52-844B-F24B-B0A3-10C0B102B818}" destId="{F72D28FA-AEBE-004B-93DA-2E2F0EE2EA24}" srcOrd="12" destOrd="0" presId="urn:microsoft.com/office/officeart/2008/layout/HexagonCluster"/>
    <dgm:cxn modelId="{304D03F9-C6E8-EF48-BAEC-09EF02395310}" type="presParOf" srcId="{F72D28FA-AEBE-004B-93DA-2E2F0EE2EA24}" destId="{A5F0FF74-8F10-4E40-BCC1-AC81B82E259B}" srcOrd="0" destOrd="0" presId="urn:microsoft.com/office/officeart/2008/layout/HexagonCluster"/>
    <dgm:cxn modelId="{88DD90FB-0766-A549-9737-3374C0F51127}" type="presParOf" srcId="{B8A26C52-844B-F24B-B0A3-10C0B102B818}" destId="{C328B1FD-FA3C-D648-878E-7874A5C6B243}" srcOrd="13" destOrd="0" presId="urn:microsoft.com/office/officeart/2008/layout/HexagonCluster"/>
    <dgm:cxn modelId="{28DF4289-AD3C-C948-B6C4-0D2114E4EA6C}" type="presParOf" srcId="{C328B1FD-FA3C-D648-878E-7874A5C6B243}" destId="{E6BA28CD-279A-944C-9B5D-2677ADAC0625}" srcOrd="0" destOrd="0" presId="urn:microsoft.com/office/officeart/2008/layout/HexagonCluster"/>
    <dgm:cxn modelId="{F47EAFE0-4AB0-5942-A841-920A05F620F5}" type="presParOf" srcId="{B8A26C52-844B-F24B-B0A3-10C0B102B818}" destId="{16C923F0-62BD-F84B-837A-F4EEDB6D4D28}" srcOrd="14" destOrd="0" presId="urn:microsoft.com/office/officeart/2008/layout/HexagonCluster"/>
    <dgm:cxn modelId="{43696986-7390-4645-B852-461990D25011}" type="presParOf" srcId="{16C923F0-62BD-F84B-837A-F4EEDB6D4D28}" destId="{50E00FCE-CD4D-1F45-BDBB-6326BFC43C34}" srcOrd="0" destOrd="0" presId="urn:microsoft.com/office/officeart/2008/layout/HexagonCluster"/>
    <dgm:cxn modelId="{1B3932B4-F8F8-3D49-ADEE-BC3188080AB5}" type="presParOf" srcId="{B8A26C52-844B-F24B-B0A3-10C0B102B818}" destId="{34B261F3-8903-0744-9077-B2B50E63E9A8}" srcOrd="15" destOrd="0" presId="urn:microsoft.com/office/officeart/2008/layout/HexagonCluster"/>
    <dgm:cxn modelId="{A542CDE7-63BB-0A4E-A9C3-DC74E01C6BFC}" type="presParOf" srcId="{34B261F3-8903-0744-9077-B2B50E63E9A8}" destId="{635F17B1-78E7-1645-8536-FAFB771CCB93}" srcOrd="0" destOrd="0" presId="urn:microsoft.com/office/officeart/2008/layout/HexagonCluster"/>
    <dgm:cxn modelId="{5340A07A-105B-B746-9DEE-9998FEE604B6}" type="presParOf" srcId="{B8A26C52-844B-F24B-B0A3-10C0B102B818}" destId="{F9500B22-F203-2248-8809-4A176A12A89F}" srcOrd="16" destOrd="0" presId="urn:microsoft.com/office/officeart/2008/layout/HexagonCluster"/>
    <dgm:cxn modelId="{A0098CB9-6526-CE4A-B2EB-38BEC4F33935}" type="presParOf" srcId="{F9500B22-F203-2248-8809-4A176A12A89F}" destId="{9A6EE053-838F-F246-AB13-925328314EC5}" srcOrd="0" destOrd="0" presId="urn:microsoft.com/office/officeart/2008/layout/HexagonCluster"/>
    <dgm:cxn modelId="{5DA8C65F-8D2F-A647-B6DD-0D6C8329BFC6}" type="presParOf" srcId="{B8A26C52-844B-F24B-B0A3-10C0B102B818}" destId="{4AB1ED71-2D2A-FB4A-B9EA-BF512AE6A739}" srcOrd="17" destOrd="0" presId="urn:microsoft.com/office/officeart/2008/layout/HexagonCluster"/>
    <dgm:cxn modelId="{8B41EC49-D2FB-7C4D-9D7B-F8FBF5617CBE}" type="presParOf" srcId="{4AB1ED71-2D2A-FB4A-B9EA-BF512AE6A739}" destId="{E3DF5BD7-BEEB-1640-9F6E-DBAA5C4EF1C9}" srcOrd="0" destOrd="0" presId="urn:microsoft.com/office/officeart/2008/layout/HexagonCluster"/>
    <dgm:cxn modelId="{02208DB5-30D5-1243-8743-3A9F0556FF90}" type="presParOf" srcId="{B8A26C52-844B-F24B-B0A3-10C0B102B818}" destId="{BE9F3FED-111D-444F-B18E-A349C5842039}" srcOrd="18" destOrd="0" presId="urn:microsoft.com/office/officeart/2008/layout/HexagonCluster"/>
    <dgm:cxn modelId="{697C1E67-D8A0-F643-8DDE-AF9B1C980B36}" type="presParOf" srcId="{BE9F3FED-111D-444F-B18E-A349C5842039}" destId="{F430FF04-0DA7-EE45-B0F2-1EDE191AE6A3}" srcOrd="0" destOrd="0" presId="urn:microsoft.com/office/officeart/2008/layout/HexagonCluster"/>
    <dgm:cxn modelId="{68B06EEC-E5A6-9544-9D92-E30793ED2564}" type="presParOf" srcId="{B8A26C52-844B-F24B-B0A3-10C0B102B818}" destId="{46706BE2-0C0B-8842-87A2-26647B2375CF}" srcOrd="19" destOrd="0" presId="urn:microsoft.com/office/officeart/2008/layout/HexagonCluster"/>
    <dgm:cxn modelId="{8745863C-8F6A-3A4A-AC52-05AF6CCE4343}" type="presParOf" srcId="{46706BE2-0C0B-8842-87A2-26647B2375CF}" destId="{1562732A-FC25-2C46-83D2-3932EB9AFF8B}" srcOrd="0" destOrd="0" presId="urn:microsoft.com/office/officeart/2008/layout/HexagonCluster"/>
    <dgm:cxn modelId="{2323E123-06F5-5144-A2ED-EE81F55C59A4}" type="presParOf" srcId="{B8A26C52-844B-F24B-B0A3-10C0B102B818}" destId="{C2159579-0BF4-6B49-B0A2-C4CF33DD0BC7}" srcOrd="20" destOrd="0" presId="urn:microsoft.com/office/officeart/2008/layout/HexagonCluster"/>
    <dgm:cxn modelId="{7DDA9FB0-F7E0-8240-BB60-0EAE6F475FDF}" type="presParOf" srcId="{C2159579-0BF4-6B49-B0A2-C4CF33DD0BC7}" destId="{14EFDD2F-DB0F-A549-B1B3-88D44108FCF9}" srcOrd="0" destOrd="0" presId="urn:microsoft.com/office/officeart/2008/layout/HexagonCluster"/>
    <dgm:cxn modelId="{5435C3FE-B0FC-914F-8B31-ADF1A1111D57}" type="presParOf" srcId="{B8A26C52-844B-F24B-B0A3-10C0B102B818}" destId="{86224D29-E12F-F944-803E-254728D9FACB}" srcOrd="21" destOrd="0" presId="urn:microsoft.com/office/officeart/2008/layout/HexagonCluster"/>
    <dgm:cxn modelId="{9D895265-B48A-7343-B11C-9DE642F78BD0}" type="presParOf" srcId="{86224D29-E12F-F944-803E-254728D9FACB}" destId="{1A188480-2D9B-704F-949F-B57AA9CF76C0}" srcOrd="0" destOrd="0" presId="urn:microsoft.com/office/officeart/2008/layout/HexagonCluster"/>
    <dgm:cxn modelId="{17801F7F-31E2-B04F-A0C3-10CB82D5EF3C}" type="presParOf" srcId="{B8A26C52-844B-F24B-B0A3-10C0B102B818}" destId="{220891FE-CF12-BB45-B05F-FCD78955EFBE}" srcOrd="22" destOrd="0" presId="urn:microsoft.com/office/officeart/2008/layout/HexagonCluster"/>
    <dgm:cxn modelId="{60F8B7B7-30EA-E044-A18D-A045E58CC402}" type="presParOf" srcId="{220891FE-CF12-BB45-B05F-FCD78955EFBE}" destId="{FA515477-7921-9548-AC22-23CA822D022C}" srcOrd="0" destOrd="0" presId="urn:microsoft.com/office/officeart/2008/layout/HexagonCluster"/>
    <dgm:cxn modelId="{BD5D7CD1-B5C6-A745-9378-EEDF469A04A3}" type="presParOf" srcId="{B8A26C52-844B-F24B-B0A3-10C0B102B818}" destId="{B0A5F418-8074-894F-A3D7-46753F3EDF50}" srcOrd="23" destOrd="0" presId="urn:microsoft.com/office/officeart/2008/layout/HexagonCluster"/>
    <dgm:cxn modelId="{5D87BD9C-4414-3B4A-AC93-513786877E6F}" type="presParOf" srcId="{B0A5F418-8074-894F-A3D7-46753F3EDF50}" destId="{D2F07C0D-965D-B449-8302-27CE0885BC44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5D6BE1-DFCE-D24C-95CC-A073A0AB66BD}">
      <dsp:nvSpPr>
        <dsp:cNvPr id="0" name=""/>
        <dsp:cNvSpPr/>
      </dsp:nvSpPr>
      <dsp:spPr>
        <a:xfrm>
          <a:off x="5177100" y="2848199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0320" rIns="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(Hamilton-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Giachritsis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2020)</a:t>
          </a:r>
          <a:endParaRPr lang="en-GB" sz="1600" kern="1200" dirty="0"/>
        </a:p>
      </dsp:txBody>
      <dsp:txXfrm>
        <a:off x="5486352" y="3113749"/>
        <a:ext cx="1378083" cy="1183339"/>
      </dsp:txXfrm>
    </dsp:sp>
    <dsp:sp modelId="{33C83AE5-7FB2-0A47-9411-6B5E1A02DAAB}">
      <dsp:nvSpPr>
        <dsp:cNvPr id="0" name=""/>
        <dsp:cNvSpPr/>
      </dsp:nvSpPr>
      <dsp:spPr>
        <a:xfrm>
          <a:off x="5224738" y="3614895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ED13C-3C1F-EA47-AEBE-E36963ADB3E3}">
      <dsp:nvSpPr>
        <dsp:cNvPr id="0" name=""/>
        <dsp:cNvSpPr/>
      </dsp:nvSpPr>
      <dsp:spPr>
        <a:xfrm>
          <a:off x="3458933" y="1900455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6879F-CD2F-F341-BAD0-6CA8203C3AFA}">
      <dsp:nvSpPr>
        <dsp:cNvPr id="0" name=""/>
        <dsp:cNvSpPr/>
      </dsp:nvSpPr>
      <dsp:spPr>
        <a:xfrm>
          <a:off x="4826691" y="338748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FA56D-F6F1-AC41-93BD-3B241654D211}">
      <dsp:nvSpPr>
        <dsp:cNvPr id="0" name=""/>
        <dsp:cNvSpPr/>
      </dsp:nvSpPr>
      <dsp:spPr>
        <a:xfrm>
          <a:off x="6869910" y="1895487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Emotional: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Loss of self-esteem, shame, self-blame, guilt, self-loathing, and fear</a:t>
          </a:r>
          <a:endParaRPr lang="en-GB" sz="1400" kern="1200" dirty="0"/>
        </a:p>
      </dsp:txBody>
      <dsp:txXfrm>
        <a:off x="7179162" y="2161037"/>
        <a:ext cx="1378083" cy="1183339"/>
      </dsp:txXfrm>
    </dsp:sp>
    <dsp:sp modelId="{F13223D9-2DF6-DF42-B17A-1576203364BC}">
      <dsp:nvSpPr>
        <dsp:cNvPr id="0" name=""/>
        <dsp:cNvSpPr/>
      </dsp:nvSpPr>
      <dsp:spPr>
        <a:xfrm>
          <a:off x="8269376" y="3378097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AD97F-7F6B-6948-91F0-8905E71CEB86}">
      <dsp:nvSpPr>
        <dsp:cNvPr id="0" name=""/>
        <dsp:cNvSpPr/>
      </dsp:nvSpPr>
      <dsp:spPr>
        <a:xfrm>
          <a:off x="8510768" y="3202982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EC13D-3857-4943-8759-29A06C61ED2E}">
      <dsp:nvSpPr>
        <dsp:cNvPr id="0" name=""/>
        <dsp:cNvSpPr/>
      </dsp:nvSpPr>
      <dsp:spPr>
        <a:xfrm>
          <a:off x="8661071" y="3607719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59E51-EEE3-854D-9DE4-62A812E3894F}">
      <dsp:nvSpPr>
        <dsp:cNvPr id="0" name=""/>
        <dsp:cNvSpPr/>
      </dsp:nvSpPr>
      <dsp:spPr>
        <a:xfrm>
          <a:off x="5177100" y="953263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Psychological: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Depression, </a:t>
          </a:r>
          <a:r>
            <a:rPr lang="en-US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suicidal thoughts, anxiety, self-harm, PTSD, dissociation, and anger.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 </a:t>
          </a:r>
        </a:p>
      </dsp:txBody>
      <dsp:txXfrm>
        <a:off x="5486352" y="1218813"/>
        <a:ext cx="1378083" cy="1183339"/>
      </dsp:txXfrm>
    </dsp:sp>
    <dsp:sp modelId="{7ECD01C8-50D1-0444-B33A-97942664A046}">
      <dsp:nvSpPr>
        <dsp:cNvPr id="0" name=""/>
        <dsp:cNvSpPr/>
      </dsp:nvSpPr>
      <dsp:spPr>
        <a:xfrm>
          <a:off x="6907110" y="170138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EF7B6-6472-464F-A487-B8B3CDFD4D3D}">
      <dsp:nvSpPr>
        <dsp:cNvPr id="0" name=""/>
        <dsp:cNvSpPr/>
      </dsp:nvSpPr>
      <dsp:spPr>
        <a:xfrm>
          <a:off x="6895266" y="0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5B94B-7E1D-214F-84E1-A87EB27CC443}">
      <dsp:nvSpPr>
        <dsp:cNvPr id="0" name=""/>
        <dsp:cNvSpPr/>
      </dsp:nvSpPr>
      <dsp:spPr>
        <a:xfrm>
          <a:off x="7268346" y="146960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0FF74-8F10-4E40-BCC1-AC81B82E259B}">
      <dsp:nvSpPr>
        <dsp:cNvPr id="0" name=""/>
        <dsp:cNvSpPr/>
      </dsp:nvSpPr>
      <dsp:spPr>
        <a:xfrm>
          <a:off x="8612374" y="621196"/>
          <a:ext cx="1996587" cy="23708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Child development: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
Poor relationship cultivation,
distorted sexual development, 
disturbed Academic growth, 
impaired professional advancement,
and hopelessness about the future 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45139" y="1016337"/>
        <a:ext cx="1331058" cy="1580565"/>
      </dsp:txXfrm>
    </dsp:sp>
    <dsp:sp modelId="{E6BA28CD-279A-944C-9B5D-2677ADAC0625}">
      <dsp:nvSpPr>
        <dsp:cNvPr id="0" name=""/>
        <dsp:cNvSpPr/>
      </dsp:nvSpPr>
      <dsp:spPr>
        <a:xfrm>
          <a:off x="10340068" y="1708919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00FCE-CD4D-1F45-BDBB-6326BFC43C34}">
      <dsp:nvSpPr>
        <dsp:cNvPr id="0" name=""/>
        <dsp:cNvSpPr/>
      </dsp:nvSpPr>
      <dsp:spPr>
        <a:xfrm>
          <a:off x="10330540" y="1913151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5F17B1-78E7-1645-8536-FAFB771CCB93}">
      <dsp:nvSpPr>
        <dsp:cNvPr id="0" name=""/>
        <dsp:cNvSpPr/>
      </dsp:nvSpPr>
      <dsp:spPr>
        <a:xfrm>
          <a:off x="10720119" y="194406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6EE053-838F-F246-AB13-925328314EC5}">
      <dsp:nvSpPr>
        <dsp:cNvPr id="0" name=""/>
        <dsp:cNvSpPr/>
      </dsp:nvSpPr>
      <dsp:spPr>
        <a:xfrm>
          <a:off x="10330540" y="18215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0320" rIns="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(Giles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</a:p>
      </dsp:txBody>
      <dsp:txXfrm>
        <a:off x="10639792" y="283765"/>
        <a:ext cx="1378083" cy="1183339"/>
      </dsp:txXfrm>
    </dsp:sp>
    <dsp:sp modelId="{E3DF5BD7-BEEB-1640-9F6E-DBAA5C4EF1C9}">
      <dsp:nvSpPr>
        <dsp:cNvPr id="0" name=""/>
        <dsp:cNvSpPr/>
      </dsp:nvSpPr>
      <dsp:spPr>
        <a:xfrm>
          <a:off x="12058235" y="786566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30FF04-0DA7-EE45-B0F2-1EDE191AE6A3}">
      <dsp:nvSpPr>
        <dsp:cNvPr id="0" name=""/>
        <dsp:cNvSpPr/>
      </dsp:nvSpPr>
      <dsp:spPr>
        <a:xfrm>
          <a:off x="12048707" y="974790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7000" r="-27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2732A-FC25-2C46-83D2-3932EB9AFF8B}">
      <dsp:nvSpPr>
        <dsp:cNvPr id="0" name=""/>
        <dsp:cNvSpPr/>
      </dsp:nvSpPr>
      <dsp:spPr>
        <a:xfrm>
          <a:off x="12446754" y="1012877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FDD2F-DB0F-A549-B1B3-88D44108FCF9}">
      <dsp:nvSpPr>
        <dsp:cNvPr id="0" name=""/>
        <dsp:cNvSpPr/>
      </dsp:nvSpPr>
      <dsp:spPr>
        <a:xfrm>
          <a:off x="12154945" y="2758425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Physical implication: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Exhaustion. 
challenges with focus, 
sleep disturbances,  physical discomfort and pain </a:t>
          </a:r>
        </a:p>
      </dsp:txBody>
      <dsp:txXfrm>
        <a:off x="12464197" y="3023975"/>
        <a:ext cx="1378083" cy="1183339"/>
      </dsp:txXfrm>
    </dsp:sp>
    <dsp:sp modelId="{1A188480-2D9B-704F-949F-B57AA9CF76C0}">
      <dsp:nvSpPr>
        <dsp:cNvPr id="0" name=""/>
        <dsp:cNvSpPr/>
      </dsp:nvSpPr>
      <dsp:spPr>
        <a:xfrm>
          <a:off x="12444637" y="4368343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15477-7921-9548-AC22-23CA822D022C}">
      <dsp:nvSpPr>
        <dsp:cNvPr id="0" name=""/>
        <dsp:cNvSpPr/>
      </dsp:nvSpPr>
      <dsp:spPr>
        <a:xfrm>
          <a:off x="10330540" y="3805327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2000" r="-72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07C0D-965D-B449-8302-27CE0885BC44}">
      <dsp:nvSpPr>
        <dsp:cNvPr id="0" name=""/>
        <dsp:cNvSpPr/>
      </dsp:nvSpPr>
      <dsp:spPr>
        <a:xfrm>
          <a:off x="12074114" y="455767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476C3-C630-1840-A781-4F56E806CC88}" type="datetimeFigureOut">
              <a:rPr lang="en-US" smtClean="0"/>
              <a:t>6/13/26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3DB48E-C032-CF45-855A-FBB0785F0A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649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7159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87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749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78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208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919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6507327B-79AB-4342-B129-79971382A4AB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34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34E6-E8C2-F74E-8BAC-797F8A7EBFFD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658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D04C9-3666-0943-9336-38B6519D0AF1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442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05A6-AE0D-5540-A9EF-F5DDAF808E16}" type="datetime1">
              <a:rPr lang="en-GB" smtClean="0"/>
              <a:t>13/06/2026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37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49348-6A3D-F64E-B3CE-00CBB395CB8F}" type="datetime1">
              <a:rPr lang="en-GB" smtClean="0"/>
              <a:t>13/06/2026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042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D0109-0362-E845-9570-255CA1221C0F}" type="datetime1">
              <a:rPr lang="en-GB" smtClean="0"/>
              <a:t>13/06/2026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09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51B6-E05E-1D4E-AC37-DA3508F1B47B}" type="datetime1">
              <a:rPr lang="en-GB" smtClean="0"/>
              <a:t>13/06/2026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950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E41C-A021-C94C-90F4-6BF563D91E1F}" type="datetime1">
              <a:rPr lang="en-GB" smtClean="0"/>
              <a:t>13/06/2026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649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1914B-B1A3-5543-8CEB-8618226A1540}" type="datetime1">
              <a:rPr lang="en-GB" smtClean="0"/>
              <a:t>13/06/2026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219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897AD-CB53-2542-A1A7-27C6E32D4BB3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78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A571-58B2-814D-8039-F037F90FB72B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331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E09C347-6A89-D446-B27F-FEC9F80123D7}" type="datetime1">
              <a:rPr lang="en-GB" smtClean="0"/>
              <a:t>13/06/2026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623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4" r:id="rId10"/>
    <p:sldLayoutId id="214748372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8AB33-62BE-AA95-EF7F-CEEF305140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1631" y="2661451"/>
            <a:ext cx="6610778" cy="3368959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Practice-Based Research  </a:t>
            </a:r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LCHS7008 </a:t>
            </a:r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</a:t>
            </a:r>
            <a:r>
              <a:rPr lang="en-GB" sz="1600" b="1" kern="1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Dr.</a:t>
            </a: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Zeno Leung</a:t>
            </a:r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kern="1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Assignment type:</a:t>
            </a: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Presentation </a:t>
            </a:r>
          </a:p>
          <a:p>
            <a:pPr algn="ctr">
              <a:lnSpc>
                <a:spcPct val="150000"/>
              </a:lnSpc>
            </a:pP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</a:t>
            </a:r>
            <a:r>
              <a:rPr lang="en-GB" sz="1600" kern="1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Abeer</a:t>
            </a: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kern="1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Ishal</a:t>
            </a:r>
            <a:endParaRPr lang="en-GB" sz="1600" kern="1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</a:t>
            </a: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2128229</a:t>
            </a:r>
            <a:endParaRPr lang="en-GB" sz="1600" kern="1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/>
            <a:endParaRPr lang="en-US" sz="20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741D-0A63-8BD0-D00D-4A180897F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39" r="33261" b="-1"/>
          <a:stretch>
            <a:fillRect/>
          </a:stretch>
        </p:blipFill>
        <p:spPr>
          <a:xfrm>
            <a:off x="-2" y="-1"/>
            <a:ext cx="4572002" cy="685800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cubicBezTo>
                  <a:pt x="4160163" y="4953853"/>
                  <a:pt x="4171415" y="4969749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8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2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1289" y="6365204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6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1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4"/>
                  <a:pt x="4125838" y="2518264"/>
                </a:cubicBez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1" y="2463018"/>
                </a:cubicBezTo>
                <a:lnTo>
                  <a:pt x="4134481" y="2463018"/>
                </a:lnTo>
                <a:lnTo>
                  <a:pt x="4134481" y="2463017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7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1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6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02B5BF4-DF05-1609-8EEE-17CF0411A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0647" y="6256110"/>
            <a:ext cx="563525" cy="601890"/>
          </a:xfrm>
        </p:spPr>
        <p:txBody>
          <a:bodyPr/>
          <a:lstStyle/>
          <a:p>
            <a:fld id="{D643A852-0206-46AC-B0EB-645612933129}" type="slidenum">
              <a:rPr lang="en-US" sz="2000" smtClean="0">
                <a:solidFill>
                  <a:srgbClr val="FF0000"/>
                </a:solidFill>
              </a:rPr>
              <a:t>1</a:t>
            </a:fld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C1A7FEA8-0E32-BD48-B903-734D045C0D7E}"/>
              </a:ext>
            </a:extLst>
          </p:cNvPr>
          <p:cNvSpPr txBox="1">
            <a:spLocks/>
          </p:cNvSpPr>
          <p:nvPr/>
        </p:nvSpPr>
        <p:spPr>
          <a:xfrm>
            <a:off x="5034987" y="486136"/>
            <a:ext cx="6475660" cy="185194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solidFill>
                  <a:srgbClr val="FF0000"/>
                </a:solidFill>
                <a:latin typeface="Al Nile" pitchFamily="2" charset="-78"/>
                <a:cs typeface="Al Nile" pitchFamily="2" charset="-78"/>
              </a:rPr>
              <a:t>Stranger Danger in The Digital Realm: Online Sexual Solicitation Against Minors </a:t>
            </a:r>
          </a:p>
        </p:txBody>
      </p:sp>
    </p:spTree>
    <p:extLst>
      <p:ext uri="{BB962C8B-B14F-4D97-AF65-F5344CB8AC3E}">
        <p14:creationId xmlns:p14="http://schemas.microsoft.com/office/powerpoint/2010/main" val="3488271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lose-up of a keyboard&#10;&#10;Description automatically generated">
            <a:extLst>
              <a:ext uri="{FF2B5EF4-FFF2-40B4-BE49-F238E27FC236}">
                <a16:creationId xmlns:a16="http://schemas.microsoft.com/office/drawing/2014/main" id="{9E79C1BD-AEE3-030B-8531-F187C792C5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653" r="1" b="8011"/>
          <a:stretch>
            <a:fillRect/>
          </a:stretch>
        </p:blipFill>
        <p:spPr>
          <a:xfrm>
            <a:off x="565" y="0"/>
            <a:ext cx="12191435" cy="685798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F08AEF-F141-59CA-F48E-4507A79A4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79200" y="6187882"/>
            <a:ext cx="660400" cy="670108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z="2800">
                <a:solidFill>
                  <a:schemeClr val="accent5">
                    <a:lumMod val="20000"/>
                    <a:lumOff val="80000"/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2800" dirty="0">
              <a:solidFill>
                <a:schemeClr val="accent5">
                  <a:lumMod val="20000"/>
                  <a:lumOff val="80000"/>
                  <a:alpha val="80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17E1A5F-4E44-495B-9C48-A5314F5BA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19199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40000"/>
                </a:srgbClr>
              </a:gs>
              <a:gs pos="60000">
                <a:srgbClr val="000000">
                  <a:alpha val="4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A3C442-3FCF-C284-5642-CCA971535D58}"/>
              </a:ext>
            </a:extLst>
          </p:cNvPr>
          <p:cNvSpPr txBox="1">
            <a:spLocks/>
          </p:cNvSpPr>
          <p:nvPr/>
        </p:nvSpPr>
        <p:spPr>
          <a:xfrm>
            <a:off x="0" y="234680"/>
            <a:ext cx="4020457" cy="92891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600" dirty="0">
                <a:solidFill>
                  <a:srgbClr val="FFFFFF"/>
                </a:solidFill>
              </a:rPr>
              <a:t>Table of content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BDDF2C-E43B-EE16-4B02-D5B6CC1FDCA2}"/>
              </a:ext>
            </a:extLst>
          </p:cNvPr>
          <p:cNvSpPr txBox="1"/>
          <p:nvPr/>
        </p:nvSpPr>
        <p:spPr>
          <a:xfrm>
            <a:off x="260851" y="1693446"/>
            <a:ext cx="5503341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Title page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Table of content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global prevalence of online solicitation targeting children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National prevalence of online solicitation targeting children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Public health rationale for researching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nline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hild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exual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xploitation (CSEA)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hild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exual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olicitation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igital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exual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oercion has on children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Global financial implications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financial impact of online only child sexual abuse (OOCSA) has on UK society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Theoretical frameworks for understanding the surge of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igital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research question and aim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Research objectives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this research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</a:t>
            </a: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85D67BC-A373-BAEF-4EE6-05F805E7A817}"/>
              </a:ext>
            </a:extLst>
          </p:cNvPr>
          <p:cNvSpPr txBox="1"/>
          <p:nvPr/>
        </p:nvSpPr>
        <p:spPr>
          <a:xfrm>
            <a:off x="49837" y="6623320"/>
            <a:ext cx="214999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(Online predator, no date) .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287735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5434E-8D78-E091-50E9-75791DA15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299" y="189247"/>
            <a:ext cx="5686425" cy="2014736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The Global Prevalence of Online Sexual Solicitation Targeting Children!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607343F-9D74-46A1-AC52-451168137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50" name="Freeform: Shape 44">
              <a:extLst>
                <a:ext uri="{FF2B5EF4-FFF2-40B4-BE49-F238E27FC236}">
                  <a16:creationId xmlns:a16="http://schemas.microsoft.com/office/drawing/2014/main" id="{81C95307-A0F9-4527-8C28-5D3F2001F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: Shape 45">
              <a:extLst>
                <a:ext uri="{FF2B5EF4-FFF2-40B4-BE49-F238E27FC236}">
                  <a16:creationId xmlns:a16="http://schemas.microsoft.com/office/drawing/2014/main" id="{C1427FB5-5ABE-4017-8473-FFBC0FBB7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child sitting on the floor with her hands on her face&#10;&#10;Description automatically generated">
            <a:extLst>
              <a:ext uri="{FF2B5EF4-FFF2-40B4-BE49-F238E27FC236}">
                <a16:creationId xmlns:a16="http://schemas.microsoft.com/office/drawing/2014/main" id="{33448CA3-94AD-CC14-737E-009076FBE1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476" r="9038" b="1"/>
          <a:stretch>
            <a:fillRect/>
          </a:stretch>
        </p:blipFill>
        <p:spPr>
          <a:xfrm>
            <a:off x="631799" y="3267385"/>
            <a:ext cx="4203701" cy="32465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FAB377-28CB-C4A1-71C4-C39122501C74}"/>
              </a:ext>
            </a:extLst>
          </p:cNvPr>
          <p:cNvSpPr txBox="1"/>
          <p:nvPr/>
        </p:nvSpPr>
        <p:spPr>
          <a:xfrm>
            <a:off x="6392592" y="189247"/>
            <a:ext cx="5700169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The Global prevalence: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Digital child solicitation: 12.5%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Non-consensual obtaining distribution, or exposure of sexual images or videos of children: 12.6%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Online sexual-exploitation: 4.7%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Sextortion: 3.5% </a:t>
            </a:r>
          </a:p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(Fry et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al.,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DEA003-E4C2-E36A-0CD8-E28E511EC654}"/>
              </a:ext>
            </a:extLst>
          </p:cNvPr>
          <p:cNvSpPr txBox="1"/>
          <p:nvPr/>
        </p:nvSpPr>
        <p:spPr>
          <a:xfrm>
            <a:off x="6195238" y="2840707"/>
            <a:ext cx="589752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Child victims according to Fry, Lambourne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Childlight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(2025) are :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⚠️ 1 in every 5 girls (18.9%)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⚠️ 1 in every 7 boys (14.8%)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⚠️  300 million kids are affected in the last 12 months.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According to the Child Light Global Child Safety Institute (2024),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➡️ 10 children every second have been sexually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victimised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online internationally during the past year, and their prevalence are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categorised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by regions: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North-America: 23%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Eastern-Europe and Central Asia: 20.2%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Western-Europe: 19.9%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Latin America and the Caribbeans: 18.2%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East Asia and the Pacific: 3.3%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BCCABB2-8B01-9F32-41E7-62E250836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9152" y="6403237"/>
            <a:ext cx="520995" cy="334254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3</a:t>
            </a:fld>
            <a:endParaRPr lang="en-US" sz="2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F12FDC-2AD1-A744-9FBD-5FA2CDD2A208}"/>
              </a:ext>
            </a:extLst>
          </p:cNvPr>
          <p:cNvSpPr txBox="1"/>
          <p:nvPr/>
        </p:nvSpPr>
        <p:spPr>
          <a:xfrm>
            <a:off x="1683016" y="6462642"/>
            <a:ext cx="202933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(Scary screen, no date) .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93855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F287945-8457-6036-E433-E7F183F3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9074" y="6233825"/>
            <a:ext cx="461409" cy="371133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4</a:t>
            </a:fld>
            <a:endParaRPr lang="en-US" sz="200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993176C-DA3F-7B2F-A6DA-1172D39D1ADF}"/>
              </a:ext>
            </a:extLst>
          </p:cNvPr>
          <p:cNvSpPr txBox="1">
            <a:spLocks/>
          </p:cNvSpPr>
          <p:nvPr/>
        </p:nvSpPr>
        <p:spPr>
          <a:xfrm>
            <a:off x="979403" y="81095"/>
            <a:ext cx="9919465" cy="126221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FFC000"/>
                </a:solidFill>
              </a:rPr>
              <a:t>The National Prevalence of Online Sexual Solicitation Targeting Children!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9CC5DF-569C-8E6C-BF5D-C2A39BCBF2E0}"/>
              </a:ext>
            </a:extLst>
          </p:cNvPr>
          <p:cNvSpPr txBox="1"/>
          <p:nvPr/>
        </p:nvSpPr>
        <p:spPr>
          <a:xfrm>
            <a:off x="298300" y="1593271"/>
            <a:ext cx="5544939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i="0" u="none" strike="noStrike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National Crime Agency (2026),  </a:t>
            </a:r>
            <a:r>
              <a:rPr lang="en-US" sz="1600" i="0" u="none" strike="noStrike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prevalence of online sexual harm/abuse against minors in 2025: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 100, 000 online child victims.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 1000 criminals are arrested monthly in UK.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 1200 children are safeguarded monthly.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 840,000 UK adults pose sexual risk to children.</a:t>
            </a:r>
          </a:p>
        </p:txBody>
      </p:sp>
      <p:pic>
        <p:nvPicPr>
          <p:cNvPr id="18" name="Picture 17" descr="A child sitting in a chair with her hands covering her face&#10;&#10;Description automatically generated">
            <a:extLst>
              <a:ext uri="{FF2B5EF4-FFF2-40B4-BE49-F238E27FC236}">
                <a16:creationId xmlns:a16="http://schemas.microsoft.com/office/drawing/2014/main" id="{F79898A6-4B60-8C30-0D55-E1DF860739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843" y="1735542"/>
            <a:ext cx="4738654" cy="350458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D6FCB7B-1EC9-2DE1-3170-C32B9DBAA03A}"/>
              </a:ext>
            </a:extLst>
          </p:cNvPr>
          <p:cNvSpPr txBox="1"/>
          <p:nvPr/>
        </p:nvSpPr>
        <p:spPr>
          <a:xfrm>
            <a:off x="8253746" y="4952494"/>
            <a:ext cx="214999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(Digital danger, no date) . </a:t>
            </a:r>
            <a:endParaRPr lang="en-US" sz="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15AB45-159A-0989-7D27-C7C6884E9B04}"/>
              </a:ext>
            </a:extLst>
          </p:cNvPr>
          <p:cNvSpPr txBox="1"/>
          <p:nvPr/>
        </p:nvSpPr>
        <p:spPr>
          <a:xfrm>
            <a:off x="298299" y="4838124"/>
            <a:ext cx="6513543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Sexual risks to children have historically occurred offline, but due to the affordability of the internet today, these risks have been significantly exacerbated (Livingstone, 2017, pp. 106).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kern="1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 </a:t>
            </a:r>
            <a:r>
              <a:rPr lang="en-US" sz="14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sz="1400" kern="100" dirty="0" err="1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Helsper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kern="100" dirty="0" err="1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Veltri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Livingstone (2025), parental digital illiteracy results in strict online supervision of children, thereby undermining their resilience, autonomy, trust, and help-seeking behaviour.</a:t>
            </a:r>
            <a:endParaRPr lang="en-US" sz="16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73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9CBC139-D3DB-C96F-889E-E5FFF119BB54}"/>
              </a:ext>
            </a:extLst>
          </p:cNvPr>
          <p:cNvSpPr txBox="1">
            <a:spLocks/>
          </p:cNvSpPr>
          <p:nvPr/>
        </p:nvSpPr>
        <p:spPr>
          <a:xfrm>
            <a:off x="0" y="447300"/>
            <a:ext cx="5532137" cy="190182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Public Health Rationale for Researching Online Child Sexual Exploitation (CSEA).</a:t>
            </a:r>
          </a:p>
          <a:p>
            <a:pPr algn="ctr">
              <a:spcAft>
                <a:spcPts val="600"/>
              </a:spcAft>
            </a:pPr>
            <a:endParaRPr lang="en-US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BFB0A-AAD6-9E22-59BF-D08A0DD2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67414" y="6262594"/>
            <a:ext cx="533831" cy="538119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z="2000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2000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1B357C-4082-4B6A-C4ED-259B3E08FC21}"/>
              </a:ext>
            </a:extLst>
          </p:cNvPr>
          <p:cNvSpPr txBox="1"/>
          <p:nvPr/>
        </p:nvSpPr>
        <p:spPr>
          <a:xfrm>
            <a:off x="244549" y="5065487"/>
            <a:ext cx="4837815" cy="1330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⚠️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Globally, one in four children are coerced into internet sexual interactions before the age of 18 (Skidmore, </a:t>
            </a:r>
            <a:r>
              <a:rPr lang="en-US" sz="1400" dirty="0" err="1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Aitkenhead</a:t>
            </a:r>
            <a:r>
              <a:rPr lang="en-US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Muir, 2022; </a:t>
            </a:r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University of Edinburgh, 2026</a:t>
            </a:r>
            <a:r>
              <a:rPr lang="en-US" sz="140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  <a:endParaRPr lang="en-US" sz="1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A group of children standing together&#10;&#10;Description automatically generated">
            <a:extLst>
              <a:ext uri="{FF2B5EF4-FFF2-40B4-BE49-F238E27FC236}">
                <a16:creationId xmlns:a16="http://schemas.microsoft.com/office/drawing/2014/main" id="{E0A673DB-D72C-6CEB-8C2A-511BB18E1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56" y="2149475"/>
            <a:ext cx="3911600" cy="2559050"/>
          </a:xfrm>
          <a:prstGeom prst="rect">
            <a:avLst/>
          </a:prstGeom>
        </p:spPr>
      </p:pic>
      <p:pic>
        <p:nvPicPr>
          <p:cNvPr id="21" name="Picture 20" descr="A diagram of steps with icons and text&#10;&#10;Description automatically generated with medium confidence">
            <a:extLst>
              <a:ext uri="{FF2B5EF4-FFF2-40B4-BE49-F238E27FC236}">
                <a16:creationId xmlns:a16="http://schemas.microsoft.com/office/drawing/2014/main" id="{5F830731-1E3B-1B61-27EE-066078E73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964" y="326025"/>
            <a:ext cx="6289951" cy="404619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341D9A7-3AEF-0C81-C4C4-C6D90E45FE63}"/>
              </a:ext>
            </a:extLst>
          </p:cNvPr>
          <p:cNvSpPr txBox="1"/>
          <p:nvPr/>
        </p:nvSpPr>
        <p:spPr>
          <a:xfrm>
            <a:off x="10284366" y="4009069"/>
            <a:ext cx="157605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GB" sz="1100" b="0" i="0" u="none" strike="noStrike" dirty="0">
                <a:solidFill>
                  <a:srgbClr val="000000"/>
                </a:solidFill>
                <a:effectLst/>
              </a:rPr>
              <a:t>(UNICEF, 2018).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0C81E4B-2C52-2E27-B023-24F2AC261E02}"/>
              </a:ext>
            </a:extLst>
          </p:cNvPr>
          <p:cNvSpPr txBox="1"/>
          <p:nvPr/>
        </p:nvSpPr>
        <p:spPr>
          <a:xfrm>
            <a:off x="5326912" y="4610099"/>
            <a:ext cx="6620539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GB" sz="1400" b="1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Response Necessitates Data according to UNICEF, (2018):  </a:t>
            </a:r>
          </a:p>
          <a:p>
            <a:pPr algn="l" rtl="0"/>
            <a:endParaRPr lang="en-GB" sz="1400" b="1" i="0" u="none" strike="noStrike" dirty="0">
              <a:solidFill>
                <a:schemeClr val="accent6">
                  <a:lumMod val="40000"/>
                  <a:lumOff val="60000"/>
                </a:schemeClr>
              </a:solidFill>
              <a:effectLst/>
              <a:highlight>
                <a:srgbClr val="FF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GB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</a:t>
            </a:r>
            <a:r>
              <a:rPr lang="en-GB" sz="1400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A coordinated global action is needed, as no single country or corporation can address this issue independently.</a:t>
            </a:r>
          </a:p>
          <a:p>
            <a:pPr algn="l" rtl="0"/>
            <a:endParaRPr lang="en-GB" sz="1400" b="0" i="0" u="none" strike="noStrike" dirty="0">
              <a:solidFill>
                <a:schemeClr val="accent6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GB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GB" sz="1400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is crucial for comprehending child vulnerabilities and identifying effective strategies to avert this public health crisis. 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8D0A2EB-4D74-B6B9-ED18-5F1E6A715B5D}"/>
              </a:ext>
            </a:extLst>
          </p:cNvPr>
          <p:cNvSpPr txBox="1"/>
          <p:nvPr/>
        </p:nvSpPr>
        <p:spPr>
          <a:xfrm>
            <a:off x="7932197" y="4372223"/>
            <a:ext cx="308690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(Ai generated,, 2026).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52949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398BFC-25ED-182E-00C0-3505525E2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1086" y="6423948"/>
            <a:ext cx="379374" cy="434051"/>
          </a:xfrm>
        </p:spPr>
        <p:txBody>
          <a:bodyPr/>
          <a:lstStyle/>
          <a:p>
            <a:fld id="{D643A852-0206-46AC-B0EB-645612933129}" type="slidenum">
              <a:rPr lang="en-US" sz="180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6</a:t>
            </a:fld>
            <a:endParaRPr lang="en-US" sz="18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4F0076-BBDF-C2F1-75F5-E8DF474A138F}"/>
              </a:ext>
            </a:extLst>
          </p:cNvPr>
          <p:cNvSpPr txBox="1">
            <a:spLocks/>
          </p:cNvSpPr>
          <p:nvPr/>
        </p:nvSpPr>
        <p:spPr>
          <a:xfrm>
            <a:off x="1507383" y="19752"/>
            <a:ext cx="9177234" cy="11993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Impact Digital Sexual Coercion has on Children.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EAC6DACB-12C8-61DE-D09C-ADE92BF128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6903590"/>
              </p:ext>
            </p:extLst>
          </p:nvPr>
        </p:nvGraphicFramePr>
        <p:xfrm>
          <a:off x="-2908898" y="1318481"/>
          <a:ext cx="17504229" cy="5519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A1E5186E-95BF-2656-AD57-8ECB7D4FA5C3}"/>
              </a:ext>
            </a:extLst>
          </p:cNvPr>
          <p:cNvSpPr txBox="1"/>
          <p:nvPr/>
        </p:nvSpPr>
        <p:spPr>
          <a:xfrm>
            <a:off x="41540" y="5903892"/>
            <a:ext cx="325724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1 Source: (Psychological impact, no date).</a:t>
            </a:r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2 Source: (</a:t>
            </a:r>
            <a:r>
              <a:rPr lang="en-GB" sz="800" dirty="0">
                <a:latin typeface="Arial" panose="020B0604020202020204" pitchFamily="34" charset="0"/>
                <a:ea typeface="Aptos" panose="020B0004020202020204" pitchFamily="34" charset="0"/>
              </a:rPr>
              <a:t>Depressed kid, n</a:t>
            </a:r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3 Source: (Girl with emotional trauma, no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4 Source: (Is your child safe online, no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5 Source: (</a:t>
            </a:r>
            <a:r>
              <a:rPr lang="en-GB" sz="800" dirty="0">
                <a:latin typeface="Arial" panose="020B0604020202020204" pitchFamily="34" charset="0"/>
                <a:ea typeface="Aptos" panose="020B00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nternational child, no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6 Source: (Online danger, no date). </a:t>
            </a:r>
            <a:endParaRPr lang="en-US" sz="800" dirty="0"/>
          </a:p>
          <a:p>
            <a:endParaRPr lang="en-US" sz="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925CC1B-3837-4984-929B-81878594095B}"/>
              </a:ext>
            </a:extLst>
          </p:cNvPr>
          <p:cNvSpPr txBox="1"/>
          <p:nvPr/>
        </p:nvSpPr>
        <p:spPr>
          <a:xfrm>
            <a:off x="2045986" y="4712468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1</a:t>
            </a:r>
            <a:endParaRPr lang="en-US" sz="8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7D003A4-5D83-994A-596A-C7E02F1D6C37}"/>
              </a:ext>
            </a:extLst>
          </p:cNvPr>
          <p:cNvSpPr txBox="1"/>
          <p:nvPr/>
        </p:nvSpPr>
        <p:spPr>
          <a:xfrm>
            <a:off x="4432300" y="2781425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 2</a:t>
            </a:r>
            <a:endParaRPr lang="en-US" sz="8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FA3546E-7369-539A-A914-179590F4759A}"/>
              </a:ext>
            </a:extLst>
          </p:cNvPr>
          <p:cNvSpPr txBox="1"/>
          <p:nvPr/>
        </p:nvSpPr>
        <p:spPr>
          <a:xfrm>
            <a:off x="5843217" y="4927912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3</a:t>
            </a:r>
            <a:endParaRPr lang="en-US" sz="8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B3DEC9F-E74B-CE35-FF2D-8FA26AB7404B}"/>
              </a:ext>
            </a:extLst>
          </p:cNvPr>
          <p:cNvSpPr txBox="1"/>
          <p:nvPr/>
        </p:nvSpPr>
        <p:spPr>
          <a:xfrm>
            <a:off x="7927854" y="3289130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4</a:t>
            </a:r>
            <a:endParaRPr lang="en-US" sz="8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2D1EB3B-5959-63D2-8E3E-50347AB0AA4A}"/>
              </a:ext>
            </a:extLst>
          </p:cNvPr>
          <p:cNvSpPr txBox="1"/>
          <p:nvPr/>
        </p:nvSpPr>
        <p:spPr>
          <a:xfrm>
            <a:off x="9282092" y="5923743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5</a:t>
            </a:r>
            <a:endParaRPr lang="en-US" sz="8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91E7D4E-C671-7272-480C-530345785CF6}"/>
              </a:ext>
            </a:extLst>
          </p:cNvPr>
          <p:cNvSpPr txBox="1"/>
          <p:nvPr/>
        </p:nvSpPr>
        <p:spPr>
          <a:xfrm>
            <a:off x="9660519" y="2387886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6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79058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F1C405-E015-87F4-5F96-FA5953AC6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24343" y="6408053"/>
            <a:ext cx="486230" cy="348342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7</a:t>
            </a:fld>
            <a:endParaRPr lang="en-US" sz="20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B378488-356C-DC5D-D8BF-F52E38D44A2B}"/>
              </a:ext>
            </a:extLst>
          </p:cNvPr>
          <p:cNvSpPr/>
          <p:nvPr/>
        </p:nvSpPr>
        <p:spPr>
          <a:xfrm>
            <a:off x="181427" y="1516741"/>
            <a:ext cx="2939144" cy="4630058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UK Home Office and Human Dignity Foundation contributed: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$24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supporting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31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initiatives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in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countries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to implement the UNICEF Model National Response to online child sexual exploitation</a:t>
            </a:r>
          </a:p>
          <a:p>
            <a:endParaRPr lang="en-US" dirty="0"/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(UNICEF, (2018)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E79F0F0-FC20-2245-091B-44B704589B7B}"/>
              </a:ext>
            </a:extLst>
          </p:cNvPr>
          <p:cNvSpPr txBox="1">
            <a:spLocks/>
          </p:cNvSpPr>
          <p:nvPr/>
        </p:nvSpPr>
        <p:spPr>
          <a:xfrm>
            <a:off x="1618343" y="76912"/>
            <a:ext cx="8955314" cy="743146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Global Financial Implications  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98E37D5-5544-DCFA-B639-DF76C86272B2}"/>
              </a:ext>
            </a:extLst>
          </p:cNvPr>
          <p:cNvSpPr/>
          <p:nvPr/>
        </p:nvSpPr>
        <p:spPr>
          <a:xfrm>
            <a:off x="8831944" y="1255483"/>
            <a:ext cx="3066831" cy="489131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Sexual offences against minors online can incur costs to some countries: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Up to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11%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GDP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in certain instances,  surpassing national health expenditures by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six times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WeProtect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Global Alliance, 2025)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14" name="Snip Diagonal Corner of Rectangle 13">
            <a:extLst>
              <a:ext uri="{FF2B5EF4-FFF2-40B4-BE49-F238E27FC236}">
                <a16:creationId xmlns:a16="http://schemas.microsoft.com/office/drawing/2014/main" id="{FF3C83BB-B40F-6947-1F81-390BB3BF88A1}"/>
              </a:ext>
            </a:extLst>
          </p:cNvPr>
          <p:cNvSpPr/>
          <p:nvPr/>
        </p:nvSpPr>
        <p:spPr>
          <a:xfrm>
            <a:off x="3759200" y="3530278"/>
            <a:ext cx="4455885" cy="3080975"/>
          </a:xfrm>
          <a:prstGeom prst="snip2DiagRect">
            <a:avLst/>
          </a:prstGeom>
          <a:solidFill>
            <a:schemeClr val="bg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Sexual Abuse Material </a:t>
            </a:r>
            <a:r>
              <a:rPr lang="en-US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(CSAM) sustains a global criminal economy valued at </a:t>
            </a:r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billions of dollars </a:t>
            </a:r>
            <a:r>
              <a:rPr lang="en-US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annually, nonetheless this public health catastrophe is persistently underfunded and neglected.</a:t>
            </a:r>
          </a:p>
          <a:p>
            <a:pPr algn="ctr"/>
            <a:endParaRPr lang="en-US" dirty="0">
              <a:solidFill>
                <a:srgbClr val="91EAE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800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Light Global Child Safety Institute</a:t>
            </a:r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2025). 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8638FD2E-241F-39C6-D1B5-163D96653B16}"/>
              </a:ext>
            </a:extLst>
          </p:cNvPr>
          <p:cNvSpPr/>
          <p:nvPr/>
        </p:nvSpPr>
        <p:spPr>
          <a:xfrm>
            <a:off x="4462272" y="997855"/>
            <a:ext cx="2693271" cy="2173517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4000" r="-14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904F1F-31B9-C6DD-E832-3757A5A5D5CF}"/>
              </a:ext>
            </a:extLst>
          </p:cNvPr>
          <p:cNvSpPr txBox="1"/>
          <p:nvPr/>
        </p:nvSpPr>
        <p:spPr>
          <a:xfrm>
            <a:off x="4796972" y="3182555"/>
            <a:ext cx="211214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(Dark web criminals, no date).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3416185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39D902-BD16-65C5-B0D9-B192E188E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18686" y="6299201"/>
            <a:ext cx="573314" cy="558800"/>
          </a:xfrm>
        </p:spPr>
        <p:txBody>
          <a:bodyPr/>
          <a:lstStyle/>
          <a:p>
            <a:fld id="{D643A852-0206-46AC-B0EB-645612933129}" type="slidenum">
              <a:rPr lang="en-US" sz="1600" b="1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fld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7CF72E-621F-29EE-5C43-7E1FB2C44EDA}"/>
              </a:ext>
            </a:extLst>
          </p:cNvPr>
          <p:cNvSpPr/>
          <p:nvPr/>
        </p:nvSpPr>
        <p:spPr>
          <a:xfrm>
            <a:off x="428172" y="1414418"/>
            <a:ext cx="3418114" cy="350774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Lower Bound 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(Captured and recorded by Police)</a:t>
            </a:r>
          </a:p>
          <a:p>
            <a:pPr algn="ctr"/>
            <a:endParaRPr lang="en-GB" sz="11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from a 12-month period (2021)</a:t>
            </a:r>
          </a:p>
          <a:p>
            <a:pPr algn="l"/>
            <a:endParaRPr lang="en-GB" sz="20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Offenders caught by police: 162</a:t>
            </a:r>
          </a:p>
          <a:p>
            <a:pPr algn="l"/>
            <a:endParaRPr lang="en-GB" sz="16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</a:t>
            </a:r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Number of child victims: 162</a:t>
            </a:r>
          </a:p>
          <a:p>
            <a:pPr algn="l"/>
            <a:endParaRPr lang="en-GB" sz="16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</a:t>
            </a:r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Total cost? £7.4 million</a:t>
            </a: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4A2EC9-ED2D-887E-FCBE-55C62E0F632D}"/>
              </a:ext>
            </a:extLst>
          </p:cNvPr>
          <p:cNvSpPr/>
          <p:nvPr/>
        </p:nvSpPr>
        <p:spPr>
          <a:xfrm>
            <a:off x="4299863" y="1418005"/>
            <a:ext cx="3581395" cy="3504156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Middle Bound</a:t>
            </a: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(Caught offenders plus estimated undetected offenders)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▷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How many sex offenders? 1,350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▷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many child victims? 1,350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▷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Total cost? £59.6 million</a:t>
            </a:r>
          </a:p>
          <a:p>
            <a:pPr algn="ctr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(Merely 1 in 8 cases is reported).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CF3DF5-7A33-1A29-A19A-F2E55F613497}"/>
              </a:ext>
            </a:extLst>
          </p:cNvPr>
          <p:cNvSpPr/>
          <p:nvPr/>
        </p:nvSpPr>
        <p:spPr>
          <a:xfrm>
            <a:off x="8182433" y="1498558"/>
            <a:ext cx="3581395" cy="3423603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Upper Bound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(Estimation derived from self-reported surveys in Sweden, Germany and Finland)</a:t>
            </a: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⚠️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many sex offenders? 32,948</a:t>
            </a:r>
          </a:p>
          <a:p>
            <a:pPr algn="l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⚠️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many child victims? 32,948</a:t>
            </a:r>
          </a:p>
          <a:p>
            <a:pPr algn="l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⚠️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Total cost? £1.4 billion</a:t>
            </a:r>
          </a:p>
          <a:p>
            <a:pPr algn="l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(Estimated total population of offenders)</a:t>
            </a: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D711C85C-B0C3-CE71-5A09-393953BFA975}"/>
              </a:ext>
            </a:extLst>
          </p:cNvPr>
          <p:cNvSpPr txBox="1">
            <a:spLocks/>
          </p:cNvSpPr>
          <p:nvPr/>
        </p:nvSpPr>
        <p:spPr>
          <a:xfrm>
            <a:off x="1926194" y="0"/>
            <a:ext cx="9177234" cy="133823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The Financial Impact Online Only Child Sexual Abuse (OOCSA) Has on UK Society.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1380A71-ED72-5FEF-E69C-B1B09E7B583A}"/>
              </a:ext>
            </a:extLst>
          </p:cNvPr>
          <p:cNvSpPr/>
          <p:nvPr/>
        </p:nvSpPr>
        <p:spPr>
          <a:xfrm>
            <a:off x="1759352" y="5538442"/>
            <a:ext cx="8507392" cy="1190630"/>
          </a:xfrm>
          <a:prstGeom prst="rect">
            <a:avLst/>
          </a:prstGeom>
          <a:solidFill>
            <a:srgbClr val="110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According to Giles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(2024) OOCSA represents an emerging type of criminal behaviour; the frequency of such offences may increase if sufficient measures are not enacted. </a:t>
            </a:r>
            <a:endParaRPr lang="en-GB" sz="1600" dirty="0">
              <a:highlight>
                <a:srgbClr val="FF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DF5A83E4-9221-28E1-1708-B71653CD8B9B}"/>
              </a:ext>
            </a:extLst>
          </p:cNvPr>
          <p:cNvSpPr/>
          <p:nvPr/>
        </p:nvSpPr>
        <p:spPr>
          <a:xfrm>
            <a:off x="370498" y="5632757"/>
            <a:ext cx="1088572" cy="1001999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7000" r="-27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Hexagon 18">
            <a:extLst>
              <a:ext uri="{FF2B5EF4-FFF2-40B4-BE49-F238E27FC236}">
                <a16:creationId xmlns:a16="http://schemas.microsoft.com/office/drawing/2014/main" id="{2478A400-8BFB-B831-F361-440F0FA2EC92}"/>
              </a:ext>
            </a:extLst>
          </p:cNvPr>
          <p:cNvSpPr/>
          <p:nvPr/>
        </p:nvSpPr>
        <p:spPr>
          <a:xfrm>
            <a:off x="10530114" y="5538442"/>
            <a:ext cx="1088572" cy="1001999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40000" r="-40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A465959-6709-49D4-933F-356AB05AFB98}"/>
              </a:ext>
            </a:extLst>
          </p:cNvPr>
          <p:cNvSpPr txBox="1"/>
          <p:nvPr/>
        </p:nvSpPr>
        <p:spPr>
          <a:xfrm>
            <a:off x="1561865" y="4706717"/>
            <a:ext cx="115072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(Giles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endParaRPr lang="en-US" sz="8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1497D60-9FCF-53A3-E1D2-067EAF065C81}"/>
              </a:ext>
            </a:extLst>
          </p:cNvPr>
          <p:cNvSpPr txBox="1"/>
          <p:nvPr/>
        </p:nvSpPr>
        <p:spPr>
          <a:xfrm>
            <a:off x="5364084" y="4706717"/>
            <a:ext cx="115072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(Giles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endParaRPr lang="en-US" sz="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20983C-72E3-DC7D-D388-F1BA80C2A03A}"/>
              </a:ext>
            </a:extLst>
          </p:cNvPr>
          <p:cNvSpPr txBox="1"/>
          <p:nvPr/>
        </p:nvSpPr>
        <p:spPr>
          <a:xfrm>
            <a:off x="9479408" y="4706717"/>
            <a:ext cx="115072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(Giles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endParaRPr lang="en-US" sz="8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B37975-0163-A6EB-143A-A84FC6168168}"/>
              </a:ext>
            </a:extLst>
          </p:cNvPr>
          <p:cNvSpPr txBox="1"/>
          <p:nvPr/>
        </p:nvSpPr>
        <p:spPr>
          <a:xfrm>
            <a:off x="10266744" y="6571207"/>
            <a:ext cx="1980371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(Hom</a:t>
            </a:r>
            <a:r>
              <a:rPr lang="en-GB" sz="700" dirty="0">
                <a:latin typeface="Arial" panose="020B0604020202020204" pitchFamily="34" charset="0"/>
                <a:ea typeface="Aptos" panose="020B0004020202020204" pitchFamily="34" charset="0"/>
              </a:rPr>
              <a:t>e office</a:t>
            </a:r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no date). </a:t>
            </a:r>
            <a:endParaRPr lang="en-US" sz="7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06A769-4282-3A93-9DBC-F7E5F407B711}"/>
              </a:ext>
            </a:extLst>
          </p:cNvPr>
          <p:cNvSpPr txBox="1"/>
          <p:nvPr/>
        </p:nvSpPr>
        <p:spPr>
          <a:xfrm>
            <a:off x="247020" y="6634756"/>
            <a:ext cx="1603093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</a:t>
            </a:r>
            <a:r>
              <a:rPr lang="en-GB" sz="700" dirty="0">
                <a:latin typeface="Arial" panose="020B0604020202020204" pitchFamily="34" charset="0"/>
                <a:ea typeface="Aptos" panose="020B0004020202020204" pitchFamily="34" charset="0"/>
              </a:rPr>
              <a:t>Police</a:t>
            </a:r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no date).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50428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44F915-A515-6ABE-9A3A-B579C764E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1771" y="6255656"/>
            <a:ext cx="631372" cy="597537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9</a:t>
            </a:fld>
            <a:endParaRPr lang="en-US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0259930-C7FE-99CC-2CD4-B169E939B1E8}"/>
              </a:ext>
            </a:extLst>
          </p:cNvPr>
          <p:cNvSpPr txBox="1">
            <a:spLocks/>
          </p:cNvSpPr>
          <p:nvPr/>
        </p:nvSpPr>
        <p:spPr>
          <a:xfrm>
            <a:off x="6096000" y="119011"/>
            <a:ext cx="5959550" cy="16426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000" dirty="0">
                <a:solidFill>
                  <a:srgbClr val="00B0F0"/>
                </a:solidFill>
              </a:rPr>
              <a:t>Theoretical Frameworks for Understanding the Surge of Digital Child Sexual Solicitation</a:t>
            </a:r>
            <a:endParaRPr lang="en-US" sz="3000" b="1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C53E98-E3F3-DCC0-5CC3-1C6B0134C9BB}"/>
              </a:ext>
            </a:extLst>
          </p:cNvPr>
          <p:cNvSpPr txBox="1"/>
          <p:nvPr/>
        </p:nvSpPr>
        <p:spPr>
          <a:xfrm>
            <a:off x="6253843" y="2091664"/>
            <a:ext cx="5643864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Routine Activity Approach</a:t>
            </a:r>
          </a:p>
          <a:p>
            <a:pPr algn="ctr"/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(Crime transpires when three elements coalesce in time and space)</a:t>
            </a:r>
          </a:p>
          <a:p>
            <a:pPr algn="ctr"/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🚩 Motivated offender: </a:t>
            </a:r>
          </a:p>
          <a:p>
            <a:endParaRPr lang="en-US" sz="1400" b="1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Someone with a sexual interest in minors and this is amplified by online anonymity.</a:t>
            </a:r>
          </a:p>
          <a:p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🚩 Suitable target: </a:t>
            </a:r>
          </a:p>
          <a:p>
            <a:endParaRPr lang="en-US" sz="1400" b="1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unsupervised internet access, developmental curiosity and diminished online restrictions.</a:t>
            </a:r>
          </a:p>
          <a:p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🚩 Absence of a competent guardian:</a:t>
            </a:r>
          </a:p>
          <a:p>
            <a:endParaRPr lang="en-US" sz="1400" b="1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parental online oversight, lack of restriction, and supervision of the child's digital environments.</a:t>
            </a:r>
          </a:p>
          <a:p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Kloess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Hamilton-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Giachritsis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and Beech, 2019).</a:t>
            </a:r>
          </a:p>
          <a:p>
            <a:endParaRPr lang="en-US" sz="1400" dirty="0">
              <a:solidFill>
                <a:srgbClr val="9EB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A diagram of a diagram&#10;&#10;Description automatically generated">
            <a:extLst>
              <a:ext uri="{FF2B5EF4-FFF2-40B4-BE49-F238E27FC236}">
                <a16:creationId xmlns:a16="http://schemas.microsoft.com/office/drawing/2014/main" id="{7EB350F9-A849-25E6-87E7-2934FE7FA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694" y="281056"/>
            <a:ext cx="5572469" cy="61338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5D4F329-B7F3-5210-E190-A191E4006B98}"/>
              </a:ext>
            </a:extLst>
          </p:cNvPr>
          <p:cNvSpPr txBox="1"/>
          <p:nvPr/>
        </p:nvSpPr>
        <p:spPr>
          <a:xfrm>
            <a:off x="23735" y="6124851"/>
            <a:ext cx="609985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Kloess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Hamilton-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Giachritsis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and Beech, 2019).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A21DFA-AC28-D43D-738C-1465E29136C3}"/>
              </a:ext>
            </a:extLst>
          </p:cNvPr>
          <p:cNvSpPr txBox="1"/>
          <p:nvPr/>
        </p:nvSpPr>
        <p:spPr>
          <a:xfrm>
            <a:off x="2207870" y="6454396"/>
            <a:ext cx="168411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Ai generated, 2026)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61671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DEEB78-F68E-62C4-2417-A928A9E3C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60629" y="6347549"/>
            <a:ext cx="631371" cy="510451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10</a:t>
            </a:fld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EC8E87-B727-D298-8C67-4B021BBDE6D0}"/>
              </a:ext>
            </a:extLst>
          </p:cNvPr>
          <p:cNvSpPr txBox="1"/>
          <p:nvPr/>
        </p:nvSpPr>
        <p:spPr>
          <a:xfrm>
            <a:off x="5125305" y="2135939"/>
            <a:ext cx="6048217" cy="209288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>
            <a:spAutoFit/>
          </a:bodyPr>
          <a:lstStyle/>
          <a:p>
            <a:pPr algn="l" rtl="0" fontAlgn="base"/>
            <a:r>
              <a:rPr lang="en-US" sz="4000" dirty="0"/>
              <a:t>🌎 </a:t>
            </a: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 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is digital sexual coercion against children persistently sidelined within global public health structures, despite meeting well-established criteria for a severely serious public health threat? And what obstacles hinder the recognition of its urgency and response as a global public health priority?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CAD3C36-1C85-1CBA-3D74-31FD77317C88}"/>
              </a:ext>
            </a:extLst>
          </p:cNvPr>
          <p:cNvSpPr txBox="1">
            <a:spLocks/>
          </p:cNvSpPr>
          <p:nvPr/>
        </p:nvSpPr>
        <p:spPr>
          <a:xfrm>
            <a:off x="4790768" y="562481"/>
            <a:ext cx="5812971" cy="92579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The Research Question and Aim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319D30-45A8-5311-DF8E-1378253D72C5}"/>
              </a:ext>
            </a:extLst>
          </p:cNvPr>
          <p:cNvSpPr txBox="1"/>
          <p:nvPr/>
        </p:nvSpPr>
        <p:spPr>
          <a:xfrm>
            <a:off x="2973013" y="4936859"/>
            <a:ext cx="6245973" cy="1354217"/>
          </a:xfrm>
          <a:prstGeom prst="rect">
            <a:avLst/>
          </a:prstGeom>
          <a:solidFill>
            <a:srgbClr val="A45017"/>
          </a:solidFill>
        </p:spPr>
        <p:txBody>
          <a:bodyPr wrap="square">
            <a:spAutoFit/>
          </a:bodyPr>
          <a:lstStyle/>
          <a:p>
            <a:r>
              <a:rPr lang="en-US" sz="2800" dirty="0"/>
              <a:t>▷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research aims to identify gaps and explore why technology-facilitated child sexual exploitation and abuse (TF-CSEA) is growing faster than any current global safeguarding initiatives.  </a:t>
            </a:r>
          </a:p>
        </p:txBody>
      </p:sp>
      <p:pic>
        <p:nvPicPr>
          <p:cNvPr id="14" name="Picture 13" descr="A question mark on a pile of newspapers&#10;&#10;Description automatically generated">
            <a:extLst>
              <a:ext uri="{FF2B5EF4-FFF2-40B4-BE49-F238E27FC236}">
                <a16:creationId xmlns:a16="http://schemas.microsoft.com/office/drawing/2014/main" id="{A3FC40E4-FB65-6CE7-5052-3193FC15A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319" y="476479"/>
            <a:ext cx="3695842" cy="39117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F11F510-D9BE-BFF0-D47D-B0A0FB09A563}"/>
              </a:ext>
            </a:extLst>
          </p:cNvPr>
          <p:cNvSpPr txBox="1"/>
          <p:nvPr/>
        </p:nvSpPr>
        <p:spPr>
          <a:xfrm>
            <a:off x="1416486" y="4407691"/>
            <a:ext cx="2303361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Research gap, no date)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230692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E44A62-E86C-E5DD-0908-7156DDC05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9657" y="6314669"/>
            <a:ext cx="602343" cy="466908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11</a:t>
            </a:fld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6692CD-C9E4-9CF7-0915-6C4723B61FC8}"/>
              </a:ext>
            </a:extLst>
          </p:cNvPr>
          <p:cNvSpPr txBox="1"/>
          <p:nvPr/>
        </p:nvSpPr>
        <p:spPr>
          <a:xfrm>
            <a:off x="246746" y="998427"/>
            <a:ext cx="5573485" cy="2308324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wrap="square">
            <a:spAutoFit/>
          </a:bodyPr>
          <a:lstStyle/>
          <a:p>
            <a:r>
              <a:rPr lang="en-US" sz="20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Limits of reactive law enforcement</a:t>
            </a:r>
          </a:p>
          <a:p>
            <a:endParaRPr lang="en-US" sz="2400" b="1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✨</a:t>
            </a:r>
            <a:r>
              <a:rPr lang="en-US" sz="24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rigorously 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why reactive law enforcement alone is insufficient in responding to sexual digital abuse on children that is global, scalable, driven by technology and that if needs more public health interventions.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3E6CD5-E5F0-3FC6-204E-81206580222E}"/>
              </a:ext>
            </a:extLst>
          </p:cNvPr>
          <p:cNvSpPr txBox="1"/>
          <p:nvPr/>
        </p:nvSpPr>
        <p:spPr>
          <a:xfrm>
            <a:off x="246745" y="4266880"/>
            <a:ext cx="5573486" cy="193899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Economic drivers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✨</a:t>
            </a:r>
            <a:r>
              <a:rPr lang="en-US" sz="24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examine how profit motives within this billion-dollar industry and platform incentive structures both perpetuate digital child sexual abuse and undermine prevention measures.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54CECD-0E5F-558E-9717-62609DAD2C0A}"/>
              </a:ext>
            </a:extLst>
          </p:cNvPr>
          <p:cNvSpPr txBox="1"/>
          <p:nvPr/>
        </p:nvSpPr>
        <p:spPr>
          <a:xfrm>
            <a:off x="6179455" y="3943715"/>
            <a:ext cx="5573486" cy="2585323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 better then harm</a:t>
            </a:r>
          </a:p>
          <a:p>
            <a:endParaRPr lang="en-US" sz="2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✨ 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will examine how to identify at-risk children through global and national proactive early interventions, including the importance of safer platform design, and restrictive measures on dangerous platforms to mitigate digital child sexual abuse.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C025F95-19C5-0BB7-F1CE-074EF490FC2A}"/>
              </a:ext>
            </a:extLst>
          </p:cNvPr>
          <p:cNvSpPr txBox="1">
            <a:spLocks/>
          </p:cNvSpPr>
          <p:nvPr/>
        </p:nvSpPr>
        <p:spPr>
          <a:xfrm>
            <a:off x="6179456" y="193492"/>
            <a:ext cx="5573485" cy="72303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dirty="0"/>
              <a:t>Research Objectives 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90A8064C-6A48-DBD9-1199-2B3AE6C39FDC}"/>
              </a:ext>
            </a:extLst>
          </p:cNvPr>
          <p:cNvSpPr/>
          <p:nvPr/>
        </p:nvSpPr>
        <p:spPr>
          <a:xfrm>
            <a:off x="7626818" y="1320977"/>
            <a:ext cx="2678759" cy="2108023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46000" r="-4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B406B6-AAB2-E394-BDE9-9A8F28E63721}"/>
              </a:ext>
            </a:extLst>
          </p:cNvPr>
          <p:cNvSpPr txBox="1"/>
          <p:nvPr/>
        </p:nvSpPr>
        <p:spPr>
          <a:xfrm>
            <a:off x="7962094" y="3215744"/>
            <a:ext cx="200820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Picture source: Research objective, no date)</a:t>
            </a:r>
          </a:p>
        </p:txBody>
      </p:sp>
    </p:spTree>
    <p:extLst>
      <p:ext uri="{BB962C8B-B14F-4D97-AF65-F5344CB8AC3E}">
        <p14:creationId xmlns:p14="http://schemas.microsoft.com/office/powerpoint/2010/main" val="23231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FA0241-BBA8-0691-9832-6123604F2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39958" y="6389224"/>
            <a:ext cx="652041" cy="468775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12</a:t>
            </a:fld>
            <a:endParaRPr lang="en-US" sz="20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7967268-ADBB-7C9B-ABAB-F11D7075744E}"/>
              </a:ext>
            </a:extLst>
          </p:cNvPr>
          <p:cNvSpPr txBox="1">
            <a:spLocks/>
          </p:cNvSpPr>
          <p:nvPr/>
        </p:nvSpPr>
        <p:spPr>
          <a:xfrm>
            <a:off x="2953238" y="152747"/>
            <a:ext cx="7071708" cy="89220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2">
                    <a:lumMod val="10000"/>
                    <a:lumOff val="90000"/>
                  </a:schemeClr>
                </a:solidFill>
              </a:rPr>
              <a:t>The Impact of This Research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731E1A-0F31-F147-4BDC-665C9F33FBC8}"/>
              </a:ext>
            </a:extLst>
          </p:cNvPr>
          <p:cNvSpPr txBox="1"/>
          <p:nvPr/>
        </p:nvSpPr>
        <p:spPr>
          <a:xfrm>
            <a:off x="192318" y="4375524"/>
            <a:ext cx="5959792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✔️ </a:t>
            </a:r>
            <a:r>
              <a:rPr lang="en-GB" sz="1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 children through education and awareness</a:t>
            </a:r>
          </a:p>
          <a:p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and awareness may reduce stigma, promote reporting, and assist children in identifying grooming and coercive 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WeProtect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Global Alliance, 2025).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80C4B2-C1B6-1341-8D58-29206157AE6D}"/>
              </a:ext>
            </a:extLst>
          </p:cNvPr>
          <p:cNvSpPr txBox="1"/>
          <p:nvPr/>
        </p:nvSpPr>
        <p:spPr>
          <a:xfrm>
            <a:off x="192318" y="1441697"/>
            <a:ext cx="6128794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✔️ </a:t>
            </a:r>
            <a:r>
              <a:rPr lang="en-GB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 as a public health emergency</a:t>
            </a:r>
          </a:p>
          <a:p>
            <a:endParaRPr lang="en-GB" b="0" i="0" u="none" strike="noStrike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 disease adversely affected 300 million children annually, surpassing the prevalence of childhood asthma (9%) and childhood obesity (8%) it would constitute a global health emergency; this research advocates for the treatment of TF-CSEA as an avoidable public health crisis (Child Light </a:t>
            </a:r>
            <a:r>
              <a:rPr lang="en-US" sz="1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Child Safety Institute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2026).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291476-9305-2A33-5B10-35FD1A183CA9}"/>
              </a:ext>
            </a:extLst>
          </p:cNvPr>
          <p:cNvSpPr txBox="1"/>
          <p:nvPr/>
        </p:nvSpPr>
        <p:spPr>
          <a:xfrm>
            <a:off x="6321112" y="4513884"/>
            <a:ext cx="5936227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✔️</a:t>
            </a:r>
            <a:r>
              <a:rPr lang="en-GB" sz="1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intervention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endParaRPr lang="en-US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Recognising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characteristics prior to 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victimisation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which will facilitate timely support for at-risk children (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Kloess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Hamilton-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Giachritsis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Beech, 2019; 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WeProtect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Global Alliance, 2025).</a:t>
            </a:r>
          </a:p>
        </p:txBody>
      </p:sp>
      <p:pic>
        <p:nvPicPr>
          <p:cNvPr id="18" name="Picture 17" descr="A logo of a public health england&#10;&#10;Description automatically generated">
            <a:extLst>
              <a:ext uri="{FF2B5EF4-FFF2-40B4-BE49-F238E27FC236}">
                <a16:creationId xmlns:a16="http://schemas.microsoft.com/office/drawing/2014/main" id="{BCE4B8FB-91EA-9371-084D-E2C776EFE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2765" y="1767096"/>
            <a:ext cx="4318442" cy="180669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2C51FE0-FDB4-B69F-C782-7314AB35595F}"/>
              </a:ext>
            </a:extLst>
          </p:cNvPr>
          <p:cNvSpPr txBox="1"/>
          <p:nvPr/>
        </p:nvSpPr>
        <p:spPr>
          <a:xfrm>
            <a:off x="7891584" y="3591685"/>
            <a:ext cx="2629804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Publi</a:t>
            </a:r>
            <a:r>
              <a:rPr lang="en-GB" sz="700" dirty="0">
                <a:latin typeface="Arial" panose="020B0604020202020204" pitchFamily="34" charset="0"/>
                <a:ea typeface="Aptos" panose="020B0004020202020204" pitchFamily="34" charset="0"/>
              </a:rPr>
              <a:t>c Health England, no date</a:t>
            </a:r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)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415935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AC54F2-D2C6-CE03-3721-ABB530C8E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24527" y="6366078"/>
            <a:ext cx="613458" cy="665544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13</a:t>
            </a:fld>
            <a:endParaRPr lang="en-US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9B206-9E44-CBB3-B26E-790BECE6855D}"/>
              </a:ext>
            </a:extLst>
          </p:cNvPr>
          <p:cNvSpPr txBox="1">
            <a:spLocks/>
          </p:cNvSpPr>
          <p:nvPr/>
        </p:nvSpPr>
        <p:spPr>
          <a:xfrm>
            <a:off x="3995768" y="118021"/>
            <a:ext cx="2834143" cy="77704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Reference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3E7116-34C4-EAEB-1C5E-11EFE5722890}"/>
              </a:ext>
            </a:extLst>
          </p:cNvPr>
          <p:cNvSpPr txBox="1"/>
          <p:nvPr/>
        </p:nvSpPr>
        <p:spPr>
          <a:xfrm>
            <a:off x="54015" y="895063"/>
            <a:ext cx="1204924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Light Global Child Safety Institute (2024).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Over 300 million children a year are victims of technology-facilitated sexual exploitation and abuse - </a:t>
            </a:r>
            <a:r>
              <a:rPr lang="en-GB" sz="14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Childlight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/newsroom/over-300-million-children-a-year-are-victims-of-online-sexual-exploitation-and-abuse?trk=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public_post_comment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-text (Accessed: 1 June 2026). 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Light Global Child Safety Institute (2025).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STUDY A: Clicks for cash: The multi-billion-dollar exploitation of children. A rapid review of the economy of technology-facilitated child sexual exploitation and abuse (TF-CSEA) - </a:t>
            </a:r>
            <a:r>
              <a:rPr lang="en-GB" sz="14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Childlight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/searchlight/study-a-clicks-for-cash-the-multi-billion-dollar-exploitation-of-children (Accessed: 10 Jun. 2026). 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Light Global Child Safety Institute (2026). 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Index on Global Technology-Facilitated Child Sexual Exploitation and Abuse 2026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/uploads/itl-data-update-2026-report.pdf. (Accessed: 9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Dark web criminals (no date). Available at: https://i0.wp.com/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www.complianceweek.com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-content/uploads/2024/02/cybercrime_web_793007.jpg?fit=1200%2C800&amp;ssl=1 (Accessed: 11June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Depressed kid (no date). Available at: https://i2.wp.com/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theparentcue.org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-content/uploads/2021/10/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The-Warning-Signs-of-Depression-and-Anxiety-in-Kids.jpg?w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=2121&amp;ssl=1.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danger (no date)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safetycoursesforkids.com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-content/uploads/2024/02/Preventing-Your-Child-From-Being-Victimized-By-An-Online-Predator.png (Accessed: 4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Fry, D.,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Krzeczkowska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Ren, J., Lu, M., Fang, X., Anderson, N.,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Jin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W., Liu, W., Vermeulen, I.,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McFeeters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 and Harker-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Roa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(2025). Prevalence estimates and nature of online child sexual exploitation and abuse: a systematic review and meta-analysis.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Lancet Child &amp; Adolescent Health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pp.184-193. (Accessed: 1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Fry, D., Lambourne, Z. and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Childlight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(2025).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AND CHILD SEXUAL EXPLOITATION &amp; ABUSE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/uploads/publications/Public-health-paper-survey-June-2025.pdf.  (Accessed: 1 June 2026).</a:t>
            </a:r>
          </a:p>
          <a:p>
            <a:pPr>
              <a:spcAft>
                <a:spcPts val="1200"/>
              </a:spcAft>
            </a:pPr>
            <a:endParaRPr lang="en-GB" sz="14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33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21F153-5839-B154-7A6C-7FB2F686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14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FF863B-1731-8228-551E-271DB6B8D851}"/>
              </a:ext>
            </a:extLst>
          </p:cNvPr>
          <p:cNvSpPr txBox="1"/>
          <p:nvPr/>
        </p:nvSpPr>
        <p:spPr>
          <a:xfrm>
            <a:off x="115747" y="120846"/>
            <a:ext cx="11759878" cy="6678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Giles, S., Alison, L., 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Humann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M., 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Tejeiro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R., and Rhodes, H. (2024). “Estimating the economic burden attributable to online only child sexual abuse offenders: implications for police strategy,” </a:t>
            </a:r>
            <a:r>
              <a:rPr lang="en-GB" sz="13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Frontiers in psychology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14, p. 1285132.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/10.3389/fpsyg.2023.1285132.  (Accessed: 5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Girl with emotional trauma (no date)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www.verywellmind.com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thmb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/rs3aLdP1TxZXCpU1705AebYhr4k=/750x0/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filters:no_upscale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():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max_bytes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(150000):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strip_icc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()/GettyImages-1297643130-1343889620004f3b902c16db5b4112e3.jpg.</a:t>
            </a:r>
            <a:r>
              <a:rPr lang="en-GB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 June 2026).</a:t>
            </a:r>
            <a:r>
              <a:rPr lang="en-GB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5 June 2026).</a:t>
            </a: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Hamilton-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Giachritsis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C., Hanson, E., Whittle, H., Alves-Costa, F., and Beech, A. (2020). 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“Technology assisted child sexual abuse in the UK: Young people’s views on the impact of online sexual abuse,” </a:t>
            </a:r>
            <a:r>
              <a:rPr lang="en-GB" sz="13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 and youth services review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119. Available at: https://</a:t>
            </a:r>
            <a:r>
              <a:rPr lang="en-GB" sz="1300" b="0" i="0" u="none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/10.1016/j.childyouth.2020.105451.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June 2026).</a:t>
            </a:r>
          </a:p>
          <a:p>
            <a:pPr>
              <a:spcAft>
                <a:spcPts val="1200"/>
              </a:spcAft>
            </a:pPr>
            <a:r>
              <a:rPr lang="en-GB" sz="130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Helsper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E.J., </a:t>
            </a:r>
            <a:r>
              <a:rPr lang="en-GB" sz="130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Veltri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G.A. and Livingstone, S. (2025) “Parental mediation of children’s online risks: The role of parental risk perception, digital skills and risk experiences,” </a:t>
            </a:r>
            <a:r>
              <a:rPr lang="en-GB" sz="1300" i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 media &amp; society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27(11), pp. 5986–6005. Available at: https://</a:t>
            </a:r>
            <a:r>
              <a:rPr lang="en-GB" sz="130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doi.org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/10.1177/14614448241261945.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10 June 2026).</a:t>
            </a:r>
            <a:endParaRPr lang="en-GB" sz="13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Home office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www.pega.com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/sites/default/files/styles/1024/public/media/images/2022-01/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home-office-logo-white.png?itok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=B7PURxsn (Accessed: 5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child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www.ofcom.org.uk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siteassets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/resources/images/-news-centre/body-images/2026/online-safety/news-centre-hero-1336--560px.jpg?format=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webp&amp;width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=1920&amp;height=577&amp;quality=80 (Accessed: 9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your child safe online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berrybrow.co.uk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-content/uploads/2022/09/your-child-safe-internet-safety-260nw-579055063.jpg (Accessed: 9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your child safe online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www.mmguardian.com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-content/uploads/2025/05/shutterstock_579055063.jpg (Accessed: 9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Kloess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J.A., Hamilton-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Giachritsis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C.E. and Beech, A.R. (2019) “Offense Processes of Online Sexual Grooming and Abuse of Children Via Internet Communication Platforms,” </a:t>
            </a:r>
            <a:r>
              <a:rPr lang="en-GB" sz="13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Sexual abuse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31(1), pp. 73–96. Available at: https://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/10.1177/1079063217720927. (Accessed: 10 June 2026).</a:t>
            </a:r>
          </a:p>
          <a:p>
            <a:pPr algn="l"/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Livingstone, S., (2017).</a:t>
            </a:r>
            <a:r>
              <a:rPr lang="en-GB" sz="13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Children’s rights in the digital age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In </a:t>
            </a:r>
            <a:r>
              <a:rPr lang="en-GB" sz="13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Routledge companion to media and human rights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(pp. 104-113). Routledge.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13 June 2026).</a:t>
            </a:r>
            <a:endParaRPr lang="en-GB" sz="13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Online danger (no date). Available at: https://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www.unsw.edu.au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/content/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unsw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-sites/au/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/newsroom/news/2024/05/more-than-300-million-child-victims-of-online-sexual-abuse-globally-report/_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jcr_content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/root/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responsivegrid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-layout-fixed-width/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responsivegrid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-full-top/image-full-width.coreimg.82.1920.jpeg/1757724147637/2024-05-child-victims.jpeg (Accessed: 9 June 2026).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228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18A8F-DC52-EA9B-ECB2-307D933BF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5352" y="6223659"/>
            <a:ext cx="526648" cy="762000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15</a:t>
            </a:fld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09725B-59F7-8CD6-E921-7DDAB8F86E4C}"/>
              </a:ext>
            </a:extLst>
          </p:cNvPr>
          <p:cNvSpPr txBox="1"/>
          <p:nvPr/>
        </p:nvSpPr>
        <p:spPr>
          <a:xfrm>
            <a:off x="142754" y="236758"/>
            <a:ext cx="12049245" cy="7109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Online predator (no date).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www.napervilledui.com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/images/blog/shutterstock_2313292397-min.jpg (Accessed: 4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Police (no date). Available at: 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www.instituteforgovernment.org.uk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/sites/default/files/styles/16_9_desktop_2x/public/2023-01/row-police-cars-3000px.webp?h=887adc50&amp;itok=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SJBZVl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-m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Psychological impact (no date). Available at: 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www.midcitiespsychiatry.com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/media/images/powerful-psychological-affects-you-experience-every-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day.webp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England (no date). Available at: https://www.cc4c.imperial.nhs.uk/-/media/cc4c/images/blogs/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public-health.png?rev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=494c4d045d374216becd132822267811&amp;sc_lang=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en&amp;bc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ffffff&amp;w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=624&amp;h=364&amp;as=1&amp;la=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en&amp;hash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=87BD434F394B396C67F36FB6336C9CFB. (Accessed: 10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gap (no date). Available at: 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www.editage.com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/insights/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-content/uploads/2019/02/ChatGPT-Image-Mar-9-2026-08_22_12-AM-1-1-850x560.png (Accessed: 10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objectives (no date).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www.enago.com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/academy/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-content/uploads/2023/05/910x340_Research-aims-and-goals-1-750x340.png (Accessed: 10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Scary screen (no date).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www.relieflist.com.au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imagesMD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/image19.jpg (Accessed: 1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Skidmore, M.,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Aitkenhead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 and Muir, R. (2022).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TURNING THE TIDE AGAINST ONLINE CHILD SEXUAL ABUSE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www.police-foundation.org.uk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-content/uploads/2022/07/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turning_the_tide_FINAL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-.pdf (Accessed: 4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National Crime Agency (2026. </a:t>
            </a:r>
            <a:r>
              <a:rPr lang="en-GB" sz="1400" i="1" kern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NCA and NPCC position on under-16s’ access to online environment.</a:t>
            </a:r>
            <a:r>
              <a:rPr lang="en-GB" sz="1400" b="1" kern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www.nationalcrimeagency.gov.uk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/nca-and-npcc-position-on-under-16s-access-to-online-environment (Accessed: 2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University of Edinburgh (2026).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Report shows scale of online abuse of Children | News | The University of Edinburgh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www.ed.ac.uk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/news/report-shows-scale-of-online-abuse-of-children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UNICEF (2018).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WEPROTECT GLOBAL ALLIANCE WORKING EXAMPLES OF MODEL NATIONAL RESPONSE CAPABILITIES AND IMPLEMENTATION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www.unicef.org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/media/66646/file/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WePROTECT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-Global-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Alliance.pdf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WeProtect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Global Alliance (2025).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Global Threat Assessment 2025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www.weprotect.org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-content/uploads/GTA-2025_EN.pdf (Accessed: 10 June 2026).</a:t>
            </a:r>
          </a:p>
          <a:p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583433578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15037</TotalTime>
  <Words>3192</Words>
  <Application>Microsoft Macintosh PowerPoint</Application>
  <PresentationFormat>Widescreen</PresentationFormat>
  <Paragraphs>285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Al Nile</vt:lpstr>
      <vt:lpstr>Aptos</vt:lpstr>
      <vt:lpstr>Arial</vt:lpstr>
      <vt:lpstr>quote-cjk-patch</vt:lpstr>
      <vt:lpstr>Verdana Pro</vt:lpstr>
      <vt:lpstr>Verdana Pro Cond SemiBold</vt:lpstr>
      <vt:lpstr>TornVTI</vt:lpstr>
      <vt:lpstr>PowerPoint Presentation</vt:lpstr>
      <vt:lpstr>PowerPoint Presentation</vt:lpstr>
      <vt:lpstr>The Global Prevalence of Online Sexual Solicitation Targeting Children!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Unmasking the Dark Digital Forces: A Systematic Review of Online Solicitation Among Children Age 10-17. </dc:title>
  <dc:creator>Abeer Ishal (2128229)</dc:creator>
  <cp:lastModifiedBy>Abeer Ishal (2128229)</cp:lastModifiedBy>
  <cp:revision>2</cp:revision>
  <dcterms:created xsi:type="dcterms:W3CDTF">2026-06-02T08:00:10Z</dcterms:created>
  <dcterms:modified xsi:type="dcterms:W3CDTF">2026-06-14T17:02:32Z</dcterms:modified>
</cp:coreProperties>
</file>