
<file path=[Content_Types].xml><?xml version="1.0" encoding="utf-8"?>
<Types xmlns="http://schemas.openxmlformats.org/package/2006/content-types">
  <Default Extension="gif" ContentType="image/gif"/>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4.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p:sldMasterIdLst>
    <p:sldMasterId id="2147483648" r:id="rId4"/>
  </p:sldMasterIdLst>
  <p:notesMasterIdLst>
    <p:notesMasterId r:id="rId35"/>
  </p:notesMasterIdLst>
  <p:sldIdLst>
    <p:sldId id="256" r:id="rId5"/>
    <p:sldId id="280" r:id="rId6"/>
    <p:sldId id="257" r:id="rId7"/>
    <p:sldId id="259" r:id="rId8"/>
    <p:sldId id="284" r:id="rId9"/>
    <p:sldId id="261" r:id="rId10"/>
    <p:sldId id="258" r:id="rId11"/>
    <p:sldId id="281" r:id="rId12"/>
    <p:sldId id="262" r:id="rId13"/>
    <p:sldId id="277" r:id="rId14"/>
    <p:sldId id="278" r:id="rId15"/>
    <p:sldId id="279" r:id="rId16"/>
    <p:sldId id="282" r:id="rId17"/>
    <p:sldId id="263" r:id="rId18"/>
    <p:sldId id="264" r:id="rId19"/>
    <p:sldId id="265" r:id="rId20"/>
    <p:sldId id="266" r:id="rId21"/>
    <p:sldId id="267" r:id="rId22"/>
    <p:sldId id="268" r:id="rId23"/>
    <p:sldId id="269" r:id="rId24"/>
    <p:sldId id="272" r:id="rId25"/>
    <p:sldId id="273" r:id="rId26"/>
    <p:sldId id="274" r:id="rId27"/>
    <p:sldId id="275" r:id="rId28"/>
    <p:sldId id="270" r:id="rId29"/>
    <p:sldId id="271" r:id="rId30"/>
    <p:sldId id="260" r:id="rId31"/>
    <p:sldId id="276" r:id="rId32"/>
    <p:sldId id="283" r:id="rId33"/>
    <p:sldId id="285" r:id="rId34"/>
  </p:sldIdLst>
  <p:sldSz cx="9144000" cy="5143500" type="screen16x9"/>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162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7033"/>
    <a:srgbClr val="5EEC3C"/>
    <a:srgbClr val="9EFF29"/>
    <a:srgbClr val="A4660C"/>
    <a:srgbClr val="952F69"/>
    <a:srgbClr val="FF856D"/>
    <a:srgbClr val="FF2549"/>
    <a:srgbClr val="003635"/>
    <a:srgbClr val="005856"/>
    <a:srgbClr val="F1C88B"/>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3C2FFA5D-87B4-456A-9821-1D502468CF0F}" styleName="Themed Style 1 - Accent 1">
    <a:tblBg>
      <a:fillRef idx="2">
        <a:schemeClr val="accent1"/>
      </a:fillRef>
      <a:effectRef idx="1">
        <a:schemeClr val="accent1"/>
      </a:effectRef>
    </a:tblBg>
    <a:wholeTbl>
      <a:tcTxStyle>
        <a:fontRef idx="minor">
          <a:scrgbClr r="0" g="0" b="0"/>
        </a:fontRef>
        <a:schemeClr val="dk1"/>
      </a:tcTxStyle>
      <a:tcStyle>
        <a:tcBdr>
          <a:left>
            <a:lnRef idx="1">
              <a:schemeClr val="accent1"/>
            </a:lnRef>
          </a:left>
          <a:right>
            <a:lnRef idx="1">
              <a:schemeClr val="accent1"/>
            </a:lnRef>
          </a:right>
          <a:top>
            <a:lnRef idx="1">
              <a:schemeClr val="accent1"/>
            </a:lnRef>
          </a:top>
          <a:bottom>
            <a:lnRef idx="1">
              <a:schemeClr val="accent1"/>
            </a:lnRef>
          </a:bottom>
          <a:insideH>
            <a:lnRef idx="1">
              <a:schemeClr val="accent1"/>
            </a:lnRef>
          </a:insideH>
          <a:insideV>
            <a:lnRef idx="1">
              <a:schemeClr val="accent1"/>
            </a:lnRef>
          </a:insideV>
        </a:tcBdr>
        <a:fill>
          <a:noFill/>
        </a:fill>
      </a:tcStyle>
    </a:wholeTbl>
    <a:band1H>
      <a:tcStyle>
        <a:tcBdr/>
        <a:fill>
          <a:solidFill>
            <a:schemeClr val="accent1">
              <a:alpha val="40000"/>
            </a:schemeClr>
          </a:solidFill>
        </a:fill>
      </a:tcStyle>
    </a:band1H>
    <a:band2H>
      <a:tcStyle>
        <a:tcBdr/>
      </a:tcStyle>
    </a:band2H>
    <a:band1V>
      <a:tcStyle>
        <a:tcBdr>
          <a:top>
            <a:lnRef idx="1">
              <a:schemeClr val="accent1"/>
            </a:lnRef>
          </a:top>
          <a:bottom>
            <a:lnRef idx="1">
              <a:schemeClr val="accent1"/>
            </a:lnRef>
          </a:bottom>
        </a:tcBdr>
        <a:fill>
          <a:solidFill>
            <a:schemeClr val="accent1">
              <a:alpha val="40000"/>
            </a:schemeClr>
          </a:solidFill>
        </a:fill>
      </a:tcStyle>
    </a:band1V>
    <a:band2V>
      <a:tcStyle>
        <a:tcBdr/>
      </a:tcStyle>
    </a:band2V>
    <a:lastCol>
      <a:tcTxStyle b="on"/>
      <a:tcStyle>
        <a:tcBdr>
          <a:left>
            <a:lnRef idx="2">
              <a:schemeClr val="accent1"/>
            </a:lnRef>
          </a:left>
          <a:right>
            <a:lnRef idx="1">
              <a:schemeClr val="accent1"/>
            </a:lnRef>
          </a:right>
          <a:top>
            <a:lnRef idx="1">
              <a:schemeClr val="accent1"/>
            </a:lnRef>
          </a:top>
          <a:bottom>
            <a:lnRef idx="1">
              <a:schemeClr val="accent1"/>
            </a:lnRef>
          </a:bottom>
          <a:insideH>
            <a:lnRef idx="1">
              <a:schemeClr val="accent1"/>
            </a:lnRef>
          </a:insideH>
          <a:insideV>
            <a:ln>
              <a:noFill/>
            </a:ln>
          </a:insideV>
        </a:tcBdr>
      </a:tcStyle>
    </a:lastCol>
    <a:firstCol>
      <a:tcTxStyle b="on"/>
      <a:tcStyle>
        <a:tcBdr>
          <a:left>
            <a:lnRef idx="1">
              <a:schemeClr val="accent1"/>
            </a:lnRef>
          </a:left>
          <a:right>
            <a:lnRef idx="2">
              <a:schemeClr val="accent1"/>
            </a:lnRef>
          </a:right>
          <a:top>
            <a:lnRef idx="1">
              <a:schemeClr val="accent1"/>
            </a:lnRef>
          </a:top>
          <a:bottom>
            <a:lnRef idx="1">
              <a:schemeClr val="accent1"/>
            </a:lnRef>
          </a:bottom>
          <a:insideH>
            <a:lnRef idx="1">
              <a:schemeClr val="accent1"/>
            </a:lnRef>
          </a:insideH>
          <a:insideV>
            <a:ln>
              <a:noFill/>
            </a:ln>
          </a:insideV>
        </a:tcBdr>
      </a:tcStyle>
    </a:firstCol>
    <a:lastRow>
      <a:tcTxStyle b="on"/>
      <a:tcStyle>
        <a:tcBdr>
          <a:left>
            <a:lnRef idx="1">
              <a:schemeClr val="accent1"/>
            </a:lnRef>
          </a:left>
          <a:right>
            <a:lnRef idx="1">
              <a:schemeClr val="accent1"/>
            </a:lnRef>
          </a:right>
          <a:top>
            <a:lnRef idx="2">
              <a:schemeClr val="accent1"/>
            </a:lnRef>
          </a:top>
          <a:bottom>
            <a:lnRef idx="2">
              <a:schemeClr val="accent1"/>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1"/>
            </a:lnRef>
          </a:left>
          <a:right>
            <a:lnRef idx="1">
              <a:schemeClr val="accent1"/>
            </a:lnRef>
          </a:right>
          <a:top>
            <a:lnRef idx="1">
              <a:schemeClr val="accent1"/>
            </a:lnRef>
          </a:top>
          <a:bottom>
            <a:lnRef idx="2">
              <a:schemeClr val="lt1"/>
            </a:lnRef>
          </a:bottom>
          <a:insideH>
            <a:ln>
              <a:noFill/>
            </a:ln>
          </a:insideH>
          <a:insideV>
            <a:ln>
              <a:noFill/>
            </a:ln>
          </a:insideV>
        </a:tcBdr>
        <a:fill>
          <a:solidFill>
            <a:schemeClr val="accent1"/>
          </a:solid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 styleId="{D113A9D2-9D6B-4929-AA2D-F23B5EE8CBE7}" styleName="Themed Style 2 - Accent 1">
    <a:tblBg>
      <a:fillRef idx="3">
        <a:schemeClr val="accent1"/>
      </a:fillRef>
      <a:effectRef idx="3">
        <a:schemeClr val="accent1"/>
      </a:effectRef>
    </a:tblBg>
    <a:wholeTbl>
      <a:tcTxStyle>
        <a:fontRef idx="minor">
          <a:scrgbClr r="0" g="0" b="0"/>
        </a:fontRef>
        <a:schemeClr val="lt1"/>
      </a:tcTxStyle>
      <a:tcStyle>
        <a:tcBdr>
          <a:left>
            <a:lnRef idx="1">
              <a:schemeClr val="accent1">
                <a:tint val="50000"/>
              </a:schemeClr>
            </a:lnRef>
          </a:left>
          <a:right>
            <a:lnRef idx="1">
              <a:schemeClr val="accent1">
                <a:tint val="50000"/>
              </a:schemeClr>
            </a:lnRef>
          </a:right>
          <a:top>
            <a:lnRef idx="1">
              <a:schemeClr val="accent1">
                <a:tint val="50000"/>
              </a:schemeClr>
            </a:lnRef>
          </a:top>
          <a:bottom>
            <a:lnRef idx="1">
              <a:schemeClr val="accent1">
                <a:tint val="50000"/>
              </a:schemeClr>
            </a:lnRef>
          </a:bottom>
          <a:insideH>
            <a:ln>
              <a:noFill/>
            </a:ln>
          </a:insideH>
          <a:insideV>
            <a:ln>
              <a:noFill/>
            </a:ln>
          </a:insideV>
        </a:tcBdr>
        <a:fill>
          <a:noFill/>
        </a:fill>
      </a:tcStyle>
    </a:wholeTbl>
    <a:band1H>
      <a:tcStyle>
        <a:tcBdr/>
        <a:fill>
          <a:solidFill>
            <a:schemeClr val="lt1">
              <a:alpha val="20000"/>
            </a:schemeClr>
          </a:solidFill>
        </a:fill>
      </a:tcStyle>
    </a:band1H>
    <a:band1V>
      <a:tcStyle>
        <a:tcBdr/>
        <a:fill>
          <a:solidFill>
            <a:schemeClr val="lt1">
              <a:alpha val="20000"/>
            </a:schemeClr>
          </a:solidFill>
        </a:fill>
      </a:tcStyle>
    </a:band1V>
    <a:lastCol>
      <a:tcTxStyle b="on"/>
      <a:tcStyle>
        <a:tcBdr>
          <a:left>
            <a:lnRef idx="2">
              <a:schemeClr val="lt1"/>
            </a:lnRef>
          </a:left>
        </a:tcBdr>
      </a:tcStyle>
    </a:lastCol>
    <a:firstCol>
      <a:tcTxStyle b="on"/>
      <a:tcStyle>
        <a:tcBdr>
          <a:right>
            <a:lnRef idx="2">
              <a:schemeClr val="lt1"/>
            </a:lnRef>
          </a:right>
        </a:tcBdr>
      </a:tcStyle>
    </a:firstCol>
    <a:lastRow>
      <a:tcTxStyle b="on"/>
      <a:tcStyle>
        <a:tcBdr>
          <a:top>
            <a:lnRef idx="2">
              <a:schemeClr val="lt1"/>
            </a:lnRef>
          </a:top>
        </a:tcBdr>
        <a:fill>
          <a:noFill/>
        </a:fill>
      </a:tcStyle>
    </a:lastRow>
    <a:seCell>
      <a:tcStyle>
        <a:tcBdr>
          <a:left>
            <a:ln>
              <a:noFill/>
            </a:ln>
          </a:left>
          <a:top>
            <a:ln>
              <a:noFill/>
            </a:ln>
          </a:top>
        </a:tcBdr>
      </a:tcStyle>
    </a:seCell>
    <a:swCell>
      <a:tcStyle>
        <a:tcBdr>
          <a:right>
            <a:ln>
              <a:noFill/>
            </a:ln>
          </a:right>
          <a:top>
            <a:ln>
              <a:noFill/>
            </a:ln>
          </a:top>
        </a:tcBdr>
      </a:tcStyle>
    </a:swCell>
    <a:firstRow>
      <a:tcTxStyle b="on"/>
      <a:tcStyle>
        <a:tcBdr>
          <a:bottom>
            <a:lnRef idx="3">
              <a:schemeClr val="lt1"/>
            </a:lnRef>
          </a:bottom>
        </a:tcBdr>
        <a:fill>
          <a:noFill/>
        </a:fill>
      </a:tcStyle>
    </a:firstRow>
    <a:neCell>
      <a:tcStyle>
        <a:tcBdr>
          <a:bottom>
            <a:ln>
              <a:noFill/>
            </a:ln>
          </a:bottom>
        </a:tcBdr>
      </a:tcStyle>
    </a:neCell>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83" d="100"/>
          <a:sy n="83" d="100"/>
        </p:scale>
        <p:origin x="197" y="48"/>
      </p:cViewPr>
      <p:guideLst>
        <p:guide orient="horz" pos="1620"/>
        <p:guide pos="2880"/>
      </p:guideLst>
    </p:cSldViewPr>
  </p:slideViewPr>
  <p:notesTextViewPr>
    <p:cViewPr>
      <p:scale>
        <a:sx n="1" d="1"/>
        <a:sy n="1" d="1"/>
      </p:scale>
      <p:origin x="0" y="0"/>
    </p:cViewPr>
  </p:notesTextViewPr>
  <p:gridSpacing cx="152705" cy="152705"/>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tableStyles" Target="tableStyles.xml"/><Relationship Id="rId21" Type="http://schemas.openxmlformats.org/officeDocument/2006/relationships/slide" Target="slides/slide17.xml"/><Relationship Id="rId34" Type="http://schemas.openxmlformats.org/officeDocument/2006/relationships/slide" Target="slides/slide30.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viewProps" Target="viewProp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presProps" Target="presProps.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notesMaster" Target="notesMasters/notesMaster1.xml"/><Relationship Id="rId8" Type="http://schemas.openxmlformats.org/officeDocument/2006/relationships/slide" Target="slides/slide4.xml"/><Relationship Id="rId3" Type="http://schemas.openxmlformats.org/officeDocument/2006/relationships/customXml" Target="../customXml/item3.xml"/></Relationships>
</file>

<file path=ppt/diagrams/_rels/data1.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image" Target="../media/image15.svg"/><Relationship Id="rId1" Type="http://schemas.openxmlformats.org/officeDocument/2006/relationships/image" Target="../media/image14.png"/><Relationship Id="rId6" Type="http://schemas.openxmlformats.org/officeDocument/2006/relationships/image" Target="../media/image19.svg"/><Relationship Id="rId5" Type="http://schemas.openxmlformats.org/officeDocument/2006/relationships/image" Target="../media/image18.png"/><Relationship Id="rId4" Type="http://schemas.openxmlformats.org/officeDocument/2006/relationships/image" Target="../media/image17.svg"/></Relationships>
</file>

<file path=ppt/diagrams/_rels/data3.xml.rels><?xml version="1.0" encoding="UTF-8" standalone="yes"?>
<Relationships xmlns="http://schemas.openxmlformats.org/package/2006/relationships"><Relationship Id="rId3" Type="http://schemas.openxmlformats.org/officeDocument/2006/relationships/image" Target="../media/image35.jpg"/><Relationship Id="rId2" Type="http://schemas.openxmlformats.org/officeDocument/2006/relationships/image" Target="../media/image34.jpeg"/><Relationship Id="rId1" Type="http://schemas.openxmlformats.org/officeDocument/2006/relationships/image" Target="../media/image33.jpeg"/><Relationship Id="rId4" Type="http://schemas.openxmlformats.org/officeDocument/2006/relationships/image" Target="../media/image36.jpeg"/></Relationships>
</file>

<file path=ppt/diagrams/_rels/drawing1.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image" Target="../media/image15.svg"/><Relationship Id="rId1" Type="http://schemas.openxmlformats.org/officeDocument/2006/relationships/image" Target="../media/image14.png"/><Relationship Id="rId6" Type="http://schemas.openxmlformats.org/officeDocument/2006/relationships/image" Target="../media/image19.svg"/><Relationship Id="rId5" Type="http://schemas.openxmlformats.org/officeDocument/2006/relationships/image" Target="../media/image18.png"/><Relationship Id="rId4" Type="http://schemas.openxmlformats.org/officeDocument/2006/relationships/image" Target="../media/image17.svg"/></Relationships>
</file>

<file path=ppt/diagrams/_rels/drawing3.xml.rels><?xml version="1.0" encoding="UTF-8" standalone="yes"?>
<Relationships xmlns="http://schemas.openxmlformats.org/package/2006/relationships"><Relationship Id="rId3" Type="http://schemas.openxmlformats.org/officeDocument/2006/relationships/image" Target="../media/image35.jpg"/><Relationship Id="rId2" Type="http://schemas.openxmlformats.org/officeDocument/2006/relationships/image" Target="../media/image34.jpeg"/><Relationship Id="rId1" Type="http://schemas.openxmlformats.org/officeDocument/2006/relationships/image" Target="../media/image33.jpeg"/><Relationship Id="rId4" Type="http://schemas.openxmlformats.org/officeDocument/2006/relationships/image" Target="../media/image36.jpeg"/></Relationships>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64C4FFD2-5819-4164-8813-2EA2A8BB7BFE}" type="doc">
      <dgm:prSet loTypeId="urn:microsoft.com/office/officeart/2018/2/layout/IconLabelList" loCatId="icon" qsTypeId="urn:microsoft.com/office/officeart/2005/8/quickstyle/simple2" qsCatId="simple" csTypeId="urn:microsoft.com/office/officeart/2005/8/colors/colorful1" csCatId="colorful" phldr="1"/>
      <dgm:spPr/>
      <dgm:t>
        <a:bodyPr/>
        <a:lstStyle/>
        <a:p>
          <a:endParaRPr lang="en-US"/>
        </a:p>
      </dgm:t>
    </dgm:pt>
    <dgm:pt modelId="{50D05726-66B7-4232-8D90-B038803AF0DA}">
      <dgm:prSet/>
      <dgm:spPr/>
      <dgm:t>
        <a:bodyPr/>
        <a:lstStyle/>
        <a:p>
          <a:pPr>
            <a:lnSpc>
              <a:spcPct val="100000"/>
            </a:lnSpc>
          </a:pPr>
          <a:r>
            <a:rPr lang="en-US"/>
            <a:t>Availability of the raw water</a:t>
          </a:r>
        </a:p>
      </dgm:t>
    </dgm:pt>
    <dgm:pt modelId="{2345EE76-16C3-416E-A545-F74A59C070DD}" type="parTrans" cxnId="{0F0FB13C-C790-4ECA-BE2B-85904E435D06}">
      <dgm:prSet/>
      <dgm:spPr/>
      <dgm:t>
        <a:bodyPr/>
        <a:lstStyle/>
        <a:p>
          <a:endParaRPr lang="en-US"/>
        </a:p>
      </dgm:t>
    </dgm:pt>
    <dgm:pt modelId="{AF7B5C71-28B9-41D5-8849-BA39B701562D}" type="sibTrans" cxnId="{0F0FB13C-C790-4ECA-BE2B-85904E435D06}">
      <dgm:prSet/>
      <dgm:spPr/>
      <dgm:t>
        <a:bodyPr/>
        <a:lstStyle/>
        <a:p>
          <a:endParaRPr lang="en-US"/>
        </a:p>
      </dgm:t>
    </dgm:pt>
    <dgm:pt modelId="{FCABD0D1-4075-42BC-AC79-3C03DA59C9D4}">
      <dgm:prSet/>
      <dgm:spPr/>
      <dgm:t>
        <a:bodyPr/>
        <a:lstStyle/>
        <a:p>
          <a:pPr>
            <a:lnSpc>
              <a:spcPct val="100000"/>
            </a:lnSpc>
          </a:pPr>
          <a:r>
            <a:rPr lang="en-US"/>
            <a:t>Supply chain of the pure water</a:t>
          </a:r>
        </a:p>
      </dgm:t>
    </dgm:pt>
    <dgm:pt modelId="{E3F20F0F-B1FA-41EC-BA84-5621E7F6B7EC}" type="parTrans" cxnId="{314A8D07-7297-4245-885B-DDFC0B970CF0}">
      <dgm:prSet/>
      <dgm:spPr/>
      <dgm:t>
        <a:bodyPr/>
        <a:lstStyle/>
        <a:p>
          <a:endParaRPr lang="en-US"/>
        </a:p>
      </dgm:t>
    </dgm:pt>
    <dgm:pt modelId="{47659663-216C-438E-AC3C-02959F9B1556}" type="sibTrans" cxnId="{314A8D07-7297-4245-885B-DDFC0B970CF0}">
      <dgm:prSet/>
      <dgm:spPr/>
      <dgm:t>
        <a:bodyPr/>
        <a:lstStyle/>
        <a:p>
          <a:endParaRPr lang="en-US"/>
        </a:p>
      </dgm:t>
    </dgm:pt>
    <dgm:pt modelId="{C665113A-87BE-4762-A9A3-817DEB1DCC54}">
      <dgm:prSet/>
      <dgm:spPr/>
      <dgm:t>
        <a:bodyPr/>
        <a:lstStyle/>
        <a:p>
          <a:pPr>
            <a:lnSpc>
              <a:spcPct val="100000"/>
            </a:lnSpc>
          </a:pPr>
          <a:r>
            <a:rPr lang="en-US"/>
            <a:t>Appropriate place for the refinery</a:t>
          </a:r>
        </a:p>
      </dgm:t>
    </dgm:pt>
    <dgm:pt modelId="{A85B5145-35A0-45C5-B90D-321997C82438}" type="parTrans" cxnId="{968D77A7-0F69-46AD-9BAD-D835004AA568}">
      <dgm:prSet/>
      <dgm:spPr/>
      <dgm:t>
        <a:bodyPr/>
        <a:lstStyle/>
        <a:p>
          <a:endParaRPr lang="en-US"/>
        </a:p>
      </dgm:t>
    </dgm:pt>
    <dgm:pt modelId="{9CFB2797-0C10-435E-AFB3-2EE71461ECF3}" type="sibTrans" cxnId="{968D77A7-0F69-46AD-9BAD-D835004AA568}">
      <dgm:prSet/>
      <dgm:spPr/>
      <dgm:t>
        <a:bodyPr/>
        <a:lstStyle/>
        <a:p>
          <a:endParaRPr lang="en-US"/>
        </a:p>
      </dgm:t>
    </dgm:pt>
    <dgm:pt modelId="{6786CDC0-CE99-468C-BC28-72D865BAADD0}" type="pres">
      <dgm:prSet presAssocID="{64C4FFD2-5819-4164-8813-2EA2A8BB7BFE}" presName="root" presStyleCnt="0">
        <dgm:presLayoutVars>
          <dgm:dir/>
          <dgm:resizeHandles val="exact"/>
        </dgm:presLayoutVars>
      </dgm:prSet>
      <dgm:spPr/>
    </dgm:pt>
    <dgm:pt modelId="{194A422D-FF26-4163-AA51-D2EEE0A90047}" type="pres">
      <dgm:prSet presAssocID="{50D05726-66B7-4232-8D90-B038803AF0DA}" presName="compNode" presStyleCnt="0"/>
      <dgm:spPr/>
    </dgm:pt>
    <dgm:pt modelId="{554C40CF-3BB9-46CB-A149-7D35CA09BA65}" type="pres">
      <dgm:prSet presAssocID="{50D05726-66B7-4232-8D90-B038803AF0DA}" presName="iconRect" presStyleLbl="node1" presStyleIdx="0" presStyleCnt="3"/>
      <dgm:spPr>
        <a:blipFill>
          <a:blip xmlns:r="http://schemas.openxmlformats.org/officeDocument/2006/relationships" r:embed="rId1" cstate="print">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Water"/>
        </a:ext>
      </dgm:extLst>
    </dgm:pt>
    <dgm:pt modelId="{DA1F1FC1-83B3-4DB7-BBC2-817E69971F36}" type="pres">
      <dgm:prSet presAssocID="{50D05726-66B7-4232-8D90-B038803AF0DA}" presName="spaceRect" presStyleCnt="0"/>
      <dgm:spPr/>
    </dgm:pt>
    <dgm:pt modelId="{94DF2F28-CEE8-4016-BB31-9F7DC6175B60}" type="pres">
      <dgm:prSet presAssocID="{50D05726-66B7-4232-8D90-B038803AF0DA}" presName="textRect" presStyleLbl="revTx" presStyleIdx="0" presStyleCnt="3">
        <dgm:presLayoutVars>
          <dgm:chMax val="1"/>
          <dgm:chPref val="1"/>
        </dgm:presLayoutVars>
      </dgm:prSet>
      <dgm:spPr/>
    </dgm:pt>
    <dgm:pt modelId="{655D1FE3-CC6E-4F8C-881E-C5BC7160AACE}" type="pres">
      <dgm:prSet presAssocID="{AF7B5C71-28B9-41D5-8849-BA39B701562D}" presName="sibTrans" presStyleCnt="0"/>
      <dgm:spPr/>
    </dgm:pt>
    <dgm:pt modelId="{F28AF5E3-9B7A-46FD-8440-F955538E35F2}" type="pres">
      <dgm:prSet presAssocID="{FCABD0D1-4075-42BC-AC79-3C03DA59C9D4}" presName="compNode" presStyleCnt="0"/>
      <dgm:spPr/>
    </dgm:pt>
    <dgm:pt modelId="{3370A8E6-16A9-4611-B5C7-610AF4E73CC1}" type="pres">
      <dgm:prSet presAssocID="{FCABD0D1-4075-42BC-AC79-3C03DA59C9D4}" presName="iconRect" presStyleLbl="node1" presStyleIdx="1" presStyleCnt="3"/>
      <dgm:spPr>
        <a:blipFill>
          <a:blip xmlns:r="http://schemas.openxmlformats.org/officeDocument/2006/relationships" r:embed="rId3" cstate="print">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Factory"/>
        </a:ext>
      </dgm:extLst>
    </dgm:pt>
    <dgm:pt modelId="{8925C28E-9C45-4115-84F4-D67B7652377C}" type="pres">
      <dgm:prSet presAssocID="{FCABD0D1-4075-42BC-AC79-3C03DA59C9D4}" presName="spaceRect" presStyleCnt="0"/>
      <dgm:spPr/>
    </dgm:pt>
    <dgm:pt modelId="{6990D07D-AB82-4BEA-8301-3638DE34BE05}" type="pres">
      <dgm:prSet presAssocID="{FCABD0D1-4075-42BC-AC79-3C03DA59C9D4}" presName="textRect" presStyleLbl="revTx" presStyleIdx="1" presStyleCnt="3">
        <dgm:presLayoutVars>
          <dgm:chMax val="1"/>
          <dgm:chPref val="1"/>
        </dgm:presLayoutVars>
      </dgm:prSet>
      <dgm:spPr/>
    </dgm:pt>
    <dgm:pt modelId="{36023024-0082-485E-9AD3-9A74D142E3B4}" type="pres">
      <dgm:prSet presAssocID="{47659663-216C-438E-AC3C-02959F9B1556}" presName="sibTrans" presStyleCnt="0"/>
      <dgm:spPr/>
    </dgm:pt>
    <dgm:pt modelId="{83750D95-81C4-45D8-8FB0-BF615A43885E}" type="pres">
      <dgm:prSet presAssocID="{C665113A-87BE-4762-A9A3-817DEB1DCC54}" presName="compNode" presStyleCnt="0"/>
      <dgm:spPr/>
    </dgm:pt>
    <dgm:pt modelId="{65E3B5C4-839E-411E-B42B-5BE6DD3720AE}" type="pres">
      <dgm:prSet presAssocID="{C665113A-87BE-4762-A9A3-817DEB1DCC54}" presName="iconRect" presStyleLbl="node1" presStyleIdx="2" presStyleCnt="3"/>
      <dgm:spPr>
        <a:blipFill>
          <a:blip xmlns:r="http://schemas.openxmlformats.org/officeDocument/2006/relationships" r:embed="rId5" cstate="print">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Checkmark"/>
        </a:ext>
      </dgm:extLst>
    </dgm:pt>
    <dgm:pt modelId="{DA243FA7-2027-4EC8-BCF2-882D51308347}" type="pres">
      <dgm:prSet presAssocID="{C665113A-87BE-4762-A9A3-817DEB1DCC54}" presName="spaceRect" presStyleCnt="0"/>
      <dgm:spPr/>
    </dgm:pt>
    <dgm:pt modelId="{D28712BD-297B-472F-A6E6-FDCC7F191067}" type="pres">
      <dgm:prSet presAssocID="{C665113A-87BE-4762-A9A3-817DEB1DCC54}" presName="textRect" presStyleLbl="revTx" presStyleIdx="2" presStyleCnt="3">
        <dgm:presLayoutVars>
          <dgm:chMax val="1"/>
          <dgm:chPref val="1"/>
        </dgm:presLayoutVars>
      </dgm:prSet>
      <dgm:spPr/>
    </dgm:pt>
  </dgm:ptLst>
  <dgm:cxnLst>
    <dgm:cxn modelId="{314A8D07-7297-4245-885B-DDFC0B970CF0}" srcId="{64C4FFD2-5819-4164-8813-2EA2A8BB7BFE}" destId="{FCABD0D1-4075-42BC-AC79-3C03DA59C9D4}" srcOrd="1" destOrd="0" parTransId="{E3F20F0F-B1FA-41EC-BA84-5621E7F6B7EC}" sibTransId="{47659663-216C-438E-AC3C-02959F9B1556}"/>
    <dgm:cxn modelId="{0F0FB13C-C790-4ECA-BE2B-85904E435D06}" srcId="{64C4FFD2-5819-4164-8813-2EA2A8BB7BFE}" destId="{50D05726-66B7-4232-8D90-B038803AF0DA}" srcOrd="0" destOrd="0" parTransId="{2345EE76-16C3-416E-A545-F74A59C070DD}" sibTransId="{AF7B5C71-28B9-41D5-8849-BA39B701562D}"/>
    <dgm:cxn modelId="{A8698C72-8C7D-4926-9F27-5CE8FC3EFF8C}" type="presOf" srcId="{50D05726-66B7-4232-8D90-B038803AF0DA}" destId="{94DF2F28-CEE8-4016-BB31-9F7DC6175B60}" srcOrd="0" destOrd="0" presId="urn:microsoft.com/office/officeart/2018/2/layout/IconLabelList"/>
    <dgm:cxn modelId="{3490A1A5-A110-45FF-A4D6-DA3616768D43}" type="presOf" srcId="{64C4FFD2-5819-4164-8813-2EA2A8BB7BFE}" destId="{6786CDC0-CE99-468C-BC28-72D865BAADD0}" srcOrd="0" destOrd="0" presId="urn:microsoft.com/office/officeart/2018/2/layout/IconLabelList"/>
    <dgm:cxn modelId="{968D77A7-0F69-46AD-9BAD-D835004AA568}" srcId="{64C4FFD2-5819-4164-8813-2EA2A8BB7BFE}" destId="{C665113A-87BE-4762-A9A3-817DEB1DCC54}" srcOrd="2" destOrd="0" parTransId="{A85B5145-35A0-45C5-B90D-321997C82438}" sibTransId="{9CFB2797-0C10-435E-AFB3-2EE71461ECF3}"/>
    <dgm:cxn modelId="{002FC7B4-C3C9-445A-9DB5-A1811E9063C0}" type="presOf" srcId="{C665113A-87BE-4762-A9A3-817DEB1DCC54}" destId="{D28712BD-297B-472F-A6E6-FDCC7F191067}" srcOrd="0" destOrd="0" presId="urn:microsoft.com/office/officeart/2018/2/layout/IconLabelList"/>
    <dgm:cxn modelId="{CD0118D2-DCD0-4C39-B56D-09EADA58717A}" type="presOf" srcId="{FCABD0D1-4075-42BC-AC79-3C03DA59C9D4}" destId="{6990D07D-AB82-4BEA-8301-3638DE34BE05}" srcOrd="0" destOrd="0" presId="urn:microsoft.com/office/officeart/2018/2/layout/IconLabelList"/>
    <dgm:cxn modelId="{7960EA31-BCFA-47E9-9871-88F5622A6AAE}" type="presParOf" srcId="{6786CDC0-CE99-468C-BC28-72D865BAADD0}" destId="{194A422D-FF26-4163-AA51-D2EEE0A90047}" srcOrd="0" destOrd="0" presId="urn:microsoft.com/office/officeart/2018/2/layout/IconLabelList"/>
    <dgm:cxn modelId="{BA09C9B9-2717-43EB-9345-A60AF929641B}" type="presParOf" srcId="{194A422D-FF26-4163-AA51-D2EEE0A90047}" destId="{554C40CF-3BB9-46CB-A149-7D35CA09BA65}" srcOrd="0" destOrd="0" presId="urn:microsoft.com/office/officeart/2018/2/layout/IconLabelList"/>
    <dgm:cxn modelId="{B5B5A5ED-15AB-43F3-9C16-10F1E682229C}" type="presParOf" srcId="{194A422D-FF26-4163-AA51-D2EEE0A90047}" destId="{DA1F1FC1-83B3-4DB7-BBC2-817E69971F36}" srcOrd="1" destOrd="0" presId="urn:microsoft.com/office/officeart/2018/2/layout/IconLabelList"/>
    <dgm:cxn modelId="{5CACF17B-4757-45BB-9C8D-83D376A7EF8F}" type="presParOf" srcId="{194A422D-FF26-4163-AA51-D2EEE0A90047}" destId="{94DF2F28-CEE8-4016-BB31-9F7DC6175B60}" srcOrd="2" destOrd="0" presId="urn:microsoft.com/office/officeart/2018/2/layout/IconLabelList"/>
    <dgm:cxn modelId="{CF3F48AC-12C9-48C2-90E4-FDA4C532351C}" type="presParOf" srcId="{6786CDC0-CE99-468C-BC28-72D865BAADD0}" destId="{655D1FE3-CC6E-4F8C-881E-C5BC7160AACE}" srcOrd="1" destOrd="0" presId="urn:microsoft.com/office/officeart/2018/2/layout/IconLabelList"/>
    <dgm:cxn modelId="{64F30D46-128F-47EE-B084-A02C0F31B6B4}" type="presParOf" srcId="{6786CDC0-CE99-468C-BC28-72D865BAADD0}" destId="{F28AF5E3-9B7A-46FD-8440-F955538E35F2}" srcOrd="2" destOrd="0" presId="urn:microsoft.com/office/officeart/2018/2/layout/IconLabelList"/>
    <dgm:cxn modelId="{7EFBEDE9-7A3B-4142-9661-EFDA20359F9C}" type="presParOf" srcId="{F28AF5E3-9B7A-46FD-8440-F955538E35F2}" destId="{3370A8E6-16A9-4611-B5C7-610AF4E73CC1}" srcOrd="0" destOrd="0" presId="urn:microsoft.com/office/officeart/2018/2/layout/IconLabelList"/>
    <dgm:cxn modelId="{1860D837-0C82-4252-8440-D790C190B5BD}" type="presParOf" srcId="{F28AF5E3-9B7A-46FD-8440-F955538E35F2}" destId="{8925C28E-9C45-4115-84F4-D67B7652377C}" srcOrd="1" destOrd="0" presId="urn:microsoft.com/office/officeart/2018/2/layout/IconLabelList"/>
    <dgm:cxn modelId="{66A51F90-D78D-48CF-90DC-A28C53AAA411}" type="presParOf" srcId="{F28AF5E3-9B7A-46FD-8440-F955538E35F2}" destId="{6990D07D-AB82-4BEA-8301-3638DE34BE05}" srcOrd="2" destOrd="0" presId="urn:microsoft.com/office/officeart/2018/2/layout/IconLabelList"/>
    <dgm:cxn modelId="{4D698034-0990-4ABF-91FD-AEE434B216A5}" type="presParOf" srcId="{6786CDC0-CE99-468C-BC28-72D865BAADD0}" destId="{36023024-0082-485E-9AD3-9A74D142E3B4}" srcOrd="3" destOrd="0" presId="urn:microsoft.com/office/officeart/2018/2/layout/IconLabelList"/>
    <dgm:cxn modelId="{3ADAF5BF-F00A-496B-B7EF-400B9FB9354B}" type="presParOf" srcId="{6786CDC0-CE99-468C-BC28-72D865BAADD0}" destId="{83750D95-81C4-45D8-8FB0-BF615A43885E}" srcOrd="4" destOrd="0" presId="urn:microsoft.com/office/officeart/2018/2/layout/IconLabelList"/>
    <dgm:cxn modelId="{029A2278-FE91-4A9C-8E86-F6EF3FCC3388}" type="presParOf" srcId="{83750D95-81C4-45D8-8FB0-BF615A43885E}" destId="{65E3B5C4-839E-411E-B42B-5BE6DD3720AE}" srcOrd="0" destOrd="0" presId="urn:microsoft.com/office/officeart/2018/2/layout/IconLabelList"/>
    <dgm:cxn modelId="{8210DBA5-7ED3-4E16-AB10-18C20625B45C}" type="presParOf" srcId="{83750D95-81C4-45D8-8FB0-BF615A43885E}" destId="{DA243FA7-2027-4EC8-BCF2-882D51308347}" srcOrd="1" destOrd="0" presId="urn:microsoft.com/office/officeart/2018/2/layout/IconLabelList"/>
    <dgm:cxn modelId="{CA372688-315B-4116-B830-381A8E6A16BD}" type="presParOf" srcId="{83750D95-81C4-45D8-8FB0-BF615A43885E}" destId="{D28712BD-297B-472F-A6E6-FDCC7F191067}" srcOrd="2" destOrd="0" presId="urn:microsoft.com/office/officeart/2018/2/layout/Icon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3C9B5727-03C3-4B33-AD40-7CF568F7EE70}" type="doc">
      <dgm:prSet loTypeId="urn:microsoft.com/office/officeart/2009/3/layout/BlockDescendingList" loCatId="list" qsTypeId="urn:microsoft.com/office/officeart/2005/8/quickstyle/simple3" qsCatId="simple" csTypeId="urn:microsoft.com/office/officeart/2005/8/colors/colorful5" csCatId="colorful" phldr="1"/>
      <dgm:spPr/>
      <dgm:t>
        <a:bodyPr/>
        <a:lstStyle/>
        <a:p>
          <a:pPr rtl="1"/>
          <a:endParaRPr lang="ur-PK"/>
        </a:p>
      </dgm:t>
    </dgm:pt>
    <dgm:pt modelId="{42AFF7DA-DD55-48F0-9085-BA3C4CE13CF6}">
      <dgm:prSet phldrT="[Text]" custT="1"/>
      <dgm:spPr/>
      <dgm:t>
        <a:bodyPr/>
        <a:lstStyle/>
        <a:p>
          <a:pPr rtl="1"/>
          <a:r>
            <a:rPr lang="en-US" sz="1600" u="sng" dirty="0"/>
            <a:t>Size 3 </a:t>
          </a:r>
          <a:r>
            <a:rPr lang="en-US" sz="1600" dirty="0"/>
            <a:t>large for hospitals</a:t>
          </a:r>
          <a:endParaRPr lang="ur-PK" sz="1600" dirty="0"/>
        </a:p>
      </dgm:t>
    </dgm:pt>
    <dgm:pt modelId="{89B6C3F0-65A9-4F93-B86A-BEDFB72C5B1D}" type="parTrans" cxnId="{5D027FB9-ACAC-4CFD-9F77-5B1AD44A24D3}">
      <dgm:prSet/>
      <dgm:spPr/>
      <dgm:t>
        <a:bodyPr/>
        <a:lstStyle/>
        <a:p>
          <a:pPr rtl="1"/>
          <a:endParaRPr lang="ur-PK"/>
        </a:p>
      </dgm:t>
    </dgm:pt>
    <dgm:pt modelId="{83238873-F80C-4B61-86BF-EA5305FE28D8}" type="sibTrans" cxnId="{5D027FB9-ACAC-4CFD-9F77-5B1AD44A24D3}">
      <dgm:prSet/>
      <dgm:spPr/>
      <dgm:t>
        <a:bodyPr/>
        <a:lstStyle/>
        <a:p>
          <a:pPr rtl="1"/>
          <a:endParaRPr lang="ur-PK"/>
        </a:p>
      </dgm:t>
    </dgm:pt>
    <dgm:pt modelId="{9F176888-69D0-40C4-968B-DC08F62C7E03}">
      <dgm:prSet phldrT="[Text]"/>
      <dgm:spPr/>
      <dgm:t>
        <a:bodyPr/>
        <a:lstStyle/>
        <a:p>
          <a:pPr rtl="1"/>
          <a:r>
            <a:rPr lang="en-US" dirty="0"/>
            <a:t>4,350</a:t>
          </a:r>
          <a:endParaRPr lang="ur-PK" dirty="0"/>
        </a:p>
      </dgm:t>
    </dgm:pt>
    <dgm:pt modelId="{CA44A46B-41C6-48DA-80AD-49F634F59C07}" type="parTrans" cxnId="{6509BEEB-6DBB-4D8B-9CF6-9250275C766B}">
      <dgm:prSet/>
      <dgm:spPr/>
      <dgm:t>
        <a:bodyPr/>
        <a:lstStyle/>
        <a:p>
          <a:pPr rtl="1"/>
          <a:endParaRPr lang="ur-PK"/>
        </a:p>
      </dgm:t>
    </dgm:pt>
    <dgm:pt modelId="{3CD4A3D3-A334-4C5D-99A7-E62DD365D822}" type="sibTrans" cxnId="{6509BEEB-6DBB-4D8B-9CF6-9250275C766B}">
      <dgm:prSet/>
      <dgm:spPr/>
      <dgm:t>
        <a:bodyPr/>
        <a:lstStyle/>
        <a:p>
          <a:pPr rtl="1"/>
          <a:endParaRPr lang="ur-PK"/>
        </a:p>
      </dgm:t>
    </dgm:pt>
    <dgm:pt modelId="{630AA558-AC99-477F-BABB-1EF7791026C5}">
      <dgm:prSet phldrT="[Text]"/>
      <dgm:spPr/>
      <dgm:t>
        <a:bodyPr/>
        <a:lstStyle/>
        <a:p>
          <a:pPr rtl="1"/>
          <a:r>
            <a:rPr lang="en-US" u="sng" dirty="0"/>
            <a:t>Size 2 </a:t>
          </a:r>
          <a:r>
            <a:rPr lang="en-US" dirty="0"/>
            <a:t>medium for average schools</a:t>
          </a:r>
          <a:endParaRPr lang="ur-PK" dirty="0"/>
        </a:p>
      </dgm:t>
    </dgm:pt>
    <dgm:pt modelId="{B3592FDA-E21C-4792-AAE2-766839EC1B96}" type="parTrans" cxnId="{3DAB7AA6-2116-4222-A577-8BDCF76F99F8}">
      <dgm:prSet/>
      <dgm:spPr/>
      <dgm:t>
        <a:bodyPr/>
        <a:lstStyle/>
        <a:p>
          <a:pPr rtl="1"/>
          <a:endParaRPr lang="ur-PK"/>
        </a:p>
      </dgm:t>
    </dgm:pt>
    <dgm:pt modelId="{B2666744-978B-49C1-BBF2-8807C54F985C}" type="sibTrans" cxnId="{3DAB7AA6-2116-4222-A577-8BDCF76F99F8}">
      <dgm:prSet/>
      <dgm:spPr/>
      <dgm:t>
        <a:bodyPr/>
        <a:lstStyle/>
        <a:p>
          <a:pPr rtl="1"/>
          <a:endParaRPr lang="ur-PK"/>
        </a:p>
      </dgm:t>
    </dgm:pt>
    <dgm:pt modelId="{D7ADB055-2C59-4D0A-AFDF-99C1EB439EA2}">
      <dgm:prSet phldrT="[Text]"/>
      <dgm:spPr/>
      <dgm:t>
        <a:bodyPr/>
        <a:lstStyle/>
        <a:p>
          <a:pPr rtl="1"/>
          <a:r>
            <a:rPr lang="en-US" dirty="0"/>
            <a:t>2,350</a:t>
          </a:r>
          <a:endParaRPr lang="ur-PK" dirty="0"/>
        </a:p>
      </dgm:t>
    </dgm:pt>
    <dgm:pt modelId="{589321B3-7161-4BC4-A5B9-FEA54A534C8A}" type="parTrans" cxnId="{A01A9EC2-9425-4481-88A6-19771087E0CE}">
      <dgm:prSet/>
      <dgm:spPr/>
      <dgm:t>
        <a:bodyPr/>
        <a:lstStyle/>
        <a:p>
          <a:pPr rtl="1"/>
          <a:endParaRPr lang="ur-PK"/>
        </a:p>
      </dgm:t>
    </dgm:pt>
    <dgm:pt modelId="{CF748FB8-43EE-4FFC-B16D-B080FFB8F380}" type="sibTrans" cxnId="{A01A9EC2-9425-4481-88A6-19771087E0CE}">
      <dgm:prSet/>
      <dgm:spPr/>
      <dgm:t>
        <a:bodyPr/>
        <a:lstStyle/>
        <a:p>
          <a:pPr rtl="1"/>
          <a:endParaRPr lang="ur-PK"/>
        </a:p>
      </dgm:t>
    </dgm:pt>
    <dgm:pt modelId="{F2F271FB-45F3-4674-9073-C4D582A0D20A}">
      <dgm:prSet phldrT="[Text]" custT="1"/>
      <dgm:spPr/>
      <dgm:t>
        <a:bodyPr/>
        <a:lstStyle/>
        <a:p>
          <a:pPr rtl="1"/>
          <a:r>
            <a:rPr lang="en-US" sz="1600" u="sng" dirty="0"/>
            <a:t>Size 1.</a:t>
          </a:r>
        </a:p>
        <a:p>
          <a:pPr rtl="1"/>
          <a:r>
            <a:rPr lang="en-US" sz="1600" dirty="0"/>
            <a:t> 3/4 bed household</a:t>
          </a:r>
          <a:endParaRPr lang="ur-PK" sz="1600" dirty="0"/>
        </a:p>
      </dgm:t>
    </dgm:pt>
    <dgm:pt modelId="{2A3FA658-EFC0-468E-B267-BA8698824A1C}" type="parTrans" cxnId="{81081940-F234-40DB-B520-174FE51BAF45}">
      <dgm:prSet/>
      <dgm:spPr/>
      <dgm:t>
        <a:bodyPr/>
        <a:lstStyle/>
        <a:p>
          <a:pPr rtl="1"/>
          <a:endParaRPr lang="ur-PK"/>
        </a:p>
      </dgm:t>
    </dgm:pt>
    <dgm:pt modelId="{53F35199-F20C-4694-BE74-96CA4136B7E2}" type="sibTrans" cxnId="{81081940-F234-40DB-B520-174FE51BAF45}">
      <dgm:prSet/>
      <dgm:spPr/>
      <dgm:t>
        <a:bodyPr/>
        <a:lstStyle/>
        <a:p>
          <a:pPr rtl="1"/>
          <a:endParaRPr lang="ur-PK"/>
        </a:p>
      </dgm:t>
    </dgm:pt>
    <dgm:pt modelId="{03D87CC6-8811-498E-8602-CCD96C1054A5}">
      <dgm:prSet/>
      <dgm:spPr/>
      <dgm:t>
        <a:bodyPr/>
        <a:lstStyle/>
        <a:p>
          <a:pPr rtl="1"/>
          <a:r>
            <a:rPr lang="en-US" dirty="0"/>
            <a:t>50 gallons per day recycling </a:t>
          </a:r>
        </a:p>
      </dgm:t>
    </dgm:pt>
    <dgm:pt modelId="{74F3BFCC-C9A7-4E07-AA8C-C02F6F7F5399}" type="parTrans" cxnId="{EA6A6667-AD7F-41B5-B5FB-C0F1FA0675F9}">
      <dgm:prSet/>
      <dgm:spPr/>
      <dgm:t>
        <a:bodyPr/>
        <a:lstStyle/>
        <a:p>
          <a:pPr rtl="1"/>
          <a:endParaRPr lang="ur-PK"/>
        </a:p>
      </dgm:t>
    </dgm:pt>
    <dgm:pt modelId="{03771907-2D5F-45E9-8C6E-BC4FEF8B8181}" type="sibTrans" cxnId="{EA6A6667-AD7F-41B5-B5FB-C0F1FA0675F9}">
      <dgm:prSet/>
      <dgm:spPr/>
      <dgm:t>
        <a:bodyPr/>
        <a:lstStyle/>
        <a:p>
          <a:pPr rtl="1"/>
          <a:endParaRPr lang="ur-PK"/>
        </a:p>
      </dgm:t>
    </dgm:pt>
    <dgm:pt modelId="{EFD66B27-1CEC-4060-8705-9C1E54240B60}">
      <dgm:prSet custT="1"/>
      <dgm:spPr/>
      <dgm:t>
        <a:bodyPr/>
        <a:lstStyle/>
        <a:p>
          <a:pPr rtl="1"/>
          <a:r>
            <a:rPr lang="en-US" sz="1600" dirty="0"/>
            <a:t>500 gallons per day recycling </a:t>
          </a:r>
          <a:endParaRPr lang="ur-PK" sz="1600" dirty="0"/>
        </a:p>
      </dgm:t>
    </dgm:pt>
    <dgm:pt modelId="{5814525C-F5D6-4610-AA3F-E3AAC028B8DB}" type="parTrans" cxnId="{F0401078-6E1E-4DE3-A163-C4529ACED24D}">
      <dgm:prSet/>
      <dgm:spPr/>
      <dgm:t>
        <a:bodyPr/>
        <a:lstStyle/>
        <a:p>
          <a:pPr rtl="1"/>
          <a:endParaRPr lang="ur-PK"/>
        </a:p>
      </dgm:t>
    </dgm:pt>
    <dgm:pt modelId="{C08BCE02-DB39-423E-BFD0-DA1E0ED7A6EA}" type="sibTrans" cxnId="{F0401078-6E1E-4DE3-A163-C4529ACED24D}">
      <dgm:prSet/>
      <dgm:spPr/>
      <dgm:t>
        <a:bodyPr/>
        <a:lstStyle/>
        <a:p>
          <a:pPr rtl="1"/>
          <a:endParaRPr lang="ur-PK"/>
        </a:p>
      </dgm:t>
    </dgm:pt>
    <dgm:pt modelId="{E3737F74-1DA1-428D-9F6E-BAA249A47674}">
      <dgm:prSet/>
      <dgm:spPr/>
      <dgm:t>
        <a:bodyPr/>
        <a:lstStyle/>
        <a:p>
          <a:pPr rtl="0"/>
          <a:endParaRPr lang="en-US" sz="1400" dirty="0"/>
        </a:p>
      </dgm:t>
    </dgm:pt>
    <dgm:pt modelId="{382CBF5A-7098-4F98-A41D-5827B6707D97}" type="parTrans" cxnId="{6C25C4D3-985B-4EDB-B5FD-400DF226F904}">
      <dgm:prSet/>
      <dgm:spPr/>
      <dgm:t>
        <a:bodyPr/>
        <a:lstStyle/>
        <a:p>
          <a:pPr rtl="1"/>
          <a:endParaRPr lang="ur-PK"/>
        </a:p>
      </dgm:t>
    </dgm:pt>
    <dgm:pt modelId="{485A7AB6-B894-413D-AA42-A9C6DBFC41E6}" type="sibTrans" cxnId="{6C25C4D3-985B-4EDB-B5FD-400DF226F904}">
      <dgm:prSet/>
      <dgm:spPr/>
      <dgm:t>
        <a:bodyPr/>
        <a:lstStyle/>
        <a:p>
          <a:pPr rtl="1"/>
          <a:endParaRPr lang="ur-PK"/>
        </a:p>
      </dgm:t>
    </dgm:pt>
    <dgm:pt modelId="{211C7D6D-4ADD-483F-9CD3-D2FC89B1A4A9}">
      <dgm:prSet custT="1"/>
      <dgm:spPr/>
      <dgm:t>
        <a:bodyPr/>
        <a:lstStyle/>
        <a:p>
          <a:pPr rtl="1"/>
          <a:r>
            <a:rPr lang="en-US" sz="1600" dirty="0"/>
            <a:t>17 gallons per day </a:t>
          </a:r>
        </a:p>
        <a:p>
          <a:pPr rtl="1"/>
          <a:r>
            <a:rPr lang="en-US" sz="1600" dirty="0"/>
            <a:t>recycling</a:t>
          </a:r>
          <a:endParaRPr lang="ur-PK" sz="1600" dirty="0"/>
        </a:p>
      </dgm:t>
    </dgm:pt>
    <dgm:pt modelId="{3ACCD9F8-CB06-4556-AB91-C05DA225F3BE}" type="parTrans" cxnId="{1243DEE2-DBF3-4ED1-B84C-A77D5878C571}">
      <dgm:prSet/>
      <dgm:spPr/>
      <dgm:t>
        <a:bodyPr/>
        <a:lstStyle/>
        <a:p>
          <a:pPr rtl="1"/>
          <a:endParaRPr lang="ur-PK"/>
        </a:p>
      </dgm:t>
    </dgm:pt>
    <dgm:pt modelId="{146560A2-951A-46D1-BCC3-623A0EB9FD55}" type="sibTrans" cxnId="{1243DEE2-DBF3-4ED1-B84C-A77D5878C571}">
      <dgm:prSet/>
      <dgm:spPr/>
      <dgm:t>
        <a:bodyPr/>
        <a:lstStyle/>
        <a:p>
          <a:pPr rtl="1"/>
          <a:endParaRPr lang="ur-PK"/>
        </a:p>
      </dgm:t>
    </dgm:pt>
    <dgm:pt modelId="{8621DA90-AF82-4497-BDFC-724FA23B1707}">
      <dgm:prSet phldrT="[Text]" custT="1"/>
      <dgm:spPr/>
      <dgm:t>
        <a:bodyPr/>
        <a:lstStyle/>
        <a:p>
          <a:pPr rtl="1"/>
          <a:r>
            <a:rPr lang="en-US" sz="4000" dirty="0"/>
            <a:t>6,350</a:t>
          </a:r>
          <a:endParaRPr lang="ur-PK" sz="4000" dirty="0"/>
        </a:p>
      </dgm:t>
    </dgm:pt>
    <dgm:pt modelId="{BA4CA775-8CD8-4429-B90C-8312336BE878}" type="sibTrans" cxnId="{C9C0CC22-9CF0-4F39-A1B8-E2D82C2A6BF1}">
      <dgm:prSet/>
      <dgm:spPr/>
      <dgm:t>
        <a:bodyPr/>
        <a:lstStyle/>
        <a:p>
          <a:pPr rtl="1"/>
          <a:endParaRPr lang="ur-PK"/>
        </a:p>
      </dgm:t>
    </dgm:pt>
    <dgm:pt modelId="{E0DA1138-9B65-43FD-A630-7C50E0BC69DD}" type="parTrans" cxnId="{C9C0CC22-9CF0-4F39-A1B8-E2D82C2A6BF1}">
      <dgm:prSet/>
      <dgm:spPr/>
      <dgm:t>
        <a:bodyPr/>
        <a:lstStyle/>
        <a:p>
          <a:pPr rtl="1"/>
          <a:endParaRPr lang="ur-PK"/>
        </a:p>
      </dgm:t>
    </dgm:pt>
    <dgm:pt modelId="{68093092-4242-4E19-98D8-8E37056B4B44}" type="pres">
      <dgm:prSet presAssocID="{3C9B5727-03C3-4B33-AD40-7CF568F7EE70}" presName="Name0" presStyleCnt="0">
        <dgm:presLayoutVars>
          <dgm:chMax val="7"/>
          <dgm:chPref val="7"/>
          <dgm:dir/>
          <dgm:animLvl val="lvl"/>
        </dgm:presLayoutVars>
      </dgm:prSet>
      <dgm:spPr/>
    </dgm:pt>
    <dgm:pt modelId="{4901DDB0-A030-4251-8782-C75206A5F425}" type="pres">
      <dgm:prSet presAssocID="{8621DA90-AF82-4497-BDFC-724FA23B1707}" presName="parentText_1" presStyleLbl="node1" presStyleIdx="0" presStyleCnt="3">
        <dgm:presLayoutVars>
          <dgm:chMax val="1"/>
          <dgm:chPref val="1"/>
          <dgm:bulletEnabled val="1"/>
        </dgm:presLayoutVars>
      </dgm:prSet>
      <dgm:spPr/>
    </dgm:pt>
    <dgm:pt modelId="{8AF4222E-AB1D-4738-BF8C-4278FE9688F6}" type="pres">
      <dgm:prSet presAssocID="{8621DA90-AF82-4497-BDFC-724FA23B1707}" presName="childText_1" presStyleLbl="node1" presStyleIdx="0" presStyleCnt="3">
        <dgm:presLayoutVars>
          <dgm:chMax val="0"/>
          <dgm:chPref val="0"/>
          <dgm:bulletEnabled val="1"/>
        </dgm:presLayoutVars>
      </dgm:prSet>
      <dgm:spPr/>
    </dgm:pt>
    <dgm:pt modelId="{7116B829-B14C-44E2-9134-A1D83690F92B}" type="pres">
      <dgm:prSet presAssocID="{8621DA90-AF82-4497-BDFC-724FA23B1707}" presName="accentShape_1" presStyleCnt="0"/>
      <dgm:spPr/>
    </dgm:pt>
    <dgm:pt modelId="{61F1B431-40FE-47CB-B126-4106FB83EC41}" type="pres">
      <dgm:prSet presAssocID="{8621DA90-AF82-4497-BDFC-724FA23B1707}" presName="imageRepeatNode" presStyleLbl="node1" presStyleIdx="0" presStyleCnt="3"/>
      <dgm:spPr/>
    </dgm:pt>
    <dgm:pt modelId="{2EE38117-0843-4A3D-B22D-5E614C2AA97F}" type="pres">
      <dgm:prSet presAssocID="{9F176888-69D0-40C4-968B-DC08F62C7E03}" presName="parentText_2" presStyleLbl="node1" presStyleIdx="0" presStyleCnt="3">
        <dgm:presLayoutVars>
          <dgm:chMax val="1"/>
          <dgm:chPref val="1"/>
          <dgm:bulletEnabled val="1"/>
        </dgm:presLayoutVars>
      </dgm:prSet>
      <dgm:spPr/>
    </dgm:pt>
    <dgm:pt modelId="{DB1EE8FC-7BFE-4568-8558-7CB3D75F60C5}" type="pres">
      <dgm:prSet presAssocID="{9F176888-69D0-40C4-968B-DC08F62C7E03}" presName="childText_2" presStyleLbl="node2" presStyleIdx="0" presStyleCnt="0">
        <dgm:presLayoutVars>
          <dgm:chMax val="0"/>
          <dgm:chPref val="0"/>
          <dgm:bulletEnabled val="1"/>
        </dgm:presLayoutVars>
      </dgm:prSet>
      <dgm:spPr/>
    </dgm:pt>
    <dgm:pt modelId="{A729DAF1-6148-4736-A9A9-807AB71E63D1}" type="pres">
      <dgm:prSet presAssocID="{9F176888-69D0-40C4-968B-DC08F62C7E03}" presName="accentShape_2" presStyleCnt="0"/>
      <dgm:spPr/>
    </dgm:pt>
    <dgm:pt modelId="{A6B2AF3F-DB36-4404-A7CF-176C6B3373A0}" type="pres">
      <dgm:prSet presAssocID="{9F176888-69D0-40C4-968B-DC08F62C7E03}" presName="imageRepeatNode" presStyleLbl="node1" presStyleIdx="1" presStyleCnt="3"/>
      <dgm:spPr/>
    </dgm:pt>
    <dgm:pt modelId="{69ED7374-1934-4327-B55F-D2BFF086DFD8}" type="pres">
      <dgm:prSet presAssocID="{D7ADB055-2C59-4D0A-AFDF-99C1EB439EA2}" presName="parentText_3" presStyleLbl="node1" presStyleIdx="1" presStyleCnt="3">
        <dgm:presLayoutVars>
          <dgm:chMax val="1"/>
          <dgm:chPref val="1"/>
          <dgm:bulletEnabled val="1"/>
        </dgm:presLayoutVars>
      </dgm:prSet>
      <dgm:spPr/>
    </dgm:pt>
    <dgm:pt modelId="{4AC431E5-06A8-4EC3-9F78-13AA3899E46E}" type="pres">
      <dgm:prSet presAssocID="{D7ADB055-2C59-4D0A-AFDF-99C1EB439EA2}" presName="childText_3" presStyleLbl="node2" presStyleIdx="0" presStyleCnt="0" custScaleX="126645">
        <dgm:presLayoutVars>
          <dgm:chMax val="0"/>
          <dgm:chPref val="0"/>
          <dgm:bulletEnabled val="1"/>
        </dgm:presLayoutVars>
      </dgm:prSet>
      <dgm:spPr/>
    </dgm:pt>
    <dgm:pt modelId="{BFC2E003-5F37-40CC-80AA-9BDC56055261}" type="pres">
      <dgm:prSet presAssocID="{D7ADB055-2C59-4D0A-AFDF-99C1EB439EA2}" presName="accentShape_3" presStyleCnt="0"/>
      <dgm:spPr/>
    </dgm:pt>
    <dgm:pt modelId="{81819175-E645-4696-B01C-FAA4CB270ADA}" type="pres">
      <dgm:prSet presAssocID="{D7ADB055-2C59-4D0A-AFDF-99C1EB439EA2}" presName="imageRepeatNode" presStyleLbl="node1" presStyleIdx="2" presStyleCnt="3" custScaleX="108530"/>
      <dgm:spPr/>
    </dgm:pt>
  </dgm:ptLst>
  <dgm:cxnLst>
    <dgm:cxn modelId="{AEE4C50E-484B-49F8-8210-7930BA2758A4}" type="presOf" srcId="{03D87CC6-8811-498E-8602-CCD96C1054A5}" destId="{DB1EE8FC-7BFE-4568-8558-7CB3D75F60C5}" srcOrd="0" destOrd="1" presId="urn:microsoft.com/office/officeart/2009/3/layout/BlockDescendingList"/>
    <dgm:cxn modelId="{7197721B-301E-4CE8-A9EF-F8AF7A7E8F3D}" type="presOf" srcId="{D7ADB055-2C59-4D0A-AFDF-99C1EB439EA2}" destId="{69ED7374-1934-4327-B55F-D2BFF086DFD8}" srcOrd="0" destOrd="0" presId="urn:microsoft.com/office/officeart/2009/3/layout/BlockDescendingList"/>
    <dgm:cxn modelId="{C9C0CC22-9CF0-4F39-A1B8-E2D82C2A6BF1}" srcId="{3C9B5727-03C3-4B33-AD40-7CF568F7EE70}" destId="{8621DA90-AF82-4497-BDFC-724FA23B1707}" srcOrd="0" destOrd="0" parTransId="{E0DA1138-9B65-43FD-A630-7C50E0BC69DD}" sibTransId="{BA4CA775-8CD8-4429-B90C-8312336BE878}"/>
    <dgm:cxn modelId="{B276DD22-CAC9-4C1B-B771-5BCCC8D84021}" type="presOf" srcId="{D7ADB055-2C59-4D0A-AFDF-99C1EB439EA2}" destId="{81819175-E645-4696-B01C-FAA4CB270ADA}" srcOrd="1" destOrd="0" presId="urn:microsoft.com/office/officeart/2009/3/layout/BlockDescendingList"/>
    <dgm:cxn modelId="{152C5426-9FFB-4C4D-A380-92F96BAA18A9}" type="presOf" srcId="{630AA558-AC99-477F-BABB-1EF7791026C5}" destId="{DB1EE8FC-7BFE-4568-8558-7CB3D75F60C5}" srcOrd="0" destOrd="0" presId="urn:microsoft.com/office/officeart/2009/3/layout/BlockDescendingList"/>
    <dgm:cxn modelId="{6EF2AB3C-FDC3-4E78-BD2D-C44C4EE9A949}" type="presOf" srcId="{3C9B5727-03C3-4B33-AD40-7CF568F7EE70}" destId="{68093092-4242-4E19-98D8-8E37056B4B44}" srcOrd="0" destOrd="0" presId="urn:microsoft.com/office/officeart/2009/3/layout/BlockDescendingList"/>
    <dgm:cxn modelId="{81081940-F234-40DB-B520-174FE51BAF45}" srcId="{D7ADB055-2C59-4D0A-AFDF-99C1EB439EA2}" destId="{F2F271FB-45F3-4674-9073-C4D582A0D20A}" srcOrd="0" destOrd="0" parTransId="{2A3FA658-EFC0-468E-B267-BA8698824A1C}" sibTransId="{53F35199-F20C-4694-BE74-96CA4136B7E2}"/>
    <dgm:cxn modelId="{DB35D464-89A5-48A1-88A2-1AFBB14E1DE0}" type="presOf" srcId="{8621DA90-AF82-4497-BDFC-724FA23B1707}" destId="{61F1B431-40FE-47CB-B126-4106FB83EC41}" srcOrd="1" destOrd="0" presId="urn:microsoft.com/office/officeart/2009/3/layout/BlockDescendingList"/>
    <dgm:cxn modelId="{EA6A6667-AD7F-41B5-B5FB-C0F1FA0675F9}" srcId="{9F176888-69D0-40C4-968B-DC08F62C7E03}" destId="{03D87CC6-8811-498E-8602-CCD96C1054A5}" srcOrd="1" destOrd="0" parTransId="{74F3BFCC-C9A7-4E07-AA8C-C02F6F7F5399}" sibTransId="{03771907-2D5F-45E9-8C6E-BC4FEF8B8181}"/>
    <dgm:cxn modelId="{C2960A6D-18DF-44DC-AE03-BA935A4DF3D9}" type="presOf" srcId="{8621DA90-AF82-4497-BDFC-724FA23B1707}" destId="{4901DDB0-A030-4251-8782-C75206A5F425}" srcOrd="0" destOrd="0" presId="urn:microsoft.com/office/officeart/2009/3/layout/BlockDescendingList"/>
    <dgm:cxn modelId="{F0401078-6E1E-4DE3-A163-C4529ACED24D}" srcId="{8621DA90-AF82-4497-BDFC-724FA23B1707}" destId="{EFD66B27-1CEC-4060-8705-9C1E54240B60}" srcOrd="1" destOrd="0" parTransId="{5814525C-F5D6-4610-AA3F-E3AAC028B8DB}" sibTransId="{C08BCE02-DB39-423E-BFD0-DA1E0ED7A6EA}"/>
    <dgm:cxn modelId="{B70F2283-4143-42E3-8F25-B3C11E81B5FE}" type="presOf" srcId="{211C7D6D-4ADD-483F-9CD3-D2FC89B1A4A9}" destId="{4AC431E5-06A8-4EC3-9F78-13AA3899E46E}" srcOrd="0" destOrd="1" presId="urn:microsoft.com/office/officeart/2009/3/layout/BlockDescendingList"/>
    <dgm:cxn modelId="{6619EB8C-A736-4397-9D28-28C3090312E9}" type="presOf" srcId="{F2F271FB-45F3-4674-9073-C4D582A0D20A}" destId="{4AC431E5-06A8-4EC3-9F78-13AA3899E46E}" srcOrd="0" destOrd="0" presId="urn:microsoft.com/office/officeart/2009/3/layout/BlockDescendingList"/>
    <dgm:cxn modelId="{14BBD2A1-1780-4417-AC18-B274D9F35C0E}" type="presOf" srcId="{E3737F74-1DA1-428D-9F6E-BAA249A47674}" destId="{8AF4222E-AB1D-4738-BF8C-4278FE9688F6}" srcOrd="0" destOrd="2" presId="urn:microsoft.com/office/officeart/2009/3/layout/BlockDescendingList"/>
    <dgm:cxn modelId="{3DAB7AA6-2116-4222-A577-8BDCF76F99F8}" srcId="{9F176888-69D0-40C4-968B-DC08F62C7E03}" destId="{630AA558-AC99-477F-BABB-1EF7791026C5}" srcOrd="0" destOrd="0" parTransId="{B3592FDA-E21C-4792-AAE2-766839EC1B96}" sibTransId="{B2666744-978B-49C1-BBF2-8807C54F985C}"/>
    <dgm:cxn modelId="{5D027FB9-ACAC-4CFD-9F77-5B1AD44A24D3}" srcId="{8621DA90-AF82-4497-BDFC-724FA23B1707}" destId="{42AFF7DA-DD55-48F0-9085-BA3C4CE13CF6}" srcOrd="0" destOrd="0" parTransId="{89B6C3F0-65A9-4F93-B86A-BEDFB72C5B1D}" sibTransId="{83238873-F80C-4B61-86BF-EA5305FE28D8}"/>
    <dgm:cxn modelId="{67F284BE-8DEA-49A8-84C4-F3E6E8DF04F6}" type="presOf" srcId="{42AFF7DA-DD55-48F0-9085-BA3C4CE13CF6}" destId="{8AF4222E-AB1D-4738-BF8C-4278FE9688F6}" srcOrd="0" destOrd="0" presId="urn:microsoft.com/office/officeart/2009/3/layout/BlockDescendingList"/>
    <dgm:cxn modelId="{7ACE4AC2-6427-4D78-8662-59306F48E157}" type="presOf" srcId="{9F176888-69D0-40C4-968B-DC08F62C7E03}" destId="{2EE38117-0843-4A3D-B22D-5E614C2AA97F}" srcOrd="0" destOrd="0" presId="urn:microsoft.com/office/officeart/2009/3/layout/BlockDescendingList"/>
    <dgm:cxn modelId="{A01A9EC2-9425-4481-88A6-19771087E0CE}" srcId="{3C9B5727-03C3-4B33-AD40-7CF568F7EE70}" destId="{D7ADB055-2C59-4D0A-AFDF-99C1EB439EA2}" srcOrd="2" destOrd="0" parTransId="{589321B3-7161-4BC4-A5B9-FEA54A534C8A}" sibTransId="{CF748FB8-43EE-4FFC-B16D-B080FFB8F380}"/>
    <dgm:cxn modelId="{6C25C4D3-985B-4EDB-B5FD-400DF226F904}" srcId="{8621DA90-AF82-4497-BDFC-724FA23B1707}" destId="{E3737F74-1DA1-428D-9F6E-BAA249A47674}" srcOrd="2" destOrd="0" parTransId="{382CBF5A-7098-4F98-A41D-5827B6707D97}" sibTransId="{485A7AB6-B894-413D-AA42-A9C6DBFC41E6}"/>
    <dgm:cxn modelId="{7DF847D8-4AE7-4EA7-BEE0-0A72E133C67B}" type="presOf" srcId="{9F176888-69D0-40C4-968B-DC08F62C7E03}" destId="{A6B2AF3F-DB36-4404-A7CF-176C6B3373A0}" srcOrd="1" destOrd="0" presId="urn:microsoft.com/office/officeart/2009/3/layout/BlockDescendingList"/>
    <dgm:cxn modelId="{1243DEE2-DBF3-4ED1-B84C-A77D5878C571}" srcId="{D7ADB055-2C59-4D0A-AFDF-99C1EB439EA2}" destId="{211C7D6D-4ADD-483F-9CD3-D2FC89B1A4A9}" srcOrd="1" destOrd="0" parTransId="{3ACCD9F8-CB06-4556-AB91-C05DA225F3BE}" sibTransId="{146560A2-951A-46D1-BCC3-623A0EB9FD55}"/>
    <dgm:cxn modelId="{6509BEEB-6DBB-4D8B-9CF6-9250275C766B}" srcId="{3C9B5727-03C3-4B33-AD40-7CF568F7EE70}" destId="{9F176888-69D0-40C4-968B-DC08F62C7E03}" srcOrd="1" destOrd="0" parTransId="{CA44A46B-41C6-48DA-80AD-49F634F59C07}" sibTransId="{3CD4A3D3-A334-4C5D-99A7-E62DD365D822}"/>
    <dgm:cxn modelId="{DB6F94FC-8F08-4917-A4B7-57D587026BF2}" type="presOf" srcId="{EFD66B27-1CEC-4060-8705-9C1E54240B60}" destId="{8AF4222E-AB1D-4738-BF8C-4278FE9688F6}" srcOrd="0" destOrd="1" presId="urn:microsoft.com/office/officeart/2009/3/layout/BlockDescendingList"/>
    <dgm:cxn modelId="{55AB7C81-166F-4D3C-9168-678329F79FE1}" type="presParOf" srcId="{68093092-4242-4E19-98D8-8E37056B4B44}" destId="{4901DDB0-A030-4251-8782-C75206A5F425}" srcOrd="0" destOrd="0" presId="urn:microsoft.com/office/officeart/2009/3/layout/BlockDescendingList"/>
    <dgm:cxn modelId="{20ABB21D-18ED-4505-BAB3-4E54FA784671}" type="presParOf" srcId="{68093092-4242-4E19-98D8-8E37056B4B44}" destId="{8AF4222E-AB1D-4738-BF8C-4278FE9688F6}" srcOrd="1" destOrd="0" presId="urn:microsoft.com/office/officeart/2009/3/layout/BlockDescendingList"/>
    <dgm:cxn modelId="{1E1E5C87-6D8A-4D6F-92A5-A0981CB6AEBD}" type="presParOf" srcId="{68093092-4242-4E19-98D8-8E37056B4B44}" destId="{7116B829-B14C-44E2-9134-A1D83690F92B}" srcOrd="2" destOrd="0" presId="urn:microsoft.com/office/officeart/2009/3/layout/BlockDescendingList"/>
    <dgm:cxn modelId="{AC431FA4-C9BB-48A8-A616-7960E0689615}" type="presParOf" srcId="{7116B829-B14C-44E2-9134-A1D83690F92B}" destId="{61F1B431-40FE-47CB-B126-4106FB83EC41}" srcOrd="0" destOrd="0" presId="urn:microsoft.com/office/officeart/2009/3/layout/BlockDescendingList"/>
    <dgm:cxn modelId="{95BE275B-674A-47AE-BEB5-C94457F7C7F8}" type="presParOf" srcId="{68093092-4242-4E19-98D8-8E37056B4B44}" destId="{2EE38117-0843-4A3D-B22D-5E614C2AA97F}" srcOrd="3" destOrd="0" presId="urn:microsoft.com/office/officeart/2009/3/layout/BlockDescendingList"/>
    <dgm:cxn modelId="{335A6D89-A28D-4EA9-99E6-42FCB08AFF92}" type="presParOf" srcId="{68093092-4242-4E19-98D8-8E37056B4B44}" destId="{DB1EE8FC-7BFE-4568-8558-7CB3D75F60C5}" srcOrd="4" destOrd="0" presId="urn:microsoft.com/office/officeart/2009/3/layout/BlockDescendingList"/>
    <dgm:cxn modelId="{F077AE86-6392-459E-A0FA-81F2C83214D4}" type="presParOf" srcId="{68093092-4242-4E19-98D8-8E37056B4B44}" destId="{A729DAF1-6148-4736-A9A9-807AB71E63D1}" srcOrd="5" destOrd="0" presId="urn:microsoft.com/office/officeart/2009/3/layout/BlockDescendingList"/>
    <dgm:cxn modelId="{9B317B75-CBF9-4270-9805-21B68D6A0C5F}" type="presParOf" srcId="{A729DAF1-6148-4736-A9A9-807AB71E63D1}" destId="{A6B2AF3F-DB36-4404-A7CF-176C6B3373A0}" srcOrd="0" destOrd="0" presId="urn:microsoft.com/office/officeart/2009/3/layout/BlockDescendingList"/>
    <dgm:cxn modelId="{F1A504E6-B089-42A9-8497-F9E47452FBC5}" type="presParOf" srcId="{68093092-4242-4E19-98D8-8E37056B4B44}" destId="{69ED7374-1934-4327-B55F-D2BFF086DFD8}" srcOrd="6" destOrd="0" presId="urn:microsoft.com/office/officeart/2009/3/layout/BlockDescendingList"/>
    <dgm:cxn modelId="{A7B658DD-DE6C-4247-B7BF-2D63C1C6227F}" type="presParOf" srcId="{68093092-4242-4E19-98D8-8E37056B4B44}" destId="{4AC431E5-06A8-4EC3-9F78-13AA3899E46E}" srcOrd="7" destOrd="0" presId="urn:microsoft.com/office/officeart/2009/3/layout/BlockDescendingList"/>
    <dgm:cxn modelId="{016F22F7-E2D9-4B18-8D1B-C120194F3F9B}" type="presParOf" srcId="{68093092-4242-4E19-98D8-8E37056B4B44}" destId="{BFC2E003-5F37-40CC-80AA-9BDC56055261}" srcOrd="8" destOrd="0" presId="urn:microsoft.com/office/officeart/2009/3/layout/BlockDescendingList"/>
    <dgm:cxn modelId="{3C657DC4-84E2-4F74-BD30-FF8C0C1F5862}" type="presParOf" srcId="{BFC2E003-5F37-40CC-80AA-9BDC56055261}" destId="{81819175-E645-4696-B01C-FAA4CB270ADA}" srcOrd="0" destOrd="0" presId="urn:microsoft.com/office/officeart/2009/3/layout/BlockDescending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E98D650F-13BA-4103-A050-92526500C0A5}" type="doc">
      <dgm:prSet loTypeId="urn:microsoft.com/office/officeart/2005/8/layout/pList1" loCatId="list" qsTypeId="urn:microsoft.com/office/officeart/2005/8/quickstyle/simple1" qsCatId="simple" csTypeId="urn:microsoft.com/office/officeart/2005/8/colors/accent1_2" csCatId="accent1" phldr="1"/>
      <dgm:spPr/>
      <dgm:t>
        <a:bodyPr/>
        <a:lstStyle/>
        <a:p>
          <a:pPr rtl="1"/>
          <a:endParaRPr lang="ur-PK"/>
        </a:p>
      </dgm:t>
    </dgm:pt>
    <dgm:pt modelId="{776D0490-D1BD-4BF9-B6B3-D4DDA03836E8}">
      <dgm:prSet phldrT="[Text]"/>
      <dgm:spPr/>
      <dgm:t>
        <a:bodyPr/>
        <a:lstStyle/>
        <a:p>
          <a:pPr rtl="1"/>
          <a:r>
            <a:rPr lang="en-US" dirty="0"/>
            <a:t>Noreen head of project  </a:t>
          </a:r>
          <a:endParaRPr lang="ur-PK" dirty="0"/>
        </a:p>
      </dgm:t>
    </dgm:pt>
    <dgm:pt modelId="{07196A4E-D514-42F8-91A0-C2F081403D88}" type="parTrans" cxnId="{90E8680E-5F6E-4F77-A0F0-0868422F63B3}">
      <dgm:prSet/>
      <dgm:spPr/>
      <dgm:t>
        <a:bodyPr/>
        <a:lstStyle/>
        <a:p>
          <a:pPr rtl="1"/>
          <a:endParaRPr lang="ur-PK"/>
        </a:p>
      </dgm:t>
    </dgm:pt>
    <dgm:pt modelId="{FF535165-1A0D-4DA1-829C-BC2F54A59111}" type="sibTrans" cxnId="{90E8680E-5F6E-4F77-A0F0-0868422F63B3}">
      <dgm:prSet/>
      <dgm:spPr/>
      <dgm:t>
        <a:bodyPr/>
        <a:lstStyle/>
        <a:p>
          <a:pPr rtl="1"/>
          <a:endParaRPr lang="ur-PK"/>
        </a:p>
      </dgm:t>
    </dgm:pt>
    <dgm:pt modelId="{98CB0D1F-765A-4CCD-A79F-2124F0ED393E}">
      <dgm:prSet phldrT="[Text]"/>
      <dgm:spPr/>
      <dgm:t>
        <a:bodyPr/>
        <a:lstStyle/>
        <a:p>
          <a:pPr rtl="1"/>
          <a:r>
            <a:rPr lang="en-US" dirty="0"/>
            <a:t>Tracey head marketing </a:t>
          </a:r>
          <a:endParaRPr lang="ur-PK" dirty="0"/>
        </a:p>
      </dgm:t>
    </dgm:pt>
    <dgm:pt modelId="{5D9640EB-AFEF-4DFD-BC53-E06594FD810E}" type="parTrans" cxnId="{7294A454-9B3F-469C-BBA6-CBA45F2F3F8A}">
      <dgm:prSet/>
      <dgm:spPr/>
      <dgm:t>
        <a:bodyPr/>
        <a:lstStyle/>
        <a:p>
          <a:pPr rtl="1"/>
          <a:endParaRPr lang="ur-PK"/>
        </a:p>
      </dgm:t>
    </dgm:pt>
    <dgm:pt modelId="{776EDFCE-C3AE-4520-865B-01A07BE20C46}" type="sibTrans" cxnId="{7294A454-9B3F-469C-BBA6-CBA45F2F3F8A}">
      <dgm:prSet/>
      <dgm:spPr/>
      <dgm:t>
        <a:bodyPr/>
        <a:lstStyle/>
        <a:p>
          <a:pPr rtl="1"/>
          <a:endParaRPr lang="ur-PK"/>
        </a:p>
      </dgm:t>
    </dgm:pt>
    <dgm:pt modelId="{D270421A-0478-48E5-938D-DCBC26433D06}">
      <dgm:prSet phldrT="[Text]"/>
      <dgm:spPr/>
      <dgm:t>
        <a:bodyPr/>
        <a:lstStyle/>
        <a:p>
          <a:pPr rtl="1"/>
          <a:r>
            <a:rPr lang="en-US" dirty="0" err="1"/>
            <a:t>Monalisa</a:t>
          </a:r>
          <a:r>
            <a:rPr lang="en-US" dirty="0"/>
            <a:t> project manager working with engineers </a:t>
          </a:r>
          <a:endParaRPr lang="ur-PK" dirty="0"/>
        </a:p>
      </dgm:t>
    </dgm:pt>
    <dgm:pt modelId="{46881F58-AEC1-48BD-96AD-892CE6C14305}" type="parTrans" cxnId="{FF3717A2-F852-4ECD-9306-D5EA4E827910}">
      <dgm:prSet/>
      <dgm:spPr/>
      <dgm:t>
        <a:bodyPr/>
        <a:lstStyle/>
        <a:p>
          <a:pPr rtl="1"/>
          <a:endParaRPr lang="ur-PK"/>
        </a:p>
      </dgm:t>
    </dgm:pt>
    <dgm:pt modelId="{A4947FE5-8551-4B06-A428-48EEB04813F7}" type="sibTrans" cxnId="{FF3717A2-F852-4ECD-9306-D5EA4E827910}">
      <dgm:prSet/>
      <dgm:spPr/>
      <dgm:t>
        <a:bodyPr/>
        <a:lstStyle/>
        <a:p>
          <a:pPr rtl="1"/>
          <a:endParaRPr lang="ur-PK"/>
        </a:p>
      </dgm:t>
    </dgm:pt>
    <dgm:pt modelId="{5CF0320A-50EC-4AFF-9B6F-BB5246B15DA1}">
      <dgm:prSet phldrT="[Text]"/>
      <dgm:spPr/>
      <dgm:t>
        <a:bodyPr/>
        <a:lstStyle/>
        <a:p>
          <a:pPr rtl="1"/>
          <a:r>
            <a:rPr lang="en-US" dirty="0"/>
            <a:t>Gloria head of HR  management </a:t>
          </a:r>
          <a:endParaRPr lang="ur-PK" dirty="0"/>
        </a:p>
      </dgm:t>
    </dgm:pt>
    <dgm:pt modelId="{E793348C-DD1B-4E49-B14D-C1D7292834D3}" type="parTrans" cxnId="{30AB9691-2C19-458C-AF88-673385EB0E8C}">
      <dgm:prSet/>
      <dgm:spPr/>
      <dgm:t>
        <a:bodyPr/>
        <a:lstStyle/>
        <a:p>
          <a:pPr rtl="1"/>
          <a:endParaRPr lang="ur-PK"/>
        </a:p>
      </dgm:t>
    </dgm:pt>
    <dgm:pt modelId="{28AD038D-EB4A-4234-82D3-2E3E2B76D950}" type="sibTrans" cxnId="{30AB9691-2C19-458C-AF88-673385EB0E8C}">
      <dgm:prSet/>
      <dgm:spPr/>
      <dgm:t>
        <a:bodyPr/>
        <a:lstStyle/>
        <a:p>
          <a:pPr rtl="1"/>
          <a:endParaRPr lang="ur-PK"/>
        </a:p>
      </dgm:t>
    </dgm:pt>
    <dgm:pt modelId="{35CCCF34-F72F-41E3-8FA7-3488A07B93D4}" type="pres">
      <dgm:prSet presAssocID="{E98D650F-13BA-4103-A050-92526500C0A5}" presName="Name0" presStyleCnt="0">
        <dgm:presLayoutVars>
          <dgm:dir/>
          <dgm:resizeHandles val="exact"/>
        </dgm:presLayoutVars>
      </dgm:prSet>
      <dgm:spPr/>
    </dgm:pt>
    <dgm:pt modelId="{671EB011-D65E-4EB2-8A5E-701A3D273F3C}" type="pres">
      <dgm:prSet presAssocID="{776D0490-D1BD-4BF9-B6B3-D4DDA03836E8}" presName="compNode" presStyleCnt="0"/>
      <dgm:spPr/>
    </dgm:pt>
    <dgm:pt modelId="{79FBA9DD-1756-4041-A7F4-0C17051951CE}" type="pres">
      <dgm:prSet presAssocID="{776D0490-D1BD-4BF9-B6B3-D4DDA03836E8}" presName="pictRect" presStyleLbl="node1" presStyleIdx="0" presStyleCnt="4" custFlipHor="1" custScaleY="107673"/>
      <dgm:spPr>
        <a:blipFill>
          <a:blip xmlns:r="http://schemas.openxmlformats.org/officeDocument/2006/relationships" r:embed="rId1" cstate="print">
            <a:extLst>
              <a:ext uri="{28A0092B-C50C-407E-A947-70E740481C1C}">
                <a14:useLocalDpi xmlns:a14="http://schemas.microsoft.com/office/drawing/2010/main" val="0"/>
              </a:ext>
            </a:extLst>
          </a:blip>
          <a:srcRect/>
          <a:stretch>
            <a:fillRect t="-45000" b="-45000"/>
          </a:stretch>
        </a:blipFill>
      </dgm:spPr>
    </dgm:pt>
    <dgm:pt modelId="{0C75158C-B6BC-40BF-B341-4D7392DCE108}" type="pres">
      <dgm:prSet presAssocID="{776D0490-D1BD-4BF9-B6B3-D4DDA03836E8}" presName="textRect" presStyleLbl="revTx" presStyleIdx="0" presStyleCnt="4">
        <dgm:presLayoutVars>
          <dgm:bulletEnabled val="1"/>
        </dgm:presLayoutVars>
      </dgm:prSet>
      <dgm:spPr/>
    </dgm:pt>
    <dgm:pt modelId="{86AB3377-C5CA-40B8-A3B6-B85FFD7B17B5}" type="pres">
      <dgm:prSet presAssocID="{FF535165-1A0D-4DA1-829C-BC2F54A59111}" presName="sibTrans" presStyleLbl="sibTrans2D1" presStyleIdx="0" presStyleCnt="0"/>
      <dgm:spPr/>
    </dgm:pt>
    <dgm:pt modelId="{CD354D05-9EED-4235-85E7-E0D930F4E292}" type="pres">
      <dgm:prSet presAssocID="{98CB0D1F-765A-4CCD-A79F-2124F0ED393E}" presName="compNode" presStyleCnt="0"/>
      <dgm:spPr/>
    </dgm:pt>
    <dgm:pt modelId="{95899058-0EB4-4364-83C1-5F5029040A12}" type="pres">
      <dgm:prSet presAssocID="{98CB0D1F-765A-4CCD-A79F-2124F0ED393E}" presName="pictRect" presStyleLbl="node1" presStyleIdx="1" presStyleCnt="4" custAng="5400000" custScaleX="72375" custScaleY="122245" custLinFactNeighborX="-595" custLinFactNeighborY="-1727"/>
      <dgm:spPr>
        <a:blipFill>
          <a:blip xmlns:r="http://schemas.openxmlformats.org/officeDocument/2006/relationships" r:embed="rId2" cstate="print">
            <a:extLst>
              <a:ext uri="{28A0092B-C50C-407E-A947-70E740481C1C}">
                <a14:useLocalDpi xmlns:a14="http://schemas.microsoft.com/office/drawing/2010/main" val="0"/>
              </a:ext>
            </a:extLst>
          </a:blip>
          <a:srcRect/>
          <a:stretch>
            <a:fillRect l="-11000" r="-11000"/>
          </a:stretch>
        </a:blipFill>
      </dgm:spPr>
    </dgm:pt>
    <dgm:pt modelId="{0CBA8519-F6E9-4795-A0F3-9047DE0F4298}" type="pres">
      <dgm:prSet presAssocID="{98CB0D1F-765A-4CCD-A79F-2124F0ED393E}" presName="textRect" presStyleLbl="revTx" presStyleIdx="1" presStyleCnt="4">
        <dgm:presLayoutVars>
          <dgm:bulletEnabled val="1"/>
        </dgm:presLayoutVars>
      </dgm:prSet>
      <dgm:spPr/>
    </dgm:pt>
    <dgm:pt modelId="{D70CB605-12B2-4A19-B16F-12B80E686E5B}" type="pres">
      <dgm:prSet presAssocID="{776EDFCE-C3AE-4520-865B-01A07BE20C46}" presName="sibTrans" presStyleLbl="sibTrans2D1" presStyleIdx="0" presStyleCnt="0"/>
      <dgm:spPr/>
    </dgm:pt>
    <dgm:pt modelId="{3AF912CE-05AA-421B-876D-91452B4A1A89}" type="pres">
      <dgm:prSet presAssocID="{D270421A-0478-48E5-938D-DCBC26433D06}" presName="compNode" presStyleCnt="0"/>
      <dgm:spPr/>
    </dgm:pt>
    <dgm:pt modelId="{4AB8229C-61DC-48E7-8391-F08ACB04EA9B}" type="pres">
      <dgm:prSet presAssocID="{D270421A-0478-48E5-938D-DCBC26433D06}" presName="pictRect" presStyleLbl="node1" presStyleIdx="2" presStyleCnt="4"/>
      <dgm:spPr>
        <a:blipFill>
          <a:blip xmlns:r="http://schemas.openxmlformats.org/officeDocument/2006/relationships" r:embed="rId3">
            <a:extLst>
              <a:ext uri="{28A0092B-C50C-407E-A947-70E740481C1C}">
                <a14:useLocalDpi xmlns:a14="http://schemas.microsoft.com/office/drawing/2010/main" val="0"/>
              </a:ext>
            </a:extLst>
          </a:blip>
          <a:srcRect/>
          <a:stretch>
            <a:fillRect t="-32000" b="-32000"/>
          </a:stretch>
        </a:blipFill>
      </dgm:spPr>
    </dgm:pt>
    <dgm:pt modelId="{A8B966B4-F305-40C7-A880-9041104AE0DA}" type="pres">
      <dgm:prSet presAssocID="{D270421A-0478-48E5-938D-DCBC26433D06}" presName="textRect" presStyleLbl="revTx" presStyleIdx="2" presStyleCnt="4">
        <dgm:presLayoutVars>
          <dgm:bulletEnabled val="1"/>
        </dgm:presLayoutVars>
      </dgm:prSet>
      <dgm:spPr/>
    </dgm:pt>
    <dgm:pt modelId="{864046E1-715C-493C-BA74-36A4400E36C7}" type="pres">
      <dgm:prSet presAssocID="{A4947FE5-8551-4B06-A428-48EEB04813F7}" presName="sibTrans" presStyleLbl="sibTrans2D1" presStyleIdx="0" presStyleCnt="0"/>
      <dgm:spPr/>
    </dgm:pt>
    <dgm:pt modelId="{FDDDD76D-B9B5-4C7E-988C-A39A66DC2ACA}" type="pres">
      <dgm:prSet presAssocID="{5CF0320A-50EC-4AFF-9B6F-BB5246B15DA1}" presName="compNode" presStyleCnt="0"/>
      <dgm:spPr/>
    </dgm:pt>
    <dgm:pt modelId="{EADB254B-B6E4-4DF8-8892-71786C3063AF}" type="pres">
      <dgm:prSet presAssocID="{5CF0320A-50EC-4AFF-9B6F-BB5246B15DA1}" presName="pictRect" presStyleLbl="node1" presStyleIdx="3" presStyleCnt="4"/>
      <dgm:spPr>
        <a:blipFill>
          <a:blip xmlns:r="http://schemas.openxmlformats.org/officeDocument/2006/relationships" r:embed="rId4" cstate="print">
            <a:extLst>
              <a:ext uri="{28A0092B-C50C-407E-A947-70E740481C1C}">
                <a14:useLocalDpi xmlns:a14="http://schemas.microsoft.com/office/drawing/2010/main" val="0"/>
              </a:ext>
            </a:extLst>
          </a:blip>
          <a:srcRect/>
          <a:stretch>
            <a:fillRect t="-43000" b="-43000"/>
          </a:stretch>
        </a:blipFill>
      </dgm:spPr>
    </dgm:pt>
    <dgm:pt modelId="{7FB513F5-489A-414E-A15D-ADE403BCF58D}" type="pres">
      <dgm:prSet presAssocID="{5CF0320A-50EC-4AFF-9B6F-BB5246B15DA1}" presName="textRect" presStyleLbl="revTx" presStyleIdx="3" presStyleCnt="4">
        <dgm:presLayoutVars>
          <dgm:bulletEnabled val="1"/>
        </dgm:presLayoutVars>
      </dgm:prSet>
      <dgm:spPr/>
    </dgm:pt>
  </dgm:ptLst>
  <dgm:cxnLst>
    <dgm:cxn modelId="{90E8680E-5F6E-4F77-A0F0-0868422F63B3}" srcId="{E98D650F-13BA-4103-A050-92526500C0A5}" destId="{776D0490-D1BD-4BF9-B6B3-D4DDA03836E8}" srcOrd="0" destOrd="0" parTransId="{07196A4E-D514-42F8-91A0-C2F081403D88}" sibTransId="{FF535165-1A0D-4DA1-829C-BC2F54A59111}"/>
    <dgm:cxn modelId="{757AD339-EDB3-45AA-989F-15C6C37550FA}" type="presOf" srcId="{E98D650F-13BA-4103-A050-92526500C0A5}" destId="{35CCCF34-F72F-41E3-8FA7-3488A07B93D4}" srcOrd="0" destOrd="0" presId="urn:microsoft.com/office/officeart/2005/8/layout/pList1"/>
    <dgm:cxn modelId="{6E83045B-3668-4EB1-9FF4-887AB7A39A96}" type="presOf" srcId="{A4947FE5-8551-4B06-A428-48EEB04813F7}" destId="{864046E1-715C-493C-BA74-36A4400E36C7}" srcOrd="0" destOrd="0" presId="urn:microsoft.com/office/officeart/2005/8/layout/pList1"/>
    <dgm:cxn modelId="{7294A454-9B3F-469C-BBA6-CBA45F2F3F8A}" srcId="{E98D650F-13BA-4103-A050-92526500C0A5}" destId="{98CB0D1F-765A-4CCD-A79F-2124F0ED393E}" srcOrd="1" destOrd="0" parTransId="{5D9640EB-AFEF-4DFD-BC53-E06594FD810E}" sibTransId="{776EDFCE-C3AE-4520-865B-01A07BE20C46}"/>
    <dgm:cxn modelId="{21B52E84-1444-45FE-AB94-4E7569C06BAD}" type="presOf" srcId="{D270421A-0478-48E5-938D-DCBC26433D06}" destId="{A8B966B4-F305-40C7-A880-9041104AE0DA}" srcOrd="0" destOrd="0" presId="urn:microsoft.com/office/officeart/2005/8/layout/pList1"/>
    <dgm:cxn modelId="{30AB9691-2C19-458C-AF88-673385EB0E8C}" srcId="{E98D650F-13BA-4103-A050-92526500C0A5}" destId="{5CF0320A-50EC-4AFF-9B6F-BB5246B15DA1}" srcOrd="3" destOrd="0" parTransId="{E793348C-DD1B-4E49-B14D-C1D7292834D3}" sibTransId="{28AD038D-EB4A-4234-82D3-2E3E2B76D950}"/>
    <dgm:cxn modelId="{6A2C3999-6299-4A8F-AAEA-4463A8C6820A}" type="presOf" srcId="{5CF0320A-50EC-4AFF-9B6F-BB5246B15DA1}" destId="{7FB513F5-489A-414E-A15D-ADE403BCF58D}" srcOrd="0" destOrd="0" presId="urn:microsoft.com/office/officeart/2005/8/layout/pList1"/>
    <dgm:cxn modelId="{FF3717A2-F852-4ECD-9306-D5EA4E827910}" srcId="{E98D650F-13BA-4103-A050-92526500C0A5}" destId="{D270421A-0478-48E5-938D-DCBC26433D06}" srcOrd="2" destOrd="0" parTransId="{46881F58-AEC1-48BD-96AD-892CE6C14305}" sibTransId="{A4947FE5-8551-4B06-A428-48EEB04813F7}"/>
    <dgm:cxn modelId="{0042CFA3-3EE6-4471-B344-07ED7B51A59A}" type="presOf" srcId="{776D0490-D1BD-4BF9-B6B3-D4DDA03836E8}" destId="{0C75158C-B6BC-40BF-B341-4D7392DCE108}" srcOrd="0" destOrd="0" presId="urn:microsoft.com/office/officeart/2005/8/layout/pList1"/>
    <dgm:cxn modelId="{E90392D8-6001-4097-8356-F200C4B94068}" type="presOf" srcId="{98CB0D1F-765A-4CCD-A79F-2124F0ED393E}" destId="{0CBA8519-F6E9-4795-A0F3-9047DE0F4298}" srcOrd="0" destOrd="0" presId="urn:microsoft.com/office/officeart/2005/8/layout/pList1"/>
    <dgm:cxn modelId="{551C40E1-BE34-4ECE-A67B-CD83C394124A}" type="presOf" srcId="{776EDFCE-C3AE-4520-865B-01A07BE20C46}" destId="{D70CB605-12B2-4A19-B16F-12B80E686E5B}" srcOrd="0" destOrd="0" presId="urn:microsoft.com/office/officeart/2005/8/layout/pList1"/>
    <dgm:cxn modelId="{6AB3F2EA-A515-4359-A3AC-A3D4B8F86F00}" type="presOf" srcId="{FF535165-1A0D-4DA1-829C-BC2F54A59111}" destId="{86AB3377-C5CA-40B8-A3B6-B85FFD7B17B5}" srcOrd="0" destOrd="0" presId="urn:microsoft.com/office/officeart/2005/8/layout/pList1"/>
    <dgm:cxn modelId="{79093DED-CE7C-4062-8678-B7F56821F19C}" type="presParOf" srcId="{35CCCF34-F72F-41E3-8FA7-3488A07B93D4}" destId="{671EB011-D65E-4EB2-8A5E-701A3D273F3C}" srcOrd="0" destOrd="0" presId="urn:microsoft.com/office/officeart/2005/8/layout/pList1"/>
    <dgm:cxn modelId="{CA1CD3F6-75E8-4AFB-BB51-41692C450E1D}" type="presParOf" srcId="{671EB011-D65E-4EB2-8A5E-701A3D273F3C}" destId="{79FBA9DD-1756-4041-A7F4-0C17051951CE}" srcOrd="0" destOrd="0" presId="urn:microsoft.com/office/officeart/2005/8/layout/pList1"/>
    <dgm:cxn modelId="{D9CAC469-0BA7-4538-B9FD-5D3FD0135554}" type="presParOf" srcId="{671EB011-D65E-4EB2-8A5E-701A3D273F3C}" destId="{0C75158C-B6BC-40BF-B341-4D7392DCE108}" srcOrd="1" destOrd="0" presId="urn:microsoft.com/office/officeart/2005/8/layout/pList1"/>
    <dgm:cxn modelId="{3F7812B8-039F-4894-99D5-310FF10C2477}" type="presParOf" srcId="{35CCCF34-F72F-41E3-8FA7-3488A07B93D4}" destId="{86AB3377-C5CA-40B8-A3B6-B85FFD7B17B5}" srcOrd="1" destOrd="0" presId="urn:microsoft.com/office/officeart/2005/8/layout/pList1"/>
    <dgm:cxn modelId="{838B3C2F-F696-4256-B6BC-93B52B3FE8B6}" type="presParOf" srcId="{35CCCF34-F72F-41E3-8FA7-3488A07B93D4}" destId="{CD354D05-9EED-4235-85E7-E0D930F4E292}" srcOrd="2" destOrd="0" presId="urn:microsoft.com/office/officeart/2005/8/layout/pList1"/>
    <dgm:cxn modelId="{2031E5C8-7754-4736-A7A8-C63E9879C910}" type="presParOf" srcId="{CD354D05-9EED-4235-85E7-E0D930F4E292}" destId="{95899058-0EB4-4364-83C1-5F5029040A12}" srcOrd="0" destOrd="0" presId="urn:microsoft.com/office/officeart/2005/8/layout/pList1"/>
    <dgm:cxn modelId="{000CDF5A-4A17-4FFD-9B52-C8C78C0BC29D}" type="presParOf" srcId="{CD354D05-9EED-4235-85E7-E0D930F4E292}" destId="{0CBA8519-F6E9-4795-A0F3-9047DE0F4298}" srcOrd="1" destOrd="0" presId="urn:microsoft.com/office/officeart/2005/8/layout/pList1"/>
    <dgm:cxn modelId="{1DEBB546-6FD1-4F87-87DB-C0AC01D12E22}" type="presParOf" srcId="{35CCCF34-F72F-41E3-8FA7-3488A07B93D4}" destId="{D70CB605-12B2-4A19-B16F-12B80E686E5B}" srcOrd="3" destOrd="0" presId="urn:microsoft.com/office/officeart/2005/8/layout/pList1"/>
    <dgm:cxn modelId="{E57154F5-1821-4D25-B70B-DCC31E9202C1}" type="presParOf" srcId="{35CCCF34-F72F-41E3-8FA7-3488A07B93D4}" destId="{3AF912CE-05AA-421B-876D-91452B4A1A89}" srcOrd="4" destOrd="0" presId="urn:microsoft.com/office/officeart/2005/8/layout/pList1"/>
    <dgm:cxn modelId="{9857A376-5D2F-4A50-9E50-865557249B8F}" type="presParOf" srcId="{3AF912CE-05AA-421B-876D-91452B4A1A89}" destId="{4AB8229C-61DC-48E7-8391-F08ACB04EA9B}" srcOrd="0" destOrd="0" presId="urn:microsoft.com/office/officeart/2005/8/layout/pList1"/>
    <dgm:cxn modelId="{6F7AEA8D-4ECF-483C-B40B-3ABC5C3514B4}" type="presParOf" srcId="{3AF912CE-05AA-421B-876D-91452B4A1A89}" destId="{A8B966B4-F305-40C7-A880-9041104AE0DA}" srcOrd="1" destOrd="0" presId="urn:microsoft.com/office/officeart/2005/8/layout/pList1"/>
    <dgm:cxn modelId="{80FCD5C8-C919-4249-9013-E88D764DAE68}" type="presParOf" srcId="{35CCCF34-F72F-41E3-8FA7-3488A07B93D4}" destId="{864046E1-715C-493C-BA74-36A4400E36C7}" srcOrd="5" destOrd="0" presId="urn:microsoft.com/office/officeart/2005/8/layout/pList1"/>
    <dgm:cxn modelId="{2EBF8A91-F80D-4533-B812-7F2FB88B06E9}" type="presParOf" srcId="{35CCCF34-F72F-41E3-8FA7-3488A07B93D4}" destId="{FDDDD76D-B9B5-4C7E-988C-A39A66DC2ACA}" srcOrd="6" destOrd="0" presId="urn:microsoft.com/office/officeart/2005/8/layout/pList1"/>
    <dgm:cxn modelId="{1FF60D55-0CD5-4DBA-8695-C9BEDAE61791}" type="presParOf" srcId="{FDDDD76D-B9B5-4C7E-988C-A39A66DC2ACA}" destId="{EADB254B-B6E4-4DF8-8892-71786C3063AF}" srcOrd="0" destOrd="0" presId="urn:microsoft.com/office/officeart/2005/8/layout/pList1"/>
    <dgm:cxn modelId="{EE226E74-2D51-4028-95B0-13DC57726968}" type="presParOf" srcId="{FDDDD76D-B9B5-4C7E-988C-A39A66DC2ACA}" destId="{7FB513F5-489A-414E-A15D-ADE403BCF58D}" srcOrd="1" destOrd="0" presId="urn:microsoft.com/office/officeart/2005/8/layout/pList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0396B941-12C5-42D0-8062-17C8A5B43875}" type="doc">
      <dgm:prSet loTypeId="urn:microsoft.com/office/officeart/2005/8/layout/process4" loCatId="list" qsTypeId="urn:microsoft.com/office/officeart/2005/8/quickstyle/simple1" qsCatId="simple" csTypeId="urn:microsoft.com/office/officeart/2005/8/colors/accent1_2" csCatId="accent1" phldr="1"/>
      <dgm:spPr/>
      <dgm:t>
        <a:bodyPr/>
        <a:lstStyle/>
        <a:p>
          <a:pPr rtl="1"/>
          <a:endParaRPr lang="ur-PK"/>
        </a:p>
      </dgm:t>
    </dgm:pt>
    <dgm:pt modelId="{C4DC7C2D-1C50-4E23-93E1-481AC9A48426}">
      <dgm:prSet phldrT="[Text]"/>
      <dgm:spPr/>
      <dgm:t>
        <a:bodyPr/>
        <a:lstStyle/>
        <a:p>
          <a:pPr rtl="1"/>
          <a:r>
            <a:rPr lang="en-US" dirty="0"/>
            <a:t>Opening and closing balance </a:t>
          </a:r>
          <a:endParaRPr lang="ur-PK" dirty="0"/>
        </a:p>
      </dgm:t>
    </dgm:pt>
    <dgm:pt modelId="{B13A2514-60D3-4AF7-A858-3DA534189F29}" type="parTrans" cxnId="{F8B853C3-23AE-400D-99AD-F4338A88E732}">
      <dgm:prSet/>
      <dgm:spPr/>
      <dgm:t>
        <a:bodyPr/>
        <a:lstStyle/>
        <a:p>
          <a:pPr rtl="1"/>
          <a:endParaRPr lang="ur-PK"/>
        </a:p>
      </dgm:t>
    </dgm:pt>
    <dgm:pt modelId="{DD950BC0-E69C-486A-9B4F-B2C0F8ABDD38}" type="sibTrans" cxnId="{F8B853C3-23AE-400D-99AD-F4338A88E732}">
      <dgm:prSet/>
      <dgm:spPr/>
      <dgm:t>
        <a:bodyPr/>
        <a:lstStyle/>
        <a:p>
          <a:pPr rtl="1"/>
          <a:endParaRPr lang="ur-PK"/>
        </a:p>
      </dgm:t>
    </dgm:pt>
    <dgm:pt modelId="{F912C3D2-9ABC-420F-9D5D-EE5D3AA5147B}">
      <dgm:prSet phldrT="[Text]"/>
      <dgm:spPr/>
      <dgm:t>
        <a:bodyPr/>
        <a:lstStyle/>
        <a:p>
          <a:pPr rtl="1"/>
          <a:r>
            <a:rPr lang="en-US" dirty="0"/>
            <a:t>25,000</a:t>
          </a:r>
          <a:endParaRPr lang="ur-PK" dirty="0"/>
        </a:p>
      </dgm:t>
    </dgm:pt>
    <dgm:pt modelId="{B88580F2-2565-42F1-B1AF-508B7DD7DEA3}" type="parTrans" cxnId="{1244C9D2-A623-466E-8088-218A1507D792}">
      <dgm:prSet/>
      <dgm:spPr/>
      <dgm:t>
        <a:bodyPr/>
        <a:lstStyle/>
        <a:p>
          <a:pPr rtl="1"/>
          <a:endParaRPr lang="ur-PK"/>
        </a:p>
      </dgm:t>
    </dgm:pt>
    <dgm:pt modelId="{58F92789-149F-4233-8FBC-F7233F34501D}" type="sibTrans" cxnId="{1244C9D2-A623-466E-8088-218A1507D792}">
      <dgm:prSet/>
      <dgm:spPr/>
      <dgm:t>
        <a:bodyPr/>
        <a:lstStyle/>
        <a:p>
          <a:pPr rtl="1"/>
          <a:endParaRPr lang="ur-PK"/>
        </a:p>
      </dgm:t>
    </dgm:pt>
    <dgm:pt modelId="{D59677B2-91D1-4DCC-AF98-48D1692C1C66}">
      <dgm:prSet phldrT="[Text]"/>
      <dgm:spPr/>
      <dgm:t>
        <a:bodyPr/>
        <a:lstStyle/>
        <a:p>
          <a:pPr rtl="1"/>
          <a:r>
            <a:rPr lang="en-US" dirty="0"/>
            <a:t>10,000</a:t>
          </a:r>
          <a:endParaRPr lang="ur-PK" dirty="0"/>
        </a:p>
      </dgm:t>
    </dgm:pt>
    <dgm:pt modelId="{5CA43203-63B5-41B6-938A-8480527A348D}" type="parTrans" cxnId="{B62D0EE4-E91A-49C1-B78E-C9F0C41C5391}">
      <dgm:prSet/>
      <dgm:spPr/>
      <dgm:t>
        <a:bodyPr/>
        <a:lstStyle/>
        <a:p>
          <a:pPr rtl="1"/>
          <a:endParaRPr lang="ur-PK"/>
        </a:p>
      </dgm:t>
    </dgm:pt>
    <dgm:pt modelId="{AFB93F0C-480F-4985-8962-FD4C63B1B089}" type="sibTrans" cxnId="{B62D0EE4-E91A-49C1-B78E-C9F0C41C5391}">
      <dgm:prSet/>
      <dgm:spPr/>
      <dgm:t>
        <a:bodyPr/>
        <a:lstStyle/>
        <a:p>
          <a:pPr rtl="1"/>
          <a:endParaRPr lang="ur-PK"/>
        </a:p>
      </dgm:t>
    </dgm:pt>
    <dgm:pt modelId="{A709D0AB-C8B1-4D20-884C-952217FB9148}">
      <dgm:prSet phldrT="[Text]"/>
      <dgm:spPr/>
      <dgm:t>
        <a:bodyPr/>
        <a:lstStyle/>
        <a:p>
          <a:pPr rtl="1"/>
          <a:r>
            <a:rPr lang="en-US" dirty="0"/>
            <a:t>    Per product profit               expected profit in  6 months </a:t>
          </a:r>
          <a:endParaRPr lang="ur-PK" dirty="0"/>
        </a:p>
      </dgm:t>
    </dgm:pt>
    <dgm:pt modelId="{DB5CF64E-0F16-433A-B7DF-65FDB2621A99}" type="parTrans" cxnId="{8C9FEAF3-12F8-4E5C-860D-7287C0779E34}">
      <dgm:prSet/>
      <dgm:spPr/>
      <dgm:t>
        <a:bodyPr/>
        <a:lstStyle/>
        <a:p>
          <a:pPr rtl="1"/>
          <a:endParaRPr lang="ur-PK"/>
        </a:p>
      </dgm:t>
    </dgm:pt>
    <dgm:pt modelId="{BBC2DA2B-C229-41B6-BF56-7B3A0CB5A7C3}" type="sibTrans" cxnId="{8C9FEAF3-12F8-4E5C-860D-7287C0779E34}">
      <dgm:prSet/>
      <dgm:spPr/>
      <dgm:t>
        <a:bodyPr/>
        <a:lstStyle/>
        <a:p>
          <a:pPr rtl="1"/>
          <a:endParaRPr lang="ur-PK"/>
        </a:p>
      </dgm:t>
    </dgm:pt>
    <dgm:pt modelId="{00BB3906-F7AB-48E0-A8CC-B9027F78414D}">
      <dgm:prSet phldrT="[Text]"/>
      <dgm:spPr/>
      <dgm:t>
        <a:bodyPr/>
        <a:lstStyle/>
        <a:p>
          <a:pPr rtl="1"/>
          <a:r>
            <a:rPr lang="en-US" dirty="0"/>
            <a:t>2000</a:t>
          </a:r>
          <a:endParaRPr lang="ur-PK" dirty="0"/>
        </a:p>
      </dgm:t>
    </dgm:pt>
    <dgm:pt modelId="{6B8D88AF-F4F3-4498-97CC-8E4D19F5008D}" type="parTrans" cxnId="{B443DBFA-CA29-488E-89CE-DCE5BDFC9B82}">
      <dgm:prSet/>
      <dgm:spPr/>
      <dgm:t>
        <a:bodyPr/>
        <a:lstStyle/>
        <a:p>
          <a:pPr rtl="1"/>
          <a:endParaRPr lang="ur-PK"/>
        </a:p>
      </dgm:t>
    </dgm:pt>
    <dgm:pt modelId="{69966B06-2A9E-482B-98BC-2F025D0C320F}" type="sibTrans" cxnId="{B443DBFA-CA29-488E-89CE-DCE5BDFC9B82}">
      <dgm:prSet/>
      <dgm:spPr/>
      <dgm:t>
        <a:bodyPr/>
        <a:lstStyle/>
        <a:p>
          <a:pPr rtl="1"/>
          <a:endParaRPr lang="ur-PK"/>
        </a:p>
      </dgm:t>
    </dgm:pt>
    <dgm:pt modelId="{5D8404B0-4F69-4032-8844-DE91DA4DC5CA}">
      <dgm:prSet phldrT="[Text]"/>
      <dgm:spPr/>
      <dgm:t>
        <a:bodyPr/>
        <a:lstStyle/>
        <a:p>
          <a:pPr rtl="1"/>
          <a:r>
            <a:rPr lang="en-US" dirty="0"/>
            <a:t>12,000</a:t>
          </a:r>
          <a:endParaRPr lang="ur-PK" dirty="0"/>
        </a:p>
      </dgm:t>
    </dgm:pt>
    <dgm:pt modelId="{6787969C-9A8D-4702-A8C7-C4EA9BE19BEA}" type="parTrans" cxnId="{632727D9-0EF3-4522-8005-2932F0847CF7}">
      <dgm:prSet/>
      <dgm:spPr/>
      <dgm:t>
        <a:bodyPr/>
        <a:lstStyle/>
        <a:p>
          <a:pPr rtl="1"/>
          <a:endParaRPr lang="ur-PK"/>
        </a:p>
      </dgm:t>
    </dgm:pt>
    <dgm:pt modelId="{C67F7821-9A46-4D04-BB1F-CAEF69777B81}" type="sibTrans" cxnId="{632727D9-0EF3-4522-8005-2932F0847CF7}">
      <dgm:prSet/>
      <dgm:spPr/>
      <dgm:t>
        <a:bodyPr/>
        <a:lstStyle/>
        <a:p>
          <a:pPr rtl="1"/>
          <a:endParaRPr lang="ur-PK"/>
        </a:p>
      </dgm:t>
    </dgm:pt>
    <dgm:pt modelId="{562B844F-2E32-4A1F-965C-21CEF0E2701D}">
      <dgm:prSet phldrT="[Text]"/>
      <dgm:spPr/>
      <dgm:t>
        <a:bodyPr/>
        <a:lstStyle/>
        <a:p>
          <a:pPr rtl="1"/>
          <a:r>
            <a:rPr lang="en-US" dirty="0"/>
            <a:t>Maintenance for every month</a:t>
          </a:r>
          <a:endParaRPr lang="ur-PK" dirty="0"/>
        </a:p>
      </dgm:t>
    </dgm:pt>
    <dgm:pt modelId="{F9D3AA41-B934-42FC-A36F-FE9B608EEF10}" type="parTrans" cxnId="{49B55534-F439-4A81-AF50-AF10695FAE2F}">
      <dgm:prSet/>
      <dgm:spPr/>
      <dgm:t>
        <a:bodyPr/>
        <a:lstStyle/>
        <a:p>
          <a:pPr rtl="1"/>
          <a:endParaRPr lang="ur-PK"/>
        </a:p>
      </dgm:t>
    </dgm:pt>
    <dgm:pt modelId="{B1C54BEB-5D63-457F-8186-B20497FACB59}" type="sibTrans" cxnId="{49B55534-F439-4A81-AF50-AF10695FAE2F}">
      <dgm:prSet/>
      <dgm:spPr/>
      <dgm:t>
        <a:bodyPr/>
        <a:lstStyle/>
        <a:p>
          <a:pPr rtl="1"/>
          <a:endParaRPr lang="ur-PK"/>
        </a:p>
      </dgm:t>
    </dgm:pt>
    <dgm:pt modelId="{E3DBD62D-EDC1-42DC-95AE-3D57E47DC0D4}">
      <dgm:prSet phldrT="[Text]"/>
      <dgm:spPr/>
      <dgm:t>
        <a:bodyPr/>
        <a:lstStyle/>
        <a:p>
          <a:pPr rtl="1"/>
          <a:r>
            <a:rPr lang="en-US" dirty="0"/>
            <a:t>350</a:t>
          </a:r>
          <a:endParaRPr lang="ur-PK" dirty="0"/>
        </a:p>
      </dgm:t>
    </dgm:pt>
    <dgm:pt modelId="{ED1B7BFD-9279-492C-9807-07B4802D0029}" type="parTrans" cxnId="{027F6263-0414-4A47-A898-8B003CC6B097}">
      <dgm:prSet/>
      <dgm:spPr/>
      <dgm:t>
        <a:bodyPr/>
        <a:lstStyle/>
        <a:p>
          <a:pPr rtl="1"/>
          <a:endParaRPr lang="ur-PK"/>
        </a:p>
      </dgm:t>
    </dgm:pt>
    <dgm:pt modelId="{4B29D303-4CB9-4529-AA0D-7A46F4845B4B}" type="sibTrans" cxnId="{027F6263-0414-4A47-A898-8B003CC6B097}">
      <dgm:prSet/>
      <dgm:spPr/>
      <dgm:t>
        <a:bodyPr/>
        <a:lstStyle/>
        <a:p>
          <a:pPr rtl="1"/>
          <a:endParaRPr lang="ur-PK"/>
        </a:p>
      </dgm:t>
    </dgm:pt>
    <dgm:pt modelId="{6546C39E-0BA9-42D6-8E4C-8B3ECC2A2E8E}">
      <dgm:prSet phldrT="[Text]"/>
      <dgm:spPr/>
      <dgm:t>
        <a:bodyPr/>
        <a:lstStyle/>
        <a:p>
          <a:pPr rtl="1"/>
          <a:r>
            <a:rPr lang="en-US" dirty="0"/>
            <a:t>500</a:t>
          </a:r>
          <a:endParaRPr lang="ur-PK" dirty="0"/>
        </a:p>
      </dgm:t>
    </dgm:pt>
    <dgm:pt modelId="{A1379D06-80FD-4414-93DE-6F0336BC6DBA}" type="parTrans" cxnId="{8D3166D1-3972-450A-9E5C-B04C689BD64D}">
      <dgm:prSet/>
      <dgm:spPr/>
      <dgm:t>
        <a:bodyPr/>
        <a:lstStyle/>
        <a:p>
          <a:pPr rtl="1"/>
          <a:endParaRPr lang="ur-PK"/>
        </a:p>
      </dgm:t>
    </dgm:pt>
    <dgm:pt modelId="{94B7A94F-2E40-4A47-B185-4734AAFA8401}" type="sibTrans" cxnId="{8D3166D1-3972-450A-9E5C-B04C689BD64D}">
      <dgm:prSet/>
      <dgm:spPr/>
      <dgm:t>
        <a:bodyPr/>
        <a:lstStyle/>
        <a:p>
          <a:pPr rtl="1"/>
          <a:endParaRPr lang="ur-PK"/>
        </a:p>
      </dgm:t>
    </dgm:pt>
    <dgm:pt modelId="{E6842026-424C-4AAC-A2E9-E927ED294C4D}" type="pres">
      <dgm:prSet presAssocID="{0396B941-12C5-42D0-8062-17C8A5B43875}" presName="Name0" presStyleCnt="0">
        <dgm:presLayoutVars>
          <dgm:dir/>
          <dgm:animLvl val="lvl"/>
          <dgm:resizeHandles val="exact"/>
        </dgm:presLayoutVars>
      </dgm:prSet>
      <dgm:spPr/>
    </dgm:pt>
    <dgm:pt modelId="{383B21CC-975A-41A4-8375-4A76478F0C94}" type="pres">
      <dgm:prSet presAssocID="{562B844F-2E32-4A1F-965C-21CEF0E2701D}" presName="boxAndChildren" presStyleCnt="0"/>
      <dgm:spPr/>
    </dgm:pt>
    <dgm:pt modelId="{E3B27F99-E3AA-480A-B4D3-D27B87FE480C}" type="pres">
      <dgm:prSet presAssocID="{562B844F-2E32-4A1F-965C-21CEF0E2701D}" presName="parentTextBox" presStyleLbl="node1" presStyleIdx="0" presStyleCnt="3"/>
      <dgm:spPr/>
    </dgm:pt>
    <dgm:pt modelId="{CF495E68-5798-4462-A648-54D5C5A2D725}" type="pres">
      <dgm:prSet presAssocID="{562B844F-2E32-4A1F-965C-21CEF0E2701D}" presName="entireBox" presStyleLbl="node1" presStyleIdx="0" presStyleCnt="3"/>
      <dgm:spPr/>
    </dgm:pt>
    <dgm:pt modelId="{0EDFE4F3-95EA-4FD2-B0BC-F2A4BDA82B58}" type="pres">
      <dgm:prSet presAssocID="{562B844F-2E32-4A1F-965C-21CEF0E2701D}" presName="descendantBox" presStyleCnt="0"/>
      <dgm:spPr/>
    </dgm:pt>
    <dgm:pt modelId="{EB2AA58F-7672-4717-A4F3-D04349C314C7}" type="pres">
      <dgm:prSet presAssocID="{E3DBD62D-EDC1-42DC-95AE-3D57E47DC0D4}" presName="childTextBox" presStyleLbl="fgAccFollowNode1" presStyleIdx="0" presStyleCnt="6">
        <dgm:presLayoutVars>
          <dgm:bulletEnabled val="1"/>
        </dgm:presLayoutVars>
      </dgm:prSet>
      <dgm:spPr/>
    </dgm:pt>
    <dgm:pt modelId="{3C15FBEA-2867-40DF-8E3F-942B00E6BABD}" type="pres">
      <dgm:prSet presAssocID="{6546C39E-0BA9-42D6-8E4C-8B3ECC2A2E8E}" presName="childTextBox" presStyleLbl="fgAccFollowNode1" presStyleIdx="1" presStyleCnt="6">
        <dgm:presLayoutVars>
          <dgm:bulletEnabled val="1"/>
        </dgm:presLayoutVars>
      </dgm:prSet>
      <dgm:spPr/>
    </dgm:pt>
    <dgm:pt modelId="{24C0A631-542E-49CD-8E33-1AC8D19FC047}" type="pres">
      <dgm:prSet presAssocID="{BBC2DA2B-C229-41B6-BF56-7B3A0CB5A7C3}" presName="sp" presStyleCnt="0"/>
      <dgm:spPr/>
    </dgm:pt>
    <dgm:pt modelId="{F17B8EB0-026D-4042-AD79-C8F1A9CDF9A9}" type="pres">
      <dgm:prSet presAssocID="{A709D0AB-C8B1-4D20-884C-952217FB9148}" presName="arrowAndChildren" presStyleCnt="0"/>
      <dgm:spPr/>
    </dgm:pt>
    <dgm:pt modelId="{81280DFF-AF92-44C1-AE5B-377CB07D42F0}" type="pres">
      <dgm:prSet presAssocID="{A709D0AB-C8B1-4D20-884C-952217FB9148}" presName="parentTextArrow" presStyleLbl="node1" presStyleIdx="0" presStyleCnt="3"/>
      <dgm:spPr/>
    </dgm:pt>
    <dgm:pt modelId="{C3C2F9A7-4E43-4CEC-94B2-93EBF1D86591}" type="pres">
      <dgm:prSet presAssocID="{A709D0AB-C8B1-4D20-884C-952217FB9148}" presName="arrow" presStyleLbl="node1" presStyleIdx="1" presStyleCnt="3"/>
      <dgm:spPr/>
    </dgm:pt>
    <dgm:pt modelId="{032B9BE7-5045-4516-A414-CB7195FE67F9}" type="pres">
      <dgm:prSet presAssocID="{A709D0AB-C8B1-4D20-884C-952217FB9148}" presName="descendantArrow" presStyleCnt="0"/>
      <dgm:spPr/>
    </dgm:pt>
    <dgm:pt modelId="{D0275D36-D573-4B56-95F1-B68CE4133E67}" type="pres">
      <dgm:prSet presAssocID="{00BB3906-F7AB-48E0-A8CC-B9027F78414D}" presName="childTextArrow" presStyleLbl="fgAccFollowNode1" presStyleIdx="2" presStyleCnt="6" custScaleX="58188">
        <dgm:presLayoutVars>
          <dgm:bulletEnabled val="1"/>
        </dgm:presLayoutVars>
      </dgm:prSet>
      <dgm:spPr/>
    </dgm:pt>
    <dgm:pt modelId="{44A38CB7-6C72-46C0-949E-87DADBEFC7D7}" type="pres">
      <dgm:prSet presAssocID="{5D8404B0-4F69-4032-8844-DE91DA4DC5CA}" presName="childTextArrow" presStyleLbl="fgAccFollowNode1" presStyleIdx="3" presStyleCnt="6" custScaleX="62693">
        <dgm:presLayoutVars>
          <dgm:bulletEnabled val="1"/>
        </dgm:presLayoutVars>
      </dgm:prSet>
      <dgm:spPr/>
    </dgm:pt>
    <dgm:pt modelId="{6FAAC184-FDAE-4315-9AA5-A5071053B682}" type="pres">
      <dgm:prSet presAssocID="{DD950BC0-E69C-486A-9B4F-B2C0F8ABDD38}" presName="sp" presStyleCnt="0"/>
      <dgm:spPr/>
    </dgm:pt>
    <dgm:pt modelId="{F43FA3C4-7558-4128-80A4-D3D1F6DAE5C7}" type="pres">
      <dgm:prSet presAssocID="{C4DC7C2D-1C50-4E23-93E1-481AC9A48426}" presName="arrowAndChildren" presStyleCnt="0"/>
      <dgm:spPr/>
    </dgm:pt>
    <dgm:pt modelId="{A63AC8C1-8A92-4A02-BC76-F798D5256322}" type="pres">
      <dgm:prSet presAssocID="{C4DC7C2D-1C50-4E23-93E1-481AC9A48426}" presName="parentTextArrow" presStyleLbl="node1" presStyleIdx="1" presStyleCnt="3"/>
      <dgm:spPr/>
    </dgm:pt>
    <dgm:pt modelId="{389850A7-B8B5-4C32-86AB-1BF5AD948629}" type="pres">
      <dgm:prSet presAssocID="{C4DC7C2D-1C50-4E23-93E1-481AC9A48426}" presName="arrow" presStyleLbl="node1" presStyleIdx="2" presStyleCnt="3"/>
      <dgm:spPr/>
    </dgm:pt>
    <dgm:pt modelId="{B3FE00A7-0CF8-4525-8028-024C7FAF347A}" type="pres">
      <dgm:prSet presAssocID="{C4DC7C2D-1C50-4E23-93E1-481AC9A48426}" presName="descendantArrow" presStyleCnt="0"/>
      <dgm:spPr/>
    </dgm:pt>
    <dgm:pt modelId="{153B7D53-B2CA-469A-A37A-2451C513916D}" type="pres">
      <dgm:prSet presAssocID="{F912C3D2-9ABC-420F-9D5D-EE5D3AA5147B}" presName="childTextArrow" presStyleLbl="fgAccFollowNode1" presStyleIdx="4" presStyleCnt="6">
        <dgm:presLayoutVars>
          <dgm:bulletEnabled val="1"/>
        </dgm:presLayoutVars>
      </dgm:prSet>
      <dgm:spPr/>
    </dgm:pt>
    <dgm:pt modelId="{73FCCF8C-A810-423B-A6D3-752B45A7FC62}" type="pres">
      <dgm:prSet presAssocID="{D59677B2-91D1-4DCC-AF98-48D1692C1C66}" presName="childTextArrow" presStyleLbl="fgAccFollowNode1" presStyleIdx="5" presStyleCnt="6">
        <dgm:presLayoutVars>
          <dgm:bulletEnabled val="1"/>
        </dgm:presLayoutVars>
      </dgm:prSet>
      <dgm:spPr/>
    </dgm:pt>
  </dgm:ptLst>
  <dgm:cxnLst>
    <dgm:cxn modelId="{E320A625-A4EB-4473-947E-AC6D02F4C5B2}" type="presOf" srcId="{6546C39E-0BA9-42D6-8E4C-8B3ECC2A2E8E}" destId="{3C15FBEA-2867-40DF-8E3F-942B00E6BABD}" srcOrd="0" destOrd="0" presId="urn:microsoft.com/office/officeart/2005/8/layout/process4"/>
    <dgm:cxn modelId="{BAA3F925-797E-434B-8DC9-037B60187918}" type="presOf" srcId="{C4DC7C2D-1C50-4E23-93E1-481AC9A48426}" destId="{389850A7-B8B5-4C32-86AB-1BF5AD948629}" srcOrd="1" destOrd="0" presId="urn:microsoft.com/office/officeart/2005/8/layout/process4"/>
    <dgm:cxn modelId="{83E0442A-0B5E-4D20-A23C-C51BC2019A53}" type="presOf" srcId="{F912C3D2-9ABC-420F-9D5D-EE5D3AA5147B}" destId="{153B7D53-B2CA-469A-A37A-2451C513916D}" srcOrd="0" destOrd="0" presId="urn:microsoft.com/office/officeart/2005/8/layout/process4"/>
    <dgm:cxn modelId="{49B55534-F439-4A81-AF50-AF10695FAE2F}" srcId="{0396B941-12C5-42D0-8062-17C8A5B43875}" destId="{562B844F-2E32-4A1F-965C-21CEF0E2701D}" srcOrd="2" destOrd="0" parTransId="{F9D3AA41-B934-42FC-A36F-FE9B608EEF10}" sibTransId="{B1C54BEB-5D63-457F-8186-B20497FACB59}"/>
    <dgm:cxn modelId="{027F6263-0414-4A47-A898-8B003CC6B097}" srcId="{562B844F-2E32-4A1F-965C-21CEF0E2701D}" destId="{E3DBD62D-EDC1-42DC-95AE-3D57E47DC0D4}" srcOrd="0" destOrd="0" parTransId="{ED1B7BFD-9279-492C-9807-07B4802D0029}" sibTransId="{4B29D303-4CB9-4529-AA0D-7A46F4845B4B}"/>
    <dgm:cxn modelId="{C1578F6B-42B7-4D1F-8E2E-97D5E235F855}" type="presOf" srcId="{0396B941-12C5-42D0-8062-17C8A5B43875}" destId="{E6842026-424C-4AAC-A2E9-E927ED294C4D}" srcOrd="0" destOrd="0" presId="urn:microsoft.com/office/officeart/2005/8/layout/process4"/>
    <dgm:cxn modelId="{8B09F46B-220E-4097-8A1E-C306D3DC18AE}" type="presOf" srcId="{A709D0AB-C8B1-4D20-884C-952217FB9148}" destId="{81280DFF-AF92-44C1-AE5B-377CB07D42F0}" srcOrd="0" destOrd="0" presId="urn:microsoft.com/office/officeart/2005/8/layout/process4"/>
    <dgm:cxn modelId="{D74E5497-D8E6-468A-AA55-063EAED10BD5}" type="presOf" srcId="{D59677B2-91D1-4DCC-AF98-48D1692C1C66}" destId="{73FCCF8C-A810-423B-A6D3-752B45A7FC62}" srcOrd="0" destOrd="0" presId="urn:microsoft.com/office/officeart/2005/8/layout/process4"/>
    <dgm:cxn modelId="{EA1595B5-4934-49FB-8573-E0D82A8F97D9}" type="presOf" srcId="{00BB3906-F7AB-48E0-A8CC-B9027F78414D}" destId="{D0275D36-D573-4B56-95F1-B68CE4133E67}" srcOrd="0" destOrd="0" presId="urn:microsoft.com/office/officeart/2005/8/layout/process4"/>
    <dgm:cxn modelId="{8771A0BC-2EE9-49AF-9283-B05DA5EA4731}" type="presOf" srcId="{562B844F-2E32-4A1F-965C-21CEF0E2701D}" destId="{CF495E68-5798-4462-A648-54D5C5A2D725}" srcOrd="1" destOrd="0" presId="urn:microsoft.com/office/officeart/2005/8/layout/process4"/>
    <dgm:cxn modelId="{F8B853C3-23AE-400D-99AD-F4338A88E732}" srcId="{0396B941-12C5-42D0-8062-17C8A5B43875}" destId="{C4DC7C2D-1C50-4E23-93E1-481AC9A48426}" srcOrd="0" destOrd="0" parTransId="{B13A2514-60D3-4AF7-A858-3DA534189F29}" sibTransId="{DD950BC0-E69C-486A-9B4F-B2C0F8ABDD38}"/>
    <dgm:cxn modelId="{2ECED0C6-AA08-4C71-8E96-54557AF99B2B}" type="presOf" srcId="{562B844F-2E32-4A1F-965C-21CEF0E2701D}" destId="{E3B27F99-E3AA-480A-B4D3-D27B87FE480C}" srcOrd="0" destOrd="0" presId="urn:microsoft.com/office/officeart/2005/8/layout/process4"/>
    <dgm:cxn modelId="{4C132DD0-93AD-45B4-9772-520FA7373F76}" type="presOf" srcId="{A709D0AB-C8B1-4D20-884C-952217FB9148}" destId="{C3C2F9A7-4E43-4CEC-94B2-93EBF1D86591}" srcOrd="1" destOrd="0" presId="urn:microsoft.com/office/officeart/2005/8/layout/process4"/>
    <dgm:cxn modelId="{8D3166D1-3972-450A-9E5C-B04C689BD64D}" srcId="{562B844F-2E32-4A1F-965C-21CEF0E2701D}" destId="{6546C39E-0BA9-42D6-8E4C-8B3ECC2A2E8E}" srcOrd="1" destOrd="0" parTransId="{A1379D06-80FD-4414-93DE-6F0336BC6DBA}" sibTransId="{94B7A94F-2E40-4A47-B185-4734AAFA8401}"/>
    <dgm:cxn modelId="{1244C9D2-A623-466E-8088-218A1507D792}" srcId="{C4DC7C2D-1C50-4E23-93E1-481AC9A48426}" destId="{F912C3D2-9ABC-420F-9D5D-EE5D3AA5147B}" srcOrd="0" destOrd="0" parTransId="{B88580F2-2565-42F1-B1AF-508B7DD7DEA3}" sibTransId="{58F92789-149F-4233-8FBC-F7233F34501D}"/>
    <dgm:cxn modelId="{632727D9-0EF3-4522-8005-2932F0847CF7}" srcId="{A709D0AB-C8B1-4D20-884C-952217FB9148}" destId="{5D8404B0-4F69-4032-8844-DE91DA4DC5CA}" srcOrd="1" destOrd="0" parTransId="{6787969C-9A8D-4702-A8C7-C4EA9BE19BEA}" sibTransId="{C67F7821-9A46-4D04-BB1F-CAEF69777B81}"/>
    <dgm:cxn modelId="{B62D0EE4-E91A-49C1-B78E-C9F0C41C5391}" srcId="{C4DC7C2D-1C50-4E23-93E1-481AC9A48426}" destId="{D59677B2-91D1-4DCC-AF98-48D1692C1C66}" srcOrd="1" destOrd="0" parTransId="{5CA43203-63B5-41B6-938A-8480527A348D}" sibTransId="{AFB93F0C-480F-4985-8962-FD4C63B1B089}"/>
    <dgm:cxn modelId="{DBD7F7E5-CC1E-467B-83C1-98DB52F096DD}" type="presOf" srcId="{5D8404B0-4F69-4032-8844-DE91DA4DC5CA}" destId="{44A38CB7-6C72-46C0-949E-87DADBEFC7D7}" srcOrd="0" destOrd="0" presId="urn:microsoft.com/office/officeart/2005/8/layout/process4"/>
    <dgm:cxn modelId="{A1B384E7-E9EC-4153-8439-785B55ABEE18}" type="presOf" srcId="{C4DC7C2D-1C50-4E23-93E1-481AC9A48426}" destId="{A63AC8C1-8A92-4A02-BC76-F798D5256322}" srcOrd="0" destOrd="0" presId="urn:microsoft.com/office/officeart/2005/8/layout/process4"/>
    <dgm:cxn modelId="{F68FFCF1-C979-4FC2-8AFC-65353CA09FCA}" type="presOf" srcId="{E3DBD62D-EDC1-42DC-95AE-3D57E47DC0D4}" destId="{EB2AA58F-7672-4717-A4F3-D04349C314C7}" srcOrd="0" destOrd="0" presId="urn:microsoft.com/office/officeart/2005/8/layout/process4"/>
    <dgm:cxn modelId="{8C9FEAF3-12F8-4E5C-860D-7287C0779E34}" srcId="{0396B941-12C5-42D0-8062-17C8A5B43875}" destId="{A709D0AB-C8B1-4D20-884C-952217FB9148}" srcOrd="1" destOrd="0" parTransId="{DB5CF64E-0F16-433A-B7DF-65FDB2621A99}" sibTransId="{BBC2DA2B-C229-41B6-BF56-7B3A0CB5A7C3}"/>
    <dgm:cxn modelId="{B443DBFA-CA29-488E-89CE-DCE5BDFC9B82}" srcId="{A709D0AB-C8B1-4D20-884C-952217FB9148}" destId="{00BB3906-F7AB-48E0-A8CC-B9027F78414D}" srcOrd="0" destOrd="0" parTransId="{6B8D88AF-F4F3-4498-97CC-8E4D19F5008D}" sibTransId="{69966B06-2A9E-482B-98BC-2F025D0C320F}"/>
    <dgm:cxn modelId="{FDB78AB1-6846-4C54-B363-8348479509DD}" type="presParOf" srcId="{E6842026-424C-4AAC-A2E9-E927ED294C4D}" destId="{383B21CC-975A-41A4-8375-4A76478F0C94}" srcOrd="0" destOrd="0" presId="urn:microsoft.com/office/officeart/2005/8/layout/process4"/>
    <dgm:cxn modelId="{5FFB5552-2521-4D0F-89F5-B94B19B78EDA}" type="presParOf" srcId="{383B21CC-975A-41A4-8375-4A76478F0C94}" destId="{E3B27F99-E3AA-480A-B4D3-D27B87FE480C}" srcOrd="0" destOrd="0" presId="urn:microsoft.com/office/officeart/2005/8/layout/process4"/>
    <dgm:cxn modelId="{6157C5AF-6A7C-4258-82B8-A5965990C206}" type="presParOf" srcId="{383B21CC-975A-41A4-8375-4A76478F0C94}" destId="{CF495E68-5798-4462-A648-54D5C5A2D725}" srcOrd="1" destOrd="0" presId="urn:microsoft.com/office/officeart/2005/8/layout/process4"/>
    <dgm:cxn modelId="{06ECAD24-0527-426D-8BB5-0D3056D8E8A3}" type="presParOf" srcId="{383B21CC-975A-41A4-8375-4A76478F0C94}" destId="{0EDFE4F3-95EA-4FD2-B0BC-F2A4BDA82B58}" srcOrd="2" destOrd="0" presId="urn:microsoft.com/office/officeart/2005/8/layout/process4"/>
    <dgm:cxn modelId="{2017DEEC-3453-4BAD-83E6-1937F4B309F4}" type="presParOf" srcId="{0EDFE4F3-95EA-4FD2-B0BC-F2A4BDA82B58}" destId="{EB2AA58F-7672-4717-A4F3-D04349C314C7}" srcOrd="0" destOrd="0" presId="urn:microsoft.com/office/officeart/2005/8/layout/process4"/>
    <dgm:cxn modelId="{9383C834-6024-487C-89D2-7F0DEE345DFE}" type="presParOf" srcId="{0EDFE4F3-95EA-4FD2-B0BC-F2A4BDA82B58}" destId="{3C15FBEA-2867-40DF-8E3F-942B00E6BABD}" srcOrd="1" destOrd="0" presId="urn:microsoft.com/office/officeart/2005/8/layout/process4"/>
    <dgm:cxn modelId="{B6E95D20-3C84-493B-9EDC-AACD31CFF67D}" type="presParOf" srcId="{E6842026-424C-4AAC-A2E9-E927ED294C4D}" destId="{24C0A631-542E-49CD-8E33-1AC8D19FC047}" srcOrd="1" destOrd="0" presId="urn:microsoft.com/office/officeart/2005/8/layout/process4"/>
    <dgm:cxn modelId="{BA7DD8E7-9B21-4DAF-8003-C5ED576708A7}" type="presParOf" srcId="{E6842026-424C-4AAC-A2E9-E927ED294C4D}" destId="{F17B8EB0-026D-4042-AD79-C8F1A9CDF9A9}" srcOrd="2" destOrd="0" presId="urn:microsoft.com/office/officeart/2005/8/layout/process4"/>
    <dgm:cxn modelId="{002A4A3D-EC6A-44F3-9571-7268293A418D}" type="presParOf" srcId="{F17B8EB0-026D-4042-AD79-C8F1A9CDF9A9}" destId="{81280DFF-AF92-44C1-AE5B-377CB07D42F0}" srcOrd="0" destOrd="0" presId="urn:microsoft.com/office/officeart/2005/8/layout/process4"/>
    <dgm:cxn modelId="{240137C4-B41C-48F3-8925-4BCE8E817128}" type="presParOf" srcId="{F17B8EB0-026D-4042-AD79-C8F1A9CDF9A9}" destId="{C3C2F9A7-4E43-4CEC-94B2-93EBF1D86591}" srcOrd="1" destOrd="0" presId="urn:microsoft.com/office/officeart/2005/8/layout/process4"/>
    <dgm:cxn modelId="{66040096-AF5F-492F-BF6A-825F372624E0}" type="presParOf" srcId="{F17B8EB0-026D-4042-AD79-C8F1A9CDF9A9}" destId="{032B9BE7-5045-4516-A414-CB7195FE67F9}" srcOrd="2" destOrd="0" presId="urn:microsoft.com/office/officeart/2005/8/layout/process4"/>
    <dgm:cxn modelId="{0B51C373-727D-47B7-8941-AF541B755EC5}" type="presParOf" srcId="{032B9BE7-5045-4516-A414-CB7195FE67F9}" destId="{D0275D36-D573-4B56-95F1-B68CE4133E67}" srcOrd="0" destOrd="0" presId="urn:microsoft.com/office/officeart/2005/8/layout/process4"/>
    <dgm:cxn modelId="{A13E785D-83AB-4A07-8F6E-9268C7619E65}" type="presParOf" srcId="{032B9BE7-5045-4516-A414-CB7195FE67F9}" destId="{44A38CB7-6C72-46C0-949E-87DADBEFC7D7}" srcOrd="1" destOrd="0" presId="urn:microsoft.com/office/officeart/2005/8/layout/process4"/>
    <dgm:cxn modelId="{5D2FD53F-AD86-41DF-80FA-BF7A8D149376}" type="presParOf" srcId="{E6842026-424C-4AAC-A2E9-E927ED294C4D}" destId="{6FAAC184-FDAE-4315-9AA5-A5071053B682}" srcOrd="3" destOrd="0" presId="urn:microsoft.com/office/officeart/2005/8/layout/process4"/>
    <dgm:cxn modelId="{9353AA5D-EF2A-4A1C-A257-0F05CB198080}" type="presParOf" srcId="{E6842026-424C-4AAC-A2E9-E927ED294C4D}" destId="{F43FA3C4-7558-4128-80A4-D3D1F6DAE5C7}" srcOrd="4" destOrd="0" presId="urn:microsoft.com/office/officeart/2005/8/layout/process4"/>
    <dgm:cxn modelId="{C09BD4AB-1D3C-4FDB-BB4E-6E272F6650C3}" type="presParOf" srcId="{F43FA3C4-7558-4128-80A4-D3D1F6DAE5C7}" destId="{A63AC8C1-8A92-4A02-BC76-F798D5256322}" srcOrd="0" destOrd="0" presId="urn:microsoft.com/office/officeart/2005/8/layout/process4"/>
    <dgm:cxn modelId="{40DADF09-C356-469D-9F6E-5B45DAEEF7D3}" type="presParOf" srcId="{F43FA3C4-7558-4128-80A4-D3D1F6DAE5C7}" destId="{389850A7-B8B5-4C32-86AB-1BF5AD948629}" srcOrd="1" destOrd="0" presId="urn:microsoft.com/office/officeart/2005/8/layout/process4"/>
    <dgm:cxn modelId="{280500AA-31DE-4A2C-9F02-8632D6447733}" type="presParOf" srcId="{F43FA3C4-7558-4128-80A4-D3D1F6DAE5C7}" destId="{B3FE00A7-0CF8-4525-8028-024C7FAF347A}" srcOrd="2" destOrd="0" presId="urn:microsoft.com/office/officeart/2005/8/layout/process4"/>
    <dgm:cxn modelId="{FABD87D3-2553-41A5-BC64-3A8C5A834E8B}" type="presParOf" srcId="{B3FE00A7-0CF8-4525-8028-024C7FAF347A}" destId="{153B7D53-B2CA-469A-A37A-2451C513916D}" srcOrd="0" destOrd="0" presId="urn:microsoft.com/office/officeart/2005/8/layout/process4"/>
    <dgm:cxn modelId="{4C4DE95F-F62D-4704-9BBB-86EC7F588317}" type="presParOf" srcId="{B3FE00A7-0CF8-4525-8028-024C7FAF347A}" destId="{73FCCF8C-A810-423B-A6D3-752B45A7FC62}" srcOrd="1" destOrd="0" presId="urn:microsoft.com/office/officeart/2005/8/layout/process4"/>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54C40CF-3BB9-46CB-A149-7D35CA09BA65}">
      <dsp:nvSpPr>
        <dsp:cNvPr id="0" name=""/>
        <dsp:cNvSpPr/>
      </dsp:nvSpPr>
      <dsp:spPr>
        <a:xfrm>
          <a:off x="729506" y="322265"/>
          <a:ext cx="1078799" cy="1078799"/>
        </a:xfrm>
        <a:prstGeom prst="rect">
          <a:avLst/>
        </a:prstGeom>
        <a:blipFill>
          <a:blip xmlns:r="http://schemas.openxmlformats.org/officeDocument/2006/relationships" r:embed="rId1" cstate="print">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38100" cap="flat" cmpd="sng" algn="ctr">
          <a:solidFill>
            <a:schemeClr val="lt1">
              <a:hueOff val="0"/>
              <a:satOff val="0"/>
              <a:lumOff val="0"/>
              <a:alphaOff val="0"/>
            </a:schemeClr>
          </a:solidFill>
          <a:prstDash val="solid"/>
        </a:ln>
        <a:effectLst>
          <a:outerShdw blurRad="40000" dist="20000" dir="5400000" rotWithShape="0">
            <a:srgbClr val="000000">
              <a:alpha val="38000"/>
            </a:srgbClr>
          </a:outerShdw>
        </a:effectLst>
      </dsp:spPr>
      <dsp:style>
        <a:lnRef idx="3">
          <a:scrgbClr r="0" g="0" b="0"/>
        </a:lnRef>
        <a:fillRef idx="1">
          <a:scrgbClr r="0" g="0" b="0"/>
        </a:fillRef>
        <a:effectRef idx="1">
          <a:scrgbClr r="0" g="0" b="0"/>
        </a:effectRef>
        <a:fontRef idx="minor">
          <a:schemeClr val="lt1"/>
        </a:fontRef>
      </dsp:style>
    </dsp:sp>
    <dsp:sp modelId="{94DF2F28-CEE8-4016-BB31-9F7DC6175B60}">
      <dsp:nvSpPr>
        <dsp:cNvPr id="0" name=""/>
        <dsp:cNvSpPr/>
      </dsp:nvSpPr>
      <dsp:spPr>
        <a:xfrm>
          <a:off x="70240" y="1718621"/>
          <a:ext cx="2397332"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022350">
            <a:lnSpc>
              <a:spcPct val="100000"/>
            </a:lnSpc>
            <a:spcBef>
              <a:spcPct val="0"/>
            </a:spcBef>
            <a:spcAft>
              <a:spcPct val="35000"/>
            </a:spcAft>
            <a:buNone/>
          </a:pPr>
          <a:r>
            <a:rPr lang="en-US" sz="2300" kern="1200"/>
            <a:t>Availability of the raw water</a:t>
          </a:r>
        </a:p>
      </dsp:txBody>
      <dsp:txXfrm>
        <a:off x="70240" y="1718621"/>
        <a:ext cx="2397332" cy="720000"/>
      </dsp:txXfrm>
    </dsp:sp>
    <dsp:sp modelId="{3370A8E6-16A9-4611-B5C7-610AF4E73CC1}">
      <dsp:nvSpPr>
        <dsp:cNvPr id="0" name=""/>
        <dsp:cNvSpPr/>
      </dsp:nvSpPr>
      <dsp:spPr>
        <a:xfrm>
          <a:off x="3546371" y="322265"/>
          <a:ext cx="1078799" cy="1078799"/>
        </a:xfrm>
        <a:prstGeom prst="rect">
          <a:avLst/>
        </a:prstGeom>
        <a:blipFill>
          <a:blip xmlns:r="http://schemas.openxmlformats.org/officeDocument/2006/relationships" r:embed="rId3" cstate="print">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38100" cap="flat" cmpd="sng" algn="ctr">
          <a:solidFill>
            <a:schemeClr val="lt1">
              <a:hueOff val="0"/>
              <a:satOff val="0"/>
              <a:lumOff val="0"/>
              <a:alphaOff val="0"/>
            </a:schemeClr>
          </a:solidFill>
          <a:prstDash val="solid"/>
        </a:ln>
        <a:effectLst>
          <a:outerShdw blurRad="40000" dist="20000" dir="5400000" rotWithShape="0">
            <a:srgbClr val="000000">
              <a:alpha val="38000"/>
            </a:srgbClr>
          </a:outerShdw>
        </a:effectLst>
      </dsp:spPr>
      <dsp:style>
        <a:lnRef idx="3">
          <a:scrgbClr r="0" g="0" b="0"/>
        </a:lnRef>
        <a:fillRef idx="1">
          <a:scrgbClr r="0" g="0" b="0"/>
        </a:fillRef>
        <a:effectRef idx="1">
          <a:scrgbClr r="0" g="0" b="0"/>
        </a:effectRef>
        <a:fontRef idx="minor">
          <a:schemeClr val="lt1"/>
        </a:fontRef>
      </dsp:style>
    </dsp:sp>
    <dsp:sp modelId="{6990D07D-AB82-4BEA-8301-3638DE34BE05}">
      <dsp:nvSpPr>
        <dsp:cNvPr id="0" name=""/>
        <dsp:cNvSpPr/>
      </dsp:nvSpPr>
      <dsp:spPr>
        <a:xfrm>
          <a:off x="2887105" y="1718621"/>
          <a:ext cx="2397332"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022350">
            <a:lnSpc>
              <a:spcPct val="100000"/>
            </a:lnSpc>
            <a:spcBef>
              <a:spcPct val="0"/>
            </a:spcBef>
            <a:spcAft>
              <a:spcPct val="35000"/>
            </a:spcAft>
            <a:buNone/>
          </a:pPr>
          <a:r>
            <a:rPr lang="en-US" sz="2300" kern="1200"/>
            <a:t>Supply chain of the pure water</a:t>
          </a:r>
        </a:p>
      </dsp:txBody>
      <dsp:txXfrm>
        <a:off x="2887105" y="1718621"/>
        <a:ext cx="2397332" cy="720000"/>
      </dsp:txXfrm>
    </dsp:sp>
    <dsp:sp modelId="{65E3B5C4-839E-411E-B42B-5BE6DD3720AE}">
      <dsp:nvSpPr>
        <dsp:cNvPr id="0" name=""/>
        <dsp:cNvSpPr/>
      </dsp:nvSpPr>
      <dsp:spPr>
        <a:xfrm>
          <a:off x="6363237" y="322265"/>
          <a:ext cx="1078799" cy="1078799"/>
        </a:xfrm>
        <a:prstGeom prst="rect">
          <a:avLst/>
        </a:prstGeom>
        <a:blipFill>
          <a:blip xmlns:r="http://schemas.openxmlformats.org/officeDocument/2006/relationships" r:embed="rId5" cstate="print">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38100" cap="flat" cmpd="sng" algn="ctr">
          <a:solidFill>
            <a:schemeClr val="lt1">
              <a:hueOff val="0"/>
              <a:satOff val="0"/>
              <a:lumOff val="0"/>
              <a:alphaOff val="0"/>
            </a:schemeClr>
          </a:solidFill>
          <a:prstDash val="solid"/>
        </a:ln>
        <a:effectLst>
          <a:outerShdw blurRad="40000" dist="20000" dir="5400000" rotWithShape="0">
            <a:srgbClr val="000000">
              <a:alpha val="38000"/>
            </a:srgbClr>
          </a:outerShdw>
        </a:effectLst>
      </dsp:spPr>
      <dsp:style>
        <a:lnRef idx="3">
          <a:scrgbClr r="0" g="0" b="0"/>
        </a:lnRef>
        <a:fillRef idx="1">
          <a:scrgbClr r="0" g="0" b="0"/>
        </a:fillRef>
        <a:effectRef idx="1">
          <a:scrgbClr r="0" g="0" b="0"/>
        </a:effectRef>
        <a:fontRef idx="minor">
          <a:schemeClr val="lt1"/>
        </a:fontRef>
      </dsp:style>
    </dsp:sp>
    <dsp:sp modelId="{D28712BD-297B-472F-A6E6-FDCC7F191067}">
      <dsp:nvSpPr>
        <dsp:cNvPr id="0" name=""/>
        <dsp:cNvSpPr/>
      </dsp:nvSpPr>
      <dsp:spPr>
        <a:xfrm>
          <a:off x="5703970" y="1718621"/>
          <a:ext cx="2397332"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022350">
            <a:lnSpc>
              <a:spcPct val="100000"/>
            </a:lnSpc>
            <a:spcBef>
              <a:spcPct val="0"/>
            </a:spcBef>
            <a:spcAft>
              <a:spcPct val="35000"/>
            </a:spcAft>
            <a:buNone/>
          </a:pPr>
          <a:r>
            <a:rPr lang="en-US" sz="2300" kern="1200"/>
            <a:t>Appropriate place for the refinery</a:t>
          </a:r>
        </a:p>
      </dsp:txBody>
      <dsp:txXfrm>
        <a:off x="5703970" y="1718621"/>
        <a:ext cx="2397332" cy="72000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1819175-E645-4696-B01C-FAA4CB270ADA}">
      <dsp:nvSpPr>
        <dsp:cNvPr id="0" name=""/>
        <dsp:cNvSpPr/>
      </dsp:nvSpPr>
      <dsp:spPr>
        <a:xfrm>
          <a:off x="4207376" y="836933"/>
          <a:ext cx="1457133" cy="2554400"/>
        </a:xfrm>
        <a:prstGeom prst="rect">
          <a:avLst/>
        </a:prstGeom>
        <a:gradFill rotWithShape="0">
          <a:gsLst>
            <a:gs pos="0">
              <a:schemeClr val="accent5">
                <a:hueOff val="-9933876"/>
                <a:satOff val="39811"/>
                <a:lumOff val="8628"/>
                <a:alphaOff val="0"/>
                <a:tint val="50000"/>
                <a:satMod val="300000"/>
              </a:schemeClr>
            </a:gs>
            <a:gs pos="35000">
              <a:schemeClr val="accent5">
                <a:hueOff val="-9933876"/>
                <a:satOff val="39811"/>
                <a:lumOff val="8628"/>
                <a:alphaOff val="0"/>
                <a:tint val="37000"/>
                <a:satMod val="300000"/>
              </a:schemeClr>
            </a:gs>
            <a:gs pos="100000">
              <a:schemeClr val="accent5">
                <a:hueOff val="-9933876"/>
                <a:satOff val="39811"/>
                <a:lumOff val="8628"/>
                <a:alphaOff val="0"/>
                <a:tint val="15000"/>
                <a:satMod val="350000"/>
              </a:schemeClr>
            </a:gs>
          </a:gsLst>
          <a:lin ang="16200000" scaled="1"/>
        </a:gradFill>
        <a:ln>
          <a:noFill/>
        </a:ln>
        <a:effectLst>
          <a:outerShdw blurRad="40000" dist="20000" dir="5400000" rotWithShape="0">
            <a:srgbClr val="000000">
              <a:alpha val="38000"/>
            </a:srgbClr>
          </a:outerShdw>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83820" tIns="0" rIns="125730" bIns="27940" numCol="1" spcCol="1270" anchor="ctr" anchorCtr="0">
          <a:noAutofit/>
        </a:bodyPr>
        <a:lstStyle/>
        <a:p>
          <a:pPr marL="0" lvl="0" indent="0" algn="ctr" defTabSz="977900" rtl="1">
            <a:lnSpc>
              <a:spcPct val="90000"/>
            </a:lnSpc>
            <a:spcBef>
              <a:spcPct val="0"/>
            </a:spcBef>
            <a:spcAft>
              <a:spcPct val="35000"/>
            </a:spcAft>
            <a:buNone/>
          </a:pPr>
          <a:r>
            <a:rPr lang="en-US" sz="2200" kern="1200" dirty="0"/>
            <a:t>2,350</a:t>
          </a:r>
          <a:endParaRPr lang="ur-PK" sz="2200" kern="1200" dirty="0"/>
        </a:p>
      </dsp:txBody>
      <dsp:txXfrm rot="16200000">
        <a:off x="4289622" y="1796986"/>
        <a:ext cx="2298960" cy="378854"/>
      </dsp:txXfrm>
    </dsp:sp>
    <dsp:sp modelId="{A6B2AF3F-DB36-4404-A7CF-176C6B3373A0}">
      <dsp:nvSpPr>
        <dsp:cNvPr id="0" name=""/>
        <dsp:cNvSpPr/>
      </dsp:nvSpPr>
      <dsp:spPr>
        <a:xfrm>
          <a:off x="2801982" y="406033"/>
          <a:ext cx="1342609" cy="2983938"/>
        </a:xfrm>
        <a:prstGeom prst="rect">
          <a:avLst/>
        </a:prstGeom>
        <a:gradFill rotWithShape="0">
          <a:gsLst>
            <a:gs pos="0">
              <a:schemeClr val="accent5">
                <a:hueOff val="-4966938"/>
                <a:satOff val="19906"/>
                <a:lumOff val="4314"/>
                <a:alphaOff val="0"/>
                <a:tint val="50000"/>
                <a:satMod val="300000"/>
              </a:schemeClr>
            </a:gs>
            <a:gs pos="35000">
              <a:schemeClr val="accent5">
                <a:hueOff val="-4966938"/>
                <a:satOff val="19906"/>
                <a:lumOff val="4314"/>
                <a:alphaOff val="0"/>
                <a:tint val="37000"/>
                <a:satMod val="300000"/>
              </a:schemeClr>
            </a:gs>
            <a:gs pos="100000">
              <a:schemeClr val="accent5">
                <a:hueOff val="-4966938"/>
                <a:satOff val="19906"/>
                <a:lumOff val="4314"/>
                <a:alphaOff val="0"/>
                <a:tint val="15000"/>
                <a:satMod val="350000"/>
              </a:schemeClr>
            </a:gs>
          </a:gsLst>
          <a:lin ang="16200000" scaled="1"/>
        </a:gradFill>
        <a:ln>
          <a:noFill/>
        </a:ln>
        <a:effectLst>
          <a:outerShdw blurRad="40000" dist="20000" dir="5400000" rotWithShape="0">
            <a:srgbClr val="000000">
              <a:alpha val="38000"/>
            </a:srgbClr>
          </a:outerShdw>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83820" tIns="0" rIns="125730" bIns="27940" numCol="1" spcCol="1270" anchor="ctr" anchorCtr="0">
          <a:noAutofit/>
        </a:bodyPr>
        <a:lstStyle/>
        <a:p>
          <a:pPr marL="0" lvl="0" indent="0" algn="ctr" defTabSz="977900" rtl="1">
            <a:lnSpc>
              <a:spcPct val="90000"/>
            </a:lnSpc>
            <a:spcBef>
              <a:spcPct val="0"/>
            </a:spcBef>
            <a:spcAft>
              <a:spcPct val="35000"/>
            </a:spcAft>
            <a:buNone/>
          </a:pPr>
          <a:r>
            <a:rPr lang="en-US" sz="2200" kern="1200" dirty="0"/>
            <a:t>4,350</a:t>
          </a:r>
          <a:endParaRPr lang="ur-PK" sz="2200" kern="1200" dirty="0"/>
        </a:p>
      </dsp:txBody>
      <dsp:txXfrm rot="16200000">
        <a:off x="2594128" y="1574266"/>
        <a:ext cx="2685544" cy="349078"/>
      </dsp:txXfrm>
    </dsp:sp>
    <dsp:sp modelId="{61F1B431-40FE-47CB-B126-4106FB83EC41}">
      <dsp:nvSpPr>
        <dsp:cNvPr id="0" name=""/>
        <dsp:cNvSpPr/>
      </dsp:nvSpPr>
      <dsp:spPr>
        <a:xfrm>
          <a:off x="1335004" y="0"/>
          <a:ext cx="1342609" cy="3389971"/>
        </a:xfrm>
        <a:prstGeom prst="rect">
          <a:avLst/>
        </a:prstGeom>
        <a:gradFill rotWithShape="0">
          <a:gsLst>
            <a:gs pos="0">
              <a:schemeClr val="accent5">
                <a:hueOff val="0"/>
                <a:satOff val="0"/>
                <a:lumOff val="0"/>
                <a:alphaOff val="0"/>
                <a:tint val="50000"/>
                <a:satMod val="300000"/>
              </a:schemeClr>
            </a:gs>
            <a:gs pos="35000">
              <a:schemeClr val="accent5">
                <a:hueOff val="0"/>
                <a:satOff val="0"/>
                <a:lumOff val="0"/>
                <a:alphaOff val="0"/>
                <a:tint val="37000"/>
                <a:satMod val="300000"/>
              </a:schemeClr>
            </a:gs>
            <a:gs pos="100000">
              <a:schemeClr val="accent5">
                <a:hueOff val="0"/>
                <a:satOff val="0"/>
                <a:lumOff val="0"/>
                <a:alphaOff val="0"/>
                <a:tint val="15000"/>
                <a:satMod val="350000"/>
              </a:schemeClr>
            </a:gs>
          </a:gsLst>
          <a:lin ang="16200000" scaled="1"/>
        </a:gradFill>
        <a:ln>
          <a:noFill/>
        </a:ln>
        <a:effectLst>
          <a:outerShdw blurRad="40000" dist="20000" dir="5400000" rotWithShape="0">
            <a:srgbClr val="000000">
              <a:alpha val="38000"/>
            </a:srgbClr>
          </a:outerShdw>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152400" tIns="0" rIns="228600" bIns="50800" numCol="1" spcCol="1270" anchor="ctr" anchorCtr="0">
          <a:noAutofit/>
        </a:bodyPr>
        <a:lstStyle/>
        <a:p>
          <a:pPr marL="0" lvl="0" indent="0" algn="ctr" defTabSz="1778000" rtl="1">
            <a:lnSpc>
              <a:spcPct val="90000"/>
            </a:lnSpc>
            <a:spcBef>
              <a:spcPct val="0"/>
            </a:spcBef>
            <a:spcAft>
              <a:spcPct val="35000"/>
            </a:spcAft>
            <a:buNone/>
          </a:pPr>
          <a:r>
            <a:rPr lang="en-US" sz="4000" kern="1200" dirty="0"/>
            <a:t>6,350</a:t>
          </a:r>
          <a:endParaRPr lang="ur-PK" sz="4000" kern="1200" dirty="0"/>
        </a:p>
      </dsp:txBody>
      <dsp:txXfrm rot="16200000">
        <a:off x="944435" y="1350948"/>
        <a:ext cx="3050974" cy="349078"/>
      </dsp:txXfrm>
    </dsp:sp>
    <dsp:sp modelId="{8AF4222E-AB1D-4738-BF8C-4278FE9688F6}">
      <dsp:nvSpPr>
        <dsp:cNvPr id="0" name=""/>
        <dsp:cNvSpPr/>
      </dsp:nvSpPr>
      <dsp:spPr>
        <a:xfrm>
          <a:off x="1335004" y="0"/>
          <a:ext cx="953252" cy="3406322"/>
        </a:xfrm>
        <a:prstGeom prst="rect">
          <a:avLst/>
        </a:prstGeom>
        <a:noFill/>
        <a:ln>
          <a:noFill/>
        </a:ln>
        <a:effectLst>
          <a:outerShdw blurRad="40000" dist="20000" dir="5400000" rotWithShape="0">
            <a:srgbClr val="000000">
              <a:alpha val="38000"/>
            </a:srgbClr>
          </a:outerShdw>
        </a:effectLst>
        <a:scene3d>
          <a:camera prst="orthographicFront"/>
          <a:lightRig rig="flat" dir="t"/>
        </a:scene3d>
        <a:sp3d/>
      </dsp:spPr>
      <dsp:style>
        <a:lnRef idx="0">
          <a:scrgbClr r="0" g="0" b="0"/>
        </a:lnRef>
        <a:fillRef idx="2">
          <a:scrgbClr r="0" g="0" b="0"/>
        </a:fillRef>
        <a:effectRef idx="1">
          <a:scrgbClr r="0" g="0" b="0"/>
        </a:effectRef>
        <a:fontRef idx="minor">
          <a:schemeClr val="dk1"/>
        </a:fontRef>
      </dsp:style>
      <dsp:txBody>
        <a:bodyPr spcFirstLastPara="0" vert="horz" wrap="square" lIns="60960" tIns="60960" rIns="60960" bIns="60960" numCol="1" spcCol="1270" anchor="t" anchorCtr="0">
          <a:noAutofit/>
        </a:bodyPr>
        <a:lstStyle/>
        <a:p>
          <a:pPr marL="0" lvl="0" indent="0" algn="ctr" defTabSz="711200" rtl="1">
            <a:lnSpc>
              <a:spcPct val="90000"/>
            </a:lnSpc>
            <a:spcBef>
              <a:spcPct val="0"/>
            </a:spcBef>
            <a:spcAft>
              <a:spcPct val="35000"/>
            </a:spcAft>
            <a:buNone/>
          </a:pPr>
          <a:r>
            <a:rPr lang="en-US" sz="1600" u="sng" kern="1200" dirty="0"/>
            <a:t>Size 3 </a:t>
          </a:r>
          <a:r>
            <a:rPr lang="en-US" sz="1600" kern="1200" dirty="0"/>
            <a:t>large for hospitals</a:t>
          </a:r>
          <a:endParaRPr lang="ur-PK" sz="1600" kern="1200" dirty="0"/>
        </a:p>
        <a:p>
          <a:pPr marL="0" lvl="0" indent="0" algn="ctr" defTabSz="711200" rtl="1">
            <a:lnSpc>
              <a:spcPct val="90000"/>
            </a:lnSpc>
            <a:spcBef>
              <a:spcPct val="0"/>
            </a:spcBef>
            <a:spcAft>
              <a:spcPct val="35000"/>
            </a:spcAft>
            <a:buNone/>
          </a:pPr>
          <a:r>
            <a:rPr lang="en-US" sz="1600" kern="1200" dirty="0"/>
            <a:t>500 gallons per day recycling </a:t>
          </a:r>
          <a:endParaRPr lang="ur-PK" sz="1600" kern="1200" dirty="0"/>
        </a:p>
        <a:p>
          <a:pPr marL="0" lvl="0" indent="0" algn="l" defTabSz="622300" rtl="0">
            <a:lnSpc>
              <a:spcPct val="90000"/>
            </a:lnSpc>
            <a:spcBef>
              <a:spcPct val="0"/>
            </a:spcBef>
            <a:spcAft>
              <a:spcPct val="35000"/>
            </a:spcAft>
            <a:buNone/>
          </a:pPr>
          <a:endParaRPr lang="en-US" sz="1400" kern="1200" dirty="0"/>
        </a:p>
      </dsp:txBody>
      <dsp:txXfrm>
        <a:off x="1335004" y="0"/>
        <a:ext cx="953252" cy="3406322"/>
      </dsp:txXfrm>
    </dsp:sp>
    <dsp:sp modelId="{DB1EE8FC-7BFE-4568-8558-7CB3D75F60C5}">
      <dsp:nvSpPr>
        <dsp:cNvPr id="0" name=""/>
        <dsp:cNvSpPr/>
      </dsp:nvSpPr>
      <dsp:spPr>
        <a:xfrm>
          <a:off x="2801982" y="406033"/>
          <a:ext cx="953252" cy="3000288"/>
        </a:xfrm>
        <a:prstGeom prst="rect">
          <a:avLst/>
        </a:prstGeom>
        <a:noFill/>
        <a:ln>
          <a:noFill/>
        </a:ln>
        <a:effectLst>
          <a:outerShdw blurRad="40000" dist="20000" dir="5400000" rotWithShape="0">
            <a:srgbClr val="000000">
              <a:alpha val="38000"/>
            </a:srgbClr>
          </a:outerShdw>
        </a:effectLst>
        <a:scene3d>
          <a:camera prst="orthographicFront"/>
          <a:lightRig rig="flat" dir="t"/>
        </a:scene3d>
        <a:sp3d/>
      </dsp:spPr>
      <dsp:style>
        <a:lnRef idx="0">
          <a:scrgbClr r="0" g="0" b="0"/>
        </a:lnRef>
        <a:fillRef idx="2">
          <a:scrgbClr r="0" g="0" b="0"/>
        </a:fillRef>
        <a:effectRef idx="1">
          <a:scrgbClr r="0" g="0" b="0"/>
        </a:effectRef>
        <a:fontRef idx="minor">
          <a:schemeClr val="dk1"/>
        </a:fontRef>
      </dsp:style>
      <dsp:txBody>
        <a:bodyPr spcFirstLastPara="0" vert="horz" wrap="square" lIns="64770" tIns="64770" rIns="64770" bIns="64770" numCol="1" spcCol="1270" anchor="t" anchorCtr="0">
          <a:noAutofit/>
        </a:bodyPr>
        <a:lstStyle/>
        <a:p>
          <a:pPr marL="0" lvl="0" indent="0" algn="ctr" defTabSz="755650" rtl="1">
            <a:lnSpc>
              <a:spcPct val="90000"/>
            </a:lnSpc>
            <a:spcBef>
              <a:spcPct val="0"/>
            </a:spcBef>
            <a:spcAft>
              <a:spcPct val="35000"/>
            </a:spcAft>
            <a:buNone/>
          </a:pPr>
          <a:r>
            <a:rPr lang="en-US" sz="1700" u="sng" kern="1200" dirty="0"/>
            <a:t>Size 2 </a:t>
          </a:r>
          <a:r>
            <a:rPr lang="en-US" sz="1700" kern="1200" dirty="0"/>
            <a:t>medium for average schools</a:t>
          </a:r>
          <a:endParaRPr lang="ur-PK" sz="1700" kern="1200" dirty="0"/>
        </a:p>
        <a:p>
          <a:pPr marL="0" lvl="0" indent="0" algn="ctr" defTabSz="755650" rtl="1">
            <a:lnSpc>
              <a:spcPct val="90000"/>
            </a:lnSpc>
            <a:spcBef>
              <a:spcPct val="0"/>
            </a:spcBef>
            <a:spcAft>
              <a:spcPct val="35000"/>
            </a:spcAft>
            <a:buNone/>
          </a:pPr>
          <a:r>
            <a:rPr lang="en-US" sz="1700" kern="1200" dirty="0"/>
            <a:t>50 gallons per day recycling </a:t>
          </a:r>
        </a:p>
      </dsp:txBody>
      <dsp:txXfrm>
        <a:off x="2801982" y="406033"/>
        <a:ext cx="953252" cy="3000288"/>
      </dsp:txXfrm>
    </dsp:sp>
    <dsp:sp modelId="{4AC431E5-06A8-4EC3-9F78-13AA3899E46E}">
      <dsp:nvSpPr>
        <dsp:cNvPr id="0" name=""/>
        <dsp:cNvSpPr/>
      </dsp:nvSpPr>
      <dsp:spPr>
        <a:xfrm>
          <a:off x="4137641" y="836933"/>
          <a:ext cx="1207246" cy="2569388"/>
        </a:xfrm>
        <a:prstGeom prst="rect">
          <a:avLst/>
        </a:prstGeom>
        <a:noFill/>
        <a:ln>
          <a:noFill/>
        </a:ln>
        <a:effectLst>
          <a:outerShdw blurRad="40000" dist="20000" dir="5400000" rotWithShape="0">
            <a:srgbClr val="000000">
              <a:alpha val="38000"/>
            </a:srgbClr>
          </a:outerShdw>
        </a:effectLst>
        <a:scene3d>
          <a:camera prst="orthographicFront"/>
          <a:lightRig rig="flat" dir="t"/>
        </a:scene3d>
        <a:sp3d/>
      </dsp:spPr>
      <dsp:style>
        <a:lnRef idx="0">
          <a:scrgbClr r="0" g="0" b="0"/>
        </a:lnRef>
        <a:fillRef idx="2">
          <a:scrgbClr r="0" g="0" b="0"/>
        </a:fillRef>
        <a:effectRef idx="1">
          <a:scrgbClr r="0" g="0" b="0"/>
        </a:effectRef>
        <a:fontRef idx="minor">
          <a:schemeClr val="dk1"/>
        </a:fontRef>
      </dsp:style>
      <dsp:txBody>
        <a:bodyPr spcFirstLastPara="0" vert="horz" wrap="square" lIns="60960" tIns="60960" rIns="60960" bIns="60960" numCol="1" spcCol="1270" anchor="t" anchorCtr="0">
          <a:noAutofit/>
        </a:bodyPr>
        <a:lstStyle/>
        <a:p>
          <a:pPr marL="0" lvl="0" indent="0" algn="ctr" defTabSz="711200" rtl="1">
            <a:lnSpc>
              <a:spcPct val="90000"/>
            </a:lnSpc>
            <a:spcBef>
              <a:spcPct val="0"/>
            </a:spcBef>
            <a:spcAft>
              <a:spcPct val="35000"/>
            </a:spcAft>
            <a:buNone/>
          </a:pPr>
          <a:r>
            <a:rPr lang="en-US" sz="1600" u="sng" kern="1200" dirty="0"/>
            <a:t>Size 1.</a:t>
          </a:r>
        </a:p>
        <a:p>
          <a:pPr marL="0" lvl="0" indent="0" algn="ctr" defTabSz="711200" rtl="1">
            <a:lnSpc>
              <a:spcPct val="90000"/>
            </a:lnSpc>
            <a:spcBef>
              <a:spcPct val="0"/>
            </a:spcBef>
            <a:spcAft>
              <a:spcPct val="35000"/>
            </a:spcAft>
            <a:buNone/>
          </a:pPr>
          <a:r>
            <a:rPr lang="en-US" sz="1600" kern="1200" dirty="0"/>
            <a:t> 3/4 bed household</a:t>
          </a:r>
          <a:endParaRPr lang="ur-PK" sz="1600" kern="1200" dirty="0"/>
        </a:p>
        <a:p>
          <a:pPr marL="0" lvl="0" indent="0" algn="ctr" defTabSz="711200" rtl="1">
            <a:lnSpc>
              <a:spcPct val="90000"/>
            </a:lnSpc>
            <a:spcBef>
              <a:spcPct val="0"/>
            </a:spcBef>
            <a:spcAft>
              <a:spcPct val="35000"/>
            </a:spcAft>
            <a:buNone/>
          </a:pPr>
          <a:r>
            <a:rPr lang="en-US" sz="1600" kern="1200" dirty="0"/>
            <a:t>17 gallons per day </a:t>
          </a:r>
        </a:p>
        <a:p>
          <a:pPr marL="0" lvl="0" indent="0" algn="ctr" defTabSz="711200" rtl="1">
            <a:lnSpc>
              <a:spcPct val="90000"/>
            </a:lnSpc>
            <a:spcBef>
              <a:spcPct val="0"/>
            </a:spcBef>
            <a:spcAft>
              <a:spcPct val="35000"/>
            </a:spcAft>
            <a:buNone/>
          </a:pPr>
          <a:r>
            <a:rPr lang="en-US" sz="1600" kern="1200" dirty="0"/>
            <a:t>recycling</a:t>
          </a:r>
          <a:endParaRPr lang="ur-PK" sz="1600" kern="1200" dirty="0"/>
        </a:p>
      </dsp:txBody>
      <dsp:txXfrm>
        <a:off x="4137641" y="836933"/>
        <a:ext cx="1207246" cy="2569388"/>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9FBA9DD-1756-4041-A7F4-0C17051951CE}">
      <dsp:nvSpPr>
        <dsp:cNvPr id="0" name=""/>
        <dsp:cNvSpPr/>
      </dsp:nvSpPr>
      <dsp:spPr>
        <a:xfrm flipH="1">
          <a:off x="4145" y="814382"/>
          <a:ext cx="1972631" cy="1463430"/>
        </a:xfrm>
        <a:prstGeom prst="roundRect">
          <a:avLst/>
        </a:prstGeom>
        <a:blipFill>
          <a:blip xmlns:r="http://schemas.openxmlformats.org/officeDocument/2006/relationships" r:embed="rId1" cstate="print">
            <a:extLst>
              <a:ext uri="{28A0092B-C50C-407E-A947-70E740481C1C}">
                <a14:useLocalDpi xmlns:a14="http://schemas.microsoft.com/office/drawing/2010/main" val="0"/>
              </a:ext>
            </a:extLst>
          </a:blip>
          <a:srcRect/>
          <a:stretch>
            <a:fillRect t="-45000" b="-45000"/>
          </a:stretch>
        </a:blip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0C75158C-B6BC-40BF-B341-4D7392DCE108}">
      <dsp:nvSpPr>
        <dsp:cNvPr id="0" name=""/>
        <dsp:cNvSpPr/>
      </dsp:nvSpPr>
      <dsp:spPr>
        <a:xfrm>
          <a:off x="4145" y="2225669"/>
          <a:ext cx="1972631" cy="73184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568" tIns="99568" rIns="99568" bIns="0" numCol="1" spcCol="1270" anchor="t" anchorCtr="0">
          <a:noAutofit/>
        </a:bodyPr>
        <a:lstStyle/>
        <a:p>
          <a:pPr marL="0" lvl="0" indent="0" algn="ctr" defTabSz="622300" rtl="1">
            <a:lnSpc>
              <a:spcPct val="90000"/>
            </a:lnSpc>
            <a:spcBef>
              <a:spcPct val="0"/>
            </a:spcBef>
            <a:spcAft>
              <a:spcPct val="35000"/>
            </a:spcAft>
            <a:buNone/>
          </a:pPr>
          <a:r>
            <a:rPr lang="en-US" sz="1400" kern="1200" dirty="0"/>
            <a:t>Noreen head of project  </a:t>
          </a:r>
          <a:endParaRPr lang="ur-PK" sz="1400" kern="1200" dirty="0"/>
        </a:p>
      </dsp:txBody>
      <dsp:txXfrm>
        <a:off x="4145" y="2225669"/>
        <a:ext cx="1972631" cy="731846"/>
      </dsp:txXfrm>
    </dsp:sp>
    <dsp:sp modelId="{95899058-0EB4-4364-83C1-5F5029040A12}">
      <dsp:nvSpPr>
        <dsp:cNvPr id="0" name=""/>
        <dsp:cNvSpPr/>
      </dsp:nvSpPr>
      <dsp:spPr>
        <a:xfrm rot="5400000">
          <a:off x="2434855" y="741396"/>
          <a:ext cx="1427692" cy="1661484"/>
        </a:xfrm>
        <a:prstGeom prst="roundRect">
          <a:avLst/>
        </a:prstGeom>
        <a:blipFill>
          <a:blip xmlns:r="http://schemas.openxmlformats.org/officeDocument/2006/relationships" r:embed="rId2" cstate="print">
            <a:extLst>
              <a:ext uri="{28A0092B-C50C-407E-A947-70E740481C1C}">
                <a14:useLocalDpi xmlns:a14="http://schemas.microsoft.com/office/drawing/2010/main" val="0"/>
              </a:ext>
            </a:extLst>
          </a:blip>
          <a:srcRect/>
          <a:stretch>
            <a:fillRect l="-11000" r="-11000"/>
          </a:stretch>
        </a:blip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0CBA8519-F6E9-4795-A0F3-9047DE0F4298}">
      <dsp:nvSpPr>
        <dsp:cNvPr id="0" name=""/>
        <dsp:cNvSpPr/>
      </dsp:nvSpPr>
      <dsp:spPr>
        <a:xfrm>
          <a:off x="2174123" y="2275183"/>
          <a:ext cx="1972631" cy="73184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568" tIns="99568" rIns="99568" bIns="0" numCol="1" spcCol="1270" anchor="t" anchorCtr="0">
          <a:noAutofit/>
        </a:bodyPr>
        <a:lstStyle/>
        <a:p>
          <a:pPr marL="0" lvl="0" indent="0" algn="ctr" defTabSz="622300" rtl="1">
            <a:lnSpc>
              <a:spcPct val="90000"/>
            </a:lnSpc>
            <a:spcBef>
              <a:spcPct val="0"/>
            </a:spcBef>
            <a:spcAft>
              <a:spcPct val="35000"/>
            </a:spcAft>
            <a:buNone/>
          </a:pPr>
          <a:r>
            <a:rPr lang="en-US" sz="1400" kern="1200" dirty="0"/>
            <a:t>Tracey head marketing </a:t>
          </a:r>
          <a:endParaRPr lang="ur-PK" sz="1400" kern="1200" dirty="0"/>
        </a:p>
      </dsp:txBody>
      <dsp:txXfrm>
        <a:off x="2174123" y="2275183"/>
        <a:ext cx="1972631" cy="731846"/>
      </dsp:txXfrm>
    </dsp:sp>
    <dsp:sp modelId="{4AB8229C-61DC-48E7-8391-F08ACB04EA9B}">
      <dsp:nvSpPr>
        <dsp:cNvPr id="0" name=""/>
        <dsp:cNvSpPr/>
      </dsp:nvSpPr>
      <dsp:spPr>
        <a:xfrm>
          <a:off x="4344101" y="840454"/>
          <a:ext cx="1972631" cy="1359143"/>
        </a:xfrm>
        <a:prstGeom prst="roundRect">
          <a:avLst/>
        </a:prstGeom>
        <a:blipFill>
          <a:blip xmlns:r="http://schemas.openxmlformats.org/officeDocument/2006/relationships" r:embed="rId3">
            <a:extLst>
              <a:ext uri="{28A0092B-C50C-407E-A947-70E740481C1C}">
                <a14:useLocalDpi xmlns:a14="http://schemas.microsoft.com/office/drawing/2010/main" val="0"/>
              </a:ext>
            </a:extLst>
          </a:blip>
          <a:srcRect/>
          <a:stretch>
            <a:fillRect t="-32000" b="-32000"/>
          </a:stretch>
        </a:blip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A8B966B4-F305-40C7-A880-9041104AE0DA}">
      <dsp:nvSpPr>
        <dsp:cNvPr id="0" name=""/>
        <dsp:cNvSpPr/>
      </dsp:nvSpPr>
      <dsp:spPr>
        <a:xfrm>
          <a:off x="4344101" y="2199597"/>
          <a:ext cx="1972631" cy="73184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568" tIns="99568" rIns="99568" bIns="0" numCol="1" spcCol="1270" anchor="t" anchorCtr="0">
          <a:noAutofit/>
        </a:bodyPr>
        <a:lstStyle/>
        <a:p>
          <a:pPr marL="0" lvl="0" indent="0" algn="ctr" defTabSz="622300" rtl="1">
            <a:lnSpc>
              <a:spcPct val="90000"/>
            </a:lnSpc>
            <a:spcBef>
              <a:spcPct val="0"/>
            </a:spcBef>
            <a:spcAft>
              <a:spcPct val="35000"/>
            </a:spcAft>
            <a:buNone/>
          </a:pPr>
          <a:r>
            <a:rPr lang="en-US" sz="1400" kern="1200" dirty="0" err="1"/>
            <a:t>Monalisa</a:t>
          </a:r>
          <a:r>
            <a:rPr lang="en-US" sz="1400" kern="1200" dirty="0"/>
            <a:t> project manager working with engineers </a:t>
          </a:r>
          <a:endParaRPr lang="ur-PK" sz="1400" kern="1200" dirty="0"/>
        </a:p>
      </dsp:txBody>
      <dsp:txXfrm>
        <a:off x="4344101" y="2199597"/>
        <a:ext cx="1972631" cy="731846"/>
      </dsp:txXfrm>
    </dsp:sp>
    <dsp:sp modelId="{EADB254B-B6E4-4DF8-8892-71786C3063AF}">
      <dsp:nvSpPr>
        <dsp:cNvPr id="0" name=""/>
        <dsp:cNvSpPr/>
      </dsp:nvSpPr>
      <dsp:spPr>
        <a:xfrm>
          <a:off x="6514078" y="840454"/>
          <a:ext cx="1972631" cy="1359143"/>
        </a:xfrm>
        <a:prstGeom prst="roundRect">
          <a:avLst/>
        </a:prstGeom>
        <a:blipFill>
          <a:blip xmlns:r="http://schemas.openxmlformats.org/officeDocument/2006/relationships" r:embed="rId4" cstate="print">
            <a:extLst>
              <a:ext uri="{28A0092B-C50C-407E-A947-70E740481C1C}">
                <a14:useLocalDpi xmlns:a14="http://schemas.microsoft.com/office/drawing/2010/main" val="0"/>
              </a:ext>
            </a:extLst>
          </a:blip>
          <a:srcRect/>
          <a:stretch>
            <a:fillRect t="-43000" b="-43000"/>
          </a:stretch>
        </a:blip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7FB513F5-489A-414E-A15D-ADE403BCF58D}">
      <dsp:nvSpPr>
        <dsp:cNvPr id="0" name=""/>
        <dsp:cNvSpPr/>
      </dsp:nvSpPr>
      <dsp:spPr>
        <a:xfrm>
          <a:off x="6514078" y="2199597"/>
          <a:ext cx="1972631" cy="73184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568" tIns="99568" rIns="99568" bIns="0" numCol="1" spcCol="1270" anchor="t" anchorCtr="0">
          <a:noAutofit/>
        </a:bodyPr>
        <a:lstStyle/>
        <a:p>
          <a:pPr marL="0" lvl="0" indent="0" algn="ctr" defTabSz="622300" rtl="1">
            <a:lnSpc>
              <a:spcPct val="90000"/>
            </a:lnSpc>
            <a:spcBef>
              <a:spcPct val="0"/>
            </a:spcBef>
            <a:spcAft>
              <a:spcPct val="35000"/>
            </a:spcAft>
            <a:buNone/>
          </a:pPr>
          <a:r>
            <a:rPr lang="en-US" sz="1400" kern="1200" dirty="0"/>
            <a:t>Gloria head of HR  management </a:t>
          </a:r>
          <a:endParaRPr lang="ur-PK" sz="1400" kern="1200" dirty="0"/>
        </a:p>
      </dsp:txBody>
      <dsp:txXfrm>
        <a:off x="6514078" y="2199597"/>
        <a:ext cx="1972631" cy="731846"/>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F495E68-5798-4462-A648-54D5C5A2D725}">
      <dsp:nvSpPr>
        <dsp:cNvPr id="0" name=""/>
        <dsp:cNvSpPr/>
      </dsp:nvSpPr>
      <dsp:spPr>
        <a:xfrm>
          <a:off x="0" y="2899400"/>
          <a:ext cx="6096000" cy="951647"/>
        </a:xfrm>
        <a:prstGeom prst="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8016" tIns="128016" rIns="128016" bIns="128016" numCol="1" spcCol="1270" anchor="ctr" anchorCtr="0">
          <a:noAutofit/>
        </a:bodyPr>
        <a:lstStyle/>
        <a:p>
          <a:pPr marL="0" lvl="0" indent="0" algn="ctr" defTabSz="800100" rtl="1">
            <a:lnSpc>
              <a:spcPct val="90000"/>
            </a:lnSpc>
            <a:spcBef>
              <a:spcPct val="0"/>
            </a:spcBef>
            <a:spcAft>
              <a:spcPct val="35000"/>
            </a:spcAft>
            <a:buNone/>
          </a:pPr>
          <a:r>
            <a:rPr lang="en-US" sz="1800" kern="1200" dirty="0"/>
            <a:t>Maintenance for every month</a:t>
          </a:r>
          <a:endParaRPr lang="ur-PK" sz="1800" kern="1200" dirty="0"/>
        </a:p>
      </dsp:txBody>
      <dsp:txXfrm>
        <a:off x="0" y="2899400"/>
        <a:ext cx="6096000" cy="513889"/>
      </dsp:txXfrm>
    </dsp:sp>
    <dsp:sp modelId="{EB2AA58F-7672-4717-A4F3-D04349C314C7}">
      <dsp:nvSpPr>
        <dsp:cNvPr id="0" name=""/>
        <dsp:cNvSpPr/>
      </dsp:nvSpPr>
      <dsp:spPr>
        <a:xfrm>
          <a:off x="0" y="3394257"/>
          <a:ext cx="3047999" cy="437758"/>
        </a:xfrm>
        <a:prstGeom prst="rect">
          <a:avLst/>
        </a:prstGeom>
        <a:solidFill>
          <a:schemeClr val="accent1">
            <a:alpha val="90000"/>
            <a:tint val="40000"/>
            <a:hueOff val="0"/>
            <a:satOff val="0"/>
            <a:lumOff val="0"/>
            <a:alphaOff val="0"/>
          </a:schemeClr>
        </a:solidFill>
        <a:ln w="25400"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84912" tIns="33020" rIns="184912" bIns="33020" numCol="1" spcCol="1270" anchor="ctr" anchorCtr="0">
          <a:noAutofit/>
        </a:bodyPr>
        <a:lstStyle/>
        <a:p>
          <a:pPr marL="0" lvl="0" indent="0" algn="ctr" defTabSz="1155700" rtl="1">
            <a:lnSpc>
              <a:spcPct val="90000"/>
            </a:lnSpc>
            <a:spcBef>
              <a:spcPct val="0"/>
            </a:spcBef>
            <a:spcAft>
              <a:spcPct val="35000"/>
            </a:spcAft>
            <a:buNone/>
          </a:pPr>
          <a:r>
            <a:rPr lang="en-US" sz="2600" kern="1200" dirty="0"/>
            <a:t>350</a:t>
          </a:r>
          <a:endParaRPr lang="ur-PK" sz="2600" kern="1200" dirty="0"/>
        </a:p>
      </dsp:txBody>
      <dsp:txXfrm>
        <a:off x="0" y="3394257"/>
        <a:ext cx="3047999" cy="437758"/>
      </dsp:txXfrm>
    </dsp:sp>
    <dsp:sp modelId="{3C15FBEA-2867-40DF-8E3F-942B00E6BABD}">
      <dsp:nvSpPr>
        <dsp:cNvPr id="0" name=""/>
        <dsp:cNvSpPr/>
      </dsp:nvSpPr>
      <dsp:spPr>
        <a:xfrm>
          <a:off x="3048000" y="3394257"/>
          <a:ext cx="3047999" cy="437758"/>
        </a:xfrm>
        <a:prstGeom prst="rect">
          <a:avLst/>
        </a:prstGeom>
        <a:solidFill>
          <a:schemeClr val="accent1">
            <a:alpha val="90000"/>
            <a:tint val="40000"/>
            <a:hueOff val="0"/>
            <a:satOff val="0"/>
            <a:lumOff val="0"/>
            <a:alphaOff val="0"/>
          </a:schemeClr>
        </a:solidFill>
        <a:ln w="25400"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84912" tIns="33020" rIns="184912" bIns="33020" numCol="1" spcCol="1270" anchor="ctr" anchorCtr="0">
          <a:noAutofit/>
        </a:bodyPr>
        <a:lstStyle/>
        <a:p>
          <a:pPr marL="0" lvl="0" indent="0" algn="ctr" defTabSz="1155700" rtl="1">
            <a:lnSpc>
              <a:spcPct val="90000"/>
            </a:lnSpc>
            <a:spcBef>
              <a:spcPct val="0"/>
            </a:spcBef>
            <a:spcAft>
              <a:spcPct val="35000"/>
            </a:spcAft>
            <a:buNone/>
          </a:pPr>
          <a:r>
            <a:rPr lang="en-US" sz="2600" kern="1200" dirty="0"/>
            <a:t>500</a:t>
          </a:r>
          <a:endParaRPr lang="ur-PK" sz="2600" kern="1200" dirty="0"/>
        </a:p>
      </dsp:txBody>
      <dsp:txXfrm>
        <a:off x="3048000" y="3394257"/>
        <a:ext cx="3047999" cy="437758"/>
      </dsp:txXfrm>
    </dsp:sp>
    <dsp:sp modelId="{C3C2F9A7-4E43-4CEC-94B2-93EBF1D86591}">
      <dsp:nvSpPr>
        <dsp:cNvPr id="0" name=""/>
        <dsp:cNvSpPr/>
      </dsp:nvSpPr>
      <dsp:spPr>
        <a:xfrm rot="10800000">
          <a:off x="0" y="1450040"/>
          <a:ext cx="6096000" cy="1463634"/>
        </a:xfrm>
        <a:prstGeom prst="upArrowCallou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8016" tIns="128016" rIns="128016" bIns="128016" numCol="1" spcCol="1270" anchor="ctr" anchorCtr="0">
          <a:noAutofit/>
        </a:bodyPr>
        <a:lstStyle/>
        <a:p>
          <a:pPr marL="0" lvl="0" indent="0" algn="ctr" defTabSz="800100" rtl="1">
            <a:lnSpc>
              <a:spcPct val="90000"/>
            </a:lnSpc>
            <a:spcBef>
              <a:spcPct val="0"/>
            </a:spcBef>
            <a:spcAft>
              <a:spcPct val="35000"/>
            </a:spcAft>
            <a:buNone/>
          </a:pPr>
          <a:r>
            <a:rPr lang="en-US" sz="1800" kern="1200" dirty="0"/>
            <a:t>    Per product profit               expected profit in  6 months </a:t>
          </a:r>
          <a:endParaRPr lang="ur-PK" sz="1800" kern="1200" dirty="0"/>
        </a:p>
      </dsp:txBody>
      <dsp:txXfrm rot="-10800000">
        <a:off x="0" y="1450040"/>
        <a:ext cx="6096000" cy="513735"/>
      </dsp:txXfrm>
    </dsp:sp>
    <dsp:sp modelId="{D0275D36-D573-4B56-95F1-B68CE4133E67}">
      <dsp:nvSpPr>
        <dsp:cNvPr id="0" name=""/>
        <dsp:cNvSpPr/>
      </dsp:nvSpPr>
      <dsp:spPr>
        <a:xfrm>
          <a:off x="410" y="1963776"/>
          <a:ext cx="2934011" cy="437626"/>
        </a:xfrm>
        <a:prstGeom prst="rect">
          <a:avLst/>
        </a:prstGeom>
        <a:solidFill>
          <a:schemeClr val="accent1">
            <a:alpha val="90000"/>
            <a:tint val="40000"/>
            <a:hueOff val="0"/>
            <a:satOff val="0"/>
            <a:lumOff val="0"/>
            <a:alphaOff val="0"/>
          </a:schemeClr>
        </a:solidFill>
        <a:ln w="25400"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84912" tIns="33020" rIns="184912" bIns="33020" numCol="1" spcCol="1270" anchor="ctr" anchorCtr="0">
          <a:noAutofit/>
        </a:bodyPr>
        <a:lstStyle/>
        <a:p>
          <a:pPr marL="0" lvl="0" indent="0" algn="ctr" defTabSz="1155700" rtl="1">
            <a:lnSpc>
              <a:spcPct val="90000"/>
            </a:lnSpc>
            <a:spcBef>
              <a:spcPct val="0"/>
            </a:spcBef>
            <a:spcAft>
              <a:spcPct val="35000"/>
            </a:spcAft>
            <a:buNone/>
          </a:pPr>
          <a:r>
            <a:rPr lang="en-US" sz="2600" kern="1200" dirty="0"/>
            <a:t>2000</a:t>
          </a:r>
          <a:endParaRPr lang="ur-PK" sz="2600" kern="1200" dirty="0"/>
        </a:p>
      </dsp:txBody>
      <dsp:txXfrm>
        <a:off x="410" y="1963776"/>
        <a:ext cx="2934011" cy="437626"/>
      </dsp:txXfrm>
    </dsp:sp>
    <dsp:sp modelId="{44A38CB7-6C72-46C0-949E-87DADBEFC7D7}">
      <dsp:nvSpPr>
        <dsp:cNvPr id="0" name=""/>
        <dsp:cNvSpPr/>
      </dsp:nvSpPr>
      <dsp:spPr>
        <a:xfrm>
          <a:off x="2934422" y="1963776"/>
          <a:ext cx="3161167" cy="437626"/>
        </a:xfrm>
        <a:prstGeom prst="rect">
          <a:avLst/>
        </a:prstGeom>
        <a:solidFill>
          <a:schemeClr val="accent1">
            <a:alpha val="90000"/>
            <a:tint val="40000"/>
            <a:hueOff val="0"/>
            <a:satOff val="0"/>
            <a:lumOff val="0"/>
            <a:alphaOff val="0"/>
          </a:schemeClr>
        </a:solidFill>
        <a:ln w="25400"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84912" tIns="33020" rIns="184912" bIns="33020" numCol="1" spcCol="1270" anchor="ctr" anchorCtr="0">
          <a:noAutofit/>
        </a:bodyPr>
        <a:lstStyle/>
        <a:p>
          <a:pPr marL="0" lvl="0" indent="0" algn="ctr" defTabSz="1155700" rtl="1">
            <a:lnSpc>
              <a:spcPct val="90000"/>
            </a:lnSpc>
            <a:spcBef>
              <a:spcPct val="0"/>
            </a:spcBef>
            <a:spcAft>
              <a:spcPct val="35000"/>
            </a:spcAft>
            <a:buNone/>
          </a:pPr>
          <a:r>
            <a:rPr lang="en-US" sz="2600" kern="1200" dirty="0"/>
            <a:t>12,000</a:t>
          </a:r>
          <a:endParaRPr lang="ur-PK" sz="2600" kern="1200" dirty="0"/>
        </a:p>
      </dsp:txBody>
      <dsp:txXfrm>
        <a:off x="2934422" y="1963776"/>
        <a:ext cx="3161167" cy="437626"/>
      </dsp:txXfrm>
    </dsp:sp>
    <dsp:sp modelId="{389850A7-B8B5-4C32-86AB-1BF5AD948629}">
      <dsp:nvSpPr>
        <dsp:cNvPr id="0" name=""/>
        <dsp:cNvSpPr/>
      </dsp:nvSpPr>
      <dsp:spPr>
        <a:xfrm rot="10800000">
          <a:off x="0" y="680"/>
          <a:ext cx="6096000" cy="1463634"/>
        </a:xfrm>
        <a:prstGeom prst="upArrowCallou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8016" tIns="128016" rIns="128016" bIns="128016" numCol="1" spcCol="1270" anchor="ctr" anchorCtr="0">
          <a:noAutofit/>
        </a:bodyPr>
        <a:lstStyle/>
        <a:p>
          <a:pPr marL="0" lvl="0" indent="0" algn="ctr" defTabSz="800100" rtl="1">
            <a:lnSpc>
              <a:spcPct val="90000"/>
            </a:lnSpc>
            <a:spcBef>
              <a:spcPct val="0"/>
            </a:spcBef>
            <a:spcAft>
              <a:spcPct val="35000"/>
            </a:spcAft>
            <a:buNone/>
          </a:pPr>
          <a:r>
            <a:rPr lang="en-US" sz="1800" kern="1200" dirty="0"/>
            <a:t>Opening and closing balance </a:t>
          </a:r>
          <a:endParaRPr lang="ur-PK" sz="1800" kern="1200" dirty="0"/>
        </a:p>
      </dsp:txBody>
      <dsp:txXfrm rot="-10800000">
        <a:off x="0" y="680"/>
        <a:ext cx="6096000" cy="513735"/>
      </dsp:txXfrm>
    </dsp:sp>
    <dsp:sp modelId="{153B7D53-B2CA-469A-A37A-2451C513916D}">
      <dsp:nvSpPr>
        <dsp:cNvPr id="0" name=""/>
        <dsp:cNvSpPr/>
      </dsp:nvSpPr>
      <dsp:spPr>
        <a:xfrm>
          <a:off x="0" y="514416"/>
          <a:ext cx="3047999" cy="437626"/>
        </a:xfrm>
        <a:prstGeom prst="rect">
          <a:avLst/>
        </a:prstGeom>
        <a:solidFill>
          <a:schemeClr val="accent1">
            <a:alpha val="90000"/>
            <a:tint val="40000"/>
            <a:hueOff val="0"/>
            <a:satOff val="0"/>
            <a:lumOff val="0"/>
            <a:alphaOff val="0"/>
          </a:schemeClr>
        </a:solidFill>
        <a:ln w="25400"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84912" tIns="33020" rIns="184912" bIns="33020" numCol="1" spcCol="1270" anchor="ctr" anchorCtr="0">
          <a:noAutofit/>
        </a:bodyPr>
        <a:lstStyle/>
        <a:p>
          <a:pPr marL="0" lvl="0" indent="0" algn="ctr" defTabSz="1155700" rtl="1">
            <a:lnSpc>
              <a:spcPct val="90000"/>
            </a:lnSpc>
            <a:spcBef>
              <a:spcPct val="0"/>
            </a:spcBef>
            <a:spcAft>
              <a:spcPct val="35000"/>
            </a:spcAft>
            <a:buNone/>
          </a:pPr>
          <a:r>
            <a:rPr lang="en-US" sz="2600" kern="1200" dirty="0"/>
            <a:t>25,000</a:t>
          </a:r>
          <a:endParaRPr lang="ur-PK" sz="2600" kern="1200" dirty="0"/>
        </a:p>
      </dsp:txBody>
      <dsp:txXfrm>
        <a:off x="0" y="514416"/>
        <a:ext cx="3047999" cy="437626"/>
      </dsp:txXfrm>
    </dsp:sp>
    <dsp:sp modelId="{73FCCF8C-A810-423B-A6D3-752B45A7FC62}">
      <dsp:nvSpPr>
        <dsp:cNvPr id="0" name=""/>
        <dsp:cNvSpPr/>
      </dsp:nvSpPr>
      <dsp:spPr>
        <a:xfrm>
          <a:off x="3048000" y="514416"/>
          <a:ext cx="3047999" cy="437626"/>
        </a:xfrm>
        <a:prstGeom prst="rect">
          <a:avLst/>
        </a:prstGeom>
        <a:solidFill>
          <a:schemeClr val="accent1">
            <a:alpha val="90000"/>
            <a:tint val="40000"/>
            <a:hueOff val="0"/>
            <a:satOff val="0"/>
            <a:lumOff val="0"/>
            <a:alphaOff val="0"/>
          </a:schemeClr>
        </a:solidFill>
        <a:ln w="25400"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84912" tIns="33020" rIns="184912" bIns="33020" numCol="1" spcCol="1270" anchor="ctr" anchorCtr="0">
          <a:noAutofit/>
        </a:bodyPr>
        <a:lstStyle/>
        <a:p>
          <a:pPr marL="0" lvl="0" indent="0" algn="ctr" defTabSz="1155700" rtl="1">
            <a:lnSpc>
              <a:spcPct val="90000"/>
            </a:lnSpc>
            <a:spcBef>
              <a:spcPct val="0"/>
            </a:spcBef>
            <a:spcAft>
              <a:spcPct val="35000"/>
            </a:spcAft>
            <a:buNone/>
          </a:pPr>
          <a:r>
            <a:rPr lang="en-US" sz="2600" kern="1200" dirty="0"/>
            <a:t>10,000</a:t>
          </a:r>
          <a:endParaRPr lang="ur-PK" sz="2600" kern="1200" dirty="0"/>
        </a:p>
      </dsp:txBody>
      <dsp:txXfrm>
        <a:off x="3048000" y="514416"/>
        <a:ext cx="3047999" cy="437626"/>
      </dsp:txXfrm>
    </dsp:sp>
  </dsp:spTree>
</dsp:drawing>
</file>

<file path=ppt/diagrams/layout1.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2.xml><?xml version="1.0" encoding="utf-8"?>
<dgm:layoutDef xmlns:dgm="http://schemas.openxmlformats.org/drawingml/2006/diagram" xmlns:a="http://schemas.openxmlformats.org/drawingml/2006/main" uniqueId="urn:microsoft.com/office/officeart/2009/3/layout/BlockDescendingList">
  <dgm:title val=""/>
  <dgm:desc val=""/>
  <dgm:catLst>
    <dgm:cat type="list" pri="18500"/>
  </dgm:catLst>
  <dgm:sampData>
    <dgm:dataModel>
      <dgm:ptLst>
        <dgm:pt modelId="0" type="doc"/>
        <dgm:pt modelId="10">
          <dgm:prSet phldr="1"/>
        </dgm:pt>
        <dgm:pt modelId="11">
          <dgm:prSet phldr="1"/>
        </dgm:pt>
        <dgm:pt modelId="12">
          <dgm:prSet phldr="1"/>
        </dgm:pt>
        <dgm:pt modelId="20">
          <dgm:prSet phldr="1"/>
        </dgm:pt>
        <dgm:pt modelId="21">
          <dgm:prSet phldr="1"/>
        </dgm:pt>
        <dgm:pt modelId="22">
          <dgm:prSet phldr="1"/>
        </dgm:pt>
        <dgm:pt modelId="30">
          <dgm:prSet phldr="1"/>
        </dgm:pt>
        <dgm:pt modelId="31">
          <dgm:prSet phldr="1"/>
        </dgm:pt>
        <dgm:pt modelId="32">
          <dgm:prSet phldr="1"/>
        </dgm:pt>
      </dgm:ptLst>
      <dgm:cxnLst>
        <dgm:cxn modelId="40" srcId="0" destId="10" srcOrd="0" destOrd="0"/>
        <dgm:cxn modelId="13" srcId="10" destId="11" srcOrd="0" destOrd="0"/>
        <dgm:cxn modelId="14" srcId="10" destId="12" srcOrd="0" destOrd="0"/>
        <dgm:cxn modelId="50" srcId="0" destId="20" srcOrd="1" destOrd="0"/>
        <dgm:cxn modelId="23" srcId="20" destId="21" srcOrd="0" destOrd="0"/>
        <dgm:cxn modelId="24" srcId="20" destId="22" srcOrd="0" destOrd="0"/>
        <dgm:cxn modelId="60" srcId="0" destId="30" srcOrd="2" destOrd="0"/>
        <dgm:cxn modelId="33" srcId="30" destId="31" srcOrd="0" destOrd="0"/>
        <dgm:cxn modelId="34" srcId="30" destId="32" srcOrd="0" destOrd="0"/>
      </dgm:cxnLst>
      <dgm:bg/>
      <dgm:whole/>
    </dgm:dataModel>
  </dgm:sampData>
  <dgm:styleData>
    <dgm:dataModel>
      <dgm:ptLst>
        <dgm:pt modelId="0" type="doc"/>
        <dgm:pt modelId="10">
          <dgm:prSet phldr="1"/>
        </dgm:pt>
        <dgm:pt modelId="20">
          <dgm:prSet phldr="1"/>
        </dgm:pt>
      </dgm:ptLst>
      <dgm:cxnLst>
        <dgm:cxn modelId="40" srcId="0" destId="10" srcOrd="0" destOrd="0"/>
        <dgm:cxn modelId="50" srcId="0" destId="20" srcOrd="1" destOrd="0"/>
      </dgm:cxnLst>
      <dgm:bg/>
      <dgm:whole/>
    </dgm:dataModel>
  </dgm:styleData>
  <dgm:clrData>
    <dgm:dataModel>
      <dgm:ptLst>
        <dgm:pt modelId="0" type="doc"/>
        <dgm:pt modelId="10">
          <dgm:prSet phldr="1"/>
        </dgm:pt>
        <dgm:pt modelId="20">
          <dgm:prSet phldr="1"/>
        </dgm:pt>
        <dgm:pt modelId="30">
          <dgm:prSet phldr="1"/>
        </dgm:pt>
        <dgm:pt modelId="70">
          <dgm:prSet phldr="1"/>
        </dgm:pt>
      </dgm:ptLst>
      <dgm:cxnLst>
        <dgm:cxn modelId="40" srcId="0" destId="10" srcOrd="0" destOrd="0"/>
        <dgm:cxn modelId="50" srcId="0" destId="20" srcOrd="1" destOrd="0"/>
        <dgm:cxn modelId="60" srcId="0" destId="30" srcOrd="2" destOrd="0"/>
        <dgm:cxn modelId="80" srcId="0" destId="70" srcOrd="3" destOrd="0"/>
      </dgm:cxnLst>
      <dgm:bg/>
      <dgm:whole/>
    </dgm:dataModel>
  </dgm:clrData>
  <dgm:layoutNode name="Name0">
    <dgm:varLst>
      <dgm:chMax val="7"/>
      <dgm:chPref val="7"/>
      <dgm:dir/>
      <dgm:animLvl val="lvl"/>
    </dgm:varLst>
    <dgm:shape xmlns:r="http://schemas.openxmlformats.org/officeDocument/2006/relationships" r:blip="">
      <dgm:adjLst/>
    </dgm:shape>
    <dgm:choose name="Name1">
      <dgm:if name="Name2" axis="ch" ptType="node" func="cnt" op="equ" val="1">
        <dgm:alg type="composite">
          <dgm:param type="ar" val="0.5516"/>
        </dgm:alg>
        <dgm:choose name="Name3">
          <dgm:if name="Name4" func="var" arg="dir" op="equ" val="norm">
            <dgm:constrLst>
              <dgm:constr type="primFontSz" for="des" forName="childText_1" val="65"/>
              <dgm:constr type="primFontSz" for="des" forName="parentText_1" val="65"/>
              <dgm:constr type="primFontSz" for="des" forName="childText_1" refType="primFontSz" refFor="des" refForName="parentText_1" op="lte"/>
              <dgm:constr type="l" for="ch" forName="accentShape_1" refType="w" fact="0"/>
              <dgm:constr type="t" for="ch" forName="accentShape_1" refType="h" fact="0"/>
              <dgm:constr type="w" for="ch" forName="accentShape_1" refType="w" fact="0.7146"/>
              <dgm:constr type="h" for="ch" forName="accentShape_1" refType="h" fact="0.9952"/>
              <dgm:constr type="l" for="ch" forName="parentText_1" refType="w" fact="0.513"/>
              <dgm:constr type="t" for="ch" forName="parentText_1" refType="h" fact="0"/>
              <dgm:constr type="w" for="ch" forName="parentText_1" refType="w" refFor="ch" refForName="accentShape_1" fact="0.26"/>
              <dgm:constr type="h" for="ch" forName="parentText_1" refType="h" fact="0.78"/>
              <dgm:constr type="l" for="ch" forName="childText_1" refType="w" fact="0"/>
              <dgm:constr type="t" for="ch" forName="childText_1" refType="h" fact="0"/>
              <dgm:constr type="w" for="ch" forName="childText_1" refType="w" refFor="ch" refForName="accentShape_1" fact="0.71"/>
              <dgm:constr type="h" for="ch" forName="childText_1" refType="h"/>
            </dgm:constrLst>
          </dgm:if>
          <dgm:else name="Name5">
            <dgm:constrLst>
              <dgm:constr type="primFontSz" for="des" forName="childText_1" val="65"/>
              <dgm:constr type="primFontSz" for="des" forName="parentText_1" val="65"/>
              <dgm:constr type="primFontSz" for="des" forName="childText_1" refType="primFontSz" refFor="des" refForName="parentText_1" op="lte"/>
              <dgm:constr type="l" for="ch" forName="accentShape_1" refType="w" fact="0"/>
              <dgm:constr type="t" for="ch" forName="accentShape_1" refType="h" fact="0"/>
              <dgm:constr type="w" for="ch" forName="accentShape_1" refType="w" fact="0.7146"/>
              <dgm:constr type="h" for="ch" forName="accentShape_1" refType="h" fact="0.9952"/>
              <dgm:constr type="l" for="ch" forName="parentText_1" refType="w" fact="0.513"/>
              <dgm:constr type="t" for="ch" forName="parentText_1" refType="h" fact="0"/>
              <dgm:constr type="w" for="ch" forName="parentText_1" refType="w" refFor="ch" refForName="accentShape_1" fact="0.26"/>
              <dgm:constr type="h" for="ch" forName="parentText_1" refType="h" fact="0.78"/>
              <dgm:constr type="l" for="ch" forName="childText_1" refType="w" fact="0"/>
              <dgm:constr type="t" for="ch" forName="childText_1" refType="h" fact="0"/>
              <dgm:constr type="w" for="ch" forName="childText_1" refType="w" refFor="ch" refForName="accentShape_1" fact="0.71"/>
              <dgm:constr type="h" for="ch" forName="childText_1" refType="h"/>
            </dgm:constrLst>
          </dgm:else>
        </dgm:choose>
      </dgm:if>
      <dgm:if name="Name6" axis="ch" ptType="node" func="cnt" op="equ" val="2">
        <dgm:alg type="composite">
          <dgm:param type="ar" val="0.9804"/>
        </dgm:alg>
        <dgm:choose name="Name7">
          <dgm:if name="Name8" func="var" arg="dir" op="equ" val="norm">
            <dgm:constrLst>
              <dgm:constr type="primFontSz" for="des" forName="childText_1" val="65"/>
              <dgm:constr type="primFontSz" for="des" forName="parentText_1" val="65"/>
              <dgm:constr type="primFontSz" for="des" forName="childText_1" refType="primFontSz" refFor="des" refForName="parentText_1" op="lte"/>
              <dgm:constr type="primFontSz" for="des" forName="childText_2" refType="primFontSz" refFor="des" refForName="parentText_1" op="lte"/>
              <dgm:constr type="primFontSz" for="des" forName="childText_1" refType="primFontSz" refFor="des" refForName="parentText_2" op="lte"/>
              <dgm:constr type="primFontSz" for="des" forName="childText_2" refType="primFontSz" refFor="des" refForName="parentText_2" op="lte"/>
              <dgm:constr type="primFontSz" for="des" forName="parentText_2" refType="primFontSz" refFor="des" refForName="parentText_1" op="equ"/>
              <dgm:constr type="primFontSz" for="des" forName="childText_2" refType="primFontSz" refFor="des" refForName="childText_1" op="equ"/>
              <dgm:constr type="l" for="ch" forName="accentShape_2" refType="w" fact="0.4393"/>
              <dgm:constr type="t" for="ch" forName="accentShape_2" refType="h" fact="0.1192"/>
              <dgm:constr type="w" for="ch" forName="accentShape_2" refType="w" fact="0.4021"/>
              <dgm:constr type="h" for="ch" forName="accentShape_2" refType="h" fact="0.876"/>
              <dgm:constr type="l" for="ch" forName="accentShape_1" refType="w" fact="0"/>
              <dgm:constr type="t" for="ch" forName="accentShape_1" refType="h" fact="0"/>
              <dgm:constr type="w" for="ch" forName="accentShape_1" refType="w" fact="0.4021"/>
              <dgm:constr type="h" for="ch" forName="accentShape_1" refType="h" fact="0.9952"/>
              <dgm:constr type="l" for="ch" forName="parentText_1" refType="w" fact="0.2946"/>
              <dgm:constr type="t" for="ch" forName="parentText_1" refType="h" fact="0"/>
              <dgm:constr type="w" for="ch" forName="parentText_1" refType="w" refFor="ch" refForName="accentShape_1" fact="0.26"/>
              <dgm:constr type="h" for="ch" forName="parentText_1" refType="h" fact="0.78"/>
              <dgm:constr type="l" for="ch" forName="parentText_2" refType="w" fact="0.7339"/>
              <dgm:constr type="t" for="ch" forName="parentText_2" refType="h" fact="0.1192"/>
              <dgm:constr type="w" for="ch" forName="parentText_2" refType="w" refFor="ch" refForName="accentShape_1" fact="0.26"/>
              <dgm:constr type="h" for="ch" forName="parentText_2" refType="h" fact="0.78"/>
              <dgm:constr type="l" for="ch" forName="childText_1" refType="w" fact="0"/>
              <dgm:constr type="t" for="ch" forName="childText_1" refType="h" fact="0"/>
              <dgm:constr type="w" for="ch" forName="childText_1" refType="w" refFor="ch" refForName="accentShape_1" fact="0.71"/>
              <dgm:constr type="h" for="ch" forName="childText_1" refType="h"/>
              <dgm:constr type="l" for="ch" forName="childText_2" refType="w" fact="0.4393"/>
              <dgm:constr type="t" for="ch" forName="childText_2" refType="h" fact="0.1192"/>
              <dgm:constr type="w" for="ch" forName="childText_2" refType="w" refFor="ch" refForName="accentShape_2" fact="0.71"/>
              <dgm:constr type="h" for="ch" forName="childText_2" refType="h" fact="0.8808"/>
            </dgm:constrLst>
          </dgm:if>
          <dgm:else name="Name9">
            <dgm:constrLst>
              <dgm:constr type="primFontSz" for="des" forName="childText_1" val="65"/>
              <dgm:constr type="primFontSz" for="des" forName="parentText_1" val="65"/>
              <dgm:constr type="primFontSz" for="des" forName="childText_1" refType="primFontSz" refFor="des" refForName="parentText_1" op="lte"/>
              <dgm:constr type="primFontSz" for="des" forName="childText_2" refType="primFontSz" refFor="des" refForName="parentText_1" op="lte"/>
              <dgm:constr type="primFontSz" for="des" forName="childText_1" refType="primFontSz" refFor="des" refForName="parentText_2" op="lte"/>
              <dgm:constr type="primFontSz" for="des" forName="childText_2" refType="primFontSz" refFor="des" refForName="parentText_2" op="lte"/>
              <dgm:constr type="primFontSz" for="des" forName="parentText_2" refType="primFontSz" refFor="des" refForName="parentText_1" op="equ"/>
              <dgm:constr type="primFontSz" for="des" forName="childText_2" refType="primFontSz" refFor="des" refForName="childText_1" op="equ"/>
              <dgm:constr type="l" for="ch" forName="accentShape_1" refType="w" fact="0.4393"/>
              <dgm:constr type="t" for="ch" forName="accentShape_2" refType="h" fact="0.1192"/>
              <dgm:constr type="w" for="ch" forName="accentShape_2" refType="w" fact="0.4021"/>
              <dgm:constr type="h" for="ch" forName="accentShape_2" refType="h" fact="0.876"/>
              <dgm:constr type="l" for="ch" forName="accentShape_2" refType="w" fact="0"/>
              <dgm:constr type="t" for="ch" forName="accentShape_1" refType="h" fact="0"/>
              <dgm:constr type="w" for="ch" forName="accentShape_1" refType="w" fact="0.4021"/>
              <dgm:constr type="h" for="ch" forName="accentShape_1" refType="h" fact="0.9952"/>
              <dgm:constr type="l" for="ch" forName="parentText_2" refType="w" fact="0.2946"/>
              <dgm:constr type="t" for="ch" forName="parentText_1" refType="h" fact="0"/>
              <dgm:constr type="w" for="ch" forName="parentText_1" refType="w" refFor="ch" refForName="accentShape_1" fact="0.26"/>
              <dgm:constr type="h" for="ch" forName="parentText_1" refType="h" fact="0.78"/>
              <dgm:constr type="l" for="ch" forName="parentText_1" refType="w" fact="0.7339"/>
              <dgm:constr type="t" for="ch" forName="parentText_2" refType="h" fact="0.1192"/>
              <dgm:constr type="w" for="ch" forName="parentText_2" refType="w" refFor="ch" refForName="accentShape_1" fact="0.26"/>
              <dgm:constr type="h" for="ch" forName="parentText_2" refType="h" fact="0.78"/>
              <dgm:constr type="l" for="ch" forName="childText_2" refType="w" fact="0"/>
              <dgm:constr type="t" for="ch" forName="childText_1" refType="h" fact="0"/>
              <dgm:constr type="w" for="ch" forName="childText_1" refType="w" refFor="ch" refForName="accentShape_1" fact="0.71"/>
              <dgm:constr type="h" for="ch" forName="childText_1" refType="h"/>
              <dgm:constr type="l" for="ch" forName="childText_1" refType="w" fact="0.4393"/>
              <dgm:constr type="t" for="ch" forName="childText_2" refType="h" fact="0.1192"/>
              <dgm:constr type="w" for="ch" forName="childText_2" refType="w" refFor="ch" refForName="accentShape_2" fact="0.71"/>
              <dgm:constr type="h" for="ch" forName="childText_2" refType="h" fact="0.8808"/>
            </dgm:constrLst>
          </dgm:else>
        </dgm:choose>
      </dgm:if>
      <dgm:if name="Name10" axis="ch" ptType="node" func="cnt" op="equ" val="3">
        <dgm:alg type="composite">
          <dgm:param type="ar" val="1.4097"/>
        </dgm:alg>
        <dgm:choose name="Name11">
          <dgm:if name="Name12" func="var" arg="dir" op="equ" val="norm">
            <dgm:constrLst>
              <dgm:constr type="primFontSz" for="des" forName="childText_1" val="65"/>
              <dgm:constr type="primFontSz" for="des" forName="parentText_1" val="65"/>
              <dgm:constr type="primFontSz" for="des" forName="childText_1" refType="primFontSz" refFor="des" refForName="parentText_1" op="lte"/>
              <dgm:constr type="primFontSz" for="des" forName="childText_2" refType="primFontSz" refFor="des" refForName="parentText_1" op="lte"/>
              <dgm:constr type="primFontSz" for="des" forName="childText_3" refType="primFontSz" refFor="des" refForName="parentText_1" op="lte"/>
              <dgm:constr type="primFontSz" for="des" forName="childText_1" refType="primFontSz" refFor="des" refForName="parentText_2" op="lte"/>
              <dgm:constr type="primFontSz" for="des" forName="childText_2" refType="primFontSz" refFor="des" refForName="parentText_2" op="lte"/>
              <dgm:constr type="primFontSz" for="des" forName="childText_3" refType="primFontSz" refFor="des" refForName="parentText_2" op="lte"/>
              <dgm:constr type="primFontSz" for="des" forName="childText_1" refType="primFontSz" refFor="des" refForName="parentText_3" op="lte"/>
              <dgm:constr type="primFontSz" for="des" forName="childText_2" refType="primFontSz" refFor="des" refForName="parentText_3" op="lte"/>
              <dgm:constr type="primFontSz" for="des" forName="childText_3" refType="primFontSz" refFor="des" refForName="parentText_3" op="lte"/>
              <dgm:constr type="primFontSz" for="des" forName="parentText_2" refType="primFontSz" refFor="des" refForName="parentText_1" op="equ"/>
              <dgm:constr type="primFontSz" for="des" forName="parentText_3" refType="primFontSz" refFor="des" refForName="parentText_1" op="equ"/>
              <dgm:constr type="primFontSz" for="des" forName="childText_2" refType="primFontSz" refFor="des" refForName="childText_1" op="equ"/>
              <dgm:constr type="primFontSz" for="des" forName="childText_3" refType="primFontSz" refFor="des" refForName="childText_1" op="equ"/>
              <dgm:constr type="l" for="ch" forName="accentShape_1" refType="w" fact="0"/>
              <dgm:constr type="t" for="ch" forName="accentShape_1" refType="h" fact="0"/>
              <dgm:constr type="w" for="ch" forName="accentShape_1" refType="w" fact="0.2796"/>
              <dgm:constr type="h" for="ch" forName="accentShape_1" refType="h" fact="0.9952"/>
              <dgm:constr type="l" for="ch" forName="accentShape_2" refType="w" fact="0.3055"/>
              <dgm:constr type="t" for="ch" forName="accentShape_2" refType="h" fact="0.1192"/>
              <dgm:constr type="w" for="ch" forName="accentShape_2" refType="w" fact="0.2796"/>
              <dgm:constr type="h" for="ch" forName="accentShape_2" refType="h" fact="0.876"/>
              <dgm:constr type="l" for="ch" forName="accentShape_3" refType="w" fact="0.6101"/>
              <dgm:constr type="t" for="ch" forName="accentShape_3" refType="h" fact="0.2457"/>
              <dgm:constr type="w" for="ch" forName="accentShape_3" refType="w" fact="0.2796"/>
              <dgm:constr type="h" for="ch" forName="accentShape_3" refType="h" fact="0.7499"/>
              <dgm:constr type="l" for="ch" forName="parentText_1" refType="w" fact="0.2"/>
              <dgm:constr type="t" for="ch" forName="parentText_1" refType="h" fact="0"/>
              <dgm:constr type="w" for="ch" forName="parentText_1" refType="w" refFor="ch" refForName="accentShape_1" fact="0.26"/>
              <dgm:constr type="h" for="ch" forName="parentText_1" refType="h" refFor="ch" refForName="accentShape_1" fact="0.9"/>
              <dgm:constr type="l" for="ch" forName="parentText_2" refType="w" fact="0.5055"/>
              <dgm:constr type="t" for="ch" forName="parentText_2" refType="h" fact="0.1192"/>
              <dgm:constr type="w" for="ch" forName="parentText_2" refType="w" refFor="ch" refForName="accentShape_2" fact="0.26"/>
              <dgm:constr type="h" for="ch" forName="parentText_2" refType="h" refFor="ch" refForName="accentShape_2" fact="0.9"/>
              <dgm:constr type="l" for="ch" forName="parentText_3" refType="w" fact="0.8101"/>
              <dgm:constr type="t" for="ch" forName="parentText_3" refType="h" fact="0.2457"/>
              <dgm:constr type="w" for="ch" forName="parentText_3" refType="w" refFor="ch" refForName="accentShape_3" fact="0.26"/>
              <dgm:constr type="h" for="ch" forName="parentText_3" refType="h" refFor="ch" refForName="accentShape_3" fact="0.9"/>
              <dgm:constr type="l" for="ch" forName="childText_1" refType="w" fact="0"/>
              <dgm:constr type="t" for="ch" forName="childText_1" refType="h" fact="0"/>
              <dgm:constr type="w" for="ch" forName="childText_1" refType="w" refFor="ch" refForName="accentShape_1" fact="0.71"/>
              <dgm:constr type="h" for="ch" forName="childText_1" refType="h"/>
              <dgm:constr type="l" for="ch" forName="childText_2" refType="w" fact="0.3055"/>
              <dgm:constr type="t" for="ch" forName="childText_2" refType="h" fact="0.1192"/>
              <dgm:constr type="w" for="ch" forName="childText_2" refType="w" refFor="ch" refForName="accentShape_2" fact="0.71"/>
              <dgm:constr type="h" for="ch" forName="childText_2" refType="h" fact="0.8808"/>
              <dgm:constr type="l" for="ch" forName="childText_3" refType="w" fact="0.6101"/>
              <dgm:constr type="t" for="ch" forName="childText_3" refType="h" fact="0.2457"/>
              <dgm:constr type="w" for="ch" forName="childText_3" refType="w" refFor="ch" refForName="accentShape_3" fact="0.71"/>
              <dgm:constr type="h" for="ch" forName="childText_3" refType="h" fact="0.7543"/>
            </dgm:constrLst>
          </dgm:if>
          <dgm:else name="Name13">
            <dgm:constrLst>
              <dgm:constr type="primFontSz" for="des" forName="childText_1" val="65"/>
              <dgm:constr type="primFontSz" for="des" forName="parentText_1" val="65"/>
              <dgm:constr type="primFontSz" for="des" forName="childText_1" refType="primFontSz" refFor="des" refForName="parentText_1" op="lte"/>
              <dgm:constr type="primFontSz" for="des" forName="childText_2" refType="primFontSz" refFor="des" refForName="parentText_1" op="lte"/>
              <dgm:constr type="primFontSz" for="des" forName="childText_3" refType="primFontSz" refFor="des" refForName="parentText_1" op="lte"/>
              <dgm:constr type="primFontSz" for="des" forName="childText_1" refType="primFontSz" refFor="des" refForName="parentText_2" op="lte"/>
              <dgm:constr type="primFontSz" for="des" forName="childText_2" refType="primFontSz" refFor="des" refForName="parentText_2" op="lte"/>
              <dgm:constr type="primFontSz" for="des" forName="childText_3" refType="primFontSz" refFor="des" refForName="parentText_2" op="lte"/>
              <dgm:constr type="primFontSz" for="des" forName="childText_1" refType="primFontSz" refFor="des" refForName="parentText_3" op="lte"/>
              <dgm:constr type="primFontSz" for="des" forName="childText_2" refType="primFontSz" refFor="des" refForName="parentText_3" op="lte"/>
              <dgm:constr type="primFontSz" for="des" forName="childText_3" refType="primFontSz" refFor="des" refForName="parentText_3" op="lte"/>
              <dgm:constr type="primFontSz" for="des" forName="parentText_2" refType="primFontSz" refFor="des" refForName="parentText_1" op="equ"/>
              <dgm:constr type="primFontSz" for="des" forName="parentText_3" refType="primFontSz" refFor="des" refForName="parentText_1" op="equ"/>
              <dgm:constr type="primFontSz" for="des" forName="childText_2" refType="primFontSz" refFor="des" refForName="childText_1" op="equ"/>
              <dgm:constr type="primFontSz" for="des" forName="childText_3" refType="primFontSz" refFor="des" refForName="childText_1" op="equ"/>
              <dgm:constr type="l" for="ch" forName="accentShape_3" refType="w" fact="0"/>
              <dgm:constr type="t" for="ch" forName="accentShape_1" refType="h" fact="0"/>
              <dgm:constr type="w" for="ch" forName="accentShape_1" refType="w" fact="0.2796"/>
              <dgm:constr type="h" for="ch" forName="accentShape_1" refType="h" fact="0.9952"/>
              <dgm:constr type="l" for="ch" forName="accentShape_2" refType="w" fact="0.3055"/>
              <dgm:constr type="t" for="ch" forName="accentShape_2" refType="h" fact="0.1192"/>
              <dgm:constr type="w" for="ch" forName="accentShape_2" refType="w" fact="0.2796"/>
              <dgm:constr type="h" for="ch" forName="accentShape_2" refType="h" fact="0.876"/>
              <dgm:constr type="l" for="ch" forName="accentShape_1" refType="w" fact="0.6101"/>
              <dgm:constr type="t" for="ch" forName="accentShape_3" refType="h" fact="0.2457"/>
              <dgm:constr type="w" for="ch" forName="accentShape_3" refType="w" fact="0.2796"/>
              <dgm:constr type="h" for="ch" forName="accentShape_3" refType="h" fact="0.7499"/>
              <dgm:constr type="l" for="ch" forName="parentText_3" refType="w" fact="0.2"/>
              <dgm:constr type="t" for="ch" forName="parentText_1" refType="h" fact="0"/>
              <dgm:constr type="w" for="ch" forName="parentText_1" refType="w" refFor="ch" refForName="accentShape_1" fact="0.26"/>
              <dgm:constr type="h" for="ch" forName="parentText_1" refType="h" refFor="ch" refForName="accentShape_1" fact="0.9"/>
              <dgm:constr type="l" for="ch" forName="parentText_2" refType="w" fact="0.5055"/>
              <dgm:constr type="t" for="ch" forName="parentText_2" refType="h" fact="0.1192"/>
              <dgm:constr type="w" for="ch" forName="parentText_2" refType="w" refFor="ch" refForName="accentShape_2" fact="0.26"/>
              <dgm:constr type="h" for="ch" forName="parentText_2" refType="h" refFor="ch" refForName="accentShape_2" fact="0.9"/>
              <dgm:constr type="l" for="ch" forName="parentText_1" refType="w" fact="0.8101"/>
              <dgm:constr type="t" for="ch" forName="parentText_3" refType="h" fact="0.2457"/>
              <dgm:constr type="w" for="ch" forName="parentText_3" refType="w" refFor="ch" refForName="accentShape_3" fact="0.26"/>
              <dgm:constr type="h" for="ch" forName="parentText_3" refType="h" refFor="ch" refForName="accentShape_3" fact="0.9"/>
              <dgm:constr type="l" for="ch" forName="childText_3" refType="w" fact="0"/>
              <dgm:constr type="t" for="ch" forName="childText_1" refType="h" fact="0"/>
              <dgm:constr type="w" for="ch" forName="childText_1" refType="w" refFor="ch" refForName="accentShape_1" fact="0.71"/>
              <dgm:constr type="h" for="ch" forName="childText_1" refType="h"/>
              <dgm:constr type="l" for="ch" forName="childText_2" refType="w" fact="0.3055"/>
              <dgm:constr type="t" for="ch" forName="childText_2" refType="h" fact="0.1192"/>
              <dgm:constr type="w" for="ch" forName="childText_2" refType="w" refFor="ch" refForName="accentShape_2" fact="0.71"/>
              <dgm:constr type="h" for="ch" forName="childText_2" refType="h" fact="0.8808"/>
              <dgm:constr type="l" for="ch" forName="childText_1" refType="w" fact="0.6101"/>
              <dgm:constr type="t" for="ch" forName="childText_3" refType="h" fact="0.2457"/>
              <dgm:constr type="w" for="ch" forName="childText_3" refType="w" refFor="ch" refForName="accentShape_3" fact="0.71"/>
              <dgm:constr type="h" for="ch" forName="childText_3" refType="h" fact="0.7543"/>
            </dgm:constrLst>
          </dgm:else>
        </dgm:choose>
      </dgm:if>
      <dgm:if name="Name14" axis="ch" ptType="node" func="cnt" op="equ" val="4">
        <dgm:alg type="composite">
          <dgm:param type="ar" val="1.8305"/>
        </dgm:alg>
        <dgm:choose name="Name15">
          <dgm:if name="Name16" func="var" arg="dir" op="equ" val="norm">
            <dgm:constrLst>
              <dgm:constr type="primFontSz" for="des" forName="childText_1" val="65"/>
              <dgm:constr type="primFontSz" for="des" forName="parentText_1" val="65"/>
              <dgm:constr type="primFontSz" for="des" forName="childText_1" refType="primFontSz" refFor="des" refForName="parentText_1" op="lte"/>
              <dgm:constr type="primFontSz" for="des" forName="childText_2" refType="primFontSz" refFor="des" refForName="parentText_1" op="lte"/>
              <dgm:constr type="primFontSz" for="des" forName="childText_3" refType="primFontSz" refFor="des" refForName="parentText_1" op="lte"/>
              <dgm:constr type="primFontSz" for="des" forName="childText_4" refType="primFontSz" refFor="des" refForName="parentText_1" op="lte"/>
              <dgm:constr type="primFontSz" for="des" forName="childText_1" refType="primFontSz" refFor="des" refForName="parentText_2" op="lte"/>
              <dgm:constr type="primFontSz" for="des" forName="childText_2" refType="primFontSz" refFor="des" refForName="parentText_2" op="lte"/>
              <dgm:constr type="primFontSz" for="des" forName="childText_3" refType="primFontSz" refFor="des" refForName="parentText_2" op="lte"/>
              <dgm:constr type="primFontSz" for="des" forName="childText_4" refType="primFontSz" refFor="des" refForName="parentText_2" op="lte"/>
              <dgm:constr type="primFontSz" for="des" forName="childText_1" refType="primFontSz" refFor="des" refForName="parentText_3" op="lte"/>
              <dgm:constr type="primFontSz" for="des" forName="childText_2" refType="primFontSz" refFor="des" refForName="parentText_3" op="lte"/>
              <dgm:constr type="primFontSz" for="des" forName="childText_3" refType="primFontSz" refFor="des" refForName="parentText_3" op="lte"/>
              <dgm:constr type="primFontSz" for="des" forName="childText_4" refType="primFontSz" refFor="des" refForName="parentText_3" op="lte"/>
              <dgm:constr type="primFontSz" for="des" forName="childText_1" refType="primFontSz" refFor="des" refForName="parentText_4" op="lte"/>
              <dgm:constr type="primFontSz" for="des" forName="childText_2" refType="primFontSz" refFor="des" refForName="parentText_4" op="lte"/>
              <dgm:constr type="primFontSz" for="des" forName="childText_3" refType="primFontSz" refFor="des" refForName="parentText_4" op="lte"/>
              <dgm:constr type="primFontSz" for="des" forName="childText_4" refType="primFontSz" refFor="des" refForName="parentText_4" op="lte"/>
              <dgm:constr type="primFontSz" for="des" forName="parentText_2" refType="primFontSz" refFor="des" refForName="parentText_1" op="equ"/>
              <dgm:constr type="primFontSz" for="des" forName="parentText_3" refType="primFontSz" refFor="des" refForName="parentText_1" op="equ"/>
              <dgm:constr type="primFontSz" for="des" forName="parentText_4" refType="primFontSz" refFor="des" refForName="parentText_1" op="equ"/>
              <dgm:constr type="primFontSz" for="des" forName="childText_2" refType="primFontSz" refFor="des" refForName="childText_1" op="equ"/>
              <dgm:constr type="primFontSz" for="des" forName="childText_3" refType="primFontSz" refFor="des" refForName="childText_1" op="equ"/>
              <dgm:constr type="primFontSz" for="des" forName="childText_4" refType="primFontSz" refFor="des" refForName="childText_1" op="equ"/>
              <dgm:constr type="l" for="ch" forName="accentShape_1" refType="w" fact="0"/>
              <dgm:constr type="t" for="ch" forName="accentShape_1" refType="h" fact="0"/>
              <dgm:constr type="w" for="ch" forName="accentShape_1" refType="w" fact="0.2153"/>
              <dgm:constr type="h" for="ch" forName="accentShape_1" refType="h" fact="0.9952"/>
              <dgm:constr type="l" for="ch" forName="accentShape_2" refType="w" fact="0.2353"/>
              <dgm:constr type="t" for="ch" forName="accentShape_2" refType="h" fact="0.1192"/>
              <dgm:constr type="w" for="ch" forName="accentShape_2" refType="w" fact="0.2153"/>
              <dgm:constr type="h" for="ch" forName="accentShape_2" refType="h" fact="0.876"/>
              <dgm:constr type="l" for="ch" forName="accentShape_3" refType="w" fact="0.4699"/>
              <dgm:constr type="t" for="ch" forName="accentShape_3" refType="h" fact="0.2457"/>
              <dgm:constr type="w" for="ch" forName="accentShape_3" refType="w" fact="0.2153"/>
              <dgm:constr type="h" for="ch" forName="accentShape_3" refType="h" fact="0.7495"/>
              <dgm:constr type="l" for="ch" forName="accentShape_4" refType="w" fact="0.6997"/>
              <dgm:constr type="t" for="ch" forName="accentShape_4" refType="h" fact="0.3696"/>
              <dgm:constr type="w" for="ch" forName="accentShape_4" refType="w" fact="0.2153"/>
              <dgm:constr type="h" for="ch" forName="accentShape_4" refType="h" fact="0.6256"/>
              <dgm:constr type="l" for="ch" forName="parentText_1" refType="w" fact="0.16"/>
              <dgm:constr type="t" for="ch" forName="parentText_1" refType="h" fact="0"/>
              <dgm:constr type="w" for="ch" forName="parentText_1" refType="w" refFor="ch" refForName="accentShape_1" fact="0.26"/>
              <dgm:constr type="h" for="ch" forName="parentText_1" refType="h" refFor="ch" refForName="accentShape_1" fact="0.9"/>
              <dgm:constr type="l" for="ch" forName="parentText_2" refType="w" fact="0.3953"/>
              <dgm:constr type="t" for="ch" forName="parentText_2" refType="h" fact="0.1192"/>
              <dgm:constr type="w" for="ch" forName="parentText_2" refType="w" refFor="ch" refForName="accentShape_2" fact="0.26"/>
              <dgm:constr type="h" for="ch" forName="parentText_2" refType="h" refFor="ch" refForName="accentShape_2" fact="0.9"/>
              <dgm:constr type="l" for="ch" forName="parentText_3" refType="w" fact="0.6299"/>
              <dgm:constr type="t" for="ch" forName="parentText_3" refType="h" fact="0.2457"/>
              <dgm:constr type="w" for="ch" forName="parentText_3" refType="w" refFor="ch" refForName="accentShape_3" fact="0.26"/>
              <dgm:constr type="h" for="ch" forName="parentText_3" refType="h" refFor="ch" refForName="accentShape_3" fact="0.9"/>
              <dgm:constr type="l" for="ch" forName="parentText_4" refType="w" fact="0.8597"/>
              <dgm:constr type="t" for="ch" forName="parentText_4" refType="h" fact="0.3696"/>
              <dgm:constr type="w" for="ch" forName="parentText_4" refType="w" refFor="ch" refForName="accentShape_4" fact="0.26"/>
              <dgm:constr type="h" for="ch" forName="parentText_4" refType="h" refFor="ch" refForName="accentShape_4" fact="0.9"/>
              <dgm:constr type="l" for="ch" forName="childText_1" refType="w" fact="0"/>
              <dgm:constr type="t" for="ch" forName="childText_1" refType="h" fact="0"/>
              <dgm:constr type="w" for="ch" forName="childText_1" refType="w" refFor="ch" refForName="accentShape_1" fact="0.71"/>
              <dgm:constr type="h" for="ch" forName="childText_1" refType="h"/>
              <dgm:constr type="l" for="ch" forName="childText_2" refType="w" fact="0.2353"/>
              <dgm:constr type="t" for="ch" forName="childText_2" refType="h" fact="0.1192"/>
              <dgm:constr type="w" for="ch" forName="childText_2" refType="w" refFor="ch" refForName="accentShape_2" fact="0.71"/>
              <dgm:constr type="h" for="ch" forName="childText_2" refType="h" fact="0.8808"/>
              <dgm:constr type="l" for="ch" forName="childText_3" refType="w" fact="0.4699"/>
              <dgm:constr type="t" for="ch" forName="childText_3" refType="h" fact="0.2457"/>
              <dgm:constr type="w" for="ch" forName="childText_3" refType="w" refFor="ch" refForName="accentShape_3" fact="0.71"/>
              <dgm:constr type="h" for="ch" forName="childText_3" refType="h" fact="0.7543"/>
              <dgm:constr type="l" for="ch" forName="childText_4" refType="w" fact="0.6997"/>
              <dgm:constr type="t" for="ch" forName="childText_4" refType="h" fact="0.3696"/>
              <dgm:constr type="w" for="ch" forName="childText_4" refType="w" refFor="ch" refForName="accentShape_4" fact="0.71"/>
              <dgm:constr type="h" for="ch" forName="childText_4" refType="h" fact="0.6261"/>
            </dgm:constrLst>
          </dgm:if>
          <dgm:else name="Name17">
            <dgm:constrLst>
              <dgm:constr type="primFontSz" for="des" forName="childText_1" val="65"/>
              <dgm:constr type="primFontSz" for="des" forName="parentText_1" val="65"/>
              <dgm:constr type="primFontSz" for="des" forName="childText_1" refType="primFontSz" refFor="des" refForName="parentText_1" op="lte"/>
              <dgm:constr type="primFontSz" for="des" forName="childText_2" refType="primFontSz" refFor="des" refForName="parentText_1" op="lte"/>
              <dgm:constr type="primFontSz" for="des" forName="childText_3" refType="primFontSz" refFor="des" refForName="parentText_1" op="lte"/>
              <dgm:constr type="primFontSz" for="des" forName="childText_4" refType="primFontSz" refFor="des" refForName="parentText_1" op="lte"/>
              <dgm:constr type="primFontSz" for="des" forName="childText_1" refType="primFontSz" refFor="des" refForName="parentText_2" op="lte"/>
              <dgm:constr type="primFontSz" for="des" forName="childText_2" refType="primFontSz" refFor="des" refForName="parentText_2" op="lte"/>
              <dgm:constr type="primFontSz" for="des" forName="childText_3" refType="primFontSz" refFor="des" refForName="parentText_2" op="lte"/>
              <dgm:constr type="primFontSz" for="des" forName="childText_4" refType="primFontSz" refFor="des" refForName="parentText_2" op="lte"/>
              <dgm:constr type="primFontSz" for="des" forName="childText_1" refType="primFontSz" refFor="des" refForName="parentText_3" op="lte"/>
              <dgm:constr type="primFontSz" for="des" forName="childText_2" refType="primFontSz" refFor="des" refForName="parentText_3" op="lte"/>
              <dgm:constr type="primFontSz" for="des" forName="childText_3" refType="primFontSz" refFor="des" refForName="parentText_3" op="lte"/>
              <dgm:constr type="primFontSz" for="des" forName="childText_4" refType="primFontSz" refFor="des" refForName="parentText_3" op="lte"/>
              <dgm:constr type="primFontSz" for="des" forName="childText_1" refType="primFontSz" refFor="des" refForName="parentText_4" op="lte"/>
              <dgm:constr type="primFontSz" for="des" forName="childText_2" refType="primFontSz" refFor="des" refForName="parentText_4" op="lte"/>
              <dgm:constr type="primFontSz" for="des" forName="childText_3" refType="primFontSz" refFor="des" refForName="parentText_4" op="lte"/>
              <dgm:constr type="primFontSz" for="des" forName="childText_4" refType="primFontSz" refFor="des" refForName="parentText_4" op="lte"/>
              <dgm:constr type="primFontSz" for="des" forName="parentText_2" refType="primFontSz" refFor="des" refForName="parentText_1" op="equ"/>
              <dgm:constr type="primFontSz" for="des" forName="parentText_3" refType="primFontSz" refFor="des" refForName="parentText_1" op="equ"/>
              <dgm:constr type="primFontSz" for="des" forName="parentText_4" refType="primFontSz" refFor="des" refForName="parentText_1" op="equ"/>
              <dgm:constr type="primFontSz" for="des" forName="childText_2" refType="primFontSz" refFor="des" refForName="childText_1" op="equ"/>
              <dgm:constr type="primFontSz" for="des" forName="childText_3" refType="primFontSz" refFor="des" refForName="childText_1" op="equ"/>
              <dgm:constr type="primFontSz" for="des" forName="childText_4" refType="primFontSz" refFor="des" refForName="childText_1" op="equ"/>
              <dgm:constr type="l" for="ch" forName="accentShape_4" refType="w" fact="0"/>
              <dgm:constr type="t" for="ch" forName="accentShape_1" refType="h" fact="0"/>
              <dgm:constr type="w" for="ch" forName="accentShape_1" refType="w" fact="0.2153"/>
              <dgm:constr type="h" for="ch" forName="accentShape_1" refType="h" fact="0.9952"/>
              <dgm:constr type="l" for="ch" forName="accentShape_3" refType="w" fact="0.2353"/>
              <dgm:constr type="t" for="ch" forName="accentShape_2" refType="h" fact="0.1192"/>
              <dgm:constr type="w" for="ch" forName="accentShape_2" refType="w" fact="0.2153"/>
              <dgm:constr type="h" for="ch" forName="accentShape_2" refType="h" fact="0.876"/>
              <dgm:constr type="l" for="ch" forName="accentShape_2" refType="w" fact="0.4699"/>
              <dgm:constr type="t" for="ch" forName="accentShape_3" refType="h" fact="0.2457"/>
              <dgm:constr type="w" for="ch" forName="accentShape_3" refType="w" fact="0.2153"/>
              <dgm:constr type="h" for="ch" forName="accentShape_3" refType="h" fact="0.7495"/>
              <dgm:constr type="l" for="ch" forName="accentShape_1" refType="w" fact="0.6997"/>
              <dgm:constr type="t" for="ch" forName="accentShape_4" refType="h" fact="0.3696"/>
              <dgm:constr type="w" for="ch" forName="accentShape_4" refType="w" fact="0.2153"/>
              <dgm:constr type="h" for="ch" forName="accentShape_4" refType="h" fact="0.6256"/>
              <dgm:constr type="l" for="ch" forName="parentText_4" refType="w" fact="0.16"/>
              <dgm:constr type="t" for="ch" forName="parentText_1" refType="h" fact="0"/>
              <dgm:constr type="w" for="ch" forName="parentText_1" refType="w" refFor="ch" refForName="accentShape_1" fact="0.26"/>
              <dgm:constr type="h" for="ch" forName="parentText_1" refType="h" refFor="ch" refForName="accentShape_1" fact="0.9"/>
              <dgm:constr type="l" for="ch" forName="parentText_3" refType="w" fact="0.3953"/>
              <dgm:constr type="t" for="ch" forName="parentText_2" refType="h" fact="0.1192"/>
              <dgm:constr type="w" for="ch" forName="parentText_2" refType="w" refFor="ch" refForName="accentShape_2" fact="0.26"/>
              <dgm:constr type="h" for="ch" forName="parentText_2" refType="h" refFor="ch" refForName="accentShape_2" fact="0.9"/>
              <dgm:constr type="l" for="ch" forName="parentText_2" refType="w" fact="0.6299"/>
              <dgm:constr type="t" for="ch" forName="parentText_3" refType="h" fact="0.2457"/>
              <dgm:constr type="w" for="ch" forName="parentText_3" refType="w" refFor="ch" refForName="accentShape_3" fact="0.26"/>
              <dgm:constr type="h" for="ch" forName="parentText_3" refType="h" refFor="ch" refForName="accentShape_3" fact="0.9"/>
              <dgm:constr type="l" for="ch" forName="parentText_1" refType="w" fact="0.8597"/>
              <dgm:constr type="t" for="ch" forName="parentText_4" refType="h" fact="0.3696"/>
              <dgm:constr type="w" for="ch" forName="parentText_4" refType="w" refFor="ch" refForName="accentShape_4" fact="0.26"/>
              <dgm:constr type="h" for="ch" forName="parentText_4" refType="h" refFor="ch" refForName="accentShape_4" fact="0.9"/>
              <dgm:constr type="l" for="ch" forName="childText_4" refType="w" fact="0"/>
              <dgm:constr type="t" for="ch" forName="childText_1" refType="h" fact="0"/>
              <dgm:constr type="w" for="ch" forName="childText_1" refType="w" refFor="ch" refForName="accentShape_1" fact="0.71"/>
              <dgm:constr type="h" for="ch" forName="childText_1" refType="h"/>
              <dgm:constr type="l" for="ch" forName="childText_3" refType="w" fact="0.2353"/>
              <dgm:constr type="t" for="ch" forName="childText_2" refType="h" fact="0.1192"/>
              <dgm:constr type="w" for="ch" forName="childText_2" refType="w" refFor="ch" refForName="accentShape_2" fact="0.71"/>
              <dgm:constr type="h" for="ch" forName="childText_2" refType="h" fact="0.8808"/>
              <dgm:constr type="l" for="ch" forName="childText_2" refType="w" fact="0.4699"/>
              <dgm:constr type="t" for="ch" forName="childText_3" refType="h" fact="0.2457"/>
              <dgm:constr type="w" for="ch" forName="childText_3" refType="w" refFor="ch" refForName="accentShape_3" fact="0.71"/>
              <dgm:constr type="h" for="ch" forName="childText_3" refType="h" fact="0.7543"/>
              <dgm:constr type="l" for="ch" forName="childText_1" refType="w" fact="0.6997"/>
              <dgm:constr type="t" for="ch" forName="childText_4" refType="h" fact="0.3696"/>
              <dgm:constr type="w" for="ch" forName="childText_4" refType="w" refFor="ch" refForName="accentShape_4" fact="0.71"/>
              <dgm:constr type="h" for="ch" forName="childText_4" refType="h" fact="0.6261"/>
            </dgm:constrLst>
          </dgm:else>
        </dgm:choose>
      </dgm:if>
      <dgm:if name="Name18" axis="ch" ptType="node" func="cnt" op="equ" val="5">
        <dgm:alg type="composite">
          <dgm:param type="ar" val="2.0125"/>
        </dgm:alg>
        <dgm:choose name="Name19">
          <dgm:if name="Name20" func="var" arg="dir" op="equ" val="norm">
            <dgm:constrLst>
              <dgm:constr type="primFontSz" for="des" forName="childText_1" val="65"/>
              <dgm:constr type="primFontSz" for="des" forName="parentText_1" val="65"/>
              <dgm:constr type="primFontSz" for="des" forName="childText_1" refType="primFontSz" refFor="des" refForName="parentText_1" op="lte"/>
              <dgm:constr type="primFontSz" for="des" forName="childText_2" refType="primFontSz" refFor="des" refForName="parentText_1" op="lte"/>
              <dgm:constr type="primFontSz" for="des" forName="childText_3" refType="primFontSz" refFor="des" refForName="parentText_1" op="lte"/>
              <dgm:constr type="primFontSz" for="des" forName="childText_4" refType="primFontSz" refFor="des" refForName="parentText_1" op="lte"/>
              <dgm:constr type="primFontSz" for="des" forName="childText_5" refType="primFontSz" refFor="des" refForName="parentText_1" op="lte"/>
              <dgm:constr type="primFontSz" for="des" forName="childText_1" refType="primFontSz" refFor="des" refForName="parentText_2" op="lte"/>
              <dgm:constr type="primFontSz" for="des" forName="childText_2" refType="primFontSz" refFor="des" refForName="parentText_2" op="lte"/>
              <dgm:constr type="primFontSz" for="des" forName="childText_3" refType="primFontSz" refFor="des" refForName="parentText_2" op="lte"/>
              <dgm:constr type="primFontSz" for="des" forName="childText_4" refType="primFontSz" refFor="des" refForName="parentText_2" op="lte"/>
              <dgm:constr type="primFontSz" for="des" forName="childText_5" refType="primFontSz" refFor="des" refForName="parentText_2" op="lte"/>
              <dgm:constr type="primFontSz" for="des" forName="childText_1" refType="primFontSz" refFor="des" refForName="parentText_3" op="lte"/>
              <dgm:constr type="primFontSz" for="des" forName="childText_2" refType="primFontSz" refFor="des" refForName="parentText_3" op="lte"/>
              <dgm:constr type="primFontSz" for="des" forName="childText_3" refType="primFontSz" refFor="des" refForName="parentText_3" op="lte"/>
              <dgm:constr type="primFontSz" for="des" forName="childText_4" refType="primFontSz" refFor="des" refForName="parentText_3" op="lte"/>
              <dgm:constr type="primFontSz" for="des" forName="childText_5" refType="primFontSz" refFor="des" refForName="parentText_3" op="lte"/>
              <dgm:constr type="primFontSz" for="des" forName="childText_1" refType="primFontSz" refFor="des" refForName="parentText_4" op="lte"/>
              <dgm:constr type="primFontSz" for="des" forName="childText_2" refType="primFontSz" refFor="des" refForName="parentText_4" op="lte"/>
              <dgm:constr type="primFontSz" for="des" forName="childText_3" refType="primFontSz" refFor="des" refForName="parentText_4" op="lte"/>
              <dgm:constr type="primFontSz" for="des" forName="childText_4" refType="primFontSz" refFor="des" refForName="parentText_4" op="lte"/>
              <dgm:constr type="primFontSz" for="des" forName="childText_5" refType="primFontSz" refFor="des" refForName="parentText_4" op="lte"/>
              <dgm:constr type="primFontSz" for="des" forName="childText_1" refType="primFontSz" refFor="des" refForName="parentText_5" op="lte"/>
              <dgm:constr type="primFontSz" for="des" forName="childText_2" refType="primFontSz" refFor="des" refForName="parentText_5" op="lte"/>
              <dgm:constr type="primFontSz" for="des" forName="childText_3" refType="primFontSz" refFor="des" refForName="parentText_5" op="lte"/>
              <dgm:constr type="primFontSz" for="des" forName="childText_4" refType="primFontSz" refFor="des" refForName="parentText_5" op="lte"/>
              <dgm:constr type="primFontSz" for="des" forName="childText_5" refType="primFontSz" refFor="des" refForName="parentText_5" op="lte"/>
              <dgm:constr type="primFontSz" for="des" forName="parentText_2" refType="primFontSz" refFor="des" refForName="parentText_1" op="equ"/>
              <dgm:constr type="primFontSz" for="des" forName="parentText_3" refType="primFontSz" refFor="des" refForName="parentText_1" op="equ"/>
              <dgm:constr type="primFontSz" for="des" forName="parentText_4" refType="primFontSz" refFor="des" refForName="parentText_1" op="equ"/>
              <dgm:constr type="primFontSz" for="des" forName="parentText_5" refType="primFontSz" refFor="des" refForName="parentText_1" op="equ"/>
              <dgm:constr type="primFontSz" for="des" forName="childText_2" refType="primFontSz" refFor="des" refForName="childText_1" op="equ"/>
              <dgm:constr type="primFontSz" for="des" forName="childText_3" refType="primFontSz" refFor="des" refForName="childText_1" op="equ"/>
              <dgm:constr type="primFontSz" for="des" forName="childText_4" refType="primFontSz" refFor="des" refForName="childText_1" op="equ"/>
              <dgm:constr type="primFontSz" for="des" forName="childText_5" refType="primFontSz" refFor="des" refForName="childText_1" op="equ"/>
              <dgm:constr type="l" for="ch" forName="accentShape_1" refType="w" fact="0"/>
              <dgm:constr type="t" for="ch" forName="accentShape_1" refType="h" fact="0"/>
              <dgm:constr type="w" for="ch" forName="accentShape_1" refType="w" fact="0.1759"/>
              <dgm:constr type="h" for="ch" forName="accentShape_1" refType="h" fact="0.9952"/>
              <dgm:constr type="l" for="ch" forName="accentShape_2" refType="w" fact="0.192"/>
              <dgm:constr type="t" for="ch" forName="accentShape_2" refType="h" fact="0.1196"/>
              <dgm:constr type="w" for="ch" forName="accentShape_2" refType="w" fact="0.1759"/>
              <dgm:constr type="h" for="ch" forName="accentShape_2" refType="h" fact="0.876"/>
              <dgm:constr type="l" for="ch" forName="accentShape_3" refType="w" fact="0.384"/>
              <dgm:constr type="t" for="ch" forName="accentShape_3" refType="h" fact="0.2457"/>
              <dgm:constr type="w" for="ch" forName="accentShape_3" refType="w" fact="0.1759"/>
              <dgm:constr type="h" for="ch" forName="accentShape_3" refType="h" fact="0.7499"/>
              <dgm:constr type="l" for="ch" forName="accentShape_4" refType="w" fact="0.5759"/>
              <dgm:constr type="t" for="ch" forName="accentShape_4" refType="h" fact="0.3739"/>
              <dgm:constr type="w" for="ch" forName="accentShape_4" refType="w" fact="0.1759"/>
              <dgm:constr type="h" for="ch" forName="accentShape_4" refType="h" fact="0.6217"/>
              <dgm:constr type="l" for="ch" forName="accentShape_5" refType="w" fact="0.7679"/>
              <dgm:constr type="t" for="ch" forName="accentShape_5" refType="h" fact="0.5"/>
              <dgm:constr type="w" for="ch" forName="accentShape_5" refType="w" fact="0.1759"/>
              <dgm:constr type="h" for="ch" forName="accentShape_5" refType="h" fact="0.4956"/>
              <dgm:constr type="l" for="ch" forName="parentText_1" refType="w" fact="0.125"/>
              <dgm:constr type="t" for="ch" forName="parentText_1" refType="h" fact="0"/>
              <dgm:constr type="w" for="ch" forName="parentText_1" refType="w" refFor="ch" refForName="accentShape_1" fact="0.26"/>
              <dgm:constr type="h" for="ch" forName="parentText_1" refType="h" refFor="ch" refForName="accentShape_1" fact="0.9"/>
              <dgm:constr type="l" for="ch" forName="parentText_2" refType="w" fact="0.317"/>
              <dgm:constr type="t" for="ch" forName="parentText_2" refType="h" fact="0.1196"/>
              <dgm:constr type="w" for="ch" forName="parentText_2" refType="w" refFor="ch" refForName="accentShape_2" fact="0.26"/>
              <dgm:constr type="h" for="ch" forName="parentText_2" refType="h" refFor="ch" refForName="accentShape_2" fact="0.9"/>
              <dgm:constr type="l" for="ch" forName="parentText_3" refType="w" fact="0.509"/>
              <dgm:constr type="t" for="ch" forName="parentText_3" refType="h" fact="0.2457"/>
              <dgm:constr type="w" for="ch" forName="parentText_3" refType="w" refFor="ch" refForName="accentShape_3" fact="0.26"/>
              <dgm:constr type="h" for="ch" forName="parentText_3" refType="h" refFor="ch" refForName="accentShape_3" fact="0.9"/>
              <dgm:constr type="l" for="ch" forName="parentText_4" refType="w" fact="0.7009"/>
              <dgm:constr type="t" for="ch" forName="parentText_4" refType="h" fact="0.3739"/>
              <dgm:constr type="w" for="ch" forName="parentText_4" refType="w" refFor="ch" refForName="accentShape_4" fact="0.26"/>
              <dgm:constr type="h" for="ch" forName="parentText_4" refType="h" refFor="ch" refForName="accentShape_4" fact="0.9"/>
              <dgm:constr type="l" for="ch" forName="parentText_5" refType="w" fact="0.8929"/>
              <dgm:constr type="t" for="ch" forName="parentText_5" refType="h" fact="0.5"/>
              <dgm:constr type="w" for="ch" forName="parentText_5" refType="w" refFor="ch" refForName="accentShape_5" fact="0.26"/>
              <dgm:constr type="h" for="ch" forName="parentText_5" refType="h" refFor="ch" refForName="accentShape_5" fact="0.9"/>
              <dgm:constr type="l" for="ch" forName="childText_1" refType="w" fact="0"/>
              <dgm:constr type="t" for="ch" forName="childText_1" refType="h" fact="0"/>
              <dgm:constr type="w" for="ch" forName="childText_1" refType="w" refFor="ch" refForName="accentShape_1" fact="0.71"/>
              <dgm:constr type="h" for="ch" forName="childText_1" refType="h"/>
              <dgm:constr type="l" for="ch" forName="childText_2" refType="w" fact="0.192"/>
              <dgm:constr type="t" for="ch" forName="childText_2" refType="h" fact="0.1192"/>
              <dgm:constr type="w" for="ch" forName="childText_2" refType="w" refFor="ch" refForName="accentShape_2" fact="0.71"/>
              <dgm:constr type="h" for="ch" forName="childText_2" refType="h" fact="0.876"/>
              <dgm:constr type="l" for="ch" forName="childText_3" refType="w" fact="0.384"/>
              <dgm:constr type="t" for="ch" forName="childText_3" refType="h" fact="0.2457"/>
              <dgm:constr type="w" for="ch" forName="childText_3" refType="w" refFor="ch" refForName="accentShape_3" fact="0.71"/>
              <dgm:constr type="h" for="ch" forName="childText_3" refType="h" fact="0.7499"/>
              <dgm:constr type="l" for="ch" forName="childText_4" refType="w" fact="0.5759"/>
              <dgm:constr type="t" for="ch" forName="childText_4" refType="h" fact="0.3739"/>
              <dgm:constr type="w" for="ch" forName="childText_4" refType="w" refFor="ch" refForName="accentShape_4" fact="0.71"/>
              <dgm:constr type="h" for="ch" forName="childText_4" refType="h" fact="0.6217"/>
              <dgm:constr type="l" for="ch" forName="childText_5" refType="w" fact="0.7679"/>
              <dgm:constr type="t" for="ch" forName="childText_5" refType="h" fact="0.5001"/>
              <dgm:constr type="w" for="ch" forName="childText_5" refType="w" refFor="ch" refForName="accentShape_5" fact="0.71"/>
              <dgm:constr type="h" for="ch" forName="childText_5" refType="h" fact="0.4956"/>
            </dgm:constrLst>
          </dgm:if>
          <dgm:else name="Name21">
            <dgm:constrLst>
              <dgm:constr type="primFontSz" for="des" forName="childText_1" val="65"/>
              <dgm:constr type="primFontSz" for="des" forName="parentText_1" val="65"/>
              <dgm:constr type="primFontSz" for="des" forName="childText_1" refType="primFontSz" refFor="des" refForName="parentText_1" op="lte"/>
              <dgm:constr type="primFontSz" for="des" forName="childText_2" refType="primFontSz" refFor="des" refForName="parentText_1" op="lte"/>
              <dgm:constr type="primFontSz" for="des" forName="childText_3" refType="primFontSz" refFor="des" refForName="parentText_1" op="lte"/>
              <dgm:constr type="primFontSz" for="des" forName="childText_4" refType="primFontSz" refFor="des" refForName="parentText_1" op="lte"/>
              <dgm:constr type="primFontSz" for="des" forName="childText_5" refType="primFontSz" refFor="des" refForName="parentText_1" op="lte"/>
              <dgm:constr type="primFontSz" for="des" forName="childText_1" refType="primFontSz" refFor="des" refForName="parentText_2" op="lte"/>
              <dgm:constr type="primFontSz" for="des" forName="childText_2" refType="primFontSz" refFor="des" refForName="parentText_2" op="lte"/>
              <dgm:constr type="primFontSz" for="des" forName="childText_3" refType="primFontSz" refFor="des" refForName="parentText_2" op="lte"/>
              <dgm:constr type="primFontSz" for="des" forName="childText_4" refType="primFontSz" refFor="des" refForName="parentText_2" op="lte"/>
              <dgm:constr type="primFontSz" for="des" forName="childText_5" refType="primFontSz" refFor="des" refForName="parentText_2" op="lte"/>
              <dgm:constr type="primFontSz" for="des" forName="childText_1" refType="primFontSz" refFor="des" refForName="parentText_3" op="lte"/>
              <dgm:constr type="primFontSz" for="des" forName="childText_2" refType="primFontSz" refFor="des" refForName="parentText_3" op="lte"/>
              <dgm:constr type="primFontSz" for="des" forName="childText_3" refType="primFontSz" refFor="des" refForName="parentText_3" op="lte"/>
              <dgm:constr type="primFontSz" for="des" forName="childText_4" refType="primFontSz" refFor="des" refForName="parentText_3" op="lte"/>
              <dgm:constr type="primFontSz" for="des" forName="childText_5" refType="primFontSz" refFor="des" refForName="parentText_3" op="lte"/>
              <dgm:constr type="primFontSz" for="des" forName="childText_1" refType="primFontSz" refFor="des" refForName="parentText_4" op="lte"/>
              <dgm:constr type="primFontSz" for="des" forName="childText_2" refType="primFontSz" refFor="des" refForName="parentText_4" op="lte"/>
              <dgm:constr type="primFontSz" for="des" forName="childText_3" refType="primFontSz" refFor="des" refForName="parentText_4" op="lte"/>
              <dgm:constr type="primFontSz" for="des" forName="childText_4" refType="primFontSz" refFor="des" refForName="parentText_4" op="lte"/>
              <dgm:constr type="primFontSz" for="des" forName="childText_5" refType="primFontSz" refFor="des" refForName="parentText_4" op="lte"/>
              <dgm:constr type="primFontSz" for="des" forName="childText_1" refType="primFontSz" refFor="des" refForName="parentText_5" op="lte"/>
              <dgm:constr type="primFontSz" for="des" forName="childText_2" refType="primFontSz" refFor="des" refForName="parentText_5" op="lte"/>
              <dgm:constr type="primFontSz" for="des" forName="childText_3" refType="primFontSz" refFor="des" refForName="parentText_5" op="lte"/>
              <dgm:constr type="primFontSz" for="des" forName="childText_4" refType="primFontSz" refFor="des" refForName="parentText_5" op="lte"/>
              <dgm:constr type="primFontSz" for="des" forName="childText_5" refType="primFontSz" refFor="des" refForName="parentText_5" op="lte"/>
              <dgm:constr type="primFontSz" for="des" forName="parentText_2" refType="primFontSz" refFor="des" refForName="parentText_1" op="equ"/>
              <dgm:constr type="primFontSz" for="des" forName="parentText_3" refType="primFontSz" refFor="des" refForName="parentText_1" op="equ"/>
              <dgm:constr type="primFontSz" for="des" forName="parentText_4" refType="primFontSz" refFor="des" refForName="parentText_1" op="equ"/>
              <dgm:constr type="primFontSz" for="des" forName="parentText_5" refType="primFontSz" refFor="des" refForName="parentText_1" op="equ"/>
              <dgm:constr type="primFontSz" for="des" forName="childText_2" refType="primFontSz" refFor="des" refForName="childText_1" op="equ"/>
              <dgm:constr type="primFontSz" for="des" forName="childText_3" refType="primFontSz" refFor="des" refForName="childText_1" op="equ"/>
              <dgm:constr type="primFontSz" for="des" forName="childText_4" refType="primFontSz" refFor="des" refForName="childText_1" op="equ"/>
              <dgm:constr type="primFontSz" for="des" forName="childText_5" refType="primFontSz" refFor="des" refForName="childText_1" op="equ"/>
              <dgm:constr type="l" for="ch" forName="accentShape_5" refType="w" fact="0"/>
              <dgm:constr type="t" for="ch" forName="accentShape_1" refType="h" fact="0"/>
              <dgm:constr type="w" for="ch" forName="accentShape_1" refType="w" fact="0.1759"/>
              <dgm:constr type="h" for="ch" forName="accentShape_1" refType="h" fact="0.9952"/>
              <dgm:constr type="l" for="ch" forName="accentShape_4" refType="w" fact="0.192"/>
              <dgm:constr type="t" for="ch" forName="accentShape_2" refType="h" fact="0.1196"/>
              <dgm:constr type="w" for="ch" forName="accentShape_2" refType="w" fact="0.1759"/>
              <dgm:constr type="h" for="ch" forName="accentShape_2" refType="h" fact="0.876"/>
              <dgm:constr type="l" for="ch" forName="accentShape_3" refType="w" fact="0.384"/>
              <dgm:constr type="t" for="ch" forName="accentShape_3" refType="h" fact="0.2457"/>
              <dgm:constr type="w" for="ch" forName="accentShape_3" refType="w" fact="0.1759"/>
              <dgm:constr type="h" for="ch" forName="accentShape_3" refType="h" fact="0.7499"/>
              <dgm:constr type="l" for="ch" forName="accentShape_2" refType="w" fact="0.5759"/>
              <dgm:constr type="t" for="ch" forName="accentShape_4" refType="h" fact="0.3739"/>
              <dgm:constr type="w" for="ch" forName="accentShape_4" refType="w" fact="0.1759"/>
              <dgm:constr type="h" for="ch" forName="accentShape_4" refType="h" fact="0.6217"/>
              <dgm:constr type="l" for="ch" forName="accentShape_1" refType="w" fact="0.7679"/>
              <dgm:constr type="t" for="ch" forName="accentShape_5" refType="h" fact="0.5"/>
              <dgm:constr type="w" for="ch" forName="accentShape_5" refType="w" fact="0.1759"/>
              <dgm:constr type="h" for="ch" forName="accentShape_5" refType="h" fact="0.4956"/>
              <dgm:constr type="l" for="ch" forName="parentText_5" refType="w" fact="0.125"/>
              <dgm:constr type="t" for="ch" forName="parentText_1" refType="h" fact="0"/>
              <dgm:constr type="w" for="ch" forName="parentText_1" refType="w" refFor="ch" refForName="accentShape_1" fact="0.26"/>
              <dgm:constr type="h" for="ch" forName="parentText_1" refType="h" refFor="ch" refForName="accentShape_1" fact="0.9"/>
              <dgm:constr type="l" for="ch" forName="parentText_4" refType="w" fact="0.317"/>
              <dgm:constr type="t" for="ch" forName="parentText_2" refType="h" fact="0.1196"/>
              <dgm:constr type="w" for="ch" forName="parentText_2" refType="w" refFor="ch" refForName="accentShape_2" fact="0.26"/>
              <dgm:constr type="h" for="ch" forName="parentText_2" refType="h" refFor="ch" refForName="accentShape_2" fact="0.9"/>
              <dgm:constr type="l" for="ch" forName="parentText_3" refType="w" fact="0.509"/>
              <dgm:constr type="t" for="ch" forName="parentText_3" refType="h" fact="0.2457"/>
              <dgm:constr type="w" for="ch" forName="parentText_3" refType="w" refFor="ch" refForName="accentShape_3" fact="0.26"/>
              <dgm:constr type="h" for="ch" forName="parentText_3" refType="h" refFor="ch" refForName="accentShape_3" fact="0.9"/>
              <dgm:constr type="l" for="ch" forName="parentText_2" refType="w" fact="0.7009"/>
              <dgm:constr type="t" for="ch" forName="parentText_4" refType="h" fact="0.3739"/>
              <dgm:constr type="w" for="ch" forName="parentText_4" refType="w" refFor="ch" refForName="accentShape_4" fact="0.26"/>
              <dgm:constr type="h" for="ch" forName="parentText_4" refType="h" refFor="ch" refForName="accentShape_4" fact="0.9"/>
              <dgm:constr type="l" for="ch" forName="parentText_1" refType="w" fact="0.8929"/>
              <dgm:constr type="t" for="ch" forName="parentText_5" refType="h" fact="0.5"/>
              <dgm:constr type="w" for="ch" forName="parentText_5" refType="w" refFor="ch" refForName="accentShape_5" fact="0.26"/>
              <dgm:constr type="h" for="ch" forName="parentText_5" refType="h" refFor="ch" refForName="accentShape_5" fact="0.9"/>
              <dgm:constr type="l" for="ch" forName="childText_5" refType="w" fact="0"/>
              <dgm:constr type="t" for="ch" forName="childText_1" refType="h" fact="0"/>
              <dgm:constr type="w" for="ch" forName="childText_1" refType="w" refFor="ch" refForName="accentShape_1" fact="0.71"/>
              <dgm:constr type="h" for="ch" forName="childText_1" refType="h"/>
              <dgm:constr type="l" for="ch" forName="childText_4" refType="w" fact="0.192"/>
              <dgm:constr type="t" for="ch" forName="childText_2" refType="h" fact="0.1192"/>
              <dgm:constr type="w" for="ch" forName="childText_2" refType="w" refFor="ch" refForName="accentShape_2" fact="0.71"/>
              <dgm:constr type="h" for="ch" forName="childText_2" refType="h" fact="0.876"/>
              <dgm:constr type="l" for="ch" forName="childText_3" refType="w" fact="0.384"/>
              <dgm:constr type="t" for="ch" forName="childText_3" refType="h" fact="0.2457"/>
              <dgm:constr type="w" for="ch" forName="childText_3" refType="w" refFor="ch" refForName="accentShape_3" fact="0.71"/>
              <dgm:constr type="h" for="ch" forName="childText_3" refType="h" fact="0.7499"/>
              <dgm:constr type="l" for="ch" forName="childText_2" refType="w" fact="0.5759"/>
              <dgm:constr type="t" for="ch" forName="childText_4" refType="h" fact="0.3739"/>
              <dgm:constr type="w" for="ch" forName="childText_4" refType="w" refFor="ch" refForName="accentShape_4" fact="0.71"/>
              <dgm:constr type="h" for="ch" forName="childText_4" refType="h" fact="0.6261"/>
              <dgm:constr type="l" for="ch" forName="childText_1" refType="w" fact="0.7679"/>
              <dgm:constr type="t" for="ch" forName="childText_5" refType="h" fact="0.5001"/>
              <dgm:constr type="w" for="ch" forName="childText_5" refType="w" refFor="ch" refForName="accentShape_5" fact="0.71"/>
              <dgm:constr type="h" for="ch" forName="childText_5" refType="h" fact="0.4999"/>
            </dgm:constrLst>
          </dgm:else>
        </dgm:choose>
      </dgm:if>
      <dgm:if name="Name22" axis="ch" ptType="node" func="cnt" op="equ" val="6">
        <dgm:alg type="composite">
          <dgm:param type="ar" val="2.4006"/>
        </dgm:alg>
        <dgm:shape xmlns:r="http://schemas.openxmlformats.org/officeDocument/2006/relationships" r:blip="">
          <dgm:adjLst/>
        </dgm:shape>
        <dgm:choose name="Name23">
          <dgm:if name="Name24" func="var" arg="dir" op="equ" val="norm">
            <dgm:constrLst>
              <dgm:constr type="primFontSz" for="des" forName="childText_1" val="65"/>
              <dgm:constr type="primFontSz" for="des" forName="parentText_1" val="65"/>
              <dgm:constr type="primFontSz" for="des" forName="childText_1" refType="primFontSz" refFor="des" refForName="parentText_1" op="lte"/>
              <dgm:constr type="primFontSz" for="des" forName="childText_2" refType="primFontSz" refFor="des" refForName="parentText_1" op="lte"/>
              <dgm:constr type="primFontSz" for="des" forName="childText_3" refType="primFontSz" refFor="des" refForName="parentText_1" op="lte"/>
              <dgm:constr type="primFontSz" for="des" forName="childText_4" refType="primFontSz" refFor="des" refForName="parentText_1" op="lte"/>
              <dgm:constr type="primFontSz" for="des" forName="childText_5" refType="primFontSz" refFor="des" refForName="parentText_1" op="lte"/>
              <dgm:constr type="primFontSz" for="des" forName="childText_6" refType="primFontSz" refFor="des" refForName="parentText_1" op="lte"/>
              <dgm:constr type="primFontSz" for="des" forName="childText_1" refType="primFontSz" refFor="des" refForName="parentText_2" op="lte"/>
              <dgm:constr type="primFontSz" for="des" forName="childText_2" refType="primFontSz" refFor="des" refForName="parentText_2" op="lte"/>
              <dgm:constr type="primFontSz" for="des" forName="childText_3" refType="primFontSz" refFor="des" refForName="parentText_2" op="lte"/>
              <dgm:constr type="primFontSz" for="des" forName="childText_4" refType="primFontSz" refFor="des" refForName="parentText_2" op="lte"/>
              <dgm:constr type="primFontSz" for="des" forName="childText_5" refType="primFontSz" refFor="des" refForName="parentText_2" op="lte"/>
              <dgm:constr type="primFontSz" for="des" forName="childText_6" refType="primFontSz" refFor="des" refForName="parentText_2" op="lte"/>
              <dgm:constr type="primFontSz" for="des" forName="childText_1" refType="primFontSz" refFor="des" refForName="parentText_3" op="lte"/>
              <dgm:constr type="primFontSz" for="des" forName="childText_2" refType="primFontSz" refFor="des" refForName="parentText_3" op="lte"/>
              <dgm:constr type="primFontSz" for="des" forName="childText_3" refType="primFontSz" refFor="des" refForName="parentText_3" op="lte"/>
              <dgm:constr type="primFontSz" for="des" forName="childText_4" refType="primFontSz" refFor="des" refForName="parentText_3" op="lte"/>
              <dgm:constr type="primFontSz" for="des" forName="childText_5" refType="primFontSz" refFor="des" refForName="parentText_3" op="lte"/>
              <dgm:constr type="primFontSz" for="des" forName="childText_6" refType="primFontSz" refFor="des" refForName="parentText_3" op="lte"/>
              <dgm:constr type="primFontSz" for="des" forName="childText_1" refType="primFontSz" refFor="des" refForName="parentText_4" op="lte"/>
              <dgm:constr type="primFontSz" for="des" forName="childText_2" refType="primFontSz" refFor="des" refForName="parentText_4" op="lte"/>
              <dgm:constr type="primFontSz" for="des" forName="childText_3" refType="primFontSz" refFor="des" refForName="parentText_4" op="lte"/>
              <dgm:constr type="primFontSz" for="des" forName="childText_4" refType="primFontSz" refFor="des" refForName="parentText_4" op="lte"/>
              <dgm:constr type="primFontSz" for="des" forName="childText_5" refType="primFontSz" refFor="des" refForName="parentText_4" op="lte"/>
              <dgm:constr type="primFontSz" for="des" forName="childText_6" refType="primFontSz" refFor="des" refForName="parentText_4" op="lte"/>
              <dgm:constr type="primFontSz" for="des" forName="childText_1" refType="primFontSz" refFor="des" refForName="parentText_5" op="lte"/>
              <dgm:constr type="primFontSz" for="des" forName="childText_2" refType="primFontSz" refFor="des" refForName="parentText_5" op="lte"/>
              <dgm:constr type="primFontSz" for="des" forName="childText_3" refType="primFontSz" refFor="des" refForName="parentText_5" op="lte"/>
              <dgm:constr type="primFontSz" for="des" forName="childText_4" refType="primFontSz" refFor="des" refForName="parentText_5" op="lte"/>
              <dgm:constr type="primFontSz" for="des" forName="childText_5" refType="primFontSz" refFor="des" refForName="parentText_5" op="lte"/>
              <dgm:constr type="primFontSz" for="des" forName="childText_6" refType="primFontSz" refFor="des" refForName="parentText_5" op="lte"/>
              <dgm:constr type="primFontSz" for="des" forName="childText_1" refType="primFontSz" refFor="des" refForName="parentText_6" op="lte"/>
              <dgm:constr type="primFontSz" for="des" forName="childText_2" refType="primFontSz" refFor="des" refForName="parentText_6" op="lte"/>
              <dgm:constr type="primFontSz" for="des" forName="childText_3" refType="primFontSz" refFor="des" refForName="parentText_6" op="lte"/>
              <dgm:constr type="primFontSz" for="des" forName="childText_4" refType="primFontSz" refFor="des" refForName="parentText_6" op="lte"/>
              <dgm:constr type="primFontSz" for="des" forName="childText_5" refType="primFontSz" refFor="des" refForName="parentText_6" op="lte"/>
              <dgm:constr type="primFontSz" for="des" forName="childText_6" refType="primFontSz" refFor="des" refForName="parentText_6" op="lte"/>
              <dgm:constr type="primFontSz" for="des" forName="parentText_2" refType="primFontSz" refFor="des" refForName="parentText_1" op="equ"/>
              <dgm:constr type="primFontSz" for="des" forName="parentText_3" refType="primFontSz" refFor="des" refForName="parentText_1" op="equ"/>
              <dgm:constr type="primFontSz" for="des" forName="parentText_4" refType="primFontSz" refFor="des" refForName="parentText_1" op="equ"/>
              <dgm:constr type="primFontSz" for="des" forName="parentText_5" refType="primFontSz" refFor="des" refForName="parentText_1" op="equ"/>
              <dgm:constr type="primFontSz" for="des" forName="parentText_6" refType="primFontSz" refFor="des" refForName="parentText_1" op="equ"/>
              <dgm:constr type="primFontSz" for="des" forName="childText_2" refType="primFontSz" refFor="des" refForName="childText_1" op="equ"/>
              <dgm:constr type="primFontSz" for="des" forName="childText_3" refType="primFontSz" refFor="des" refForName="childText_1" op="equ"/>
              <dgm:constr type="primFontSz" for="des" forName="childText_4" refType="primFontSz" refFor="des" refForName="childText_1" op="equ"/>
              <dgm:constr type="primFontSz" for="des" forName="childText_5" refType="primFontSz" refFor="des" refForName="childText_1" op="equ"/>
              <dgm:constr type="primFontSz" for="des" forName="childText_6" refType="primFontSz" refFor="des" refForName="childText_1" op="equ"/>
              <dgm:constr type="l" for="ch" forName="accentShape_1" refType="w" fact="0"/>
              <dgm:constr type="t" for="ch" forName="accentShape_1" refType="h" fact="0"/>
              <dgm:constr type="w" for="ch" forName="accentShape_1" refType="w" fact="0.1473"/>
              <dgm:constr type="h" for="ch" forName="accentShape_1" refType="h"/>
              <dgm:constr type="l" for="ch" forName="accentShape_2" refType="w" fact="0.1608"/>
              <dgm:constr type="t" for="ch" forName="accentShape_2" refType="h" fact="0.1"/>
              <dgm:constr type="w" for="ch" forName="accentShape_2" refType="w" fact="0.1473"/>
              <dgm:constr type="h" for="ch" forName="accentShape_2" refType="h" fact="0.9"/>
              <dgm:constr type="l" for="ch" forName="accentShape_3" refType="w" fact="0.3216"/>
              <dgm:constr type="t" for="ch" forName="accentShape_3" refType="h" fact="0.2"/>
              <dgm:constr type="w" for="ch" forName="accentShape_3" refType="w" fact="0.1473"/>
              <dgm:constr type="h" for="ch" forName="accentShape_3" refType="h" fact="0.8"/>
              <dgm:constr type="l" for="ch" forName="accentShape_4" refType="w" fact="0.4824"/>
              <dgm:constr type="t" for="ch" forName="accentShape_4" refType="h" fact="0.3"/>
              <dgm:constr type="w" for="ch" forName="accentShape_4" refType="w" fact="0.1473"/>
              <dgm:constr type="h" for="ch" forName="accentShape_4" refType="h" fact="0.7"/>
              <dgm:constr type="l" for="ch" forName="accentShape_5" refType="w" fact="0.6432"/>
              <dgm:constr type="t" for="ch" forName="accentShape_5" refType="h" fact="0.4"/>
              <dgm:constr type="w" for="ch" forName="accentShape_5" refType="w" fact="0.1473"/>
              <dgm:constr type="h" for="ch" forName="accentShape_5" refType="h" fact="0.6"/>
              <dgm:constr type="l" for="ch" forName="accentShape_6" refType="w" fact="0.8056"/>
              <dgm:constr type="t" for="ch" forName="accentShape_6" refType="h" fact="0.5"/>
              <dgm:constr type="w" for="ch" forName="accentShape_6" refType="w" fact="0.1473"/>
              <dgm:constr type="h" for="ch" forName="accentShape_6" refType="h" fact="0.5"/>
              <dgm:constr type="l" for="ch" forName="childText_1" refType="w" fact="0"/>
              <dgm:constr type="t" for="ch" forName="childText_1" refType="h" fact="0"/>
              <dgm:constr type="w" for="ch" forName="childText_1" refType="w" refFor="ch" refForName="accentShape_1" fact="0.7"/>
              <dgm:constr type="h" for="ch" forName="childText_1" refType="h" refFor="ch" refForName="accentShape_1"/>
              <dgm:constr type="l" for="ch" forName="childText_2" refType="w" fact="0.1608"/>
              <dgm:constr type="t" for="ch" forName="childText_2" refType="h" fact="0.1"/>
              <dgm:constr type="w" for="ch" forName="childText_2" refType="w" refFor="ch" refForName="accentShape_2" fact="0.7"/>
              <dgm:constr type="h" for="ch" forName="childText_2" refType="h" refFor="ch" refForName="accentShape_2"/>
              <dgm:constr type="l" for="ch" forName="childText_3" refType="w" fact="0.3216"/>
              <dgm:constr type="t" for="ch" forName="childText_3" refType="h" fact="0.2"/>
              <dgm:constr type="w" for="ch" forName="childText_3" refType="w" refFor="ch" refForName="accentShape_3" fact="0.7"/>
              <dgm:constr type="h" for="ch" forName="childText_3" refType="h" refFor="ch" refForName="accentShape_3"/>
              <dgm:constr type="l" for="ch" forName="childText_4" refType="w" fact="0.4824"/>
              <dgm:constr type="t" for="ch" forName="childText_4" refType="h" fact="0.3"/>
              <dgm:constr type="w" for="ch" forName="childText_4" refType="w" refFor="ch" refForName="accentShape_4" fact="0.7"/>
              <dgm:constr type="h" for="ch" forName="childText_4" refType="h" refFor="ch" refForName="accentShape_4"/>
              <dgm:constr type="l" for="ch" forName="childText_5" refType="w" fact="0.6432"/>
              <dgm:constr type="t" for="ch" forName="childText_5" refType="h" fact="0.4"/>
              <dgm:constr type="w" for="ch" forName="childText_5" refType="w" refFor="ch" refForName="accentShape_5" fact="0.7"/>
              <dgm:constr type="h" for="ch" forName="childText_5" refType="h" refFor="ch" refForName="accentShape_5"/>
              <dgm:constr type="l" for="ch" forName="childText_6" refType="w" fact="0.8056"/>
              <dgm:constr type="t" for="ch" forName="childText_6" refType="h" fact="0.5"/>
              <dgm:constr type="w" for="ch" forName="childText_6" refType="w" refFor="ch" refForName="accentShape_6" fact="0.7"/>
              <dgm:constr type="h" for="ch" forName="childText_6" refType="h" refFor="ch" refForName="accentShape_6"/>
              <dgm:constr type="l" for="ch" forName="parentText_1" refType="w" fact="0.1045"/>
              <dgm:constr type="t" for="ch" forName="parentText_1" refType="h" fact="0"/>
              <dgm:constr type="w" for="ch" forName="parentText_1" refType="w" refFor="ch" refForName="accentShape_1" fact="0.26"/>
              <dgm:constr type="h" for="ch" forName="parentText_1" refType="h" refFor="ch" refForName="accentShape_1" fact="0.9"/>
              <dgm:constr type="l" for="ch" forName="parentText_2" refType="w" fact="0.2653"/>
              <dgm:constr type="t" for="ch" forName="parentText_2" refType="h" fact="0.1"/>
              <dgm:constr type="w" for="ch" forName="parentText_2" refType="w" refFor="ch" refForName="accentShape_2" fact="0.26"/>
              <dgm:constr type="h" for="ch" forName="parentText_2" refType="h" refFor="ch" refForName="accentShape_2" fact="0.9"/>
              <dgm:constr type="l" for="ch" forName="parentText_3" refType="w" fact="0.4261"/>
              <dgm:constr type="t" for="ch" forName="parentText_3" refType="h" fact="0.2"/>
              <dgm:constr type="w" for="ch" forName="parentText_3" refType="w" refFor="ch" refForName="accentShape_3" fact="0.26"/>
              <dgm:constr type="h" for="ch" forName="parentText_3" refType="h" refFor="ch" refForName="accentShape_3" fact="0.9"/>
              <dgm:constr type="l" for="ch" forName="parentText_4" refType="w" fact="0.5869"/>
              <dgm:constr type="t" for="ch" forName="parentText_4" refType="h" fact="0.3"/>
              <dgm:constr type="w" for="ch" forName="parentText_4" refType="w" refFor="ch" refForName="accentShape_4" fact="0.26"/>
              <dgm:constr type="h" for="ch" forName="parentText_4" refType="h" refFor="ch" refForName="accentShape_4" fact="0.9"/>
              <dgm:constr type="l" for="ch" forName="parentText_5" refType="w" fact="0.7477"/>
              <dgm:constr type="t" for="ch" forName="parentText_5" refType="h" fact="0.4"/>
              <dgm:constr type="w" for="ch" forName="parentText_5" refType="w" refFor="ch" refForName="accentShape_5" fact="0.26"/>
              <dgm:constr type="h" for="ch" forName="parentText_5" refType="h" refFor="ch" refForName="accentShape_5" fact="0.9"/>
              <dgm:constr type="l" for="ch" forName="parentText_6" refType="w" fact="0.9101"/>
              <dgm:constr type="t" for="ch" forName="parentText_6" refType="h" fact="0.5"/>
              <dgm:constr type="w" for="ch" forName="parentText_6" refType="w" refFor="ch" refForName="accentShape_6" fact="0.26"/>
              <dgm:constr type="h" for="ch" forName="parentText_6" refType="h" refFor="ch" refForName="accentShape_6" fact="0.9"/>
            </dgm:constrLst>
          </dgm:if>
          <dgm:else name="Name25">
            <dgm:constrLst>
              <dgm:constr type="primFontSz" for="des" forName="childText_1" val="65"/>
              <dgm:constr type="primFontSz" for="des" forName="parentText_1" val="65"/>
              <dgm:constr type="primFontSz" for="des" forName="childText_1" refType="primFontSz" refFor="des" refForName="parentText_1" op="lte"/>
              <dgm:constr type="primFontSz" for="des" forName="childText_2" refType="primFontSz" refFor="des" refForName="parentText_1" op="lte"/>
              <dgm:constr type="primFontSz" for="des" forName="childText_3" refType="primFontSz" refFor="des" refForName="parentText_1" op="lte"/>
              <dgm:constr type="primFontSz" for="des" forName="childText_4" refType="primFontSz" refFor="des" refForName="parentText_1" op="lte"/>
              <dgm:constr type="primFontSz" for="des" forName="childText_5" refType="primFontSz" refFor="des" refForName="parentText_1" op="lte"/>
              <dgm:constr type="primFontSz" for="des" forName="childText_6" refType="primFontSz" refFor="des" refForName="parentText_1" op="lte"/>
              <dgm:constr type="primFontSz" for="des" forName="childText_1" refType="primFontSz" refFor="des" refForName="parentText_2" op="lte"/>
              <dgm:constr type="primFontSz" for="des" forName="childText_2" refType="primFontSz" refFor="des" refForName="parentText_2" op="lte"/>
              <dgm:constr type="primFontSz" for="des" forName="childText_3" refType="primFontSz" refFor="des" refForName="parentText_2" op="lte"/>
              <dgm:constr type="primFontSz" for="des" forName="childText_4" refType="primFontSz" refFor="des" refForName="parentText_2" op="lte"/>
              <dgm:constr type="primFontSz" for="des" forName="childText_5" refType="primFontSz" refFor="des" refForName="parentText_2" op="lte"/>
              <dgm:constr type="primFontSz" for="des" forName="childText_6" refType="primFontSz" refFor="des" refForName="parentText_2" op="lte"/>
              <dgm:constr type="primFontSz" for="des" forName="childText_1" refType="primFontSz" refFor="des" refForName="parentText_3" op="lte"/>
              <dgm:constr type="primFontSz" for="des" forName="childText_2" refType="primFontSz" refFor="des" refForName="parentText_3" op="lte"/>
              <dgm:constr type="primFontSz" for="des" forName="childText_3" refType="primFontSz" refFor="des" refForName="parentText_3" op="lte"/>
              <dgm:constr type="primFontSz" for="des" forName="childText_4" refType="primFontSz" refFor="des" refForName="parentText_3" op="lte"/>
              <dgm:constr type="primFontSz" for="des" forName="childText_5" refType="primFontSz" refFor="des" refForName="parentText_3" op="lte"/>
              <dgm:constr type="primFontSz" for="des" forName="childText_6" refType="primFontSz" refFor="des" refForName="parentText_3" op="lte"/>
              <dgm:constr type="primFontSz" for="des" forName="childText_1" refType="primFontSz" refFor="des" refForName="parentText_4" op="lte"/>
              <dgm:constr type="primFontSz" for="des" forName="childText_2" refType="primFontSz" refFor="des" refForName="parentText_4" op="lte"/>
              <dgm:constr type="primFontSz" for="des" forName="childText_3" refType="primFontSz" refFor="des" refForName="parentText_4" op="lte"/>
              <dgm:constr type="primFontSz" for="des" forName="childText_4" refType="primFontSz" refFor="des" refForName="parentText_4" op="lte"/>
              <dgm:constr type="primFontSz" for="des" forName="childText_5" refType="primFontSz" refFor="des" refForName="parentText_4" op="lte"/>
              <dgm:constr type="primFontSz" for="des" forName="childText_6" refType="primFontSz" refFor="des" refForName="parentText_4" op="lte"/>
              <dgm:constr type="primFontSz" for="des" forName="childText_1" refType="primFontSz" refFor="des" refForName="parentText_5" op="lte"/>
              <dgm:constr type="primFontSz" for="des" forName="childText_2" refType="primFontSz" refFor="des" refForName="parentText_5" op="lte"/>
              <dgm:constr type="primFontSz" for="des" forName="childText_3" refType="primFontSz" refFor="des" refForName="parentText_5" op="lte"/>
              <dgm:constr type="primFontSz" for="des" forName="childText_4" refType="primFontSz" refFor="des" refForName="parentText_5" op="lte"/>
              <dgm:constr type="primFontSz" for="des" forName="childText_5" refType="primFontSz" refFor="des" refForName="parentText_5" op="lte"/>
              <dgm:constr type="primFontSz" for="des" forName="childText_6" refType="primFontSz" refFor="des" refForName="parentText_5" op="lte"/>
              <dgm:constr type="primFontSz" for="des" forName="childText_1" refType="primFontSz" refFor="des" refForName="parentText_6" op="lte"/>
              <dgm:constr type="primFontSz" for="des" forName="childText_2" refType="primFontSz" refFor="des" refForName="parentText_6" op="lte"/>
              <dgm:constr type="primFontSz" for="des" forName="childText_3" refType="primFontSz" refFor="des" refForName="parentText_6" op="lte"/>
              <dgm:constr type="primFontSz" for="des" forName="childText_4" refType="primFontSz" refFor="des" refForName="parentText_6" op="lte"/>
              <dgm:constr type="primFontSz" for="des" forName="childText_5" refType="primFontSz" refFor="des" refForName="parentText_6" op="lte"/>
              <dgm:constr type="primFontSz" for="des" forName="childText_6" refType="primFontSz" refFor="des" refForName="parentText_6" op="lte"/>
              <dgm:constr type="primFontSz" for="des" forName="parentText_2" refType="primFontSz" refFor="des" refForName="parentText_1" op="equ"/>
              <dgm:constr type="primFontSz" for="des" forName="parentText_3" refType="primFontSz" refFor="des" refForName="parentText_1" op="equ"/>
              <dgm:constr type="primFontSz" for="des" forName="parentText_4" refType="primFontSz" refFor="des" refForName="parentText_1" op="equ"/>
              <dgm:constr type="primFontSz" for="des" forName="parentText_5" refType="primFontSz" refFor="des" refForName="parentText_1" op="equ"/>
              <dgm:constr type="primFontSz" for="des" forName="parentText_6" refType="primFontSz" refFor="des" refForName="parentText_1" op="equ"/>
              <dgm:constr type="primFontSz" for="des" forName="childText_2" refType="primFontSz" refFor="des" refForName="childText_1" op="equ"/>
              <dgm:constr type="primFontSz" for="des" forName="childText_3" refType="primFontSz" refFor="des" refForName="childText_1" op="equ"/>
              <dgm:constr type="primFontSz" for="des" forName="childText_4" refType="primFontSz" refFor="des" refForName="childText_1" op="equ"/>
              <dgm:constr type="primFontSz" for="des" forName="childText_5" refType="primFontSz" refFor="des" refForName="childText_1" op="equ"/>
              <dgm:constr type="primFontSz" for="des" forName="childText_6" refType="primFontSz" refFor="des" refForName="childText_1" op="equ"/>
              <dgm:constr type="l" for="ch" forName="accentShape_6" refType="w" fact="0"/>
              <dgm:constr type="t" for="ch" forName="accentShape_1" refType="h" fact="0"/>
              <dgm:constr type="w" for="ch" forName="accentShape_1" refType="w" fact="0.1473"/>
              <dgm:constr type="h" for="ch" forName="accentShape_1" refType="h"/>
              <dgm:constr type="l" for="ch" forName="accentShape_5" refType="w" fact="0.1608"/>
              <dgm:constr type="t" for="ch" forName="accentShape_2" refType="h" fact="0.1"/>
              <dgm:constr type="w" for="ch" forName="accentShape_2" refType="w" fact="0.1473"/>
              <dgm:constr type="h" for="ch" forName="accentShape_2" refType="h" fact="0.9"/>
              <dgm:constr type="l" for="ch" forName="accentShape_4" refType="w" fact="0.3216"/>
              <dgm:constr type="t" for="ch" forName="accentShape_3" refType="h" fact="0.2"/>
              <dgm:constr type="w" for="ch" forName="accentShape_3" refType="w" fact="0.1473"/>
              <dgm:constr type="h" for="ch" forName="accentShape_3" refType="h" fact="0.8"/>
              <dgm:constr type="l" for="ch" forName="accentShape_3" refType="w" fact="0.4824"/>
              <dgm:constr type="t" for="ch" forName="accentShape_4" refType="h" fact="0.3"/>
              <dgm:constr type="w" for="ch" forName="accentShape_4" refType="w" fact="0.1473"/>
              <dgm:constr type="h" for="ch" forName="accentShape_4" refType="h" fact="0.7"/>
              <dgm:constr type="l" for="ch" forName="accentShape_2" refType="w" fact="0.6432"/>
              <dgm:constr type="t" for="ch" forName="accentShape_5" refType="h" fact="0.4"/>
              <dgm:constr type="w" for="ch" forName="accentShape_5" refType="w" fact="0.1473"/>
              <dgm:constr type="h" for="ch" forName="accentShape_5" refType="h" fact="0.6"/>
              <dgm:constr type="l" for="ch" forName="accentShape_1" refType="w" fact="0.8056"/>
              <dgm:constr type="t" for="ch" forName="accentShape_6" refType="h" fact="0.5"/>
              <dgm:constr type="w" for="ch" forName="accentShape_6" refType="w" fact="0.1473"/>
              <dgm:constr type="h" for="ch" forName="accentShape_6" refType="h" fact="0.5"/>
              <dgm:constr type="l" for="ch" forName="childText_6" refType="w" fact="0"/>
              <dgm:constr type="t" for="ch" forName="childText_1" refType="h" fact="0"/>
              <dgm:constr type="w" for="ch" forName="childText_1" refType="w" refFor="ch" refForName="accentShape_1" fact="0.7"/>
              <dgm:constr type="h" for="ch" forName="childText_1" refType="h" refFor="ch" refForName="accentShape_1"/>
              <dgm:constr type="l" for="ch" forName="childText_5" refType="w" fact="0.1608"/>
              <dgm:constr type="t" for="ch" forName="childText_2" refType="h" fact="0.1"/>
              <dgm:constr type="w" for="ch" forName="childText_2" refType="w" refFor="ch" refForName="accentShape_2" fact="0.7"/>
              <dgm:constr type="h" for="ch" forName="childText_2" refType="h" refFor="ch" refForName="accentShape_2"/>
              <dgm:constr type="l" for="ch" forName="childText_4" refType="w" fact="0.3216"/>
              <dgm:constr type="t" for="ch" forName="childText_3" refType="h" fact="0.2"/>
              <dgm:constr type="w" for="ch" forName="childText_3" refType="w" refFor="ch" refForName="accentShape_3" fact="0.7"/>
              <dgm:constr type="h" for="ch" forName="childText_3" refType="h" refFor="ch" refForName="accentShape_3"/>
              <dgm:constr type="l" for="ch" forName="childText_3" refType="w" fact="0.4824"/>
              <dgm:constr type="t" for="ch" forName="childText_4" refType="h" fact="0.3"/>
              <dgm:constr type="w" for="ch" forName="childText_4" refType="w" refFor="ch" refForName="accentShape_4" fact="0.7"/>
              <dgm:constr type="h" for="ch" forName="childText_4" refType="h" refFor="ch" refForName="accentShape_4"/>
              <dgm:constr type="l" for="ch" forName="childText_2" refType="w" fact="0.6432"/>
              <dgm:constr type="t" for="ch" forName="childText_5" refType="h" fact="0.4"/>
              <dgm:constr type="w" for="ch" forName="childText_5" refType="w" refFor="ch" refForName="accentShape_5" fact="0.7"/>
              <dgm:constr type="h" for="ch" forName="childText_5" refType="h" refFor="ch" refForName="accentShape_5"/>
              <dgm:constr type="l" for="ch" forName="childText_1" refType="w" fact="0.8056"/>
              <dgm:constr type="t" for="ch" forName="childText_6" refType="h" fact="0.5"/>
              <dgm:constr type="w" for="ch" forName="childText_6" refType="w" refFor="ch" refForName="accentShape_6" fact="0.7"/>
              <dgm:constr type="h" for="ch" forName="childText_6" refType="h" refFor="ch" refForName="accentShape_6"/>
              <dgm:constr type="l" for="ch" forName="parentText_6" refType="w" fact="0.1045"/>
              <dgm:constr type="t" for="ch" forName="parentText_1" refType="h" fact="0"/>
              <dgm:constr type="w" for="ch" forName="parentText_1" refType="w" refFor="ch" refForName="accentShape_1" fact="0.26"/>
              <dgm:constr type="h" for="ch" forName="parentText_1" refType="h" refFor="ch" refForName="accentShape_1" fact="0.9"/>
              <dgm:constr type="l" for="ch" forName="parentText_5" refType="w" fact="0.2653"/>
              <dgm:constr type="t" for="ch" forName="parentText_2" refType="h" fact="0.1"/>
              <dgm:constr type="w" for="ch" forName="parentText_2" refType="w" refFor="ch" refForName="accentShape_2" fact="0.26"/>
              <dgm:constr type="h" for="ch" forName="parentText_2" refType="h" refFor="ch" refForName="accentShape_2" fact="0.9"/>
              <dgm:constr type="l" for="ch" forName="parentText_4" refType="w" fact="0.4261"/>
              <dgm:constr type="t" for="ch" forName="parentText_3" refType="h" fact="0.2"/>
              <dgm:constr type="w" for="ch" forName="parentText_3" refType="w" refFor="ch" refForName="accentShape_3" fact="0.26"/>
              <dgm:constr type="h" for="ch" forName="parentText_3" refType="h" refFor="ch" refForName="accentShape_3" fact="0.9"/>
              <dgm:constr type="l" for="ch" forName="parentText_3" refType="w" fact="0.5869"/>
              <dgm:constr type="t" for="ch" forName="parentText_4" refType="h" fact="0.3"/>
              <dgm:constr type="w" for="ch" forName="parentText_4" refType="w" refFor="ch" refForName="accentShape_4" fact="0.26"/>
              <dgm:constr type="h" for="ch" forName="parentText_4" refType="h" refFor="ch" refForName="accentShape_4" fact="0.9"/>
              <dgm:constr type="l" for="ch" forName="parentText_2" refType="w" fact="0.7477"/>
              <dgm:constr type="t" for="ch" forName="parentText_5" refType="h" fact="0.4"/>
              <dgm:constr type="w" for="ch" forName="parentText_5" refType="w" refFor="ch" refForName="accentShape_5" fact="0.26"/>
              <dgm:constr type="h" for="ch" forName="parentText_5" refType="h" refFor="ch" refForName="accentShape_5" fact="0.9"/>
              <dgm:constr type="l" for="ch" forName="parentText_1" refType="w" fact="0.9101"/>
              <dgm:constr type="t" for="ch" forName="parentText_6" refType="h" fact="0.5"/>
              <dgm:constr type="w" for="ch" forName="parentText_6" refType="w" refFor="ch" refForName="accentShape_6" fact="0.26"/>
              <dgm:constr type="h" for="ch" forName="parentText_6" refType="h" refFor="ch" refForName="accentShape_6" fact="0.9"/>
            </dgm:constrLst>
          </dgm:else>
        </dgm:choose>
      </dgm:if>
      <dgm:else name="Name26">
        <dgm:alg type="composite">
          <dgm:param type="ar" val="2.7874"/>
        </dgm:alg>
        <dgm:shape xmlns:r="http://schemas.openxmlformats.org/officeDocument/2006/relationships" r:blip="">
          <dgm:adjLst/>
        </dgm:shape>
        <dgm:choose name="Name27">
          <dgm:if name="Name28" func="var" arg="dir" op="equ" val="norm">
            <dgm:constrLst>
              <dgm:constr type="primFontSz" for="des" forName="childText_1" val="65"/>
              <dgm:constr type="primFontSz" for="des" forName="parentText_1" val="65"/>
              <dgm:constr type="primFontSz" for="des" forName="childText_1" refType="primFontSz" refFor="des" refForName="parentText_1" op="lte"/>
              <dgm:constr type="primFontSz" for="des" forName="childText_2" refType="primFontSz" refFor="des" refForName="parentText_1" op="lte"/>
              <dgm:constr type="primFontSz" for="des" forName="childText_3" refType="primFontSz" refFor="des" refForName="parentText_1" op="lte"/>
              <dgm:constr type="primFontSz" for="des" forName="childText_4" refType="primFontSz" refFor="des" refForName="parentText_1" op="lte"/>
              <dgm:constr type="primFontSz" for="des" forName="childText_5" refType="primFontSz" refFor="des" refForName="parentText_1" op="lte"/>
              <dgm:constr type="primFontSz" for="des" forName="childText_6" refType="primFontSz" refFor="des" refForName="parentText_1" op="lte"/>
              <dgm:constr type="primFontSz" for="des" forName="childText_7" refType="primFontSz" refFor="des" refForName="parentText_1" op="lte"/>
              <dgm:constr type="primFontSz" for="des" forName="childText_1" refType="primFontSz" refFor="des" refForName="parentText_2" op="lte"/>
              <dgm:constr type="primFontSz" for="des" forName="childText_2" refType="primFontSz" refFor="des" refForName="parentText_2" op="lte"/>
              <dgm:constr type="primFontSz" for="des" forName="childText_3" refType="primFontSz" refFor="des" refForName="parentText_2" op="lte"/>
              <dgm:constr type="primFontSz" for="des" forName="childText_4" refType="primFontSz" refFor="des" refForName="parentText_2" op="lte"/>
              <dgm:constr type="primFontSz" for="des" forName="childText_5" refType="primFontSz" refFor="des" refForName="parentText_2" op="lte"/>
              <dgm:constr type="primFontSz" for="des" forName="childText_6" refType="primFontSz" refFor="des" refForName="parentText_2" op="lte"/>
              <dgm:constr type="primFontSz" for="des" forName="childText_7" refType="primFontSz" refFor="des" refForName="parentText_2" op="lte"/>
              <dgm:constr type="primFontSz" for="des" forName="childText_1" refType="primFontSz" refFor="des" refForName="parentText_3" op="lte"/>
              <dgm:constr type="primFontSz" for="des" forName="childText_2" refType="primFontSz" refFor="des" refForName="parentText_3" op="lte"/>
              <dgm:constr type="primFontSz" for="des" forName="childText_3" refType="primFontSz" refFor="des" refForName="parentText_3" op="lte"/>
              <dgm:constr type="primFontSz" for="des" forName="childText_4" refType="primFontSz" refFor="des" refForName="parentText_3" op="lte"/>
              <dgm:constr type="primFontSz" for="des" forName="childText_5" refType="primFontSz" refFor="des" refForName="parentText_3" op="lte"/>
              <dgm:constr type="primFontSz" for="des" forName="childText_6" refType="primFontSz" refFor="des" refForName="parentText_3" op="lte"/>
              <dgm:constr type="primFontSz" for="des" forName="childText_7" refType="primFontSz" refFor="des" refForName="parentText_3" op="lte"/>
              <dgm:constr type="primFontSz" for="des" forName="childText_1" refType="primFontSz" refFor="des" refForName="parentText_4" op="lte"/>
              <dgm:constr type="primFontSz" for="des" forName="childText_2" refType="primFontSz" refFor="des" refForName="parentText_4" op="lte"/>
              <dgm:constr type="primFontSz" for="des" forName="childText_3" refType="primFontSz" refFor="des" refForName="parentText_4" op="lte"/>
              <dgm:constr type="primFontSz" for="des" forName="childText_4" refType="primFontSz" refFor="des" refForName="parentText_4" op="lte"/>
              <dgm:constr type="primFontSz" for="des" forName="childText_5" refType="primFontSz" refFor="des" refForName="parentText_4" op="lte"/>
              <dgm:constr type="primFontSz" for="des" forName="childText_6" refType="primFontSz" refFor="des" refForName="parentText_4" op="lte"/>
              <dgm:constr type="primFontSz" for="des" forName="childText_7" refType="primFontSz" refFor="des" refForName="parentText_4" op="lte"/>
              <dgm:constr type="primFontSz" for="des" forName="childText_1" refType="primFontSz" refFor="des" refForName="parentText_5" op="lte"/>
              <dgm:constr type="primFontSz" for="des" forName="childText_2" refType="primFontSz" refFor="des" refForName="parentText_5" op="lte"/>
              <dgm:constr type="primFontSz" for="des" forName="childText_3" refType="primFontSz" refFor="des" refForName="parentText_5" op="lte"/>
              <dgm:constr type="primFontSz" for="des" forName="childText_4" refType="primFontSz" refFor="des" refForName="parentText_5" op="lte"/>
              <dgm:constr type="primFontSz" for="des" forName="childText_5" refType="primFontSz" refFor="des" refForName="parentText_5" op="lte"/>
              <dgm:constr type="primFontSz" for="des" forName="childText_6" refType="primFontSz" refFor="des" refForName="parentText_5" op="lte"/>
              <dgm:constr type="primFontSz" for="des" forName="childText_7" refType="primFontSz" refFor="des" refForName="parentText_5" op="lte"/>
              <dgm:constr type="primFontSz" for="des" forName="childText_1" refType="primFontSz" refFor="des" refForName="parentText_6" op="lte"/>
              <dgm:constr type="primFontSz" for="des" forName="childText_2" refType="primFontSz" refFor="des" refForName="parentText_6" op="lte"/>
              <dgm:constr type="primFontSz" for="des" forName="childText_3" refType="primFontSz" refFor="des" refForName="parentText_6" op="lte"/>
              <dgm:constr type="primFontSz" for="des" forName="childText_4" refType="primFontSz" refFor="des" refForName="parentText_6" op="lte"/>
              <dgm:constr type="primFontSz" for="des" forName="childText_5" refType="primFontSz" refFor="des" refForName="parentText_6" op="lte"/>
              <dgm:constr type="primFontSz" for="des" forName="childText_6" refType="primFontSz" refFor="des" refForName="parentText_6" op="lte"/>
              <dgm:constr type="primFontSz" for="des" forName="childText_7" refType="primFontSz" refFor="des" refForName="parentText_6" op="lte"/>
              <dgm:constr type="primFontSz" for="des" forName="childText_1" refType="primFontSz" refFor="des" refForName="parentText_7" op="lte"/>
              <dgm:constr type="primFontSz" for="des" forName="childText_2" refType="primFontSz" refFor="des" refForName="parentText_7" op="lte"/>
              <dgm:constr type="primFontSz" for="des" forName="childText_3" refType="primFontSz" refFor="des" refForName="parentText_7" op="lte"/>
              <dgm:constr type="primFontSz" for="des" forName="childText_4" refType="primFontSz" refFor="des" refForName="parentText_7" op="lte"/>
              <dgm:constr type="primFontSz" for="des" forName="childText_5" refType="primFontSz" refFor="des" refForName="parentText_7" op="lte"/>
              <dgm:constr type="primFontSz" for="des" forName="childText_6" refType="primFontSz" refFor="des" refForName="parentText_7" op="lte"/>
              <dgm:constr type="primFontSz" for="des" forName="childText_7" refType="primFontSz" refFor="des" refForName="parentText_7" op="lte"/>
              <dgm:constr type="primFontSz" for="des" forName="parentText_2" refType="primFontSz" refFor="des" refForName="parentText_1" op="equ"/>
              <dgm:constr type="primFontSz" for="des" forName="parentText_3" refType="primFontSz" refFor="des" refForName="parentText_1" op="equ"/>
              <dgm:constr type="primFontSz" for="des" forName="parentText_4" refType="primFontSz" refFor="des" refForName="parentText_1" op="equ"/>
              <dgm:constr type="primFontSz" for="des" forName="parentText_5" refType="primFontSz" refFor="des" refForName="parentText_1" op="equ"/>
              <dgm:constr type="primFontSz" for="des" forName="parentText_6" refType="primFontSz" refFor="des" refForName="parentText_1" op="equ"/>
              <dgm:constr type="primFontSz" for="des" forName="parentText_7" refType="primFontSz" refFor="des" refForName="parentText_1" op="equ"/>
              <dgm:constr type="primFontSz" for="des" forName="childText_2" refType="primFontSz" refFor="des" refForName="childText_1" op="equ"/>
              <dgm:constr type="primFontSz" for="des" forName="childText_3" refType="primFontSz" refFor="des" refForName="childText_1" op="equ"/>
              <dgm:constr type="primFontSz" for="des" forName="childText_4" refType="primFontSz" refFor="des" refForName="childText_1" op="equ"/>
              <dgm:constr type="primFontSz" for="des" forName="childText_5" refType="primFontSz" refFor="des" refForName="childText_1" op="equ"/>
              <dgm:constr type="primFontSz" for="des" forName="childText_6" refType="primFontSz" refFor="des" refForName="childText_1" op="equ"/>
              <dgm:constr type="primFontSz" for="des" forName="childText_7" refType="primFontSz" refFor="des" refForName="childText_1" op="equ"/>
              <dgm:constr type="l" for="ch" forName="accentShape_1" refType="w" fact="0"/>
              <dgm:constr type="t" for="ch" forName="accentShape_1" refType="h" fact="0"/>
              <dgm:constr type="w" for="ch" forName="accentShape_1" refType="w" fact="0.1269"/>
              <dgm:constr type="h" for="ch" forName="accentShape_1" refType="h"/>
              <dgm:constr type="l" for="ch" forName="accentShape_2" refType="w" fact="0.1385"/>
              <dgm:constr type="t" for="ch" forName="accentShape_2" refType="h" fact="0.0833"/>
              <dgm:constr type="w" for="ch" forName="accentShape_2" refType="w" fact="0.1269"/>
              <dgm:constr type="h" for="ch" forName="accentShape_2" refType="h" fact="0.9165"/>
              <dgm:constr type="l" for="ch" forName="accentShape_3" refType="w" fact="0.277"/>
              <dgm:constr type="t" for="ch" forName="accentShape_3" refType="h" fact="0.1666"/>
              <dgm:constr type="w" for="ch" forName="accentShape_3" refType="w" fact="0.1269"/>
              <dgm:constr type="h" for="ch" forName="accentShape_3" refType="h" fact="0.8332"/>
              <dgm:constr type="l" for="ch" forName="accentShape_4" refType="w" fact="0.4155"/>
              <dgm:constr type="t" for="ch" forName="accentShape_4" refType="h" fact="0.2499"/>
              <dgm:constr type="w" for="ch" forName="accentShape_4" refType="w" fact="0.1269"/>
              <dgm:constr type="h" for="ch" forName="accentShape_4" refType="h" fact="0.7499"/>
              <dgm:constr type="l" for="ch" forName="accentShape_5" refType="w" fact="0.5539"/>
              <dgm:constr type="t" for="ch" forName="accentShape_5" refType="h" fact="0.3332"/>
              <dgm:constr type="w" for="ch" forName="accentShape_5" refType="w" fact="0.1269"/>
              <dgm:constr type="h" for="ch" forName="accentShape_5" refType="h" fact="0.6666"/>
              <dgm:constr type="l" for="ch" forName="accentShape_6" refType="w" fact="0.6938"/>
              <dgm:constr type="t" for="ch" forName="accentShape_6" refType="h" fact="0.4165"/>
              <dgm:constr type="w" for="ch" forName="accentShape_6" refType="w" fact="0.1269"/>
              <dgm:constr type="h" for="ch" forName="accentShape_6" refType="h" fact="0.5833"/>
              <dgm:constr type="l" for="ch" forName="accentShape_7" refType="w" fact="0.8326"/>
              <dgm:constr type="t" for="ch" forName="accentShape_7" refType="h" fact="0.5"/>
              <dgm:constr type="w" for="ch" forName="accentShape_7" refType="w" fact="0.1269"/>
              <dgm:constr type="h" for="ch" forName="accentShape_7" refType="h" fact="0.5"/>
              <dgm:constr type="l" for="ch" forName="parentText_1" refType="w" fact="0.0888"/>
              <dgm:constr type="t" for="ch" forName="parentText_1" refType="h" fact="0"/>
              <dgm:constr type="w" for="ch" forName="parentText_1" refType="w" refFor="ch" refForName="accentShape_1" fact="0.26"/>
              <dgm:constr type="h" for="ch" forName="parentText_1" refType="h" refFor="ch" refForName="accentShape_1" fact="0.9"/>
              <dgm:constr type="l" for="ch" forName="parentText_2" refType="w" fact="0.2273"/>
              <dgm:constr type="t" for="ch" forName="parentText_2" refType="h" fact="0.0833"/>
              <dgm:constr type="w" for="ch" forName="parentText_2" refType="w" refFor="ch" refForName="accentShape_2" fact="0.26"/>
              <dgm:constr type="h" for="ch" forName="parentText_2" refType="h" refFor="ch" refForName="accentShape_2" fact="0.9"/>
              <dgm:constr type="l" for="ch" forName="parentText_3" refType="w" fact="0.36583"/>
              <dgm:constr type="t" for="ch" forName="parentText_3" refType="h" fact="0.1666"/>
              <dgm:constr type="w" for="ch" forName="parentText_3" refType="w" refFor="ch" refForName="accentShape_3" fact="0.26"/>
              <dgm:constr type="h" for="ch" forName="parentText_3" refType="h" refFor="ch" refForName="accentShape_3" fact="0.9"/>
              <dgm:constr type="l" for="ch" forName="parentText_4" refType="w" fact="0.5043"/>
              <dgm:constr type="t" for="ch" forName="parentText_4" refType="h" fact="0.2499"/>
              <dgm:constr type="w" for="ch" forName="parentText_4" refType="w" refFor="ch" refForName="accentShape_4" fact="0.26"/>
              <dgm:constr type="h" for="ch" forName="parentText_4" refType="h" refFor="ch" refForName="accentShape_4" fact="0.9"/>
              <dgm:constr type="l" for="ch" forName="parentText_5" refType="w" fact="0.6427"/>
              <dgm:constr type="t" for="ch" forName="parentText_5" refType="h" fact="0.3332"/>
              <dgm:constr type="w" for="ch" forName="parentText_5" refType="w" refFor="ch" refForName="accentShape_5" fact="0.26"/>
              <dgm:constr type="h" for="ch" forName="parentText_5" refType="h" refFor="ch" refForName="accentShape_5" fact="0.9"/>
              <dgm:constr type="l" for="ch" forName="parentText_6" refType="w" fact="0.78263"/>
              <dgm:constr type="t" for="ch" forName="parentText_6" refType="h" fact="0.4165"/>
              <dgm:constr type="w" for="ch" forName="parentText_6" refType="w" refFor="ch" refForName="accentShape_6" fact="0.26"/>
              <dgm:constr type="h" for="ch" forName="parentText_6" refType="h" refFor="ch" refForName="accentShape_6" fact="0.9"/>
              <dgm:constr type="l" for="ch" forName="parentText_7" refType="w" fact="0.92143"/>
              <dgm:constr type="t" for="ch" forName="parentText_7" refType="h" fact="0.5"/>
              <dgm:constr type="w" for="ch" forName="parentText_7" refType="w" refFor="ch" refForName="accentShape_7" fact="0.26"/>
              <dgm:constr type="h" for="ch" forName="parentText_7" refType="h" refFor="ch" refForName="accentShape_7" fact="0.9"/>
              <dgm:constr type="l" for="ch" forName="childText_1" refType="w" fact="0"/>
              <dgm:constr type="t" for="ch" forName="childText_1" refType="h" fact="0"/>
              <dgm:constr type="w" for="ch" forName="childText_1" refType="w" refFor="ch" refForName="accentShape_1" fact="0.7"/>
              <dgm:constr type="h" for="ch" forName="childText_1" refType="h" refFor="ch" refForName="accentShape_1"/>
              <dgm:constr type="l" for="ch" forName="childText_2" refType="w" fact="0.1385"/>
              <dgm:constr type="t" for="ch" forName="childText_2" refType="h" fact="0.0833"/>
              <dgm:constr type="w" for="ch" forName="childText_2" refType="w" refFor="ch" refForName="accentShape_2" fact="0.7"/>
              <dgm:constr type="h" for="ch" forName="childText_2" refType="h" refFor="ch" refForName="accentShape_2"/>
              <dgm:constr type="l" for="ch" forName="childText_3" refType="w" fact="0.277"/>
              <dgm:constr type="t" for="ch" forName="childText_3" refType="h" fact="0.1666"/>
              <dgm:constr type="w" for="ch" forName="childText_3" refType="w" refFor="ch" refForName="accentShape_3" fact="0.7"/>
              <dgm:constr type="h" for="ch" forName="childText_3" refType="h" refFor="ch" refForName="accentShape_3"/>
              <dgm:constr type="l" for="ch" forName="childText_4" refType="w" fact="0.4155"/>
              <dgm:constr type="t" for="ch" forName="childText_4" refType="h" fact="0.2499"/>
              <dgm:constr type="w" for="ch" forName="childText_4" refType="w" refFor="ch" refForName="accentShape_4" fact="0.7"/>
              <dgm:constr type="h" for="ch" forName="childText_4" refType="h" refFor="ch" refForName="accentShape_4"/>
              <dgm:constr type="l" for="ch" forName="childText_5" refType="w" fact="0.5539"/>
              <dgm:constr type="t" for="ch" forName="childText_5" refType="h" fact="0.3332"/>
              <dgm:constr type="w" for="ch" forName="childText_5" refType="w" refFor="ch" refForName="accentShape_5" fact="0.7"/>
              <dgm:constr type="h" for="ch" forName="childText_5" refType="h" refFor="ch" refForName="accentShape_5"/>
              <dgm:constr type="l" for="ch" forName="childText_6" refType="w" fact="0.6938"/>
              <dgm:constr type="t" for="ch" forName="childText_6" refType="h" fact="0.4165"/>
              <dgm:constr type="w" for="ch" forName="childText_6" refType="w" refFor="ch" refForName="accentShape_6" fact="0.7"/>
              <dgm:constr type="h" for="ch" forName="childText_6" refType="h" refFor="ch" refForName="accentShape_6"/>
              <dgm:constr type="l" for="ch" forName="childText_7" refType="w" fact="0.8326"/>
              <dgm:constr type="t" for="ch" forName="childText_7" refType="h" fact="0.5"/>
              <dgm:constr type="w" for="ch" forName="childText_7" refType="w" refFor="ch" refForName="accentShape_7" fact="0.7"/>
              <dgm:constr type="h" for="ch" forName="childText_7" refType="h" refFor="ch" refForName="accentShape_7"/>
            </dgm:constrLst>
          </dgm:if>
          <dgm:else name="Name29">
            <dgm:constrLst>
              <dgm:constr type="primFontSz" for="des" forName="childText_1" val="65"/>
              <dgm:constr type="primFontSz" for="des" forName="parentText_1" val="65"/>
              <dgm:constr type="primFontSz" for="des" forName="childText_1" refType="primFontSz" refFor="des" refForName="parentText_1" op="lte"/>
              <dgm:constr type="primFontSz" for="des" forName="childText_2" refType="primFontSz" refFor="des" refForName="parentText_1" op="lte"/>
              <dgm:constr type="primFontSz" for="des" forName="childText_3" refType="primFontSz" refFor="des" refForName="parentText_1" op="lte"/>
              <dgm:constr type="primFontSz" for="des" forName="childText_4" refType="primFontSz" refFor="des" refForName="parentText_1" op="lte"/>
              <dgm:constr type="primFontSz" for="des" forName="childText_5" refType="primFontSz" refFor="des" refForName="parentText_1" op="lte"/>
              <dgm:constr type="primFontSz" for="des" forName="childText_6" refType="primFontSz" refFor="des" refForName="parentText_1" op="lte"/>
              <dgm:constr type="primFontSz" for="des" forName="childText_7" refType="primFontSz" refFor="des" refForName="parentText_1" op="lte"/>
              <dgm:constr type="primFontSz" for="des" forName="childText_1" refType="primFontSz" refFor="des" refForName="parentText_2" op="lte"/>
              <dgm:constr type="primFontSz" for="des" forName="childText_2" refType="primFontSz" refFor="des" refForName="parentText_2" op="lte"/>
              <dgm:constr type="primFontSz" for="des" forName="childText_3" refType="primFontSz" refFor="des" refForName="parentText_2" op="lte"/>
              <dgm:constr type="primFontSz" for="des" forName="childText_4" refType="primFontSz" refFor="des" refForName="parentText_2" op="lte"/>
              <dgm:constr type="primFontSz" for="des" forName="childText_5" refType="primFontSz" refFor="des" refForName="parentText_2" op="lte"/>
              <dgm:constr type="primFontSz" for="des" forName="childText_6" refType="primFontSz" refFor="des" refForName="parentText_2" op="lte"/>
              <dgm:constr type="primFontSz" for="des" forName="childText_7" refType="primFontSz" refFor="des" refForName="parentText_2" op="lte"/>
              <dgm:constr type="primFontSz" for="des" forName="childText_1" refType="primFontSz" refFor="des" refForName="parentText_3" op="lte"/>
              <dgm:constr type="primFontSz" for="des" forName="childText_2" refType="primFontSz" refFor="des" refForName="parentText_3" op="lte"/>
              <dgm:constr type="primFontSz" for="des" forName="childText_3" refType="primFontSz" refFor="des" refForName="parentText_3" op="lte"/>
              <dgm:constr type="primFontSz" for="des" forName="childText_4" refType="primFontSz" refFor="des" refForName="parentText_3" op="lte"/>
              <dgm:constr type="primFontSz" for="des" forName="childText_5" refType="primFontSz" refFor="des" refForName="parentText_3" op="lte"/>
              <dgm:constr type="primFontSz" for="des" forName="childText_6" refType="primFontSz" refFor="des" refForName="parentText_3" op="lte"/>
              <dgm:constr type="primFontSz" for="des" forName="childText_7" refType="primFontSz" refFor="des" refForName="parentText_3" op="lte"/>
              <dgm:constr type="primFontSz" for="des" forName="childText_1" refType="primFontSz" refFor="des" refForName="parentText_4" op="lte"/>
              <dgm:constr type="primFontSz" for="des" forName="childText_2" refType="primFontSz" refFor="des" refForName="parentText_4" op="lte"/>
              <dgm:constr type="primFontSz" for="des" forName="childText_3" refType="primFontSz" refFor="des" refForName="parentText_4" op="lte"/>
              <dgm:constr type="primFontSz" for="des" forName="childText_4" refType="primFontSz" refFor="des" refForName="parentText_4" op="lte"/>
              <dgm:constr type="primFontSz" for="des" forName="childText_5" refType="primFontSz" refFor="des" refForName="parentText_4" op="lte"/>
              <dgm:constr type="primFontSz" for="des" forName="childText_6" refType="primFontSz" refFor="des" refForName="parentText_4" op="lte"/>
              <dgm:constr type="primFontSz" for="des" forName="childText_7" refType="primFontSz" refFor="des" refForName="parentText_4" op="lte"/>
              <dgm:constr type="primFontSz" for="des" forName="childText_1" refType="primFontSz" refFor="des" refForName="parentText_5" op="lte"/>
              <dgm:constr type="primFontSz" for="des" forName="childText_2" refType="primFontSz" refFor="des" refForName="parentText_5" op="lte"/>
              <dgm:constr type="primFontSz" for="des" forName="childText_3" refType="primFontSz" refFor="des" refForName="parentText_5" op="lte"/>
              <dgm:constr type="primFontSz" for="des" forName="childText_4" refType="primFontSz" refFor="des" refForName="parentText_5" op="lte"/>
              <dgm:constr type="primFontSz" for="des" forName="childText_5" refType="primFontSz" refFor="des" refForName="parentText_5" op="lte"/>
              <dgm:constr type="primFontSz" for="des" forName="childText_6" refType="primFontSz" refFor="des" refForName="parentText_5" op="lte"/>
              <dgm:constr type="primFontSz" for="des" forName="childText_7" refType="primFontSz" refFor="des" refForName="parentText_5" op="lte"/>
              <dgm:constr type="primFontSz" for="des" forName="childText_1" refType="primFontSz" refFor="des" refForName="parentText_6" op="lte"/>
              <dgm:constr type="primFontSz" for="des" forName="childText_2" refType="primFontSz" refFor="des" refForName="parentText_6" op="lte"/>
              <dgm:constr type="primFontSz" for="des" forName="childText_3" refType="primFontSz" refFor="des" refForName="parentText_6" op="lte"/>
              <dgm:constr type="primFontSz" for="des" forName="childText_4" refType="primFontSz" refFor="des" refForName="parentText_6" op="lte"/>
              <dgm:constr type="primFontSz" for="des" forName="childText_5" refType="primFontSz" refFor="des" refForName="parentText_6" op="lte"/>
              <dgm:constr type="primFontSz" for="des" forName="childText_6" refType="primFontSz" refFor="des" refForName="parentText_6" op="lte"/>
              <dgm:constr type="primFontSz" for="des" forName="childText_7" refType="primFontSz" refFor="des" refForName="parentText_6" op="lte"/>
              <dgm:constr type="primFontSz" for="des" forName="childText_1" refType="primFontSz" refFor="des" refForName="parentText_7" op="lte"/>
              <dgm:constr type="primFontSz" for="des" forName="childText_2" refType="primFontSz" refFor="des" refForName="parentText_7" op="lte"/>
              <dgm:constr type="primFontSz" for="des" forName="childText_3" refType="primFontSz" refFor="des" refForName="parentText_7" op="lte"/>
              <dgm:constr type="primFontSz" for="des" forName="childText_4" refType="primFontSz" refFor="des" refForName="parentText_7" op="lte"/>
              <dgm:constr type="primFontSz" for="des" forName="childText_5" refType="primFontSz" refFor="des" refForName="parentText_7" op="lte"/>
              <dgm:constr type="primFontSz" for="des" forName="childText_6" refType="primFontSz" refFor="des" refForName="parentText_7" op="lte"/>
              <dgm:constr type="primFontSz" for="des" forName="childText_7" refType="primFontSz" refFor="des" refForName="parentText_7" op="lte"/>
              <dgm:constr type="primFontSz" for="des" forName="parentText_2" refType="primFontSz" refFor="des" refForName="parentText_1" op="equ"/>
              <dgm:constr type="primFontSz" for="des" forName="parentText_3" refType="primFontSz" refFor="des" refForName="parentText_1" op="equ"/>
              <dgm:constr type="primFontSz" for="des" forName="parentText_4" refType="primFontSz" refFor="des" refForName="parentText_1" op="equ"/>
              <dgm:constr type="primFontSz" for="des" forName="parentText_5" refType="primFontSz" refFor="des" refForName="parentText_1" op="equ"/>
              <dgm:constr type="primFontSz" for="des" forName="parentText_6" refType="primFontSz" refFor="des" refForName="parentText_1" op="equ"/>
              <dgm:constr type="primFontSz" for="des" forName="parentText_7" refType="primFontSz" refFor="des" refForName="parentText_1" op="equ"/>
              <dgm:constr type="primFontSz" for="des" forName="childText_2" refType="primFontSz" refFor="des" refForName="childText_1" op="equ"/>
              <dgm:constr type="primFontSz" for="des" forName="childText_3" refType="primFontSz" refFor="des" refForName="childText_1" op="equ"/>
              <dgm:constr type="primFontSz" for="des" forName="childText_4" refType="primFontSz" refFor="des" refForName="childText_1" op="equ"/>
              <dgm:constr type="primFontSz" for="des" forName="childText_5" refType="primFontSz" refFor="des" refForName="childText_1" op="equ"/>
              <dgm:constr type="primFontSz" for="des" forName="childText_6" refType="primFontSz" refFor="des" refForName="childText_1" op="equ"/>
              <dgm:constr type="primFontSz" for="des" forName="childText_7" refType="primFontSz" refFor="des" refForName="childText_1" op="equ"/>
              <dgm:constr type="l" for="ch" forName="accentShape_7" refType="w" fact="0"/>
              <dgm:constr type="t" for="ch" forName="accentShape_1" refType="h" fact="0"/>
              <dgm:constr type="w" for="ch" forName="accentShape_1" refType="w" fact="0.1269"/>
              <dgm:constr type="h" for="ch" forName="accentShape_1" refType="h"/>
              <dgm:constr type="l" for="ch" forName="accentShape_6" refType="w" fact="0.1385"/>
              <dgm:constr type="t" for="ch" forName="accentShape_2" refType="h" fact="0.0833"/>
              <dgm:constr type="w" for="ch" forName="accentShape_2" refType="w" fact="0.1269"/>
              <dgm:constr type="h" for="ch" forName="accentShape_2" refType="h" fact="0.9165"/>
              <dgm:constr type="l" for="ch" forName="accentShape_5" refType="w" fact="0.277"/>
              <dgm:constr type="t" for="ch" forName="accentShape_3" refType="h" fact="0.1666"/>
              <dgm:constr type="w" for="ch" forName="accentShape_3" refType="w" fact="0.1269"/>
              <dgm:constr type="h" for="ch" forName="accentShape_3" refType="h" fact="0.8332"/>
              <dgm:constr type="l" for="ch" forName="accentShape_4" refType="w" fact="0.4155"/>
              <dgm:constr type="t" for="ch" forName="accentShape_4" refType="h" fact="0.2499"/>
              <dgm:constr type="w" for="ch" forName="accentShape_4" refType="w" fact="0.1269"/>
              <dgm:constr type="h" for="ch" forName="accentShape_4" refType="h" fact="0.7499"/>
              <dgm:constr type="l" for="ch" forName="accentShape_3" refType="w" fact="0.5539"/>
              <dgm:constr type="t" for="ch" forName="accentShape_5" refType="h" fact="0.3332"/>
              <dgm:constr type="w" for="ch" forName="accentShape_5" refType="w" fact="0.1269"/>
              <dgm:constr type="h" for="ch" forName="accentShape_5" refType="h" fact="0.6666"/>
              <dgm:constr type="l" for="ch" forName="accentShape_2" refType="w" fact="0.6938"/>
              <dgm:constr type="t" for="ch" forName="accentShape_6" refType="h" fact="0.4165"/>
              <dgm:constr type="w" for="ch" forName="accentShape_6" refType="w" fact="0.1269"/>
              <dgm:constr type="h" for="ch" forName="accentShape_6" refType="h" fact="0.5833"/>
              <dgm:constr type="l" for="ch" forName="accentShape_1" refType="w" fact="0.8326"/>
              <dgm:constr type="t" for="ch" forName="accentShape_7" refType="h" fact="0.5"/>
              <dgm:constr type="w" for="ch" forName="accentShape_7" refType="w" fact="0.1269"/>
              <dgm:constr type="h" for="ch" forName="accentShape_7" refType="h" fact="0.5"/>
              <dgm:constr type="l" for="ch" forName="parentText_7" refType="w" fact="0.0888"/>
              <dgm:constr type="t" for="ch" forName="parentText_1" refType="h" fact="0"/>
              <dgm:constr type="w" for="ch" forName="parentText_1" refType="w" refFor="ch" refForName="accentShape_1" fact="0.26"/>
              <dgm:constr type="h" for="ch" forName="parentText_1" refType="h" refFor="ch" refForName="accentShape_1" fact="0.9"/>
              <dgm:constr type="l" for="ch" forName="parentText_6" refType="w" fact="0.2273"/>
              <dgm:constr type="t" for="ch" forName="parentText_2" refType="h" fact="0.0833"/>
              <dgm:constr type="w" for="ch" forName="parentText_2" refType="w" refFor="ch" refForName="accentShape_2" fact="0.26"/>
              <dgm:constr type="h" for="ch" forName="parentText_2" refType="h" refFor="ch" refForName="accentShape_2" fact="0.9"/>
              <dgm:constr type="l" for="ch" forName="parentText_5" refType="w" fact="0.36583"/>
              <dgm:constr type="t" for="ch" forName="parentText_3" refType="h" fact="0.1666"/>
              <dgm:constr type="w" for="ch" forName="parentText_3" refType="w" refFor="ch" refForName="accentShape_3" fact="0.26"/>
              <dgm:constr type="h" for="ch" forName="parentText_3" refType="h" refFor="ch" refForName="accentShape_3" fact="0.9"/>
              <dgm:constr type="l" for="ch" forName="parentText_4" refType="w" fact="0.5043"/>
              <dgm:constr type="t" for="ch" forName="parentText_4" refType="h" fact="0.2499"/>
              <dgm:constr type="w" for="ch" forName="parentText_4" refType="w" refFor="ch" refForName="accentShape_4" fact="0.26"/>
              <dgm:constr type="h" for="ch" forName="parentText_4" refType="h" refFor="ch" refForName="accentShape_4" fact="0.9"/>
              <dgm:constr type="l" for="ch" forName="parentText_3" refType="w" fact="0.6427"/>
              <dgm:constr type="t" for="ch" forName="parentText_5" refType="h" fact="0.3332"/>
              <dgm:constr type="w" for="ch" forName="parentText_5" refType="w" refFor="ch" refForName="accentShape_5" fact="0.26"/>
              <dgm:constr type="h" for="ch" forName="parentText_5" refType="h" refFor="ch" refForName="accentShape_5" fact="0.9"/>
              <dgm:constr type="l" for="ch" forName="parentText_2" refType="w" fact="0.78263"/>
              <dgm:constr type="t" for="ch" forName="parentText_6" refType="h" fact="0.4165"/>
              <dgm:constr type="w" for="ch" forName="parentText_6" refType="w" refFor="ch" refForName="accentShape_6" fact="0.26"/>
              <dgm:constr type="h" for="ch" forName="parentText_6" refType="h" refFor="ch" refForName="accentShape_6" fact="0.9"/>
              <dgm:constr type="l" for="ch" forName="parentText_1" refType="w" fact="0.92143"/>
              <dgm:constr type="t" for="ch" forName="parentText_7" refType="h" fact="0.5"/>
              <dgm:constr type="w" for="ch" forName="parentText_7" refType="w" refFor="ch" refForName="accentShape_7" fact="0.26"/>
              <dgm:constr type="h" for="ch" forName="parentText_7" refType="h" refFor="ch" refForName="accentShape_7" fact="0.9"/>
              <dgm:constr type="l" for="ch" forName="childText_7" refType="w" fact="0"/>
              <dgm:constr type="t" for="ch" forName="childText_1" refType="h" fact="0"/>
              <dgm:constr type="w" for="ch" forName="childText_1" refType="w" refFor="ch" refForName="accentShape_1" fact="0.7"/>
              <dgm:constr type="h" for="ch" forName="childText_1" refType="h" refFor="ch" refForName="accentShape_1"/>
              <dgm:constr type="l" for="ch" forName="childText_6" refType="w" fact="0.1385"/>
              <dgm:constr type="t" for="ch" forName="childText_2" refType="h" fact="0.0833"/>
              <dgm:constr type="w" for="ch" forName="childText_2" refType="w" refFor="ch" refForName="accentShape_2" fact="0.7"/>
              <dgm:constr type="h" for="ch" forName="childText_2" refType="h" refFor="ch" refForName="accentShape_2"/>
              <dgm:constr type="l" for="ch" forName="childText_5" refType="w" fact="0.277"/>
              <dgm:constr type="t" for="ch" forName="childText_3" refType="h" fact="0.1666"/>
              <dgm:constr type="w" for="ch" forName="childText_3" refType="w" refFor="ch" refForName="accentShape_3" fact="0.7"/>
              <dgm:constr type="h" for="ch" forName="childText_3" refType="h" refFor="ch" refForName="accentShape_3"/>
              <dgm:constr type="l" for="ch" forName="childText_4" refType="w" fact="0.4155"/>
              <dgm:constr type="t" for="ch" forName="childText_4" refType="h" fact="0.2499"/>
              <dgm:constr type="w" for="ch" forName="childText_4" refType="w" refFor="ch" refForName="accentShape_4" fact="0.7"/>
              <dgm:constr type="h" for="ch" forName="childText_4" refType="h" refFor="ch" refForName="accentShape_4"/>
              <dgm:constr type="l" for="ch" forName="childText_3" refType="w" fact="0.5539"/>
              <dgm:constr type="t" for="ch" forName="childText_5" refType="h" fact="0.3332"/>
              <dgm:constr type="w" for="ch" forName="childText_5" refType="w" refFor="ch" refForName="accentShape_5" fact="0.7"/>
              <dgm:constr type="h" for="ch" forName="childText_5" refType="h" refFor="ch" refForName="accentShape_5"/>
              <dgm:constr type="l" for="ch" forName="childText_2" refType="w" fact="0.6938"/>
              <dgm:constr type="t" for="ch" forName="childText_6" refType="h" fact="0.4165"/>
              <dgm:constr type="w" for="ch" forName="childText_6" refType="w" refFor="ch" refForName="accentShape_6" fact="0.7"/>
              <dgm:constr type="h" for="ch" forName="childText_6" refType="h" refFor="ch" refForName="accentShape_6"/>
              <dgm:constr type="l" for="ch" forName="childText_1" refType="w" fact="0.8326"/>
              <dgm:constr type="t" for="ch" forName="childText_7" refType="h" fact="0.5"/>
              <dgm:constr type="w" for="ch" forName="childText_7" refType="w" refFor="ch" refForName="accentShape_7" fact="0.7"/>
              <dgm:constr type="h" for="ch" forName="childText_7" refType="h" refFor="ch" refForName="accentShape_7"/>
            </dgm:constrLst>
          </dgm:else>
        </dgm:choose>
      </dgm:else>
    </dgm:choose>
    <dgm:forEach name="wrapper" axis="self" ptType="parTrans">
      <dgm:forEach name="accentRepeat" axis="self">
        <dgm:layoutNode name="imageRepeatNode" styleLbl="node1">
          <dgm:alg type="sp"/>
          <dgm:shape xmlns:r="http://schemas.openxmlformats.org/officeDocument/2006/relationships" type="rect" r:blip="" zOrderOff="-10">
            <dgm:adjLst/>
          </dgm:shape>
          <dgm:presOf axis="self"/>
        </dgm:layoutNode>
      </dgm:forEach>
    </dgm:forEach>
    <dgm:forEach name="Name30" axis="ch" ptType="node" cnt="1">
      <dgm:layoutNode name="parentText_1" styleLbl="node1">
        <dgm:varLst>
          <dgm:chMax val="1"/>
          <dgm:chPref val="1"/>
          <dgm:bulletEnabled val="1"/>
        </dgm:varLst>
        <dgm:alg type="tx">
          <dgm:param type="parTxLTRAlign" val="r"/>
          <dgm:param type="shpTxLTRAlignCh" val="r"/>
          <dgm:param type="txAnchorVertCh" val="mid"/>
          <dgm:param type="autoTxRot" val="grav"/>
        </dgm:alg>
        <dgm:shape xmlns:r="http://schemas.openxmlformats.org/officeDocument/2006/relationships" rot="-90" type="rect" r:blip="" hideGeom="1">
          <dgm:adjLst/>
        </dgm:shape>
        <dgm:presOf axis="self" ptType="node"/>
        <dgm:constrLst>
          <dgm:constr type="lMarg" refType="primFontSz" fact="0.3"/>
          <dgm:constr type="rMarg" refType="primFontSz" fact="0.45"/>
          <dgm:constr type="tMarg" refType="primFontSz" fact="0"/>
          <dgm:constr type="bMarg" refType="primFontSz" fact="0.1"/>
        </dgm:constrLst>
        <dgm:ruleLst>
          <dgm:rule type="primFontSz" val="5" fact="NaN" max="NaN"/>
        </dgm:ruleLst>
      </dgm:layoutNode>
      <dgm:layoutNode name="childText_1" styleLbl="node1">
        <dgm:varLst>
          <dgm:chMax val="0"/>
          <dgm:chPref val="0"/>
          <dgm:bulletEnabled val="1"/>
        </dgm:varLst>
        <dgm:alg type="tx">
          <dgm:param type="txAnchorVert" val="t"/>
          <dgm:param type="parTxLTRAlign" val="l"/>
        </dgm:alg>
        <dgm:shape xmlns:r="http://schemas.openxmlformats.org/officeDocument/2006/relationships" type="rect" r:blip="" hideGeom="1">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accentShape_1">
        <dgm:alg type="sp"/>
        <dgm:shape xmlns:r="http://schemas.openxmlformats.org/officeDocument/2006/relationships" r:blip="">
          <dgm:adjLst/>
        </dgm:shape>
        <dgm:presOf/>
        <dgm:constrLst/>
        <dgm:forEach name="Name31" ref="accentRepeat"/>
      </dgm:layoutNode>
    </dgm:forEach>
    <dgm:forEach name="Name32" axis="ch" ptType="node" st="2" cnt="1">
      <dgm:layoutNode name="parentText_2">
        <dgm:varLst>
          <dgm:chMax val="1"/>
          <dgm:chPref val="1"/>
          <dgm:bulletEnabled val="1"/>
        </dgm:varLst>
        <dgm:alg type="tx">
          <dgm:param type="parTxLTRAlign" val="r"/>
          <dgm:param type="shpTxLTRAlignCh" val="r"/>
          <dgm:param type="txAnchorVertCh" val="mid"/>
          <dgm:param type="autoTxRot" val="grav"/>
        </dgm:alg>
        <dgm:shape xmlns:r="http://schemas.openxmlformats.org/officeDocument/2006/relationships" rot="-90" type="rect" r:blip="" hideGeom="1">
          <dgm:adjLst/>
        </dgm:shape>
        <dgm:presOf axis="self" ptType="node"/>
        <dgm:constrLst>
          <dgm:constr type="lMarg" refType="primFontSz" fact="0.3"/>
          <dgm:constr type="rMarg" refType="primFontSz" fact="0.45"/>
          <dgm:constr type="tMarg" refType="primFontSz" fact="0"/>
          <dgm:constr type="bMarg" refType="primFontSz" fact="0.1"/>
        </dgm:constrLst>
        <dgm:ruleLst>
          <dgm:rule type="primFontSz" val="5" fact="NaN" max="NaN"/>
        </dgm:ruleLst>
      </dgm:layoutNode>
      <dgm:layoutNode name="childText_2">
        <dgm:varLst>
          <dgm:chMax val="0"/>
          <dgm:chPref val="0"/>
          <dgm:bulletEnabled val="1"/>
        </dgm:varLst>
        <dgm:alg type="tx">
          <dgm:param type="txAnchorVert" val="t"/>
          <dgm:param type="parTxLTRAlign" val="l"/>
        </dgm:alg>
        <dgm:shape xmlns:r="http://schemas.openxmlformats.org/officeDocument/2006/relationships" type="rect" r:blip="" hideGeom="1">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accentShape_2">
        <dgm:alg type="sp"/>
        <dgm:shape xmlns:r="http://schemas.openxmlformats.org/officeDocument/2006/relationships" r:blip="">
          <dgm:adjLst/>
        </dgm:shape>
        <dgm:presOf/>
        <dgm:constrLst/>
        <dgm:forEach name="Name33" ref="accentRepeat"/>
      </dgm:layoutNode>
    </dgm:forEach>
    <dgm:forEach name="Name34" axis="ch" ptType="node" st="3" cnt="1">
      <dgm:layoutNode name="parentText_3">
        <dgm:varLst>
          <dgm:chMax val="1"/>
          <dgm:chPref val="1"/>
          <dgm:bulletEnabled val="1"/>
        </dgm:varLst>
        <dgm:alg type="tx">
          <dgm:param type="parTxLTRAlign" val="r"/>
          <dgm:param type="shpTxLTRAlignCh" val="r"/>
          <dgm:param type="txAnchorVertCh" val="mid"/>
          <dgm:param type="autoTxRot" val="grav"/>
        </dgm:alg>
        <dgm:shape xmlns:r="http://schemas.openxmlformats.org/officeDocument/2006/relationships" rot="-90" type="rect" r:blip="" hideGeom="1">
          <dgm:adjLst/>
        </dgm:shape>
        <dgm:presOf axis="self" ptType="node"/>
        <dgm:constrLst>
          <dgm:constr type="lMarg" refType="primFontSz" fact="0.3"/>
          <dgm:constr type="rMarg" refType="primFontSz" fact="0.45"/>
          <dgm:constr type="tMarg" refType="primFontSz" fact="0"/>
          <dgm:constr type="bMarg" refType="primFontSz" fact="0.1"/>
        </dgm:constrLst>
        <dgm:ruleLst>
          <dgm:rule type="primFontSz" val="5" fact="NaN" max="NaN"/>
        </dgm:ruleLst>
      </dgm:layoutNode>
      <dgm:layoutNode name="childText_3">
        <dgm:varLst>
          <dgm:chMax val="0"/>
          <dgm:chPref val="0"/>
          <dgm:bulletEnabled val="1"/>
        </dgm:varLst>
        <dgm:alg type="tx">
          <dgm:param type="txAnchorVert" val="t"/>
          <dgm:param type="parTxLTRAlign" val="l"/>
        </dgm:alg>
        <dgm:shape xmlns:r="http://schemas.openxmlformats.org/officeDocument/2006/relationships" type="rect" r:blip="" hideGeom="1">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accentShape_3">
        <dgm:alg type="sp"/>
        <dgm:shape xmlns:r="http://schemas.openxmlformats.org/officeDocument/2006/relationships" r:blip="">
          <dgm:adjLst/>
        </dgm:shape>
        <dgm:presOf/>
        <dgm:constrLst/>
        <dgm:forEach name="Name35" ref="accentRepeat"/>
      </dgm:layoutNode>
    </dgm:forEach>
    <dgm:forEach name="Name36" axis="ch" ptType="node" st="4" cnt="1">
      <dgm:layoutNode name="parentText_4">
        <dgm:varLst>
          <dgm:chMax val="1"/>
          <dgm:chPref val="1"/>
          <dgm:bulletEnabled val="1"/>
        </dgm:varLst>
        <dgm:alg type="tx">
          <dgm:param type="parTxLTRAlign" val="r"/>
          <dgm:param type="shpTxLTRAlignCh" val="r"/>
          <dgm:param type="txAnchorVertCh" val="mid"/>
          <dgm:param type="autoTxRot" val="grav"/>
        </dgm:alg>
        <dgm:shape xmlns:r="http://schemas.openxmlformats.org/officeDocument/2006/relationships" rot="-90" type="rect" r:blip="" hideGeom="1">
          <dgm:adjLst/>
        </dgm:shape>
        <dgm:presOf axis="self" ptType="node"/>
        <dgm:constrLst>
          <dgm:constr type="lMarg" refType="primFontSz" fact="0.3"/>
          <dgm:constr type="rMarg" refType="primFontSz" fact="0.45"/>
          <dgm:constr type="tMarg" refType="primFontSz" fact="0"/>
          <dgm:constr type="bMarg" refType="primFontSz" fact="0.1"/>
        </dgm:constrLst>
        <dgm:ruleLst>
          <dgm:rule type="primFontSz" val="5" fact="NaN" max="NaN"/>
        </dgm:ruleLst>
      </dgm:layoutNode>
      <dgm:layoutNode name="childText_4">
        <dgm:varLst>
          <dgm:chMax val="0"/>
          <dgm:chPref val="0"/>
          <dgm:bulletEnabled val="1"/>
        </dgm:varLst>
        <dgm:alg type="tx">
          <dgm:param type="txAnchorVert" val="t"/>
          <dgm:param type="parTxLTRAlign" val="l"/>
        </dgm:alg>
        <dgm:shape xmlns:r="http://schemas.openxmlformats.org/officeDocument/2006/relationships" type="rect" r:blip="" hideGeom="1">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accentShape_4">
        <dgm:alg type="sp"/>
        <dgm:shape xmlns:r="http://schemas.openxmlformats.org/officeDocument/2006/relationships" r:blip="">
          <dgm:adjLst/>
        </dgm:shape>
        <dgm:presOf/>
        <dgm:constrLst/>
        <dgm:forEach name="Name37" ref="accentRepeat"/>
      </dgm:layoutNode>
    </dgm:forEach>
    <dgm:forEach name="Name38" axis="ch" ptType="node" st="5" cnt="1">
      <dgm:layoutNode name="parentText_5">
        <dgm:varLst>
          <dgm:chMax val="1"/>
          <dgm:chPref val="1"/>
          <dgm:bulletEnabled val="1"/>
        </dgm:varLst>
        <dgm:alg type="tx">
          <dgm:param type="parTxLTRAlign" val="r"/>
          <dgm:param type="shpTxLTRAlignCh" val="r"/>
          <dgm:param type="txAnchorVertCh" val="mid"/>
          <dgm:param type="autoTxRot" val="grav"/>
        </dgm:alg>
        <dgm:shape xmlns:r="http://schemas.openxmlformats.org/officeDocument/2006/relationships" rot="-90" type="rect" r:blip="" hideGeom="1">
          <dgm:adjLst/>
        </dgm:shape>
        <dgm:presOf axis="self" ptType="node"/>
        <dgm:constrLst>
          <dgm:constr type="lMarg" refType="primFontSz" fact="0.3"/>
          <dgm:constr type="rMarg" refType="primFontSz" fact="0.45"/>
          <dgm:constr type="tMarg" refType="primFontSz" fact="0"/>
          <dgm:constr type="bMarg" refType="primFontSz" fact="0.1"/>
        </dgm:constrLst>
        <dgm:ruleLst>
          <dgm:rule type="primFontSz" val="5" fact="NaN" max="NaN"/>
        </dgm:ruleLst>
      </dgm:layoutNode>
      <dgm:layoutNode name="childText_5">
        <dgm:varLst>
          <dgm:chMax val="0"/>
          <dgm:chPref val="0"/>
          <dgm:bulletEnabled val="1"/>
        </dgm:varLst>
        <dgm:alg type="tx">
          <dgm:param type="txAnchorVert" val="t"/>
          <dgm:param type="parTxLTRAlign" val="l"/>
        </dgm:alg>
        <dgm:shape xmlns:r="http://schemas.openxmlformats.org/officeDocument/2006/relationships" type="rect" r:blip="" hideGeom="1">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accentShape_5">
        <dgm:alg type="sp"/>
        <dgm:shape xmlns:r="http://schemas.openxmlformats.org/officeDocument/2006/relationships" r:blip="">
          <dgm:adjLst/>
        </dgm:shape>
        <dgm:presOf/>
        <dgm:constrLst/>
        <dgm:forEach name="Name39" ref="accentRepeat"/>
      </dgm:layoutNode>
    </dgm:forEach>
    <dgm:forEach name="Name40" axis="ch" ptType="node" st="6" cnt="1">
      <dgm:layoutNode name="parentText_6">
        <dgm:varLst>
          <dgm:chMax val="1"/>
          <dgm:chPref val="1"/>
          <dgm:bulletEnabled val="1"/>
        </dgm:varLst>
        <dgm:alg type="tx">
          <dgm:param type="parTxLTRAlign" val="r"/>
          <dgm:param type="shpTxLTRAlignCh" val="r"/>
          <dgm:param type="txAnchorVertCh" val="mid"/>
          <dgm:param type="autoTxRot" val="grav"/>
        </dgm:alg>
        <dgm:shape xmlns:r="http://schemas.openxmlformats.org/officeDocument/2006/relationships" rot="-90" type="rect" r:blip="" hideGeom="1">
          <dgm:adjLst/>
        </dgm:shape>
        <dgm:presOf axis="self" ptType="node"/>
        <dgm:constrLst>
          <dgm:constr type="lMarg" refType="primFontSz" fact="0.3"/>
          <dgm:constr type="rMarg" refType="primFontSz" fact="0.3"/>
          <dgm:constr type="tMarg" refType="primFontSz" fact="0"/>
          <dgm:constr type="bMarg" refType="primFontSz" fact="0.1"/>
        </dgm:constrLst>
        <dgm:ruleLst>
          <dgm:rule type="primFontSz" val="5" fact="NaN" max="NaN"/>
        </dgm:ruleLst>
      </dgm:layoutNode>
      <dgm:layoutNode name="childText_6">
        <dgm:varLst>
          <dgm:chMax val="0"/>
          <dgm:chPref val="0"/>
          <dgm:bulletEnabled val="1"/>
        </dgm:varLst>
        <dgm:alg type="tx">
          <dgm:param type="txAnchorVert" val="t"/>
          <dgm:param type="parTxLTRAlign" val="l"/>
        </dgm:alg>
        <dgm:shape xmlns:r="http://schemas.openxmlformats.org/officeDocument/2006/relationships" type="rect" r:blip="" hideGeom="1">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accentShape_6">
        <dgm:alg type="sp"/>
        <dgm:shape xmlns:r="http://schemas.openxmlformats.org/officeDocument/2006/relationships" r:blip="">
          <dgm:adjLst/>
        </dgm:shape>
        <dgm:presOf/>
        <dgm:constrLst/>
        <dgm:forEach name="Name41" ref="accentRepeat"/>
      </dgm:layoutNode>
    </dgm:forEach>
    <dgm:forEach name="Name42" axis="ch" ptType="node" st="7" cnt="1">
      <dgm:layoutNode name="parentText_7">
        <dgm:varLst>
          <dgm:chMax val="1"/>
          <dgm:chPref val="1"/>
          <dgm:bulletEnabled val="1"/>
        </dgm:varLst>
        <dgm:alg type="tx">
          <dgm:param type="parTxLTRAlign" val="r"/>
          <dgm:param type="shpTxLTRAlignCh" val="r"/>
          <dgm:param type="txAnchorVertCh" val="mid"/>
          <dgm:param type="autoTxRot" val="grav"/>
        </dgm:alg>
        <dgm:shape xmlns:r="http://schemas.openxmlformats.org/officeDocument/2006/relationships" rot="-90" type="rect" r:blip="" hideGeom="1">
          <dgm:adjLst/>
        </dgm:shape>
        <dgm:presOf axis="self" ptType="node"/>
        <dgm:constrLst>
          <dgm:constr type="lMarg" refType="primFontSz" fact="0.3"/>
          <dgm:constr type="rMarg" refType="primFontSz" fact="0.3"/>
          <dgm:constr type="tMarg" refType="primFontSz" fact="0"/>
          <dgm:constr type="bMarg" refType="primFontSz" fact="0.1"/>
        </dgm:constrLst>
        <dgm:ruleLst>
          <dgm:rule type="primFontSz" val="5" fact="NaN" max="NaN"/>
        </dgm:ruleLst>
      </dgm:layoutNode>
      <dgm:layoutNode name="childText_7">
        <dgm:varLst>
          <dgm:chMax val="0"/>
          <dgm:chPref val="0"/>
          <dgm:bulletEnabled val="1"/>
        </dgm:varLst>
        <dgm:alg type="tx">
          <dgm:param type="txAnchorVert" val="t"/>
          <dgm:param type="parTxLTRAlign" val="l"/>
        </dgm:alg>
        <dgm:shape xmlns:r="http://schemas.openxmlformats.org/officeDocument/2006/relationships" type="rect" r:blip="" hideGeom="1">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accentShape_7">
        <dgm:alg type="sp"/>
        <dgm:shape xmlns:r="http://schemas.openxmlformats.org/officeDocument/2006/relationships" r:blip="">
          <dgm:adjLst/>
        </dgm:shape>
        <dgm:presOf/>
        <dgm:constrLst/>
        <dgm:forEach name="Name43" ref="accentRepeat"/>
      </dgm:layoutNode>
    </dgm:forEach>
  </dgm:layoutNode>
</dgm:layoutDef>
</file>

<file path=ppt/diagrams/layout3.xml><?xml version="1.0" encoding="utf-8"?>
<dgm:layoutDef xmlns:dgm="http://schemas.openxmlformats.org/drawingml/2006/diagram" xmlns:a="http://schemas.openxmlformats.org/drawingml/2006/main" uniqueId="urn:microsoft.com/office/officeart/2005/8/layout/pList1">
  <dgm:title val=""/>
  <dgm:desc val=""/>
  <dgm:catLst>
    <dgm:cat type="list" pri="2000"/>
    <dgm:cat type="picture" pri="2500"/>
    <dgm:cat type="pictureconvert" pri="2500"/>
  </dgm:catLst>
  <dgm:sampData>
    <dgm:dataModel>
      <dgm:ptLst>
        <dgm:pt modelId="0" type="doc"/>
        <dgm:pt modelId="1">
          <dgm:prSet phldr="1"/>
        </dgm:pt>
        <dgm:pt modelId="2">
          <dgm:prSet phldr="1"/>
        </dgm:pt>
        <dgm:pt modelId="3">
          <dgm:prSet phldr="1"/>
        </dgm:pt>
        <dgm:pt modelId="4">
          <dgm:prSet phldr="1"/>
        </dgm:pt>
      </dgm:ptLst>
      <dgm:cxnLst>
        <dgm:cxn modelId="7" srcId="0" destId="1" srcOrd="0" destOrd="0"/>
        <dgm:cxn modelId="8" srcId="0" destId="2" srcOrd="1" destOrd="0"/>
        <dgm:cxn modelId="9" srcId="0" destId="3" srcOrd="2" destOrd="0"/>
        <dgm:cxn modelId="10" srcId="0" destId="4" srcOrd="3"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useDef="1">
    <dgm:dataModel>
      <dgm:pt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off" val="ctr"/>
          <dgm:param type="vertAlign" val="mid"/>
          <dgm:param type="horzAlign" val="ctr"/>
        </dgm:alg>
      </dgm:if>
      <dgm:else name="Name3">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onstrLst>
      <dgm:constr type="w" for="ch" forName="compNode" refType="w"/>
      <dgm:constr type="w" for="ch" ptType="sibTrans" refType="w" refFor="ch" refForName="compNode" op="equ" fact="0.1"/>
      <dgm:constr type="sp" refType="w" refFor="ch" refForName="compNode" op="equ" fact="0.1"/>
      <dgm:constr type="primFontSz" for="des" ptType="node" op="equ" val="65"/>
    </dgm:constrLst>
    <dgm:ruleLst/>
    <dgm:forEach name="Name4" axis="ch" ptType="node">
      <dgm:layoutNode name="compNode">
        <dgm:alg type="composite">
          <dgm:param type="ar" val="0.943"/>
        </dgm:alg>
        <dgm:shape xmlns:r="http://schemas.openxmlformats.org/officeDocument/2006/relationships" r:blip="">
          <dgm:adjLst/>
        </dgm:shape>
        <dgm:presOf axis="self"/>
        <dgm:constrLst>
          <dgm:constr type="h" refType="w" fact="1.06"/>
          <dgm:constr type="h" for="ch" forName="pictRect" refType="h" fact="0.65"/>
          <dgm:constr type="w" for="ch" forName="pictRect" refType="w"/>
          <dgm:constr type="l" for="ch" forName="pictRect"/>
          <dgm:constr type="t" for="ch" forName="pictRect"/>
          <dgm:constr type="w" for="ch" forName="textRect" refType="w"/>
          <dgm:constr type="h" for="ch" forName="textRect" refType="h" fact="0.35"/>
          <dgm:constr type="l" for="ch" forName="textRect"/>
          <dgm:constr type="t" for="ch" forName="textRect" refType="b" refFor="ch" refForName="pictRect"/>
        </dgm:constrLst>
        <dgm:ruleLst/>
        <dgm:layoutNode name="pictRect">
          <dgm:alg type="sp"/>
          <dgm:shape xmlns:r="http://schemas.openxmlformats.org/officeDocument/2006/relationships" type="roundRect" r:blip="" blipPhldr="1">
            <dgm:adjLst/>
          </dgm:shape>
          <dgm:presOf/>
          <dgm:constrLst/>
          <dgm:ruleLst/>
        </dgm:layoutNode>
        <dgm:layoutNode name="textRect" styleLbl="revTx">
          <dgm:varLst>
            <dgm:bulletEnabled val="1"/>
          </dgm:varLst>
          <dgm:alg type="tx">
            <dgm:param type="txAnchorVert" val="t"/>
          </dgm:alg>
          <dgm:shape xmlns:r="http://schemas.openxmlformats.org/officeDocument/2006/relationships" type="rect" r:blip="">
            <dgm:adjLst/>
          </dgm:shape>
          <dgm:presOf axis="desOrSelf" ptType="node"/>
          <dgm:constrLst>
            <dgm:constr type="bMarg"/>
          </dgm:constrLst>
          <dgm:ruleLst>
            <dgm:rule type="primFontSz" val="5" fact="NaN" max="NaN"/>
          </dgm:ruleLst>
        </dgm:layoutNode>
      </dgm:layoutNode>
      <dgm:forEach name="Name5"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8D18E60-4300-4729-A0D7-6AB984C3922D}" type="datetimeFigureOut">
              <a:rPr lang="en-US" smtClean="0"/>
              <a:t>11/19/2021</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F533E96-F078-4B3D-A8F4-F1AF21EBC357}" type="slidenum">
              <a:rPr lang="en-US" smtClean="0"/>
              <a:t>‹#›</a:t>
            </a:fld>
            <a:endParaRPr lang="en-US"/>
          </a:p>
        </p:txBody>
      </p:sp>
    </p:spTree>
    <p:extLst>
      <p:ext uri="{BB962C8B-B14F-4D97-AF65-F5344CB8AC3E}">
        <p14:creationId xmlns:p14="http://schemas.microsoft.com/office/powerpoint/2010/main" val="284430016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ur-PK" dirty="0"/>
          </a:p>
        </p:txBody>
      </p:sp>
      <p:sp>
        <p:nvSpPr>
          <p:cNvPr id="4" name="Slide Number Placeholder 3"/>
          <p:cNvSpPr>
            <a:spLocks noGrp="1"/>
          </p:cNvSpPr>
          <p:nvPr>
            <p:ph type="sldNum" sz="quarter" idx="10"/>
          </p:nvPr>
        </p:nvSpPr>
        <p:spPr/>
        <p:txBody>
          <a:bodyPr/>
          <a:lstStyle/>
          <a:p>
            <a:fld id="{AF533E96-F078-4B3D-A8F4-F1AF21EBC357}" type="slidenum">
              <a:rPr lang="en-US" smtClean="0"/>
              <a:t>4</a:t>
            </a:fld>
            <a:endParaRPr lang="en-US"/>
          </a:p>
        </p:txBody>
      </p:sp>
    </p:spTree>
    <p:extLst>
      <p:ext uri="{BB962C8B-B14F-4D97-AF65-F5344CB8AC3E}">
        <p14:creationId xmlns:p14="http://schemas.microsoft.com/office/powerpoint/2010/main" val="333752591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dirty="0"/>
              <a:t>The proper planning of business can help the company to improve with time. The Business planning is also responsible for the expansion of the business (</a:t>
            </a:r>
            <a:r>
              <a:rPr lang="en-GB" dirty="0" err="1"/>
              <a:t>Schmidtova</a:t>
            </a:r>
            <a:r>
              <a:rPr lang="en-GB" dirty="0"/>
              <a:t>, and </a:t>
            </a:r>
            <a:r>
              <a:rPr lang="en-GB" dirty="0" err="1"/>
              <a:t>Formanek</a:t>
            </a:r>
            <a:r>
              <a:rPr lang="en-GB" dirty="0"/>
              <a:t>, 2019). The process is able to make proper strategies of the business of that organization</a:t>
            </a:r>
            <a:endParaRPr lang="en-US" dirty="0"/>
          </a:p>
          <a:p>
            <a:endParaRPr lang="ur-PK" dirty="0"/>
          </a:p>
        </p:txBody>
      </p:sp>
      <p:sp>
        <p:nvSpPr>
          <p:cNvPr id="4" name="Slide Number Placeholder 3"/>
          <p:cNvSpPr>
            <a:spLocks noGrp="1"/>
          </p:cNvSpPr>
          <p:nvPr>
            <p:ph type="sldNum" sz="quarter" idx="10"/>
          </p:nvPr>
        </p:nvSpPr>
        <p:spPr/>
        <p:txBody>
          <a:bodyPr/>
          <a:lstStyle/>
          <a:p>
            <a:fld id="{AF533E96-F078-4B3D-A8F4-F1AF21EBC357}" type="slidenum">
              <a:rPr lang="en-US" smtClean="0"/>
              <a:t>9</a:t>
            </a:fld>
            <a:endParaRPr lang="en-US"/>
          </a:p>
        </p:txBody>
      </p:sp>
    </p:spTree>
    <p:extLst>
      <p:ext uri="{BB962C8B-B14F-4D97-AF65-F5344CB8AC3E}">
        <p14:creationId xmlns:p14="http://schemas.microsoft.com/office/powerpoint/2010/main" val="296662666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dirty="0"/>
              <a:t>For introducing the new business to the people, the organizer has to express the need of water recycling to the local people. The place should be proper and near to the water body for a strong control of the business (Dearman et al., 2018). The organizer has to make sure the strong water supply chain collects the dirty water and provides the pure ones to the people.</a:t>
            </a:r>
            <a:endParaRPr lang="en-US" dirty="0"/>
          </a:p>
          <a:p>
            <a:endParaRPr lang="ur-PK" dirty="0"/>
          </a:p>
        </p:txBody>
      </p:sp>
      <p:sp>
        <p:nvSpPr>
          <p:cNvPr id="4" name="Slide Number Placeholder 3"/>
          <p:cNvSpPr>
            <a:spLocks noGrp="1"/>
          </p:cNvSpPr>
          <p:nvPr>
            <p:ph type="sldNum" sz="quarter" idx="10"/>
          </p:nvPr>
        </p:nvSpPr>
        <p:spPr/>
        <p:txBody>
          <a:bodyPr/>
          <a:lstStyle/>
          <a:p>
            <a:fld id="{AF533E96-F078-4B3D-A8F4-F1AF21EBC357}" type="slidenum">
              <a:rPr lang="en-US" smtClean="0"/>
              <a:t>10</a:t>
            </a:fld>
            <a:endParaRPr lang="en-US"/>
          </a:p>
        </p:txBody>
      </p:sp>
    </p:spTree>
    <p:extLst>
      <p:ext uri="{BB962C8B-B14F-4D97-AF65-F5344CB8AC3E}">
        <p14:creationId xmlns:p14="http://schemas.microsoft.com/office/powerpoint/2010/main" val="240885184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87350B06-B074-48FC-8CFD-53D2CD8FB95F}" type="slidenum">
              <a:rPr lang="en-US" smtClean="0"/>
              <a:t>27</a:t>
            </a:fld>
            <a:endParaRPr lang="en-US"/>
          </a:p>
        </p:txBody>
      </p:sp>
    </p:spTree>
    <p:extLst>
      <p:ext uri="{BB962C8B-B14F-4D97-AF65-F5344CB8AC3E}">
        <p14:creationId xmlns:p14="http://schemas.microsoft.com/office/powerpoint/2010/main" val="1284596819"/>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hasCustomPrompt="1"/>
          </p:nvPr>
        </p:nvSpPr>
        <p:spPr>
          <a:xfrm>
            <a:off x="601212" y="2492477"/>
            <a:ext cx="7989723" cy="1659194"/>
          </a:xfrm>
          <a:noFill/>
          <a:effectLst>
            <a:outerShdw blurRad="50800" dist="38100" dir="2700000" algn="tl" rotWithShape="0">
              <a:prstClr val="black">
                <a:alpha val="40000"/>
              </a:prstClr>
            </a:outerShdw>
          </a:effectLst>
        </p:spPr>
        <p:txBody>
          <a:bodyPr>
            <a:normAutofit/>
          </a:bodyPr>
          <a:lstStyle>
            <a:lvl1pPr algn="r">
              <a:defRPr sz="3600">
                <a:solidFill>
                  <a:srgbClr val="002060"/>
                </a:solidFill>
              </a:defRPr>
            </a:lvl1pPr>
          </a:lstStyle>
          <a:p>
            <a:r>
              <a:rPr lang="en-US" dirty="0"/>
              <a:t>Click to edit </a:t>
            </a:r>
            <a:br>
              <a:rPr lang="en-US" dirty="0"/>
            </a:br>
            <a:r>
              <a:rPr lang="en-US" dirty="0"/>
              <a:t>Master title style</a:t>
            </a:r>
          </a:p>
        </p:txBody>
      </p:sp>
      <p:sp>
        <p:nvSpPr>
          <p:cNvPr id="3" name="Subtitle 2"/>
          <p:cNvSpPr>
            <a:spLocks noGrp="1"/>
          </p:cNvSpPr>
          <p:nvPr>
            <p:ph type="subTitle" idx="1"/>
          </p:nvPr>
        </p:nvSpPr>
        <p:spPr>
          <a:xfrm>
            <a:off x="608590" y="4114809"/>
            <a:ext cx="7975483" cy="685791"/>
          </a:xfrm>
        </p:spPr>
        <p:txBody>
          <a:bodyPr>
            <a:normAutofit/>
          </a:bodyPr>
          <a:lstStyle>
            <a:lvl1pPr marL="0" indent="0" algn="r">
              <a:buNone/>
              <a:defRPr sz="2800" b="0" i="0">
                <a:solidFill>
                  <a:srgbClr val="002060"/>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dirty="0"/>
              <a:t>Click to edit Master subtitle style</a:t>
            </a:r>
          </a:p>
        </p:txBody>
      </p:sp>
      <p:sp>
        <p:nvSpPr>
          <p:cNvPr id="4" name="Date Placeholder 3"/>
          <p:cNvSpPr>
            <a:spLocks noGrp="1"/>
          </p:cNvSpPr>
          <p:nvPr>
            <p:ph type="dt" sz="half" idx="10"/>
          </p:nvPr>
        </p:nvSpPr>
        <p:spPr/>
        <p:txBody>
          <a:bodyPr/>
          <a:lstStyle/>
          <a:p>
            <a:fld id="{53074F12-AA26-4AC8-9962-C36BB8F32554}" type="datetimeFigureOut">
              <a:rPr lang="en-US" smtClean="0"/>
              <a:pPr/>
              <a:t>11/19/2021</a:t>
            </a:fld>
            <a:endParaRPr 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B82CCC60-E8CD-4174-8B1A-7DF615B22EEF}" type="slidenum">
              <a:rPr lang="en-US" smtClean="0"/>
              <a:pPr/>
              <a:t>‹#›</a:t>
            </a:fld>
            <a:endParaRPr lang="en-US"/>
          </a:p>
        </p:txBody>
      </p:sp>
    </p:spTree>
    <p:extLst>
      <p:ext uri="{BB962C8B-B14F-4D97-AF65-F5344CB8AC3E}">
        <p14:creationId xmlns:p14="http://schemas.microsoft.com/office/powerpoint/2010/main" val="325387517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448965" y="497180"/>
            <a:ext cx="8246070" cy="763526"/>
          </a:xfrm>
        </p:spPr>
        <p:txBody>
          <a:bodyPr>
            <a:normAutofit/>
          </a:bodyPr>
          <a:lstStyle>
            <a:lvl1pPr algn="r">
              <a:defRPr sz="3600" baseline="0">
                <a:solidFill>
                  <a:srgbClr val="002060"/>
                </a:solidFill>
                <a:effectLst>
                  <a:outerShdw blurRad="50800" dist="38100" dir="2700000" algn="tl" rotWithShape="0">
                    <a:prstClr val="black">
                      <a:alpha val="40000"/>
                    </a:prstClr>
                  </a:outerShdw>
                </a:effectLst>
              </a:defRPr>
            </a:lvl1pPr>
          </a:lstStyle>
          <a:p>
            <a:r>
              <a:rPr lang="en-US" dirty="0"/>
              <a:t>Click to edit Master title style</a:t>
            </a:r>
          </a:p>
        </p:txBody>
      </p:sp>
      <p:sp>
        <p:nvSpPr>
          <p:cNvPr id="3" name="Content Placeholder 2"/>
          <p:cNvSpPr>
            <a:spLocks noGrp="1"/>
          </p:cNvSpPr>
          <p:nvPr>
            <p:ph idx="1"/>
          </p:nvPr>
        </p:nvSpPr>
        <p:spPr>
          <a:xfrm>
            <a:off x="426843" y="1275735"/>
            <a:ext cx="8246070" cy="3262122"/>
          </a:xfrm>
        </p:spPr>
        <p:txBody>
          <a:bodyPr/>
          <a:lstStyle>
            <a:lvl1pPr algn="l">
              <a:defRPr sz="2800">
                <a:solidFill>
                  <a:srgbClr val="002060"/>
                </a:solidFill>
              </a:defRPr>
            </a:lvl1pPr>
            <a:lvl2pPr algn="l">
              <a:defRPr>
                <a:solidFill>
                  <a:srgbClr val="002060"/>
                </a:solidFill>
              </a:defRPr>
            </a:lvl2pPr>
            <a:lvl3pPr algn="l">
              <a:defRPr>
                <a:solidFill>
                  <a:srgbClr val="002060"/>
                </a:solidFill>
              </a:defRPr>
            </a:lvl3pPr>
            <a:lvl4pPr algn="l">
              <a:defRPr>
                <a:solidFill>
                  <a:srgbClr val="002060"/>
                </a:solidFill>
              </a:defRPr>
            </a:lvl4pPr>
            <a:lvl5pPr algn="l">
              <a:defRPr>
                <a:solidFill>
                  <a:srgbClr val="002060"/>
                </a:solidFill>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53074F12-AA26-4AC8-9962-C36BB8F32554}" type="datetimeFigureOut">
              <a:rPr lang="en-US" smtClean="0"/>
              <a:pPr/>
              <a:t>11/19/2021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82CCC60-E8CD-4174-8B1A-7DF615B22EEF}" type="slidenum">
              <a:rPr lang="en-US" smtClean="0"/>
              <a:pPr/>
              <a:t>‹#›</a:t>
            </a:fld>
            <a:endParaRPr lang="en-US"/>
          </a:p>
        </p:txBody>
      </p:sp>
    </p:spTree>
    <p:extLst>
      <p:ext uri="{BB962C8B-B14F-4D97-AF65-F5344CB8AC3E}">
        <p14:creationId xmlns:p14="http://schemas.microsoft.com/office/powerpoint/2010/main" val="166447136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obj" preserve="1">
  <p:cSld name="1_Title and Conten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2225500" y="465530"/>
            <a:ext cx="6461299" cy="725349"/>
          </a:xfrm>
        </p:spPr>
        <p:txBody>
          <a:bodyPr>
            <a:normAutofit/>
          </a:bodyPr>
          <a:lstStyle>
            <a:lvl1pPr algn="l">
              <a:defRPr sz="3600">
                <a:solidFill>
                  <a:srgbClr val="002060"/>
                </a:solidFill>
                <a:effectLst>
                  <a:outerShdw blurRad="50800" dist="38100" dir="2700000" algn="tl" rotWithShape="0">
                    <a:prstClr val="black">
                      <a:alpha val="40000"/>
                    </a:prstClr>
                  </a:outerShdw>
                </a:effectLst>
              </a:defRPr>
            </a:lvl1pPr>
          </a:lstStyle>
          <a:p>
            <a:r>
              <a:rPr lang="en-US" dirty="0"/>
              <a:t>Click to edit Master title style</a:t>
            </a:r>
          </a:p>
        </p:txBody>
      </p:sp>
      <p:sp>
        <p:nvSpPr>
          <p:cNvPr id="3" name="Content Placeholder 2"/>
          <p:cNvSpPr>
            <a:spLocks noGrp="1"/>
          </p:cNvSpPr>
          <p:nvPr>
            <p:ph idx="1"/>
          </p:nvPr>
        </p:nvSpPr>
        <p:spPr>
          <a:xfrm>
            <a:off x="2225500" y="1229055"/>
            <a:ext cx="6461299" cy="3511061"/>
          </a:xfrm>
        </p:spPr>
        <p:txBody>
          <a:bodyPr/>
          <a:lstStyle>
            <a:lvl1pPr>
              <a:defRPr sz="2800">
                <a:solidFill>
                  <a:srgbClr val="002060"/>
                </a:solidFill>
              </a:defRPr>
            </a:lvl1pPr>
            <a:lvl2pPr>
              <a:defRPr>
                <a:solidFill>
                  <a:srgbClr val="002060"/>
                </a:solidFill>
              </a:defRPr>
            </a:lvl2pPr>
            <a:lvl3pPr>
              <a:defRPr>
                <a:solidFill>
                  <a:srgbClr val="002060"/>
                </a:solidFill>
              </a:defRPr>
            </a:lvl3pPr>
            <a:lvl4pPr>
              <a:defRPr>
                <a:solidFill>
                  <a:srgbClr val="002060"/>
                </a:solidFill>
              </a:defRPr>
            </a:lvl4pPr>
            <a:lvl5pPr>
              <a:defRPr>
                <a:solidFill>
                  <a:srgbClr val="002060"/>
                </a:solidFill>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53074F12-AA26-4AC8-9962-C36BB8F32554}" type="datetimeFigureOut">
              <a:rPr lang="en-US" smtClean="0"/>
              <a:pPr/>
              <a:t>11/19/2021</a:t>
            </a:fld>
            <a:endParaRPr 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B82CCC60-E8CD-4174-8B1A-7DF615B22EEF}" type="slidenum">
              <a:rPr lang="en-US" smtClean="0"/>
              <a:pPr/>
              <a:t>‹#›</a:t>
            </a:fld>
            <a:endParaRPr lang="en-US"/>
          </a:p>
        </p:txBody>
      </p:sp>
    </p:spTree>
    <p:extLst>
      <p:ext uri="{BB962C8B-B14F-4D97-AF65-F5344CB8AC3E}">
        <p14:creationId xmlns:p14="http://schemas.microsoft.com/office/powerpoint/2010/main" val="162939139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3305176"/>
            <a:ext cx="7772400" cy="1021556"/>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180035"/>
            <a:ext cx="7772400" cy="1125140"/>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3074F12-AA26-4AC8-9962-C36BB8F32554}" type="datetimeFigureOut">
              <a:rPr lang="en-US" smtClean="0"/>
              <a:pPr/>
              <a:t>11/19/2021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82CCC60-E8CD-4174-8B1A-7DF615B22EEF}" type="slidenum">
              <a:rPr lang="en-US" smtClean="0"/>
              <a:pPr/>
              <a:t>‹#›</a:t>
            </a:fld>
            <a:endParaRPr lang="en-US"/>
          </a:p>
        </p:txBody>
      </p:sp>
    </p:spTree>
    <p:extLst>
      <p:ext uri="{BB962C8B-B14F-4D97-AF65-F5344CB8AC3E}">
        <p14:creationId xmlns:p14="http://schemas.microsoft.com/office/powerpoint/2010/main" val="386344157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200151"/>
            <a:ext cx="4038600" cy="3394472"/>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200151"/>
            <a:ext cx="4038600" cy="3394472"/>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53074F12-AA26-4AC8-9962-C36BB8F32554}" type="datetimeFigureOut">
              <a:rPr lang="en-US" smtClean="0"/>
              <a:pPr/>
              <a:t>11/19/2021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82CCC60-E8CD-4174-8B1A-7DF615B22EEF}" type="slidenum">
              <a:rPr lang="en-US" smtClean="0"/>
              <a:pPr/>
              <a:t>‹#›</a:t>
            </a:fld>
            <a:endParaRPr lang="en-US"/>
          </a:p>
        </p:txBody>
      </p:sp>
    </p:spTree>
    <p:extLst>
      <p:ext uri="{BB962C8B-B14F-4D97-AF65-F5344CB8AC3E}">
        <p14:creationId xmlns:p14="http://schemas.microsoft.com/office/powerpoint/2010/main" val="3556791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562189" y="448625"/>
            <a:ext cx="8093365" cy="763525"/>
          </a:xfrm>
        </p:spPr>
        <p:txBody>
          <a:bodyPr>
            <a:normAutofit/>
          </a:bodyPr>
          <a:lstStyle>
            <a:lvl1pPr algn="r">
              <a:defRPr sz="3600" baseline="0">
                <a:solidFill>
                  <a:srgbClr val="002060"/>
                </a:solidFill>
                <a:effectLst>
                  <a:outerShdw blurRad="50800" dist="38100" dir="2700000" algn="tl" rotWithShape="0">
                    <a:prstClr val="black">
                      <a:alpha val="40000"/>
                    </a:prstClr>
                  </a:outerShdw>
                </a:effectLst>
              </a:defRPr>
            </a:lvl1pPr>
          </a:lstStyle>
          <a:p>
            <a:r>
              <a:rPr lang="en-US" dirty="0"/>
              <a:t>Click to edit Master title style</a:t>
            </a:r>
          </a:p>
        </p:txBody>
      </p:sp>
      <p:sp>
        <p:nvSpPr>
          <p:cNvPr id="3" name="Text Placeholder 2"/>
          <p:cNvSpPr>
            <a:spLocks noGrp="1"/>
          </p:cNvSpPr>
          <p:nvPr>
            <p:ph type="body" idx="1"/>
          </p:nvPr>
        </p:nvSpPr>
        <p:spPr>
          <a:xfrm>
            <a:off x="536879" y="1603909"/>
            <a:ext cx="4040188" cy="479822"/>
          </a:xfrm>
        </p:spPr>
        <p:txBody>
          <a:bodyPr anchor="b"/>
          <a:lstStyle>
            <a:lvl1pPr marL="0" indent="0" algn="ctr">
              <a:buNone/>
              <a:defRPr sz="2400" b="1">
                <a:solidFill>
                  <a:srgbClr val="002060"/>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p:cNvSpPr>
            <a:spLocks noGrp="1"/>
          </p:cNvSpPr>
          <p:nvPr>
            <p:ph sz="half" idx="2"/>
          </p:nvPr>
        </p:nvSpPr>
        <p:spPr>
          <a:xfrm>
            <a:off x="536879" y="2076306"/>
            <a:ext cx="4040188" cy="2276294"/>
          </a:xfrm>
        </p:spPr>
        <p:txBody>
          <a:bodyPr/>
          <a:lstStyle>
            <a:lvl1pPr algn="ctr">
              <a:defRPr sz="2400">
                <a:solidFill>
                  <a:srgbClr val="002060"/>
                </a:solidFill>
              </a:defRPr>
            </a:lvl1pPr>
            <a:lvl2pPr algn="ctr">
              <a:defRPr sz="2000">
                <a:solidFill>
                  <a:srgbClr val="002060"/>
                </a:solidFill>
              </a:defRPr>
            </a:lvl2pPr>
            <a:lvl3pPr algn="ctr">
              <a:defRPr sz="1800">
                <a:solidFill>
                  <a:srgbClr val="002060"/>
                </a:solidFill>
              </a:defRPr>
            </a:lvl3pPr>
            <a:lvl4pPr algn="ctr">
              <a:defRPr sz="1600">
                <a:solidFill>
                  <a:srgbClr val="002060"/>
                </a:solidFill>
              </a:defRPr>
            </a:lvl4pPr>
            <a:lvl5pPr algn="ctr">
              <a:defRPr sz="1600">
                <a:solidFill>
                  <a:srgbClr val="002060"/>
                </a:solidFill>
              </a:defRPr>
            </a:lvl5pPr>
            <a:lvl6pPr>
              <a:defRPr sz="1600"/>
            </a:lvl6pPr>
            <a:lvl7pPr>
              <a:defRPr sz="1600"/>
            </a:lvl7pPr>
            <a:lvl8pPr>
              <a:defRPr sz="1600"/>
            </a:lvl8pPr>
            <a:lvl9pPr>
              <a:defRPr sz="16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p:cNvSpPr>
            <a:spLocks noGrp="1"/>
          </p:cNvSpPr>
          <p:nvPr>
            <p:ph type="body" sz="quarter" idx="3"/>
          </p:nvPr>
        </p:nvSpPr>
        <p:spPr>
          <a:xfrm>
            <a:off x="4572000" y="1603909"/>
            <a:ext cx="4041775" cy="479822"/>
          </a:xfrm>
        </p:spPr>
        <p:txBody>
          <a:bodyPr anchor="b"/>
          <a:lstStyle>
            <a:lvl1pPr marL="0" indent="0" algn="ctr">
              <a:buNone/>
              <a:defRPr sz="2400" b="1">
                <a:solidFill>
                  <a:srgbClr val="002060"/>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p:cNvSpPr>
            <a:spLocks noGrp="1"/>
          </p:cNvSpPr>
          <p:nvPr>
            <p:ph sz="quarter" idx="4"/>
          </p:nvPr>
        </p:nvSpPr>
        <p:spPr>
          <a:xfrm>
            <a:off x="4572000" y="2076306"/>
            <a:ext cx="4041775" cy="2276294"/>
          </a:xfrm>
        </p:spPr>
        <p:txBody>
          <a:bodyPr/>
          <a:lstStyle>
            <a:lvl1pPr algn="ctr">
              <a:defRPr sz="2400">
                <a:solidFill>
                  <a:srgbClr val="002060"/>
                </a:solidFill>
              </a:defRPr>
            </a:lvl1pPr>
            <a:lvl2pPr algn="ctr">
              <a:defRPr sz="2000">
                <a:solidFill>
                  <a:srgbClr val="002060"/>
                </a:solidFill>
              </a:defRPr>
            </a:lvl2pPr>
            <a:lvl3pPr algn="ctr">
              <a:defRPr sz="1800">
                <a:solidFill>
                  <a:srgbClr val="002060"/>
                </a:solidFill>
              </a:defRPr>
            </a:lvl3pPr>
            <a:lvl4pPr algn="ctr">
              <a:defRPr sz="1600">
                <a:solidFill>
                  <a:srgbClr val="002060"/>
                </a:solidFill>
              </a:defRPr>
            </a:lvl4pPr>
            <a:lvl5pPr algn="ctr">
              <a:defRPr sz="1600">
                <a:solidFill>
                  <a:srgbClr val="002060"/>
                </a:solidFill>
              </a:defRPr>
            </a:lvl5pPr>
            <a:lvl6pPr>
              <a:defRPr sz="1600"/>
            </a:lvl6pPr>
            <a:lvl7pPr>
              <a:defRPr sz="1600"/>
            </a:lvl7pPr>
            <a:lvl8pPr>
              <a:defRPr sz="1600"/>
            </a:lvl8pPr>
            <a:lvl9pPr>
              <a:defRPr sz="16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p:cNvSpPr>
            <a:spLocks noGrp="1"/>
          </p:cNvSpPr>
          <p:nvPr>
            <p:ph type="dt" sz="half" idx="10"/>
          </p:nvPr>
        </p:nvSpPr>
        <p:spPr/>
        <p:txBody>
          <a:bodyPr/>
          <a:lstStyle/>
          <a:p>
            <a:fld id="{53074F12-AA26-4AC8-9962-C36BB8F32554}" type="datetimeFigureOut">
              <a:rPr lang="en-US" smtClean="0"/>
              <a:pPr/>
              <a:t>11/19/2021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82CCC60-E8CD-4174-8B1A-7DF615B22EEF}" type="slidenum">
              <a:rPr lang="en-US" smtClean="0"/>
              <a:pPr/>
              <a:t>‹#›</a:t>
            </a:fld>
            <a:endParaRPr lang="en-US"/>
          </a:p>
        </p:txBody>
      </p:sp>
    </p:spTree>
    <p:extLst>
      <p:ext uri="{BB962C8B-B14F-4D97-AF65-F5344CB8AC3E}">
        <p14:creationId xmlns:p14="http://schemas.microsoft.com/office/powerpoint/2010/main" val="412291198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53074F12-AA26-4AC8-9962-C36BB8F32554}" type="datetimeFigureOut">
              <a:rPr lang="en-US" smtClean="0"/>
              <a:pPr/>
              <a:t>11/19/2021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82CCC60-E8CD-4174-8B1A-7DF615B22EEF}" type="slidenum">
              <a:rPr lang="en-US" smtClean="0"/>
              <a:pPr/>
              <a:t>‹#›</a:t>
            </a:fld>
            <a:endParaRPr lang="en-US"/>
          </a:p>
        </p:txBody>
      </p:sp>
    </p:spTree>
    <p:extLst>
      <p:ext uri="{BB962C8B-B14F-4D97-AF65-F5344CB8AC3E}">
        <p14:creationId xmlns:p14="http://schemas.microsoft.com/office/powerpoint/2010/main" val="302977311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3074F12-AA26-4AC8-9962-C36BB8F32554}" type="datetimeFigureOut">
              <a:rPr lang="en-US" smtClean="0"/>
              <a:pPr/>
              <a:t>11/19/2021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82CCC60-E8CD-4174-8B1A-7DF615B22EEF}" type="slidenum">
              <a:rPr lang="en-US" smtClean="0"/>
              <a:pPr/>
              <a:t>‹#›</a:t>
            </a:fld>
            <a:endParaRPr lang="en-US"/>
          </a:p>
        </p:txBody>
      </p:sp>
    </p:spTree>
    <p:extLst>
      <p:ext uri="{BB962C8B-B14F-4D97-AF65-F5344CB8AC3E}">
        <p14:creationId xmlns:p14="http://schemas.microsoft.com/office/powerpoint/2010/main" val="425186407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1" y="204787"/>
            <a:ext cx="3008313" cy="871538"/>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04788"/>
            <a:ext cx="5111750" cy="438983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1" y="1076326"/>
            <a:ext cx="3008313" cy="3518297"/>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3074F12-AA26-4AC8-9962-C36BB8F32554}" type="datetimeFigureOut">
              <a:rPr lang="en-US" smtClean="0"/>
              <a:pPr/>
              <a:t>11/19/2021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82CCC60-E8CD-4174-8B1A-7DF615B22EEF}" type="slidenum">
              <a:rPr lang="en-US" smtClean="0"/>
              <a:pPr/>
              <a:t>‹#›</a:t>
            </a:fld>
            <a:endParaRPr lang="en-US"/>
          </a:p>
        </p:txBody>
      </p:sp>
    </p:spTree>
    <p:extLst>
      <p:ext uri="{BB962C8B-B14F-4D97-AF65-F5344CB8AC3E}">
        <p14:creationId xmlns:p14="http://schemas.microsoft.com/office/powerpoint/2010/main" val="317445264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3600450"/>
            <a:ext cx="5486400" cy="425054"/>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459581"/>
            <a:ext cx="5486400" cy="30861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4025503"/>
            <a:ext cx="5486400" cy="603647"/>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3074F12-AA26-4AC8-9962-C36BB8F32554}" type="datetimeFigureOut">
              <a:rPr lang="en-US" smtClean="0"/>
              <a:pPr/>
              <a:t>11/19/2021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82CCC60-E8CD-4174-8B1A-7DF615B22EEF}" type="slidenum">
              <a:rPr lang="en-US" smtClean="0"/>
              <a:pPr/>
              <a:t>‹#›</a:t>
            </a:fld>
            <a:endParaRPr lang="en-US"/>
          </a:p>
        </p:txBody>
      </p:sp>
    </p:spTree>
    <p:extLst>
      <p:ext uri="{BB962C8B-B14F-4D97-AF65-F5344CB8AC3E}">
        <p14:creationId xmlns:p14="http://schemas.microsoft.com/office/powerpoint/2010/main" val="47760784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3074F12-AA26-4AC8-9962-C36BB8F32554}" type="datetimeFigureOut">
              <a:rPr lang="en-US" smtClean="0"/>
              <a:pPr/>
              <a:t>11/19/2021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82CCC60-E8CD-4174-8B1A-7DF615B22EEF}" type="slidenum">
              <a:rPr lang="en-US" smtClean="0"/>
              <a:pPr/>
              <a:t>‹#›</a:t>
            </a:fld>
            <a:endParaRPr lang="en-US"/>
          </a:p>
        </p:txBody>
      </p:sp>
    </p:spTree>
    <p:extLst>
      <p:ext uri="{BB962C8B-B14F-4D97-AF65-F5344CB8AC3E}">
        <p14:creationId xmlns:p14="http://schemas.microsoft.com/office/powerpoint/2010/main" val="342866572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05979"/>
            <a:ext cx="2057400" cy="4388644"/>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05979"/>
            <a:ext cx="6019800" cy="438864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3074F12-AA26-4AC8-9962-C36BB8F32554}" type="datetimeFigureOut">
              <a:rPr lang="en-US" smtClean="0"/>
              <a:pPr/>
              <a:t>11/19/2021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82CCC60-E8CD-4174-8B1A-7DF615B22EEF}" type="slidenum">
              <a:rPr lang="en-US" smtClean="0"/>
              <a:pPr/>
              <a:t>‹#›</a:t>
            </a:fld>
            <a:endParaRPr lang="en-US"/>
          </a:p>
        </p:txBody>
      </p:sp>
      <p:pic>
        <p:nvPicPr>
          <p:cNvPr id="7" name="Picture 6" descr="E:\websites\free-power-point-templates\2012\logos.png">
            <a:extLst>
              <a:ext uri="{FF2B5EF4-FFF2-40B4-BE49-F238E27FC236}">
                <a16:creationId xmlns:a16="http://schemas.microsoft.com/office/drawing/2014/main" id="{08B89D22-1D6E-450B-881F-4D2A4C527F72}"/>
              </a:ext>
            </a:extLst>
          </p:cNvPr>
          <p:cNvPicPr>
            <a:picLocks noChangeAspect="1" noChangeArrowheads="1"/>
          </p:cNvPicPr>
          <p:nvPr userDrawn="1"/>
        </p:nvPicPr>
        <p:blipFill>
          <a:blip r:embed="rId2">
            <a:extLst>
              <a:ext uri="{28A0092B-C50C-407E-A947-70E740481C1C}">
                <a14:useLocalDpi xmlns:a14="http://schemas.microsoft.com/office/drawing/2010/main" val="0"/>
              </a:ext>
            </a:extLst>
          </a:blip>
          <a:stretch>
            <a:fillRect/>
          </a:stretch>
        </p:blipFill>
        <p:spPr bwMode="auto">
          <a:xfrm>
            <a:off x="3808475" y="2326213"/>
            <a:ext cx="1463784" cy="526961"/>
          </a:xfrm>
          <a:prstGeom prst="rect">
            <a:avLst/>
          </a:prstGeom>
          <a:noFill/>
          <a:ln>
            <a:noFill/>
          </a:ln>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89360994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jp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4">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05979"/>
            <a:ext cx="8229600" cy="85725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200151"/>
            <a:ext cx="8229600" cy="339447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4767263"/>
            <a:ext cx="2133600" cy="273844"/>
          </a:xfrm>
          <a:prstGeom prst="rect">
            <a:avLst/>
          </a:prstGeom>
        </p:spPr>
        <p:txBody>
          <a:bodyPr vert="horz" lIns="91440" tIns="45720" rIns="91440" bIns="45720" rtlCol="0" anchor="ctr"/>
          <a:lstStyle>
            <a:lvl1pPr algn="l">
              <a:defRPr sz="1200">
                <a:solidFill>
                  <a:schemeClr val="tx1">
                    <a:tint val="75000"/>
                  </a:schemeClr>
                </a:solidFill>
              </a:defRPr>
            </a:lvl1pPr>
          </a:lstStyle>
          <a:p>
            <a:fld id="{53074F12-AA26-4AC8-9962-C36BB8F32554}" type="datetimeFigureOut">
              <a:rPr lang="en-US" smtClean="0"/>
              <a:pPr/>
              <a:t>11/19/2021</a:t>
            </a:fld>
            <a:endParaRPr lang="en-US"/>
          </a:p>
        </p:txBody>
      </p:sp>
      <p:sp>
        <p:nvSpPr>
          <p:cNvPr id="5" name="Footer Placeholder 4"/>
          <p:cNvSpPr>
            <a:spLocks noGrp="1"/>
          </p:cNvSpPr>
          <p:nvPr>
            <p:ph type="ftr" sz="quarter" idx="3"/>
          </p:nvPr>
        </p:nvSpPr>
        <p:spPr>
          <a:xfrm>
            <a:off x="3124200" y="4767263"/>
            <a:ext cx="2895600" cy="273844"/>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4767263"/>
            <a:ext cx="2133600" cy="273844"/>
          </a:xfrm>
          <a:prstGeom prst="rect">
            <a:avLst/>
          </a:prstGeom>
        </p:spPr>
        <p:txBody>
          <a:bodyPr vert="horz" lIns="91440" tIns="45720" rIns="91440" bIns="45720" rtlCol="0" anchor="ctr"/>
          <a:lstStyle>
            <a:lvl1pPr algn="r">
              <a:defRPr sz="1200">
                <a:solidFill>
                  <a:schemeClr val="tx1">
                    <a:tint val="75000"/>
                  </a:schemeClr>
                </a:solidFill>
              </a:defRPr>
            </a:lvl1pPr>
          </a:lstStyle>
          <a:p>
            <a:fld id="{B82CCC60-E8CD-4174-8B1A-7DF615B22EEF}" type="slidenum">
              <a:rPr lang="en-US" smtClean="0"/>
              <a:pPr/>
              <a:t>‹#›</a:t>
            </a:fld>
            <a:endParaRPr lang="en-US"/>
          </a:p>
        </p:txBody>
      </p:sp>
      <p:sp>
        <p:nvSpPr>
          <p:cNvPr id="7" name="TextBox 6">
            <a:extLst>
              <a:ext uri="{FF2B5EF4-FFF2-40B4-BE49-F238E27FC236}">
                <a16:creationId xmlns:a16="http://schemas.microsoft.com/office/drawing/2014/main" id="{11E867DF-3DCA-4725-94F0-F2B6BD747A82}"/>
              </a:ext>
            </a:extLst>
          </p:cNvPr>
          <p:cNvSpPr txBox="1"/>
          <p:nvPr userDrawn="1"/>
        </p:nvSpPr>
        <p:spPr>
          <a:xfrm>
            <a:off x="-9150" y="5213747"/>
            <a:ext cx="8389625" cy="523220"/>
          </a:xfrm>
          <a:prstGeom prst="rect">
            <a:avLst/>
          </a:prstGeom>
          <a:noFill/>
        </p:spPr>
        <p:txBody>
          <a:bodyPr wrap="square" rtlCol="0">
            <a:spAutoFit/>
          </a:bodyPr>
          <a:lstStyle/>
          <a:p>
            <a:r>
              <a:rPr lang="en-US" sz="1400" dirty="0">
                <a:solidFill>
                  <a:schemeClr val="bg1">
                    <a:lumMod val="65000"/>
                  </a:schemeClr>
                </a:solidFill>
              </a:rPr>
              <a:t>This presentation uses a free template provided by FPPT.com</a:t>
            </a:r>
          </a:p>
          <a:p>
            <a:r>
              <a:rPr lang="en-US" sz="1400" dirty="0">
                <a:solidFill>
                  <a:schemeClr val="bg1">
                    <a:lumMod val="65000"/>
                  </a:schemeClr>
                </a:solidFill>
              </a:rPr>
              <a:t>www.free-power-point-templates.com</a:t>
            </a:r>
          </a:p>
        </p:txBody>
      </p:sp>
    </p:spTree>
    <p:extLst>
      <p:ext uri="{BB962C8B-B14F-4D97-AF65-F5344CB8AC3E}">
        <p14:creationId xmlns:p14="http://schemas.microsoft.com/office/powerpoint/2010/main" val="1944039382"/>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60" r:id="rId3"/>
    <p:sldLayoutId id="2147483651" r:id="rId4"/>
    <p:sldLayoutId id="2147483652" r:id="rId5"/>
    <p:sldLayoutId id="2147483653" r:id="rId6"/>
    <p:sldLayoutId id="2147483654" r:id="rId7"/>
    <p:sldLayoutId id="2147483655" r:id="rId8"/>
    <p:sldLayoutId id="2147483656" r:id="rId9"/>
    <p:sldLayoutId id="2147483657" r:id="rId10"/>
    <p:sldLayoutId id="2147483658" r:id="rId11"/>
    <p:sldLayoutId id="2147483659" r:id="rId12"/>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1.xml"/><Relationship Id="rId1" Type="http://schemas.openxmlformats.org/officeDocument/2006/relationships/slideLayout" Target="../slideLayouts/slideLayout3.xml"/></Relationships>
</file>

<file path=ppt/slides/_rels/slide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6.gif"/><Relationship Id="rId1" Type="http://schemas.openxmlformats.org/officeDocument/2006/relationships/slideLayout" Target="../slideLayouts/slideLayout3.xml"/><Relationship Id="rId4" Type="http://schemas.openxmlformats.org/officeDocument/2006/relationships/image" Target="../media/image7.gif"/></Relationships>
</file>

<file path=ppt/slides/_rels/slide6.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3.xml"/></Relationships>
</file>

<file path=ppt/slides/_rels/slide7.xml.rels><?xml version="1.0" encoding="UTF-8" standalone="yes"?>
<Relationships xmlns="http://schemas.openxmlformats.org/package/2006/relationships"><Relationship Id="rId3" Type="http://schemas.openxmlformats.org/officeDocument/2006/relationships/image" Target="../media/image9.jpg"/><Relationship Id="rId2" Type="http://schemas.openxmlformats.org/officeDocument/2006/relationships/image" Target="../media/image8.png"/><Relationship Id="rId1" Type="http://schemas.openxmlformats.org/officeDocument/2006/relationships/slideLayout" Target="../slideLayouts/slideLayout2.xml"/><Relationship Id="rId4" Type="http://schemas.openxmlformats.org/officeDocument/2006/relationships/image" Target="../media/image5.png"/></Relationships>
</file>

<file path=ppt/slides/_rels/slide8.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png"/><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image" Target="../media/image5.png"/></Relationships>
</file>

<file path=ppt/slides/_rels/slide10.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3.xml"/><Relationship Id="rId1" Type="http://schemas.openxmlformats.org/officeDocument/2006/relationships/slideLayout" Target="../slideLayouts/slideLayout2.xml"/><Relationship Id="rId5" Type="http://schemas.openxmlformats.org/officeDocument/2006/relationships/image" Target="../media/image5.png"/><Relationship Id="rId4" Type="http://schemas.openxmlformats.org/officeDocument/2006/relationships/image" Target="../media/image13.jpg"/></Relationships>
</file>

<file path=ppt/slides/_rels/slide11.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diagramLayout" Target="../diagrams/layout1.xml"/><Relationship Id="rId7" Type="http://schemas.openxmlformats.org/officeDocument/2006/relationships/image" Target="../media/image20.png"/><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13.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image" Target="../media/image22.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image" Target="../media/image26.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image" Target="../media/image28.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image" Target="../media/image30.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32.pn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diagramLayout" Target="../diagrams/layout2.xml"/><Relationship Id="rId7" Type="http://schemas.openxmlformats.org/officeDocument/2006/relationships/image" Target="../media/image5.png"/><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23.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diagramLayout" Target="../diagrams/layout3.xml"/><Relationship Id="rId7" Type="http://schemas.openxmlformats.org/officeDocument/2006/relationships/image" Target="../media/image5.png"/><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26.xml.rels><?xml version="1.0" encoding="UTF-8" standalone="yes"?>
<Relationships xmlns="http://schemas.openxmlformats.org/package/2006/relationships"><Relationship Id="rId2" Type="http://schemas.openxmlformats.org/officeDocument/2006/relationships/image" Target="../media/image37.pn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4.xml"/><Relationship Id="rId1" Type="http://schemas.openxmlformats.org/officeDocument/2006/relationships/slideLayout" Target="../slideLayouts/slideLayout8.xml"/></Relationships>
</file>

<file path=ppt/slides/_rels/slide28.xml.rels><?xml version="1.0" encoding="UTF-8" standalone="yes"?>
<Relationships xmlns="http://schemas.openxmlformats.org/package/2006/relationships"><Relationship Id="rId3" Type="http://schemas.openxmlformats.org/officeDocument/2006/relationships/diagramLayout" Target="../diagrams/layout4.xml"/><Relationship Id="rId7" Type="http://schemas.openxmlformats.org/officeDocument/2006/relationships/image" Target="../media/image5.png"/><Relationship Id="rId2" Type="http://schemas.openxmlformats.org/officeDocument/2006/relationships/diagramData" Target="../diagrams/data4.xml"/><Relationship Id="rId1" Type="http://schemas.openxmlformats.org/officeDocument/2006/relationships/slideLayout" Target="../slideLayouts/slideLayout8.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29.xml.rels><?xml version="1.0" encoding="UTF-8" standalone="yes"?>
<Relationships xmlns="http://schemas.openxmlformats.org/package/2006/relationships"><Relationship Id="rId3" Type="http://schemas.openxmlformats.org/officeDocument/2006/relationships/image" Target="../media/image39.jpg"/><Relationship Id="rId2" Type="http://schemas.openxmlformats.org/officeDocument/2006/relationships/image" Target="../media/image38.jpg"/><Relationship Id="rId1" Type="http://schemas.openxmlformats.org/officeDocument/2006/relationships/slideLayout" Target="../slideLayouts/slideLayout8.xml"/><Relationship Id="rId5" Type="http://schemas.openxmlformats.org/officeDocument/2006/relationships/image" Target="../media/image5.png"/><Relationship Id="rId4" Type="http://schemas.openxmlformats.org/officeDocument/2006/relationships/image" Target="../media/image40.jpg"/></Relationships>
</file>

<file path=ppt/slides/_rels/slide30.xml.rels><?xml version="1.0" encoding="UTF-8" standalone="yes"?>
<Relationships xmlns="http://schemas.openxmlformats.org/package/2006/relationships"><Relationship Id="rId2" Type="http://schemas.openxmlformats.org/officeDocument/2006/relationships/image" Target="../media/image41.png"/><Relationship Id="rId1" Type="http://schemas.openxmlformats.org/officeDocument/2006/relationships/slideLayout" Target="../slideLayouts/slideLayout8.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512721" y="3537857"/>
            <a:ext cx="8203575" cy="565707"/>
          </a:xfrm>
        </p:spPr>
        <p:txBody>
          <a:bodyPr>
            <a:noAutofit/>
          </a:bodyPr>
          <a:lstStyle/>
          <a:p>
            <a:r>
              <a:rPr lang="en-US" sz="4800" dirty="0">
                <a:solidFill>
                  <a:schemeClr val="bg1"/>
                </a:solidFill>
              </a:rPr>
              <a:t>Midlands water recycle </a:t>
            </a:r>
            <a:endParaRPr lang="en-US" altLang="ko-KR" sz="4800" dirty="0">
              <a:solidFill>
                <a:schemeClr val="bg1"/>
              </a:solidFill>
              <a:latin typeface="Arial" pitchFamily="34" charset="0"/>
              <a:ea typeface="맑은 고딕" pitchFamily="50" charset="-127"/>
              <a:cs typeface="Arial" pitchFamily="34" charset="0"/>
            </a:endParaRPr>
          </a:p>
        </p:txBody>
      </p:sp>
      <p:sp>
        <p:nvSpPr>
          <p:cNvPr id="3" name="Subtitle 2"/>
          <p:cNvSpPr>
            <a:spLocks noGrp="1"/>
          </p:cNvSpPr>
          <p:nvPr>
            <p:ph type="subTitle" idx="1"/>
          </p:nvPr>
        </p:nvSpPr>
        <p:spPr>
          <a:xfrm>
            <a:off x="1230086" y="4143045"/>
            <a:ext cx="7427345" cy="763525"/>
          </a:xfrm>
        </p:spPr>
        <p:txBody>
          <a:bodyPr>
            <a:normAutofit fontScale="40000" lnSpcReduction="20000"/>
          </a:bodyPr>
          <a:lstStyle/>
          <a:p>
            <a:r>
              <a:rPr lang="en-US" sz="6000" b="1" dirty="0">
                <a:solidFill>
                  <a:srgbClr val="FF0000"/>
                </a:solidFill>
              </a:rPr>
              <a:t>Conserving water,  reusing water while saving money.    </a:t>
            </a:r>
          </a:p>
          <a:p>
            <a:r>
              <a:rPr lang="en-US" altLang="ko-KR" sz="2400" b="1" dirty="0">
                <a:solidFill>
                  <a:schemeClr val="accent3">
                    <a:lumMod val="20000"/>
                    <a:lumOff val="80000"/>
                  </a:schemeClr>
                </a:solidFill>
                <a:latin typeface="Arial" pitchFamily="34" charset="0"/>
                <a:cs typeface="Arial" pitchFamily="34" charset="0"/>
              </a:rPr>
              <a:t>r </a:t>
            </a:r>
          </a:p>
          <a:p>
            <a:endParaRPr lang="en-US" sz="2400" dirty="0"/>
          </a:p>
        </p:txBody>
      </p:sp>
      <p:pic>
        <p:nvPicPr>
          <p:cNvPr id="3075" name="Picture 3"/>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7094766" y="217715"/>
            <a:ext cx="1709056" cy="1709056"/>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6392037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Mission statement </a:t>
            </a:r>
            <a:endParaRPr lang="ur-PK" dirty="0"/>
          </a:p>
        </p:txBody>
      </p:sp>
      <p:sp>
        <p:nvSpPr>
          <p:cNvPr id="3" name="Content Placeholder 2"/>
          <p:cNvSpPr>
            <a:spLocks noGrp="1"/>
          </p:cNvSpPr>
          <p:nvPr>
            <p:ph idx="1"/>
          </p:nvPr>
        </p:nvSpPr>
        <p:spPr/>
        <p:txBody>
          <a:bodyPr>
            <a:normAutofit fontScale="62500" lnSpcReduction="20000"/>
          </a:bodyPr>
          <a:lstStyle/>
          <a:p>
            <a:pPr marL="0" indent="0" algn="ctr">
              <a:buNone/>
            </a:pPr>
            <a:r>
              <a:rPr lang="en-US" sz="5400" b="1" dirty="0">
                <a:solidFill>
                  <a:srgbClr val="FFFF00"/>
                </a:solidFill>
                <a:cs typeface="+mj-cs"/>
              </a:rPr>
              <a:t>Our purpose is to conserve water, reuse it and save you money in the process. Our values are to educate, inform and promote the importance of water conservation and recycling in-order for us to play our part in helping to save the planet we love.</a:t>
            </a:r>
            <a:endParaRPr lang="ur-PK" b="1" dirty="0">
              <a:solidFill>
                <a:srgbClr val="FFFF00"/>
              </a:solidFill>
              <a:cs typeface="+mj-cs"/>
            </a:endParaRPr>
          </a:p>
        </p:txBody>
      </p:sp>
      <p:pic>
        <p:nvPicPr>
          <p:cNvPr id="6" name="Picture 3"/>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7935686" y="3935186"/>
            <a:ext cx="1208314" cy="120831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14946774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dirty="0"/>
              <a:t> </a:t>
            </a:r>
          </a:p>
        </p:txBody>
      </p:sp>
      <p:sp>
        <p:nvSpPr>
          <p:cNvPr id="3" name="Content Placeholder 2"/>
          <p:cNvSpPr>
            <a:spLocks noGrp="1"/>
          </p:cNvSpPr>
          <p:nvPr>
            <p:ph idx="1"/>
          </p:nvPr>
        </p:nvSpPr>
        <p:spPr>
          <a:xfrm>
            <a:off x="326571" y="1275734"/>
            <a:ext cx="8346342" cy="3742579"/>
          </a:xfrm>
        </p:spPr>
        <p:txBody>
          <a:bodyPr>
            <a:normAutofit fontScale="85000" lnSpcReduction="20000"/>
          </a:bodyPr>
          <a:lstStyle/>
          <a:p>
            <a:r>
              <a:rPr lang="en-US" b="1" dirty="0"/>
              <a:t>Considering the climate change has drastic effect on the earth, six people came together for making this a place a better place with our new business idea called </a:t>
            </a:r>
            <a:r>
              <a:rPr lang="en-US" sz="3100" b="1" dirty="0">
                <a:solidFill>
                  <a:srgbClr val="007033"/>
                </a:solidFill>
              </a:rPr>
              <a:t>Midlands recycle water. </a:t>
            </a:r>
          </a:p>
          <a:p>
            <a:r>
              <a:rPr lang="en-US" b="1" dirty="0"/>
              <a:t>The shareholders of this business are: </a:t>
            </a:r>
          </a:p>
          <a:p>
            <a:pPr marL="514350" indent="-514350">
              <a:buFont typeface="+mj-lt"/>
              <a:buAutoNum type="arabicPeriod"/>
            </a:pPr>
            <a:r>
              <a:rPr lang="en-US" b="1" dirty="0"/>
              <a:t>Gloria </a:t>
            </a:r>
            <a:r>
              <a:rPr lang="en-US" b="1" dirty="0" err="1"/>
              <a:t>Mihaela</a:t>
            </a:r>
            <a:r>
              <a:rPr lang="en-US" b="1" dirty="0"/>
              <a:t> </a:t>
            </a:r>
            <a:r>
              <a:rPr lang="en-US" b="1" dirty="0" err="1"/>
              <a:t>Alexe</a:t>
            </a:r>
            <a:r>
              <a:rPr lang="en-US" b="1" dirty="0"/>
              <a:t> (2019710)</a:t>
            </a:r>
          </a:p>
          <a:p>
            <a:pPr marL="514350" indent="-514350">
              <a:buFont typeface="+mj-lt"/>
              <a:buAutoNum type="arabicPeriod"/>
            </a:pPr>
            <a:r>
              <a:rPr lang="en-US" b="1" dirty="0" err="1"/>
              <a:t>Monalisa</a:t>
            </a:r>
            <a:r>
              <a:rPr lang="en-US" b="1" dirty="0"/>
              <a:t> </a:t>
            </a:r>
            <a:r>
              <a:rPr lang="en-US" b="1" dirty="0" err="1"/>
              <a:t>Cosma</a:t>
            </a:r>
            <a:r>
              <a:rPr lang="en-US" b="1" dirty="0"/>
              <a:t> (1921082)</a:t>
            </a:r>
          </a:p>
          <a:p>
            <a:pPr marL="514350" indent="-514350">
              <a:buFont typeface="+mj-lt"/>
              <a:buAutoNum type="arabicPeriod"/>
            </a:pPr>
            <a:r>
              <a:rPr lang="en-US" b="1" dirty="0"/>
              <a:t>Noreen Akhtar (2016489)</a:t>
            </a:r>
          </a:p>
          <a:p>
            <a:pPr marL="514350" indent="-514350">
              <a:buFont typeface="+mj-lt"/>
              <a:buAutoNum type="arabicPeriod"/>
            </a:pPr>
            <a:r>
              <a:rPr lang="en-US" b="1" dirty="0"/>
              <a:t>Tracey Arthurs  (1920224)</a:t>
            </a:r>
          </a:p>
          <a:p>
            <a:pPr marL="514350" indent="-514350" fontAlgn="t">
              <a:buFont typeface="+mj-lt"/>
              <a:buAutoNum type="arabicPeriod"/>
            </a:pPr>
            <a:r>
              <a:rPr lang="en-US" b="1" dirty="0"/>
              <a:t>Bianca </a:t>
            </a:r>
            <a:r>
              <a:rPr lang="en-US" b="1" dirty="0" err="1"/>
              <a:t>Petronela</a:t>
            </a:r>
            <a:r>
              <a:rPr lang="en-US" b="1" dirty="0"/>
              <a:t> </a:t>
            </a:r>
            <a:r>
              <a:rPr lang="en-US" b="1" dirty="0" err="1"/>
              <a:t>Lambrino</a:t>
            </a:r>
            <a:r>
              <a:rPr lang="en-US" b="1" dirty="0"/>
              <a:t> (2017447)</a:t>
            </a:r>
          </a:p>
        </p:txBody>
      </p:sp>
      <p:pic>
        <p:nvPicPr>
          <p:cNvPr id="6" name="Picture 3"/>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7935686" y="3935186"/>
            <a:ext cx="1208314" cy="120831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410330949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normAutofit/>
          </a:bodyPr>
          <a:lstStyle/>
          <a:p>
            <a:r>
              <a:rPr lang="en-US" dirty="0"/>
              <a:t>Business overview </a:t>
            </a:r>
          </a:p>
        </p:txBody>
      </p:sp>
      <p:sp>
        <p:nvSpPr>
          <p:cNvPr id="5" name="Content Placeholder 4"/>
          <p:cNvSpPr>
            <a:spLocks noGrp="1"/>
          </p:cNvSpPr>
          <p:nvPr>
            <p:ph idx="1"/>
          </p:nvPr>
        </p:nvSpPr>
        <p:spPr/>
        <p:txBody>
          <a:bodyPr>
            <a:normAutofit fontScale="92500" lnSpcReduction="10000"/>
          </a:bodyPr>
          <a:lstStyle/>
          <a:p>
            <a:r>
              <a:rPr lang="en-US" dirty="0"/>
              <a:t>Midlands recycle water provides the system of vertical gardening along with Grey water recycling (water coming from wash basins, bath, showers excluding toilet water). The recycled water can be used for non-potable purposes that means replacing fresh water needs.</a:t>
            </a:r>
          </a:p>
          <a:p>
            <a:r>
              <a:rPr lang="en-US" b="1" dirty="0">
                <a:solidFill>
                  <a:srgbClr val="FFFF00"/>
                </a:solidFill>
              </a:rPr>
              <a:t>Conserving water,  reusing water and saving money in the process.    </a:t>
            </a:r>
          </a:p>
          <a:p>
            <a:endParaRPr lang="en-GB" b="1" dirty="0">
              <a:solidFill>
                <a:schemeClr val="tx1"/>
              </a:solidFill>
            </a:endParaRPr>
          </a:p>
          <a:p>
            <a:endParaRPr lang="en-US" dirty="0"/>
          </a:p>
        </p:txBody>
      </p:sp>
      <p:pic>
        <p:nvPicPr>
          <p:cNvPr id="8" name="Picture 3"/>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7935686" y="3935186"/>
            <a:ext cx="1208314" cy="120831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10163387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r" rtl="1"/>
            <a:r>
              <a:rPr lang="en-US" dirty="0"/>
              <a:t>Types of plants </a:t>
            </a:r>
            <a:endParaRPr lang="ur-PK" dirty="0"/>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0" y="174172"/>
            <a:ext cx="2982836" cy="4969328"/>
          </a:xfrm>
        </p:spPr>
      </p:pic>
      <p:pic>
        <p:nvPicPr>
          <p:cNvPr id="7" name="Picture 3"/>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7935686" y="3935186"/>
            <a:ext cx="1208314" cy="120831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5" name="Picture 4"/>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3038127" y="1959429"/>
            <a:ext cx="2820714" cy="3075215"/>
          </a:xfrm>
          <a:prstGeom prst="rect">
            <a:avLst/>
          </a:prstGeom>
        </p:spPr>
      </p:pic>
      <p:sp>
        <p:nvSpPr>
          <p:cNvPr id="8" name="Rectangle 7"/>
          <p:cNvSpPr/>
          <p:nvPr/>
        </p:nvSpPr>
        <p:spPr>
          <a:xfrm>
            <a:off x="5858841" y="1004535"/>
            <a:ext cx="2501388" cy="3477875"/>
          </a:xfrm>
          <a:prstGeom prst="rect">
            <a:avLst/>
          </a:prstGeom>
        </p:spPr>
        <p:txBody>
          <a:bodyPr wrap="square">
            <a:spAutoFit/>
          </a:bodyPr>
          <a:lstStyle/>
          <a:p>
            <a:pPr marL="342900" indent="-342900">
              <a:buFont typeface="Arial" panose="020B0604020202020204" pitchFamily="34" charset="0"/>
              <a:buChar char="•"/>
            </a:pPr>
            <a:r>
              <a:rPr lang="en-US" sz="2000" dirty="0">
                <a:solidFill>
                  <a:srgbClr val="C00000"/>
                </a:solidFill>
              </a:rPr>
              <a:t>Lotus (</a:t>
            </a:r>
            <a:r>
              <a:rPr lang="en-US" sz="2000" dirty="0" err="1">
                <a:solidFill>
                  <a:srgbClr val="C00000"/>
                </a:solidFill>
              </a:rPr>
              <a:t>Nelumbo</a:t>
            </a:r>
            <a:r>
              <a:rPr lang="en-US" sz="2000" dirty="0">
                <a:solidFill>
                  <a:srgbClr val="C00000"/>
                </a:solidFill>
              </a:rPr>
              <a:t>)</a:t>
            </a:r>
          </a:p>
          <a:p>
            <a:pPr marL="342900" indent="-342900">
              <a:buFont typeface="Arial" panose="020B0604020202020204" pitchFamily="34" charset="0"/>
              <a:buChar char="•"/>
            </a:pPr>
            <a:r>
              <a:rPr lang="en-US" sz="2000" dirty="0" err="1">
                <a:solidFill>
                  <a:srgbClr val="C00000"/>
                </a:solidFill>
              </a:rPr>
              <a:t>Hydrilla</a:t>
            </a:r>
            <a:r>
              <a:rPr lang="en-US" sz="2000" dirty="0">
                <a:solidFill>
                  <a:srgbClr val="C00000"/>
                </a:solidFill>
              </a:rPr>
              <a:t> which is commonly seen in ponds lakes etc.</a:t>
            </a:r>
          </a:p>
          <a:p>
            <a:pPr marL="342900" indent="-342900">
              <a:buFont typeface="Arial" panose="020B0604020202020204" pitchFamily="34" charset="0"/>
              <a:buChar char="•"/>
            </a:pPr>
            <a:r>
              <a:rPr lang="en-US" sz="2000" dirty="0" err="1">
                <a:solidFill>
                  <a:srgbClr val="C00000"/>
                </a:solidFill>
              </a:rPr>
              <a:t>Eichhornia</a:t>
            </a:r>
            <a:r>
              <a:rPr lang="en-US" sz="2000" dirty="0">
                <a:solidFill>
                  <a:srgbClr val="C00000"/>
                </a:solidFill>
              </a:rPr>
              <a:t> which is commonly called as Water Hyacinth.</a:t>
            </a:r>
          </a:p>
          <a:p>
            <a:pPr marL="342900" indent="-342900">
              <a:buFont typeface="Arial" panose="020B0604020202020204" pitchFamily="34" charset="0"/>
              <a:buChar char="•"/>
            </a:pPr>
            <a:r>
              <a:rPr lang="en-US" sz="2000" dirty="0" err="1">
                <a:solidFill>
                  <a:srgbClr val="C00000"/>
                </a:solidFill>
              </a:rPr>
              <a:t>Trapa</a:t>
            </a:r>
            <a:r>
              <a:rPr lang="en-US" sz="2000" dirty="0">
                <a:solidFill>
                  <a:srgbClr val="C00000"/>
                </a:solidFill>
              </a:rPr>
              <a:t>.</a:t>
            </a:r>
          </a:p>
          <a:p>
            <a:pPr marL="342900" indent="-342900">
              <a:buFont typeface="Arial" panose="020B0604020202020204" pitchFamily="34" charset="0"/>
              <a:buChar char="•"/>
            </a:pPr>
            <a:r>
              <a:rPr lang="en-US" sz="2000" dirty="0" err="1">
                <a:solidFill>
                  <a:srgbClr val="C00000"/>
                </a:solidFill>
              </a:rPr>
              <a:t>Vallisneria</a:t>
            </a:r>
            <a:r>
              <a:rPr lang="en-US" sz="2000" dirty="0">
                <a:solidFill>
                  <a:srgbClr val="C00000"/>
                </a:solidFill>
              </a:rPr>
              <a:t>.</a:t>
            </a:r>
          </a:p>
          <a:p>
            <a:pPr marL="342900" indent="-342900">
              <a:buFont typeface="Arial" panose="020B0604020202020204" pitchFamily="34" charset="0"/>
              <a:buChar char="•"/>
            </a:pPr>
            <a:r>
              <a:rPr lang="en-US" sz="2000" dirty="0" err="1">
                <a:solidFill>
                  <a:srgbClr val="C00000"/>
                </a:solidFill>
              </a:rPr>
              <a:t>Potamogeton</a:t>
            </a:r>
            <a:r>
              <a:rPr lang="en-US" sz="2000" dirty="0">
                <a:solidFill>
                  <a:srgbClr val="C00000"/>
                </a:solidFill>
              </a:rPr>
              <a:t>.</a:t>
            </a:r>
          </a:p>
          <a:p>
            <a:pPr marL="342900" indent="-342900">
              <a:buFont typeface="Arial" panose="020B0604020202020204" pitchFamily="34" charset="0"/>
              <a:buChar char="•"/>
            </a:pPr>
            <a:r>
              <a:rPr lang="en-US" sz="2000" dirty="0" err="1">
                <a:solidFill>
                  <a:srgbClr val="C00000"/>
                </a:solidFill>
              </a:rPr>
              <a:t>Salvinia</a:t>
            </a:r>
            <a:r>
              <a:rPr lang="en-US" sz="2000" dirty="0">
                <a:solidFill>
                  <a:srgbClr val="C00000"/>
                </a:solidFill>
              </a:rPr>
              <a:t>.</a:t>
            </a:r>
          </a:p>
        </p:txBody>
      </p:sp>
    </p:spTree>
    <p:extLst>
      <p:ext uri="{BB962C8B-B14F-4D97-AF65-F5344CB8AC3E}">
        <p14:creationId xmlns:p14="http://schemas.microsoft.com/office/powerpoint/2010/main" val="133159293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2225501" y="465530"/>
            <a:ext cx="5699300" cy="725349"/>
          </a:xfrm>
        </p:spPr>
        <p:txBody>
          <a:bodyPr>
            <a:normAutofit fontScale="90000"/>
          </a:bodyPr>
          <a:lstStyle/>
          <a:p>
            <a:r>
              <a:rPr lang="en-US" altLang="ko-KR" dirty="0"/>
              <a:t>How does Midlands recycle water works </a:t>
            </a:r>
            <a:endParaRPr lang="en-US" dirty="0"/>
          </a:p>
        </p:txBody>
      </p:sp>
      <p:sp>
        <p:nvSpPr>
          <p:cNvPr id="5" name="Content Placeholder 4"/>
          <p:cNvSpPr>
            <a:spLocks noGrp="1"/>
          </p:cNvSpPr>
          <p:nvPr>
            <p:ph idx="1"/>
          </p:nvPr>
        </p:nvSpPr>
        <p:spPr/>
        <p:txBody>
          <a:bodyPr>
            <a:normAutofit fontScale="92500" lnSpcReduction="10000"/>
          </a:bodyPr>
          <a:lstStyle/>
          <a:p>
            <a:r>
              <a:rPr lang="en-US" sz="3600" b="1" dirty="0"/>
              <a:t>Taking water from education institutions, car washes,     laundry houses, restaurants and house holds putting    into water garden. Water garden will purify, recycle      the grey water and make is usable again.  </a:t>
            </a:r>
          </a:p>
          <a:p>
            <a:endParaRPr lang="en-US" dirty="0"/>
          </a:p>
        </p:txBody>
      </p:sp>
      <p:pic>
        <p:nvPicPr>
          <p:cNvPr id="8" name="Picture 3"/>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7935686" y="3935186"/>
            <a:ext cx="1208314" cy="120831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74940368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4" name="Picture 13"/>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7851104" y="0"/>
            <a:ext cx="1238250" cy="1238250"/>
          </a:xfrm>
          <a:prstGeom prst="rect">
            <a:avLst/>
          </a:prstGeom>
        </p:spPr>
      </p:pic>
      <p:sp>
        <p:nvSpPr>
          <p:cNvPr id="3" name="Title 2"/>
          <p:cNvSpPr>
            <a:spLocks noGrp="1"/>
          </p:cNvSpPr>
          <p:nvPr>
            <p:ph type="title"/>
          </p:nvPr>
        </p:nvSpPr>
        <p:spPr/>
        <p:txBody>
          <a:bodyPr/>
          <a:lstStyle/>
          <a:p>
            <a:endParaRPr lang="ur-PK"/>
          </a:p>
        </p:txBody>
      </p:sp>
      <p:pic>
        <p:nvPicPr>
          <p:cNvPr id="6" name="Picture 5"/>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0"/>
            <a:ext cx="9144000" cy="5219700"/>
          </a:xfrm>
          <a:prstGeom prst="rect">
            <a:avLst/>
          </a:prstGeom>
        </p:spPr>
      </p:pic>
      <p:pic>
        <p:nvPicPr>
          <p:cNvPr id="16" name="Picture 3"/>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7935686" y="29936"/>
            <a:ext cx="1208314" cy="120831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417078371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r" rtl="1"/>
            <a:r>
              <a:rPr lang="en-US" dirty="0"/>
              <a:t>Product capacity </a:t>
            </a:r>
            <a:endParaRPr lang="ur-PK" dirty="0"/>
          </a:p>
        </p:txBody>
      </p:sp>
      <p:sp>
        <p:nvSpPr>
          <p:cNvPr id="3" name="Content Placeholder 2"/>
          <p:cNvSpPr>
            <a:spLocks noGrp="1"/>
          </p:cNvSpPr>
          <p:nvPr>
            <p:ph idx="4294967295"/>
          </p:nvPr>
        </p:nvSpPr>
        <p:spPr>
          <a:xfrm>
            <a:off x="3886200" y="1228725"/>
            <a:ext cx="5257800" cy="3511550"/>
          </a:xfrm>
        </p:spPr>
        <p:txBody>
          <a:bodyPr>
            <a:normAutofit fontScale="92500" lnSpcReduction="20000"/>
          </a:bodyPr>
          <a:lstStyle/>
          <a:p>
            <a:r>
              <a:rPr lang="en-US" dirty="0"/>
              <a:t>Size 1 small for households </a:t>
            </a:r>
          </a:p>
          <a:p>
            <a:r>
              <a:rPr lang="en-US" dirty="0"/>
              <a:t>17 gallons per day recycling </a:t>
            </a:r>
          </a:p>
          <a:p>
            <a:r>
              <a:rPr lang="en-US" dirty="0"/>
              <a:t>Size 2 medium for institution like schools</a:t>
            </a:r>
          </a:p>
          <a:p>
            <a:r>
              <a:rPr lang="en-US" dirty="0"/>
              <a:t>50 gallons per day recycling </a:t>
            </a:r>
          </a:p>
          <a:p>
            <a:r>
              <a:rPr lang="en-US" dirty="0"/>
              <a:t>Size 3 large for hospitals and car washing industry </a:t>
            </a:r>
          </a:p>
          <a:p>
            <a:r>
              <a:rPr lang="en-US" dirty="0"/>
              <a:t>500 gallons per day recycling </a:t>
            </a:r>
            <a:endParaRPr lang="ur-PK" dirty="0"/>
          </a:p>
        </p:txBody>
      </p:sp>
      <p:pic>
        <p:nvPicPr>
          <p:cNvPr id="102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1077686"/>
            <a:ext cx="3897086" cy="363582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6" name="Picture 3"/>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0" y="10886"/>
            <a:ext cx="925286" cy="925286"/>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0032127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38079" y="747552"/>
            <a:ext cx="8246070" cy="763526"/>
          </a:xfrm>
        </p:spPr>
        <p:txBody>
          <a:bodyPr/>
          <a:lstStyle/>
          <a:p>
            <a:r>
              <a:rPr lang="en-US" dirty="0"/>
              <a:t>Product and services </a:t>
            </a:r>
            <a:endParaRPr lang="ur-PK" dirty="0"/>
          </a:p>
        </p:txBody>
      </p:sp>
      <p:sp>
        <p:nvSpPr>
          <p:cNvPr id="3" name="Content Placeholder 2"/>
          <p:cNvSpPr>
            <a:spLocks noGrp="1"/>
          </p:cNvSpPr>
          <p:nvPr>
            <p:ph idx="1"/>
          </p:nvPr>
        </p:nvSpPr>
        <p:spPr>
          <a:xfrm>
            <a:off x="426843" y="1754706"/>
            <a:ext cx="8246070" cy="3262122"/>
          </a:xfrm>
        </p:spPr>
        <p:txBody>
          <a:bodyPr/>
          <a:lstStyle/>
          <a:p>
            <a:pPr lvl="0"/>
            <a:r>
              <a:rPr lang="en-US" dirty="0">
                <a:latin typeface="Times New Roman" panose="02020603050405020304" pitchFamily="18" charset="0"/>
                <a:cs typeface="Times New Roman" panose="02020603050405020304" pitchFamily="18" charset="0"/>
              </a:rPr>
              <a:t>Improvement</a:t>
            </a:r>
          </a:p>
          <a:p>
            <a:pPr lvl="0"/>
            <a:r>
              <a:rPr lang="en-US" dirty="0">
                <a:latin typeface="Times New Roman" panose="02020603050405020304" pitchFamily="18" charset="0"/>
                <a:cs typeface="Times New Roman" panose="02020603050405020304" pitchFamily="18" charset="0"/>
              </a:rPr>
              <a:t>Expansion</a:t>
            </a:r>
          </a:p>
          <a:p>
            <a:pPr lvl="0"/>
            <a:r>
              <a:rPr lang="en-US" dirty="0">
                <a:latin typeface="Times New Roman" panose="02020603050405020304" pitchFamily="18" charset="0"/>
                <a:cs typeface="Times New Roman" panose="02020603050405020304" pitchFamily="18" charset="0"/>
              </a:rPr>
              <a:t>Proper strategies</a:t>
            </a:r>
          </a:p>
          <a:p>
            <a:endParaRPr lang="en-US" dirty="0"/>
          </a:p>
          <a:p>
            <a:endParaRPr lang="ur-PK" dirty="0"/>
          </a:p>
        </p:txBody>
      </p:sp>
      <p:sp>
        <p:nvSpPr>
          <p:cNvPr id="5" name="Title 1"/>
          <p:cNvSpPr txBox="1">
            <a:spLocks/>
          </p:cNvSpPr>
          <p:nvPr/>
        </p:nvSpPr>
        <p:spPr>
          <a:xfrm>
            <a:off x="0" y="1965589"/>
            <a:ext cx="3272093" cy="2674198"/>
          </a:xfrm>
          <a:prstGeom prst="rect">
            <a:avLst/>
          </a:prstGeom>
        </p:spPr>
        <p:txBody>
          <a:bodyPr vert="horz" lIns="91440" tIns="45720" rIns="91440" bIns="45720" rtlCol="0" anchor="t">
            <a:normAutofit/>
          </a:bodyPr>
          <a:lstStyle>
            <a:lvl1pPr algn="r" defTabSz="914400" rtl="0" eaLnBrk="1" latinLnBrk="0" hangingPunct="1">
              <a:spcBef>
                <a:spcPct val="0"/>
              </a:spcBef>
              <a:buNone/>
              <a:defRPr sz="3600" kern="1200" baseline="0">
                <a:solidFill>
                  <a:srgbClr val="002060"/>
                </a:solidFill>
                <a:effectLst>
                  <a:outerShdw blurRad="50800" dist="38100" dir="2700000" algn="tl" rotWithShape="0">
                    <a:prstClr val="black">
                      <a:alpha val="40000"/>
                    </a:prstClr>
                  </a:outerShdw>
                </a:effectLst>
                <a:latin typeface="+mj-lt"/>
                <a:ea typeface="+mj-ea"/>
                <a:cs typeface="+mj-cs"/>
              </a:defRPr>
            </a:lvl1pPr>
          </a:lstStyle>
          <a:p>
            <a:endParaRPr lang="en-US" dirty="0">
              <a:latin typeface="Times New Roman" panose="02020603050405020304" pitchFamily="18" charset="0"/>
              <a:cs typeface="Times New Roman" panose="02020603050405020304" pitchFamily="18" charset="0"/>
            </a:endParaRPr>
          </a:p>
        </p:txBody>
      </p:sp>
      <p:pic>
        <p:nvPicPr>
          <p:cNvPr id="7" name="Picture 6"/>
          <p:cNvPicPr/>
          <p:nvPr/>
        </p:nvPicPr>
        <p:blipFill>
          <a:blip r:embed="rId3"/>
          <a:stretch>
            <a:fillRect/>
          </a:stretch>
        </p:blipFill>
        <p:spPr bwMode="auto">
          <a:xfrm>
            <a:off x="4615543" y="1592505"/>
            <a:ext cx="3820886" cy="3047282"/>
          </a:xfrm>
          <a:prstGeom prst="rect">
            <a:avLst/>
          </a:prstGeom>
          <a:noFill/>
        </p:spPr>
      </p:pic>
      <p:pic>
        <p:nvPicPr>
          <p:cNvPr id="9" name="Picture 3"/>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0" y="3935186"/>
            <a:ext cx="1208314" cy="120831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97940865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ur-PK"/>
          </a:p>
        </p:txBody>
      </p:sp>
      <p:sp>
        <p:nvSpPr>
          <p:cNvPr id="3" name="Content Placeholder 2"/>
          <p:cNvSpPr>
            <a:spLocks noGrp="1"/>
          </p:cNvSpPr>
          <p:nvPr>
            <p:ph idx="1"/>
          </p:nvPr>
        </p:nvSpPr>
        <p:spPr>
          <a:xfrm>
            <a:off x="426843" y="1275735"/>
            <a:ext cx="5277271" cy="3262122"/>
          </a:xfrm>
        </p:spPr>
        <p:txBody>
          <a:bodyPr>
            <a:normAutofit/>
          </a:bodyPr>
          <a:lstStyle/>
          <a:p>
            <a:pPr lvl="0"/>
            <a:r>
              <a:rPr lang="en-US" dirty="0"/>
              <a:t>Product with proper prizing</a:t>
            </a:r>
          </a:p>
          <a:p>
            <a:pPr lvl="0"/>
            <a:r>
              <a:rPr lang="en-US" dirty="0"/>
              <a:t>Process of the startup</a:t>
            </a:r>
          </a:p>
          <a:p>
            <a:pPr lvl="0"/>
            <a:r>
              <a:rPr lang="en-US" dirty="0"/>
              <a:t>Strategies to promote the startup</a:t>
            </a:r>
          </a:p>
          <a:p>
            <a:endParaRPr lang="ur-PK" dirty="0"/>
          </a:p>
        </p:txBody>
      </p:sp>
      <p:pic>
        <p:nvPicPr>
          <p:cNvPr id="5" name="Picture 4"/>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7747904" y="3774621"/>
            <a:ext cx="1238250" cy="1238250"/>
          </a:xfrm>
          <a:prstGeom prst="rect">
            <a:avLst/>
          </a:prstGeom>
        </p:spPr>
      </p:pic>
      <p:pic>
        <p:nvPicPr>
          <p:cNvPr id="7" name="Picture 6"/>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5184261" y="1099457"/>
            <a:ext cx="3707201" cy="3913414"/>
          </a:xfrm>
          <a:prstGeom prst="rect">
            <a:avLst/>
          </a:prstGeom>
        </p:spPr>
      </p:pic>
      <p:pic>
        <p:nvPicPr>
          <p:cNvPr id="9" name="Picture 3"/>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0" y="3935186"/>
            <a:ext cx="1208314" cy="120831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59780869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18336" y="1085008"/>
            <a:ext cx="8246070" cy="3008019"/>
          </a:xfrm>
        </p:spPr>
        <p:txBody>
          <a:bodyPr>
            <a:noAutofit/>
          </a:bodyPr>
          <a:lstStyle/>
          <a:p>
            <a:pPr lvl="0" algn="l"/>
            <a:r>
              <a:rPr lang="en-US" sz="2400" dirty="0">
                <a:latin typeface="Times New Roman" panose="02020603050405020304" pitchFamily="18" charset="0"/>
                <a:cs typeface="Times New Roman" panose="02020603050405020304" pitchFamily="18" charset="0"/>
              </a:rPr>
              <a:t>Quality of the product</a:t>
            </a:r>
            <a:br>
              <a:rPr lang="en-US" sz="2400" dirty="0">
                <a:latin typeface="Times New Roman" panose="02020603050405020304" pitchFamily="18" charset="0"/>
                <a:cs typeface="Times New Roman" panose="02020603050405020304" pitchFamily="18" charset="0"/>
              </a:rPr>
            </a:br>
            <a:r>
              <a:rPr lang="en-US" sz="2400" dirty="0">
                <a:latin typeface="Times New Roman" panose="02020603050405020304" pitchFamily="18" charset="0"/>
                <a:cs typeface="Times New Roman" panose="02020603050405020304" pitchFamily="18" charset="0"/>
              </a:rPr>
              <a:t>Issues of service</a:t>
            </a:r>
            <a:br>
              <a:rPr lang="en-US" sz="2400" dirty="0">
                <a:latin typeface="Times New Roman" panose="02020603050405020304" pitchFamily="18" charset="0"/>
                <a:cs typeface="Times New Roman" panose="02020603050405020304" pitchFamily="18" charset="0"/>
              </a:rPr>
            </a:br>
            <a:r>
              <a:rPr lang="en-US" sz="2400" dirty="0">
                <a:latin typeface="Times New Roman" panose="02020603050405020304" pitchFamily="18" charset="0"/>
                <a:cs typeface="Times New Roman" panose="02020603050405020304" pitchFamily="18" charset="0"/>
              </a:rPr>
              <a:t>Desired result of the startup</a:t>
            </a:r>
            <a:br>
              <a:rPr lang="en-US" sz="2400" dirty="0">
                <a:latin typeface="Times New Roman" panose="02020603050405020304" pitchFamily="18" charset="0"/>
                <a:cs typeface="Times New Roman" panose="02020603050405020304" pitchFamily="18" charset="0"/>
              </a:rPr>
            </a:br>
            <a:r>
              <a:rPr lang="en-GB" sz="2400" dirty="0"/>
              <a:t>The main product of the business is water and its refinery system. The costing of the entire process should be affordable and also maintain the determined budget. The place should be near the water body. The business needs proper promotion to gain more public interest. They can use the help of the television media and the social media also.</a:t>
            </a:r>
            <a:endParaRPr lang="en-US" sz="2400" dirty="0"/>
          </a:p>
        </p:txBody>
      </p:sp>
      <p:pic>
        <p:nvPicPr>
          <p:cNvPr id="7" name="Picture 3"/>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7935686" y="3935186"/>
            <a:ext cx="1208314" cy="120831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5352197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Service</a:t>
            </a:r>
            <a:endParaRPr lang="ur-PK" dirty="0"/>
          </a:p>
        </p:txBody>
      </p:sp>
      <p:graphicFrame>
        <p:nvGraphicFramePr>
          <p:cNvPr id="6" name="Content Placeholder 2">
            <a:extLst>
              <a:ext uri="{FF2B5EF4-FFF2-40B4-BE49-F238E27FC236}">
                <a16:creationId xmlns:a16="http://schemas.microsoft.com/office/drawing/2014/main" id="{09B99C1A-CDD0-4466-9589-36605408844D}"/>
              </a:ext>
            </a:extLst>
          </p:cNvPr>
          <p:cNvGraphicFramePr>
            <a:graphicFrameLocks/>
          </p:cNvGraphicFramePr>
          <p:nvPr>
            <p:extLst>
              <p:ext uri="{D42A27DB-BD31-4B8C-83A1-F6EECF244321}">
                <p14:modId xmlns:p14="http://schemas.microsoft.com/office/powerpoint/2010/main" val="3949996184"/>
              </p:ext>
            </p:extLst>
          </p:nvPr>
        </p:nvGraphicFramePr>
        <p:xfrm>
          <a:off x="199571" y="1292227"/>
          <a:ext cx="8171543" cy="276088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8" name="Picture 3"/>
          <p:cNvPicPr>
            <a:picLocks noChangeAspect="1" noChangeArrowheads="1"/>
          </p:cNvPicPr>
          <p:nvPr/>
        </p:nvPicPr>
        <p:blipFill>
          <a:blip r:embed="rId7" cstate="print">
            <a:extLst>
              <a:ext uri="{28A0092B-C50C-407E-A947-70E740481C1C}">
                <a14:useLocalDpi xmlns:a14="http://schemas.microsoft.com/office/drawing/2010/main" val="0"/>
              </a:ext>
            </a:extLst>
          </a:blip>
          <a:srcRect/>
          <a:stretch>
            <a:fillRect/>
          </a:stretch>
        </p:blipFill>
        <p:spPr bwMode="auto">
          <a:xfrm>
            <a:off x="8131627" y="4131129"/>
            <a:ext cx="1012371" cy="1012371"/>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40597002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Service </a:t>
            </a:r>
            <a:endParaRPr lang="ur-PK" dirty="0"/>
          </a:p>
        </p:txBody>
      </p:sp>
      <p:sp>
        <p:nvSpPr>
          <p:cNvPr id="3" name="Content Placeholder 2"/>
          <p:cNvSpPr>
            <a:spLocks noGrp="1"/>
          </p:cNvSpPr>
          <p:nvPr>
            <p:ph idx="1"/>
          </p:nvPr>
        </p:nvSpPr>
        <p:spPr/>
        <p:txBody>
          <a:bodyPr>
            <a:normAutofit fontScale="77500" lnSpcReduction="20000"/>
          </a:bodyPr>
          <a:lstStyle/>
          <a:p>
            <a:pPr lvl="0"/>
            <a:r>
              <a:rPr lang="en-US" sz="3200" dirty="0">
                <a:latin typeface="Times New Roman" panose="02020603050405020304" pitchFamily="18" charset="0"/>
                <a:cs typeface="Times New Roman" panose="02020603050405020304" pitchFamily="18" charset="0"/>
              </a:rPr>
              <a:t>Hard work</a:t>
            </a:r>
          </a:p>
          <a:p>
            <a:pPr lvl="0"/>
            <a:r>
              <a:rPr lang="en-US" sz="3200" dirty="0">
                <a:latin typeface="Times New Roman" panose="02020603050405020304" pitchFamily="18" charset="0"/>
                <a:cs typeface="Times New Roman" panose="02020603050405020304" pitchFamily="18" charset="0"/>
              </a:rPr>
              <a:t>Proper maintenance</a:t>
            </a:r>
          </a:p>
          <a:p>
            <a:pPr lvl="0"/>
            <a:r>
              <a:rPr lang="en-US" sz="3200" dirty="0">
                <a:latin typeface="Times New Roman" panose="02020603050405020304" pitchFamily="18" charset="0"/>
                <a:cs typeface="Times New Roman" panose="02020603050405020304" pitchFamily="18" charset="0"/>
              </a:rPr>
              <a:t>Suitable transformations</a:t>
            </a:r>
          </a:p>
          <a:p>
            <a:r>
              <a:rPr lang="en-GB" dirty="0"/>
              <a:t>The new start-up should be introducing the ideas of availability of water. The organizer arranged £25000 for the start up. They should build the refinery near to the main source of water. That will help them to be more effective and accurate. They also make sure about the strong supply chain of the refined water. Bu the modern techniques the refinery should be able to produce minimum 4000 litters of refined water. </a:t>
            </a:r>
            <a:endParaRPr lang="en-US" sz="3200" dirty="0"/>
          </a:p>
          <a:p>
            <a:endParaRPr lang="ur-PK" dirty="0"/>
          </a:p>
        </p:txBody>
      </p:sp>
      <p:pic>
        <p:nvPicPr>
          <p:cNvPr id="6" name="Picture 3"/>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8191500" y="4191000"/>
            <a:ext cx="952500" cy="9525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60416875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Market audit </a:t>
            </a:r>
            <a:endParaRPr lang="ur-PK" dirty="0"/>
          </a:p>
        </p:txBody>
      </p:sp>
      <p:sp>
        <p:nvSpPr>
          <p:cNvPr id="3" name="Content Placeholder 2"/>
          <p:cNvSpPr>
            <a:spLocks noGrp="1"/>
          </p:cNvSpPr>
          <p:nvPr>
            <p:ph idx="1"/>
          </p:nvPr>
        </p:nvSpPr>
        <p:spPr/>
        <p:txBody>
          <a:bodyPr/>
          <a:lstStyle/>
          <a:p>
            <a:r>
              <a:rPr lang="en-US" dirty="0"/>
              <a:t>Recycling water…</a:t>
            </a:r>
          </a:p>
          <a:p>
            <a:endParaRPr lang="ur-PK" dirty="0"/>
          </a:p>
        </p:txBody>
      </p:sp>
      <p:pic>
        <p:nvPicPr>
          <p:cNvPr id="4" name="Picture 3"/>
          <p:cNvPicPr>
            <a:picLocks noChangeAspect="1"/>
          </p:cNvPicPr>
          <p:nvPr/>
        </p:nvPicPr>
        <p:blipFill>
          <a:blip r:embed="rId2"/>
          <a:stretch>
            <a:fillRect/>
          </a:stretch>
        </p:blipFill>
        <p:spPr>
          <a:xfrm>
            <a:off x="694057" y="2024841"/>
            <a:ext cx="2462799" cy="2649637"/>
          </a:xfrm>
          <a:prstGeom prst="rect">
            <a:avLst/>
          </a:prstGeom>
        </p:spPr>
      </p:pic>
      <p:sp>
        <p:nvSpPr>
          <p:cNvPr id="5" name="Rectangle 4"/>
          <p:cNvSpPr/>
          <p:nvPr/>
        </p:nvSpPr>
        <p:spPr>
          <a:xfrm>
            <a:off x="4006316" y="2027992"/>
            <a:ext cx="4636939" cy="3693319"/>
          </a:xfrm>
          <a:prstGeom prst="rect">
            <a:avLst/>
          </a:prstGeom>
        </p:spPr>
        <p:txBody>
          <a:bodyPr wrap="square">
            <a:spAutoFit/>
          </a:bodyPr>
          <a:lstStyle/>
          <a:p>
            <a:pPr marL="285750" indent="-285750">
              <a:buFont typeface="Wingdings" panose="05000000000000000000" pitchFamily="2" charset="2"/>
              <a:buChar char="Ø"/>
            </a:pPr>
            <a:r>
              <a:rPr lang="en-US" b="1" i="0" dirty="0">
                <a:solidFill>
                  <a:schemeClr val="tx2">
                    <a:lumMod val="50000"/>
                  </a:schemeClr>
                </a:solidFill>
                <a:effectLst/>
                <a:latin typeface="Open Sans" panose="020B0606030504020204" pitchFamily="34" charset="0"/>
              </a:rPr>
              <a:t>How Much Water is there in the World?</a:t>
            </a:r>
          </a:p>
          <a:p>
            <a:pPr marL="285750" indent="-285750">
              <a:buFont typeface="Wingdings" panose="05000000000000000000" pitchFamily="2" charset="2"/>
              <a:buChar char="Ø"/>
            </a:pPr>
            <a:r>
              <a:rPr lang="en-US" b="1" i="0" dirty="0">
                <a:solidFill>
                  <a:schemeClr val="tx2">
                    <a:lumMod val="50000"/>
                  </a:schemeClr>
                </a:solidFill>
                <a:effectLst/>
                <a:latin typeface="Open Sans" panose="020B0606030504020204" pitchFamily="34" charset="0"/>
              </a:rPr>
              <a:t>How Much of the Water in the World is Drinkable?</a:t>
            </a:r>
          </a:p>
          <a:p>
            <a:pPr marL="285750" indent="-285750">
              <a:buFont typeface="Wingdings" panose="05000000000000000000" pitchFamily="2" charset="2"/>
              <a:buChar char="Ø"/>
            </a:pPr>
            <a:r>
              <a:rPr lang="en-US" b="1" i="0" dirty="0">
                <a:solidFill>
                  <a:schemeClr val="tx2">
                    <a:lumMod val="50000"/>
                  </a:schemeClr>
                </a:solidFill>
                <a:effectLst/>
                <a:latin typeface="Open Sans" panose="020B0606030504020204" pitchFamily="34" charset="0"/>
              </a:rPr>
              <a:t>How Much of the Water in the World is Drinkable Right Now?</a:t>
            </a:r>
          </a:p>
          <a:p>
            <a:pPr marL="285750" indent="-285750">
              <a:buFont typeface="Wingdings" panose="05000000000000000000" pitchFamily="2" charset="2"/>
              <a:buChar char="Ø"/>
            </a:pPr>
            <a:r>
              <a:rPr lang="en-US" b="1" i="0" dirty="0">
                <a:solidFill>
                  <a:schemeClr val="tx2">
                    <a:lumMod val="50000"/>
                  </a:schemeClr>
                </a:solidFill>
                <a:effectLst/>
                <a:latin typeface="Open Sans" panose="020B0606030504020204" pitchFamily="34" charset="0"/>
              </a:rPr>
              <a:t>How Many People in the World Have Access to Clean Water?</a:t>
            </a:r>
          </a:p>
          <a:p>
            <a:pPr marL="285750" indent="-285750">
              <a:buFont typeface="Wingdings" panose="05000000000000000000" pitchFamily="2" charset="2"/>
              <a:buChar char="Ø"/>
            </a:pPr>
            <a:r>
              <a:rPr lang="en-US" b="1" i="0" dirty="0">
                <a:solidFill>
                  <a:schemeClr val="tx2">
                    <a:lumMod val="50000"/>
                  </a:schemeClr>
                </a:solidFill>
                <a:effectLst/>
                <a:latin typeface="Open Sans" panose="020B0606030504020204" pitchFamily="34" charset="0"/>
              </a:rPr>
              <a:t>How Many People in the World Do Not Have Access to Clean Water?</a:t>
            </a:r>
            <a:br>
              <a:rPr lang="en-US" b="0" i="0" dirty="0">
                <a:solidFill>
                  <a:srgbClr val="303030"/>
                </a:solidFill>
                <a:effectLst/>
                <a:latin typeface="Open Sans" panose="020B0606030504020204" pitchFamily="34" charset="0"/>
              </a:rPr>
            </a:br>
            <a:br>
              <a:rPr lang="en-US" b="0" i="0" dirty="0">
                <a:solidFill>
                  <a:srgbClr val="303030"/>
                </a:solidFill>
                <a:effectLst/>
                <a:latin typeface="Open Sans" panose="020B0606030504020204" pitchFamily="34" charset="0"/>
              </a:rPr>
            </a:br>
            <a:br>
              <a:rPr lang="en-US" b="0" i="0" dirty="0">
                <a:solidFill>
                  <a:srgbClr val="303030"/>
                </a:solidFill>
                <a:effectLst/>
                <a:latin typeface="Open Sans" panose="020B0606030504020204" pitchFamily="34" charset="0"/>
              </a:rPr>
            </a:br>
            <a:br>
              <a:rPr lang="en-US" b="0" i="0" dirty="0">
                <a:solidFill>
                  <a:srgbClr val="303030"/>
                </a:solidFill>
                <a:effectLst/>
                <a:latin typeface="Open Sans" panose="020B0606030504020204" pitchFamily="34" charset="0"/>
              </a:rPr>
            </a:br>
            <a:br>
              <a:rPr lang="en-US" b="0" i="0" dirty="0">
                <a:solidFill>
                  <a:srgbClr val="303030"/>
                </a:solidFill>
                <a:effectLst/>
                <a:latin typeface="Open Sans" panose="020B0606030504020204" pitchFamily="34" charset="0"/>
              </a:rPr>
            </a:br>
            <a:endParaRPr lang="en-US" b="0" i="0" dirty="0">
              <a:solidFill>
                <a:srgbClr val="303030"/>
              </a:solidFill>
              <a:effectLst/>
              <a:latin typeface="Open Sans" panose="020B0606030504020204" pitchFamily="34" charset="0"/>
            </a:endParaRPr>
          </a:p>
        </p:txBody>
      </p:sp>
      <p:pic>
        <p:nvPicPr>
          <p:cNvPr id="7" name="Picture 2"/>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8371114" y="4370614"/>
            <a:ext cx="772886" cy="772886"/>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70649413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Market Audit</a:t>
            </a:r>
            <a:endParaRPr lang="ur-PK" dirty="0"/>
          </a:p>
        </p:txBody>
      </p:sp>
      <p:sp>
        <p:nvSpPr>
          <p:cNvPr id="3" name="Content Placeholder 2"/>
          <p:cNvSpPr>
            <a:spLocks noGrp="1"/>
          </p:cNvSpPr>
          <p:nvPr>
            <p:ph idx="1"/>
          </p:nvPr>
        </p:nvSpPr>
        <p:spPr/>
        <p:txBody>
          <a:bodyPr/>
          <a:lstStyle/>
          <a:p>
            <a:r>
              <a:rPr lang="en-US" dirty="0"/>
              <a:t>Locations: Health and Education(hospitals and university) </a:t>
            </a:r>
          </a:p>
          <a:p>
            <a:r>
              <a:rPr lang="en-US" dirty="0"/>
              <a:t>Costs:1000 per ear</a:t>
            </a:r>
          </a:p>
          <a:p>
            <a:r>
              <a:rPr lang="en-US" dirty="0"/>
              <a:t>Approval Licenses: council tax, gas ,water</a:t>
            </a:r>
          </a:p>
          <a:p>
            <a:r>
              <a:rPr lang="en-US" dirty="0"/>
              <a:t>Plans: installation guide (how to)</a:t>
            </a:r>
          </a:p>
          <a:p>
            <a:r>
              <a:rPr lang="en-US" dirty="0"/>
              <a:t>Materials: Bio/Eco  pipes( 100% recyclable materials)</a:t>
            </a:r>
          </a:p>
          <a:p>
            <a:endParaRPr lang="en-US" dirty="0"/>
          </a:p>
          <a:p>
            <a:endParaRPr lang="ur-PK" dirty="0"/>
          </a:p>
        </p:txBody>
      </p:sp>
      <p:pic>
        <p:nvPicPr>
          <p:cNvPr id="6" name="Picture 3"/>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8224156" y="4223656"/>
            <a:ext cx="919843" cy="919843"/>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13941793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Competitors</a:t>
            </a:r>
            <a:endParaRPr lang="ur-PK" dirty="0"/>
          </a:p>
        </p:txBody>
      </p:sp>
      <p:sp>
        <p:nvSpPr>
          <p:cNvPr id="3" name="Content Placeholder 2"/>
          <p:cNvSpPr>
            <a:spLocks noGrp="1"/>
          </p:cNvSpPr>
          <p:nvPr>
            <p:ph idx="1"/>
          </p:nvPr>
        </p:nvSpPr>
        <p:spPr/>
        <p:txBody>
          <a:bodyPr>
            <a:normAutofit fontScale="70000" lnSpcReduction="20000"/>
          </a:bodyPr>
          <a:lstStyle/>
          <a:p>
            <a:pPr>
              <a:buFont typeface="Wingdings" panose="05000000000000000000" pitchFamily="2" charset="2"/>
              <a:buChar char="v"/>
            </a:pPr>
            <a:r>
              <a:rPr lang="en-US" dirty="0"/>
              <a:t>Anglian Water</a:t>
            </a:r>
          </a:p>
          <a:p>
            <a:pPr>
              <a:buFont typeface="Wingdings" panose="05000000000000000000" pitchFamily="2" charset="2"/>
              <a:buChar char="v"/>
            </a:pPr>
            <a:r>
              <a:rPr lang="en-US" dirty="0"/>
              <a:t>	Northumbrian Water</a:t>
            </a:r>
          </a:p>
          <a:p>
            <a:pPr>
              <a:buFont typeface="Wingdings" panose="05000000000000000000" pitchFamily="2" charset="2"/>
              <a:buChar char="v"/>
            </a:pPr>
            <a:r>
              <a:rPr lang="en-US" dirty="0"/>
              <a:t>	Severn Trent Water</a:t>
            </a:r>
          </a:p>
          <a:p>
            <a:pPr>
              <a:buFont typeface="Wingdings" panose="05000000000000000000" pitchFamily="2" charset="2"/>
              <a:buChar char="v"/>
            </a:pPr>
            <a:r>
              <a:rPr lang="en-US" dirty="0"/>
              <a:t>	Southern Water</a:t>
            </a:r>
          </a:p>
          <a:p>
            <a:pPr>
              <a:buFont typeface="Wingdings" panose="05000000000000000000" pitchFamily="2" charset="2"/>
              <a:buChar char="v"/>
            </a:pPr>
            <a:r>
              <a:rPr lang="en-US" dirty="0"/>
              <a:t>	South West Water</a:t>
            </a:r>
          </a:p>
          <a:p>
            <a:pPr>
              <a:buFont typeface="Wingdings" panose="05000000000000000000" pitchFamily="2" charset="2"/>
              <a:buChar char="v"/>
            </a:pPr>
            <a:r>
              <a:rPr lang="en-US" dirty="0"/>
              <a:t>	Thames Water</a:t>
            </a:r>
          </a:p>
          <a:p>
            <a:pPr>
              <a:buFont typeface="Wingdings" panose="05000000000000000000" pitchFamily="2" charset="2"/>
              <a:buChar char="v"/>
            </a:pPr>
            <a:r>
              <a:rPr lang="en-US" dirty="0"/>
              <a:t>	United Utilities</a:t>
            </a:r>
          </a:p>
          <a:p>
            <a:pPr>
              <a:buFont typeface="Wingdings" panose="05000000000000000000" pitchFamily="2" charset="2"/>
              <a:buChar char="v"/>
            </a:pPr>
            <a:r>
              <a:rPr lang="en-US" dirty="0"/>
              <a:t>	Welsh Water (not for profit)</a:t>
            </a:r>
          </a:p>
          <a:p>
            <a:pPr>
              <a:buFont typeface="Wingdings" panose="05000000000000000000" pitchFamily="2" charset="2"/>
              <a:buChar char="v"/>
            </a:pPr>
            <a:r>
              <a:rPr lang="en-US" dirty="0"/>
              <a:t>	</a:t>
            </a:r>
            <a:r>
              <a:rPr lang="en-US" dirty="0" err="1"/>
              <a:t>Wessex</a:t>
            </a:r>
            <a:r>
              <a:rPr lang="en-US" dirty="0"/>
              <a:t> Water</a:t>
            </a:r>
          </a:p>
          <a:p>
            <a:pPr>
              <a:buFont typeface="Wingdings" panose="05000000000000000000" pitchFamily="2" charset="2"/>
              <a:buChar char="v"/>
            </a:pPr>
            <a:r>
              <a:rPr lang="en-US" dirty="0"/>
              <a:t>	Yorkshire Water</a:t>
            </a:r>
          </a:p>
          <a:p>
            <a:endParaRPr lang="ur-PK" dirty="0"/>
          </a:p>
        </p:txBody>
      </p:sp>
      <p:sp>
        <p:nvSpPr>
          <p:cNvPr id="5" name="TextBox 4"/>
          <p:cNvSpPr txBox="1"/>
          <p:nvPr/>
        </p:nvSpPr>
        <p:spPr>
          <a:xfrm>
            <a:off x="5710787" y="2687367"/>
            <a:ext cx="2615381" cy="1477328"/>
          </a:xfrm>
          <a:prstGeom prst="rect">
            <a:avLst/>
          </a:prstGeom>
        </p:spPr>
        <p:style>
          <a:lnRef idx="1">
            <a:schemeClr val="accent3"/>
          </a:lnRef>
          <a:fillRef idx="2">
            <a:schemeClr val="accent3"/>
          </a:fillRef>
          <a:effectRef idx="1">
            <a:schemeClr val="accent3"/>
          </a:effectRef>
          <a:fontRef idx="minor">
            <a:schemeClr val="dk1"/>
          </a:fontRef>
        </p:style>
        <p:txBody>
          <a:bodyPr wrap="square" rtlCol="0">
            <a:spAutoFit/>
          </a:bodyPr>
          <a:lstStyle/>
          <a:p>
            <a:r>
              <a:rPr lang="en-US" dirty="0"/>
              <a:t>80% using same water</a:t>
            </a:r>
          </a:p>
          <a:p>
            <a:r>
              <a:rPr lang="en-US" dirty="0"/>
              <a:t>No additional fees</a:t>
            </a:r>
          </a:p>
          <a:p>
            <a:endParaRPr lang="en-US" dirty="0"/>
          </a:p>
          <a:p>
            <a:endParaRPr lang="en-US" dirty="0"/>
          </a:p>
          <a:p>
            <a:endParaRPr lang="en-US" dirty="0"/>
          </a:p>
        </p:txBody>
      </p:sp>
      <p:pic>
        <p:nvPicPr>
          <p:cNvPr id="8" name="Picture 3"/>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8326168" y="4325668"/>
            <a:ext cx="817832" cy="81783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410485005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SWOT Analysis</a:t>
            </a:r>
            <a:endParaRPr lang="ur-PK" dirty="0"/>
          </a:p>
        </p:txBody>
      </p:sp>
      <p:sp>
        <p:nvSpPr>
          <p:cNvPr id="4" name="TextBox 3"/>
          <p:cNvSpPr txBox="1"/>
          <p:nvPr/>
        </p:nvSpPr>
        <p:spPr>
          <a:xfrm>
            <a:off x="4801621" y="1337047"/>
            <a:ext cx="3906950" cy="1477328"/>
          </a:xfrm>
          <a:prstGeom prst="rect">
            <a:avLst/>
          </a:prstGeom>
          <a:noFill/>
        </p:spPr>
        <p:txBody>
          <a:bodyPr wrap="square" rtlCol="0">
            <a:spAutoFit/>
          </a:bodyPr>
          <a:lstStyle/>
          <a:p>
            <a:r>
              <a:rPr lang="en-US" dirty="0"/>
              <a:t>Strengths: Eco /Bio</a:t>
            </a:r>
          </a:p>
          <a:p>
            <a:r>
              <a:rPr lang="en-US" dirty="0"/>
              <a:t>Weaknesses: the implementary system  </a:t>
            </a:r>
          </a:p>
          <a:p>
            <a:r>
              <a:rPr lang="en-US" dirty="0"/>
              <a:t>Opportunity: more usable water </a:t>
            </a:r>
          </a:p>
          <a:p>
            <a:r>
              <a:rPr lang="en-US" dirty="0"/>
              <a:t>Threats:</a:t>
            </a:r>
            <a:r>
              <a:rPr lang="en-US" dirty="0">
                <a:solidFill>
                  <a:prstClr val="black"/>
                </a:solidFill>
              </a:rPr>
              <a:t> water could be contaminated </a:t>
            </a:r>
            <a:endParaRPr lang="en-US" dirty="0"/>
          </a:p>
          <a:p>
            <a:endParaRPr lang="en-US" dirty="0"/>
          </a:p>
        </p:txBody>
      </p:sp>
      <p:pic>
        <p:nvPicPr>
          <p:cNvPr id="5" name="Content Placeholder 4"/>
          <p:cNvPicPr>
            <a:picLocks noGrp="1" noChangeAspect="1"/>
          </p:cNvPicPr>
          <p:nvPr>
            <p:ph idx="1"/>
          </p:nvPr>
        </p:nvPicPr>
        <p:blipFill>
          <a:blip r:embed="rId2"/>
          <a:stretch>
            <a:fillRect/>
          </a:stretch>
        </p:blipFill>
        <p:spPr>
          <a:xfrm>
            <a:off x="337457" y="1337047"/>
            <a:ext cx="4363809" cy="3260725"/>
          </a:xfrm>
          <a:prstGeom prst="rect">
            <a:avLst/>
          </a:prstGeom>
        </p:spPr>
      </p:pic>
      <p:pic>
        <p:nvPicPr>
          <p:cNvPr id="8" name="Picture 3"/>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8273142" y="4272642"/>
            <a:ext cx="870857" cy="870857"/>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39926474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Pestle Analysis</a:t>
            </a:r>
            <a:endParaRPr lang="ur-PK" dirty="0"/>
          </a:p>
        </p:txBody>
      </p:sp>
      <p:pic>
        <p:nvPicPr>
          <p:cNvPr id="5" name="Content Placeholder 4"/>
          <p:cNvPicPr>
            <a:picLocks noGrp="1" noChangeAspect="1"/>
          </p:cNvPicPr>
          <p:nvPr>
            <p:ph idx="1"/>
          </p:nvPr>
        </p:nvPicPr>
        <p:blipFill>
          <a:blip r:embed="rId2"/>
          <a:stretch>
            <a:fillRect/>
          </a:stretch>
        </p:blipFill>
        <p:spPr>
          <a:xfrm>
            <a:off x="157399" y="1287236"/>
            <a:ext cx="2993552" cy="3260725"/>
          </a:xfrm>
          <a:prstGeom prst="rect">
            <a:avLst/>
          </a:prstGeom>
        </p:spPr>
      </p:pic>
      <p:sp>
        <p:nvSpPr>
          <p:cNvPr id="6" name="TextBox 5"/>
          <p:cNvSpPr txBox="1"/>
          <p:nvPr/>
        </p:nvSpPr>
        <p:spPr>
          <a:xfrm>
            <a:off x="4240173" y="1350204"/>
            <a:ext cx="3858798" cy="2954655"/>
          </a:xfrm>
          <a:prstGeom prst="rect">
            <a:avLst/>
          </a:prstGeom>
          <a:noFill/>
        </p:spPr>
        <p:txBody>
          <a:bodyPr wrap="square" rtlCol="0">
            <a:spAutoFit/>
          </a:bodyPr>
          <a:lstStyle/>
          <a:p>
            <a:pPr marL="342900" indent="-342900">
              <a:buAutoNum type="alphaUcPeriod"/>
            </a:pPr>
            <a:r>
              <a:rPr lang="en-US" sz="2800" dirty="0"/>
              <a:t>Political: </a:t>
            </a:r>
          </a:p>
          <a:p>
            <a:pPr marL="342900" indent="-342900">
              <a:buAutoNum type="alphaUcPeriod"/>
            </a:pPr>
            <a:r>
              <a:rPr lang="en-US" sz="2800" dirty="0"/>
              <a:t>Economic:</a:t>
            </a:r>
          </a:p>
          <a:p>
            <a:pPr marL="342900" indent="-342900">
              <a:buAutoNum type="alphaUcPeriod"/>
            </a:pPr>
            <a:r>
              <a:rPr lang="en-US" sz="2800" dirty="0"/>
              <a:t>Social:</a:t>
            </a:r>
          </a:p>
          <a:p>
            <a:pPr marL="342900" indent="-342900">
              <a:buAutoNum type="alphaUcPeriod"/>
            </a:pPr>
            <a:r>
              <a:rPr lang="en-US" sz="2800" dirty="0"/>
              <a:t>Technological:</a:t>
            </a:r>
          </a:p>
          <a:p>
            <a:pPr marL="342900" indent="-342900">
              <a:buAutoNum type="alphaUcPeriod"/>
            </a:pPr>
            <a:r>
              <a:rPr lang="en-US" sz="2800" dirty="0"/>
              <a:t>Environmental:</a:t>
            </a:r>
          </a:p>
          <a:p>
            <a:pPr marL="342900" indent="-342900">
              <a:buAutoNum type="alphaUcPeriod"/>
            </a:pPr>
            <a:r>
              <a:rPr lang="en-US" sz="2800" dirty="0"/>
              <a:t>Legal:</a:t>
            </a:r>
          </a:p>
          <a:p>
            <a:endParaRPr lang="en-US" dirty="0"/>
          </a:p>
        </p:txBody>
      </p:sp>
      <p:pic>
        <p:nvPicPr>
          <p:cNvPr id="9" name="Picture 3"/>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8180614" y="4180114"/>
            <a:ext cx="963386" cy="963386"/>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37875757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Target Market</a:t>
            </a:r>
            <a:endParaRPr lang="ur-PK" dirty="0"/>
          </a:p>
        </p:txBody>
      </p:sp>
      <p:sp>
        <p:nvSpPr>
          <p:cNvPr id="5" name="Content Placeholder 4"/>
          <p:cNvSpPr txBox="1">
            <a:spLocks noGrp="1"/>
          </p:cNvSpPr>
          <p:nvPr>
            <p:ph idx="1"/>
          </p:nvPr>
        </p:nvSpPr>
        <p:spPr>
          <a:xfrm>
            <a:off x="366938" y="1643045"/>
            <a:ext cx="3182859" cy="2074414"/>
          </a:xfrm>
          <a:prstGeom prst="rect">
            <a:avLst/>
          </a:prstGeom>
          <a:noFill/>
        </p:spPr>
        <p:txBody>
          <a:bodyPr wrap="none" rtlCol="0">
            <a:spAutoFit/>
          </a:bodyPr>
          <a:lstStyle/>
          <a:p>
            <a:pPr marL="285750" indent="-285750">
              <a:buFont typeface="Wingdings" panose="05000000000000000000" pitchFamily="2" charset="2"/>
              <a:buChar char="§"/>
            </a:pPr>
            <a:r>
              <a:rPr lang="en-US" dirty="0"/>
              <a:t>Education </a:t>
            </a:r>
          </a:p>
          <a:p>
            <a:pPr marL="285750" indent="-285750">
              <a:buFont typeface="Wingdings" panose="05000000000000000000" pitchFamily="2" charset="2"/>
              <a:buChar char="§"/>
            </a:pPr>
            <a:r>
              <a:rPr lang="en-US" dirty="0"/>
              <a:t>Health and care</a:t>
            </a:r>
          </a:p>
          <a:p>
            <a:pPr marL="285750" indent="-285750">
              <a:buFont typeface="Wingdings" panose="05000000000000000000" pitchFamily="2" charset="2"/>
              <a:buChar char="§"/>
            </a:pPr>
            <a:r>
              <a:rPr lang="en-US" dirty="0"/>
              <a:t>Hospitals industry </a:t>
            </a:r>
          </a:p>
          <a:p>
            <a:pPr marL="285750" indent="-285750">
              <a:buFont typeface="Wingdings" panose="05000000000000000000" pitchFamily="2" charset="2"/>
              <a:buChar char="§"/>
            </a:pPr>
            <a:endParaRPr lang="en-US" dirty="0"/>
          </a:p>
        </p:txBody>
      </p:sp>
      <p:sp>
        <p:nvSpPr>
          <p:cNvPr id="6" name="Right Brace 5"/>
          <p:cNvSpPr/>
          <p:nvPr/>
        </p:nvSpPr>
        <p:spPr>
          <a:xfrm>
            <a:off x="3549797" y="1741017"/>
            <a:ext cx="1052051" cy="1740309"/>
          </a:xfrm>
          <a:prstGeom prst="rightBrace">
            <a:avLst/>
          </a:prstGeom>
        </p:spPr>
        <p:style>
          <a:lnRef idx="3">
            <a:schemeClr val="accent3"/>
          </a:lnRef>
          <a:fillRef idx="0">
            <a:schemeClr val="accent3"/>
          </a:fillRef>
          <a:effectRef idx="2">
            <a:schemeClr val="accent3"/>
          </a:effectRef>
          <a:fontRef idx="minor">
            <a:schemeClr val="tx1"/>
          </a:fontRef>
        </p:style>
        <p:txBody>
          <a:bodyPr rtlCol="0" anchor="ctr"/>
          <a:lstStyle/>
          <a:p>
            <a:pPr algn="ctr"/>
            <a:endParaRPr lang="en-US"/>
          </a:p>
        </p:txBody>
      </p:sp>
      <p:pic>
        <p:nvPicPr>
          <p:cNvPr id="102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802642" y="1294454"/>
            <a:ext cx="3913187" cy="287178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9" name="Picture 3"/>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8305800" y="4305300"/>
            <a:ext cx="838200" cy="8382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65838939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Marketing plan </a:t>
            </a:r>
            <a:endParaRPr lang="ur-PK" dirty="0"/>
          </a:p>
        </p:txBody>
      </p:sp>
      <p:sp>
        <p:nvSpPr>
          <p:cNvPr id="3" name="Content Placeholder 2"/>
          <p:cNvSpPr>
            <a:spLocks noGrp="1"/>
          </p:cNvSpPr>
          <p:nvPr>
            <p:ph idx="1"/>
          </p:nvPr>
        </p:nvSpPr>
        <p:spPr/>
        <p:txBody>
          <a:bodyPr/>
          <a:lstStyle/>
          <a:p>
            <a:r>
              <a:rPr lang="en-GB" dirty="0"/>
              <a:t>What is a marketing plan</a:t>
            </a:r>
          </a:p>
          <a:p>
            <a:r>
              <a:rPr lang="en-GB" dirty="0"/>
              <a:t>What are its aims</a:t>
            </a:r>
          </a:p>
          <a:p>
            <a:r>
              <a:rPr lang="en-GB" dirty="0"/>
              <a:t>What are its primary role</a:t>
            </a:r>
          </a:p>
          <a:p>
            <a:r>
              <a:rPr lang="en-GB" dirty="0"/>
              <a:t>The 4 P’s</a:t>
            </a:r>
          </a:p>
          <a:p>
            <a:endParaRPr lang="ur-PK" dirty="0"/>
          </a:p>
        </p:txBody>
      </p:sp>
      <p:pic>
        <p:nvPicPr>
          <p:cNvPr id="6" name="Picture 3"/>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8273142" y="4272642"/>
            <a:ext cx="870857" cy="870857"/>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88512333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Product/Service</a:t>
            </a:r>
            <a:endParaRPr lang="ur-PK" dirty="0"/>
          </a:p>
        </p:txBody>
      </p:sp>
      <p:sp>
        <p:nvSpPr>
          <p:cNvPr id="3" name="Content Placeholder 2"/>
          <p:cNvSpPr>
            <a:spLocks noGrp="1"/>
          </p:cNvSpPr>
          <p:nvPr>
            <p:ph idx="1"/>
          </p:nvPr>
        </p:nvSpPr>
        <p:spPr/>
        <p:txBody>
          <a:bodyPr/>
          <a:lstStyle/>
          <a:p>
            <a:r>
              <a:rPr lang="en-GB" dirty="0"/>
              <a:t>How we built our brand</a:t>
            </a:r>
          </a:p>
          <a:p>
            <a:pPr lvl="1">
              <a:buFontTx/>
              <a:buChar char="-"/>
            </a:pPr>
            <a:r>
              <a:rPr lang="en-GB" dirty="0"/>
              <a:t>Business name</a:t>
            </a:r>
          </a:p>
          <a:p>
            <a:pPr lvl="1">
              <a:buFontTx/>
              <a:buChar char="-"/>
            </a:pPr>
            <a:r>
              <a:rPr lang="en-GB" dirty="0"/>
              <a:t>Logo</a:t>
            </a:r>
          </a:p>
          <a:p>
            <a:pPr lvl="1">
              <a:buFontTx/>
              <a:buChar char="-"/>
            </a:pPr>
            <a:r>
              <a:rPr lang="en-GB" dirty="0"/>
              <a:t>Brand personality</a:t>
            </a:r>
          </a:p>
          <a:p>
            <a:pPr lvl="1">
              <a:buFontTx/>
              <a:buChar char="-"/>
            </a:pPr>
            <a:r>
              <a:rPr lang="en-GB" dirty="0"/>
              <a:t>Provide high quality</a:t>
            </a:r>
          </a:p>
          <a:p>
            <a:endParaRPr lang="ur-PK" dirty="0"/>
          </a:p>
        </p:txBody>
      </p:sp>
      <p:pic>
        <p:nvPicPr>
          <p:cNvPr id="6" name="Picture 3"/>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8240486" y="4239986"/>
            <a:ext cx="903514" cy="90351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601573094"/>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Price strategy </a:t>
            </a:r>
            <a:endParaRPr lang="ur-PK" dirty="0"/>
          </a:p>
        </p:txBody>
      </p:sp>
      <p:sp>
        <p:nvSpPr>
          <p:cNvPr id="3" name="Content Placeholder 2"/>
          <p:cNvSpPr>
            <a:spLocks noGrp="1"/>
          </p:cNvSpPr>
          <p:nvPr>
            <p:ph idx="1"/>
          </p:nvPr>
        </p:nvSpPr>
        <p:spPr/>
        <p:txBody>
          <a:bodyPr>
            <a:normAutofit/>
          </a:bodyPr>
          <a:lstStyle/>
          <a:p>
            <a:endParaRPr lang="en-GB" dirty="0"/>
          </a:p>
          <a:p>
            <a:pPr marL="0" indent="0">
              <a:buNone/>
            </a:pPr>
            <a:endParaRPr lang="en-GB" dirty="0"/>
          </a:p>
          <a:p>
            <a:pPr lvl="1">
              <a:buFontTx/>
              <a:buChar char="-"/>
            </a:pPr>
            <a:endParaRPr lang="en-GB" dirty="0"/>
          </a:p>
          <a:p>
            <a:pPr>
              <a:buFontTx/>
              <a:buChar char="-"/>
            </a:pPr>
            <a:endParaRPr lang="en-GB" dirty="0"/>
          </a:p>
          <a:p>
            <a:endParaRPr lang="ur-PK" dirty="0"/>
          </a:p>
        </p:txBody>
      </p:sp>
      <p:graphicFrame>
        <p:nvGraphicFramePr>
          <p:cNvPr id="6" name="Diagram 5"/>
          <p:cNvGraphicFramePr/>
          <p:nvPr>
            <p:extLst>
              <p:ext uri="{D42A27DB-BD31-4B8C-83A1-F6EECF244321}">
                <p14:modId xmlns:p14="http://schemas.microsoft.com/office/powerpoint/2010/main" val="3434475706"/>
              </p:ext>
            </p:extLst>
          </p:nvPr>
        </p:nvGraphicFramePr>
        <p:xfrm>
          <a:off x="478970" y="1236435"/>
          <a:ext cx="6999515" cy="340632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8" name="Picture 3"/>
          <p:cNvPicPr>
            <a:picLocks noChangeAspect="1" noChangeArrowheads="1"/>
          </p:cNvPicPr>
          <p:nvPr/>
        </p:nvPicPr>
        <p:blipFill>
          <a:blip r:embed="rId7" cstate="print">
            <a:extLst>
              <a:ext uri="{28A0092B-C50C-407E-A947-70E740481C1C}">
                <a14:useLocalDpi xmlns:a14="http://schemas.microsoft.com/office/drawing/2010/main" val="0"/>
              </a:ext>
            </a:extLst>
          </a:blip>
          <a:srcRect/>
          <a:stretch>
            <a:fillRect/>
          </a:stretch>
        </p:blipFill>
        <p:spPr bwMode="auto">
          <a:xfrm>
            <a:off x="7935686" y="3935186"/>
            <a:ext cx="1208314" cy="120831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79438826"/>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Place</a:t>
            </a:r>
            <a:endParaRPr lang="ur-PK" dirty="0"/>
          </a:p>
        </p:txBody>
      </p:sp>
      <p:sp>
        <p:nvSpPr>
          <p:cNvPr id="3" name="Content Placeholder 2"/>
          <p:cNvSpPr>
            <a:spLocks noGrp="1"/>
          </p:cNvSpPr>
          <p:nvPr>
            <p:ph idx="1"/>
          </p:nvPr>
        </p:nvSpPr>
        <p:spPr/>
        <p:txBody>
          <a:bodyPr/>
          <a:lstStyle/>
          <a:p>
            <a:r>
              <a:rPr lang="en-GB" dirty="0"/>
              <a:t>Location</a:t>
            </a:r>
          </a:p>
          <a:p>
            <a:r>
              <a:rPr lang="en-GB" dirty="0"/>
              <a:t>Internet/online</a:t>
            </a:r>
          </a:p>
          <a:p>
            <a:r>
              <a:rPr lang="en-GB" dirty="0"/>
              <a:t>Non retail</a:t>
            </a:r>
          </a:p>
          <a:p>
            <a:endParaRPr lang="ur-PK" dirty="0"/>
          </a:p>
        </p:txBody>
      </p:sp>
      <p:pic>
        <p:nvPicPr>
          <p:cNvPr id="6" name="Picture 3"/>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7935686" y="3935186"/>
            <a:ext cx="1208314" cy="120831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585290049"/>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Promotion</a:t>
            </a:r>
            <a:endParaRPr lang="ur-PK" dirty="0"/>
          </a:p>
        </p:txBody>
      </p:sp>
      <p:sp>
        <p:nvSpPr>
          <p:cNvPr id="3" name="Content Placeholder 2"/>
          <p:cNvSpPr>
            <a:spLocks noGrp="1"/>
          </p:cNvSpPr>
          <p:nvPr>
            <p:ph idx="1"/>
          </p:nvPr>
        </p:nvSpPr>
        <p:spPr/>
        <p:txBody>
          <a:bodyPr>
            <a:normAutofit/>
          </a:bodyPr>
          <a:lstStyle/>
          <a:p>
            <a:pPr marL="514350" indent="-514350">
              <a:buFont typeface="+mj-lt"/>
              <a:buAutoNum type="arabicPeriod"/>
            </a:pPr>
            <a:r>
              <a:rPr lang="en-US" dirty="0"/>
              <a:t>Promotional materials, brochures etc. </a:t>
            </a:r>
          </a:p>
          <a:p>
            <a:pPr marL="514350" indent="-514350">
              <a:buFont typeface="+mj-lt"/>
              <a:buAutoNum type="arabicPeriod"/>
            </a:pPr>
            <a:r>
              <a:rPr lang="en-US" dirty="0"/>
              <a:t>Launch social media interest  </a:t>
            </a:r>
          </a:p>
          <a:p>
            <a:pPr marL="514350" indent="-514350">
              <a:buFont typeface="+mj-lt"/>
              <a:buAutoNum type="arabicPeriod"/>
            </a:pPr>
            <a:r>
              <a:rPr lang="en-US" dirty="0"/>
              <a:t>Meeting with local authorities and PCT</a:t>
            </a:r>
          </a:p>
          <a:p>
            <a:pPr marL="514350" indent="-514350">
              <a:buFont typeface="+mj-lt"/>
              <a:buAutoNum type="arabicPeriod"/>
            </a:pPr>
            <a:r>
              <a:rPr lang="en-US" dirty="0"/>
              <a:t>Visit schools, universities and NHS</a:t>
            </a:r>
          </a:p>
          <a:p>
            <a:pPr marL="514350" indent="-514350">
              <a:buFont typeface="+mj-lt"/>
              <a:buAutoNum type="arabicPeriod"/>
            </a:pPr>
            <a:endParaRPr lang="en-US" dirty="0"/>
          </a:p>
          <a:p>
            <a:endParaRPr lang="ur-PK" dirty="0"/>
          </a:p>
        </p:txBody>
      </p:sp>
      <p:pic>
        <p:nvPicPr>
          <p:cNvPr id="6" name="Picture 3"/>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7935686" y="3935186"/>
            <a:ext cx="1208314" cy="120831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221993499"/>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Management team </a:t>
            </a:r>
            <a:endParaRPr lang="ur-PK" dirty="0"/>
          </a:p>
        </p:txBody>
      </p:sp>
      <p:sp>
        <p:nvSpPr>
          <p:cNvPr id="3" name="Content Placeholder 2"/>
          <p:cNvSpPr>
            <a:spLocks noGrp="1"/>
          </p:cNvSpPr>
          <p:nvPr>
            <p:ph idx="1"/>
          </p:nvPr>
        </p:nvSpPr>
        <p:spPr/>
        <p:txBody>
          <a:bodyPr/>
          <a:lstStyle/>
          <a:p>
            <a:pPr marL="0" indent="0">
              <a:buNone/>
            </a:pPr>
            <a:r>
              <a:rPr lang="en-US" dirty="0"/>
              <a:t> </a:t>
            </a:r>
          </a:p>
          <a:p>
            <a:endParaRPr lang="ur-PK" dirty="0"/>
          </a:p>
        </p:txBody>
      </p:sp>
      <p:graphicFrame>
        <p:nvGraphicFramePr>
          <p:cNvPr id="5" name="Diagram 4"/>
          <p:cNvGraphicFramePr/>
          <p:nvPr>
            <p:extLst>
              <p:ext uri="{D42A27DB-BD31-4B8C-83A1-F6EECF244321}">
                <p14:modId xmlns:p14="http://schemas.microsoft.com/office/powerpoint/2010/main" val="3535843769"/>
              </p:ext>
            </p:extLst>
          </p:nvPr>
        </p:nvGraphicFramePr>
        <p:xfrm>
          <a:off x="163287" y="1240971"/>
          <a:ext cx="8490856" cy="377189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7" name="Picture 3"/>
          <p:cNvPicPr>
            <a:picLocks noChangeAspect="1" noChangeArrowheads="1"/>
          </p:cNvPicPr>
          <p:nvPr/>
        </p:nvPicPr>
        <p:blipFill>
          <a:blip r:embed="rId7" cstate="print">
            <a:extLst>
              <a:ext uri="{28A0092B-C50C-407E-A947-70E740481C1C}">
                <a14:useLocalDpi xmlns:a14="http://schemas.microsoft.com/office/drawing/2010/main" val="0"/>
              </a:ext>
            </a:extLst>
          </a:blip>
          <a:srcRect/>
          <a:stretch>
            <a:fillRect/>
          </a:stretch>
        </p:blipFill>
        <p:spPr bwMode="auto">
          <a:xfrm>
            <a:off x="7935686" y="3935186"/>
            <a:ext cx="1208314" cy="120831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485399501"/>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Financial plan </a:t>
            </a:r>
            <a:endParaRPr lang="ur-PK" dirty="0"/>
          </a:p>
        </p:txBody>
      </p:sp>
      <p:graphicFrame>
        <p:nvGraphicFramePr>
          <p:cNvPr id="5" name="Content Placeholder 4"/>
          <p:cNvGraphicFramePr>
            <a:graphicFrameLocks noGrp="1"/>
          </p:cNvGraphicFramePr>
          <p:nvPr>
            <p:ph idx="1"/>
            <p:extLst>
              <p:ext uri="{D42A27DB-BD31-4B8C-83A1-F6EECF244321}">
                <p14:modId xmlns:p14="http://schemas.microsoft.com/office/powerpoint/2010/main" val="4261843144"/>
              </p:ext>
            </p:extLst>
          </p:nvPr>
        </p:nvGraphicFramePr>
        <p:xfrm>
          <a:off x="1012370" y="1262740"/>
          <a:ext cx="8131630" cy="3880760"/>
        </p:xfrm>
        <a:graphic>
          <a:graphicData uri="http://schemas.openxmlformats.org/drawingml/2006/table">
            <a:tbl>
              <a:tblPr rtl="1" firstRow="1" bandRow="1">
                <a:tableStyleId>{D113A9D2-9D6B-4929-AA2D-F23B5EE8CBE7}</a:tableStyleId>
              </a:tblPr>
              <a:tblGrid>
                <a:gridCol w="813163">
                  <a:extLst>
                    <a:ext uri="{9D8B030D-6E8A-4147-A177-3AD203B41FA5}">
                      <a16:colId xmlns:a16="http://schemas.microsoft.com/office/drawing/2014/main" val="20000"/>
                    </a:ext>
                  </a:extLst>
                </a:gridCol>
                <a:gridCol w="813163">
                  <a:extLst>
                    <a:ext uri="{9D8B030D-6E8A-4147-A177-3AD203B41FA5}">
                      <a16:colId xmlns:a16="http://schemas.microsoft.com/office/drawing/2014/main" val="20001"/>
                    </a:ext>
                  </a:extLst>
                </a:gridCol>
                <a:gridCol w="813163">
                  <a:extLst>
                    <a:ext uri="{9D8B030D-6E8A-4147-A177-3AD203B41FA5}">
                      <a16:colId xmlns:a16="http://schemas.microsoft.com/office/drawing/2014/main" val="20002"/>
                    </a:ext>
                  </a:extLst>
                </a:gridCol>
                <a:gridCol w="813163">
                  <a:extLst>
                    <a:ext uri="{9D8B030D-6E8A-4147-A177-3AD203B41FA5}">
                      <a16:colId xmlns:a16="http://schemas.microsoft.com/office/drawing/2014/main" val="20003"/>
                    </a:ext>
                  </a:extLst>
                </a:gridCol>
                <a:gridCol w="813163">
                  <a:extLst>
                    <a:ext uri="{9D8B030D-6E8A-4147-A177-3AD203B41FA5}">
                      <a16:colId xmlns:a16="http://schemas.microsoft.com/office/drawing/2014/main" val="20004"/>
                    </a:ext>
                  </a:extLst>
                </a:gridCol>
                <a:gridCol w="813163">
                  <a:extLst>
                    <a:ext uri="{9D8B030D-6E8A-4147-A177-3AD203B41FA5}">
                      <a16:colId xmlns:a16="http://schemas.microsoft.com/office/drawing/2014/main" val="20005"/>
                    </a:ext>
                  </a:extLst>
                </a:gridCol>
                <a:gridCol w="813163">
                  <a:extLst>
                    <a:ext uri="{9D8B030D-6E8A-4147-A177-3AD203B41FA5}">
                      <a16:colId xmlns:a16="http://schemas.microsoft.com/office/drawing/2014/main" val="20006"/>
                    </a:ext>
                  </a:extLst>
                </a:gridCol>
                <a:gridCol w="813163">
                  <a:extLst>
                    <a:ext uri="{9D8B030D-6E8A-4147-A177-3AD203B41FA5}">
                      <a16:colId xmlns:a16="http://schemas.microsoft.com/office/drawing/2014/main" val="20007"/>
                    </a:ext>
                  </a:extLst>
                </a:gridCol>
                <a:gridCol w="813163">
                  <a:extLst>
                    <a:ext uri="{9D8B030D-6E8A-4147-A177-3AD203B41FA5}">
                      <a16:colId xmlns:a16="http://schemas.microsoft.com/office/drawing/2014/main" val="20008"/>
                    </a:ext>
                  </a:extLst>
                </a:gridCol>
                <a:gridCol w="813163">
                  <a:extLst>
                    <a:ext uri="{9D8B030D-6E8A-4147-A177-3AD203B41FA5}">
                      <a16:colId xmlns:a16="http://schemas.microsoft.com/office/drawing/2014/main" val="20009"/>
                    </a:ext>
                  </a:extLst>
                </a:gridCol>
              </a:tblGrid>
              <a:tr h="485095">
                <a:tc>
                  <a:txBody>
                    <a:bodyPr/>
                    <a:lstStyle/>
                    <a:p>
                      <a:pPr algn="l" rtl="0"/>
                      <a:r>
                        <a:rPr lang="en-US" b="1" dirty="0"/>
                        <a:t>SEP</a:t>
                      </a:r>
                      <a:endParaRPr lang="ur-PK" b="1" dirty="0"/>
                    </a:p>
                  </a:txBody>
                  <a:tcPr/>
                </a:tc>
                <a:tc>
                  <a:txBody>
                    <a:bodyPr/>
                    <a:lstStyle/>
                    <a:p>
                      <a:pPr rtl="1"/>
                      <a:r>
                        <a:rPr lang="en-US" b="1" dirty="0"/>
                        <a:t>AUG</a:t>
                      </a:r>
                      <a:endParaRPr lang="ur-PK" b="1" dirty="0"/>
                    </a:p>
                  </a:txBody>
                  <a:tcPr/>
                </a:tc>
                <a:tc>
                  <a:txBody>
                    <a:bodyPr/>
                    <a:lstStyle/>
                    <a:p>
                      <a:pPr rtl="1"/>
                      <a:r>
                        <a:rPr lang="en-US" b="1" dirty="0"/>
                        <a:t>JULY</a:t>
                      </a:r>
                      <a:endParaRPr lang="ur-PK" b="1" dirty="0"/>
                    </a:p>
                  </a:txBody>
                  <a:tcPr/>
                </a:tc>
                <a:tc>
                  <a:txBody>
                    <a:bodyPr/>
                    <a:lstStyle/>
                    <a:p>
                      <a:pPr rtl="1"/>
                      <a:r>
                        <a:rPr lang="en-US" b="1" dirty="0"/>
                        <a:t>JUNE</a:t>
                      </a:r>
                      <a:endParaRPr lang="ur-PK" b="1" dirty="0"/>
                    </a:p>
                  </a:txBody>
                  <a:tcPr/>
                </a:tc>
                <a:tc>
                  <a:txBody>
                    <a:bodyPr/>
                    <a:lstStyle/>
                    <a:p>
                      <a:pPr rtl="1"/>
                      <a:r>
                        <a:rPr lang="en-US" b="1" dirty="0"/>
                        <a:t>MAY</a:t>
                      </a:r>
                      <a:endParaRPr lang="ur-PK" b="1" dirty="0"/>
                    </a:p>
                  </a:txBody>
                  <a:tcPr/>
                </a:tc>
                <a:tc>
                  <a:txBody>
                    <a:bodyPr/>
                    <a:lstStyle/>
                    <a:p>
                      <a:pPr rtl="1"/>
                      <a:r>
                        <a:rPr lang="en-US" b="1" dirty="0"/>
                        <a:t>APRIL</a:t>
                      </a:r>
                      <a:endParaRPr lang="ur-PK" b="1" dirty="0"/>
                    </a:p>
                  </a:txBody>
                  <a:tcPr/>
                </a:tc>
                <a:tc>
                  <a:txBody>
                    <a:bodyPr/>
                    <a:lstStyle/>
                    <a:p>
                      <a:pPr algn="l" rtl="0"/>
                      <a:r>
                        <a:rPr lang="en-US" b="1" dirty="0"/>
                        <a:t>MAR</a:t>
                      </a:r>
                      <a:endParaRPr lang="ur-PK" b="1" dirty="0"/>
                    </a:p>
                  </a:txBody>
                  <a:tcPr/>
                </a:tc>
                <a:tc>
                  <a:txBody>
                    <a:bodyPr/>
                    <a:lstStyle/>
                    <a:p>
                      <a:pPr rtl="1"/>
                      <a:r>
                        <a:rPr lang="en-US" b="1" dirty="0"/>
                        <a:t>FEB</a:t>
                      </a:r>
                      <a:endParaRPr lang="ur-PK" b="1" dirty="0"/>
                    </a:p>
                  </a:txBody>
                  <a:tcPr/>
                </a:tc>
                <a:tc>
                  <a:txBody>
                    <a:bodyPr/>
                    <a:lstStyle/>
                    <a:p>
                      <a:pPr rtl="1"/>
                      <a:r>
                        <a:rPr lang="en-US" b="1" dirty="0"/>
                        <a:t>JAN </a:t>
                      </a:r>
                      <a:endParaRPr lang="ur-PK" b="1" dirty="0"/>
                    </a:p>
                  </a:txBody>
                  <a:tcPr/>
                </a:tc>
                <a:tc>
                  <a:txBody>
                    <a:bodyPr/>
                    <a:lstStyle/>
                    <a:p>
                      <a:pPr rtl="1"/>
                      <a:r>
                        <a:rPr lang="en-US" b="1" dirty="0"/>
                        <a:t>DEC</a:t>
                      </a:r>
                      <a:endParaRPr lang="ur-PK" b="1" dirty="0"/>
                    </a:p>
                  </a:txBody>
                  <a:tcPr/>
                </a:tc>
                <a:extLst>
                  <a:ext uri="{0D108BD9-81ED-4DB2-BD59-A6C34878D82A}">
                    <a16:rowId xmlns:a16="http://schemas.microsoft.com/office/drawing/2014/main" val="10000"/>
                  </a:ext>
                </a:extLst>
              </a:tr>
              <a:tr h="485095">
                <a:tc>
                  <a:txBody>
                    <a:bodyPr/>
                    <a:lstStyle/>
                    <a:p>
                      <a:pPr rtl="1"/>
                      <a:r>
                        <a:rPr lang="en-US" b="1" dirty="0"/>
                        <a:t>500</a:t>
                      </a:r>
                      <a:endParaRPr lang="ur-PK" b="1" dirty="0"/>
                    </a:p>
                  </a:txBody>
                  <a:tcPr/>
                </a:tc>
                <a:tc>
                  <a:txBody>
                    <a:bodyPr/>
                    <a:lstStyle/>
                    <a:p>
                      <a:pPr rtl="1"/>
                      <a:r>
                        <a:rPr lang="en-US" b="1" dirty="0"/>
                        <a:t>500</a:t>
                      </a:r>
                      <a:endParaRPr lang="ur-PK" b="1" dirty="0"/>
                    </a:p>
                  </a:txBody>
                  <a:tcPr/>
                </a:tc>
                <a:tc>
                  <a:txBody>
                    <a:bodyPr/>
                    <a:lstStyle/>
                    <a:p>
                      <a:pPr rtl="1"/>
                      <a:r>
                        <a:rPr lang="en-US" b="1" dirty="0"/>
                        <a:t>500</a:t>
                      </a:r>
                      <a:endParaRPr lang="ur-PK" b="1" dirty="0"/>
                    </a:p>
                  </a:txBody>
                  <a:tcPr/>
                </a:tc>
                <a:tc>
                  <a:txBody>
                    <a:bodyPr/>
                    <a:lstStyle/>
                    <a:p>
                      <a:pPr rtl="1"/>
                      <a:r>
                        <a:rPr lang="en-US" b="1" dirty="0"/>
                        <a:t>500</a:t>
                      </a:r>
                      <a:endParaRPr lang="ur-PK" b="1" dirty="0"/>
                    </a:p>
                  </a:txBody>
                  <a:tcPr/>
                </a:tc>
                <a:tc>
                  <a:txBody>
                    <a:bodyPr/>
                    <a:lstStyle/>
                    <a:p>
                      <a:pPr rtl="1"/>
                      <a:r>
                        <a:rPr lang="en-US" b="1" dirty="0"/>
                        <a:t>500</a:t>
                      </a:r>
                      <a:endParaRPr lang="ur-PK" b="1" dirty="0"/>
                    </a:p>
                  </a:txBody>
                  <a:tcPr/>
                </a:tc>
                <a:tc>
                  <a:txBody>
                    <a:bodyPr/>
                    <a:lstStyle/>
                    <a:p>
                      <a:pPr rtl="1"/>
                      <a:r>
                        <a:rPr lang="en-US" b="1" dirty="0"/>
                        <a:t>500</a:t>
                      </a:r>
                      <a:endParaRPr lang="ur-PK" b="1" dirty="0"/>
                    </a:p>
                  </a:txBody>
                  <a:tcPr/>
                </a:tc>
                <a:tc>
                  <a:txBody>
                    <a:bodyPr/>
                    <a:lstStyle/>
                    <a:p>
                      <a:pPr rtl="1"/>
                      <a:r>
                        <a:rPr lang="en-US" b="1" dirty="0"/>
                        <a:t>500</a:t>
                      </a:r>
                      <a:endParaRPr lang="ur-PK" b="1" dirty="0"/>
                    </a:p>
                  </a:txBody>
                  <a:tcPr/>
                </a:tc>
                <a:tc>
                  <a:txBody>
                    <a:bodyPr/>
                    <a:lstStyle/>
                    <a:p>
                      <a:pPr rtl="1"/>
                      <a:r>
                        <a:rPr lang="en-US" b="1" dirty="0"/>
                        <a:t>500</a:t>
                      </a:r>
                      <a:endParaRPr lang="ur-PK" b="1" dirty="0"/>
                    </a:p>
                  </a:txBody>
                  <a:tcPr/>
                </a:tc>
                <a:tc>
                  <a:txBody>
                    <a:bodyPr/>
                    <a:lstStyle/>
                    <a:p>
                      <a:pPr rtl="1"/>
                      <a:r>
                        <a:rPr lang="en-US" b="1" dirty="0"/>
                        <a:t>500</a:t>
                      </a:r>
                      <a:endParaRPr lang="ur-PK" b="1" dirty="0"/>
                    </a:p>
                  </a:txBody>
                  <a:tcPr/>
                </a:tc>
                <a:tc>
                  <a:txBody>
                    <a:bodyPr/>
                    <a:lstStyle/>
                    <a:p>
                      <a:pPr rtl="1"/>
                      <a:r>
                        <a:rPr lang="en-US" b="1" dirty="0"/>
                        <a:t>500</a:t>
                      </a:r>
                      <a:endParaRPr lang="ur-PK" b="1" dirty="0"/>
                    </a:p>
                  </a:txBody>
                  <a:tcPr/>
                </a:tc>
                <a:extLst>
                  <a:ext uri="{0D108BD9-81ED-4DB2-BD59-A6C34878D82A}">
                    <a16:rowId xmlns:a16="http://schemas.microsoft.com/office/drawing/2014/main" val="10001"/>
                  </a:ext>
                </a:extLst>
              </a:tr>
              <a:tr h="485095">
                <a:tc>
                  <a:txBody>
                    <a:bodyPr/>
                    <a:lstStyle/>
                    <a:p>
                      <a:pPr rtl="1"/>
                      <a:r>
                        <a:rPr lang="en-US" b="1" dirty="0"/>
                        <a:t>2000</a:t>
                      </a:r>
                      <a:endParaRPr lang="ur-PK" b="1" dirty="0"/>
                    </a:p>
                  </a:txBody>
                  <a:tcPr/>
                </a:tc>
                <a:tc>
                  <a:txBody>
                    <a:bodyPr/>
                    <a:lstStyle/>
                    <a:p>
                      <a:pPr rtl="1"/>
                      <a:r>
                        <a:rPr lang="en-US" b="1" dirty="0"/>
                        <a:t>2000</a:t>
                      </a:r>
                      <a:endParaRPr lang="ur-PK" b="1" dirty="0"/>
                    </a:p>
                  </a:txBody>
                  <a:tcPr/>
                </a:tc>
                <a:tc>
                  <a:txBody>
                    <a:bodyPr/>
                    <a:lstStyle/>
                    <a:p>
                      <a:pPr rtl="1"/>
                      <a:r>
                        <a:rPr lang="en-US" b="1" dirty="0"/>
                        <a:t>2000</a:t>
                      </a:r>
                      <a:endParaRPr lang="ur-PK" b="1" dirty="0"/>
                    </a:p>
                  </a:txBody>
                  <a:tcPr/>
                </a:tc>
                <a:tc>
                  <a:txBody>
                    <a:bodyPr/>
                    <a:lstStyle/>
                    <a:p>
                      <a:pPr rtl="1"/>
                      <a:r>
                        <a:rPr lang="en-US" b="1" dirty="0"/>
                        <a:t>2000</a:t>
                      </a:r>
                      <a:endParaRPr lang="ur-PK" b="1" dirty="0"/>
                    </a:p>
                  </a:txBody>
                  <a:tcPr/>
                </a:tc>
                <a:tc>
                  <a:txBody>
                    <a:bodyPr/>
                    <a:lstStyle/>
                    <a:p>
                      <a:pPr rtl="1"/>
                      <a:r>
                        <a:rPr lang="en-US" b="1" dirty="0"/>
                        <a:t>2000</a:t>
                      </a:r>
                      <a:endParaRPr lang="ur-PK" b="1" dirty="0"/>
                    </a:p>
                  </a:txBody>
                  <a:tcPr/>
                </a:tc>
                <a:tc>
                  <a:txBody>
                    <a:bodyPr/>
                    <a:lstStyle/>
                    <a:p>
                      <a:pPr rtl="1"/>
                      <a:r>
                        <a:rPr lang="en-US" b="1" dirty="0"/>
                        <a:t>2000</a:t>
                      </a:r>
                      <a:endParaRPr lang="ur-PK" b="1" dirty="0"/>
                    </a:p>
                  </a:txBody>
                  <a:tcPr/>
                </a:tc>
                <a:tc>
                  <a:txBody>
                    <a:bodyPr/>
                    <a:lstStyle/>
                    <a:p>
                      <a:pPr rtl="1"/>
                      <a:r>
                        <a:rPr lang="en-US" b="1" dirty="0"/>
                        <a:t>2000</a:t>
                      </a:r>
                      <a:endParaRPr lang="ur-PK" b="1" dirty="0"/>
                    </a:p>
                  </a:txBody>
                  <a:tcPr/>
                </a:tc>
                <a:tc>
                  <a:txBody>
                    <a:bodyPr/>
                    <a:lstStyle/>
                    <a:p>
                      <a:pPr rtl="1"/>
                      <a:r>
                        <a:rPr lang="en-US" b="1" dirty="0"/>
                        <a:t>2000</a:t>
                      </a:r>
                      <a:endParaRPr lang="ur-PK" b="1" dirty="0"/>
                    </a:p>
                  </a:txBody>
                  <a:tcPr/>
                </a:tc>
                <a:tc>
                  <a:txBody>
                    <a:bodyPr/>
                    <a:lstStyle/>
                    <a:p>
                      <a:pPr rtl="1"/>
                      <a:r>
                        <a:rPr lang="en-US" b="1" dirty="0"/>
                        <a:t>2000</a:t>
                      </a:r>
                      <a:endParaRPr lang="ur-PK" b="1" dirty="0"/>
                    </a:p>
                  </a:txBody>
                  <a:tcPr/>
                </a:tc>
                <a:tc>
                  <a:txBody>
                    <a:bodyPr/>
                    <a:lstStyle/>
                    <a:p>
                      <a:pPr rtl="1"/>
                      <a:r>
                        <a:rPr lang="en-US" b="1" dirty="0"/>
                        <a:t>2000</a:t>
                      </a:r>
                      <a:endParaRPr lang="ur-PK" b="1" dirty="0"/>
                    </a:p>
                  </a:txBody>
                  <a:tcPr/>
                </a:tc>
                <a:extLst>
                  <a:ext uri="{0D108BD9-81ED-4DB2-BD59-A6C34878D82A}">
                    <a16:rowId xmlns:a16="http://schemas.microsoft.com/office/drawing/2014/main" val="10002"/>
                  </a:ext>
                </a:extLst>
              </a:tr>
              <a:tr h="485095">
                <a:tc>
                  <a:txBody>
                    <a:bodyPr/>
                    <a:lstStyle/>
                    <a:p>
                      <a:pPr rtl="1"/>
                      <a:r>
                        <a:rPr lang="en-US" b="1" dirty="0"/>
                        <a:t>2000</a:t>
                      </a:r>
                      <a:endParaRPr lang="ur-PK" b="1" dirty="0"/>
                    </a:p>
                  </a:txBody>
                  <a:tcPr/>
                </a:tc>
                <a:tc>
                  <a:txBody>
                    <a:bodyPr/>
                    <a:lstStyle/>
                    <a:p>
                      <a:pPr rtl="1"/>
                      <a:r>
                        <a:rPr lang="en-US" b="1" dirty="0"/>
                        <a:t>2000</a:t>
                      </a:r>
                      <a:endParaRPr lang="ur-PK" b="1" dirty="0"/>
                    </a:p>
                  </a:txBody>
                  <a:tcPr/>
                </a:tc>
                <a:tc>
                  <a:txBody>
                    <a:bodyPr/>
                    <a:lstStyle/>
                    <a:p>
                      <a:pPr rtl="1"/>
                      <a:r>
                        <a:rPr lang="en-US" b="1" dirty="0"/>
                        <a:t>2000</a:t>
                      </a:r>
                      <a:endParaRPr lang="ur-PK" b="1" dirty="0"/>
                    </a:p>
                  </a:txBody>
                  <a:tcPr/>
                </a:tc>
                <a:tc>
                  <a:txBody>
                    <a:bodyPr/>
                    <a:lstStyle/>
                    <a:p>
                      <a:pPr rtl="1"/>
                      <a:r>
                        <a:rPr lang="en-US" b="1" dirty="0"/>
                        <a:t>2000</a:t>
                      </a:r>
                      <a:endParaRPr lang="ur-PK" b="1" dirty="0"/>
                    </a:p>
                  </a:txBody>
                  <a:tcPr/>
                </a:tc>
                <a:tc>
                  <a:txBody>
                    <a:bodyPr/>
                    <a:lstStyle/>
                    <a:p>
                      <a:pPr rtl="1"/>
                      <a:r>
                        <a:rPr lang="en-US" b="1" dirty="0"/>
                        <a:t>2000</a:t>
                      </a:r>
                      <a:endParaRPr lang="ur-PK" b="1" dirty="0"/>
                    </a:p>
                  </a:txBody>
                  <a:tcPr/>
                </a:tc>
                <a:tc>
                  <a:txBody>
                    <a:bodyPr/>
                    <a:lstStyle/>
                    <a:p>
                      <a:pPr rtl="1"/>
                      <a:r>
                        <a:rPr lang="en-US" b="1" dirty="0"/>
                        <a:t>2000</a:t>
                      </a:r>
                      <a:endParaRPr lang="ur-PK" b="1" dirty="0"/>
                    </a:p>
                  </a:txBody>
                  <a:tcPr/>
                </a:tc>
                <a:tc>
                  <a:txBody>
                    <a:bodyPr/>
                    <a:lstStyle/>
                    <a:p>
                      <a:pPr rtl="1"/>
                      <a:r>
                        <a:rPr lang="en-US" b="1" dirty="0"/>
                        <a:t>2000</a:t>
                      </a:r>
                      <a:endParaRPr lang="ur-PK" b="1" dirty="0"/>
                    </a:p>
                  </a:txBody>
                  <a:tcPr/>
                </a:tc>
                <a:tc>
                  <a:txBody>
                    <a:bodyPr/>
                    <a:lstStyle/>
                    <a:p>
                      <a:pPr rtl="1"/>
                      <a:r>
                        <a:rPr lang="en-US" b="1" dirty="0"/>
                        <a:t>2000</a:t>
                      </a:r>
                      <a:endParaRPr lang="ur-PK" b="1" dirty="0"/>
                    </a:p>
                  </a:txBody>
                  <a:tcPr/>
                </a:tc>
                <a:tc>
                  <a:txBody>
                    <a:bodyPr/>
                    <a:lstStyle/>
                    <a:p>
                      <a:pPr rtl="1"/>
                      <a:r>
                        <a:rPr lang="en-US" b="1" dirty="0"/>
                        <a:t>2000</a:t>
                      </a:r>
                      <a:endParaRPr lang="ur-PK" b="1" dirty="0"/>
                    </a:p>
                  </a:txBody>
                  <a:tcPr/>
                </a:tc>
                <a:tc>
                  <a:txBody>
                    <a:bodyPr/>
                    <a:lstStyle/>
                    <a:p>
                      <a:pPr rtl="1"/>
                      <a:r>
                        <a:rPr lang="en-US" b="1" dirty="0"/>
                        <a:t>2000</a:t>
                      </a:r>
                      <a:endParaRPr lang="ur-PK" b="1" dirty="0"/>
                    </a:p>
                  </a:txBody>
                  <a:tcPr/>
                </a:tc>
                <a:extLst>
                  <a:ext uri="{0D108BD9-81ED-4DB2-BD59-A6C34878D82A}">
                    <a16:rowId xmlns:a16="http://schemas.microsoft.com/office/drawing/2014/main" val="10003"/>
                  </a:ext>
                </a:extLst>
              </a:tr>
              <a:tr h="485095">
                <a:tc>
                  <a:txBody>
                    <a:bodyPr/>
                    <a:lstStyle/>
                    <a:p>
                      <a:pPr rtl="1"/>
                      <a:r>
                        <a:rPr lang="en-US" b="1" dirty="0"/>
                        <a:t>350</a:t>
                      </a:r>
                      <a:endParaRPr lang="ur-PK" b="1" dirty="0"/>
                    </a:p>
                  </a:txBody>
                  <a:tcPr/>
                </a:tc>
                <a:tc>
                  <a:txBody>
                    <a:bodyPr/>
                    <a:lstStyle/>
                    <a:p>
                      <a:pPr rtl="1"/>
                      <a:r>
                        <a:rPr lang="en-US" b="1" dirty="0"/>
                        <a:t>350</a:t>
                      </a:r>
                      <a:endParaRPr lang="ur-PK" b="1" dirty="0"/>
                    </a:p>
                  </a:txBody>
                  <a:tcPr/>
                </a:tc>
                <a:tc>
                  <a:txBody>
                    <a:bodyPr/>
                    <a:lstStyle/>
                    <a:p>
                      <a:pPr rtl="1"/>
                      <a:r>
                        <a:rPr lang="en-US" b="1" dirty="0"/>
                        <a:t>350</a:t>
                      </a:r>
                      <a:endParaRPr lang="ur-PK" b="1" dirty="0"/>
                    </a:p>
                  </a:txBody>
                  <a:tcPr/>
                </a:tc>
                <a:tc>
                  <a:txBody>
                    <a:bodyPr/>
                    <a:lstStyle/>
                    <a:p>
                      <a:pPr rtl="1"/>
                      <a:r>
                        <a:rPr lang="en-US" b="1" dirty="0"/>
                        <a:t>350</a:t>
                      </a:r>
                      <a:endParaRPr lang="ur-PK" b="1" dirty="0"/>
                    </a:p>
                  </a:txBody>
                  <a:tcPr/>
                </a:tc>
                <a:tc>
                  <a:txBody>
                    <a:bodyPr/>
                    <a:lstStyle/>
                    <a:p>
                      <a:pPr rtl="1"/>
                      <a:r>
                        <a:rPr lang="en-US" b="1" dirty="0"/>
                        <a:t>350</a:t>
                      </a:r>
                      <a:endParaRPr lang="ur-PK" b="1" dirty="0"/>
                    </a:p>
                  </a:txBody>
                  <a:tcPr/>
                </a:tc>
                <a:tc>
                  <a:txBody>
                    <a:bodyPr/>
                    <a:lstStyle/>
                    <a:p>
                      <a:pPr rtl="1"/>
                      <a:r>
                        <a:rPr lang="en-US" b="1" dirty="0"/>
                        <a:t>350</a:t>
                      </a:r>
                      <a:endParaRPr lang="ur-PK" b="1" dirty="0"/>
                    </a:p>
                  </a:txBody>
                  <a:tcPr/>
                </a:tc>
                <a:tc>
                  <a:txBody>
                    <a:bodyPr/>
                    <a:lstStyle/>
                    <a:p>
                      <a:pPr rtl="1"/>
                      <a:r>
                        <a:rPr lang="en-US" b="1" dirty="0"/>
                        <a:t>350</a:t>
                      </a:r>
                      <a:endParaRPr lang="ur-PK" b="1" dirty="0"/>
                    </a:p>
                  </a:txBody>
                  <a:tcPr/>
                </a:tc>
                <a:tc>
                  <a:txBody>
                    <a:bodyPr/>
                    <a:lstStyle/>
                    <a:p>
                      <a:pPr rtl="1"/>
                      <a:r>
                        <a:rPr lang="en-US" b="1" dirty="0"/>
                        <a:t>350</a:t>
                      </a:r>
                      <a:endParaRPr lang="ur-PK" b="1" dirty="0"/>
                    </a:p>
                  </a:txBody>
                  <a:tcPr/>
                </a:tc>
                <a:tc>
                  <a:txBody>
                    <a:bodyPr/>
                    <a:lstStyle/>
                    <a:p>
                      <a:pPr rtl="1"/>
                      <a:r>
                        <a:rPr lang="en-US" b="1" dirty="0"/>
                        <a:t>350</a:t>
                      </a:r>
                      <a:endParaRPr lang="ur-PK" b="1" dirty="0"/>
                    </a:p>
                  </a:txBody>
                  <a:tcPr/>
                </a:tc>
                <a:tc>
                  <a:txBody>
                    <a:bodyPr/>
                    <a:lstStyle/>
                    <a:p>
                      <a:pPr rtl="1"/>
                      <a:r>
                        <a:rPr lang="en-US" b="1" dirty="0"/>
                        <a:t>350</a:t>
                      </a:r>
                      <a:endParaRPr lang="ur-PK" b="1" dirty="0"/>
                    </a:p>
                  </a:txBody>
                  <a:tcPr/>
                </a:tc>
                <a:extLst>
                  <a:ext uri="{0D108BD9-81ED-4DB2-BD59-A6C34878D82A}">
                    <a16:rowId xmlns:a16="http://schemas.microsoft.com/office/drawing/2014/main" val="10004"/>
                  </a:ext>
                </a:extLst>
              </a:tr>
              <a:tr h="485095">
                <a:tc>
                  <a:txBody>
                    <a:bodyPr/>
                    <a:lstStyle/>
                    <a:p>
                      <a:pPr rtl="1"/>
                      <a:r>
                        <a:rPr lang="en-US" b="1" dirty="0"/>
                        <a:t>350</a:t>
                      </a:r>
                      <a:endParaRPr lang="ur-PK" b="1" dirty="0"/>
                    </a:p>
                  </a:txBody>
                  <a:tcPr/>
                </a:tc>
                <a:tc>
                  <a:txBody>
                    <a:bodyPr/>
                    <a:lstStyle/>
                    <a:p>
                      <a:pPr rtl="1"/>
                      <a:r>
                        <a:rPr lang="en-US" b="1" dirty="0"/>
                        <a:t>350</a:t>
                      </a:r>
                      <a:endParaRPr lang="ur-PK" b="1" dirty="0"/>
                    </a:p>
                  </a:txBody>
                  <a:tcPr/>
                </a:tc>
                <a:tc>
                  <a:txBody>
                    <a:bodyPr/>
                    <a:lstStyle/>
                    <a:p>
                      <a:pPr rtl="1"/>
                      <a:r>
                        <a:rPr lang="en-US" b="1" dirty="0"/>
                        <a:t>350</a:t>
                      </a:r>
                      <a:endParaRPr lang="ur-PK" b="1" dirty="0"/>
                    </a:p>
                  </a:txBody>
                  <a:tcPr/>
                </a:tc>
                <a:tc>
                  <a:txBody>
                    <a:bodyPr/>
                    <a:lstStyle/>
                    <a:p>
                      <a:pPr rtl="1"/>
                      <a:r>
                        <a:rPr lang="en-US" b="1" dirty="0"/>
                        <a:t>350</a:t>
                      </a:r>
                      <a:endParaRPr lang="ur-PK" b="1" dirty="0"/>
                    </a:p>
                  </a:txBody>
                  <a:tcPr/>
                </a:tc>
                <a:tc>
                  <a:txBody>
                    <a:bodyPr/>
                    <a:lstStyle/>
                    <a:p>
                      <a:pPr rtl="1"/>
                      <a:r>
                        <a:rPr lang="en-US" b="1" dirty="0"/>
                        <a:t>350</a:t>
                      </a:r>
                      <a:endParaRPr lang="ur-PK" b="1" dirty="0"/>
                    </a:p>
                  </a:txBody>
                  <a:tcPr/>
                </a:tc>
                <a:tc>
                  <a:txBody>
                    <a:bodyPr/>
                    <a:lstStyle/>
                    <a:p>
                      <a:pPr rtl="1"/>
                      <a:r>
                        <a:rPr lang="en-US" b="1" dirty="0"/>
                        <a:t>350</a:t>
                      </a:r>
                      <a:endParaRPr lang="ur-PK" b="1" dirty="0"/>
                    </a:p>
                  </a:txBody>
                  <a:tcPr/>
                </a:tc>
                <a:tc>
                  <a:txBody>
                    <a:bodyPr/>
                    <a:lstStyle/>
                    <a:p>
                      <a:pPr rtl="1"/>
                      <a:r>
                        <a:rPr lang="en-US" b="1" dirty="0"/>
                        <a:t>350</a:t>
                      </a:r>
                      <a:endParaRPr lang="ur-PK" b="1" dirty="0"/>
                    </a:p>
                  </a:txBody>
                  <a:tcPr/>
                </a:tc>
                <a:tc>
                  <a:txBody>
                    <a:bodyPr/>
                    <a:lstStyle/>
                    <a:p>
                      <a:pPr rtl="1"/>
                      <a:r>
                        <a:rPr lang="en-US" b="1" dirty="0"/>
                        <a:t>350</a:t>
                      </a:r>
                      <a:endParaRPr lang="ur-PK" b="1" dirty="0"/>
                    </a:p>
                  </a:txBody>
                  <a:tcPr/>
                </a:tc>
                <a:tc>
                  <a:txBody>
                    <a:bodyPr/>
                    <a:lstStyle/>
                    <a:p>
                      <a:pPr rtl="1"/>
                      <a:r>
                        <a:rPr lang="en-US" b="1" dirty="0"/>
                        <a:t>350</a:t>
                      </a:r>
                      <a:endParaRPr lang="ur-PK" b="1" dirty="0"/>
                    </a:p>
                  </a:txBody>
                  <a:tcPr/>
                </a:tc>
                <a:tc>
                  <a:txBody>
                    <a:bodyPr/>
                    <a:lstStyle/>
                    <a:p>
                      <a:pPr rtl="1"/>
                      <a:r>
                        <a:rPr lang="en-US" b="1" dirty="0"/>
                        <a:t>350</a:t>
                      </a:r>
                      <a:endParaRPr lang="ur-PK" b="1" dirty="0"/>
                    </a:p>
                  </a:txBody>
                  <a:tcPr/>
                </a:tc>
                <a:extLst>
                  <a:ext uri="{0D108BD9-81ED-4DB2-BD59-A6C34878D82A}">
                    <a16:rowId xmlns:a16="http://schemas.microsoft.com/office/drawing/2014/main" val="10005"/>
                  </a:ext>
                </a:extLst>
              </a:tr>
              <a:tr h="485095">
                <a:tc>
                  <a:txBody>
                    <a:bodyPr/>
                    <a:lstStyle/>
                    <a:p>
                      <a:pPr rtl="1"/>
                      <a:r>
                        <a:rPr lang="en-US" b="1" dirty="0"/>
                        <a:t>100</a:t>
                      </a:r>
                      <a:endParaRPr lang="ur-PK" b="1" dirty="0"/>
                    </a:p>
                  </a:txBody>
                  <a:tcPr/>
                </a:tc>
                <a:tc>
                  <a:txBody>
                    <a:bodyPr/>
                    <a:lstStyle/>
                    <a:p>
                      <a:pPr rtl="1"/>
                      <a:r>
                        <a:rPr lang="en-US" b="1" dirty="0"/>
                        <a:t>100</a:t>
                      </a:r>
                      <a:endParaRPr lang="ur-PK" b="1" dirty="0"/>
                    </a:p>
                  </a:txBody>
                  <a:tcPr/>
                </a:tc>
                <a:tc>
                  <a:txBody>
                    <a:bodyPr/>
                    <a:lstStyle/>
                    <a:p>
                      <a:pPr rtl="1"/>
                      <a:r>
                        <a:rPr lang="en-US" b="1" dirty="0"/>
                        <a:t>100</a:t>
                      </a:r>
                      <a:endParaRPr lang="ur-PK" b="1" dirty="0"/>
                    </a:p>
                  </a:txBody>
                  <a:tcPr/>
                </a:tc>
                <a:tc>
                  <a:txBody>
                    <a:bodyPr/>
                    <a:lstStyle/>
                    <a:p>
                      <a:pPr rtl="1"/>
                      <a:r>
                        <a:rPr lang="en-US" b="1" dirty="0"/>
                        <a:t>100</a:t>
                      </a:r>
                      <a:endParaRPr lang="ur-PK" b="1" dirty="0"/>
                    </a:p>
                  </a:txBody>
                  <a:tcPr/>
                </a:tc>
                <a:tc>
                  <a:txBody>
                    <a:bodyPr/>
                    <a:lstStyle/>
                    <a:p>
                      <a:pPr rtl="1"/>
                      <a:r>
                        <a:rPr lang="en-US" b="1" dirty="0"/>
                        <a:t>100</a:t>
                      </a:r>
                      <a:endParaRPr lang="ur-PK" b="1" dirty="0"/>
                    </a:p>
                  </a:txBody>
                  <a:tcPr/>
                </a:tc>
                <a:tc>
                  <a:txBody>
                    <a:bodyPr/>
                    <a:lstStyle/>
                    <a:p>
                      <a:pPr rtl="1"/>
                      <a:r>
                        <a:rPr lang="en-US" b="1" dirty="0"/>
                        <a:t>100</a:t>
                      </a:r>
                      <a:endParaRPr lang="ur-PK" b="1" dirty="0"/>
                    </a:p>
                  </a:txBody>
                  <a:tcPr/>
                </a:tc>
                <a:tc>
                  <a:txBody>
                    <a:bodyPr/>
                    <a:lstStyle/>
                    <a:p>
                      <a:pPr rtl="1"/>
                      <a:r>
                        <a:rPr lang="en-US" b="1" dirty="0"/>
                        <a:t>100</a:t>
                      </a:r>
                      <a:endParaRPr lang="ur-PK" b="1" dirty="0"/>
                    </a:p>
                  </a:txBody>
                  <a:tcPr/>
                </a:tc>
                <a:tc>
                  <a:txBody>
                    <a:bodyPr/>
                    <a:lstStyle/>
                    <a:p>
                      <a:pPr rtl="1"/>
                      <a:r>
                        <a:rPr lang="en-US" b="1" dirty="0"/>
                        <a:t>100</a:t>
                      </a:r>
                      <a:endParaRPr lang="ur-PK" b="1" dirty="0"/>
                    </a:p>
                  </a:txBody>
                  <a:tcPr/>
                </a:tc>
                <a:tc>
                  <a:txBody>
                    <a:bodyPr/>
                    <a:lstStyle/>
                    <a:p>
                      <a:pPr rtl="1"/>
                      <a:r>
                        <a:rPr lang="en-US" b="1" dirty="0"/>
                        <a:t>100</a:t>
                      </a:r>
                      <a:endParaRPr lang="ur-PK" b="1" dirty="0"/>
                    </a:p>
                  </a:txBody>
                  <a:tcPr/>
                </a:tc>
                <a:tc>
                  <a:txBody>
                    <a:bodyPr/>
                    <a:lstStyle/>
                    <a:p>
                      <a:pPr rtl="1"/>
                      <a:r>
                        <a:rPr lang="en-US" b="1" dirty="0"/>
                        <a:t>100</a:t>
                      </a:r>
                      <a:endParaRPr lang="ur-PK" b="1" dirty="0"/>
                    </a:p>
                  </a:txBody>
                  <a:tcPr/>
                </a:tc>
                <a:extLst>
                  <a:ext uri="{0D108BD9-81ED-4DB2-BD59-A6C34878D82A}">
                    <a16:rowId xmlns:a16="http://schemas.microsoft.com/office/drawing/2014/main" val="10006"/>
                  </a:ext>
                </a:extLst>
              </a:tr>
              <a:tr h="485095">
                <a:tc>
                  <a:txBody>
                    <a:bodyPr/>
                    <a:lstStyle/>
                    <a:p>
                      <a:pPr rtl="1"/>
                      <a:r>
                        <a:rPr lang="en-US" b="1" dirty="0"/>
                        <a:t>2000</a:t>
                      </a:r>
                      <a:endParaRPr lang="ur-PK" b="1" dirty="0"/>
                    </a:p>
                  </a:txBody>
                  <a:tcPr/>
                </a:tc>
                <a:tc>
                  <a:txBody>
                    <a:bodyPr/>
                    <a:lstStyle/>
                    <a:p>
                      <a:pPr rtl="1"/>
                      <a:r>
                        <a:rPr lang="en-US" b="1" dirty="0"/>
                        <a:t>2000</a:t>
                      </a:r>
                      <a:endParaRPr lang="ur-PK" b="1" dirty="0"/>
                    </a:p>
                  </a:txBody>
                  <a:tcPr/>
                </a:tc>
                <a:tc>
                  <a:txBody>
                    <a:bodyPr/>
                    <a:lstStyle/>
                    <a:p>
                      <a:pPr rtl="1"/>
                      <a:r>
                        <a:rPr lang="en-US" b="1" dirty="0"/>
                        <a:t>2000</a:t>
                      </a:r>
                      <a:endParaRPr lang="ur-PK" b="1" dirty="0"/>
                    </a:p>
                  </a:txBody>
                  <a:tcPr/>
                </a:tc>
                <a:tc>
                  <a:txBody>
                    <a:bodyPr/>
                    <a:lstStyle/>
                    <a:p>
                      <a:pPr rtl="1"/>
                      <a:r>
                        <a:rPr lang="en-US" b="1" dirty="0"/>
                        <a:t>2000</a:t>
                      </a:r>
                      <a:endParaRPr lang="ur-PK" b="1" dirty="0"/>
                    </a:p>
                  </a:txBody>
                  <a:tcPr/>
                </a:tc>
                <a:tc>
                  <a:txBody>
                    <a:bodyPr/>
                    <a:lstStyle/>
                    <a:p>
                      <a:pPr rtl="1"/>
                      <a:r>
                        <a:rPr lang="en-US" b="1" dirty="0"/>
                        <a:t>2000</a:t>
                      </a:r>
                      <a:endParaRPr lang="ur-PK" b="1" dirty="0"/>
                    </a:p>
                  </a:txBody>
                  <a:tcPr/>
                </a:tc>
                <a:tc>
                  <a:txBody>
                    <a:bodyPr/>
                    <a:lstStyle/>
                    <a:p>
                      <a:pPr rtl="1"/>
                      <a:r>
                        <a:rPr lang="en-US" b="1" dirty="0"/>
                        <a:t>2000</a:t>
                      </a:r>
                      <a:endParaRPr lang="ur-PK" b="1" dirty="0"/>
                    </a:p>
                  </a:txBody>
                  <a:tcPr/>
                </a:tc>
                <a:tc>
                  <a:txBody>
                    <a:bodyPr/>
                    <a:lstStyle/>
                    <a:p>
                      <a:pPr rtl="1"/>
                      <a:r>
                        <a:rPr lang="en-US" b="1" dirty="0"/>
                        <a:t>2000</a:t>
                      </a:r>
                      <a:endParaRPr lang="ur-PK" b="1" dirty="0"/>
                    </a:p>
                  </a:txBody>
                  <a:tcPr/>
                </a:tc>
                <a:tc>
                  <a:txBody>
                    <a:bodyPr/>
                    <a:lstStyle/>
                    <a:p>
                      <a:pPr rtl="1"/>
                      <a:r>
                        <a:rPr lang="en-US" b="1" dirty="0"/>
                        <a:t>2000</a:t>
                      </a:r>
                      <a:endParaRPr lang="ur-PK" b="1" dirty="0"/>
                    </a:p>
                  </a:txBody>
                  <a:tcPr/>
                </a:tc>
                <a:tc>
                  <a:txBody>
                    <a:bodyPr/>
                    <a:lstStyle/>
                    <a:p>
                      <a:pPr rtl="1"/>
                      <a:r>
                        <a:rPr lang="en-US" b="1" dirty="0"/>
                        <a:t>2000</a:t>
                      </a:r>
                      <a:endParaRPr lang="ur-PK" b="1" dirty="0"/>
                    </a:p>
                  </a:txBody>
                  <a:tcPr/>
                </a:tc>
                <a:tc>
                  <a:txBody>
                    <a:bodyPr/>
                    <a:lstStyle/>
                    <a:p>
                      <a:pPr rtl="1"/>
                      <a:r>
                        <a:rPr lang="en-US" b="1" dirty="0"/>
                        <a:t>2000</a:t>
                      </a:r>
                      <a:endParaRPr lang="ur-PK" b="1" dirty="0"/>
                    </a:p>
                  </a:txBody>
                  <a:tcPr/>
                </a:tc>
                <a:extLst>
                  <a:ext uri="{0D108BD9-81ED-4DB2-BD59-A6C34878D82A}">
                    <a16:rowId xmlns:a16="http://schemas.microsoft.com/office/drawing/2014/main" val="10007"/>
                  </a:ext>
                </a:extLst>
              </a:tr>
            </a:tbl>
          </a:graphicData>
        </a:graphic>
      </p:graphicFrame>
      <p:sp>
        <p:nvSpPr>
          <p:cNvPr id="3" name="Rectangle 2"/>
          <p:cNvSpPr/>
          <p:nvPr/>
        </p:nvSpPr>
        <p:spPr>
          <a:xfrm>
            <a:off x="0" y="1306285"/>
            <a:ext cx="990600" cy="468086"/>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1" anchor="ctr"/>
          <a:lstStyle/>
          <a:p>
            <a:pPr algn="ctr"/>
            <a:r>
              <a:rPr lang="en-US" dirty="0"/>
              <a:t>Months </a:t>
            </a:r>
            <a:endParaRPr lang="ur-PK" dirty="0"/>
          </a:p>
        </p:txBody>
      </p:sp>
      <p:sp>
        <p:nvSpPr>
          <p:cNvPr id="6" name="Rectangle 5"/>
          <p:cNvSpPr/>
          <p:nvPr/>
        </p:nvSpPr>
        <p:spPr>
          <a:xfrm>
            <a:off x="0" y="1779813"/>
            <a:ext cx="990600" cy="468086"/>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1" anchor="ctr"/>
          <a:lstStyle/>
          <a:p>
            <a:pPr algn="ctr"/>
            <a:r>
              <a:rPr lang="en-US" dirty="0"/>
              <a:t>Rent </a:t>
            </a:r>
            <a:endParaRPr lang="ur-PK" dirty="0"/>
          </a:p>
        </p:txBody>
      </p:sp>
      <p:sp>
        <p:nvSpPr>
          <p:cNvPr id="7" name="Rectangle 6"/>
          <p:cNvSpPr/>
          <p:nvPr/>
        </p:nvSpPr>
        <p:spPr>
          <a:xfrm>
            <a:off x="0" y="2737756"/>
            <a:ext cx="990600" cy="468086"/>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1" anchor="ctr"/>
          <a:lstStyle/>
          <a:p>
            <a:pPr algn="ctr"/>
            <a:r>
              <a:rPr lang="en-US" dirty="0"/>
              <a:t>P.R.</a:t>
            </a:r>
            <a:endParaRPr lang="ur-PK" dirty="0"/>
          </a:p>
        </p:txBody>
      </p:sp>
      <p:sp>
        <p:nvSpPr>
          <p:cNvPr id="8" name="Rectangle 7"/>
          <p:cNvSpPr/>
          <p:nvPr/>
        </p:nvSpPr>
        <p:spPr>
          <a:xfrm>
            <a:off x="0" y="2269670"/>
            <a:ext cx="990600" cy="468086"/>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1" anchor="ctr"/>
          <a:lstStyle/>
          <a:p>
            <a:pPr algn="ctr"/>
            <a:r>
              <a:rPr lang="en-US" dirty="0"/>
              <a:t>Material</a:t>
            </a:r>
            <a:endParaRPr lang="ur-PK" dirty="0"/>
          </a:p>
        </p:txBody>
      </p:sp>
      <p:sp>
        <p:nvSpPr>
          <p:cNvPr id="9" name="Rectangle 8"/>
          <p:cNvSpPr/>
          <p:nvPr/>
        </p:nvSpPr>
        <p:spPr>
          <a:xfrm>
            <a:off x="0" y="3205842"/>
            <a:ext cx="990600" cy="468086"/>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1" anchor="ctr"/>
          <a:lstStyle/>
          <a:p>
            <a:pPr algn="ctr"/>
            <a:r>
              <a:rPr lang="en-US" sz="1600" dirty="0"/>
              <a:t>Insurance</a:t>
            </a:r>
            <a:endParaRPr lang="ur-PK" sz="1600" dirty="0"/>
          </a:p>
        </p:txBody>
      </p:sp>
      <p:sp>
        <p:nvSpPr>
          <p:cNvPr id="10" name="Rectangle 9"/>
          <p:cNvSpPr/>
          <p:nvPr/>
        </p:nvSpPr>
        <p:spPr>
          <a:xfrm>
            <a:off x="0" y="3673928"/>
            <a:ext cx="990600" cy="468086"/>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1" anchor="ctr"/>
          <a:lstStyle/>
          <a:p>
            <a:pPr algn="ctr"/>
            <a:r>
              <a:rPr lang="en-US" dirty="0"/>
              <a:t>Vans </a:t>
            </a:r>
            <a:endParaRPr lang="ur-PK" dirty="0"/>
          </a:p>
        </p:txBody>
      </p:sp>
      <p:sp>
        <p:nvSpPr>
          <p:cNvPr id="11" name="Rectangle 10"/>
          <p:cNvSpPr/>
          <p:nvPr/>
        </p:nvSpPr>
        <p:spPr>
          <a:xfrm>
            <a:off x="0" y="4142014"/>
            <a:ext cx="990600" cy="468086"/>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1" anchor="ctr"/>
          <a:lstStyle/>
          <a:p>
            <a:pPr algn="ctr"/>
            <a:r>
              <a:rPr lang="en-US" dirty="0"/>
              <a:t>Phones </a:t>
            </a:r>
            <a:endParaRPr lang="ur-PK" dirty="0"/>
          </a:p>
        </p:txBody>
      </p:sp>
      <p:sp>
        <p:nvSpPr>
          <p:cNvPr id="12" name="Rectangle 11"/>
          <p:cNvSpPr/>
          <p:nvPr/>
        </p:nvSpPr>
        <p:spPr>
          <a:xfrm>
            <a:off x="0" y="4610100"/>
            <a:ext cx="990600" cy="53340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1" anchor="ctr"/>
          <a:lstStyle/>
          <a:p>
            <a:pPr algn="ctr"/>
            <a:r>
              <a:rPr lang="en-US" dirty="0"/>
              <a:t>Man power </a:t>
            </a:r>
            <a:endParaRPr lang="ur-PK" dirty="0"/>
          </a:p>
        </p:txBody>
      </p:sp>
      <p:pic>
        <p:nvPicPr>
          <p:cNvPr id="15" name="Picture 3"/>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8539842" y="0"/>
            <a:ext cx="604157" cy="604157"/>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39221284"/>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Content Placeholder 4"/>
          <p:cNvGraphicFramePr>
            <a:graphicFrameLocks/>
          </p:cNvGraphicFramePr>
          <p:nvPr>
            <p:extLst>
              <p:ext uri="{D42A27DB-BD31-4B8C-83A1-F6EECF244321}">
                <p14:modId xmlns:p14="http://schemas.microsoft.com/office/powerpoint/2010/main" val="2902985243"/>
              </p:ext>
            </p:extLst>
          </p:nvPr>
        </p:nvGraphicFramePr>
        <p:xfrm>
          <a:off x="1524000" y="1262738"/>
          <a:ext cx="7620000" cy="3796940"/>
        </p:xfrm>
        <a:graphic>
          <a:graphicData uri="http://schemas.openxmlformats.org/drawingml/2006/table">
            <a:tbl>
              <a:tblPr rtl="1" firstRow="1" bandRow="1">
                <a:tableStyleId>{D113A9D2-9D6B-4929-AA2D-F23B5EE8CBE7}</a:tableStyleId>
              </a:tblPr>
              <a:tblGrid>
                <a:gridCol w="762000">
                  <a:extLst>
                    <a:ext uri="{9D8B030D-6E8A-4147-A177-3AD203B41FA5}">
                      <a16:colId xmlns:a16="http://schemas.microsoft.com/office/drawing/2014/main" val="20000"/>
                    </a:ext>
                  </a:extLst>
                </a:gridCol>
                <a:gridCol w="762000">
                  <a:extLst>
                    <a:ext uri="{9D8B030D-6E8A-4147-A177-3AD203B41FA5}">
                      <a16:colId xmlns:a16="http://schemas.microsoft.com/office/drawing/2014/main" val="20001"/>
                    </a:ext>
                  </a:extLst>
                </a:gridCol>
                <a:gridCol w="762000">
                  <a:extLst>
                    <a:ext uri="{9D8B030D-6E8A-4147-A177-3AD203B41FA5}">
                      <a16:colId xmlns:a16="http://schemas.microsoft.com/office/drawing/2014/main" val="20002"/>
                    </a:ext>
                  </a:extLst>
                </a:gridCol>
                <a:gridCol w="762000">
                  <a:extLst>
                    <a:ext uri="{9D8B030D-6E8A-4147-A177-3AD203B41FA5}">
                      <a16:colId xmlns:a16="http://schemas.microsoft.com/office/drawing/2014/main" val="20003"/>
                    </a:ext>
                  </a:extLst>
                </a:gridCol>
                <a:gridCol w="762000">
                  <a:extLst>
                    <a:ext uri="{9D8B030D-6E8A-4147-A177-3AD203B41FA5}">
                      <a16:colId xmlns:a16="http://schemas.microsoft.com/office/drawing/2014/main" val="20004"/>
                    </a:ext>
                  </a:extLst>
                </a:gridCol>
                <a:gridCol w="762000">
                  <a:extLst>
                    <a:ext uri="{9D8B030D-6E8A-4147-A177-3AD203B41FA5}">
                      <a16:colId xmlns:a16="http://schemas.microsoft.com/office/drawing/2014/main" val="20005"/>
                    </a:ext>
                  </a:extLst>
                </a:gridCol>
                <a:gridCol w="762000">
                  <a:extLst>
                    <a:ext uri="{9D8B030D-6E8A-4147-A177-3AD203B41FA5}">
                      <a16:colId xmlns:a16="http://schemas.microsoft.com/office/drawing/2014/main" val="20006"/>
                    </a:ext>
                  </a:extLst>
                </a:gridCol>
                <a:gridCol w="762000">
                  <a:extLst>
                    <a:ext uri="{9D8B030D-6E8A-4147-A177-3AD203B41FA5}">
                      <a16:colId xmlns:a16="http://schemas.microsoft.com/office/drawing/2014/main" val="20007"/>
                    </a:ext>
                  </a:extLst>
                </a:gridCol>
                <a:gridCol w="762000">
                  <a:extLst>
                    <a:ext uri="{9D8B030D-6E8A-4147-A177-3AD203B41FA5}">
                      <a16:colId xmlns:a16="http://schemas.microsoft.com/office/drawing/2014/main" val="20008"/>
                    </a:ext>
                  </a:extLst>
                </a:gridCol>
                <a:gridCol w="762000">
                  <a:extLst>
                    <a:ext uri="{9D8B030D-6E8A-4147-A177-3AD203B41FA5}">
                      <a16:colId xmlns:a16="http://schemas.microsoft.com/office/drawing/2014/main" val="20009"/>
                    </a:ext>
                  </a:extLst>
                </a:gridCol>
              </a:tblGrid>
              <a:tr h="631372">
                <a:tc>
                  <a:txBody>
                    <a:bodyPr/>
                    <a:lstStyle/>
                    <a:p>
                      <a:pPr algn="l" rtl="0"/>
                      <a:r>
                        <a:rPr lang="en-US" sz="1800" b="1" kern="1200" dirty="0">
                          <a:solidFill>
                            <a:schemeClr val="lt1"/>
                          </a:solidFill>
                          <a:effectLst/>
                          <a:latin typeface="+mn-lt"/>
                          <a:ea typeface="+mn-ea"/>
                          <a:cs typeface="+mn-cs"/>
                        </a:rPr>
                        <a:t>200</a:t>
                      </a:r>
                      <a:endParaRPr lang="ur-PK" b="1" dirty="0"/>
                    </a:p>
                  </a:txBody>
                  <a:tcPr/>
                </a:tc>
                <a:tc>
                  <a:txBody>
                    <a:bodyPr/>
                    <a:lstStyle/>
                    <a:p>
                      <a:pPr rtl="1"/>
                      <a:r>
                        <a:rPr lang="en-US" sz="1800" b="1" kern="1200" dirty="0">
                          <a:solidFill>
                            <a:schemeClr val="lt1"/>
                          </a:solidFill>
                          <a:effectLst/>
                          <a:latin typeface="+mn-lt"/>
                          <a:ea typeface="+mn-ea"/>
                          <a:cs typeface="+mn-cs"/>
                        </a:rPr>
                        <a:t>200</a:t>
                      </a:r>
                      <a:endParaRPr lang="ur-PK" b="1" dirty="0"/>
                    </a:p>
                  </a:txBody>
                  <a:tcPr/>
                </a:tc>
                <a:tc>
                  <a:txBody>
                    <a:bodyPr/>
                    <a:lstStyle/>
                    <a:p>
                      <a:pPr rtl="1"/>
                      <a:r>
                        <a:rPr lang="en-US" sz="1800" b="1" kern="1200" dirty="0">
                          <a:solidFill>
                            <a:schemeClr val="lt1"/>
                          </a:solidFill>
                          <a:effectLst/>
                          <a:latin typeface="+mn-lt"/>
                          <a:ea typeface="+mn-ea"/>
                          <a:cs typeface="+mn-cs"/>
                        </a:rPr>
                        <a:t>200</a:t>
                      </a:r>
                      <a:endParaRPr lang="ur-PK" b="1" dirty="0"/>
                    </a:p>
                  </a:txBody>
                  <a:tcPr/>
                </a:tc>
                <a:tc>
                  <a:txBody>
                    <a:bodyPr/>
                    <a:lstStyle/>
                    <a:p>
                      <a:pPr rtl="1"/>
                      <a:r>
                        <a:rPr lang="en-US" sz="1800" b="1" kern="1200" dirty="0">
                          <a:solidFill>
                            <a:schemeClr val="lt1"/>
                          </a:solidFill>
                          <a:effectLst/>
                          <a:latin typeface="+mn-lt"/>
                          <a:ea typeface="+mn-ea"/>
                          <a:cs typeface="+mn-cs"/>
                        </a:rPr>
                        <a:t>200</a:t>
                      </a:r>
                      <a:endParaRPr lang="ur-PK" b="1" dirty="0"/>
                    </a:p>
                  </a:txBody>
                  <a:tcPr/>
                </a:tc>
                <a:tc>
                  <a:txBody>
                    <a:bodyPr/>
                    <a:lstStyle/>
                    <a:p>
                      <a:pPr rtl="1"/>
                      <a:r>
                        <a:rPr lang="en-US" sz="1800" b="1" kern="1200" dirty="0">
                          <a:solidFill>
                            <a:schemeClr val="lt1"/>
                          </a:solidFill>
                          <a:effectLst/>
                          <a:latin typeface="+mn-lt"/>
                          <a:ea typeface="+mn-ea"/>
                          <a:cs typeface="+mn-cs"/>
                        </a:rPr>
                        <a:t>200</a:t>
                      </a:r>
                      <a:endParaRPr lang="ur-PK" b="1" dirty="0"/>
                    </a:p>
                  </a:txBody>
                  <a:tcPr/>
                </a:tc>
                <a:tc>
                  <a:txBody>
                    <a:bodyPr/>
                    <a:lstStyle/>
                    <a:p>
                      <a:pPr rtl="1"/>
                      <a:r>
                        <a:rPr lang="en-US" sz="1800" b="1" kern="1200" dirty="0">
                          <a:solidFill>
                            <a:schemeClr val="lt1"/>
                          </a:solidFill>
                          <a:effectLst/>
                          <a:latin typeface="+mn-lt"/>
                          <a:ea typeface="+mn-ea"/>
                          <a:cs typeface="+mn-cs"/>
                        </a:rPr>
                        <a:t>200</a:t>
                      </a:r>
                      <a:endParaRPr lang="ur-PK" b="1" dirty="0"/>
                    </a:p>
                  </a:txBody>
                  <a:tcPr/>
                </a:tc>
                <a:tc>
                  <a:txBody>
                    <a:bodyPr/>
                    <a:lstStyle/>
                    <a:p>
                      <a:pPr algn="l" rtl="0"/>
                      <a:r>
                        <a:rPr lang="en-US" sz="1800" b="1" kern="1200" dirty="0">
                          <a:solidFill>
                            <a:schemeClr val="lt1"/>
                          </a:solidFill>
                          <a:effectLst/>
                          <a:latin typeface="+mn-lt"/>
                          <a:ea typeface="+mn-ea"/>
                          <a:cs typeface="+mn-cs"/>
                        </a:rPr>
                        <a:t>200</a:t>
                      </a:r>
                      <a:endParaRPr lang="ur-PK" b="1" dirty="0"/>
                    </a:p>
                  </a:txBody>
                  <a:tcPr/>
                </a:tc>
                <a:tc>
                  <a:txBody>
                    <a:bodyPr/>
                    <a:lstStyle/>
                    <a:p>
                      <a:pPr rtl="1"/>
                      <a:r>
                        <a:rPr lang="en-US" sz="1800" b="1" kern="1200" dirty="0">
                          <a:solidFill>
                            <a:schemeClr val="lt1"/>
                          </a:solidFill>
                          <a:effectLst/>
                          <a:latin typeface="+mn-lt"/>
                          <a:ea typeface="+mn-ea"/>
                          <a:cs typeface="+mn-cs"/>
                        </a:rPr>
                        <a:t>200</a:t>
                      </a:r>
                      <a:endParaRPr lang="ur-PK" b="1" dirty="0"/>
                    </a:p>
                  </a:txBody>
                  <a:tcPr/>
                </a:tc>
                <a:tc>
                  <a:txBody>
                    <a:bodyPr/>
                    <a:lstStyle/>
                    <a:p>
                      <a:pPr algn="r" rtl="0"/>
                      <a:r>
                        <a:rPr lang="en-US" sz="1800" b="1" kern="1200" dirty="0">
                          <a:solidFill>
                            <a:schemeClr val="lt1"/>
                          </a:solidFill>
                          <a:effectLst/>
                          <a:latin typeface="+mn-lt"/>
                          <a:ea typeface="+mn-ea"/>
                          <a:cs typeface="+mn-cs"/>
                        </a:rPr>
                        <a:t>200</a:t>
                      </a:r>
                      <a:endParaRPr lang="ur-PK" b="1" dirty="0"/>
                    </a:p>
                  </a:txBody>
                  <a:tcPr/>
                </a:tc>
                <a:tc>
                  <a:txBody>
                    <a:bodyPr/>
                    <a:lstStyle/>
                    <a:p>
                      <a:pPr rtl="1"/>
                      <a:r>
                        <a:rPr lang="en-US" sz="1800" b="1" kern="1200" dirty="0">
                          <a:solidFill>
                            <a:schemeClr val="lt1"/>
                          </a:solidFill>
                          <a:effectLst/>
                          <a:latin typeface="+mn-lt"/>
                          <a:ea typeface="+mn-ea"/>
                          <a:cs typeface="+mn-cs"/>
                        </a:rPr>
                        <a:t>200</a:t>
                      </a:r>
                      <a:endParaRPr lang="ur-PK" b="1" dirty="0"/>
                    </a:p>
                  </a:txBody>
                  <a:tcPr/>
                </a:tc>
                <a:extLst>
                  <a:ext uri="{0D108BD9-81ED-4DB2-BD59-A6C34878D82A}">
                    <a16:rowId xmlns:a16="http://schemas.microsoft.com/office/drawing/2014/main" val="10000"/>
                  </a:ext>
                </a:extLst>
              </a:tr>
              <a:tr h="631372">
                <a:tc>
                  <a:txBody>
                    <a:bodyPr/>
                    <a:lstStyle/>
                    <a:p>
                      <a:pPr rtl="1"/>
                      <a:r>
                        <a:rPr lang="en-US" b="1" dirty="0"/>
                        <a:t>500</a:t>
                      </a:r>
                      <a:endParaRPr lang="ur-PK" b="1" dirty="0"/>
                    </a:p>
                  </a:txBody>
                  <a:tcPr/>
                </a:tc>
                <a:tc>
                  <a:txBody>
                    <a:bodyPr/>
                    <a:lstStyle/>
                    <a:p>
                      <a:pPr rtl="1"/>
                      <a:r>
                        <a:rPr lang="en-US" b="1" dirty="0"/>
                        <a:t>500</a:t>
                      </a:r>
                      <a:endParaRPr lang="ur-PK" b="1" dirty="0"/>
                    </a:p>
                  </a:txBody>
                  <a:tcPr/>
                </a:tc>
                <a:tc>
                  <a:txBody>
                    <a:bodyPr/>
                    <a:lstStyle/>
                    <a:p>
                      <a:pPr rtl="1"/>
                      <a:r>
                        <a:rPr lang="en-US" b="1" dirty="0"/>
                        <a:t>500</a:t>
                      </a:r>
                      <a:endParaRPr lang="ur-PK" b="1" dirty="0"/>
                    </a:p>
                  </a:txBody>
                  <a:tcPr/>
                </a:tc>
                <a:tc>
                  <a:txBody>
                    <a:bodyPr/>
                    <a:lstStyle/>
                    <a:p>
                      <a:pPr rtl="1"/>
                      <a:r>
                        <a:rPr lang="en-US" b="1" dirty="0"/>
                        <a:t>500</a:t>
                      </a:r>
                      <a:endParaRPr lang="ur-PK" b="1" dirty="0"/>
                    </a:p>
                  </a:txBody>
                  <a:tcPr/>
                </a:tc>
                <a:tc>
                  <a:txBody>
                    <a:bodyPr/>
                    <a:lstStyle/>
                    <a:p>
                      <a:pPr rtl="1"/>
                      <a:r>
                        <a:rPr lang="en-US" b="1" dirty="0"/>
                        <a:t>500</a:t>
                      </a:r>
                      <a:endParaRPr lang="ur-PK" b="1" dirty="0"/>
                    </a:p>
                  </a:txBody>
                  <a:tcPr/>
                </a:tc>
                <a:tc>
                  <a:txBody>
                    <a:bodyPr/>
                    <a:lstStyle/>
                    <a:p>
                      <a:pPr rtl="1"/>
                      <a:r>
                        <a:rPr lang="en-US" b="1" dirty="0"/>
                        <a:t>500</a:t>
                      </a:r>
                      <a:endParaRPr lang="ur-PK" b="1" dirty="0"/>
                    </a:p>
                  </a:txBody>
                  <a:tcPr/>
                </a:tc>
                <a:tc>
                  <a:txBody>
                    <a:bodyPr/>
                    <a:lstStyle/>
                    <a:p>
                      <a:pPr rtl="1"/>
                      <a:r>
                        <a:rPr lang="en-US" b="1" dirty="0"/>
                        <a:t>500</a:t>
                      </a:r>
                      <a:endParaRPr lang="ur-PK" b="1" dirty="0"/>
                    </a:p>
                  </a:txBody>
                  <a:tcPr/>
                </a:tc>
                <a:tc>
                  <a:txBody>
                    <a:bodyPr/>
                    <a:lstStyle/>
                    <a:p>
                      <a:pPr rtl="1"/>
                      <a:r>
                        <a:rPr lang="en-US" b="1" dirty="0"/>
                        <a:t>500</a:t>
                      </a:r>
                      <a:endParaRPr lang="ur-PK" b="1" dirty="0"/>
                    </a:p>
                  </a:txBody>
                  <a:tcPr/>
                </a:tc>
                <a:tc>
                  <a:txBody>
                    <a:bodyPr/>
                    <a:lstStyle/>
                    <a:p>
                      <a:pPr rtl="1"/>
                      <a:r>
                        <a:rPr lang="en-US" b="1" dirty="0"/>
                        <a:t>500</a:t>
                      </a:r>
                      <a:endParaRPr lang="ur-PK" b="1" dirty="0"/>
                    </a:p>
                  </a:txBody>
                  <a:tcPr/>
                </a:tc>
                <a:tc>
                  <a:txBody>
                    <a:bodyPr/>
                    <a:lstStyle/>
                    <a:p>
                      <a:pPr rtl="1"/>
                      <a:r>
                        <a:rPr lang="en-US" b="1" dirty="0"/>
                        <a:t>500</a:t>
                      </a:r>
                      <a:endParaRPr lang="ur-PK" b="1" dirty="0"/>
                    </a:p>
                  </a:txBody>
                  <a:tcPr/>
                </a:tc>
                <a:extLst>
                  <a:ext uri="{0D108BD9-81ED-4DB2-BD59-A6C34878D82A}">
                    <a16:rowId xmlns:a16="http://schemas.microsoft.com/office/drawing/2014/main" val="10001"/>
                  </a:ext>
                </a:extLst>
              </a:tr>
              <a:tr h="631372">
                <a:tc>
                  <a:txBody>
                    <a:bodyPr/>
                    <a:lstStyle/>
                    <a:p>
                      <a:pPr rtl="1"/>
                      <a:r>
                        <a:rPr lang="en-US" b="1" dirty="0"/>
                        <a:t>200</a:t>
                      </a:r>
                      <a:endParaRPr lang="ur-PK" b="1" dirty="0"/>
                    </a:p>
                  </a:txBody>
                  <a:tcPr/>
                </a:tc>
                <a:tc>
                  <a:txBody>
                    <a:bodyPr/>
                    <a:lstStyle/>
                    <a:p>
                      <a:pPr rtl="1"/>
                      <a:r>
                        <a:rPr lang="en-US" b="1" dirty="0"/>
                        <a:t>200</a:t>
                      </a:r>
                      <a:endParaRPr lang="ur-PK" b="1" dirty="0"/>
                    </a:p>
                  </a:txBody>
                  <a:tcPr/>
                </a:tc>
                <a:tc>
                  <a:txBody>
                    <a:bodyPr/>
                    <a:lstStyle/>
                    <a:p>
                      <a:pPr rtl="1"/>
                      <a:r>
                        <a:rPr lang="en-US" b="1" dirty="0"/>
                        <a:t>200</a:t>
                      </a:r>
                      <a:endParaRPr lang="ur-PK" b="1" dirty="0"/>
                    </a:p>
                  </a:txBody>
                  <a:tcPr/>
                </a:tc>
                <a:tc>
                  <a:txBody>
                    <a:bodyPr/>
                    <a:lstStyle/>
                    <a:p>
                      <a:pPr rtl="1"/>
                      <a:r>
                        <a:rPr lang="en-US" b="1" dirty="0"/>
                        <a:t>200</a:t>
                      </a:r>
                      <a:endParaRPr lang="ur-PK" b="1" dirty="0"/>
                    </a:p>
                  </a:txBody>
                  <a:tcPr/>
                </a:tc>
                <a:tc>
                  <a:txBody>
                    <a:bodyPr/>
                    <a:lstStyle/>
                    <a:p>
                      <a:pPr rtl="1"/>
                      <a:r>
                        <a:rPr lang="en-US" b="1" dirty="0"/>
                        <a:t>200</a:t>
                      </a:r>
                      <a:endParaRPr lang="ur-PK" b="1" dirty="0"/>
                    </a:p>
                  </a:txBody>
                  <a:tcPr/>
                </a:tc>
                <a:tc>
                  <a:txBody>
                    <a:bodyPr/>
                    <a:lstStyle/>
                    <a:p>
                      <a:pPr rtl="1"/>
                      <a:r>
                        <a:rPr lang="en-US" b="1" dirty="0"/>
                        <a:t>200</a:t>
                      </a:r>
                      <a:endParaRPr lang="ur-PK" b="1" dirty="0"/>
                    </a:p>
                  </a:txBody>
                  <a:tcPr/>
                </a:tc>
                <a:tc>
                  <a:txBody>
                    <a:bodyPr/>
                    <a:lstStyle/>
                    <a:p>
                      <a:pPr rtl="1"/>
                      <a:r>
                        <a:rPr lang="en-US" b="1" dirty="0"/>
                        <a:t>200</a:t>
                      </a:r>
                      <a:endParaRPr lang="ur-PK" b="1" dirty="0"/>
                    </a:p>
                  </a:txBody>
                  <a:tcPr/>
                </a:tc>
                <a:tc>
                  <a:txBody>
                    <a:bodyPr/>
                    <a:lstStyle/>
                    <a:p>
                      <a:pPr rtl="1"/>
                      <a:r>
                        <a:rPr lang="en-US" b="1" dirty="0"/>
                        <a:t>200</a:t>
                      </a:r>
                      <a:endParaRPr lang="ur-PK" b="1" dirty="0"/>
                    </a:p>
                  </a:txBody>
                  <a:tcPr/>
                </a:tc>
                <a:tc>
                  <a:txBody>
                    <a:bodyPr/>
                    <a:lstStyle/>
                    <a:p>
                      <a:pPr rtl="1"/>
                      <a:r>
                        <a:rPr lang="en-US" b="1" dirty="0"/>
                        <a:t>200</a:t>
                      </a:r>
                      <a:endParaRPr lang="ur-PK" b="1" dirty="0"/>
                    </a:p>
                  </a:txBody>
                  <a:tcPr/>
                </a:tc>
                <a:tc>
                  <a:txBody>
                    <a:bodyPr/>
                    <a:lstStyle/>
                    <a:p>
                      <a:pPr rtl="1"/>
                      <a:r>
                        <a:rPr lang="en-US" b="1" dirty="0"/>
                        <a:t>200</a:t>
                      </a:r>
                      <a:endParaRPr lang="ur-PK" b="1" dirty="0"/>
                    </a:p>
                  </a:txBody>
                  <a:tcPr/>
                </a:tc>
                <a:extLst>
                  <a:ext uri="{0D108BD9-81ED-4DB2-BD59-A6C34878D82A}">
                    <a16:rowId xmlns:a16="http://schemas.microsoft.com/office/drawing/2014/main" val="10002"/>
                  </a:ext>
                </a:extLst>
              </a:tr>
              <a:tr h="631372">
                <a:tc>
                  <a:txBody>
                    <a:bodyPr/>
                    <a:lstStyle/>
                    <a:p>
                      <a:pPr rtl="1"/>
                      <a:r>
                        <a:rPr lang="en-US" b="1" dirty="0"/>
                        <a:t>500</a:t>
                      </a:r>
                      <a:endParaRPr lang="ur-PK" b="1" dirty="0"/>
                    </a:p>
                  </a:txBody>
                  <a:tcPr/>
                </a:tc>
                <a:tc>
                  <a:txBody>
                    <a:bodyPr/>
                    <a:lstStyle/>
                    <a:p>
                      <a:pPr marL="0" marR="0" indent="0" algn="l" defTabSz="914400" rtl="1" eaLnBrk="1" fontAlgn="auto" latinLnBrk="0" hangingPunct="1">
                        <a:lnSpc>
                          <a:spcPct val="100000"/>
                        </a:lnSpc>
                        <a:spcBef>
                          <a:spcPts val="0"/>
                        </a:spcBef>
                        <a:spcAft>
                          <a:spcPts val="0"/>
                        </a:spcAft>
                        <a:buClrTx/>
                        <a:buSzTx/>
                        <a:buFontTx/>
                        <a:buNone/>
                        <a:tabLst/>
                        <a:defRPr/>
                      </a:pPr>
                      <a:r>
                        <a:rPr lang="en-US" b="1" dirty="0"/>
                        <a:t>500</a:t>
                      </a:r>
                      <a:endParaRPr lang="ur-PK" b="1" dirty="0"/>
                    </a:p>
                    <a:p>
                      <a:pPr rtl="1"/>
                      <a:endParaRPr lang="ur-PK" b="1" dirty="0"/>
                    </a:p>
                  </a:txBody>
                  <a:tcPr/>
                </a:tc>
                <a:tc>
                  <a:txBody>
                    <a:bodyPr/>
                    <a:lstStyle/>
                    <a:p>
                      <a:pPr rtl="1"/>
                      <a:r>
                        <a:rPr lang="en-US" b="1" dirty="0"/>
                        <a:t>500</a:t>
                      </a:r>
                      <a:endParaRPr lang="ur-PK" b="1" dirty="0"/>
                    </a:p>
                  </a:txBody>
                  <a:tcPr/>
                </a:tc>
                <a:tc>
                  <a:txBody>
                    <a:bodyPr/>
                    <a:lstStyle/>
                    <a:p>
                      <a:pPr marL="0" marR="0" indent="0" algn="l" defTabSz="914400" rtl="1" eaLnBrk="1" fontAlgn="auto" latinLnBrk="0" hangingPunct="1">
                        <a:lnSpc>
                          <a:spcPct val="100000"/>
                        </a:lnSpc>
                        <a:spcBef>
                          <a:spcPts val="0"/>
                        </a:spcBef>
                        <a:spcAft>
                          <a:spcPts val="0"/>
                        </a:spcAft>
                        <a:buClrTx/>
                        <a:buSzTx/>
                        <a:buFontTx/>
                        <a:buNone/>
                        <a:tabLst/>
                        <a:defRPr/>
                      </a:pPr>
                      <a:r>
                        <a:rPr lang="en-US" b="1" dirty="0"/>
                        <a:t>500</a:t>
                      </a:r>
                      <a:endParaRPr lang="ur-PK" b="1" dirty="0"/>
                    </a:p>
                    <a:p>
                      <a:pPr rtl="1"/>
                      <a:endParaRPr lang="ur-PK" b="1" dirty="0"/>
                    </a:p>
                  </a:txBody>
                  <a:tcPr/>
                </a:tc>
                <a:tc>
                  <a:txBody>
                    <a:bodyPr/>
                    <a:lstStyle/>
                    <a:p>
                      <a:pPr rtl="1"/>
                      <a:r>
                        <a:rPr lang="en-US" b="1" dirty="0"/>
                        <a:t>500</a:t>
                      </a:r>
                      <a:endParaRPr lang="ur-PK" b="1" dirty="0"/>
                    </a:p>
                  </a:txBody>
                  <a:tcPr/>
                </a:tc>
                <a:tc>
                  <a:txBody>
                    <a:bodyPr/>
                    <a:lstStyle/>
                    <a:p>
                      <a:pPr rtl="1"/>
                      <a:r>
                        <a:rPr lang="en-US" b="1" dirty="0"/>
                        <a:t>500</a:t>
                      </a:r>
                      <a:endParaRPr lang="ur-PK" b="1" dirty="0"/>
                    </a:p>
                  </a:txBody>
                  <a:tcPr/>
                </a:tc>
                <a:tc>
                  <a:txBody>
                    <a:bodyPr/>
                    <a:lstStyle/>
                    <a:p>
                      <a:pPr marL="0" marR="0" indent="0" algn="l" defTabSz="914400" rtl="1" eaLnBrk="1" fontAlgn="auto" latinLnBrk="0" hangingPunct="1">
                        <a:lnSpc>
                          <a:spcPct val="100000"/>
                        </a:lnSpc>
                        <a:spcBef>
                          <a:spcPts val="0"/>
                        </a:spcBef>
                        <a:spcAft>
                          <a:spcPts val="0"/>
                        </a:spcAft>
                        <a:buClrTx/>
                        <a:buSzTx/>
                        <a:buFontTx/>
                        <a:buNone/>
                        <a:tabLst/>
                        <a:defRPr/>
                      </a:pPr>
                      <a:r>
                        <a:rPr lang="en-US" b="1" dirty="0"/>
                        <a:t>500</a:t>
                      </a:r>
                      <a:endParaRPr lang="ur-PK" b="1" dirty="0"/>
                    </a:p>
                    <a:p>
                      <a:pPr rtl="1"/>
                      <a:endParaRPr lang="ur-PK" b="1" dirty="0"/>
                    </a:p>
                  </a:txBody>
                  <a:tcPr/>
                </a:tc>
                <a:tc>
                  <a:txBody>
                    <a:bodyPr/>
                    <a:lstStyle/>
                    <a:p>
                      <a:pPr marL="0" marR="0" indent="0" algn="l" defTabSz="914400" rtl="1" eaLnBrk="1" fontAlgn="auto" latinLnBrk="0" hangingPunct="1">
                        <a:lnSpc>
                          <a:spcPct val="100000"/>
                        </a:lnSpc>
                        <a:spcBef>
                          <a:spcPts val="0"/>
                        </a:spcBef>
                        <a:spcAft>
                          <a:spcPts val="0"/>
                        </a:spcAft>
                        <a:buClrTx/>
                        <a:buSzTx/>
                        <a:buFontTx/>
                        <a:buNone/>
                        <a:tabLst/>
                        <a:defRPr/>
                      </a:pPr>
                      <a:r>
                        <a:rPr lang="en-US" b="1" dirty="0"/>
                        <a:t>500</a:t>
                      </a:r>
                      <a:endParaRPr lang="ur-PK" b="1" dirty="0"/>
                    </a:p>
                    <a:p>
                      <a:pPr rtl="1"/>
                      <a:endParaRPr lang="ur-PK" b="1" dirty="0"/>
                    </a:p>
                  </a:txBody>
                  <a:tcPr/>
                </a:tc>
                <a:tc>
                  <a:txBody>
                    <a:bodyPr/>
                    <a:lstStyle/>
                    <a:p>
                      <a:pPr rtl="1"/>
                      <a:r>
                        <a:rPr lang="en-US" b="1" dirty="0"/>
                        <a:t>500</a:t>
                      </a:r>
                      <a:endParaRPr lang="ur-PK" b="1" dirty="0"/>
                    </a:p>
                  </a:txBody>
                  <a:tcPr/>
                </a:tc>
                <a:tc>
                  <a:txBody>
                    <a:bodyPr/>
                    <a:lstStyle/>
                    <a:p>
                      <a:pPr rtl="1"/>
                      <a:r>
                        <a:rPr lang="en-US" b="1" dirty="0"/>
                        <a:t>500</a:t>
                      </a:r>
                      <a:endParaRPr lang="ur-PK" b="1" dirty="0"/>
                    </a:p>
                  </a:txBody>
                  <a:tcPr/>
                </a:tc>
                <a:extLst>
                  <a:ext uri="{0D108BD9-81ED-4DB2-BD59-A6C34878D82A}">
                    <a16:rowId xmlns:a16="http://schemas.microsoft.com/office/drawing/2014/main" val="10003"/>
                  </a:ext>
                </a:extLst>
              </a:tr>
              <a:tr h="631372">
                <a:tc>
                  <a:txBody>
                    <a:bodyPr/>
                    <a:lstStyle/>
                    <a:p>
                      <a:pPr rtl="1"/>
                      <a:r>
                        <a:rPr lang="en-US" b="1" dirty="0"/>
                        <a:t>-</a:t>
                      </a:r>
                      <a:endParaRPr lang="ur-PK" b="1" dirty="0"/>
                    </a:p>
                  </a:txBody>
                  <a:tcPr/>
                </a:tc>
                <a:tc>
                  <a:txBody>
                    <a:bodyPr/>
                    <a:lstStyle/>
                    <a:p>
                      <a:pPr rtl="1"/>
                      <a:r>
                        <a:rPr lang="en-US" b="1" dirty="0"/>
                        <a:t>-</a:t>
                      </a:r>
                      <a:endParaRPr lang="ur-PK" b="1" dirty="0"/>
                    </a:p>
                  </a:txBody>
                  <a:tcPr/>
                </a:tc>
                <a:tc>
                  <a:txBody>
                    <a:bodyPr/>
                    <a:lstStyle/>
                    <a:p>
                      <a:pPr rtl="1"/>
                      <a:r>
                        <a:rPr lang="en-US" b="1" dirty="0"/>
                        <a:t>-</a:t>
                      </a:r>
                      <a:endParaRPr lang="ur-PK" b="1" dirty="0"/>
                    </a:p>
                  </a:txBody>
                  <a:tcPr/>
                </a:tc>
                <a:tc>
                  <a:txBody>
                    <a:bodyPr/>
                    <a:lstStyle/>
                    <a:p>
                      <a:pPr rtl="1"/>
                      <a:r>
                        <a:rPr lang="en-US" b="1" dirty="0"/>
                        <a:t>-</a:t>
                      </a:r>
                      <a:endParaRPr lang="ur-PK" b="1" dirty="0"/>
                    </a:p>
                  </a:txBody>
                  <a:tcPr/>
                </a:tc>
                <a:tc>
                  <a:txBody>
                    <a:bodyPr/>
                    <a:lstStyle/>
                    <a:p>
                      <a:pPr rtl="1"/>
                      <a:r>
                        <a:rPr lang="en-US" b="1" dirty="0"/>
                        <a:t>-</a:t>
                      </a:r>
                      <a:endParaRPr lang="ur-PK" b="1" dirty="0"/>
                    </a:p>
                  </a:txBody>
                  <a:tcPr/>
                </a:tc>
                <a:tc>
                  <a:txBody>
                    <a:bodyPr/>
                    <a:lstStyle/>
                    <a:p>
                      <a:pPr rtl="1"/>
                      <a:r>
                        <a:rPr lang="en-US" b="1" dirty="0"/>
                        <a:t>-</a:t>
                      </a:r>
                      <a:endParaRPr lang="ur-PK" b="1" dirty="0"/>
                    </a:p>
                  </a:txBody>
                  <a:tcPr/>
                </a:tc>
                <a:tc>
                  <a:txBody>
                    <a:bodyPr/>
                    <a:lstStyle/>
                    <a:p>
                      <a:pPr rtl="1"/>
                      <a:r>
                        <a:rPr lang="en-US" b="1" dirty="0"/>
                        <a:t>-</a:t>
                      </a:r>
                      <a:endParaRPr lang="ur-PK" b="1" dirty="0"/>
                    </a:p>
                  </a:txBody>
                  <a:tcPr/>
                </a:tc>
                <a:tc>
                  <a:txBody>
                    <a:bodyPr/>
                    <a:lstStyle/>
                    <a:p>
                      <a:pPr rtl="1"/>
                      <a:r>
                        <a:rPr lang="en-US" b="1" dirty="0"/>
                        <a:t>-</a:t>
                      </a:r>
                      <a:endParaRPr lang="ur-PK" b="1" dirty="0"/>
                    </a:p>
                  </a:txBody>
                  <a:tcPr/>
                </a:tc>
                <a:tc>
                  <a:txBody>
                    <a:bodyPr/>
                    <a:lstStyle/>
                    <a:p>
                      <a:pPr rtl="1"/>
                      <a:r>
                        <a:rPr lang="en-US" b="1" dirty="0"/>
                        <a:t>-</a:t>
                      </a:r>
                      <a:endParaRPr lang="ur-PK" b="1" dirty="0"/>
                    </a:p>
                  </a:txBody>
                  <a:tcPr/>
                </a:tc>
                <a:tc>
                  <a:txBody>
                    <a:bodyPr/>
                    <a:lstStyle/>
                    <a:p>
                      <a:pPr rtl="1"/>
                      <a:r>
                        <a:rPr lang="ur-PK" b="1" dirty="0"/>
                        <a:t>1000</a:t>
                      </a:r>
                    </a:p>
                  </a:txBody>
                  <a:tcPr/>
                </a:tc>
                <a:extLst>
                  <a:ext uri="{0D108BD9-81ED-4DB2-BD59-A6C34878D82A}">
                    <a16:rowId xmlns:a16="http://schemas.microsoft.com/office/drawing/2014/main" val="10004"/>
                  </a:ext>
                </a:extLst>
              </a:tr>
              <a:tr h="631372">
                <a:tc>
                  <a:txBody>
                    <a:bodyPr/>
                    <a:lstStyle/>
                    <a:p>
                      <a:pPr rtl="1"/>
                      <a:r>
                        <a:rPr lang="en-US" b="1" dirty="0"/>
                        <a:t>-</a:t>
                      </a:r>
                      <a:endParaRPr lang="ur-PK" b="1" dirty="0"/>
                    </a:p>
                  </a:txBody>
                  <a:tcPr/>
                </a:tc>
                <a:tc>
                  <a:txBody>
                    <a:bodyPr/>
                    <a:lstStyle/>
                    <a:p>
                      <a:pPr rtl="1"/>
                      <a:r>
                        <a:rPr lang="en-US" b="1" dirty="0"/>
                        <a:t>-</a:t>
                      </a:r>
                      <a:endParaRPr lang="ur-PK" b="1" dirty="0"/>
                    </a:p>
                  </a:txBody>
                  <a:tcPr/>
                </a:tc>
                <a:tc>
                  <a:txBody>
                    <a:bodyPr/>
                    <a:lstStyle/>
                    <a:p>
                      <a:pPr rtl="1"/>
                      <a:r>
                        <a:rPr lang="en-US" b="1" dirty="0"/>
                        <a:t>-</a:t>
                      </a:r>
                      <a:endParaRPr lang="ur-PK" b="1" dirty="0"/>
                    </a:p>
                  </a:txBody>
                  <a:tcPr/>
                </a:tc>
                <a:tc>
                  <a:txBody>
                    <a:bodyPr/>
                    <a:lstStyle/>
                    <a:p>
                      <a:pPr rtl="1"/>
                      <a:r>
                        <a:rPr lang="en-US" b="1" dirty="0"/>
                        <a:t>-</a:t>
                      </a:r>
                      <a:endParaRPr lang="ur-PK" b="1" dirty="0"/>
                    </a:p>
                  </a:txBody>
                  <a:tcPr/>
                </a:tc>
                <a:tc>
                  <a:txBody>
                    <a:bodyPr/>
                    <a:lstStyle/>
                    <a:p>
                      <a:pPr rtl="1"/>
                      <a:r>
                        <a:rPr lang="en-US" b="1" dirty="0"/>
                        <a:t>-</a:t>
                      </a:r>
                      <a:endParaRPr lang="ur-PK" b="1" dirty="0"/>
                    </a:p>
                  </a:txBody>
                  <a:tcPr/>
                </a:tc>
                <a:tc>
                  <a:txBody>
                    <a:bodyPr/>
                    <a:lstStyle/>
                    <a:p>
                      <a:pPr rtl="1"/>
                      <a:r>
                        <a:rPr lang="en-US" b="1" dirty="0"/>
                        <a:t>-</a:t>
                      </a:r>
                      <a:endParaRPr lang="ur-PK" b="1" dirty="0"/>
                    </a:p>
                  </a:txBody>
                  <a:tcPr/>
                </a:tc>
                <a:tc>
                  <a:txBody>
                    <a:bodyPr/>
                    <a:lstStyle/>
                    <a:p>
                      <a:pPr rtl="1"/>
                      <a:r>
                        <a:rPr lang="en-US" b="1" dirty="0"/>
                        <a:t>-</a:t>
                      </a:r>
                      <a:endParaRPr lang="ur-PK" b="1" dirty="0"/>
                    </a:p>
                  </a:txBody>
                  <a:tcPr/>
                </a:tc>
                <a:tc>
                  <a:txBody>
                    <a:bodyPr/>
                    <a:lstStyle/>
                    <a:p>
                      <a:pPr rtl="1"/>
                      <a:r>
                        <a:rPr lang="en-US" b="1" dirty="0"/>
                        <a:t>-</a:t>
                      </a:r>
                      <a:endParaRPr lang="ur-PK" b="1" dirty="0"/>
                    </a:p>
                  </a:txBody>
                  <a:tcPr/>
                </a:tc>
                <a:tc>
                  <a:txBody>
                    <a:bodyPr/>
                    <a:lstStyle/>
                    <a:p>
                      <a:pPr rtl="1"/>
                      <a:r>
                        <a:rPr lang="en-US" b="1" dirty="0"/>
                        <a:t>-</a:t>
                      </a:r>
                      <a:endParaRPr lang="ur-PK" b="1" dirty="0"/>
                    </a:p>
                  </a:txBody>
                  <a:tcPr/>
                </a:tc>
                <a:tc>
                  <a:txBody>
                    <a:bodyPr/>
                    <a:lstStyle/>
                    <a:p>
                      <a:pPr rtl="1"/>
                      <a:r>
                        <a:rPr lang="en-US" b="1" dirty="0"/>
                        <a:t>500</a:t>
                      </a:r>
                      <a:endParaRPr lang="ur-PK" b="1" dirty="0"/>
                    </a:p>
                  </a:txBody>
                  <a:tcPr/>
                </a:tc>
                <a:extLst>
                  <a:ext uri="{0D108BD9-81ED-4DB2-BD59-A6C34878D82A}">
                    <a16:rowId xmlns:a16="http://schemas.microsoft.com/office/drawing/2014/main" val="10005"/>
                  </a:ext>
                </a:extLst>
              </a:tr>
            </a:tbl>
          </a:graphicData>
        </a:graphic>
      </p:graphicFrame>
      <p:sp>
        <p:nvSpPr>
          <p:cNvPr id="3" name="Rectangle 2"/>
          <p:cNvSpPr/>
          <p:nvPr/>
        </p:nvSpPr>
        <p:spPr>
          <a:xfrm>
            <a:off x="0" y="1295401"/>
            <a:ext cx="1513114" cy="620486"/>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1" anchor="ctr"/>
          <a:lstStyle/>
          <a:p>
            <a:pPr algn="ctr"/>
            <a:r>
              <a:rPr lang="en-US" b="1" dirty="0"/>
              <a:t>Fuel</a:t>
            </a:r>
            <a:endParaRPr lang="ur-PK" b="1" dirty="0"/>
          </a:p>
        </p:txBody>
      </p:sp>
      <p:sp>
        <p:nvSpPr>
          <p:cNvPr id="5" name="Rectangle 4"/>
          <p:cNvSpPr/>
          <p:nvPr/>
        </p:nvSpPr>
        <p:spPr>
          <a:xfrm>
            <a:off x="0" y="1915886"/>
            <a:ext cx="1513114" cy="642257"/>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1" anchor="ctr"/>
          <a:lstStyle/>
          <a:p>
            <a:pPr algn="ctr"/>
            <a:r>
              <a:rPr lang="en-US" sz="1600" dirty="0"/>
              <a:t>Electricity </a:t>
            </a:r>
            <a:endParaRPr lang="ur-PK" sz="1600" dirty="0"/>
          </a:p>
        </p:txBody>
      </p:sp>
      <p:sp>
        <p:nvSpPr>
          <p:cNvPr id="6" name="Rectangle 5"/>
          <p:cNvSpPr/>
          <p:nvPr/>
        </p:nvSpPr>
        <p:spPr>
          <a:xfrm>
            <a:off x="0" y="2558143"/>
            <a:ext cx="1513114" cy="598715"/>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1" anchor="ctr"/>
          <a:lstStyle/>
          <a:p>
            <a:pPr algn="ctr"/>
            <a:r>
              <a:rPr lang="en-US" dirty="0"/>
              <a:t>Taxes </a:t>
            </a:r>
            <a:endParaRPr lang="ur-PK" dirty="0"/>
          </a:p>
        </p:txBody>
      </p:sp>
      <p:sp>
        <p:nvSpPr>
          <p:cNvPr id="7" name="Rectangle 6"/>
          <p:cNvSpPr/>
          <p:nvPr/>
        </p:nvSpPr>
        <p:spPr>
          <a:xfrm>
            <a:off x="0" y="3156858"/>
            <a:ext cx="1513114" cy="609598"/>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1" anchor="ctr"/>
          <a:lstStyle/>
          <a:p>
            <a:pPr algn="ctr"/>
            <a:r>
              <a:rPr lang="en-US" dirty="0"/>
              <a:t>Repairs</a:t>
            </a:r>
            <a:endParaRPr lang="ur-PK" dirty="0"/>
          </a:p>
        </p:txBody>
      </p:sp>
      <p:sp>
        <p:nvSpPr>
          <p:cNvPr id="8" name="Rectangle 7"/>
          <p:cNvSpPr/>
          <p:nvPr/>
        </p:nvSpPr>
        <p:spPr>
          <a:xfrm>
            <a:off x="0" y="3793671"/>
            <a:ext cx="1513114" cy="64770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1" anchor="ctr"/>
          <a:lstStyle/>
          <a:p>
            <a:pPr algn="ctr"/>
            <a:r>
              <a:rPr lang="en-US" dirty="0"/>
              <a:t>Furniture</a:t>
            </a:r>
            <a:endParaRPr lang="ur-PK" dirty="0"/>
          </a:p>
        </p:txBody>
      </p:sp>
      <p:sp>
        <p:nvSpPr>
          <p:cNvPr id="9" name="Rectangle 8"/>
          <p:cNvSpPr/>
          <p:nvPr/>
        </p:nvSpPr>
        <p:spPr>
          <a:xfrm>
            <a:off x="-4" y="4441371"/>
            <a:ext cx="1513118" cy="625929"/>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1" anchor="ctr"/>
          <a:lstStyle/>
          <a:p>
            <a:pPr algn="ctr"/>
            <a:r>
              <a:rPr lang="en-US" dirty="0"/>
              <a:t>Others expenses </a:t>
            </a:r>
            <a:endParaRPr lang="ur-PK" dirty="0"/>
          </a:p>
        </p:txBody>
      </p:sp>
      <p:pic>
        <p:nvPicPr>
          <p:cNvPr id="11" name="Picture 3"/>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7935686" y="0"/>
            <a:ext cx="1208314" cy="120831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09100692"/>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p:cNvSpPr/>
          <p:nvPr/>
        </p:nvSpPr>
        <p:spPr>
          <a:xfrm>
            <a:off x="2242456" y="129268"/>
            <a:ext cx="4103915" cy="979714"/>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1" anchor="ctr"/>
          <a:lstStyle/>
          <a:p>
            <a:pPr algn="ctr"/>
            <a:r>
              <a:rPr lang="en-US" sz="4800" b="1" dirty="0"/>
              <a:t>Cash flow </a:t>
            </a:r>
            <a:endParaRPr lang="ur-PK" sz="4800" b="1" dirty="0"/>
          </a:p>
        </p:txBody>
      </p:sp>
      <p:graphicFrame>
        <p:nvGraphicFramePr>
          <p:cNvPr id="6" name="Diagram 5"/>
          <p:cNvGraphicFramePr/>
          <p:nvPr>
            <p:extLst>
              <p:ext uri="{D42A27DB-BD31-4B8C-83A1-F6EECF244321}">
                <p14:modId xmlns:p14="http://schemas.microsoft.com/office/powerpoint/2010/main" val="1889573044"/>
              </p:ext>
            </p:extLst>
          </p:nvPr>
        </p:nvGraphicFramePr>
        <p:xfrm>
          <a:off x="1436915" y="1238250"/>
          <a:ext cx="6096000" cy="385172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7" name="Picture 3"/>
          <p:cNvPicPr>
            <a:picLocks noChangeAspect="1" noChangeArrowheads="1"/>
          </p:cNvPicPr>
          <p:nvPr/>
        </p:nvPicPr>
        <p:blipFill>
          <a:blip r:embed="rId7" cstate="print">
            <a:extLst>
              <a:ext uri="{28A0092B-C50C-407E-A947-70E740481C1C}">
                <a14:useLocalDpi xmlns:a14="http://schemas.microsoft.com/office/drawing/2010/main" val="0"/>
              </a:ext>
            </a:extLst>
          </a:blip>
          <a:srcRect/>
          <a:stretch>
            <a:fillRect/>
          </a:stretch>
        </p:blipFill>
        <p:spPr bwMode="auto">
          <a:xfrm>
            <a:off x="7935686" y="3935186"/>
            <a:ext cx="1208314" cy="120831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2" name="Rectangle 1"/>
          <p:cNvSpPr/>
          <p:nvPr/>
        </p:nvSpPr>
        <p:spPr>
          <a:xfrm>
            <a:off x="7772400" y="619123"/>
            <a:ext cx="1371600" cy="2613933"/>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1" anchor="ctr"/>
          <a:lstStyle/>
          <a:p>
            <a:pPr algn="ctr"/>
            <a:r>
              <a:rPr lang="en-US" dirty="0"/>
              <a:t>This cash flow is for the medium size of our product. That is for the school sector </a:t>
            </a:r>
            <a:endParaRPr lang="ur-PK" dirty="0"/>
          </a:p>
        </p:txBody>
      </p:sp>
    </p:spTree>
    <p:extLst>
      <p:ext uri="{BB962C8B-B14F-4D97-AF65-F5344CB8AC3E}">
        <p14:creationId xmlns:p14="http://schemas.microsoft.com/office/powerpoint/2010/main" val="1314580805"/>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389870" y="1880505"/>
            <a:ext cx="2433988" cy="2149929"/>
          </a:xfrm>
          <a:prstGeom prst="rect">
            <a:avLst/>
          </a:prstGeom>
        </p:spPr>
      </p:pic>
      <p:pic>
        <p:nvPicPr>
          <p:cNvPr id="5" name="Picture 4"/>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811973" y="941615"/>
            <a:ext cx="2247426" cy="2993571"/>
          </a:xfrm>
          <a:prstGeom prst="rect">
            <a:avLst/>
          </a:prstGeom>
        </p:spPr>
      </p:pic>
      <p:pic>
        <p:nvPicPr>
          <p:cNvPr id="6" name="Picture 5"/>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0" y="1850572"/>
            <a:ext cx="3026546" cy="2688771"/>
          </a:xfrm>
          <a:prstGeom prst="rect">
            <a:avLst/>
          </a:prstGeom>
        </p:spPr>
      </p:pic>
      <p:pic>
        <p:nvPicPr>
          <p:cNvPr id="7" name="Picture 3"/>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7935686" y="3935186"/>
            <a:ext cx="1208314" cy="120831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855042067"/>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AutoShape 2" descr="A Huge Thank You&amp;quot; — Here&amp;#39;s What You Need to Know"/>
          <p:cNvSpPr>
            <a:spLocks noChangeAspect="1" noChangeArrowheads="1"/>
          </p:cNvSpPr>
          <p:nvPr/>
        </p:nvSpPr>
        <p:spPr bwMode="auto">
          <a:xfrm>
            <a:off x="8923338"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ur-PK"/>
          </a:p>
        </p:txBody>
      </p:sp>
      <p:sp>
        <p:nvSpPr>
          <p:cNvPr id="3" name="AutoShape 4" descr="A Huge Thank You&amp;quot; — Here&amp;#39;s What You Need to Know"/>
          <p:cNvSpPr>
            <a:spLocks noChangeAspect="1" noChangeArrowheads="1"/>
          </p:cNvSpPr>
          <p:nvPr/>
        </p:nvSpPr>
        <p:spPr bwMode="auto">
          <a:xfrm>
            <a:off x="9075738" y="7937"/>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ur-PK"/>
          </a:p>
        </p:txBody>
      </p:sp>
      <p:sp>
        <p:nvSpPr>
          <p:cNvPr id="5" name="AutoShape 6" descr="A Huge Thank You&amp;quot; — Here&amp;#39;s What You Need to Know"/>
          <p:cNvSpPr>
            <a:spLocks noChangeAspect="1" noChangeArrowheads="1"/>
          </p:cNvSpPr>
          <p:nvPr/>
        </p:nvSpPr>
        <p:spPr bwMode="auto">
          <a:xfrm>
            <a:off x="9228138" y="160337"/>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ur-PK"/>
          </a:p>
        </p:txBody>
      </p:sp>
      <p:pic>
        <p:nvPicPr>
          <p:cNvPr id="1031" name="Picture 7"/>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290158" y="1371600"/>
            <a:ext cx="6068583" cy="341357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061075753"/>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F79CC29ABECA4240AC0B18D52B09841D" ma:contentTypeVersion="7" ma:contentTypeDescription="Create a new document." ma:contentTypeScope="" ma:versionID="5f399994e4f5ff68595a1369b484e261">
  <xsd:schema xmlns:xsd="http://www.w3.org/2001/XMLSchema" xmlns:xs="http://www.w3.org/2001/XMLSchema" xmlns:p="http://schemas.microsoft.com/office/2006/metadata/properties" xmlns:ns3="dd7bbc2b-1d05-4a2b-aef3-b6f0207d1649" xmlns:ns4="d6f7a6e2-a2bb-432a-b406-760b1b1769a2" targetNamespace="http://schemas.microsoft.com/office/2006/metadata/properties" ma:root="true" ma:fieldsID="40cf150cca14b6b783de5e7a8ca807bb" ns3:_="" ns4:_="">
    <xsd:import namespace="dd7bbc2b-1d05-4a2b-aef3-b6f0207d1649"/>
    <xsd:import namespace="d6f7a6e2-a2bb-432a-b406-760b1b1769a2"/>
    <xsd:element name="properties">
      <xsd:complexType>
        <xsd:sequence>
          <xsd:element name="documentManagement">
            <xsd:complexType>
              <xsd:all>
                <xsd:element ref="ns3:MediaServiceMetadata" minOccurs="0"/>
                <xsd:element ref="ns3:MediaServiceFastMetadata" minOccurs="0"/>
                <xsd:element ref="ns4:SharedWithUsers" minOccurs="0"/>
                <xsd:element ref="ns4:SharedWithDetails" minOccurs="0"/>
                <xsd:element ref="ns4:SharingHintHash" minOccurs="0"/>
                <xsd:element ref="ns3:MediaServiceAutoKeyPoints" minOccurs="0"/>
                <xsd:element ref="ns3:MediaServiceKeyPoint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dd7bbc2b-1d05-4a2b-aef3-b6f0207d1649"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3" nillable="true" ma:displayName="MediaServiceAutoKeyPoints" ma:hidden="true" ma:internalName="MediaServiceAutoKeyPoints" ma:readOnly="true">
      <xsd:simpleType>
        <xsd:restriction base="dms:Note"/>
      </xsd:simpleType>
    </xsd:element>
    <xsd:element name="MediaServiceKeyPoints" ma:index="14" nillable="true" ma:displayName="KeyPoints" ma:internalName="MediaServiceKeyPoint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d6f7a6e2-a2bb-432a-b406-760b1b1769a2"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element name="SharingHintHash" ma:index="12"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E2B47987-5E47-4DA3-B804-0D1716A128F7}">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dd7bbc2b-1d05-4a2b-aef3-b6f0207d1649"/>
    <ds:schemaRef ds:uri="d6f7a6e2-a2bb-432a-b406-760b1b1769a2"/>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5E98BEED-A2B1-499F-ADEC-88236D815588}">
  <ds:schemaRefs>
    <ds:schemaRef ds:uri="http://schemas.microsoft.com/sharepoint/v3/contenttype/forms"/>
  </ds:schemaRefs>
</ds:datastoreItem>
</file>

<file path=customXml/itemProps3.xml><?xml version="1.0" encoding="utf-8"?>
<ds:datastoreItem xmlns:ds="http://schemas.openxmlformats.org/officeDocument/2006/customXml" ds:itemID="{95C7F163-F2F4-4AA2-A075-87A0B1DB9D7D}">
  <ds:schemaRefs>
    <ds:schemaRef ds:uri="dd7bbc2b-1d05-4a2b-aef3-b6f0207d1649"/>
    <ds:schemaRef ds:uri="http://schemas.microsoft.com/office/2006/documentManagement/types"/>
    <ds:schemaRef ds:uri="http://purl.org/dc/elements/1.1/"/>
    <ds:schemaRef ds:uri="http://schemas.openxmlformats.org/package/2006/metadata/core-properties"/>
    <ds:schemaRef ds:uri="http://schemas.microsoft.com/office/infopath/2007/PartnerControls"/>
    <ds:schemaRef ds:uri="http://schemas.microsoft.com/office/2006/metadata/properties"/>
    <ds:schemaRef ds:uri="http://purl.org/dc/terms/"/>
    <ds:schemaRef ds:uri="d6f7a6e2-a2bb-432a-b406-760b1b1769a2"/>
    <ds:schemaRef ds:uri="http://www.w3.org/XML/1998/namespace"/>
    <ds:schemaRef ds:uri="http://purl.org/dc/dcmitype/"/>
  </ds:schemaRefs>
</ds:datastoreItem>
</file>

<file path=docProps/app.xml><?xml version="1.0" encoding="utf-8"?>
<Properties xmlns="http://schemas.openxmlformats.org/officeDocument/2006/extended-properties" xmlns:vt="http://schemas.openxmlformats.org/officeDocument/2006/docPropsVTypes">
  <TotalTime>0</TotalTime>
  <Words>1164</Words>
  <Application>Microsoft Office PowerPoint</Application>
  <PresentationFormat>On-screen Show (16:9)</PresentationFormat>
  <Paragraphs>306</Paragraphs>
  <Slides>30</Slides>
  <Notes>4</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30</vt:i4>
      </vt:variant>
    </vt:vector>
  </HeadingPairs>
  <TitlesOfParts>
    <vt:vector size="36" baseType="lpstr">
      <vt:lpstr>Arial</vt:lpstr>
      <vt:lpstr>Calibri</vt:lpstr>
      <vt:lpstr>Open Sans</vt:lpstr>
      <vt:lpstr>Times New Roman</vt:lpstr>
      <vt:lpstr>Wingdings</vt:lpstr>
      <vt:lpstr>Office Theme</vt:lpstr>
      <vt:lpstr>Midlands water recycle </vt:lpstr>
      <vt:lpstr>Mission statement </vt:lpstr>
      <vt:lpstr> </vt:lpstr>
      <vt:lpstr>Business overview </vt:lpstr>
      <vt:lpstr>Types of plants </vt:lpstr>
      <vt:lpstr>How does Midlands recycle water works </vt:lpstr>
      <vt:lpstr>PowerPoint Presentation</vt:lpstr>
      <vt:lpstr>Product capacity </vt:lpstr>
      <vt:lpstr>Product and services </vt:lpstr>
      <vt:lpstr>PowerPoint Presentation</vt:lpstr>
      <vt:lpstr>Quality of the product Issues of service Desired result of the startup The main product of the business is water and its refinery system. The costing of the entire process should be affordable and also maintain the determined budget. The place should be near the water body. The business needs proper promotion to gain more public interest. They can use the help of the television media and the social media also.</vt:lpstr>
      <vt:lpstr>Service</vt:lpstr>
      <vt:lpstr>Service </vt:lpstr>
      <vt:lpstr>Market audit </vt:lpstr>
      <vt:lpstr>Market Audit</vt:lpstr>
      <vt:lpstr>Competitors</vt:lpstr>
      <vt:lpstr>SWOT Analysis</vt:lpstr>
      <vt:lpstr>Pestle Analysis</vt:lpstr>
      <vt:lpstr>Target Market</vt:lpstr>
      <vt:lpstr>Marketing plan </vt:lpstr>
      <vt:lpstr>Product/Service</vt:lpstr>
      <vt:lpstr>Price strategy </vt:lpstr>
      <vt:lpstr>Place</vt:lpstr>
      <vt:lpstr>Promotion</vt:lpstr>
      <vt:lpstr>Management team </vt:lpstr>
      <vt:lpstr>Financial plan </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
  <cp:lastModifiedBy/>
  <cp:revision>1</cp:revision>
  <dcterms:created xsi:type="dcterms:W3CDTF">2017-08-01T15:40:51Z</dcterms:created>
  <dcterms:modified xsi:type="dcterms:W3CDTF">2021-11-19T13:50:57Z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0x010100F79CC29ABECA4240AC0B18D52B09841D</vt:lpwstr>
  </property>
</Properties>
</file>