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a Godsall (2418422)" userId="03baa865-1f42-4ce6-9563-15a3df8f6568" providerId="ADAL" clId="{6647D171-D100-6042-B873-89B296B4A7C5}"/>
    <pc:docChg chg="custSel addSld modSld">
      <pc:chgData name="Mia Godsall (2418422)" userId="03baa865-1f42-4ce6-9563-15a3df8f6568" providerId="ADAL" clId="{6647D171-D100-6042-B873-89B296B4A7C5}" dt="2025-01-25T20:46:33.849" v="2" actId="22"/>
      <pc:docMkLst>
        <pc:docMk/>
      </pc:docMkLst>
      <pc:sldChg chg="modSp mod modClrScheme chgLayout">
        <pc:chgData name="Mia Godsall (2418422)" userId="03baa865-1f42-4ce6-9563-15a3df8f6568" providerId="ADAL" clId="{6647D171-D100-6042-B873-89B296B4A7C5}" dt="2025-01-25T20:45:51.530" v="0" actId="700"/>
        <pc:sldMkLst>
          <pc:docMk/>
          <pc:sldMk cId="926306494" sldId="256"/>
        </pc:sldMkLst>
        <pc:spChg chg="mod ord">
          <ac:chgData name="Mia Godsall (2418422)" userId="03baa865-1f42-4ce6-9563-15a3df8f6568" providerId="ADAL" clId="{6647D171-D100-6042-B873-89B296B4A7C5}" dt="2025-01-25T20:45:51.530" v="0" actId="700"/>
          <ac:spMkLst>
            <pc:docMk/>
            <pc:sldMk cId="926306494" sldId="256"/>
            <ac:spMk id="2" creationId="{746CC6D4-A1ED-A5BD-0E77-1E4968CBB926}"/>
          </ac:spMkLst>
        </pc:spChg>
        <pc:spChg chg="mod ord">
          <ac:chgData name="Mia Godsall (2418422)" userId="03baa865-1f42-4ce6-9563-15a3df8f6568" providerId="ADAL" clId="{6647D171-D100-6042-B873-89B296B4A7C5}" dt="2025-01-25T20:45:51.530" v="0" actId="700"/>
          <ac:spMkLst>
            <pc:docMk/>
            <pc:sldMk cId="926306494" sldId="256"/>
            <ac:spMk id="3" creationId="{5800C388-D437-5EC2-1F3A-4B52E2496541}"/>
          </ac:spMkLst>
        </pc:spChg>
      </pc:sldChg>
      <pc:sldChg chg="modSp new">
        <pc:chgData name="Mia Godsall (2418422)" userId="03baa865-1f42-4ce6-9563-15a3df8f6568" providerId="ADAL" clId="{6647D171-D100-6042-B873-89B296B4A7C5}" dt="2025-01-25T20:46:33.849" v="2" actId="22"/>
        <pc:sldMkLst>
          <pc:docMk/>
          <pc:sldMk cId="3887386327" sldId="257"/>
        </pc:sldMkLst>
        <pc:spChg chg="mod">
          <ac:chgData name="Mia Godsall (2418422)" userId="03baa865-1f42-4ce6-9563-15a3df8f6568" providerId="ADAL" clId="{6647D171-D100-6042-B873-89B296B4A7C5}" dt="2025-01-25T20:46:33.849" v="2" actId="22"/>
          <ac:spMkLst>
            <pc:docMk/>
            <pc:sldMk cId="3887386327" sldId="257"/>
            <ac:spMk id="3" creationId="{2A097772-CD32-0D2D-D7AB-BEF56638B1A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E3ADD-0189-C227-2D93-B20C56AE9B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691061-E40E-39A4-2638-D6F125965F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0FFF6-2AE6-4DF4-A28D-4BDD32E7B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3FCBD-7A47-6A48-B369-20A57327CFCA}" type="datetimeFigureOut">
              <a:rPr lang="en-US" smtClean="0"/>
              <a:t>1/25/25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3EB287-C5F9-0708-96B1-F1DC60026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31301-91A1-6919-1A62-74546436F9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8885D-4A82-A74C-80B4-2A78B0E4A7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4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ACF70-D883-7B84-53BF-9670876DE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CDE7F-D476-73FC-166C-F7D73137A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8ECD57-E5AE-DF84-1F94-A479A03E4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3FCBD-7A47-6A48-B369-20A57327CFCA}" type="datetimeFigureOut">
              <a:rPr lang="en-US" smtClean="0"/>
              <a:t>1/25/25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B18170-4E10-186D-AC14-2B3988472B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3BDD26-7AA2-D3C6-75F8-02ADF36B0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8885D-4A82-A74C-80B4-2A78B0E4A7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252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FA71D-B00A-2CD8-4AC5-299E134A0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EBE0E2-33E1-AE73-51F7-B46BA10A5F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8F23D-313A-49CA-F9E3-25E3B7580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3FCBD-7A47-6A48-B369-20A57327CFCA}" type="datetimeFigureOut">
              <a:rPr lang="en-US" smtClean="0"/>
              <a:t>1/25/25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7C140F-F692-A4A3-095A-AA252E04C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DFD30-B258-340B-7E70-07CAA67B6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8885D-4A82-A74C-80B4-2A78B0E4A7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221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F57A1-4BEB-E2B7-E651-FB018E20F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66523-ECE6-F38E-D573-D18B02A196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919141-F3A6-FB0B-B5BB-750C4DCA8B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1F2A19-1386-AB4C-F747-761394C499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3FCBD-7A47-6A48-B369-20A57327CFCA}" type="datetimeFigureOut">
              <a:rPr lang="en-US" smtClean="0"/>
              <a:t>1/25/25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1B2324-824A-7DA3-3C50-FF57274F1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D3580B-84BD-DDE7-3C5A-0EB7D0179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8885D-4A82-A74C-80B4-2A78B0E4A7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41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2209A-297A-94B1-841F-75CAF92BA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C1614D-AF7F-5044-0621-0E21BBE6A0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E28B4A-6813-009E-A40A-2A9EE141AF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98DE9C-5B08-B6AB-3401-E8C5AE4D1F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AAA879-DA2C-0993-12B8-7AF251CB05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8B6C15-6E11-A01D-F707-D8C525671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3FCBD-7A47-6A48-B369-20A57327CFCA}" type="datetimeFigureOut">
              <a:rPr lang="en-US" smtClean="0"/>
              <a:t>1/25/25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85580-454F-95FE-8D2A-463B67B4E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3F8FAE-F350-E3CC-E241-1D8FF0096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8885D-4A82-A74C-80B4-2A78B0E4A7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892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8A1EF-60E2-9837-C46A-BEB74C63F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87420-3718-6EBF-20FB-8636EB3DE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3FCBD-7A47-6A48-B369-20A57327CFCA}" type="datetimeFigureOut">
              <a:rPr lang="en-US" smtClean="0"/>
              <a:t>1/25/25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2F00F9-C24D-2E00-20E7-F4AD02E35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DC34AC-215B-61CD-B13F-01F92DE5C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8885D-4A82-A74C-80B4-2A78B0E4A7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754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307B34-FD0E-3AA3-C5E2-2F258B97CE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3FCBD-7A47-6A48-B369-20A57327CFCA}" type="datetimeFigureOut">
              <a:rPr lang="en-US" smtClean="0"/>
              <a:t>1/25/25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87C2F9-6F6E-321C-09FB-B1D202BA7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2ADED3-4986-B1DD-5447-05A83F847C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8885D-4A82-A74C-80B4-2A78B0E4A7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363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E5063-6450-4199-4C42-CFDED30F0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5885A-23BE-538C-8B25-D4444A7CB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138EAF-42C0-1B71-7DCE-CDBDD9DA5C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1C6803-CFEA-6205-0F21-F185D0257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3FCBD-7A47-6A48-B369-20A57327CFCA}" type="datetimeFigureOut">
              <a:rPr lang="en-US" smtClean="0"/>
              <a:t>1/25/25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778A3F-E54F-8851-3B9D-B79940C29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82A35B-3958-82F6-7933-632140034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8885D-4A82-A74C-80B4-2A78B0E4A7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81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CE48E-C39C-E3C8-8DBF-9B7EE5EDE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A45642-4C15-03D2-7E75-38F80CBE05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1A0392-DFD9-CAF5-53AF-DBE389CB01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EFED95-90FD-AA9B-4062-953D0894D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3FCBD-7A47-6A48-B369-20A57327CFCA}" type="datetimeFigureOut">
              <a:rPr lang="en-US" smtClean="0"/>
              <a:t>1/25/25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0C6900-72DE-C822-90DE-7D09821E4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1D3C22-EF45-7926-D299-ABBA4415A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8885D-4A82-A74C-80B4-2A78B0E4A7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740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BD2E7-8049-E80C-38FF-E158B824F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7F4AD7-0DAC-A568-58F7-8DC8461EBD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6911BC-3E7A-3DB7-1C0F-974C3F7FC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3FCBD-7A47-6A48-B369-20A57327CFCA}" type="datetimeFigureOut">
              <a:rPr lang="en-US" smtClean="0"/>
              <a:t>1/25/25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CD0346-C613-E02F-9127-99F278858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3635E2-C60F-C13A-B090-310E395D1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8885D-4A82-A74C-80B4-2A78B0E4A7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982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409352A-1460-CE1A-15F6-98EE6F36E2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C958D3-B42C-854D-15F9-5214223814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86FD15-BCB3-43E0-D569-213499D9C6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3FCBD-7A47-6A48-B369-20A57327CFCA}" type="datetimeFigureOut">
              <a:rPr lang="en-US" smtClean="0"/>
              <a:t>1/25/25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ED134D-190D-9E36-0A55-E750CA7A25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5FA0E7-7046-2E7D-2FBB-F000DCE37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8885D-4A82-A74C-80B4-2A78B0E4A7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370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B822FB-5AF9-F7DA-F2AA-26BC67B02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03BA1E-6C1F-2E7A-E3E2-384D86D2CD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1D85A6-DEC8-6A3D-9649-A788279333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D83FCBD-7A47-6A48-B369-20A57327CFCA}" type="datetimeFigureOut">
              <a:rPr lang="en-US" smtClean="0"/>
              <a:t>1/25/25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53B606-4439-D332-3AB1-6753DA3146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8355C-CBF2-D838-F14C-CC903E2BC2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48885D-4A82-A74C-80B4-2A78B0E4A7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802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CC6D4-A1ED-A5BD-0E77-1E4968CBB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00C388-D437-5EC2-1F3A-4B52E24965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trim.0C90BA27-2FC1-4A85-B418-42AE88EB91C9.MOV">
            <a:hlinkClick r:id="" action="ppaction://media"/>
            <a:extLst>
              <a:ext uri="{FF2B5EF4-FFF2-40B4-BE49-F238E27FC236}">
                <a16:creationId xmlns:a16="http://schemas.microsoft.com/office/drawing/2014/main" id="{BC0763DB-D06E-DEFF-42AE-033105099BA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25400"/>
            <a:ext cx="12192000" cy="680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306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D18E1-8618-F017-3878-392970F46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97772-CD32-0D2D-D7AB-BEF56638B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Good morning everyone! Today I will be evaluating the Penderyn Distillery in Swansea. This is a new development in Swansea which contributes to the tourism industry. I will be providing you with an overview on this attraction, identifying the typical visitor and types of attendees you will find at this attraction. I will discuss elements that have influenced consumer satisfaction, engagement and experience. I will evaluate the sustainability elements and external influences of this development. </a:t>
            </a:r>
          </a:p>
        </p:txBody>
      </p:sp>
    </p:spTree>
    <p:extLst>
      <p:ext uri="{BB962C8B-B14F-4D97-AF65-F5344CB8AC3E}">
        <p14:creationId xmlns:p14="http://schemas.microsoft.com/office/powerpoint/2010/main" val="38873863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Mia Godsall (2418422)</dc:creator>
  <cp:lastModifiedBy>Mia Godsall (2418422)</cp:lastModifiedBy>
  <cp:revision>1</cp:revision>
  <dcterms:created xsi:type="dcterms:W3CDTF">2025-01-25T19:31:17Z</dcterms:created>
  <dcterms:modified xsi:type="dcterms:W3CDTF">2025-01-25T20:46:44Z</dcterms:modified>
</cp:coreProperties>
</file>