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ABA892-AAF4-4ACD-80C0-436E03F58950}" v="69" dt="2026-07-09T18:00:04.9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18" autoAdjust="0"/>
    <p:restoredTop sz="94660"/>
  </p:normalViewPr>
  <p:slideViewPr>
    <p:cSldViewPr snapToGrid="0">
      <p:cViewPr varScale="1">
        <p:scale>
          <a:sx n="65" d="100"/>
          <a:sy n="65" d="100"/>
        </p:scale>
        <p:origin x="568"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 Gugea (2505373)" userId="bffb81fe-d4bf-4c49-a4e4-d96836804568" providerId="ADAL" clId="{C4C1B7BE-F811-4D0B-ACA9-EEAED189971A}"/>
    <pc:docChg chg="custSel addSld modSld">
      <pc:chgData name="Mario Gugea (2505373)" userId="bffb81fe-d4bf-4c49-a4e4-d96836804568" providerId="ADAL" clId="{C4C1B7BE-F811-4D0B-ACA9-EEAED189971A}" dt="2026-07-09T18:02:50.723" v="402" actId="20577"/>
      <pc:docMkLst>
        <pc:docMk/>
      </pc:docMkLst>
      <pc:sldChg chg="modSp mod">
        <pc:chgData name="Mario Gugea (2505373)" userId="bffb81fe-d4bf-4c49-a4e4-d96836804568" providerId="ADAL" clId="{C4C1B7BE-F811-4D0B-ACA9-EEAED189971A}" dt="2026-07-09T17:28:05.137" v="64" actId="1076"/>
        <pc:sldMkLst>
          <pc:docMk/>
          <pc:sldMk cId="4265032175" sldId="256"/>
        </pc:sldMkLst>
        <pc:spChg chg="mod">
          <ac:chgData name="Mario Gugea (2505373)" userId="bffb81fe-d4bf-4c49-a4e4-d96836804568" providerId="ADAL" clId="{C4C1B7BE-F811-4D0B-ACA9-EEAED189971A}" dt="2026-07-09T17:14:08.100" v="13" actId="20577"/>
          <ac:spMkLst>
            <pc:docMk/>
            <pc:sldMk cId="4265032175" sldId="256"/>
            <ac:spMk id="19" creationId="{BEBB9B15-453B-7283-F055-C095660B21A9}"/>
          </ac:spMkLst>
        </pc:spChg>
        <pc:spChg chg="mod">
          <ac:chgData name="Mario Gugea (2505373)" userId="bffb81fe-d4bf-4c49-a4e4-d96836804568" providerId="ADAL" clId="{C4C1B7BE-F811-4D0B-ACA9-EEAED189971A}" dt="2026-07-09T17:28:05.137" v="64" actId="1076"/>
          <ac:spMkLst>
            <pc:docMk/>
            <pc:sldMk cId="4265032175" sldId="256"/>
            <ac:spMk id="20" creationId="{D11FE58D-F6B1-7E95-0284-463BF411E44E}"/>
          </ac:spMkLst>
        </pc:spChg>
      </pc:sldChg>
      <pc:sldChg chg="addSp delSp modSp mod">
        <pc:chgData name="Mario Gugea (2505373)" userId="bffb81fe-d4bf-4c49-a4e4-d96836804568" providerId="ADAL" clId="{C4C1B7BE-F811-4D0B-ACA9-EEAED189971A}" dt="2026-07-09T17:28:56.250" v="65" actId="1076"/>
        <pc:sldMkLst>
          <pc:docMk/>
          <pc:sldMk cId="3335786829" sldId="257"/>
        </pc:sldMkLst>
        <pc:spChg chg="del">
          <ac:chgData name="Mario Gugea (2505373)" userId="bffb81fe-d4bf-4c49-a4e4-d96836804568" providerId="ADAL" clId="{C4C1B7BE-F811-4D0B-ACA9-EEAED189971A}" dt="2026-07-09T17:15:41.730" v="17" actId="21"/>
          <ac:spMkLst>
            <pc:docMk/>
            <pc:sldMk cId="3335786829" sldId="257"/>
            <ac:spMk id="2" creationId="{5556712F-49DB-5841-9CCC-B6DC8184AFA2}"/>
          </ac:spMkLst>
        </pc:spChg>
        <pc:spChg chg="del">
          <ac:chgData name="Mario Gugea (2505373)" userId="bffb81fe-d4bf-4c49-a4e4-d96836804568" providerId="ADAL" clId="{C4C1B7BE-F811-4D0B-ACA9-EEAED189971A}" dt="2026-07-09T17:14:47.701" v="14" actId="931"/>
          <ac:spMkLst>
            <pc:docMk/>
            <pc:sldMk cId="3335786829" sldId="257"/>
            <ac:spMk id="3" creationId="{757A62F9-4DD8-5326-6283-05554D860F99}"/>
          </ac:spMkLst>
        </pc:spChg>
        <pc:spChg chg="add del mod">
          <ac:chgData name="Mario Gugea (2505373)" userId="bffb81fe-d4bf-4c49-a4e4-d96836804568" providerId="ADAL" clId="{C4C1B7BE-F811-4D0B-ACA9-EEAED189971A}" dt="2026-07-09T17:15:32.875" v="16" actId="931"/>
          <ac:spMkLst>
            <pc:docMk/>
            <pc:sldMk cId="3335786829" sldId="257"/>
            <ac:spMk id="7" creationId="{B37DD242-1557-31C8-A90A-E072439117B5}"/>
          </ac:spMkLst>
        </pc:spChg>
        <pc:spChg chg="add mod">
          <ac:chgData name="Mario Gugea (2505373)" userId="bffb81fe-d4bf-4c49-a4e4-d96836804568" providerId="ADAL" clId="{C4C1B7BE-F811-4D0B-ACA9-EEAED189971A}" dt="2026-07-09T17:18:05.258" v="36" actId="1076"/>
          <ac:spMkLst>
            <pc:docMk/>
            <pc:sldMk cId="3335786829" sldId="257"/>
            <ac:spMk id="10" creationId="{0F539F9C-E815-8155-DB1C-CFB2C152B9E6}"/>
          </ac:spMkLst>
        </pc:spChg>
        <pc:spChg chg="add mod">
          <ac:chgData name="Mario Gugea (2505373)" userId="bffb81fe-d4bf-4c49-a4e4-d96836804568" providerId="ADAL" clId="{C4C1B7BE-F811-4D0B-ACA9-EEAED189971A}" dt="2026-07-09T17:20:10.253" v="45" actId="1076"/>
          <ac:spMkLst>
            <pc:docMk/>
            <pc:sldMk cId="3335786829" sldId="257"/>
            <ac:spMk id="11" creationId="{A23E3C8F-6CDE-D986-BCE3-34CF0715F585}"/>
          </ac:spMkLst>
        </pc:spChg>
        <pc:spChg chg="add mod">
          <ac:chgData name="Mario Gugea (2505373)" userId="bffb81fe-d4bf-4c49-a4e4-d96836804568" providerId="ADAL" clId="{C4C1B7BE-F811-4D0B-ACA9-EEAED189971A}" dt="2026-07-09T17:21:30.100" v="54" actId="1076"/>
          <ac:spMkLst>
            <pc:docMk/>
            <pc:sldMk cId="3335786829" sldId="257"/>
            <ac:spMk id="12" creationId="{E94524EB-5CE6-0F66-678D-0A0D2934151F}"/>
          </ac:spMkLst>
        </pc:spChg>
        <pc:picChg chg="add del mod">
          <ac:chgData name="Mario Gugea (2505373)" userId="bffb81fe-d4bf-4c49-a4e4-d96836804568" providerId="ADAL" clId="{C4C1B7BE-F811-4D0B-ACA9-EEAED189971A}" dt="2026-07-09T17:14:55.584" v="15" actId="21"/>
          <ac:picMkLst>
            <pc:docMk/>
            <pc:sldMk cId="3335786829" sldId="257"/>
            <ac:picMk id="5" creationId="{7BAA4E13-5BDC-08A0-B4D6-20F60ECF5278}"/>
          </ac:picMkLst>
        </pc:picChg>
        <pc:picChg chg="add mod">
          <ac:chgData name="Mario Gugea (2505373)" userId="bffb81fe-d4bf-4c49-a4e4-d96836804568" providerId="ADAL" clId="{C4C1B7BE-F811-4D0B-ACA9-EEAED189971A}" dt="2026-07-09T17:28:56.250" v="65" actId="1076"/>
          <ac:picMkLst>
            <pc:docMk/>
            <pc:sldMk cId="3335786829" sldId="257"/>
            <ac:picMk id="9" creationId="{80D7F35E-8F33-B2B4-34BE-545A1E16ED37}"/>
          </ac:picMkLst>
        </pc:picChg>
      </pc:sldChg>
      <pc:sldChg chg="addSp delSp modSp mod">
        <pc:chgData name="Mario Gugea (2505373)" userId="bffb81fe-d4bf-4c49-a4e4-d96836804568" providerId="ADAL" clId="{C4C1B7BE-F811-4D0B-ACA9-EEAED189971A}" dt="2026-07-09T17:35:00.440" v="102"/>
        <pc:sldMkLst>
          <pc:docMk/>
          <pc:sldMk cId="566339946" sldId="258"/>
        </pc:sldMkLst>
        <pc:spChg chg="del">
          <ac:chgData name="Mario Gugea (2505373)" userId="bffb81fe-d4bf-4c49-a4e4-d96836804568" providerId="ADAL" clId="{C4C1B7BE-F811-4D0B-ACA9-EEAED189971A}" dt="2026-07-09T17:26:35.080" v="55" actId="21"/>
          <ac:spMkLst>
            <pc:docMk/>
            <pc:sldMk cId="566339946" sldId="258"/>
            <ac:spMk id="2" creationId="{4DCDBABC-FBA5-3C99-E1BD-D91A515E5245}"/>
          </ac:spMkLst>
        </pc:spChg>
        <pc:spChg chg="del">
          <ac:chgData name="Mario Gugea (2505373)" userId="bffb81fe-d4bf-4c49-a4e4-d96836804568" providerId="ADAL" clId="{C4C1B7BE-F811-4D0B-ACA9-EEAED189971A}" dt="2026-07-09T17:26:38.790" v="56" actId="21"/>
          <ac:spMkLst>
            <pc:docMk/>
            <pc:sldMk cId="566339946" sldId="258"/>
            <ac:spMk id="3" creationId="{78B08E0A-F52E-6A93-A07E-EE4ADE3B9B7E}"/>
          </ac:spMkLst>
        </pc:spChg>
        <pc:spChg chg="add del mod">
          <ac:chgData name="Mario Gugea (2505373)" userId="bffb81fe-d4bf-4c49-a4e4-d96836804568" providerId="ADAL" clId="{C4C1B7BE-F811-4D0B-ACA9-EEAED189971A}" dt="2026-07-09T17:30:53.186" v="68"/>
          <ac:spMkLst>
            <pc:docMk/>
            <pc:sldMk cId="566339946" sldId="258"/>
            <ac:spMk id="7" creationId="{05EA1624-3060-719F-7240-64467CB94E64}"/>
          </ac:spMkLst>
        </pc:spChg>
        <pc:spChg chg="add mod">
          <ac:chgData name="Mario Gugea (2505373)" userId="bffb81fe-d4bf-4c49-a4e4-d96836804568" providerId="ADAL" clId="{C4C1B7BE-F811-4D0B-ACA9-EEAED189971A}" dt="2026-07-09T17:31:27.640" v="77" actId="1076"/>
          <ac:spMkLst>
            <pc:docMk/>
            <pc:sldMk cId="566339946" sldId="258"/>
            <ac:spMk id="8" creationId="{2F23C46F-AE5A-0DC1-7359-93291A6F55FE}"/>
          </ac:spMkLst>
        </pc:spChg>
        <pc:spChg chg="add del mod">
          <ac:chgData name="Mario Gugea (2505373)" userId="bffb81fe-d4bf-4c49-a4e4-d96836804568" providerId="ADAL" clId="{C4C1B7BE-F811-4D0B-ACA9-EEAED189971A}" dt="2026-07-09T17:35:00.440" v="102"/>
          <ac:spMkLst>
            <pc:docMk/>
            <pc:sldMk cId="566339946" sldId="258"/>
            <ac:spMk id="9" creationId="{86C4A7D4-C7A0-B976-ED95-CA06B3AF081F}"/>
          </ac:spMkLst>
        </pc:spChg>
        <pc:spChg chg="add mod">
          <ac:chgData name="Mario Gugea (2505373)" userId="bffb81fe-d4bf-4c49-a4e4-d96836804568" providerId="ADAL" clId="{C4C1B7BE-F811-4D0B-ACA9-EEAED189971A}" dt="2026-07-09T17:33:17.314" v="93" actId="1076"/>
          <ac:spMkLst>
            <pc:docMk/>
            <pc:sldMk cId="566339946" sldId="258"/>
            <ac:spMk id="10" creationId="{DB901C78-137C-2B94-EA0A-3DB46957E2D4}"/>
          </ac:spMkLst>
        </pc:spChg>
        <pc:spChg chg="add mod">
          <ac:chgData name="Mario Gugea (2505373)" userId="bffb81fe-d4bf-4c49-a4e4-d96836804568" providerId="ADAL" clId="{C4C1B7BE-F811-4D0B-ACA9-EEAED189971A}" dt="2026-07-09T17:34:20.994" v="100" actId="1076"/>
          <ac:spMkLst>
            <pc:docMk/>
            <pc:sldMk cId="566339946" sldId="258"/>
            <ac:spMk id="11" creationId="{E63235C3-F519-A438-7D95-07264C097DBA}"/>
          </ac:spMkLst>
        </pc:spChg>
        <pc:picChg chg="add del">
          <ac:chgData name="Mario Gugea (2505373)" userId="bffb81fe-d4bf-4c49-a4e4-d96836804568" providerId="ADAL" clId="{C4C1B7BE-F811-4D0B-ACA9-EEAED189971A}" dt="2026-07-09T17:26:45.502" v="58" actId="21"/>
          <ac:picMkLst>
            <pc:docMk/>
            <pc:sldMk cId="566339946" sldId="258"/>
            <ac:picMk id="5" creationId="{4C25DA57-3AC5-8E21-3D79-1D2DF4C58358}"/>
          </ac:picMkLst>
        </pc:picChg>
        <pc:picChg chg="add mod">
          <ac:chgData name="Mario Gugea (2505373)" userId="bffb81fe-d4bf-4c49-a4e4-d96836804568" providerId="ADAL" clId="{C4C1B7BE-F811-4D0B-ACA9-EEAED189971A}" dt="2026-07-09T17:33:10.322" v="92" actId="1076"/>
          <ac:picMkLst>
            <pc:docMk/>
            <pc:sldMk cId="566339946" sldId="258"/>
            <ac:picMk id="6" creationId="{1DD576F4-4501-49B7-20DE-2A7D32F4D468}"/>
          </ac:picMkLst>
        </pc:picChg>
      </pc:sldChg>
      <pc:sldChg chg="addSp delSp modSp mod">
        <pc:chgData name="Mario Gugea (2505373)" userId="bffb81fe-d4bf-4c49-a4e4-d96836804568" providerId="ADAL" clId="{C4C1B7BE-F811-4D0B-ACA9-EEAED189971A}" dt="2026-07-09T17:39:21.665" v="142" actId="255"/>
        <pc:sldMkLst>
          <pc:docMk/>
          <pc:sldMk cId="1714415331" sldId="259"/>
        </pc:sldMkLst>
        <pc:spChg chg="del">
          <ac:chgData name="Mario Gugea (2505373)" userId="bffb81fe-d4bf-4c49-a4e4-d96836804568" providerId="ADAL" clId="{C4C1B7BE-F811-4D0B-ACA9-EEAED189971A}" dt="2026-07-09T17:35:06.523" v="104" actId="21"/>
          <ac:spMkLst>
            <pc:docMk/>
            <pc:sldMk cId="1714415331" sldId="259"/>
            <ac:spMk id="2" creationId="{3A776C60-7235-020A-A395-F9ABA99D7125}"/>
          </ac:spMkLst>
        </pc:spChg>
        <pc:spChg chg="del">
          <ac:chgData name="Mario Gugea (2505373)" userId="bffb81fe-d4bf-4c49-a4e4-d96836804568" providerId="ADAL" clId="{C4C1B7BE-F811-4D0B-ACA9-EEAED189971A}" dt="2026-07-09T17:35:03.877" v="103" actId="21"/>
          <ac:spMkLst>
            <pc:docMk/>
            <pc:sldMk cId="1714415331" sldId="259"/>
            <ac:spMk id="3" creationId="{A1C40AE6-3B27-C026-352C-0DDFA671818F}"/>
          </ac:spMkLst>
        </pc:spChg>
        <pc:spChg chg="add mod">
          <ac:chgData name="Mario Gugea (2505373)" userId="bffb81fe-d4bf-4c49-a4e4-d96836804568" providerId="ADAL" clId="{C4C1B7BE-F811-4D0B-ACA9-EEAED189971A}" dt="2026-07-09T17:37:33.476" v="129" actId="1076"/>
          <ac:spMkLst>
            <pc:docMk/>
            <pc:sldMk cId="1714415331" sldId="259"/>
            <ac:spMk id="5" creationId="{A94000EA-C4A3-75C9-A58E-A319231E5787}"/>
          </ac:spMkLst>
        </pc:spChg>
        <pc:spChg chg="add mod">
          <ac:chgData name="Mario Gugea (2505373)" userId="bffb81fe-d4bf-4c49-a4e4-d96836804568" providerId="ADAL" clId="{C4C1B7BE-F811-4D0B-ACA9-EEAED189971A}" dt="2026-07-09T17:38:48.023" v="137" actId="1076"/>
          <ac:spMkLst>
            <pc:docMk/>
            <pc:sldMk cId="1714415331" sldId="259"/>
            <ac:spMk id="6" creationId="{C46E85C7-DEF0-3ADB-3295-91BDC9A920F2}"/>
          </ac:spMkLst>
        </pc:spChg>
        <pc:spChg chg="add mod">
          <ac:chgData name="Mario Gugea (2505373)" userId="bffb81fe-d4bf-4c49-a4e4-d96836804568" providerId="ADAL" clId="{C4C1B7BE-F811-4D0B-ACA9-EEAED189971A}" dt="2026-07-09T17:39:21.665" v="142" actId="255"/>
          <ac:spMkLst>
            <pc:docMk/>
            <pc:sldMk cId="1714415331" sldId="259"/>
            <ac:spMk id="7" creationId="{103C8D53-B5AB-7D31-54A1-682570819514}"/>
          </ac:spMkLst>
        </pc:spChg>
        <pc:picChg chg="add mod">
          <ac:chgData name="Mario Gugea (2505373)" userId="bffb81fe-d4bf-4c49-a4e4-d96836804568" providerId="ADAL" clId="{C4C1B7BE-F811-4D0B-ACA9-EEAED189971A}" dt="2026-07-09T17:35:18.645" v="107" actId="962"/>
          <ac:picMkLst>
            <pc:docMk/>
            <pc:sldMk cId="1714415331" sldId="259"/>
            <ac:picMk id="4" creationId="{53AA82C5-D1F7-BC62-5804-35EF649C40FD}"/>
          </ac:picMkLst>
        </pc:picChg>
      </pc:sldChg>
      <pc:sldChg chg="addSp delSp modSp mod">
        <pc:chgData name="Mario Gugea (2505373)" userId="bffb81fe-d4bf-4c49-a4e4-d96836804568" providerId="ADAL" clId="{C4C1B7BE-F811-4D0B-ACA9-EEAED189971A}" dt="2026-07-09T17:44:00.619" v="191" actId="1076"/>
        <pc:sldMkLst>
          <pc:docMk/>
          <pc:sldMk cId="3384405271" sldId="260"/>
        </pc:sldMkLst>
        <pc:spChg chg="del">
          <ac:chgData name="Mario Gugea (2505373)" userId="bffb81fe-d4bf-4c49-a4e4-d96836804568" providerId="ADAL" clId="{C4C1B7BE-F811-4D0B-ACA9-EEAED189971A}" dt="2026-07-09T17:40:47.255" v="145" actId="21"/>
          <ac:spMkLst>
            <pc:docMk/>
            <pc:sldMk cId="3384405271" sldId="260"/>
            <ac:spMk id="2" creationId="{D827FDBA-39EE-F691-FA14-16FA9638B37E}"/>
          </ac:spMkLst>
        </pc:spChg>
        <pc:spChg chg="del">
          <ac:chgData name="Mario Gugea (2505373)" userId="bffb81fe-d4bf-4c49-a4e4-d96836804568" providerId="ADAL" clId="{C4C1B7BE-F811-4D0B-ACA9-EEAED189971A}" dt="2026-07-09T17:40:49.898" v="146" actId="21"/>
          <ac:spMkLst>
            <pc:docMk/>
            <pc:sldMk cId="3384405271" sldId="260"/>
            <ac:spMk id="3" creationId="{9DC629E7-6377-F094-6039-D1ECD6797BB2}"/>
          </ac:spMkLst>
        </pc:spChg>
        <pc:spChg chg="add del mod">
          <ac:chgData name="Mario Gugea (2505373)" userId="bffb81fe-d4bf-4c49-a4e4-d96836804568" providerId="ADAL" clId="{C4C1B7BE-F811-4D0B-ACA9-EEAED189971A}" dt="2026-07-09T17:40:55.434" v="148" actId="21"/>
          <ac:spMkLst>
            <pc:docMk/>
            <pc:sldMk cId="3384405271" sldId="260"/>
            <ac:spMk id="4" creationId="{9DC629E7-6377-F094-6039-D1ECD6797BB2}"/>
          </ac:spMkLst>
        </pc:spChg>
        <pc:spChg chg="add del mod">
          <ac:chgData name="Mario Gugea (2505373)" userId="bffb81fe-d4bf-4c49-a4e4-d96836804568" providerId="ADAL" clId="{C4C1B7BE-F811-4D0B-ACA9-EEAED189971A}" dt="2026-07-09T17:40:59.953" v="150" actId="21"/>
          <ac:spMkLst>
            <pc:docMk/>
            <pc:sldMk cId="3384405271" sldId="260"/>
            <ac:spMk id="5" creationId="{9DC629E7-6377-F094-6039-D1ECD6797BB2}"/>
          </ac:spMkLst>
        </pc:spChg>
        <pc:spChg chg="add mod">
          <ac:chgData name="Mario Gugea (2505373)" userId="bffb81fe-d4bf-4c49-a4e4-d96836804568" providerId="ADAL" clId="{C4C1B7BE-F811-4D0B-ACA9-EEAED189971A}" dt="2026-07-09T17:42:24.647" v="174" actId="1076"/>
          <ac:spMkLst>
            <pc:docMk/>
            <pc:sldMk cId="3384405271" sldId="260"/>
            <ac:spMk id="7" creationId="{81DF6232-0D5D-4E67-AF61-CCDF35B2F6E4}"/>
          </ac:spMkLst>
        </pc:spChg>
        <pc:spChg chg="add mod">
          <ac:chgData name="Mario Gugea (2505373)" userId="bffb81fe-d4bf-4c49-a4e4-d96836804568" providerId="ADAL" clId="{C4C1B7BE-F811-4D0B-ACA9-EEAED189971A}" dt="2026-07-09T17:43:19.568" v="182" actId="1076"/>
          <ac:spMkLst>
            <pc:docMk/>
            <pc:sldMk cId="3384405271" sldId="260"/>
            <ac:spMk id="8" creationId="{CCC67A0C-344D-5641-1E40-277AC65FDF93}"/>
          </ac:spMkLst>
        </pc:spChg>
        <pc:spChg chg="add mod">
          <ac:chgData name="Mario Gugea (2505373)" userId="bffb81fe-d4bf-4c49-a4e4-d96836804568" providerId="ADAL" clId="{C4C1B7BE-F811-4D0B-ACA9-EEAED189971A}" dt="2026-07-09T17:44:00.619" v="191" actId="1076"/>
          <ac:spMkLst>
            <pc:docMk/>
            <pc:sldMk cId="3384405271" sldId="260"/>
            <ac:spMk id="9" creationId="{FE04926B-1C87-1EBE-8370-EC0244CF3B47}"/>
          </ac:spMkLst>
        </pc:spChg>
        <pc:picChg chg="add mod">
          <ac:chgData name="Mario Gugea (2505373)" userId="bffb81fe-d4bf-4c49-a4e4-d96836804568" providerId="ADAL" clId="{C4C1B7BE-F811-4D0B-ACA9-EEAED189971A}" dt="2026-07-09T17:41:35.889" v="158" actId="1076"/>
          <ac:picMkLst>
            <pc:docMk/>
            <pc:sldMk cId="3384405271" sldId="260"/>
            <ac:picMk id="6" creationId="{55E7882C-153C-CDA2-3CB0-C85D4642E745}"/>
          </ac:picMkLst>
        </pc:picChg>
      </pc:sldChg>
      <pc:sldChg chg="addSp modSp mod">
        <pc:chgData name="Mario Gugea (2505373)" userId="bffb81fe-d4bf-4c49-a4e4-d96836804568" providerId="ADAL" clId="{C4C1B7BE-F811-4D0B-ACA9-EEAED189971A}" dt="2026-07-09T17:47:02.225" v="224" actId="1076"/>
        <pc:sldMkLst>
          <pc:docMk/>
          <pc:sldMk cId="2046577396" sldId="261"/>
        </pc:sldMkLst>
        <pc:spChg chg="add mod">
          <ac:chgData name="Mario Gugea (2505373)" userId="bffb81fe-d4bf-4c49-a4e4-d96836804568" providerId="ADAL" clId="{C4C1B7BE-F811-4D0B-ACA9-EEAED189971A}" dt="2026-07-09T17:45:32.410" v="210" actId="1076"/>
          <ac:spMkLst>
            <pc:docMk/>
            <pc:sldMk cId="2046577396" sldId="261"/>
            <ac:spMk id="5" creationId="{BDFA8137-53BF-BFE6-A85D-B10B470113DD}"/>
          </ac:spMkLst>
        </pc:spChg>
        <pc:spChg chg="add mod">
          <ac:chgData name="Mario Gugea (2505373)" userId="bffb81fe-d4bf-4c49-a4e4-d96836804568" providerId="ADAL" clId="{C4C1B7BE-F811-4D0B-ACA9-EEAED189971A}" dt="2026-07-09T17:46:15.969" v="216" actId="1076"/>
          <ac:spMkLst>
            <pc:docMk/>
            <pc:sldMk cId="2046577396" sldId="261"/>
            <ac:spMk id="6" creationId="{E35353E8-B14C-05A8-8556-DAAD06462B3A}"/>
          </ac:spMkLst>
        </pc:spChg>
        <pc:spChg chg="add mod">
          <ac:chgData name="Mario Gugea (2505373)" userId="bffb81fe-d4bf-4c49-a4e4-d96836804568" providerId="ADAL" clId="{C4C1B7BE-F811-4D0B-ACA9-EEAED189971A}" dt="2026-07-09T17:47:02.225" v="224" actId="1076"/>
          <ac:spMkLst>
            <pc:docMk/>
            <pc:sldMk cId="2046577396" sldId="261"/>
            <ac:spMk id="7" creationId="{8925476F-9723-F526-1B46-17AB5E7898E0}"/>
          </ac:spMkLst>
        </pc:spChg>
        <pc:picChg chg="add mod">
          <ac:chgData name="Mario Gugea (2505373)" userId="bffb81fe-d4bf-4c49-a4e4-d96836804568" providerId="ADAL" clId="{C4C1B7BE-F811-4D0B-ACA9-EEAED189971A}" dt="2026-07-09T17:41:10.864" v="152"/>
          <ac:picMkLst>
            <pc:docMk/>
            <pc:sldMk cId="2046577396" sldId="261"/>
            <ac:picMk id="4" creationId="{A176823B-1B0B-5E98-1BCF-E1841423F456}"/>
          </ac:picMkLst>
        </pc:picChg>
      </pc:sldChg>
      <pc:sldChg chg="addSp modSp mod">
        <pc:chgData name="Mario Gugea (2505373)" userId="bffb81fe-d4bf-4c49-a4e4-d96836804568" providerId="ADAL" clId="{C4C1B7BE-F811-4D0B-ACA9-EEAED189971A}" dt="2026-07-09T17:49:54.956" v="244" actId="1076"/>
        <pc:sldMkLst>
          <pc:docMk/>
          <pc:sldMk cId="313304747" sldId="262"/>
        </pc:sldMkLst>
        <pc:spChg chg="add mod">
          <ac:chgData name="Mario Gugea (2505373)" userId="bffb81fe-d4bf-4c49-a4e4-d96836804568" providerId="ADAL" clId="{C4C1B7BE-F811-4D0B-ACA9-EEAED189971A}" dt="2026-07-09T17:48:25.274" v="231" actId="1076"/>
          <ac:spMkLst>
            <pc:docMk/>
            <pc:sldMk cId="313304747" sldId="262"/>
            <ac:spMk id="5" creationId="{70B8AF2B-37C4-F2FA-612F-FF9E45D0F4A5}"/>
          </ac:spMkLst>
        </pc:spChg>
        <pc:spChg chg="add mod">
          <ac:chgData name="Mario Gugea (2505373)" userId="bffb81fe-d4bf-4c49-a4e4-d96836804568" providerId="ADAL" clId="{C4C1B7BE-F811-4D0B-ACA9-EEAED189971A}" dt="2026-07-09T17:49:08.506" v="238" actId="1076"/>
          <ac:spMkLst>
            <pc:docMk/>
            <pc:sldMk cId="313304747" sldId="262"/>
            <ac:spMk id="6" creationId="{D62FE329-4B38-BC3B-F682-AC9A9CB18D87}"/>
          </ac:spMkLst>
        </pc:spChg>
        <pc:spChg chg="add mod">
          <ac:chgData name="Mario Gugea (2505373)" userId="bffb81fe-d4bf-4c49-a4e4-d96836804568" providerId="ADAL" clId="{C4C1B7BE-F811-4D0B-ACA9-EEAED189971A}" dt="2026-07-09T17:49:54.956" v="244" actId="1076"/>
          <ac:spMkLst>
            <pc:docMk/>
            <pc:sldMk cId="313304747" sldId="262"/>
            <ac:spMk id="7" creationId="{CA028EF5-7D71-03A9-C330-EA9CB327E95E}"/>
          </ac:spMkLst>
        </pc:spChg>
        <pc:picChg chg="add mod">
          <ac:chgData name="Mario Gugea (2505373)" userId="bffb81fe-d4bf-4c49-a4e4-d96836804568" providerId="ADAL" clId="{C4C1B7BE-F811-4D0B-ACA9-EEAED189971A}" dt="2026-07-09T17:48:26.003" v="232" actId="1076"/>
          <ac:picMkLst>
            <pc:docMk/>
            <pc:sldMk cId="313304747" sldId="262"/>
            <ac:picMk id="4" creationId="{90CB0413-352C-79B6-F701-A1D5A6AEED29}"/>
          </ac:picMkLst>
        </pc:picChg>
      </pc:sldChg>
      <pc:sldChg chg="addSp modSp mod">
        <pc:chgData name="Mario Gugea (2505373)" userId="bffb81fe-d4bf-4c49-a4e4-d96836804568" providerId="ADAL" clId="{C4C1B7BE-F811-4D0B-ACA9-EEAED189971A}" dt="2026-07-09T17:53:38.670" v="273" actId="1076"/>
        <pc:sldMkLst>
          <pc:docMk/>
          <pc:sldMk cId="2934899642" sldId="263"/>
        </pc:sldMkLst>
        <pc:spChg chg="add mod">
          <ac:chgData name="Mario Gugea (2505373)" userId="bffb81fe-d4bf-4c49-a4e4-d96836804568" providerId="ADAL" clId="{C4C1B7BE-F811-4D0B-ACA9-EEAED189971A}" dt="2026-07-09T17:51:14.509" v="252" actId="1076"/>
          <ac:spMkLst>
            <pc:docMk/>
            <pc:sldMk cId="2934899642" sldId="263"/>
            <ac:spMk id="5" creationId="{192EC5E1-43B8-A254-609F-05A527F0AF29}"/>
          </ac:spMkLst>
        </pc:spChg>
        <pc:spChg chg="add mod">
          <ac:chgData name="Mario Gugea (2505373)" userId="bffb81fe-d4bf-4c49-a4e4-d96836804568" providerId="ADAL" clId="{C4C1B7BE-F811-4D0B-ACA9-EEAED189971A}" dt="2026-07-09T17:53:00.566" v="267" actId="313"/>
          <ac:spMkLst>
            <pc:docMk/>
            <pc:sldMk cId="2934899642" sldId="263"/>
            <ac:spMk id="6" creationId="{C25FBF1F-1F43-A7FE-0B50-094EE8AB7A72}"/>
          </ac:spMkLst>
        </pc:spChg>
        <pc:spChg chg="add mod">
          <ac:chgData name="Mario Gugea (2505373)" userId="bffb81fe-d4bf-4c49-a4e4-d96836804568" providerId="ADAL" clId="{C4C1B7BE-F811-4D0B-ACA9-EEAED189971A}" dt="2026-07-09T17:53:38.670" v="273" actId="1076"/>
          <ac:spMkLst>
            <pc:docMk/>
            <pc:sldMk cId="2934899642" sldId="263"/>
            <ac:spMk id="7" creationId="{8694A183-F672-6508-7827-0C8C283C9E53}"/>
          </ac:spMkLst>
        </pc:spChg>
        <pc:picChg chg="add mod">
          <ac:chgData name="Mario Gugea (2505373)" userId="bffb81fe-d4bf-4c49-a4e4-d96836804568" providerId="ADAL" clId="{C4C1B7BE-F811-4D0B-ACA9-EEAED189971A}" dt="2026-07-09T17:51:20.173" v="254" actId="1076"/>
          <ac:picMkLst>
            <pc:docMk/>
            <pc:sldMk cId="2934899642" sldId="263"/>
            <ac:picMk id="4" creationId="{AFB8AE33-6985-AFB1-88C8-9C6F71477532}"/>
          </ac:picMkLst>
        </pc:picChg>
      </pc:sldChg>
      <pc:sldChg chg="addSp modSp new mod">
        <pc:chgData name="Mario Gugea (2505373)" userId="bffb81fe-d4bf-4c49-a4e4-d96836804568" providerId="ADAL" clId="{C4C1B7BE-F811-4D0B-ACA9-EEAED189971A}" dt="2026-07-09T17:56:45.838" v="375" actId="1076"/>
        <pc:sldMkLst>
          <pc:docMk/>
          <pc:sldMk cId="1437766789" sldId="264"/>
        </pc:sldMkLst>
        <pc:spChg chg="add mod">
          <ac:chgData name="Mario Gugea (2505373)" userId="bffb81fe-d4bf-4c49-a4e4-d96836804568" providerId="ADAL" clId="{C4C1B7BE-F811-4D0B-ACA9-EEAED189971A}" dt="2026-07-09T17:55:00.409" v="281" actId="1076"/>
          <ac:spMkLst>
            <pc:docMk/>
            <pc:sldMk cId="1437766789" sldId="264"/>
            <ac:spMk id="5" creationId="{9CA7ACD2-5F34-9180-40AA-806865C3E3E7}"/>
          </ac:spMkLst>
        </pc:spChg>
        <pc:spChg chg="add mod">
          <ac:chgData name="Mario Gugea (2505373)" userId="bffb81fe-d4bf-4c49-a4e4-d96836804568" providerId="ADAL" clId="{C4C1B7BE-F811-4D0B-ACA9-EEAED189971A}" dt="2026-07-09T17:55:54.032" v="364" actId="1076"/>
          <ac:spMkLst>
            <pc:docMk/>
            <pc:sldMk cId="1437766789" sldId="264"/>
            <ac:spMk id="6" creationId="{25042ACC-D178-3051-F858-0D418E8FA269}"/>
          </ac:spMkLst>
        </pc:spChg>
        <pc:spChg chg="add mod">
          <ac:chgData name="Mario Gugea (2505373)" userId="bffb81fe-d4bf-4c49-a4e4-d96836804568" providerId="ADAL" clId="{C4C1B7BE-F811-4D0B-ACA9-EEAED189971A}" dt="2026-07-09T17:56:45.838" v="375" actId="1076"/>
          <ac:spMkLst>
            <pc:docMk/>
            <pc:sldMk cId="1437766789" sldId="264"/>
            <ac:spMk id="7" creationId="{6BFF73FF-0A88-26AC-2285-7F282DE35717}"/>
          </ac:spMkLst>
        </pc:spChg>
        <pc:picChg chg="add mod">
          <ac:chgData name="Mario Gugea (2505373)" userId="bffb81fe-d4bf-4c49-a4e4-d96836804568" providerId="ADAL" clId="{C4C1B7BE-F811-4D0B-ACA9-EEAED189971A}" dt="2026-07-09T17:56:41.215" v="374" actId="1076"/>
          <ac:picMkLst>
            <pc:docMk/>
            <pc:sldMk cId="1437766789" sldId="264"/>
            <ac:picMk id="4" creationId="{F2BB43C7-C289-D816-A6B1-27C5405646D7}"/>
          </ac:picMkLst>
        </pc:picChg>
      </pc:sldChg>
      <pc:sldChg chg="addSp modSp new mod">
        <pc:chgData name="Mario Gugea (2505373)" userId="bffb81fe-d4bf-4c49-a4e4-d96836804568" providerId="ADAL" clId="{C4C1B7BE-F811-4D0B-ACA9-EEAED189971A}" dt="2026-07-09T18:02:50.723" v="402" actId="20577"/>
        <pc:sldMkLst>
          <pc:docMk/>
          <pc:sldMk cId="2271519335" sldId="265"/>
        </pc:sldMkLst>
        <pc:spChg chg="add mod">
          <ac:chgData name="Mario Gugea (2505373)" userId="bffb81fe-d4bf-4c49-a4e4-d96836804568" providerId="ADAL" clId="{C4C1B7BE-F811-4D0B-ACA9-EEAED189971A}" dt="2026-07-09T17:58:43.408" v="384" actId="1076"/>
          <ac:spMkLst>
            <pc:docMk/>
            <pc:sldMk cId="2271519335" sldId="265"/>
            <ac:spMk id="5" creationId="{38DDBD4A-6969-BCF8-F1DA-D37B78EA3D96}"/>
          </ac:spMkLst>
        </pc:spChg>
        <pc:spChg chg="add mod">
          <ac:chgData name="Mario Gugea (2505373)" userId="bffb81fe-d4bf-4c49-a4e4-d96836804568" providerId="ADAL" clId="{C4C1B7BE-F811-4D0B-ACA9-EEAED189971A}" dt="2026-07-09T18:02:50.723" v="402" actId="20577"/>
          <ac:spMkLst>
            <pc:docMk/>
            <pc:sldMk cId="2271519335" sldId="265"/>
            <ac:spMk id="6" creationId="{1C7019E5-EDCE-4F41-6882-516A2C5DAEA4}"/>
          </ac:spMkLst>
        </pc:spChg>
        <pc:spChg chg="add mod">
          <ac:chgData name="Mario Gugea (2505373)" userId="bffb81fe-d4bf-4c49-a4e4-d96836804568" providerId="ADAL" clId="{C4C1B7BE-F811-4D0B-ACA9-EEAED189971A}" dt="2026-07-09T18:00:29.401" v="398" actId="1076"/>
          <ac:spMkLst>
            <pc:docMk/>
            <pc:sldMk cId="2271519335" sldId="265"/>
            <ac:spMk id="7" creationId="{3F765D56-F169-7173-A69E-919C3513ED5B}"/>
          </ac:spMkLst>
        </pc:spChg>
        <pc:picChg chg="add mod">
          <ac:chgData name="Mario Gugea (2505373)" userId="bffb81fe-d4bf-4c49-a4e4-d96836804568" providerId="ADAL" clId="{C4C1B7BE-F811-4D0B-ACA9-EEAED189971A}" dt="2026-07-09T17:41:23.758" v="156"/>
          <ac:picMkLst>
            <pc:docMk/>
            <pc:sldMk cId="2271519335" sldId="265"/>
            <ac:picMk id="4" creationId="{0002E3A2-34F1-9B57-ACBB-A9B8114E8B9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8054F-C10F-4209-D826-5AD159122C9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0FFE392-83A9-F1D2-D208-7B74FA90D9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8BE2392-42A6-51F5-C1AA-C03AFA468169}"/>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5" name="Footer Placeholder 4">
            <a:extLst>
              <a:ext uri="{FF2B5EF4-FFF2-40B4-BE49-F238E27FC236}">
                <a16:creationId xmlns:a16="http://schemas.microsoft.com/office/drawing/2014/main" id="{396587CD-0C37-B32E-0536-F0FDC4319B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93222C-B54A-DD17-44E7-89E3DFEC2633}"/>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974958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1B80-A572-1C6B-0441-1A20D0ECA25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478D007-45C6-4E7D-0092-87C80D68E4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8F157-0B63-4F48-A0DE-E781358225D9}"/>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5" name="Footer Placeholder 4">
            <a:extLst>
              <a:ext uri="{FF2B5EF4-FFF2-40B4-BE49-F238E27FC236}">
                <a16:creationId xmlns:a16="http://schemas.microsoft.com/office/drawing/2014/main" id="{BDED0F47-4317-AF11-84CD-91FE8D17B7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50A065A-2E31-0FD0-6BD8-0179FF0EDCF3}"/>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2364441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C450E-CF66-EA12-626F-401CE46042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F7965DD-0966-73CC-B944-9C8443F792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151E90-3669-BD9F-E5DC-34E305CE8040}"/>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5" name="Footer Placeholder 4">
            <a:extLst>
              <a:ext uri="{FF2B5EF4-FFF2-40B4-BE49-F238E27FC236}">
                <a16:creationId xmlns:a16="http://schemas.microsoft.com/office/drawing/2014/main" id="{41B1A927-1B74-2476-EF99-FD2213432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C9C887-FBC2-B6D9-FF16-F818EDFFFE6C}"/>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7874463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42EA-1265-5BF5-8CFB-B3DB3EB65B4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DFA4D86-92FF-117B-9FB6-9A8DFE6A4E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D5DFB9D-6101-A403-DE37-3EE959A05A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C86C02D-AA22-A5AB-D252-F370D17A90A1}"/>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6" name="Footer Placeholder 5">
            <a:extLst>
              <a:ext uri="{FF2B5EF4-FFF2-40B4-BE49-F238E27FC236}">
                <a16:creationId xmlns:a16="http://schemas.microsoft.com/office/drawing/2014/main" id="{6FB93AF7-C36C-2FD5-197A-AEA7E09453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461C85-505E-60D6-47C4-28F9B3BCE7A0}"/>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1069908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B259F-206B-CD56-9FF3-ECD6F6720AF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1017A7D-A4BD-C1D0-E734-B10B929181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330A438-D4CC-4B61-B1A6-71F0F576B6C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A8AC953-019D-A511-60D7-367F861CFB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8875087-701F-1F1F-9ABF-F4CB7FD48DA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357E78C-BDBE-3B7B-D5D9-9CC875EE0E61}"/>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8" name="Footer Placeholder 7">
            <a:extLst>
              <a:ext uri="{FF2B5EF4-FFF2-40B4-BE49-F238E27FC236}">
                <a16:creationId xmlns:a16="http://schemas.microsoft.com/office/drawing/2014/main" id="{354A6B26-F8C2-8D1F-4DF9-52151BBED7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E9E8BA6-8D10-70AA-7283-CF624EF2F68D}"/>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14359659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7CE97-57E4-437D-28F1-075F78C805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27D501E-1B27-1B69-57BB-B72A5733E4A3}"/>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4" name="Footer Placeholder 3">
            <a:extLst>
              <a:ext uri="{FF2B5EF4-FFF2-40B4-BE49-F238E27FC236}">
                <a16:creationId xmlns:a16="http://schemas.microsoft.com/office/drawing/2014/main" id="{01FF7F59-CDAB-0A90-B6ED-5454910A71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9131212-D830-BF7C-7C41-F8178A44DECB}"/>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2093276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FBB40E-6315-12CF-F36A-C498ADB06430}"/>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3" name="Footer Placeholder 2">
            <a:extLst>
              <a:ext uri="{FF2B5EF4-FFF2-40B4-BE49-F238E27FC236}">
                <a16:creationId xmlns:a16="http://schemas.microsoft.com/office/drawing/2014/main" id="{38EA553E-2A8B-D864-BEB5-794E0EF0987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5AE4080-E07C-A245-45E0-A31D1E552619}"/>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1800387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17BA2-CBD2-FECD-C63E-5E211C68E0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01DD5D2-DE0D-35BF-CFD7-168F150664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2302EE9-F9B9-EA41-992A-3FCD1DEA08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B355BC-F033-FBC9-1C3F-96129D166E45}"/>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6" name="Footer Placeholder 5">
            <a:extLst>
              <a:ext uri="{FF2B5EF4-FFF2-40B4-BE49-F238E27FC236}">
                <a16:creationId xmlns:a16="http://schemas.microsoft.com/office/drawing/2014/main" id="{8FD10C9F-5762-6787-AB19-03B72F7EF9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984B93-803A-EE6D-2299-C3505A817DF5}"/>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25673817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1D982-6B0A-F85C-7E91-30CCFCEAE1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A0692B-B36C-2851-7EAA-396A7F938C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24E8F90-FC1A-A98C-8D13-84D8F58DFC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23E2C6-E305-21DE-66D6-D2670FAB4905}"/>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6" name="Footer Placeholder 5">
            <a:extLst>
              <a:ext uri="{FF2B5EF4-FFF2-40B4-BE49-F238E27FC236}">
                <a16:creationId xmlns:a16="http://schemas.microsoft.com/office/drawing/2014/main" id="{328ABD40-8D09-2866-F409-C0A9A9F1A1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0A2178-9D40-753A-05B8-646417334A79}"/>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1614362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3811CF-80A9-79D8-C130-7C217E9E79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55F901B-398C-4E38-C2A3-5885ACB5CF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E5F2EB-35C8-B52B-2B1C-907256A1E4B1}"/>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5" name="Footer Placeholder 4">
            <a:extLst>
              <a:ext uri="{FF2B5EF4-FFF2-40B4-BE49-F238E27FC236}">
                <a16:creationId xmlns:a16="http://schemas.microsoft.com/office/drawing/2014/main" id="{AC5C0FC1-6281-AFEC-4215-FA0789DD61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D3B675-7CAF-4BCC-383C-7419961DB7FB}"/>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35535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37A666-1004-2468-6817-374450897E8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20403CE-5625-F756-5101-D87342328E7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F09D8F2-BFAB-E11E-2362-875B24492983}"/>
              </a:ext>
            </a:extLst>
          </p:cNvPr>
          <p:cNvSpPr>
            <a:spLocks noGrp="1"/>
          </p:cNvSpPr>
          <p:nvPr>
            <p:ph type="dt" sz="half" idx="10"/>
          </p:nvPr>
        </p:nvSpPr>
        <p:spPr/>
        <p:txBody>
          <a:bodyPr/>
          <a:lstStyle/>
          <a:p>
            <a:fld id="{00070524-32D8-41E3-AF96-7DA8633E5C19}" type="datetimeFigureOut">
              <a:rPr lang="en-US" smtClean="0"/>
              <a:t>7/9/2026</a:t>
            </a:fld>
            <a:endParaRPr lang="en-US"/>
          </a:p>
        </p:txBody>
      </p:sp>
      <p:sp>
        <p:nvSpPr>
          <p:cNvPr id="5" name="Footer Placeholder 4">
            <a:extLst>
              <a:ext uri="{FF2B5EF4-FFF2-40B4-BE49-F238E27FC236}">
                <a16:creationId xmlns:a16="http://schemas.microsoft.com/office/drawing/2014/main" id="{970E140B-4922-08E4-B3C4-41435B9782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321FC8-6AF4-062A-2AAD-1706C1183494}"/>
              </a:ext>
            </a:extLst>
          </p:cNvPr>
          <p:cNvSpPr>
            <a:spLocks noGrp="1"/>
          </p:cNvSpPr>
          <p:nvPr>
            <p:ph type="sldNum" sz="quarter" idx="12"/>
          </p:nvPr>
        </p:nvSpPr>
        <p:spPr/>
        <p:txBody>
          <a:bodyPr/>
          <a:lstStyle/>
          <a:p>
            <a:fld id="{9F0A3F92-A369-4E28-82FF-7184A81E509C}" type="slidenum">
              <a:rPr lang="en-US" smtClean="0"/>
              <a:t>‹#›</a:t>
            </a:fld>
            <a:endParaRPr lang="en-US"/>
          </a:p>
        </p:txBody>
      </p:sp>
    </p:spTree>
    <p:extLst>
      <p:ext uri="{BB962C8B-B14F-4D97-AF65-F5344CB8AC3E}">
        <p14:creationId xmlns:p14="http://schemas.microsoft.com/office/powerpoint/2010/main" val="7040378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F7FE40-021D-A8C9-CD1A-FD486854D6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D74E6C1-2E5E-E505-A532-6624EF0198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82C17CC-6FBD-1C8F-8078-DCA7B76DE84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0070524-32D8-41E3-AF96-7DA8633E5C19}" type="datetimeFigureOut">
              <a:rPr lang="en-US" smtClean="0"/>
              <a:t>7/9/2026</a:t>
            </a:fld>
            <a:endParaRPr lang="en-US"/>
          </a:p>
        </p:txBody>
      </p:sp>
      <p:sp>
        <p:nvSpPr>
          <p:cNvPr id="5" name="Footer Placeholder 4">
            <a:extLst>
              <a:ext uri="{FF2B5EF4-FFF2-40B4-BE49-F238E27FC236}">
                <a16:creationId xmlns:a16="http://schemas.microsoft.com/office/drawing/2014/main" id="{0EC21A45-154A-8FF6-9312-BF6896A3D4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0401EEC-EC8F-5B25-28C9-21821613DC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0A3F92-A369-4E28-82FF-7184A81E509C}" type="slidenum">
              <a:rPr lang="en-US" smtClean="0"/>
              <a:t>‹#›</a:t>
            </a:fld>
            <a:endParaRPr lang="en-US"/>
          </a:p>
        </p:txBody>
      </p:sp>
    </p:spTree>
    <p:extLst>
      <p:ext uri="{BB962C8B-B14F-4D97-AF65-F5344CB8AC3E}">
        <p14:creationId xmlns:p14="http://schemas.microsoft.com/office/powerpoint/2010/main" val="33376466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xels.com/search/background/"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E97DCF61-6506-50D7-CD4B-687EBE833CE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12192000" cy="6858000"/>
          </a:xfrm>
          <a:prstGeom prst="rect">
            <a:avLst/>
          </a:prstGeom>
        </p:spPr>
      </p:pic>
      <p:sp>
        <p:nvSpPr>
          <p:cNvPr id="19" name="TextBox 18">
            <a:extLst>
              <a:ext uri="{FF2B5EF4-FFF2-40B4-BE49-F238E27FC236}">
                <a16:creationId xmlns:a16="http://schemas.microsoft.com/office/drawing/2014/main" id="{BEBB9B15-453B-7283-F055-C095660B21A9}"/>
              </a:ext>
            </a:extLst>
          </p:cNvPr>
          <p:cNvSpPr txBox="1"/>
          <p:nvPr/>
        </p:nvSpPr>
        <p:spPr>
          <a:xfrm>
            <a:off x="220436" y="800100"/>
            <a:ext cx="11740243" cy="3046988"/>
          </a:xfrm>
          <a:prstGeom prst="rect">
            <a:avLst/>
          </a:prstGeom>
          <a:noFill/>
        </p:spPr>
        <p:txBody>
          <a:bodyPr wrap="square" rtlCol="0">
            <a:spAutoFit/>
          </a:bodyPr>
          <a:lstStyle/>
          <a:p>
            <a:pPr algn="ctr"/>
            <a:r>
              <a:rPr lang="en-US" sz="2400" b="1" dirty="0">
                <a:solidFill>
                  <a:schemeClr val="bg1"/>
                </a:solidFill>
              </a:rPr>
              <a:t>                     Global Auto Imports Ltd – Business Plan Presentation</a:t>
            </a:r>
            <a:r>
              <a:rPr lang="en-US" sz="2400" dirty="0">
                <a:solidFill>
                  <a:schemeClr val="bg1"/>
                </a:solidFill>
              </a:rPr>
              <a:t>                       </a:t>
            </a:r>
            <a:r>
              <a:rPr lang="en-US" sz="2400" b="1" dirty="0" err="1">
                <a:solidFill>
                  <a:schemeClr val="bg1"/>
                </a:solidFill>
              </a:rPr>
              <a:t>Programme</a:t>
            </a:r>
            <a:r>
              <a:rPr lang="en-US" sz="2400" b="1" dirty="0">
                <a:solidFill>
                  <a:schemeClr val="bg1"/>
                </a:solidFill>
              </a:rPr>
              <a:t> of Study</a:t>
            </a:r>
            <a:r>
              <a:rPr lang="en-US" sz="2400" dirty="0">
                <a:solidFill>
                  <a:schemeClr val="bg1"/>
                </a:solidFill>
              </a:rPr>
              <a:t>: Certificate in Higher Education (Business Skills for the  Workplace)                                                                                                                                                     </a:t>
            </a:r>
            <a:r>
              <a:rPr lang="en-US" sz="2400" b="1" dirty="0">
                <a:solidFill>
                  <a:schemeClr val="bg1"/>
                </a:solidFill>
              </a:rPr>
              <a:t>Module: LCLM4006 </a:t>
            </a:r>
            <a:r>
              <a:rPr lang="en-US" sz="2400" dirty="0">
                <a:solidFill>
                  <a:schemeClr val="bg1"/>
                </a:solidFill>
              </a:rPr>
              <a:t>– Enterprise &amp; Entrepreneurship                                                        </a:t>
            </a:r>
            <a:r>
              <a:rPr lang="en-US" sz="2400" b="1" dirty="0">
                <a:solidFill>
                  <a:schemeClr val="bg1"/>
                </a:solidFill>
              </a:rPr>
              <a:t>Assignment:</a:t>
            </a:r>
            <a:r>
              <a:rPr lang="en-US" sz="2400" dirty="0">
                <a:solidFill>
                  <a:schemeClr val="bg1"/>
                </a:solidFill>
              </a:rPr>
              <a:t> Business Plan presentation – New Car Dealership in the UK                                                 </a:t>
            </a:r>
            <a:r>
              <a:rPr lang="en-US" sz="2400" b="1" dirty="0">
                <a:solidFill>
                  <a:schemeClr val="bg1"/>
                </a:solidFill>
              </a:rPr>
              <a:t>Student</a:t>
            </a:r>
            <a:r>
              <a:rPr lang="en-US" sz="2400" dirty="0">
                <a:solidFill>
                  <a:schemeClr val="bg1"/>
                </a:solidFill>
              </a:rPr>
              <a:t>: Mario Elian Gugea</a:t>
            </a:r>
          </a:p>
          <a:p>
            <a:pPr algn="ctr"/>
            <a:r>
              <a:rPr lang="en-US" sz="2400" b="1" dirty="0">
                <a:solidFill>
                  <a:schemeClr val="bg1"/>
                </a:solidFill>
              </a:rPr>
              <a:t>Student</a:t>
            </a:r>
            <a:r>
              <a:rPr lang="en-US" sz="2400" dirty="0">
                <a:solidFill>
                  <a:schemeClr val="bg1"/>
                </a:solidFill>
              </a:rPr>
              <a:t> ID: 2505373                                                                                                                              </a:t>
            </a:r>
            <a:r>
              <a:rPr lang="en-US" sz="2400" b="1" dirty="0">
                <a:solidFill>
                  <a:schemeClr val="bg1"/>
                </a:solidFill>
              </a:rPr>
              <a:t>Lecturer</a:t>
            </a:r>
            <a:r>
              <a:rPr lang="en-US" sz="2400" dirty="0">
                <a:solidFill>
                  <a:schemeClr val="bg1"/>
                </a:solidFill>
              </a:rPr>
              <a:t>: Rebecca Stewart</a:t>
            </a:r>
          </a:p>
        </p:txBody>
      </p:sp>
      <p:sp>
        <p:nvSpPr>
          <p:cNvPr id="20" name="TextBox 19">
            <a:extLst>
              <a:ext uri="{FF2B5EF4-FFF2-40B4-BE49-F238E27FC236}">
                <a16:creationId xmlns:a16="http://schemas.microsoft.com/office/drawing/2014/main" id="{D11FE58D-F6B1-7E95-0284-463BF411E44E}"/>
              </a:ext>
            </a:extLst>
          </p:cNvPr>
          <p:cNvSpPr txBox="1"/>
          <p:nvPr/>
        </p:nvSpPr>
        <p:spPr>
          <a:xfrm>
            <a:off x="1122369" y="5292715"/>
            <a:ext cx="8923565" cy="1292662"/>
          </a:xfrm>
          <a:prstGeom prst="rect">
            <a:avLst/>
          </a:prstGeom>
          <a:noFill/>
        </p:spPr>
        <p:txBody>
          <a:bodyPr wrap="square" rtlCol="0">
            <a:spAutoFit/>
          </a:bodyPr>
          <a:lstStyle/>
          <a:p>
            <a:r>
              <a:rPr lang="en-US" sz="2000" b="1" i="1" dirty="0">
                <a:solidFill>
                  <a:schemeClr val="bg1"/>
                </a:solidFill>
                <a:effectLst/>
              </a:rPr>
              <a:t>Good afternoon ,My name is Mario Elian Gugea, and today I will present my business plan for Global Auto Imports Ltd, a new vehicle sourcing and import dealership based in Birmingham</a:t>
            </a:r>
            <a:r>
              <a:rPr lang="en-US" dirty="0">
                <a:effectLst/>
              </a:rPr>
              <a:t>.”</a:t>
            </a:r>
            <a:endParaRPr lang="en-US" dirty="0"/>
          </a:p>
          <a:p>
            <a:endParaRPr lang="en-US" dirty="0"/>
          </a:p>
        </p:txBody>
      </p:sp>
    </p:spTree>
    <p:extLst>
      <p:ext uri="{BB962C8B-B14F-4D97-AF65-F5344CB8AC3E}">
        <p14:creationId xmlns:p14="http://schemas.microsoft.com/office/powerpoint/2010/main" val="4265032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Textured blue background">
            <a:extLst>
              <a:ext uri="{FF2B5EF4-FFF2-40B4-BE49-F238E27FC236}">
                <a16:creationId xmlns:a16="http://schemas.microsoft.com/office/drawing/2014/main" id="{80D7F35E-8F33-B2B4-34BE-545A1E16ED3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
            <a:ext cx="12192000" cy="6858001"/>
          </a:xfrm>
        </p:spPr>
      </p:pic>
      <p:sp>
        <p:nvSpPr>
          <p:cNvPr id="10" name="TextBox 9">
            <a:extLst>
              <a:ext uri="{FF2B5EF4-FFF2-40B4-BE49-F238E27FC236}">
                <a16:creationId xmlns:a16="http://schemas.microsoft.com/office/drawing/2014/main" id="{0F539F9C-E815-8155-DB1C-CFB2C152B9E6}"/>
              </a:ext>
            </a:extLst>
          </p:cNvPr>
          <p:cNvSpPr txBox="1"/>
          <p:nvPr/>
        </p:nvSpPr>
        <p:spPr>
          <a:xfrm>
            <a:off x="3106993" y="157316"/>
            <a:ext cx="5978013" cy="584775"/>
          </a:xfrm>
          <a:prstGeom prst="rect">
            <a:avLst/>
          </a:prstGeom>
          <a:noFill/>
        </p:spPr>
        <p:txBody>
          <a:bodyPr wrap="square" rtlCol="0">
            <a:spAutoFit/>
          </a:bodyPr>
          <a:lstStyle/>
          <a:p>
            <a:r>
              <a:rPr lang="en-US" sz="3200" b="1" dirty="0">
                <a:solidFill>
                  <a:schemeClr val="bg1"/>
                </a:solidFill>
              </a:rPr>
              <a:t>Overview of the Business Idea</a:t>
            </a:r>
          </a:p>
        </p:txBody>
      </p:sp>
      <p:sp>
        <p:nvSpPr>
          <p:cNvPr id="11" name="TextBox 10">
            <a:extLst>
              <a:ext uri="{FF2B5EF4-FFF2-40B4-BE49-F238E27FC236}">
                <a16:creationId xmlns:a16="http://schemas.microsoft.com/office/drawing/2014/main" id="{A23E3C8F-6CDE-D986-BCE3-34CF0715F585}"/>
              </a:ext>
            </a:extLst>
          </p:cNvPr>
          <p:cNvSpPr txBox="1"/>
          <p:nvPr/>
        </p:nvSpPr>
        <p:spPr>
          <a:xfrm>
            <a:off x="762001" y="1278195"/>
            <a:ext cx="10913806" cy="3323987"/>
          </a:xfrm>
          <a:prstGeom prst="rect">
            <a:avLst/>
          </a:prstGeom>
          <a:noFill/>
        </p:spPr>
        <p:txBody>
          <a:bodyPr wrap="square" rtlCol="0">
            <a:spAutoFit/>
          </a:bodyPr>
          <a:lstStyle/>
          <a:p>
            <a:r>
              <a:rPr lang="en-US" sz="2400" b="1" dirty="0">
                <a:solidFill>
                  <a:schemeClr val="bg1"/>
                </a:solidFill>
                <a:effectLst/>
              </a:rPr>
              <a:t>Business Concept</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UK-based vehicle sourcing &amp; import service</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Customers order cars from global markets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Full-service import management: sourcing → shipping → customs → delivery</a:t>
            </a:r>
            <a:endParaRPr lang="en-US" sz="2400" dirty="0">
              <a:solidFill>
                <a:schemeClr val="bg1"/>
              </a:solidFill>
            </a:endParaRPr>
          </a:p>
          <a:p>
            <a:r>
              <a:rPr lang="en-US" sz="2400" b="1" dirty="0">
                <a:solidFill>
                  <a:schemeClr val="bg1"/>
                </a:solidFill>
                <a:effectLst/>
              </a:rPr>
              <a:t>Unique Selling Points (USPs)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Access to thousands of vehicles worldwide</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Personalized sourcing based on customer specifications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Complete end-to-end import support</a:t>
            </a:r>
            <a:endParaRPr lang="en-US" sz="2400" dirty="0">
              <a:solidFill>
                <a:schemeClr val="bg1"/>
              </a:solidFill>
            </a:endParaRPr>
          </a:p>
          <a:p>
            <a:endParaRPr lang="en-US" dirty="0"/>
          </a:p>
        </p:txBody>
      </p:sp>
      <p:sp>
        <p:nvSpPr>
          <p:cNvPr id="12" name="TextBox 11">
            <a:extLst>
              <a:ext uri="{FF2B5EF4-FFF2-40B4-BE49-F238E27FC236}">
                <a16:creationId xmlns:a16="http://schemas.microsoft.com/office/drawing/2014/main" id="{E94524EB-5CE6-0F66-678D-0A0D2934151F}"/>
              </a:ext>
            </a:extLst>
          </p:cNvPr>
          <p:cNvSpPr txBox="1"/>
          <p:nvPr/>
        </p:nvSpPr>
        <p:spPr>
          <a:xfrm>
            <a:off x="762001" y="4602182"/>
            <a:ext cx="10314039" cy="1323439"/>
          </a:xfrm>
          <a:prstGeom prst="rect">
            <a:avLst/>
          </a:prstGeom>
          <a:noFill/>
        </p:spPr>
        <p:txBody>
          <a:bodyPr wrap="square" rtlCol="0">
            <a:spAutoFit/>
          </a:bodyPr>
          <a:lstStyle/>
          <a:p>
            <a:r>
              <a:rPr lang="en-US" sz="2000" b="1" dirty="0">
                <a:solidFill>
                  <a:schemeClr val="bg1"/>
                </a:solidFill>
              </a:rPr>
              <a:t>Global Auto Imports Ltd is a specialist vehicle sourcing company that helps UK customers purchase cars from international markets. Unlike traditional dealerships, we offer personalized sourcing and access to vehicles worldwide, handling every stage of the import process.</a:t>
            </a:r>
          </a:p>
        </p:txBody>
      </p:sp>
    </p:spTree>
    <p:extLst>
      <p:ext uri="{BB962C8B-B14F-4D97-AF65-F5344CB8AC3E}">
        <p14:creationId xmlns:p14="http://schemas.microsoft.com/office/powerpoint/2010/main" val="3335786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8" descr="Textured blue background">
            <a:extLst>
              <a:ext uri="{FF2B5EF4-FFF2-40B4-BE49-F238E27FC236}">
                <a16:creationId xmlns:a16="http://schemas.microsoft.com/office/drawing/2014/main" id="{1DD576F4-4501-49B7-20DE-2A7D32F4D46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92000" cy="6858001"/>
          </a:xfrm>
        </p:spPr>
      </p:pic>
      <p:sp>
        <p:nvSpPr>
          <p:cNvPr id="8" name="TextBox 7">
            <a:extLst>
              <a:ext uri="{FF2B5EF4-FFF2-40B4-BE49-F238E27FC236}">
                <a16:creationId xmlns:a16="http://schemas.microsoft.com/office/drawing/2014/main" id="{2F23C46F-AE5A-0DC1-7359-93291A6F55FE}"/>
              </a:ext>
            </a:extLst>
          </p:cNvPr>
          <p:cNvSpPr txBox="1"/>
          <p:nvPr/>
        </p:nvSpPr>
        <p:spPr>
          <a:xfrm>
            <a:off x="2851354" y="253492"/>
            <a:ext cx="6489291" cy="523220"/>
          </a:xfrm>
          <a:prstGeom prst="rect">
            <a:avLst/>
          </a:prstGeom>
          <a:noFill/>
        </p:spPr>
        <p:txBody>
          <a:bodyPr wrap="square" rtlCol="0">
            <a:spAutoFit/>
          </a:bodyPr>
          <a:lstStyle/>
          <a:p>
            <a:r>
              <a:rPr lang="en-US" sz="2800" b="1" dirty="0">
                <a:solidFill>
                  <a:schemeClr val="bg1"/>
                </a:solidFill>
              </a:rPr>
              <a:t>Management Structure &amp; Legal Format</a:t>
            </a:r>
          </a:p>
        </p:txBody>
      </p:sp>
      <p:sp>
        <p:nvSpPr>
          <p:cNvPr id="10" name="TextBox 9">
            <a:extLst>
              <a:ext uri="{FF2B5EF4-FFF2-40B4-BE49-F238E27FC236}">
                <a16:creationId xmlns:a16="http://schemas.microsoft.com/office/drawing/2014/main" id="{DB901C78-137C-2B94-EA0A-3DB46957E2D4}"/>
              </a:ext>
            </a:extLst>
          </p:cNvPr>
          <p:cNvSpPr txBox="1"/>
          <p:nvPr/>
        </p:nvSpPr>
        <p:spPr>
          <a:xfrm>
            <a:off x="658762" y="1030205"/>
            <a:ext cx="8681883" cy="3693319"/>
          </a:xfrm>
          <a:prstGeom prst="rect">
            <a:avLst/>
          </a:prstGeom>
          <a:noFill/>
        </p:spPr>
        <p:txBody>
          <a:bodyPr wrap="square" rtlCol="0">
            <a:spAutoFit/>
          </a:bodyPr>
          <a:lstStyle/>
          <a:p>
            <a:r>
              <a:rPr lang="en-US" sz="2400" b="1" dirty="0">
                <a:solidFill>
                  <a:schemeClr val="bg1"/>
                </a:solidFill>
                <a:effectLst/>
              </a:rPr>
              <a:t>Legal Format</a:t>
            </a:r>
            <a:endParaRPr lang="en-US" sz="2400" dirty="0">
              <a:solidFill>
                <a:schemeClr val="bg1"/>
              </a:solidFill>
            </a:endParaRPr>
          </a:p>
          <a:p>
            <a:pPr marL="285750" indent="-285750">
              <a:buFont typeface="Arial" panose="020B0604020202020204" pitchFamily="34" charset="0"/>
              <a:buChar char="•"/>
            </a:pPr>
            <a:r>
              <a:rPr lang="en-US" sz="2400" dirty="0">
                <a:solidFill>
                  <a:schemeClr val="bg1"/>
                </a:solidFill>
                <a:effectLst/>
              </a:rPr>
              <a:t>Private Limited Company (Ltd)</a:t>
            </a:r>
            <a:endParaRPr lang="en-US" sz="2400" dirty="0">
              <a:solidFill>
                <a:schemeClr val="bg1"/>
              </a:solidFill>
            </a:endParaRPr>
          </a:p>
          <a:p>
            <a:pPr marL="285750" indent="-285750">
              <a:buFont typeface="Arial" panose="020B0604020202020204" pitchFamily="34" charset="0"/>
              <a:buChar char="•"/>
            </a:pPr>
            <a:r>
              <a:rPr lang="en-US" sz="2400" dirty="0">
                <a:solidFill>
                  <a:schemeClr val="bg1"/>
                </a:solidFill>
                <a:effectLst/>
              </a:rPr>
              <a:t>Provides limited liability &amp; professional credibility</a:t>
            </a:r>
            <a:endParaRPr lang="en-US" sz="2400" dirty="0">
              <a:solidFill>
                <a:schemeClr val="bg1"/>
              </a:solidFill>
            </a:endParaRPr>
          </a:p>
          <a:p>
            <a:r>
              <a:rPr lang="en-US" sz="2400" b="1" dirty="0">
                <a:solidFill>
                  <a:schemeClr val="bg1"/>
                </a:solidFill>
                <a:effectLst/>
              </a:rPr>
              <a:t>Management Structure</a:t>
            </a:r>
            <a:endParaRPr lang="en-US" sz="2400" dirty="0">
              <a:solidFill>
                <a:schemeClr val="bg1"/>
              </a:solidFill>
            </a:endParaRPr>
          </a:p>
          <a:p>
            <a:pPr marL="285750" indent="-285750">
              <a:buFont typeface="Arial" panose="020B0604020202020204" pitchFamily="34" charset="0"/>
              <a:buChar char="•"/>
            </a:pPr>
            <a:r>
              <a:rPr lang="en-US" sz="2400" dirty="0">
                <a:solidFill>
                  <a:schemeClr val="bg1"/>
                </a:solidFill>
                <a:effectLst/>
              </a:rPr>
              <a:t>Managing Director</a:t>
            </a:r>
            <a:endParaRPr lang="en-US" sz="2400" dirty="0">
              <a:solidFill>
                <a:schemeClr val="bg1"/>
              </a:solidFill>
            </a:endParaRPr>
          </a:p>
          <a:p>
            <a:pPr marL="285750" indent="-285750">
              <a:buFont typeface="Arial" panose="020B0604020202020204" pitchFamily="34" charset="0"/>
              <a:buChar char="•"/>
            </a:pPr>
            <a:r>
              <a:rPr lang="en-US" sz="2400" dirty="0">
                <a:solidFill>
                  <a:schemeClr val="bg1"/>
                </a:solidFill>
                <a:effectLst/>
              </a:rPr>
              <a:t>Vehicle Sourcing Manager</a:t>
            </a:r>
            <a:endParaRPr lang="en-US" sz="2400" dirty="0">
              <a:solidFill>
                <a:schemeClr val="bg1"/>
              </a:solidFill>
            </a:endParaRPr>
          </a:p>
          <a:p>
            <a:pPr marL="285750" indent="-285750">
              <a:buFont typeface="Arial" panose="020B0604020202020204" pitchFamily="34" charset="0"/>
              <a:buChar char="•"/>
            </a:pPr>
            <a:r>
              <a:rPr lang="en-US" sz="2400" dirty="0">
                <a:solidFill>
                  <a:schemeClr val="bg1"/>
                </a:solidFill>
                <a:effectLst/>
              </a:rPr>
              <a:t>Customer Service Advisor</a:t>
            </a:r>
            <a:endParaRPr lang="en-US" sz="2400" dirty="0">
              <a:solidFill>
                <a:schemeClr val="bg1"/>
              </a:solidFill>
            </a:endParaRPr>
          </a:p>
          <a:p>
            <a:pPr marL="285750" indent="-285750">
              <a:buFont typeface="Arial" panose="020B0604020202020204" pitchFamily="34" charset="0"/>
              <a:buChar char="•"/>
            </a:pPr>
            <a:r>
              <a:rPr lang="en-US" sz="2400" dirty="0">
                <a:solidFill>
                  <a:schemeClr val="bg1"/>
                </a:solidFill>
                <a:effectLst/>
              </a:rPr>
              <a:t>Marketing Officer</a:t>
            </a:r>
            <a:endParaRPr lang="en-US" sz="2400" dirty="0">
              <a:solidFill>
                <a:schemeClr val="bg1"/>
              </a:solidFill>
            </a:endParaRPr>
          </a:p>
          <a:p>
            <a:pPr marL="285750" indent="-285750">
              <a:buFont typeface="Arial" panose="020B0604020202020204" pitchFamily="34" charset="0"/>
              <a:buChar char="•"/>
            </a:pPr>
            <a:r>
              <a:rPr lang="en-US" sz="2400" dirty="0">
                <a:solidFill>
                  <a:schemeClr val="bg1"/>
                </a:solidFill>
                <a:effectLst/>
              </a:rPr>
              <a:t>Administrative Assistant</a:t>
            </a:r>
            <a:endParaRPr lang="en-US" sz="2400" dirty="0">
              <a:solidFill>
                <a:schemeClr val="bg1"/>
              </a:solidFill>
            </a:endParaRPr>
          </a:p>
          <a:p>
            <a:endParaRPr lang="en-US" dirty="0"/>
          </a:p>
        </p:txBody>
      </p:sp>
      <p:sp>
        <p:nvSpPr>
          <p:cNvPr id="11" name="TextBox 10">
            <a:extLst>
              <a:ext uri="{FF2B5EF4-FFF2-40B4-BE49-F238E27FC236}">
                <a16:creationId xmlns:a16="http://schemas.microsoft.com/office/drawing/2014/main" id="{E63235C3-F519-A438-7D95-07264C097DBA}"/>
              </a:ext>
            </a:extLst>
          </p:cNvPr>
          <p:cNvSpPr txBox="1"/>
          <p:nvPr/>
        </p:nvSpPr>
        <p:spPr>
          <a:xfrm>
            <a:off x="658762" y="4723524"/>
            <a:ext cx="9517626" cy="1323439"/>
          </a:xfrm>
          <a:prstGeom prst="rect">
            <a:avLst/>
          </a:prstGeom>
          <a:noFill/>
        </p:spPr>
        <p:txBody>
          <a:bodyPr wrap="square" rtlCol="0">
            <a:spAutoFit/>
          </a:bodyPr>
          <a:lstStyle/>
          <a:p>
            <a:r>
              <a:rPr lang="en-US" sz="2000" b="1" dirty="0">
                <a:solidFill>
                  <a:schemeClr val="bg1"/>
                </a:solidFill>
              </a:rPr>
              <a:t>The business will operate as a private limited company to ensure professionalism and limited liability. The management structure is simple and cost‑effective, with clearly defined roles for sourcing, customer service, marketing, and administration</a:t>
            </a:r>
          </a:p>
        </p:txBody>
      </p:sp>
    </p:spTree>
    <p:extLst>
      <p:ext uri="{BB962C8B-B14F-4D97-AF65-F5344CB8AC3E}">
        <p14:creationId xmlns:p14="http://schemas.microsoft.com/office/powerpoint/2010/main" val="566339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8" descr="Textured blue background">
            <a:extLst>
              <a:ext uri="{FF2B5EF4-FFF2-40B4-BE49-F238E27FC236}">
                <a16:creationId xmlns:a16="http://schemas.microsoft.com/office/drawing/2014/main" id="{53AA82C5-D1F7-BC62-5804-35EF649C40F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1"/>
            <a:ext cx="12192000" cy="6858001"/>
          </a:xfrm>
        </p:spPr>
      </p:pic>
      <p:sp>
        <p:nvSpPr>
          <p:cNvPr id="5" name="TextBox 4">
            <a:extLst>
              <a:ext uri="{FF2B5EF4-FFF2-40B4-BE49-F238E27FC236}">
                <a16:creationId xmlns:a16="http://schemas.microsoft.com/office/drawing/2014/main" id="{A94000EA-C4A3-75C9-A58E-A319231E5787}"/>
              </a:ext>
            </a:extLst>
          </p:cNvPr>
          <p:cNvSpPr txBox="1"/>
          <p:nvPr/>
        </p:nvSpPr>
        <p:spPr>
          <a:xfrm>
            <a:off x="2885767" y="255638"/>
            <a:ext cx="6420464" cy="523220"/>
          </a:xfrm>
          <a:prstGeom prst="rect">
            <a:avLst/>
          </a:prstGeom>
          <a:noFill/>
        </p:spPr>
        <p:txBody>
          <a:bodyPr wrap="square" rtlCol="0">
            <a:spAutoFit/>
          </a:bodyPr>
          <a:lstStyle/>
          <a:p>
            <a:r>
              <a:rPr lang="en-US" sz="2800" b="1" dirty="0">
                <a:solidFill>
                  <a:schemeClr val="bg1"/>
                </a:solidFill>
              </a:rPr>
              <a:t>PESTEL  Analysis Factor 1: Economic</a:t>
            </a:r>
          </a:p>
        </p:txBody>
      </p:sp>
      <p:sp>
        <p:nvSpPr>
          <p:cNvPr id="6" name="TextBox 5">
            <a:extLst>
              <a:ext uri="{FF2B5EF4-FFF2-40B4-BE49-F238E27FC236}">
                <a16:creationId xmlns:a16="http://schemas.microsoft.com/office/drawing/2014/main" id="{C46E85C7-DEF0-3ADB-3295-91BDC9A920F2}"/>
              </a:ext>
            </a:extLst>
          </p:cNvPr>
          <p:cNvSpPr txBox="1"/>
          <p:nvPr/>
        </p:nvSpPr>
        <p:spPr>
          <a:xfrm>
            <a:off x="1106128" y="1463939"/>
            <a:ext cx="9979742" cy="1569660"/>
          </a:xfrm>
          <a:prstGeom prst="rect">
            <a:avLst/>
          </a:prstGeom>
          <a:noFill/>
        </p:spPr>
        <p:txBody>
          <a:bodyPr wrap="square" rtlCol="0">
            <a:spAutoFit/>
          </a:bodyPr>
          <a:lstStyle/>
          <a:p>
            <a:r>
              <a:rPr lang="en-US" sz="2400" b="1" dirty="0">
                <a:solidFill>
                  <a:schemeClr val="bg1"/>
                </a:solidFill>
                <a:effectLst/>
              </a:rPr>
              <a:t>Key Economic Factors</a:t>
            </a:r>
            <a:endParaRPr lang="en-US" sz="2400" dirty="0">
              <a:solidFill>
                <a:schemeClr val="bg1"/>
              </a:solidFill>
            </a:endParaRPr>
          </a:p>
          <a:p>
            <a:pPr marL="285750" indent="-285750">
              <a:buFont typeface="Arial" panose="020B0604020202020204" pitchFamily="34" charset="0"/>
              <a:buChar char="•"/>
            </a:pPr>
            <a:r>
              <a:rPr lang="en-US" sz="2400" dirty="0">
                <a:solidFill>
                  <a:schemeClr val="bg1"/>
                </a:solidFill>
                <a:effectLst/>
              </a:rPr>
              <a:t>Inflation &amp; interest rates affect customer spending</a:t>
            </a:r>
            <a:endParaRPr lang="en-US" sz="2400" dirty="0">
              <a:solidFill>
                <a:schemeClr val="bg1"/>
              </a:solidFill>
            </a:endParaRPr>
          </a:p>
          <a:p>
            <a:pPr marL="285750" indent="-285750">
              <a:buFont typeface="Arial" panose="020B0604020202020204" pitchFamily="34" charset="0"/>
              <a:buChar char="•"/>
            </a:pPr>
            <a:r>
              <a:rPr lang="en-US" sz="2400" dirty="0">
                <a:solidFill>
                  <a:schemeClr val="bg1"/>
                </a:solidFill>
                <a:effectLst/>
              </a:rPr>
              <a:t>Exchange rate fluctuations impact import costs</a:t>
            </a:r>
            <a:endParaRPr lang="en-US" sz="2400" dirty="0">
              <a:solidFill>
                <a:schemeClr val="bg1"/>
              </a:solidFill>
            </a:endParaRPr>
          </a:p>
          <a:p>
            <a:pPr marL="285750" indent="-285750">
              <a:buFont typeface="Arial" panose="020B0604020202020204" pitchFamily="34" charset="0"/>
              <a:buChar char="•"/>
            </a:pPr>
            <a:r>
              <a:rPr lang="en-US" sz="2400" dirty="0">
                <a:solidFill>
                  <a:schemeClr val="bg1"/>
                </a:solidFill>
                <a:effectLst/>
              </a:rPr>
              <a:t>Strong demand for vehicles despite economic uncertainty</a:t>
            </a:r>
            <a:endParaRPr lang="en-US" sz="2400" dirty="0">
              <a:solidFill>
                <a:schemeClr val="bg1"/>
              </a:solidFill>
            </a:endParaRPr>
          </a:p>
        </p:txBody>
      </p:sp>
      <p:sp>
        <p:nvSpPr>
          <p:cNvPr id="7" name="TextBox 6">
            <a:extLst>
              <a:ext uri="{FF2B5EF4-FFF2-40B4-BE49-F238E27FC236}">
                <a16:creationId xmlns:a16="http://schemas.microsoft.com/office/drawing/2014/main" id="{103C8D53-B5AB-7D31-54A1-682570819514}"/>
              </a:ext>
            </a:extLst>
          </p:cNvPr>
          <p:cNvSpPr txBox="1"/>
          <p:nvPr/>
        </p:nvSpPr>
        <p:spPr>
          <a:xfrm>
            <a:off x="1106128" y="3834581"/>
            <a:ext cx="9552040" cy="1569660"/>
          </a:xfrm>
          <a:prstGeom prst="rect">
            <a:avLst/>
          </a:prstGeom>
          <a:noFill/>
        </p:spPr>
        <p:txBody>
          <a:bodyPr wrap="square" rtlCol="0">
            <a:spAutoFit/>
          </a:bodyPr>
          <a:lstStyle/>
          <a:p>
            <a:r>
              <a:rPr lang="en-US" sz="2400" b="1" dirty="0">
                <a:solidFill>
                  <a:schemeClr val="bg1"/>
                </a:solidFill>
              </a:rPr>
              <a:t>Economic conditions play a major role in vehicle imports. Exchange rates are especially important because they directly affect profitability. However, demand for vehicles remains strong, making this business model viable</a:t>
            </a:r>
          </a:p>
        </p:txBody>
      </p:sp>
    </p:spTree>
    <p:extLst>
      <p:ext uri="{BB962C8B-B14F-4D97-AF65-F5344CB8AC3E}">
        <p14:creationId xmlns:p14="http://schemas.microsoft.com/office/powerpoint/2010/main" val="17144153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8" descr="Textured blue background">
            <a:extLst>
              <a:ext uri="{FF2B5EF4-FFF2-40B4-BE49-F238E27FC236}">
                <a16:creationId xmlns:a16="http://schemas.microsoft.com/office/drawing/2014/main" id="{55E7882C-153C-CDA2-3CB0-C85D4642E74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
            <a:ext cx="12192000" cy="6858001"/>
          </a:xfrm>
        </p:spPr>
      </p:pic>
      <p:sp>
        <p:nvSpPr>
          <p:cNvPr id="7" name="TextBox 6">
            <a:extLst>
              <a:ext uri="{FF2B5EF4-FFF2-40B4-BE49-F238E27FC236}">
                <a16:creationId xmlns:a16="http://schemas.microsoft.com/office/drawing/2014/main" id="{81DF6232-0D5D-4E67-AF61-CCDF35B2F6E4}"/>
              </a:ext>
            </a:extLst>
          </p:cNvPr>
          <p:cNvSpPr txBox="1"/>
          <p:nvPr/>
        </p:nvSpPr>
        <p:spPr>
          <a:xfrm>
            <a:off x="2546555" y="481781"/>
            <a:ext cx="7098890" cy="523220"/>
          </a:xfrm>
          <a:prstGeom prst="rect">
            <a:avLst/>
          </a:prstGeom>
          <a:noFill/>
        </p:spPr>
        <p:txBody>
          <a:bodyPr wrap="square" rtlCol="0">
            <a:spAutoFit/>
          </a:bodyPr>
          <a:lstStyle/>
          <a:p>
            <a:r>
              <a:rPr lang="en-US" sz="2800" b="1" dirty="0">
                <a:solidFill>
                  <a:schemeClr val="bg1"/>
                </a:solidFill>
              </a:rPr>
              <a:t>PESTEL Analysis Factor 2: Technological</a:t>
            </a:r>
          </a:p>
        </p:txBody>
      </p:sp>
      <p:sp>
        <p:nvSpPr>
          <p:cNvPr id="8" name="TextBox 7">
            <a:extLst>
              <a:ext uri="{FF2B5EF4-FFF2-40B4-BE49-F238E27FC236}">
                <a16:creationId xmlns:a16="http://schemas.microsoft.com/office/drawing/2014/main" id="{CCC67A0C-344D-5641-1E40-277AC65FDF93}"/>
              </a:ext>
            </a:extLst>
          </p:cNvPr>
          <p:cNvSpPr txBox="1"/>
          <p:nvPr/>
        </p:nvSpPr>
        <p:spPr>
          <a:xfrm>
            <a:off x="924232" y="1720645"/>
            <a:ext cx="9320981" cy="1846659"/>
          </a:xfrm>
          <a:prstGeom prst="rect">
            <a:avLst/>
          </a:prstGeom>
          <a:noFill/>
        </p:spPr>
        <p:txBody>
          <a:bodyPr wrap="square" rtlCol="0">
            <a:spAutoFit/>
          </a:bodyPr>
          <a:lstStyle/>
          <a:p>
            <a:r>
              <a:rPr lang="en-US" sz="2400" b="1" dirty="0">
                <a:solidFill>
                  <a:schemeClr val="bg1"/>
                </a:solidFill>
                <a:effectLst/>
              </a:rPr>
              <a:t>Key Technological Factors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Digital platforms enable nationwide customer reach</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Online vehicle databases improve sourcing efficiency</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CRM systems support customer communication</a:t>
            </a:r>
            <a:endParaRPr lang="en-US" sz="2400" dirty="0">
              <a:solidFill>
                <a:schemeClr val="bg1"/>
              </a:solidFill>
            </a:endParaRPr>
          </a:p>
          <a:p>
            <a:endParaRPr lang="en-US" dirty="0"/>
          </a:p>
        </p:txBody>
      </p:sp>
      <p:sp>
        <p:nvSpPr>
          <p:cNvPr id="9" name="TextBox 8">
            <a:extLst>
              <a:ext uri="{FF2B5EF4-FFF2-40B4-BE49-F238E27FC236}">
                <a16:creationId xmlns:a16="http://schemas.microsoft.com/office/drawing/2014/main" id="{FE04926B-1C87-1EBE-8370-EC0244CF3B47}"/>
              </a:ext>
            </a:extLst>
          </p:cNvPr>
          <p:cNvSpPr txBox="1"/>
          <p:nvPr/>
        </p:nvSpPr>
        <p:spPr>
          <a:xfrm>
            <a:off x="924232" y="4060722"/>
            <a:ext cx="8701549" cy="1569660"/>
          </a:xfrm>
          <a:prstGeom prst="rect">
            <a:avLst/>
          </a:prstGeom>
          <a:noFill/>
        </p:spPr>
        <p:txBody>
          <a:bodyPr wrap="square" rtlCol="0">
            <a:spAutoFit/>
          </a:bodyPr>
          <a:lstStyle/>
          <a:p>
            <a:r>
              <a:rPr lang="en-US" sz="2400" b="1" dirty="0">
                <a:solidFill>
                  <a:schemeClr val="bg1"/>
                </a:solidFill>
              </a:rPr>
              <a:t>Technology is central to our operations. A professional website, digital communication tools, and CRM systems will help us manage customer orders efficiently and maintain strong supplier relationships </a:t>
            </a:r>
          </a:p>
        </p:txBody>
      </p:sp>
    </p:spTree>
    <p:extLst>
      <p:ext uri="{BB962C8B-B14F-4D97-AF65-F5344CB8AC3E}">
        <p14:creationId xmlns:p14="http://schemas.microsoft.com/office/powerpoint/2010/main" val="3384405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F2833-1E81-09D8-443E-1B8218778AF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62E66BD-F4DA-1A01-41F7-088045E26C7B}"/>
              </a:ext>
            </a:extLst>
          </p:cNvPr>
          <p:cNvSpPr>
            <a:spLocks noGrp="1"/>
          </p:cNvSpPr>
          <p:nvPr>
            <p:ph idx="1"/>
          </p:nvPr>
        </p:nvSpPr>
        <p:spPr/>
        <p:txBody>
          <a:bodyPr/>
          <a:lstStyle/>
          <a:p>
            <a:endParaRPr lang="en-US"/>
          </a:p>
        </p:txBody>
      </p:sp>
      <p:pic>
        <p:nvPicPr>
          <p:cNvPr id="4" name="Content Placeholder 8" descr="Textured blue background">
            <a:extLst>
              <a:ext uri="{FF2B5EF4-FFF2-40B4-BE49-F238E27FC236}">
                <a16:creationId xmlns:a16="http://schemas.microsoft.com/office/drawing/2014/main" id="{A176823B-1B0B-5E98-1BCF-E1841423F4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92000" cy="6858001"/>
          </a:xfrm>
          <a:prstGeom prst="rect">
            <a:avLst/>
          </a:prstGeom>
        </p:spPr>
      </p:pic>
      <p:sp>
        <p:nvSpPr>
          <p:cNvPr id="5" name="TextBox 4">
            <a:extLst>
              <a:ext uri="{FF2B5EF4-FFF2-40B4-BE49-F238E27FC236}">
                <a16:creationId xmlns:a16="http://schemas.microsoft.com/office/drawing/2014/main" id="{BDFA8137-53BF-BFE6-A85D-B10B470113DD}"/>
              </a:ext>
            </a:extLst>
          </p:cNvPr>
          <p:cNvSpPr txBox="1"/>
          <p:nvPr/>
        </p:nvSpPr>
        <p:spPr>
          <a:xfrm>
            <a:off x="3212688" y="365125"/>
            <a:ext cx="5766621" cy="523220"/>
          </a:xfrm>
          <a:prstGeom prst="rect">
            <a:avLst/>
          </a:prstGeom>
          <a:noFill/>
        </p:spPr>
        <p:txBody>
          <a:bodyPr wrap="square" rtlCol="0">
            <a:spAutoFit/>
          </a:bodyPr>
          <a:lstStyle/>
          <a:p>
            <a:r>
              <a:rPr lang="en-US" sz="2800" b="1" dirty="0">
                <a:solidFill>
                  <a:schemeClr val="bg1"/>
                </a:solidFill>
              </a:rPr>
              <a:t>PESTEL Analysis Factor 3: Legal</a:t>
            </a:r>
          </a:p>
        </p:txBody>
      </p:sp>
      <p:sp>
        <p:nvSpPr>
          <p:cNvPr id="6" name="TextBox 5">
            <a:extLst>
              <a:ext uri="{FF2B5EF4-FFF2-40B4-BE49-F238E27FC236}">
                <a16:creationId xmlns:a16="http://schemas.microsoft.com/office/drawing/2014/main" id="{E35353E8-B14C-05A8-8556-DAAD06462B3A}"/>
              </a:ext>
            </a:extLst>
          </p:cNvPr>
          <p:cNvSpPr txBox="1"/>
          <p:nvPr/>
        </p:nvSpPr>
        <p:spPr>
          <a:xfrm>
            <a:off x="838200" y="1533831"/>
            <a:ext cx="9586452" cy="1846659"/>
          </a:xfrm>
          <a:prstGeom prst="rect">
            <a:avLst/>
          </a:prstGeom>
          <a:noFill/>
        </p:spPr>
        <p:txBody>
          <a:bodyPr wrap="square" rtlCol="0">
            <a:spAutoFit/>
          </a:bodyPr>
          <a:lstStyle/>
          <a:p>
            <a:r>
              <a:rPr lang="en-US" sz="2400" b="1" dirty="0">
                <a:solidFill>
                  <a:schemeClr val="bg1"/>
                </a:solidFill>
                <a:effectLst/>
              </a:rPr>
              <a:t>Key Legal Factors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Compliance with UK import regulations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Vehicles must meet UK road safety standards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Data protection laws apply to customer information</a:t>
            </a:r>
            <a:endParaRPr lang="en-US" sz="2400" dirty="0">
              <a:solidFill>
                <a:schemeClr val="bg1"/>
              </a:solidFill>
            </a:endParaRPr>
          </a:p>
          <a:p>
            <a:endParaRPr lang="en-US" dirty="0"/>
          </a:p>
        </p:txBody>
      </p:sp>
      <p:sp>
        <p:nvSpPr>
          <p:cNvPr id="7" name="TextBox 6">
            <a:extLst>
              <a:ext uri="{FF2B5EF4-FFF2-40B4-BE49-F238E27FC236}">
                <a16:creationId xmlns:a16="http://schemas.microsoft.com/office/drawing/2014/main" id="{8925476F-9723-F526-1B46-17AB5E7898E0}"/>
              </a:ext>
            </a:extLst>
          </p:cNvPr>
          <p:cNvSpPr txBox="1"/>
          <p:nvPr/>
        </p:nvSpPr>
        <p:spPr>
          <a:xfrm>
            <a:off x="838200" y="3663419"/>
            <a:ext cx="9586452" cy="1200329"/>
          </a:xfrm>
          <a:prstGeom prst="rect">
            <a:avLst/>
          </a:prstGeom>
          <a:noFill/>
        </p:spPr>
        <p:txBody>
          <a:bodyPr wrap="square" rtlCol="0">
            <a:spAutoFit/>
          </a:bodyPr>
          <a:lstStyle/>
          <a:p>
            <a:r>
              <a:rPr lang="en-US" sz="2400" b="1" dirty="0">
                <a:solidFill>
                  <a:schemeClr val="bg1"/>
                </a:solidFill>
              </a:rPr>
              <a:t>Legal compliance is essential. All imported vehicles must meet UK safety standards, and customer data must be protected under UK regulations. This ensures trust and reduces business risk</a:t>
            </a:r>
          </a:p>
        </p:txBody>
      </p:sp>
    </p:spTree>
    <p:extLst>
      <p:ext uri="{BB962C8B-B14F-4D97-AF65-F5344CB8AC3E}">
        <p14:creationId xmlns:p14="http://schemas.microsoft.com/office/powerpoint/2010/main" val="2046577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4B3CEA-CF9A-1F57-1C43-CB8A8FFF897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A8CD032-63AB-D65A-68D2-E5CC85DA7E4F}"/>
              </a:ext>
            </a:extLst>
          </p:cNvPr>
          <p:cNvSpPr>
            <a:spLocks noGrp="1"/>
          </p:cNvSpPr>
          <p:nvPr>
            <p:ph idx="1"/>
          </p:nvPr>
        </p:nvSpPr>
        <p:spPr/>
        <p:txBody>
          <a:bodyPr/>
          <a:lstStyle/>
          <a:p>
            <a:endParaRPr lang="en-US"/>
          </a:p>
        </p:txBody>
      </p:sp>
      <p:pic>
        <p:nvPicPr>
          <p:cNvPr id="4" name="Content Placeholder 8" descr="Textured blue background">
            <a:extLst>
              <a:ext uri="{FF2B5EF4-FFF2-40B4-BE49-F238E27FC236}">
                <a16:creationId xmlns:a16="http://schemas.microsoft.com/office/drawing/2014/main" id="{90CB0413-352C-79B6-F701-A1D5A6AEED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6858001"/>
          </a:xfrm>
          <a:prstGeom prst="rect">
            <a:avLst/>
          </a:prstGeom>
        </p:spPr>
      </p:pic>
      <p:sp>
        <p:nvSpPr>
          <p:cNvPr id="5" name="TextBox 4">
            <a:extLst>
              <a:ext uri="{FF2B5EF4-FFF2-40B4-BE49-F238E27FC236}">
                <a16:creationId xmlns:a16="http://schemas.microsoft.com/office/drawing/2014/main" id="{70B8AF2B-37C4-F2FA-612F-FF9E45D0F4A5}"/>
              </a:ext>
            </a:extLst>
          </p:cNvPr>
          <p:cNvSpPr txBox="1"/>
          <p:nvPr/>
        </p:nvSpPr>
        <p:spPr>
          <a:xfrm>
            <a:off x="2703870" y="365125"/>
            <a:ext cx="6784258" cy="523220"/>
          </a:xfrm>
          <a:prstGeom prst="rect">
            <a:avLst/>
          </a:prstGeom>
          <a:noFill/>
        </p:spPr>
        <p:txBody>
          <a:bodyPr wrap="square" rtlCol="0">
            <a:spAutoFit/>
          </a:bodyPr>
          <a:lstStyle/>
          <a:p>
            <a:r>
              <a:rPr lang="en-US" sz="2800" b="1" dirty="0">
                <a:solidFill>
                  <a:schemeClr val="bg1"/>
                </a:solidFill>
              </a:rPr>
              <a:t>Marketing Strategy 1: Digital Promotion</a:t>
            </a:r>
          </a:p>
        </p:txBody>
      </p:sp>
      <p:sp>
        <p:nvSpPr>
          <p:cNvPr id="6" name="TextBox 5">
            <a:extLst>
              <a:ext uri="{FF2B5EF4-FFF2-40B4-BE49-F238E27FC236}">
                <a16:creationId xmlns:a16="http://schemas.microsoft.com/office/drawing/2014/main" id="{D62FE329-4B38-BC3B-F682-AC9A9CB18D87}"/>
              </a:ext>
            </a:extLst>
          </p:cNvPr>
          <p:cNvSpPr txBox="1"/>
          <p:nvPr/>
        </p:nvSpPr>
        <p:spPr>
          <a:xfrm>
            <a:off x="838200" y="1494043"/>
            <a:ext cx="10223090" cy="2215991"/>
          </a:xfrm>
          <a:prstGeom prst="rect">
            <a:avLst/>
          </a:prstGeom>
          <a:noFill/>
        </p:spPr>
        <p:txBody>
          <a:bodyPr wrap="square" rtlCol="0">
            <a:spAutoFit/>
          </a:bodyPr>
          <a:lstStyle/>
          <a:p>
            <a:r>
              <a:rPr lang="en-US" sz="2400" b="1" dirty="0">
                <a:solidFill>
                  <a:schemeClr val="bg1"/>
                </a:solidFill>
                <a:effectLst/>
              </a:rPr>
              <a:t>Digital Marketing Tools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Social media advertising</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SEO &amp; Google Ads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Vehicle showcase videos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Influencer partnerships</a:t>
            </a:r>
            <a:endParaRPr lang="en-US" sz="2400" dirty="0">
              <a:solidFill>
                <a:schemeClr val="bg1"/>
              </a:solidFill>
            </a:endParaRPr>
          </a:p>
          <a:p>
            <a:endParaRPr lang="en-US" dirty="0"/>
          </a:p>
        </p:txBody>
      </p:sp>
      <p:sp>
        <p:nvSpPr>
          <p:cNvPr id="7" name="TextBox 6">
            <a:extLst>
              <a:ext uri="{FF2B5EF4-FFF2-40B4-BE49-F238E27FC236}">
                <a16:creationId xmlns:a16="http://schemas.microsoft.com/office/drawing/2014/main" id="{CA028EF5-7D71-03A9-C330-EA9CB327E95E}"/>
              </a:ext>
            </a:extLst>
          </p:cNvPr>
          <p:cNvSpPr txBox="1"/>
          <p:nvPr/>
        </p:nvSpPr>
        <p:spPr>
          <a:xfrm>
            <a:off x="838200" y="4163628"/>
            <a:ext cx="9566787" cy="1200329"/>
          </a:xfrm>
          <a:prstGeom prst="rect">
            <a:avLst/>
          </a:prstGeom>
          <a:noFill/>
        </p:spPr>
        <p:txBody>
          <a:bodyPr wrap="square" rtlCol="0">
            <a:spAutoFit/>
          </a:bodyPr>
          <a:lstStyle/>
          <a:p>
            <a:r>
              <a:rPr lang="en-US" sz="2400" b="1" dirty="0">
                <a:solidFill>
                  <a:schemeClr val="bg1"/>
                </a:solidFill>
              </a:rPr>
              <a:t>Our first major marketing strategy is digital promotion. Since customers search online for imported vehicles, we will use social media, SEO, and video content to attract nationwide buyers</a:t>
            </a:r>
          </a:p>
        </p:txBody>
      </p:sp>
    </p:spTree>
    <p:extLst>
      <p:ext uri="{BB962C8B-B14F-4D97-AF65-F5344CB8AC3E}">
        <p14:creationId xmlns:p14="http://schemas.microsoft.com/office/powerpoint/2010/main" val="3133047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B0D3-9ACC-03D2-B04C-F516512EB22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5700DE6-1505-7B14-2755-7DAFD5A29994}"/>
              </a:ext>
            </a:extLst>
          </p:cNvPr>
          <p:cNvSpPr>
            <a:spLocks noGrp="1"/>
          </p:cNvSpPr>
          <p:nvPr>
            <p:ph idx="1"/>
          </p:nvPr>
        </p:nvSpPr>
        <p:spPr/>
        <p:txBody>
          <a:bodyPr/>
          <a:lstStyle/>
          <a:p>
            <a:endParaRPr lang="en-US"/>
          </a:p>
        </p:txBody>
      </p:sp>
      <p:pic>
        <p:nvPicPr>
          <p:cNvPr id="4" name="Content Placeholder 8" descr="Textured blue background">
            <a:extLst>
              <a:ext uri="{FF2B5EF4-FFF2-40B4-BE49-F238E27FC236}">
                <a16:creationId xmlns:a16="http://schemas.microsoft.com/office/drawing/2014/main" id="{AFB8AE33-6985-AFB1-88C8-9C6F7147753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12192000" cy="6858001"/>
          </a:xfrm>
          <a:prstGeom prst="rect">
            <a:avLst/>
          </a:prstGeom>
        </p:spPr>
      </p:pic>
      <p:sp>
        <p:nvSpPr>
          <p:cNvPr id="5" name="TextBox 4">
            <a:extLst>
              <a:ext uri="{FF2B5EF4-FFF2-40B4-BE49-F238E27FC236}">
                <a16:creationId xmlns:a16="http://schemas.microsoft.com/office/drawing/2014/main" id="{192EC5E1-43B8-A254-609F-05A527F0AF29}"/>
              </a:ext>
            </a:extLst>
          </p:cNvPr>
          <p:cNvSpPr txBox="1"/>
          <p:nvPr/>
        </p:nvSpPr>
        <p:spPr>
          <a:xfrm>
            <a:off x="2118850" y="419427"/>
            <a:ext cx="7954297" cy="523220"/>
          </a:xfrm>
          <a:prstGeom prst="rect">
            <a:avLst/>
          </a:prstGeom>
          <a:noFill/>
        </p:spPr>
        <p:txBody>
          <a:bodyPr wrap="square" rtlCol="0">
            <a:spAutoFit/>
          </a:bodyPr>
          <a:lstStyle/>
          <a:p>
            <a:r>
              <a:rPr lang="en-US" sz="2800" b="1" dirty="0">
                <a:solidFill>
                  <a:schemeClr val="bg1"/>
                </a:solidFill>
              </a:rPr>
              <a:t>Marketing Strategy 2: Customer Experience</a:t>
            </a:r>
          </a:p>
        </p:txBody>
      </p:sp>
      <p:sp>
        <p:nvSpPr>
          <p:cNvPr id="6" name="TextBox 5">
            <a:extLst>
              <a:ext uri="{FF2B5EF4-FFF2-40B4-BE49-F238E27FC236}">
                <a16:creationId xmlns:a16="http://schemas.microsoft.com/office/drawing/2014/main" id="{C25FBF1F-1F43-A7FE-0B50-094EE8AB7A72}"/>
              </a:ext>
            </a:extLst>
          </p:cNvPr>
          <p:cNvSpPr txBox="1"/>
          <p:nvPr/>
        </p:nvSpPr>
        <p:spPr>
          <a:xfrm>
            <a:off x="838200" y="1612490"/>
            <a:ext cx="10776155" cy="2215991"/>
          </a:xfrm>
          <a:prstGeom prst="rect">
            <a:avLst/>
          </a:prstGeom>
          <a:noFill/>
        </p:spPr>
        <p:txBody>
          <a:bodyPr wrap="square" rtlCol="0">
            <a:spAutoFit/>
          </a:bodyPr>
          <a:lstStyle/>
          <a:p>
            <a:r>
              <a:rPr lang="en-US" sz="2400" b="1" dirty="0">
                <a:solidFill>
                  <a:schemeClr val="bg1"/>
                </a:solidFill>
                <a:effectLst/>
              </a:rPr>
              <a:t>Customer-Focused Approach</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Transparent pricing</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Regular updates during import process</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Personalized vehicle sourcing</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Referral programs</a:t>
            </a:r>
            <a:endParaRPr lang="en-US" sz="2400" dirty="0">
              <a:solidFill>
                <a:schemeClr val="bg1"/>
              </a:solidFill>
            </a:endParaRPr>
          </a:p>
          <a:p>
            <a:endParaRPr lang="en-US" dirty="0"/>
          </a:p>
        </p:txBody>
      </p:sp>
      <p:sp>
        <p:nvSpPr>
          <p:cNvPr id="7" name="TextBox 6">
            <a:extLst>
              <a:ext uri="{FF2B5EF4-FFF2-40B4-BE49-F238E27FC236}">
                <a16:creationId xmlns:a16="http://schemas.microsoft.com/office/drawing/2014/main" id="{8694A183-F672-6508-7827-0C8C283C9E53}"/>
              </a:ext>
            </a:extLst>
          </p:cNvPr>
          <p:cNvSpPr txBox="1"/>
          <p:nvPr/>
        </p:nvSpPr>
        <p:spPr>
          <a:xfrm>
            <a:off x="838200" y="4240643"/>
            <a:ext cx="9114503" cy="1200329"/>
          </a:xfrm>
          <a:prstGeom prst="rect">
            <a:avLst/>
          </a:prstGeom>
          <a:noFill/>
        </p:spPr>
        <p:txBody>
          <a:bodyPr wrap="square" rtlCol="0">
            <a:spAutoFit/>
          </a:bodyPr>
          <a:lstStyle/>
          <a:p>
            <a:r>
              <a:rPr lang="en-US" sz="2400" b="1" dirty="0">
                <a:solidFill>
                  <a:schemeClr val="bg1"/>
                </a:solidFill>
              </a:rPr>
              <a:t>The second strategy focuses on customer experience. Importing a vehicle can be stressful, so we will provide transparent pricing and regular updates to build trust and encourage referrals</a:t>
            </a:r>
          </a:p>
        </p:txBody>
      </p:sp>
    </p:spTree>
    <p:extLst>
      <p:ext uri="{BB962C8B-B14F-4D97-AF65-F5344CB8AC3E}">
        <p14:creationId xmlns:p14="http://schemas.microsoft.com/office/powerpoint/2010/main" val="29348996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95F63-54B5-EB0B-1A67-6C86B1D82E2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DBC1D4D-A4B0-0FA8-DF19-862AFFD16BFC}"/>
              </a:ext>
            </a:extLst>
          </p:cNvPr>
          <p:cNvSpPr>
            <a:spLocks noGrp="1"/>
          </p:cNvSpPr>
          <p:nvPr>
            <p:ph idx="1"/>
          </p:nvPr>
        </p:nvSpPr>
        <p:spPr/>
        <p:txBody>
          <a:bodyPr/>
          <a:lstStyle/>
          <a:p>
            <a:endParaRPr lang="en-US"/>
          </a:p>
        </p:txBody>
      </p:sp>
      <p:pic>
        <p:nvPicPr>
          <p:cNvPr id="4" name="Content Placeholder 8" descr="Textured blue background">
            <a:extLst>
              <a:ext uri="{FF2B5EF4-FFF2-40B4-BE49-F238E27FC236}">
                <a16:creationId xmlns:a16="http://schemas.microsoft.com/office/drawing/2014/main" id="{F2BB43C7-C289-D816-A6B1-27C5405646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1"/>
          </a:xfrm>
          <a:prstGeom prst="rect">
            <a:avLst/>
          </a:prstGeom>
        </p:spPr>
      </p:pic>
      <p:sp>
        <p:nvSpPr>
          <p:cNvPr id="5" name="TextBox 4">
            <a:extLst>
              <a:ext uri="{FF2B5EF4-FFF2-40B4-BE49-F238E27FC236}">
                <a16:creationId xmlns:a16="http://schemas.microsoft.com/office/drawing/2014/main" id="{9CA7ACD2-5F34-9180-40AA-806865C3E3E7}"/>
              </a:ext>
            </a:extLst>
          </p:cNvPr>
          <p:cNvSpPr txBox="1"/>
          <p:nvPr/>
        </p:nvSpPr>
        <p:spPr>
          <a:xfrm>
            <a:off x="4060721" y="365125"/>
            <a:ext cx="4070555" cy="523220"/>
          </a:xfrm>
          <a:prstGeom prst="rect">
            <a:avLst/>
          </a:prstGeom>
          <a:noFill/>
        </p:spPr>
        <p:txBody>
          <a:bodyPr wrap="square" rtlCol="0">
            <a:spAutoFit/>
          </a:bodyPr>
          <a:lstStyle/>
          <a:p>
            <a:r>
              <a:rPr lang="en-US" sz="2800" b="1" dirty="0">
                <a:solidFill>
                  <a:schemeClr val="bg1"/>
                </a:solidFill>
              </a:rPr>
              <a:t>Funding Requirements</a:t>
            </a:r>
          </a:p>
        </p:txBody>
      </p:sp>
      <p:sp>
        <p:nvSpPr>
          <p:cNvPr id="6" name="TextBox 5">
            <a:extLst>
              <a:ext uri="{FF2B5EF4-FFF2-40B4-BE49-F238E27FC236}">
                <a16:creationId xmlns:a16="http://schemas.microsoft.com/office/drawing/2014/main" id="{25042ACC-D178-3051-F858-0D418E8FA269}"/>
              </a:ext>
            </a:extLst>
          </p:cNvPr>
          <p:cNvSpPr txBox="1"/>
          <p:nvPr/>
        </p:nvSpPr>
        <p:spPr>
          <a:xfrm>
            <a:off x="838200" y="1376517"/>
            <a:ext cx="10048568" cy="2215991"/>
          </a:xfrm>
          <a:prstGeom prst="rect">
            <a:avLst/>
          </a:prstGeom>
          <a:noFill/>
        </p:spPr>
        <p:txBody>
          <a:bodyPr wrap="square" rtlCol="0">
            <a:spAutoFit/>
          </a:bodyPr>
          <a:lstStyle/>
          <a:p>
            <a:r>
              <a:rPr lang="en-US" sz="2400" b="1" dirty="0">
                <a:solidFill>
                  <a:schemeClr val="bg1"/>
                </a:solidFill>
                <a:effectLst/>
              </a:rPr>
              <a:t>Total Funding Required: £180,000</a:t>
            </a:r>
            <a:r>
              <a:rPr lang="en-US" sz="2400" dirty="0">
                <a:solidFill>
                  <a:schemeClr val="bg1"/>
                </a:solidFill>
                <a:effectLst/>
              </a:rPr>
              <a:t>                                                                              </a:t>
            </a:r>
            <a:r>
              <a:rPr lang="en-US" sz="2400" b="1" dirty="0">
                <a:solidFill>
                  <a:schemeClr val="bg1"/>
                </a:solidFill>
                <a:effectLst/>
              </a:rPr>
              <a:t>Sources of Finance</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Owner Investment: £60,000</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Bank Loan: £90,000</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Business Grant: £30,000</a:t>
            </a:r>
            <a:endParaRPr lang="en-US" sz="2400" dirty="0">
              <a:solidFill>
                <a:schemeClr val="bg1"/>
              </a:solidFill>
            </a:endParaRPr>
          </a:p>
          <a:p>
            <a:endParaRPr lang="en-US" dirty="0"/>
          </a:p>
        </p:txBody>
      </p:sp>
      <p:sp>
        <p:nvSpPr>
          <p:cNvPr id="7" name="TextBox 6">
            <a:extLst>
              <a:ext uri="{FF2B5EF4-FFF2-40B4-BE49-F238E27FC236}">
                <a16:creationId xmlns:a16="http://schemas.microsoft.com/office/drawing/2014/main" id="{6BFF73FF-0A88-26AC-2285-7F282DE35717}"/>
              </a:ext>
            </a:extLst>
          </p:cNvPr>
          <p:cNvSpPr txBox="1"/>
          <p:nvPr/>
        </p:nvSpPr>
        <p:spPr>
          <a:xfrm>
            <a:off x="838200" y="4080680"/>
            <a:ext cx="10137058" cy="830997"/>
          </a:xfrm>
          <a:prstGeom prst="rect">
            <a:avLst/>
          </a:prstGeom>
          <a:noFill/>
        </p:spPr>
        <p:txBody>
          <a:bodyPr wrap="square" rtlCol="0">
            <a:spAutoFit/>
          </a:bodyPr>
          <a:lstStyle/>
          <a:p>
            <a:r>
              <a:rPr lang="en-US" sz="2400" b="1" dirty="0">
                <a:solidFill>
                  <a:schemeClr val="bg1"/>
                </a:solidFill>
              </a:rPr>
              <a:t>To launch the business, we require £180,000 in funding. This will come from owner investment, a bank loan, and a business grant</a:t>
            </a:r>
          </a:p>
        </p:txBody>
      </p:sp>
    </p:spTree>
    <p:extLst>
      <p:ext uri="{BB962C8B-B14F-4D97-AF65-F5344CB8AC3E}">
        <p14:creationId xmlns:p14="http://schemas.microsoft.com/office/powerpoint/2010/main" val="14377667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48D48-DA42-97D0-BD36-4806EA6E5F8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C873902-1BAE-2F7E-2814-91F4F2C2A547}"/>
              </a:ext>
            </a:extLst>
          </p:cNvPr>
          <p:cNvSpPr>
            <a:spLocks noGrp="1"/>
          </p:cNvSpPr>
          <p:nvPr>
            <p:ph idx="1"/>
          </p:nvPr>
        </p:nvSpPr>
        <p:spPr/>
        <p:txBody>
          <a:bodyPr/>
          <a:lstStyle/>
          <a:p>
            <a:endParaRPr lang="en-US"/>
          </a:p>
        </p:txBody>
      </p:sp>
      <p:pic>
        <p:nvPicPr>
          <p:cNvPr id="4" name="Content Placeholder 8" descr="Textured blue background">
            <a:extLst>
              <a:ext uri="{FF2B5EF4-FFF2-40B4-BE49-F238E27FC236}">
                <a16:creationId xmlns:a16="http://schemas.microsoft.com/office/drawing/2014/main" id="{0002E3A2-34F1-9B57-ACBB-A9B8114E8B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
            <a:ext cx="12192000" cy="6858001"/>
          </a:xfrm>
          <a:prstGeom prst="rect">
            <a:avLst/>
          </a:prstGeom>
        </p:spPr>
      </p:pic>
      <p:sp>
        <p:nvSpPr>
          <p:cNvPr id="5" name="TextBox 4">
            <a:extLst>
              <a:ext uri="{FF2B5EF4-FFF2-40B4-BE49-F238E27FC236}">
                <a16:creationId xmlns:a16="http://schemas.microsoft.com/office/drawing/2014/main" id="{38DDBD4A-6969-BCF8-F1DA-D37B78EA3D96}"/>
              </a:ext>
            </a:extLst>
          </p:cNvPr>
          <p:cNvSpPr txBox="1"/>
          <p:nvPr/>
        </p:nvSpPr>
        <p:spPr>
          <a:xfrm>
            <a:off x="4014633" y="419427"/>
            <a:ext cx="4162732" cy="523220"/>
          </a:xfrm>
          <a:prstGeom prst="rect">
            <a:avLst/>
          </a:prstGeom>
          <a:noFill/>
        </p:spPr>
        <p:txBody>
          <a:bodyPr wrap="square" rtlCol="0">
            <a:spAutoFit/>
          </a:bodyPr>
          <a:lstStyle/>
          <a:p>
            <a:r>
              <a:rPr lang="en-US" sz="2800" b="1" dirty="0">
                <a:solidFill>
                  <a:schemeClr val="bg1"/>
                </a:solidFill>
              </a:rPr>
              <a:t>Allocation of Funds</a:t>
            </a:r>
          </a:p>
        </p:txBody>
      </p:sp>
      <p:sp>
        <p:nvSpPr>
          <p:cNvPr id="6" name="TextBox 5">
            <a:extLst>
              <a:ext uri="{FF2B5EF4-FFF2-40B4-BE49-F238E27FC236}">
                <a16:creationId xmlns:a16="http://schemas.microsoft.com/office/drawing/2014/main" id="{1C7019E5-EDCE-4F41-6882-516A2C5DAEA4}"/>
              </a:ext>
            </a:extLst>
          </p:cNvPr>
          <p:cNvSpPr txBox="1"/>
          <p:nvPr/>
        </p:nvSpPr>
        <p:spPr>
          <a:xfrm>
            <a:off x="838200" y="1258068"/>
            <a:ext cx="10726994" cy="3693319"/>
          </a:xfrm>
          <a:prstGeom prst="rect">
            <a:avLst/>
          </a:prstGeom>
          <a:noFill/>
        </p:spPr>
        <p:txBody>
          <a:bodyPr wrap="square" rtlCol="0">
            <a:spAutoFit/>
          </a:bodyPr>
          <a:lstStyle/>
          <a:p>
            <a:r>
              <a:rPr lang="en-US" sz="2400" b="1" dirty="0">
                <a:solidFill>
                  <a:schemeClr val="bg1"/>
                </a:solidFill>
                <a:effectLst/>
              </a:rPr>
              <a:t>Start-Up Costs (£180,000)</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Office &amp; Premises: </a:t>
            </a:r>
            <a:r>
              <a:rPr lang="en-US" sz="2400">
                <a:solidFill>
                  <a:schemeClr val="bg1"/>
                </a:solidFill>
                <a:effectLst/>
              </a:rPr>
              <a:t>£25,000</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Website Development: £15,000</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Marketing: £20,000</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Vehicle Inspection Equipment: £15,000</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Insurance: £15,000</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Licensing &amp; Registration: £5,000</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Staff Costs: £45,000</a:t>
            </a:r>
            <a:endParaRPr lang="en-US" sz="2400" dirty="0">
              <a:solidFill>
                <a:schemeClr val="bg1"/>
              </a:solidFill>
            </a:endParaRPr>
          </a:p>
          <a:p>
            <a:pPr marL="342900" indent="-342900">
              <a:buFont typeface="Arial" panose="020B0604020202020204" pitchFamily="34" charset="0"/>
              <a:buChar char="•"/>
            </a:pPr>
            <a:r>
              <a:rPr lang="en-US" sz="2400" dirty="0">
                <a:solidFill>
                  <a:schemeClr val="bg1"/>
                </a:solidFill>
                <a:effectLst/>
              </a:rPr>
              <a:t>Working Capital: £40,000</a:t>
            </a:r>
            <a:endParaRPr lang="en-US" sz="2400" dirty="0">
              <a:solidFill>
                <a:schemeClr val="bg1"/>
              </a:solidFill>
            </a:endParaRPr>
          </a:p>
          <a:p>
            <a:endParaRPr lang="en-US" dirty="0"/>
          </a:p>
        </p:txBody>
      </p:sp>
      <p:sp>
        <p:nvSpPr>
          <p:cNvPr id="7" name="TextBox 6">
            <a:extLst>
              <a:ext uri="{FF2B5EF4-FFF2-40B4-BE49-F238E27FC236}">
                <a16:creationId xmlns:a16="http://schemas.microsoft.com/office/drawing/2014/main" id="{3F765D56-F169-7173-A69E-919C3513ED5B}"/>
              </a:ext>
            </a:extLst>
          </p:cNvPr>
          <p:cNvSpPr txBox="1"/>
          <p:nvPr/>
        </p:nvSpPr>
        <p:spPr>
          <a:xfrm>
            <a:off x="838200" y="4794890"/>
            <a:ext cx="10813026" cy="1200329"/>
          </a:xfrm>
          <a:prstGeom prst="rect">
            <a:avLst/>
          </a:prstGeom>
          <a:noFill/>
        </p:spPr>
        <p:txBody>
          <a:bodyPr wrap="square" rtlCol="0">
            <a:spAutoFit/>
          </a:bodyPr>
          <a:lstStyle/>
          <a:p>
            <a:r>
              <a:rPr lang="en-US" sz="2400" b="1" dirty="0">
                <a:solidFill>
                  <a:schemeClr val="bg1"/>
                </a:solidFill>
              </a:rPr>
              <a:t>The funding will be allocated across essential start-up areas including premises, website development, marketing, inspection equipment, staff salaries, and working capital</a:t>
            </a:r>
            <a:endParaRPr lang="en-US" dirty="0"/>
          </a:p>
        </p:txBody>
      </p:sp>
    </p:spTree>
    <p:extLst>
      <p:ext uri="{BB962C8B-B14F-4D97-AF65-F5344CB8AC3E}">
        <p14:creationId xmlns:p14="http://schemas.microsoft.com/office/powerpoint/2010/main" val="2271519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cb61869fe9abf916354521e194b94ebc">
  <xsd:schema xmlns:xsd="http://www.w3.org/2001/XMLSchema" xmlns:xs="http://www.w3.org/2001/XMLSchema" xmlns:p="http://schemas.microsoft.com/office/2006/metadata/properties" xmlns:ns3="b4f9f7ee-5770-4a14-8925-17f3d16e50b7" targetNamespace="http://schemas.microsoft.com/office/2006/metadata/properties" ma:root="true" ma:fieldsID="f465bc2d14ba1ad942e618bffb12f63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BB97B44-5B97-40F1-9835-DF6FDD6126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DE36701-3A29-4495-B83C-7D3F11B96E13}">
  <ds:schemaRefs>
    <ds:schemaRef ds:uri="http://schemas.microsoft.com/sharepoint/v3/contenttype/forms"/>
  </ds:schemaRefs>
</ds:datastoreItem>
</file>

<file path=customXml/itemProps3.xml><?xml version="1.0" encoding="utf-8"?>
<ds:datastoreItem xmlns:ds="http://schemas.openxmlformats.org/officeDocument/2006/customXml" ds:itemID="{E27F615F-A670-4B5C-9ADE-FF512413A731}">
  <ds:schemaRefs>
    <ds:schemaRef ds:uri="http://schemas.microsoft.com/office/2006/documentManagement/types"/>
    <ds:schemaRef ds:uri="http://schemas.microsoft.com/office/2006/metadata/properties"/>
    <ds:schemaRef ds:uri="http://schemas.microsoft.com/office/infopath/2007/PartnerControls"/>
    <ds:schemaRef ds:uri="http://purl.org/dc/dcmitype/"/>
    <ds:schemaRef ds:uri="http://purl.org/dc/terms/"/>
    <ds:schemaRef ds:uri="b4f9f7ee-5770-4a14-8925-17f3d16e50b7"/>
    <ds:schemaRef ds:uri="http://purl.org/dc/elements/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68</TotalTime>
  <Words>667</Words>
  <Application>Microsoft Office PowerPoint</Application>
  <PresentationFormat>Widescreen</PresentationFormat>
  <Paragraphs>73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Mario Gugea (2505373)</dc:creator>
  <cp:lastModifiedBy>Mario Gugea (2505373)</cp:lastModifiedBy>
  <cp:revision>1</cp:revision>
  <dcterms:created xsi:type="dcterms:W3CDTF">2026-07-09T16:54:33Z</dcterms:created>
  <dcterms:modified xsi:type="dcterms:W3CDTF">2026-07-09T18:02:52Z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