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3" r:id="rId1"/>
  </p:sldMasterIdLst>
  <p:sldIdLst>
    <p:sldId id="256" r:id="rId2"/>
    <p:sldId id="259" r:id="rId3"/>
    <p:sldId id="257" r:id="rId4"/>
    <p:sldId id="261" r:id="rId5"/>
    <p:sldId id="260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3088F99-8F6D-877D-DF9E-07961320421F}" v="151" dt="2021-11-13T17:17:49.190"/>
    <p1510:client id="{CC3877AB-CD7F-253F-F905-6A8C72722886}" v="593" dt="2021-11-15T23:01:20.1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sv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sv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2405D0-A2BC-4E8A-B088-D6F1B164997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9FECA96-D83C-474D-81BB-54F25290C081}">
      <dgm:prSet/>
      <dgm:spPr/>
      <dgm:t>
        <a:bodyPr/>
        <a:lstStyle/>
        <a:p>
          <a:pPr>
            <a:lnSpc>
              <a:spcPct val="100000"/>
            </a:lnSpc>
          </a:pPr>
          <a:endParaRPr lang="en-US" dirty="0"/>
        </a:p>
      </dgm:t>
    </dgm:pt>
    <dgm:pt modelId="{B78BC181-1C0A-43C4-9DF4-89A310C1129B}" type="parTrans" cxnId="{A6E02119-4064-4E88-80E1-1DFEACFF45FE}">
      <dgm:prSet/>
      <dgm:spPr/>
      <dgm:t>
        <a:bodyPr/>
        <a:lstStyle/>
        <a:p>
          <a:endParaRPr lang="en-US"/>
        </a:p>
      </dgm:t>
    </dgm:pt>
    <dgm:pt modelId="{94E26AD4-D259-49AC-92A1-92B63AB0BC1D}" type="sibTrans" cxnId="{A6E02119-4064-4E88-80E1-1DFEACFF45FE}">
      <dgm:prSet/>
      <dgm:spPr/>
      <dgm:t>
        <a:bodyPr/>
        <a:lstStyle/>
        <a:p>
          <a:endParaRPr lang="en-US"/>
        </a:p>
      </dgm:t>
    </dgm:pt>
    <dgm:pt modelId="{CE099E81-85C7-4A17-953C-45CED97C429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Phycological Contract</a:t>
          </a:r>
        </a:p>
      </dgm:t>
    </dgm:pt>
    <dgm:pt modelId="{335A6B16-DE7D-4C55-9F0E-192572BC3132}" type="parTrans" cxnId="{D6CC0A35-1CE4-4BEC-8B3B-48D169CFA2A0}">
      <dgm:prSet/>
      <dgm:spPr/>
      <dgm:t>
        <a:bodyPr/>
        <a:lstStyle/>
        <a:p>
          <a:endParaRPr lang="en-US"/>
        </a:p>
      </dgm:t>
    </dgm:pt>
    <dgm:pt modelId="{72D1C7B5-11E4-47ED-9C60-1718720DB722}" type="sibTrans" cxnId="{D6CC0A35-1CE4-4BEC-8B3B-48D169CFA2A0}">
      <dgm:prSet/>
      <dgm:spPr/>
      <dgm:t>
        <a:bodyPr/>
        <a:lstStyle/>
        <a:p>
          <a:endParaRPr lang="en-US"/>
        </a:p>
      </dgm:t>
    </dgm:pt>
    <dgm:pt modelId="{0417D14A-5750-4FF2-B42B-B5B79E748490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US" dirty="0"/>
            <a:t>Loyalty to the </a:t>
          </a:r>
          <a:r>
            <a:rPr lang="en-US" dirty="0">
              <a:latin typeface="Posterama"/>
            </a:rPr>
            <a:t>Organisation</a:t>
          </a:r>
          <a:endParaRPr lang="en-US" dirty="0"/>
        </a:p>
      </dgm:t>
    </dgm:pt>
    <dgm:pt modelId="{65D9B6B5-59A6-43BC-9694-B567134151A8}" type="parTrans" cxnId="{81B46FF7-3C4D-46CF-A254-BEFC2657E6B7}">
      <dgm:prSet/>
      <dgm:spPr/>
      <dgm:t>
        <a:bodyPr/>
        <a:lstStyle/>
        <a:p>
          <a:endParaRPr lang="en-US"/>
        </a:p>
      </dgm:t>
    </dgm:pt>
    <dgm:pt modelId="{1EDA1C97-C8F9-4F91-99EA-58FC32F90E0A}" type="sibTrans" cxnId="{81B46FF7-3C4D-46CF-A254-BEFC2657E6B7}">
      <dgm:prSet/>
      <dgm:spPr/>
      <dgm:t>
        <a:bodyPr/>
        <a:lstStyle/>
        <a:p>
          <a:endParaRPr lang="en-US"/>
        </a:p>
      </dgm:t>
    </dgm:pt>
    <dgm:pt modelId="{FB9F5C6B-2447-45F2-8940-0AE2CA08F2C2}" type="pres">
      <dgm:prSet presAssocID="{BA2405D0-A2BC-4E8A-B088-D6F1B1649979}" presName="root" presStyleCnt="0">
        <dgm:presLayoutVars>
          <dgm:dir/>
          <dgm:resizeHandles val="exact"/>
        </dgm:presLayoutVars>
      </dgm:prSet>
      <dgm:spPr/>
    </dgm:pt>
    <dgm:pt modelId="{22274112-6774-4A9B-AADE-3001C01A381E}" type="pres">
      <dgm:prSet presAssocID="{C9FECA96-D83C-474D-81BB-54F25290C081}" presName="compNode" presStyleCnt="0"/>
      <dgm:spPr/>
    </dgm:pt>
    <dgm:pt modelId="{4591C5F3-CE6D-4D0A-A26C-6E30DDA36249}" type="pres">
      <dgm:prSet presAssocID="{C9FECA96-D83C-474D-81BB-54F25290C081}" presName="bgRect" presStyleLbl="bgShp" presStyleIdx="0" presStyleCnt="3"/>
      <dgm:spPr/>
    </dgm:pt>
    <dgm:pt modelId="{64AA7588-7A9E-4BFE-A5AC-4A8C0498380A}" type="pres">
      <dgm:prSet presAssocID="{C9FECA96-D83C-474D-81BB-54F25290C08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570AE53-7C3B-4B46-923D-0F5189A48009}" type="pres">
      <dgm:prSet presAssocID="{C9FECA96-D83C-474D-81BB-54F25290C081}" presName="spaceRect" presStyleCnt="0"/>
      <dgm:spPr/>
    </dgm:pt>
    <dgm:pt modelId="{569357C0-AABC-4D94-A51F-D7CFB133BAD5}" type="pres">
      <dgm:prSet presAssocID="{C9FECA96-D83C-474D-81BB-54F25290C081}" presName="parTx" presStyleLbl="revTx" presStyleIdx="0" presStyleCnt="3">
        <dgm:presLayoutVars>
          <dgm:chMax val="0"/>
          <dgm:chPref val="0"/>
        </dgm:presLayoutVars>
      </dgm:prSet>
      <dgm:spPr/>
    </dgm:pt>
    <dgm:pt modelId="{FC7F536D-7609-4DE3-92BA-61ACDE3811A7}" type="pres">
      <dgm:prSet presAssocID="{94E26AD4-D259-49AC-92A1-92B63AB0BC1D}" presName="sibTrans" presStyleCnt="0"/>
      <dgm:spPr/>
    </dgm:pt>
    <dgm:pt modelId="{1C04538F-3040-420F-AA63-F1E3EBA21526}" type="pres">
      <dgm:prSet presAssocID="{0417D14A-5750-4FF2-B42B-B5B79E748490}" presName="compNode" presStyleCnt="0"/>
      <dgm:spPr/>
    </dgm:pt>
    <dgm:pt modelId="{86A2A625-65F0-4884-8BA8-1789E0CF6DB8}" type="pres">
      <dgm:prSet presAssocID="{0417D14A-5750-4FF2-B42B-B5B79E748490}" presName="bgRect" presStyleLbl="bgShp" presStyleIdx="1" presStyleCnt="3"/>
      <dgm:spPr/>
    </dgm:pt>
    <dgm:pt modelId="{83AA4C66-BF27-478A-B017-CA7FD6B1A4D7}" type="pres">
      <dgm:prSet presAssocID="{0417D14A-5750-4FF2-B42B-B5B79E74849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569A82A-6580-413E-A9BD-331329566982}" type="pres">
      <dgm:prSet presAssocID="{0417D14A-5750-4FF2-B42B-B5B79E748490}" presName="spaceRect" presStyleCnt="0"/>
      <dgm:spPr/>
    </dgm:pt>
    <dgm:pt modelId="{630C95A2-736C-425E-A71F-4B66ED16AF7D}" type="pres">
      <dgm:prSet presAssocID="{0417D14A-5750-4FF2-B42B-B5B79E748490}" presName="parTx" presStyleLbl="revTx" presStyleIdx="1" presStyleCnt="3">
        <dgm:presLayoutVars>
          <dgm:chMax val="0"/>
          <dgm:chPref val="0"/>
        </dgm:presLayoutVars>
      </dgm:prSet>
      <dgm:spPr/>
    </dgm:pt>
    <dgm:pt modelId="{470606ED-4594-4033-957B-D78C94018346}" type="pres">
      <dgm:prSet presAssocID="{1EDA1C97-C8F9-4F91-99EA-58FC32F90E0A}" presName="sibTrans" presStyleCnt="0"/>
      <dgm:spPr/>
    </dgm:pt>
    <dgm:pt modelId="{95E3A64D-876E-488C-BDC1-6EE5AA50CFFF}" type="pres">
      <dgm:prSet presAssocID="{CE099E81-85C7-4A17-953C-45CED97C4290}" presName="compNode" presStyleCnt="0"/>
      <dgm:spPr/>
    </dgm:pt>
    <dgm:pt modelId="{6786742D-B4DD-462D-87E6-0C439276D1E3}" type="pres">
      <dgm:prSet presAssocID="{CE099E81-85C7-4A17-953C-45CED97C4290}" presName="bgRect" presStyleLbl="bgShp" presStyleIdx="2" presStyleCnt="3"/>
      <dgm:spPr/>
    </dgm:pt>
    <dgm:pt modelId="{717DC478-925D-499A-8765-419E73A89BBC}" type="pres">
      <dgm:prSet presAssocID="{CE099E81-85C7-4A17-953C-45CED97C429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E5D36A5E-74AD-414A-A94C-571FB26F54E9}" type="pres">
      <dgm:prSet presAssocID="{CE099E81-85C7-4A17-953C-45CED97C4290}" presName="spaceRect" presStyleCnt="0"/>
      <dgm:spPr/>
    </dgm:pt>
    <dgm:pt modelId="{C54CD6F3-D725-4186-9A82-F22A2F96ACF9}" type="pres">
      <dgm:prSet presAssocID="{CE099E81-85C7-4A17-953C-45CED97C429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F3AC00E-D883-4951-9BBA-295A8E743F60}" type="presOf" srcId="{CE099E81-85C7-4A17-953C-45CED97C4290}" destId="{C54CD6F3-D725-4186-9A82-F22A2F96ACF9}" srcOrd="0" destOrd="0" presId="urn:microsoft.com/office/officeart/2018/2/layout/IconVerticalSolidList"/>
    <dgm:cxn modelId="{A6E02119-4064-4E88-80E1-1DFEACFF45FE}" srcId="{BA2405D0-A2BC-4E8A-B088-D6F1B1649979}" destId="{C9FECA96-D83C-474D-81BB-54F25290C081}" srcOrd="0" destOrd="0" parTransId="{B78BC181-1C0A-43C4-9DF4-89A310C1129B}" sibTransId="{94E26AD4-D259-49AC-92A1-92B63AB0BC1D}"/>
    <dgm:cxn modelId="{8D6F7929-94E1-4B8E-9338-67EBA60280F2}" type="presOf" srcId="{0417D14A-5750-4FF2-B42B-B5B79E748490}" destId="{630C95A2-736C-425E-A71F-4B66ED16AF7D}" srcOrd="0" destOrd="0" presId="urn:microsoft.com/office/officeart/2018/2/layout/IconVerticalSolidList"/>
    <dgm:cxn modelId="{D6CC0A35-1CE4-4BEC-8B3B-48D169CFA2A0}" srcId="{BA2405D0-A2BC-4E8A-B088-D6F1B1649979}" destId="{CE099E81-85C7-4A17-953C-45CED97C4290}" srcOrd="2" destOrd="0" parTransId="{335A6B16-DE7D-4C55-9F0E-192572BC3132}" sibTransId="{72D1C7B5-11E4-47ED-9C60-1718720DB722}"/>
    <dgm:cxn modelId="{66F1124D-BE2C-4E3E-ACB1-F88F455A0D9B}" type="presOf" srcId="{BA2405D0-A2BC-4E8A-B088-D6F1B1649979}" destId="{FB9F5C6B-2447-45F2-8940-0AE2CA08F2C2}" srcOrd="0" destOrd="0" presId="urn:microsoft.com/office/officeart/2018/2/layout/IconVerticalSolidList"/>
    <dgm:cxn modelId="{945124E9-8B39-403E-A562-96E859C1991B}" type="presOf" srcId="{C9FECA96-D83C-474D-81BB-54F25290C081}" destId="{569357C0-AABC-4D94-A51F-D7CFB133BAD5}" srcOrd="0" destOrd="0" presId="urn:microsoft.com/office/officeart/2018/2/layout/IconVerticalSolidList"/>
    <dgm:cxn modelId="{81B46FF7-3C4D-46CF-A254-BEFC2657E6B7}" srcId="{BA2405D0-A2BC-4E8A-B088-D6F1B1649979}" destId="{0417D14A-5750-4FF2-B42B-B5B79E748490}" srcOrd="1" destOrd="0" parTransId="{65D9B6B5-59A6-43BC-9694-B567134151A8}" sibTransId="{1EDA1C97-C8F9-4F91-99EA-58FC32F90E0A}"/>
    <dgm:cxn modelId="{BA69D5AF-4DDD-42E9-A9BA-CF5775BA6AB6}" type="presParOf" srcId="{FB9F5C6B-2447-45F2-8940-0AE2CA08F2C2}" destId="{22274112-6774-4A9B-AADE-3001C01A381E}" srcOrd="0" destOrd="0" presId="urn:microsoft.com/office/officeart/2018/2/layout/IconVerticalSolidList"/>
    <dgm:cxn modelId="{4332CABC-2900-4B29-87FB-24E01F190A50}" type="presParOf" srcId="{22274112-6774-4A9B-AADE-3001C01A381E}" destId="{4591C5F3-CE6D-4D0A-A26C-6E30DDA36249}" srcOrd="0" destOrd="0" presId="urn:microsoft.com/office/officeart/2018/2/layout/IconVerticalSolidList"/>
    <dgm:cxn modelId="{82DDAC7D-C6D5-4C2A-B75B-4FE8C8A5FE4E}" type="presParOf" srcId="{22274112-6774-4A9B-AADE-3001C01A381E}" destId="{64AA7588-7A9E-4BFE-A5AC-4A8C0498380A}" srcOrd="1" destOrd="0" presId="urn:microsoft.com/office/officeart/2018/2/layout/IconVerticalSolidList"/>
    <dgm:cxn modelId="{45E8156F-EF31-4918-AFC7-2F34CB82BDC9}" type="presParOf" srcId="{22274112-6774-4A9B-AADE-3001C01A381E}" destId="{8570AE53-7C3B-4B46-923D-0F5189A48009}" srcOrd="2" destOrd="0" presId="urn:microsoft.com/office/officeart/2018/2/layout/IconVerticalSolidList"/>
    <dgm:cxn modelId="{491D31D6-C207-4C60-82E8-1A25778BE240}" type="presParOf" srcId="{22274112-6774-4A9B-AADE-3001C01A381E}" destId="{569357C0-AABC-4D94-A51F-D7CFB133BAD5}" srcOrd="3" destOrd="0" presId="urn:microsoft.com/office/officeart/2018/2/layout/IconVerticalSolidList"/>
    <dgm:cxn modelId="{BC67481F-83B1-41BC-BFD2-C45D2471EC22}" type="presParOf" srcId="{FB9F5C6B-2447-45F2-8940-0AE2CA08F2C2}" destId="{FC7F536D-7609-4DE3-92BA-61ACDE3811A7}" srcOrd="1" destOrd="0" presId="urn:microsoft.com/office/officeart/2018/2/layout/IconVerticalSolidList"/>
    <dgm:cxn modelId="{0F621D3C-7B40-4A5F-A4DA-2C6FC0CBC0EF}" type="presParOf" srcId="{FB9F5C6B-2447-45F2-8940-0AE2CA08F2C2}" destId="{1C04538F-3040-420F-AA63-F1E3EBA21526}" srcOrd="2" destOrd="0" presId="urn:microsoft.com/office/officeart/2018/2/layout/IconVerticalSolidList"/>
    <dgm:cxn modelId="{8A005E4E-688E-49BC-9106-0A231E91EBCB}" type="presParOf" srcId="{1C04538F-3040-420F-AA63-F1E3EBA21526}" destId="{86A2A625-65F0-4884-8BA8-1789E0CF6DB8}" srcOrd="0" destOrd="0" presId="urn:microsoft.com/office/officeart/2018/2/layout/IconVerticalSolidList"/>
    <dgm:cxn modelId="{EF47D460-3831-490B-BCCC-369E5F6C4789}" type="presParOf" srcId="{1C04538F-3040-420F-AA63-F1E3EBA21526}" destId="{83AA4C66-BF27-478A-B017-CA7FD6B1A4D7}" srcOrd="1" destOrd="0" presId="urn:microsoft.com/office/officeart/2018/2/layout/IconVerticalSolidList"/>
    <dgm:cxn modelId="{BE3AAEEA-DD68-42BE-A70E-5FF68725DA1F}" type="presParOf" srcId="{1C04538F-3040-420F-AA63-F1E3EBA21526}" destId="{B569A82A-6580-413E-A9BD-331329566982}" srcOrd="2" destOrd="0" presId="urn:microsoft.com/office/officeart/2018/2/layout/IconVerticalSolidList"/>
    <dgm:cxn modelId="{417F4E7E-BA81-44B0-B01B-0D19DA0AFBA4}" type="presParOf" srcId="{1C04538F-3040-420F-AA63-F1E3EBA21526}" destId="{630C95A2-736C-425E-A71F-4B66ED16AF7D}" srcOrd="3" destOrd="0" presId="urn:microsoft.com/office/officeart/2018/2/layout/IconVerticalSolidList"/>
    <dgm:cxn modelId="{C0C3F95B-50CA-42C2-BA47-ED90AAD85569}" type="presParOf" srcId="{FB9F5C6B-2447-45F2-8940-0AE2CA08F2C2}" destId="{470606ED-4594-4033-957B-D78C94018346}" srcOrd="3" destOrd="0" presId="urn:microsoft.com/office/officeart/2018/2/layout/IconVerticalSolidList"/>
    <dgm:cxn modelId="{0F8FE755-6555-4D7D-A9EC-78F0D3619644}" type="presParOf" srcId="{FB9F5C6B-2447-45F2-8940-0AE2CA08F2C2}" destId="{95E3A64D-876E-488C-BDC1-6EE5AA50CFFF}" srcOrd="4" destOrd="0" presId="urn:microsoft.com/office/officeart/2018/2/layout/IconVerticalSolidList"/>
    <dgm:cxn modelId="{10FA0934-366D-4F2A-A145-3CE22F8B491F}" type="presParOf" srcId="{95E3A64D-876E-488C-BDC1-6EE5AA50CFFF}" destId="{6786742D-B4DD-462D-87E6-0C439276D1E3}" srcOrd="0" destOrd="0" presId="urn:microsoft.com/office/officeart/2018/2/layout/IconVerticalSolidList"/>
    <dgm:cxn modelId="{9F7C0814-2878-45AF-A4BF-7424EEEED105}" type="presParOf" srcId="{95E3A64D-876E-488C-BDC1-6EE5AA50CFFF}" destId="{717DC478-925D-499A-8765-419E73A89BBC}" srcOrd="1" destOrd="0" presId="urn:microsoft.com/office/officeart/2018/2/layout/IconVerticalSolidList"/>
    <dgm:cxn modelId="{D1E99C3D-ACD8-4C90-9EEF-B50AC7F0A0C9}" type="presParOf" srcId="{95E3A64D-876E-488C-BDC1-6EE5AA50CFFF}" destId="{E5D36A5E-74AD-414A-A94C-571FB26F54E9}" srcOrd="2" destOrd="0" presId="urn:microsoft.com/office/officeart/2018/2/layout/IconVerticalSolidList"/>
    <dgm:cxn modelId="{B8417E38-2F55-4F45-A130-80B8932A6FCF}" type="presParOf" srcId="{95E3A64D-876E-488C-BDC1-6EE5AA50CFFF}" destId="{C54CD6F3-D725-4186-9A82-F22A2F96ACF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A2405D0-A2BC-4E8A-B088-D6F1B164997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9FECA96-D83C-474D-81BB-54F25290C081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US" dirty="0"/>
            <a:t>Loyalty to the Organisation</a:t>
          </a:r>
        </a:p>
      </dgm:t>
    </dgm:pt>
    <dgm:pt modelId="{B78BC181-1C0A-43C4-9DF4-89A310C1129B}" type="parTrans" cxnId="{A6E02119-4064-4E88-80E1-1DFEACFF45FE}">
      <dgm:prSet/>
      <dgm:spPr/>
      <dgm:t>
        <a:bodyPr/>
        <a:lstStyle/>
        <a:p>
          <a:endParaRPr lang="en-US"/>
        </a:p>
      </dgm:t>
    </dgm:pt>
    <dgm:pt modelId="{94E26AD4-D259-49AC-92A1-92B63AB0BC1D}" type="sibTrans" cxnId="{A6E02119-4064-4E88-80E1-1DFEACFF45FE}">
      <dgm:prSet/>
      <dgm:spPr/>
      <dgm:t>
        <a:bodyPr/>
        <a:lstStyle/>
        <a:p>
          <a:endParaRPr lang="en-US"/>
        </a:p>
      </dgm:t>
    </dgm:pt>
    <dgm:pt modelId="{CE099E81-85C7-4A17-953C-45CED97C429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Phycological Contract</a:t>
          </a:r>
        </a:p>
      </dgm:t>
    </dgm:pt>
    <dgm:pt modelId="{335A6B16-DE7D-4C55-9F0E-192572BC3132}" type="parTrans" cxnId="{D6CC0A35-1CE4-4BEC-8B3B-48D169CFA2A0}">
      <dgm:prSet/>
      <dgm:spPr/>
      <dgm:t>
        <a:bodyPr/>
        <a:lstStyle/>
        <a:p>
          <a:endParaRPr lang="en-US"/>
        </a:p>
      </dgm:t>
    </dgm:pt>
    <dgm:pt modelId="{72D1C7B5-11E4-47ED-9C60-1718720DB722}" type="sibTrans" cxnId="{D6CC0A35-1CE4-4BEC-8B3B-48D169CFA2A0}">
      <dgm:prSet/>
      <dgm:spPr/>
      <dgm:t>
        <a:bodyPr/>
        <a:lstStyle/>
        <a:p>
          <a:endParaRPr lang="en-US"/>
        </a:p>
      </dgm:t>
    </dgm:pt>
    <dgm:pt modelId="{0417D14A-5750-4FF2-B42B-B5B79E748490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US" b="0" dirty="0">
              <a:latin typeface="Posterama"/>
            </a:rPr>
            <a:t>Motivation</a:t>
          </a:r>
          <a:endParaRPr lang="en-US" b="0" dirty="0"/>
        </a:p>
      </dgm:t>
    </dgm:pt>
    <dgm:pt modelId="{65D9B6B5-59A6-43BC-9694-B567134151A8}" type="parTrans" cxnId="{81B46FF7-3C4D-46CF-A254-BEFC2657E6B7}">
      <dgm:prSet/>
      <dgm:spPr/>
      <dgm:t>
        <a:bodyPr/>
        <a:lstStyle/>
        <a:p>
          <a:endParaRPr lang="en-US"/>
        </a:p>
      </dgm:t>
    </dgm:pt>
    <dgm:pt modelId="{1EDA1C97-C8F9-4F91-99EA-58FC32F90E0A}" type="sibTrans" cxnId="{81B46FF7-3C4D-46CF-A254-BEFC2657E6B7}">
      <dgm:prSet/>
      <dgm:spPr/>
      <dgm:t>
        <a:bodyPr/>
        <a:lstStyle/>
        <a:p>
          <a:endParaRPr lang="en-US"/>
        </a:p>
      </dgm:t>
    </dgm:pt>
    <dgm:pt modelId="{FB9F5C6B-2447-45F2-8940-0AE2CA08F2C2}" type="pres">
      <dgm:prSet presAssocID="{BA2405D0-A2BC-4E8A-B088-D6F1B1649979}" presName="root" presStyleCnt="0">
        <dgm:presLayoutVars>
          <dgm:dir/>
          <dgm:resizeHandles val="exact"/>
        </dgm:presLayoutVars>
      </dgm:prSet>
      <dgm:spPr/>
    </dgm:pt>
    <dgm:pt modelId="{22274112-6774-4A9B-AADE-3001C01A381E}" type="pres">
      <dgm:prSet presAssocID="{C9FECA96-D83C-474D-81BB-54F25290C081}" presName="compNode" presStyleCnt="0"/>
      <dgm:spPr/>
    </dgm:pt>
    <dgm:pt modelId="{4591C5F3-CE6D-4D0A-A26C-6E30DDA36249}" type="pres">
      <dgm:prSet presAssocID="{C9FECA96-D83C-474D-81BB-54F25290C081}" presName="bgRect" presStyleLbl="bgShp" presStyleIdx="0" presStyleCnt="3"/>
      <dgm:spPr/>
    </dgm:pt>
    <dgm:pt modelId="{64AA7588-7A9E-4BFE-A5AC-4A8C0498380A}" type="pres">
      <dgm:prSet presAssocID="{C9FECA96-D83C-474D-81BB-54F25290C08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570AE53-7C3B-4B46-923D-0F5189A48009}" type="pres">
      <dgm:prSet presAssocID="{C9FECA96-D83C-474D-81BB-54F25290C081}" presName="spaceRect" presStyleCnt="0"/>
      <dgm:spPr/>
    </dgm:pt>
    <dgm:pt modelId="{569357C0-AABC-4D94-A51F-D7CFB133BAD5}" type="pres">
      <dgm:prSet presAssocID="{C9FECA96-D83C-474D-81BB-54F25290C081}" presName="parTx" presStyleLbl="revTx" presStyleIdx="0" presStyleCnt="3">
        <dgm:presLayoutVars>
          <dgm:chMax val="0"/>
          <dgm:chPref val="0"/>
        </dgm:presLayoutVars>
      </dgm:prSet>
      <dgm:spPr/>
    </dgm:pt>
    <dgm:pt modelId="{FC7F536D-7609-4DE3-92BA-61ACDE3811A7}" type="pres">
      <dgm:prSet presAssocID="{94E26AD4-D259-49AC-92A1-92B63AB0BC1D}" presName="sibTrans" presStyleCnt="0"/>
      <dgm:spPr/>
    </dgm:pt>
    <dgm:pt modelId="{1C04538F-3040-420F-AA63-F1E3EBA21526}" type="pres">
      <dgm:prSet presAssocID="{0417D14A-5750-4FF2-B42B-B5B79E748490}" presName="compNode" presStyleCnt="0"/>
      <dgm:spPr/>
    </dgm:pt>
    <dgm:pt modelId="{86A2A625-65F0-4884-8BA8-1789E0CF6DB8}" type="pres">
      <dgm:prSet presAssocID="{0417D14A-5750-4FF2-B42B-B5B79E748490}" presName="bgRect" presStyleLbl="bgShp" presStyleIdx="1" presStyleCnt="3"/>
      <dgm:spPr/>
    </dgm:pt>
    <dgm:pt modelId="{83AA4C66-BF27-478A-B017-CA7FD6B1A4D7}" type="pres">
      <dgm:prSet presAssocID="{0417D14A-5750-4FF2-B42B-B5B79E74849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569A82A-6580-413E-A9BD-331329566982}" type="pres">
      <dgm:prSet presAssocID="{0417D14A-5750-4FF2-B42B-B5B79E748490}" presName="spaceRect" presStyleCnt="0"/>
      <dgm:spPr/>
    </dgm:pt>
    <dgm:pt modelId="{630C95A2-736C-425E-A71F-4B66ED16AF7D}" type="pres">
      <dgm:prSet presAssocID="{0417D14A-5750-4FF2-B42B-B5B79E748490}" presName="parTx" presStyleLbl="revTx" presStyleIdx="1" presStyleCnt="3">
        <dgm:presLayoutVars>
          <dgm:chMax val="0"/>
          <dgm:chPref val="0"/>
        </dgm:presLayoutVars>
      </dgm:prSet>
      <dgm:spPr/>
    </dgm:pt>
    <dgm:pt modelId="{470606ED-4594-4033-957B-D78C94018346}" type="pres">
      <dgm:prSet presAssocID="{1EDA1C97-C8F9-4F91-99EA-58FC32F90E0A}" presName="sibTrans" presStyleCnt="0"/>
      <dgm:spPr/>
    </dgm:pt>
    <dgm:pt modelId="{95E3A64D-876E-488C-BDC1-6EE5AA50CFFF}" type="pres">
      <dgm:prSet presAssocID="{CE099E81-85C7-4A17-953C-45CED97C4290}" presName="compNode" presStyleCnt="0"/>
      <dgm:spPr/>
    </dgm:pt>
    <dgm:pt modelId="{6786742D-B4DD-462D-87E6-0C439276D1E3}" type="pres">
      <dgm:prSet presAssocID="{CE099E81-85C7-4A17-953C-45CED97C4290}" presName="bgRect" presStyleLbl="bgShp" presStyleIdx="2" presStyleCnt="3"/>
      <dgm:spPr/>
    </dgm:pt>
    <dgm:pt modelId="{717DC478-925D-499A-8765-419E73A89BBC}" type="pres">
      <dgm:prSet presAssocID="{CE099E81-85C7-4A17-953C-45CED97C429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E5D36A5E-74AD-414A-A94C-571FB26F54E9}" type="pres">
      <dgm:prSet presAssocID="{CE099E81-85C7-4A17-953C-45CED97C4290}" presName="spaceRect" presStyleCnt="0"/>
      <dgm:spPr/>
    </dgm:pt>
    <dgm:pt modelId="{C54CD6F3-D725-4186-9A82-F22A2F96ACF9}" type="pres">
      <dgm:prSet presAssocID="{CE099E81-85C7-4A17-953C-45CED97C429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F3AC00E-D883-4951-9BBA-295A8E743F60}" type="presOf" srcId="{CE099E81-85C7-4A17-953C-45CED97C4290}" destId="{C54CD6F3-D725-4186-9A82-F22A2F96ACF9}" srcOrd="0" destOrd="0" presId="urn:microsoft.com/office/officeart/2018/2/layout/IconVerticalSolidList"/>
    <dgm:cxn modelId="{A6E02119-4064-4E88-80E1-1DFEACFF45FE}" srcId="{BA2405D0-A2BC-4E8A-B088-D6F1B1649979}" destId="{C9FECA96-D83C-474D-81BB-54F25290C081}" srcOrd="0" destOrd="0" parTransId="{B78BC181-1C0A-43C4-9DF4-89A310C1129B}" sibTransId="{94E26AD4-D259-49AC-92A1-92B63AB0BC1D}"/>
    <dgm:cxn modelId="{8D6F7929-94E1-4B8E-9338-67EBA60280F2}" type="presOf" srcId="{0417D14A-5750-4FF2-B42B-B5B79E748490}" destId="{630C95A2-736C-425E-A71F-4B66ED16AF7D}" srcOrd="0" destOrd="0" presId="urn:microsoft.com/office/officeart/2018/2/layout/IconVerticalSolidList"/>
    <dgm:cxn modelId="{D6CC0A35-1CE4-4BEC-8B3B-48D169CFA2A0}" srcId="{BA2405D0-A2BC-4E8A-B088-D6F1B1649979}" destId="{CE099E81-85C7-4A17-953C-45CED97C4290}" srcOrd="2" destOrd="0" parTransId="{335A6B16-DE7D-4C55-9F0E-192572BC3132}" sibTransId="{72D1C7B5-11E4-47ED-9C60-1718720DB722}"/>
    <dgm:cxn modelId="{66F1124D-BE2C-4E3E-ACB1-F88F455A0D9B}" type="presOf" srcId="{BA2405D0-A2BC-4E8A-B088-D6F1B1649979}" destId="{FB9F5C6B-2447-45F2-8940-0AE2CA08F2C2}" srcOrd="0" destOrd="0" presId="urn:microsoft.com/office/officeart/2018/2/layout/IconVerticalSolidList"/>
    <dgm:cxn modelId="{945124E9-8B39-403E-A562-96E859C1991B}" type="presOf" srcId="{C9FECA96-D83C-474D-81BB-54F25290C081}" destId="{569357C0-AABC-4D94-A51F-D7CFB133BAD5}" srcOrd="0" destOrd="0" presId="urn:microsoft.com/office/officeart/2018/2/layout/IconVerticalSolidList"/>
    <dgm:cxn modelId="{81B46FF7-3C4D-46CF-A254-BEFC2657E6B7}" srcId="{BA2405D0-A2BC-4E8A-B088-D6F1B1649979}" destId="{0417D14A-5750-4FF2-B42B-B5B79E748490}" srcOrd="1" destOrd="0" parTransId="{65D9B6B5-59A6-43BC-9694-B567134151A8}" sibTransId="{1EDA1C97-C8F9-4F91-99EA-58FC32F90E0A}"/>
    <dgm:cxn modelId="{BA69D5AF-4DDD-42E9-A9BA-CF5775BA6AB6}" type="presParOf" srcId="{FB9F5C6B-2447-45F2-8940-0AE2CA08F2C2}" destId="{22274112-6774-4A9B-AADE-3001C01A381E}" srcOrd="0" destOrd="0" presId="urn:microsoft.com/office/officeart/2018/2/layout/IconVerticalSolidList"/>
    <dgm:cxn modelId="{4332CABC-2900-4B29-87FB-24E01F190A50}" type="presParOf" srcId="{22274112-6774-4A9B-AADE-3001C01A381E}" destId="{4591C5F3-CE6D-4D0A-A26C-6E30DDA36249}" srcOrd="0" destOrd="0" presId="urn:microsoft.com/office/officeart/2018/2/layout/IconVerticalSolidList"/>
    <dgm:cxn modelId="{82DDAC7D-C6D5-4C2A-B75B-4FE8C8A5FE4E}" type="presParOf" srcId="{22274112-6774-4A9B-AADE-3001C01A381E}" destId="{64AA7588-7A9E-4BFE-A5AC-4A8C0498380A}" srcOrd="1" destOrd="0" presId="urn:microsoft.com/office/officeart/2018/2/layout/IconVerticalSolidList"/>
    <dgm:cxn modelId="{45E8156F-EF31-4918-AFC7-2F34CB82BDC9}" type="presParOf" srcId="{22274112-6774-4A9B-AADE-3001C01A381E}" destId="{8570AE53-7C3B-4B46-923D-0F5189A48009}" srcOrd="2" destOrd="0" presId="urn:microsoft.com/office/officeart/2018/2/layout/IconVerticalSolidList"/>
    <dgm:cxn modelId="{491D31D6-C207-4C60-82E8-1A25778BE240}" type="presParOf" srcId="{22274112-6774-4A9B-AADE-3001C01A381E}" destId="{569357C0-AABC-4D94-A51F-D7CFB133BAD5}" srcOrd="3" destOrd="0" presId="urn:microsoft.com/office/officeart/2018/2/layout/IconVerticalSolidList"/>
    <dgm:cxn modelId="{BC67481F-83B1-41BC-BFD2-C45D2471EC22}" type="presParOf" srcId="{FB9F5C6B-2447-45F2-8940-0AE2CA08F2C2}" destId="{FC7F536D-7609-4DE3-92BA-61ACDE3811A7}" srcOrd="1" destOrd="0" presId="urn:microsoft.com/office/officeart/2018/2/layout/IconVerticalSolidList"/>
    <dgm:cxn modelId="{0F621D3C-7B40-4A5F-A4DA-2C6FC0CBC0EF}" type="presParOf" srcId="{FB9F5C6B-2447-45F2-8940-0AE2CA08F2C2}" destId="{1C04538F-3040-420F-AA63-F1E3EBA21526}" srcOrd="2" destOrd="0" presId="urn:microsoft.com/office/officeart/2018/2/layout/IconVerticalSolidList"/>
    <dgm:cxn modelId="{8A005E4E-688E-49BC-9106-0A231E91EBCB}" type="presParOf" srcId="{1C04538F-3040-420F-AA63-F1E3EBA21526}" destId="{86A2A625-65F0-4884-8BA8-1789E0CF6DB8}" srcOrd="0" destOrd="0" presId="urn:microsoft.com/office/officeart/2018/2/layout/IconVerticalSolidList"/>
    <dgm:cxn modelId="{EF47D460-3831-490B-BCCC-369E5F6C4789}" type="presParOf" srcId="{1C04538F-3040-420F-AA63-F1E3EBA21526}" destId="{83AA4C66-BF27-478A-B017-CA7FD6B1A4D7}" srcOrd="1" destOrd="0" presId="urn:microsoft.com/office/officeart/2018/2/layout/IconVerticalSolidList"/>
    <dgm:cxn modelId="{BE3AAEEA-DD68-42BE-A70E-5FF68725DA1F}" type="presParOf" srcId="{1C04538F-3040-420F-AA63-F1E3EBA21526}" destId="{B569A82A-6580-413E-A9BD-331329566982}" srcOrd="2" destOrd="0" presId="urn:microsoft.com/office/officeart/2018/2/layout/IconVerticalSolidList"/>
    <dgm:cxn modelId="{417F4E7E-BA81-44B0-B01B-0D19DA0AFBA4}" type="presParOf" srcId="{1C04538F-3040-420F-AA63-F1E3EBA21526}" destId="{630C95A2-736C-425E-A71F-4B66ED16AF7D}" srcOrd="3" destOrd="0" presId="urn:microsoft.com/office/officeart/2018/2/layout/IconVerticalSolidList"/>
    <dgm:cxn modelId="{C0C3F95B-50CA-42C2-BA47-ED90AAD85569}" type="presParOf" srcId="{FB9F5C6B-2447-45F2-8940-0AE2CA08F2C2}" destId="{470606ED-4594-4033-957B-D78C94018346}" srcOrd="3" destOrd="0" presId="urn:microsoft.com/office/officeart/2018/2/layout/IconVerticalSolidList"/>
    <dgm:cxn modelId="{0F8FE755-6555-4D7D-A9EC-78F0D3619644}" type="presParOf" srcId="{FB9F5C6B-2447-45F2-8940-0AE2CA08F2C2}" destId="{95E3A64D-876E-488C-BDC1-6EE5AA50CFFF}" srcOrd="4" destOrd="0" presId="urn:microsoft.com/office/officeart/2018/2/layout/IconVerticalSolidList"/>
    <dgm:cxn modelId="{10FA0934-366D-4F2A-A145-3CE22F8B491F}" type="presParOf" srcId="{95E3A64D-876E-488C-BDC1-6EE5AA50CFFF}" destId="{6786742D-B4DD-462D-87E6-0C439276D1E3}" srcOrd="0" destOrd="0" presId="urn:microsoft.com/office/officeart/2018/2/layout/IconVerticalSolidList"/>
    <dgm:cxn modelId="{9F7C0814-2878-45AF-A4BF-7424EEEED105}" type="presParOf" srcId="{95E3A64D-876E-488C-BDC1-6EE5AA50CFFF}" destId="{717DC478-925D-499A-8765-419E73A89BBC}" srcOrd="1" destOrd="0" presId="urn:microsoft.com/office/officeart/2018/2/layout/IconVerticalSolidList"/>
    <dgm:cxn modelId="{D1E99C3D-ACD8-4C90-9EEF-B50AC7F0A0C9}" type="presParOf" srcId="{95E3A64D-876E-488C-BDC1-6EE5AA50CFFF}" destId="{E5D36A5E-74AD-414A-A94C-571FB26F54E9}" srcOrd="2" destOrd="0" presId="urn:microsoft.com/office/officeart/2018/2/layout/IconVerticalSolidList"/>
    <dgm:cxn modelId="{B8417E38-2F55-4F45-A130-80B8932A6FCF}" type="presParOf" srcId="{95E3A64D-876E-488C-BDC1-6EE5AA50CFFF}" destId="{C54CD6F3-D725-4186-9A82-F22A2F96ACF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7EA0A3B-58CE-43FE-B0C6-835C0496A33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116E303D-51F6-49A4-B0AE-AE2DA92D836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· 41% less absenteeism </a:t>
          </a:r>
        </a:p>
      </dgm:t>
    </dgm:pt>
    <dgm:pt modelId="{F2443FA7-1CE9-4E39-8CBC-4647B100C6A7}" type="parTrans" cxnId="{56F84B24-E1A6-4C66-A8AE-DBAF4D11EB7E}">
      <dgm:prSet/>
      <dgm:spPr/>
      <dgm:t>
        <a:bodyPr/>
        <a:lstStyle/>
        <a:p>
          <a:endParaRPr lang="en-US"/>
        </a:p>
      </dgm:t>
    </dgm:pt>
    <dgm:pt modelId="{BB495534-C9C0-4F97-A172-2F5A58077A7C}" type="sibTrans" cxnId="{56F84B24-E1A6-4C66-A8AE-DBAF4D11EB7E}">
      <dgm:prSet/>
      <dgm:spPr/>
      <dgm:t>
        <a:bodyPr/>
        <a:lstStyle/>
        <a:p>
          <a:endParaRPr lang="en-US"/>
        </a:p>
      </dgm:t>
    </dgm:pt>
    <dgm:pt modelId="{17A074A3-E758-4745-894B-B7077DD5DA9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· 24% – 59% less turnover </a:t>
          </a:r>
        </a:p>
      </dgm:t>
    </dgm:pt>
    <dgm:pt modelId="{C0577729-6956-4656-B04A-CDEEA552AB3A}" type="parTrans" cxnId="{AABF22EF-6CA6-4D2A-964D-868E26B2ADF7}">
      <dgm:prSet/>
      <dgm:spPr/>
      <dgm:t>
        <a:bodyPr/>
        <a:lstStyle/>
        <a:p>
          <a:endParaRPr lang="en-US"/>
        </a:p>
      </dgm:t>
    </dgm:pt>
    <dgm:pt modelId="{EA94AE33-8BD3-4536-9286-A5746D58E85A}" type="sibTrans" cxnId="{AABF22EF-6CA6-4D2A-964D-868E26B2ADF7}">
      <dgm:prSet/>
      <dgm:spPr/>
      <dgm:t>
        <a:bodyPr/>
        <a:lstStyle/>
        <a:p>
          <a:endParaRPr lang="en-US"/>
        </a:p>
      </dgm:t>
    </dgm:pt>
    <dgm:pt modelId="{B14BFF6D-A1CA-472E-A386-091554FBA4B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· 28% less shrinkage </a:t>
          </a:r>
        </a:p>
      </dgm:t>
    </dgm:pt>
    <dgm:pt modelId="{F4796624-D57F-48F2-AC0B-57BB86643C5D}" type="parTrans" cxnId="{7A5A9746-CC59-4B3D-8771-629D83C08233}">
      <dgm:prSet/>
      <dgm:spPr/>
      <dgm:t>
        <a:bodyPr/>
        <a:lstStyle/>
        <a:p>
          <a:endParaRPr lang="en-US"/>
        </a:p>
      </dgm:t>
    </dgm:pt>
    <dgm:pt modelId="{725401B9-79A6-426A-9AB3-63266B8BA1D8}" type="sibTrans" cxnId="{7A5A9746-CC59-4B3D-8771-629D83C08233}">
      <dgm:prSet/>
      <dgm:spPr/>
      <dgm:t>
        <a:bodyPr/>
        <a:lstStyle/>
        <a:p>
          <a:endParaRPr lang="en-US"/>
        </a:p>
      </dgm:t>
    </dgm:pt>
    <dgm:pt modelId="{587D5FAC-2ACA-47FF-AAB4-C5F023C4D32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· 70% fewer safety incidents </a:t>
          </a:r>
        </a:p>
      </dgm:t>
    </dgm:pt>
    <dgm:pt modelId="{8B868DE1-DAF7-4FE6-983F-ACE4567C3D83}" type="parTrans" cxnId="{7A8D225B-CE52-4D4C-B1E8-C10E3BC52C95}">
      <dgm:prSet/>
      <dgm:spPr/>
      <dgm:t>
        <a:bodyPr/>
        <a:lstStyle/>
        <a:p>
          <a:endParaRPr lang="en-US"/>
        </a:p>
      </dgm:t>
    </dgm:pt>
    <dgm:pt modelId="{D847815C-476D-4EBB-99F0-4630E5C7B3CD}" type="sibTrans" cxnId="{7A8D225B-CE52-4D4C-B1E8-C10E3BC52C95}">
      <dgm:prSet/>
      <dgm:spPr/>
      <dgm:t>
        <a:bodyPr/>
        <a:lstStyle/>
        <a:p>
          <a:endParaRPr lang="en-US"/>
        </a:p>
      </dgm:t>
    </dgm:pt>
    <dgm:pt modelId="{9F6690AF-E5AA-4CDF-8F65-9C8C522B68E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· 17% greater productivity </a:t>
          </a:r>
        </a:p>
      </dgm:t>
    </dgm:pt>
    <dgm:pt modelId="{C136D8E4-14F4-4793-90B3-576AAD119473}" type="parTrans" cxnId="{2FA82BD6-9A41-4642-8836-74DB674BCD2C}">
      <dgm:prSet/>
      <dgm:spPr/>
      <dgm:t>
        <a:bodyPr/>
        <a:lstStyle/>
        <a:p>
          <a:endParaRPr lang="en-US"/>
        </a:p>
      </dgm:t>
    </dgm:pt>
    <dgm:pt modelId="{110A4B15-DEFB-4608-B0DF-31764DBA867D}" type="sibTrans" cxnId="{2FA82BD6-9A41-4642-8836-74DB674BCD2C}">
      <dgm:prSet/>
      <dgm:spPr/>
      <dgm:t>
        <a:bodyPr/>
        <a:lstStyle/>
        <a:p>
          <a:endParaRPr lang="en-US"/>
        </a:p>
      </dgm:t>
    </dgm:pt>
    <dgm:pt modelId="{1CCBB8AC-4E77-4F99-9A18-A3D6D32756F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· 21% higher profitability</a:t>
          </a:r>
        </a:p>
      </dgm:t>
    </dgm:pt>
    <dgm:pt modelId="{0780657B-0FF3-40D9-8298-6F327A9DFF3C}" type="parTrans" cxnId="{4B1B847F-097F-4557-AD7F-BF66A6A76426}">
      <dgm:prSet/>
      <dgm:spPr/>
      <dgm:t>
        <a:bodyPr/>
        <a:lstStyle/>
        <a:p>
          <a:endParaRPr lang="en-US"/>
        </a:p>
      </dgm:t>
    </dgm:pt>
    <dgm:pt modelId="{792AE762-A435-4347-8286-A33DA2FF7580}" type="sibTrans" cxnId="{4B1B847F-097F-4557-AD7F-BF66A6A76426}">
      <dgm:prSet/>
      <dgm:spPr/>
      <dgm:t>
        <a:bodyPr/>
        <a:lstStyle/>
        <a:p>
          <a:endParaRPr lang="en-US"/>
        </a:p>
      </dgm:t>
    </dgm:pt>
    <dgm:pt modelId="{070D4DE2-F489-4A73-9ED3-FC4ABE118F31}" type="pres">
      <dgm:prSet presAssocID="{97EA0A3B-58CE-43FE-B0C6-835C0496A335}" presName="root" presStyleCnt="0">
        <dgm:presLayoutVars>
          <dgm:dir/>
          <dgm:resizeHandles val="exact"/>
        </dgm:presLayoutVars>
      </dgm:prSet>
      <dgm:spPr/>
    </dgm:pt>
    <dgm:pt modelId="{F581A902-57BF-4EAC-AF56-76B700BEDA6F}" type="pres">
      <dgm:prSet presAssocID="{116E303D-51F6-49A4-B0AE-AE2DA92D836F}" presName="compNode" presStyleCnt="0"/>
      <dgm:spPr/>
    </dgm:pt>
    <dgm:pt modelId="{94E225BE-646B-44F3-86FB-597148CEF4C7}" type="pres">
      <dgm:prSet presAssocID="{116E303D-51F6-49A4-B0AE-AE2DA92D836F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105E09F4-EA2A-40B0-93F1-66535350AA94}" type="pres">
      <dgm:prSet presAssocID="{116E303D-51F6-49A4-B0AE-AE2DA92D836F}" presName="spaceRect" presStyleCnt="0"/>
      <dgm:spPr/>
    </dgm:pt>
    <dgm:pt modelId="{27074EDA-1669-4741-AC9C-8135FD4ECC34}" type="pres">
      <dgm:prSet presAssocID="{116E303D-51F6-49A4-B0AE-AE2DA92D836F}" presName="textRect" presStyleLbl="revTx" presStyleIdx="0" presStyleCnt="6">
        <dgm:presLayoutVars>
          <dgm:chMax val="1"/>
          <dgm:chPref val="1"/>
        </dgm:presLayoutVars>
      </dgm:prSet>
      <dgm:spPr/>
    </dgm:pt>
    <dgm:pt modelId="{C3B334D3-539B-4F7D-91B2-BEAF5FE37B58}" type="pres">
      <dgm:prSet presAssocID="{BB495534-C9C0-4F97-A172-2F5A58077A7C}" presName="sibTrans" presStyleCnt="0"/>
      <dgm:spPr/>
    </dgm:pt>
    <dgm:pt modelId="{F6EECAEF-F092-4717-A873-768232B0B77C}" type="pres">
      <dgm:prSet presAssocID="{17A074A3-E758-4745-894B-B7077DD5DA97}" presName="compNode" presStyleCnt="0"/>
      <dgm:spPr/>
    </dgm:pt>
    <dgm:pt modelId="{A65F769B-8446-4883-9492-992D5C7DF4BA}" type="pres">
      <dgm:prSet presAssocID="{17A074A3-E758-4745-894B-B7077DD5DA97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D131BCFF-289C-45CA-B11B-D84581785BA6}" type="pres">
      <dgm:prSet presAssocID="{17A074A3-E758-4745-894B-B7077DD5DA97}" presName="spaceRect" presStyleCnt="0"/>
      <dgm:spPr/>
    </dgm:pt>
    <dgm:pt modelId="{32440342-E603-4ED9-8415-2EE12B1A05B3}" type="pres">
      <dgm:prSet presAssocID="{17A074A3-E758-4745-894B-B7077DD5DA97}" presName="textRect" presStyleLbl="revTx" presStyleIdx="1" presStyleCnt="6">
        <dgm:presLayoutVars>
          <dgm:chMax val="1"/>
          <dgm:chPref val="1"/>
        </dgm:presLayoutVars>
      </dgm:prSet>
      <dgm:spPr/>
    </dgm:pt>
    <dgm:pt modelId="{59CB659F-981E-454E-B34A-3506680C9DA2}" type="pres">
      <dgm:prSet presAssocID="{EA94AE33-8BD3-4536-9286-A5746D58E85A}" presName="sibTrans" presStyleCnt="0"/>
      <dgm:spPr/>
    </dgm:pt>
    <dgm:pt modelId="{843837F7-945D-4417-9389-593349C9CA38}" type="pres">
      <dgm:prSet presAssocID="{B14BFF6D-A1CA-472E-A386-091554FBA4B8}" presName="compNode" presStyleCnt="0"/>
      <dgm:spPr/>
    </dgm:pt>
    <dgm:pt modelId="{BC92BBFB-0B30-4307-A87C-078F3A8AE851}" type="pres">
      <dgm:prSet presAssocID="{B14BFF6D-A1CA-472E-A386-091554FBA4B8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ansfer"/>
        </a:ext>
      </dgm:extLst>
    </dgm:pt>
    <dgm:pt modelId="{0DDDED96-C30F-4BF1-92D0-CE6FCBFF2E8A}" type="pres">
      <dgm:prSet presAssocID="{B14BFF6D-A1CA-472E-A386-091554FBA4B8}" presName="spaceRect" presStyleCnt="0"/>
      <dgm:spPr/>
    </dgm:pt>
    <dgm:pt modelId="{0AA9A642-EBA9-48BD-8754-5CC3CE6CDF4E}" type="pres">
      <dgm:prSet presAssocID="{B14BFF6D-A1CA-472E-A386-091554FBA4B8}" presName="textRect" presStyleLbl="revTx" presStyleIdx="2" presStyleCnt="6">
        <dgm:presLayoutVars>
          <dgm:chMax val="1"/>
          <dgm:chPref val="1"/>
        </dgm:presLayoutVars>
      </dgm:prSet>
      <dgm:spPr/>
    </dgm:pt>
    <dgm:pt modelId="{41F234A4-FC4B-4FE2-92D6-1058E7F6EC09}" type="pres">
      <dgm:prSet presAssocID="{725401B9-79A6-426A-9AB3-63266B8BA1D8}" presName="sibTrans" presStyleCnt="0"/>
      <dgm:spPr/>
    </dgm:pt>
    <dgm:pt modelId="{4E710B1B-6AE6-4980-9654-CAAE194FC6B7}" type="pres">
      <dgm:prSet presAssocID="{587D5FAC-2ACA-47FF-AAB4-C5F023C4D322}" presName="compNode" presStyleCnt="0"/>
      <dgm:spPr/>
    </dgm:pt>
    <dgm:pt modelId="{E2FCA556-B0FF-4CEB-9181-4B899798430F}" type="pres">
      <dgm:prSet presAssocID="{587D5FAC-2ACA-47FF-AAB4-C5F023C4D322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plosion"/>
        </a:ext>
      </dgm:extLst>
    </dgm:pt>
    <dgm:pt modelId="{992974E6-0158-490D-A43B-47300EABA870}" type="pres">
      <dgm:prSet presAssocID="{587D5FAC-2ACA-47FF-AAB4-C5F023C4D322}" presName="spaceRect" presStyleCnt="0"/>
      <dgm:spPr/>
    </dgm:pt>
    <dgm:pt modelId="{17C3D68B-A3C7-404E-A43E-DE4BE6AD8CC6}" type="pres">
      <dgm:prSet presAssocID="{587D5FAC-2ACA-47FF-AAB4-C5F023C4D322}" presName="textRect" presStyleLbl="revTx" presStyleIdx="3" presStyleCnt="6">
        <dgm:presLayoutVars>
          <dgm:chMax val="1"/>
          <dgm:chPref val="1"/>
        </dgm:presLayoutVars>
      </dgm:prSet>
      <dgm:spPr/>
    </dgm:pt>
    <dgm:pt modelId="{4BDDF759-F49C-46A4-A512-9B6C88E610EB}" type="pres">
      <dgm:prSet presAssocID="{D847815C-476D-4EBB-99F0-4630E5C7B3CD}" presName="sibTrans" presStyleCnt="0"/>
      <dgm:spPr/>
    </dgm:pt>
    <dgm:pt modelId="{3F32B8B0-9E08-46A6-AEF1-02A1D9C77562}" type="pres">
      <dgm:prSet presAssocID="{9F6690AF-E5AA-4CDF-8F65-9C8C522B68EB}" presName="compNode" presStyleCnt="0"/>
      <dgm:spPr/>
    </dgm:pt>
    <dgm:pt modelId="{6DAF8C5E-96B1-43F9-BD69-CFD594EF3768}" type="pres">
      <dgm:prSet presAssocID="{9F6690AF-E5AA-4CDF-8F65-9C8C522B68EB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28BE1C08-4C6A-478C-BC62-789E1F7DC0C3}" type="pres">
      <dgm:prSet presAssocID="{9F6690AF-E5AA-4CDF-8F65-9C8C522B68EB}" presName="spaceRect" presStyleCnt="0"/>
      <dgm:spPr/>
    </dgm:pt>
    <dgm:pt modelId="{196D0195-AC94-4085-8F55-1816B241462C}" type="pres">
      <dgm:prSet presAssocID="{9F6690AF-E5AA-4CDF-8F65-9C8C522B68EB}" presName="textRect" presStyleLbl="revTx" presStyleIdx="4" presStyleCnt="6">
        <dgm:presLayoutVars>
          <dgm:chMax val="1"/>
          <dgm:chPref val="1"/>
        </dgm:presLayoutVars>
      </dgm:prSet>
      <dgm:spPr/>
    </dgm:pt>
    <dgm:pt modelId="{B30801C8-C45B-4D0F-A78D-705CF172201D}" type="pres">
      <dgm:prSet presAssocID="{110A4B15-DEFB-4608-B0DF-31764DBA867D}" presName="sibTrans" presStyleCnt="0"/>
      <dgm:spPr/>
    </dgm:pt>
    <dgm:pt modelId="{D2E4D440-944F-462D-9E10-0B83F285D565}" type="pres">
      <dgm:prSet presAssocID="{1CCBB8AC-4E77-4F99-9A18-A3D6D32756F4}" presName="compNode" presStyleCnt="0"/>
      <dgm:spPr/>
    </dgm:pt>
    <dgm:pt modelId="{B729566C-5906-4A57-A9FC-E7A264218B0F}" type="pres">
      <dgm:prSet presAssocID="{1CCBB8AC-4E77-4F99-9A18-A3D6D32756F4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old bars"/>
        </a:ext>
      </dgm:extLst>
    </dgm:pt>
    <dgm:pt modelId="{6C31E914-8AD5-4663-9A4A-FFFDF031F901}" type="pres">
      <dgm:prSet presAssocID="{1CCBB8AC-4E77-4F99-9A18-A3D6D32756F4}" presName="spaceRect" presStyleCnt="0"/>
      <dgm:spPr/>
    </dgm:pt>
    <dgm:pt modelId="{3C7B78FF-5133-4C76-B3CB-57C18A5B2A6B}" type="pres">
      <dgm:prSet presAssocID="{1CCBB8AC-4E77-4F99-9A18-A3D6D32756F4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4AFEC10B-47B2-4634-B475-02B71F381008}" type="presOf" srcId="{97EA0A3B-58CE-43FE-B0C6-835C0496A335}" destId="{070D4DE2-F489-4A73-9ED3-FC4ABE118F31}" srcOrd="0" destOrd="0" presId="urn:microsoft.com/office/officeart/2018/2/layout/IconLabelList"/>
    <dgm:cxn modelId="{56F84B24-E1A6-4C66-A8AE-DBAF4D11EB7E}" srcId="{97EA0A3B-58CE-43FE-B0C6-835C0496A335}" destId="{116E303D-51F6-49A4-B0AE-AE2DA92D836F}" srcOrd="0" destOrd="0" parTransId="{F2443FA7-1CE9-4E39-8CBC-4647B100C6A7}" sibTransId="{BB495534-C9C0-4F97-A172-2F5A58077A7C}"/>
    <dgm:cxn modelId="{EFDF402E-290B-4BD2-911B-C8B137D2B91A}" type="presOf" srcId="{B14BFF6D-A1CA-472E-A386-091554FBA4B8}" destId="{0AA9A642-EBA9-48BD-8754-5CC3CE6CDF4E}" srcOrd="0" destOrd="0" presId="urn:microsoft.com/office/officeart/2018/2/layout/IconLabelList"/>
    <dgm:cxn modelId="{7A8D225B-CE52-4D4C-B1E8-C10E3BC52C95}" srcId="{97EA0A3B-58CE-43FE-B0C6-835C0496A335}" destId="{587D5FAC-2ACA-47FF-AAB4-C5F023C4D322}" srcOrd="3" destOrd="0" parTransId="{8B868DE1-DAF7-4FE6-983F-ACE4567C3D83}" sibTransId="{D847815C-476D-4EBB-99F0-4630E5C7B3CD}"/>
    <dgm:cxn modelId="{86581E5E-5575-4014-BE69-CF10CE4D2DE0}" type="presOf" srcId="{116E303D-51F6-49A4-B0AE-AE2DA92D836F}" destId="{27074EDA-1669-4741-AC9C-8135FD4ECC34}" srcOrd="0" destOrd="0" presId="urn:microsoft.com/office/officeart/2018/2/layout/IconLabelList"/>
    <dgm:cxn modelId="{7A5A9746-CC59-4B3D-8771-629D83C08233}" srcId="{97EA0A3B-58CE-43FE-B0C6-835C0496A335}" destId="{B14BFF6D-A1CA-472E-A386-091554FBA4B8}" srcOrd="2" destOrd="0" parTransId="{F4796624-D57F-48F2-AC0B-57BB86643C5D}" sibTransId="{725401B9-79A6-426A-9AB3-63266B8BA1D8}"/>
    <dgm:cxn modelId="{4B1B847F-097F-4557-AD7F-BF66A6A76426}" srcId="{97EA0A3B-58CE-43FE-B0C6-835C0496A335}" destId="{1CCBB8AC-4E77-4F99-9A18-A3D6D32756F4}" srcOrd="5" destOrd="0" parTransId="{0780657B-0FF3-40D9-8298-6F327A9DFF3C}" sibTransId="{792AE762-A435-4347-8286-A33DA2FF7580}"/>
    <dgm:cxn modelId="{394A2590-5AE1-49A4-A124-B45DC3D2CDDC}" type="presOf" srcId="{17A074A3-E758-4745-894B-B7077DD5DA97}" destId="{32440342-E603-4ED9-8415-2EE12B1A05B3}" srcOrd="0" destOrd="0" presId="urn:microsoft.com/office/officeart/2018/2/layout/IconLabelList"/>
    <dgm:cxn modelId="{1DD97CA0-A38F-48F5-A769-1178AFF0F0FA}" type="presOf" srcId="{587D5FAC-2ACA-47FF-AAB4-C5F023C4D322}" destId="{17C3D68B-A3C7-404E-A43E-DE4BE6AD8CC6}" srcOrd="0" destOrd="0" presId="urn:microsoft.com/office/officeart/2018/2/layout/IconLabelList"/>
    <dgm:cxn modelId="{8973A0B3-4614-4A71-8F76-A94E87388CA3}" type="presOf" srcId="{1CCBB8AC-4E77-4F99-9A18-A3D6D32756F4}" destId="{3C7B78FF-5133-4C76-B3CB-57C18A5B2A6B}" srcOrd="0" destOrd="0" presId="urn:microsoft.com/office/officeart/2018/2/layout/IconLabelList"/>
    <dgm:cxn modelId="{293834CA-3E02-4970-BACB-4A35A6C890C3}" type="presOf" srcId="{9F6690AF-E5AA-4CDF-8F65-9C8C522B68EB}" destId="{196D0195-AC94-4085-8F55-1816B241462C}" srcOrd="0" destOrd="0" presId="urn:microsoft.com/office/officeart/2018/2/layout/IconLabelList"/>
    <dgm:cxn modelId="{2FA82BD6-9A41-4642-8836-74DB674BCD2C}" srcId="{97EA0A3B-58CE-43FE-B0C6-835C0496A335}" destId="{9F6690AF-E5AA-4CDF-8F65-9C8C522B68EB}" srcOrd="4" destOrd="0" parTransId="{C136D8E4-14F4-4793-90B3-576AAD119473}" sibTransId="{110A4B15-DEFB-4608-B0DF-31764DBA867D}"/>
    <dgm:cxn modelId="{AABF22EF-6CA6-4D2A-964D-868E26B2ADF7}" srcId="{97EA0A3B-58CE-43FE-B0C6-835C0496A335}" destId="{17A074A3-E758-4745-894B-B7077DD5DA97}" srcOrd="1" destOrd="0" parTransId="{C0577729-6956-4656-B04A-CDEEA552AB3A}" sibTransId="{EA94AE33-8BD3-4536-9286-A5746D58E85A}"/>
    <dgm:cxn modelId="{AF9A7251-81F2-4948-8ED7-361E754EF3C4}" type="presParOf" srcId="{070D4DE2-F489-4A73-9ED3-FC4ABE118F31}" destId="{F581A902-57BF-4EAC-AF56-76B700BEDA6F}" srcOrd="0" destOrd="0" presId="urn:microsoft.com/office/officeart/2018/2/layout/IconLabelList"/>
    <dgm:cxn modelId="{31CCFE74-290B-424E-ACAC-548AFA907D9A}" type="presParOf" srcId="{F581A902-57BF-4EAC-AF56-76B700BEDA6F}" destId="{94E225BE-646B-44F3-86FB-597148CEF4C7}" srcOrd="0" destOrd="0" presId="urn:microsoft.com/office/officeart/2018/2/layout/IconLabelList"/>
    <dgm:cxn modelId="{2F0BF224-E93B-4F57-9644-828BA2C96C2F}" type="presParOf" srcId="{F581A902-57BF-4EAC-AF56-76B700BEDA6F}" destId="{105E09F4-EA2A-40B0-93F1-66535350AA94}" srcOrd="1" destOrd="0" presId="urn:microsoft.com/office/officeart/2018/2/layout/IconLabelList"/>
    <dgm:cxn modelId="{D16B2585-377E-4A6E-B688-FC7AE11BAA99}" type="presParOf" srcId="{F581A902-57BF-4EAC-AF56-76B700BEDA6F}" destId="{27074EDA-1669-4741-AC9C-8135FD4ECC34}" srcOrd="2" destOrd="0" presId="urn:microsoft.com/office/officeart/2018/2/layout/IconLabelList"/>
    <dgm:cxn modelId="{1563DE2E-1A09-45B5-A3DC-68799F0A43D4}" type="presParOf" srcId="{070D4DE2-F489-4A73-9ED3-FC4ABE118F31}" destId="{C3B334D3-539B-4F7D-91B2-BEAF5FE37B58}" srcOrd="1" destOrd="0" presId="urn:microsoft.com/office/officeart/2018/2/layout/IconLabelList"/>
    <dgm:cxn modelId="{D4F85E1B-5926-4D65-9FCD-7286BE045AB8}" type="presParOf" srcId="{070D4DE2-F489-4A73-9ED3-FC4ABE118F31}" destId="{F6EECAEF-F092-4717-A873-768232B0B77C}" srcOrd="2" destOrd="0" presId="urn:microsoft.com/office/officeart/2018/2/layout/IconLabelList"/>
    <dgm:cxn modelId="{C932584B-1A19-4E3C-B199-4A46FEBE079C}" type="presParOf" srcId="{F6EECAEF-F092-4717-A873-768232B0B77C}" destId="{A65F769B-8446-4883-9492-992D5C7DF4BA}" srcOrd="0" destOrd="0" presId="urn:microsoft.com/office/officeart/2018/2/layout/IconLabelList"/>
    <dgm:cxn modelId="{071BE4F6-1E08-4E01-8E6F-707031B6FDED}" type="presParOf" srcId="{F6EECAEF-F092-4717-A873-768232B0B77C}" destId="{D131BCFF-289C-45CA-B11B-D84581785BA6}" srcOrd="1" destOrd="0" presId="urn:microsoft.com/office/officeart/2018/2/layout/IconLabelList"/>
    <dgm:cxn modelId="{E25A67E6-A0DD-4680-9E86-00F0E7D41AE9}" type="presParOf" srcId="{F6EECAEF-F092-4717-A873-768232B0B77C}" destId="{32440342-E603-4ED9-8415-2EE12B1A05B3}" srcOrd="2" destOrd="0" presId="urn:microsoft.com/office/officeart/2018/2/layout/IconLabelList"/>
    <dgm:cxn modelId="{C47DE1A8-3F4E-405F-822A-BCF7733B6281}" type="presParOf" srcId="{070D4DE2-F489-4A73-9ED3-FC4ABE118F31}" destId="{59CB659F-981E-454E-B34A-3506680C9DA2}" srcOrd="3" destOrd="0" presId="urn:microsoft.com/office/officeart/2018/2/layout/IconLabelList"/>
    <dgm:cxn modelId="{EC33BE31-B6A7-4EB4-82D5-303E75A8D7E6}" type="presParOf" srcId="{070D4DE2-F489-4A73-9ED3-FC4ABE118F31}" destId="{843837F7-945D-4417-9389-593349C9CA38}" srcOrd="4" destOrd="0" presId="urn:microsoft.com/office/officeart/2018/2/layout/IconLabelList"/>
    <dgm:cxn modelId="{329562E1-79F1-4164-B8B7-4EE39F61A62D}" type="presParOf" srcId="{843837F7-945D-4417-9389-593349C9CA38}" destId="{BC92BBFB-0B30-4307-A87C-078F3A8AE851}" srcOrd="0" destOrd="0" presId="urn:microsoft.com/office/officeart/2018/2/layout/IconLabelList"/>
    <dgm:cxn modelId="{DE0FA155-70BD-4C81-8198-C58D25020ABF}" type="presParOf" srcId="{843837F7-945D-4417-9389-593349C9CA38}" destId="{0DDDED96-C30F-4BF1-92D0-CE6FCBFF2E8A}" srcOrd="1" destOrd="0" presId="urn:microsoft.com/office/officeart/2018/2/layout/IconLabelList"/>
    <dgm:cxn modelId="{EA5A78BC-3B22-4059-828E-B7F0A09F9ED0}" type="presParOf" srcId="{843837F7-945D-4417-9389-593349C9CA38}" destId="{0AA9A642-EBA9-48BD-8754-5CC3CE6CDF4E}" srcOrd="2" destOrd="0" presId="urn:microsoft.com/office/officeart/2018/2/layout/IconLabelList"/>
    <dgm:cxn modelId="{090E49B3-C43D-4C66-9FE6-CE7D98C73BCC}" type="presParOf" srcId="{070D4DE2-F489-4A73-9ED3-FC4ABE118F31}" destId="{41F234A4-FC4B-4FE2-92D6-1058E7F6EC09}" srcOrd="5" destOrd="0" presId="urn:microsoft.com/office/officeart/2018/2/layout/IconLabelList"/>
    <dgm:cxn modelId="{8A815A7A-534F-474C-88D0-BFAFD644CFC5}" type="presParOf" srcId="{070D4DE2-F489-4A73-9ED3-FC4ABE118F31}" destId="{4E710B1B-6AE6-4980-9654-CAAE194FC6B7}" srcOrd="6" destOrd="0" presId="urn:microsoft.com/office/officeart/2018/2/layout/IconLabelList"/>
    <dgm:cxn modelId="{AC1479DE-FE2B-4B42-A967-AA9EEF1DD243}" type="presParOf" srcId="{4E710B1B-6AE6-4980-9654-CAAE194FC6B7}" destId="{E2FCA556-B0FF-4CEB-9181-4B899798430F}" srcOrd="0" destOrd="0" presId="urn:microsoft.com/office/officeart/2018/2/layout/IconLabelList"/>
    <dgm:cxn modelId="{ECDA478E-9C50-4C32-846E-FAE2F7E9919A}" type="presParOf" srcId="{4E710B1B-6AE6-4980-9654-CAAE194FC6B7}" destId="{992974E6-0158-490D-A43B-47300EABA870}" srcOrd="1" destOrd="0" presId="urn:microsoft.com/office/officeart/2018/2/layout/IconLabelList"/>
    <dgm:cxn modelId="{3AFAD0A7-4B6C-488E-A27C-5D99147826B6}" type="presParOf" srcId="{4E710B1B-6AE6-4980-9654-CAAE194FC6B7}" destId="{17C3D68B-A3C7-404E-A43E-DE4BE6AD8CC6}" srcOrd="2" destOrd="0" presId="urn:microsoft.com/office/officeart/2018/2/layout/IconLabelList"/>
    <dgm:cxn modelId="{372FBBA5-93AF-45DC-A779-CF8CB5D5041F}" type="presParOf" srcId="{070D4DE2-F489-4A73-9ED3-FC4ABE118F31}" destId="{4BDDF759-F49C-46A4-A512-9B6C88E610EB}" srcOrd="7" destOrd="0" presId="urn:microsoft.com/office/officeart/2018/2/layout/IconLabelList"/>
    <dgm:cxn modelId="{5D06B365-A15B-47D1-8B48-AB3BE746C93D}" type="presParOf" srcId="{070D4DE2-F489-4A73-9ED3-FC4ABE118F31}" destId="{3F32B8B0-9E08-46A6-AEF1-02A1D9C77562}" srcOrd="8" destOrd="0" presId="urn:microsoft.com/office/officeart/2018/2/layout/IconLabelList"/>
    <dgm:cxn modelId="{360FB6AC-0D3F-41A2-9944-0A92F5ED9836}" type="presParOf" srcId="{3F32B8B0-9E08-46A6-AEF1-02A1D9C77562}" destId="{6DAF8C5E-96B1-43F9-BD69-CFD594EF3768}" srcOrd="0" destOrd="0" presId="urn:microsoft.com/office/officeart/2018/2/layout/IconLabelList"/>
    <dgm:cxn modelId="{A26DEA15-2177-4111-AA68-B08191513A01}" type="presParOf" srcId="{3F32B8B0-9E08-46A6-AEF1-02A1D9C77562}" destId="{28BE1C08-4C6A-478C-BC62-789E1F7DC0C3}" srcOrd="1" destOrd="0" presId="urn:microsoft.com/office/officeart/2018/2/layout/IconLabelList"/>
    <dgm:cxn modelId="{DF2DAE9F-60A6-4140-B882-07C227B3285B}" type="presParOf" srcId="{3F32B8B0-9E08-46A6-AEF1-02A1D9C77562}" destId="{196D0195-AC94-4085-8F55-1816B241462C}" srcOrd="2" destOrd="0" presId="urn:microsoft.com/office/officeart/2018/2/layout/IconLabelList"/>
    <dgm:cxn modelId="{4FECDEA4-2DD7-4A40-8B96-3147F219D86E}" type="presParOf" srcId="{070D4DE2-F489-4A73-9ED3-FC4ABE118F31}" destId="{B30801C8-C45B-4D0F-A78D-705CF172201D}" srcOrd="9" destOrd="0" presId="urn:microsoft.com/office/officeart/2018/2/layout/IconLabelList"/>
    <dgm:cxn modelId="{09C704D1-61F8-486F-A80B-F8667E7953D9}" type="presParOf" srcId="{070D4DE2-F489-4A73-9ED3-FC4ABE118F31}" destId="{D2E4D440-944F-462D-9E10-0B83F285D565}" srcOrd="10" destOrd="0" presId="urn:microsoft.com/office/officeart/2018/2/layout/IconLabelList"/>
    <dgm:cxn modelId="{ADE31237-1231-4D8F-A17F-18B7B85D845F}" type="presParOf" srcId="{D2E4D440-944F-462D-9E10-0B83F285D565}" destId="{B729566C-5906-4A57-A9FC-E7A264218B0F}" srcOrd="0" destOrd="0" presId="urn:microsoft.com/office/officeart/2018/2/layout/IconLabelList"/>
    <dgm:cxn modelId="{0C6E33E4-39D2-45B1-BA69-361DDC3C0C39}" type="presParOf" srcId="{D2E4D440-944F-462D-9E10-0B83F285D565}" destId="{6C31E914-8AD5-4663-9A4A-FFFDF031F901}" srcOrd="1" destOrd="0" presId="urn:microsoft.com/office/officeart/2018/2/layout/IconLabelList"/>
    <dgm:cxn modelId="{9AB6BDF6-6424-4EFC-A8E2-A3408E1FAE99}" type="presParOf" srcId="{D2E4D440-944F-462D-9E10-0B83F285D565}" destId="{3C7B78FF-5133-4C76-B3CB-57C18A5B2A6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C2003AB-7E33-42B7-8EF9-8F5A8E0A453B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E7391B7-E7BF-46B3-B545-5C0B863159CD}">
      <dgm:prSet/>
      <dgm:spPr/>
      <dgm:t>
        <a:bodyPr/>
        <a:lstStyle/>
        <a:p>
          <a:r>
            <a:rPr lang="en-US"/>
            <a:t>GOOGLE</a:t>
          </a:r>
        </a:p>
      </dgm:t>
    </dgm:pt>
    <dgm:pt modelId="{B95B3CC8-7880-4ADC-BEB3-41462D8A813D}" type="parTrans" cxnId="{E00328EE-60D5-4912-9D63-53E75B15A278}">
      <dgm:prSet/>
      <dgm:spPr/>
      <dgm:t>
        <a:bodyPr/>
        <a:lstStyle/>
        <a:p>
          <a:endParaRPr lang="en-US"/>
        </a:p>
      </dgm:t>
    </dgm:pt>
    <dgm:pt modelId="{8716B893-18D9-4303-9C11-C21C71DBFFCE}" type="sibTrans" cxnId="{E00328EE-60D5-4912-9D63-53E75B15A278}">
      <dgm:prSet/>
      <dgm:spPr/>
      <dgm:t>
        <a:bodyPr/>
        <a:lstStyle/>
        <a:p>
          <a:endParaRPr lang="en-US"/>
        </a:p>
      </dgm:t>
    </dgm:pt>
    <dgm:pt modelId="{7247D0DD-D135-40B7-AD3E-85B393905C2E}">
      <dgm:prSet/>
      <dgm:spPr/>
      <dgm:t>
        <a:bodyPr/>
        <a:lstStyle/>
        <a:p>
          <a:r>
            <a:rPr lang="en-US"/>
            <a:t>Virgin Group</a:t>
          </a:r>
        </a:p>
      </dgm:t>
    </dgm:pt>
    <dgm:pt modelId="{A9EE60C1-3B10-48C8-88DB-362147627234}" type="parTrans" cxnId="{E6522AB8-99A1-4A76-A9A2-3958EA169A98}">
      <dgm:prSet/>
      <dgm:spPr/>
      <dgm:t>
        <a:bodyPr/>
        <a:lstStyle/>
        <a:p>
          <a:endParaRPr lang="en-US"/>
        </a:p>
      </dgm:t>
    </dgm:pt>
    <dgm:pt modelId="{3CBBF19A-FBC1-4A9C-AE03-1B4D091CDF38}" type="sibTrans" cxnId="{E6522AB8-99A1-4A76-A9A2-3958EA169A98}">
      <dgm:prSet/>
      <dgm:spPr/>
      <dgm:t>
        <a:bodyPr/>
        <a:lstStyle/>
        <a:p>
          <a:endParaRPr lang="en-US"/>
        </a:p>
      </dgm:t>
    </dgm:pt>
    <dgm:pt modelId="{FB5223AC-7C20-428B-866D-729BB4434F65}">
      <dgm:prSet/>
      <dgm:spPr/>
      <dgm:t>
        <a:bodyPr/>
        <a:lstStyle/>
        <a:p>
          <a:r>
            <a:rPr lang="en-US"/>
            <a:t>CarMax</a:t>
          </a:r>
        </a:p>
      </dgm:t>
    </dgm:pt>
    <dgm:pt modelId="{3EDFA7F3-3404-4B7D-B826-9292A90EDDED}" type="parTrans" cxnId="{F614BD90-28A8-47BA-BC3D-CB6C193A8A40}">
      <dgm:prSet/>
      <dgm:spPr/>
      <dgm:t>
        <a:bodyPr/>
        <a:lstStyle/>
        <a:p>
          <a:endParaRPr lang="en-US"/>
        </a:p>
      </dgm:t>
    </dgm:pt>
    <dgm:pt modelId="{783140A2-6FC3-411B-B3C4-E51549C993EC}" type="sibTrans" cxnId="{F614BD90-28A8-47BA-BC3D-CB6C193A8A40}">
      <dgm:prSet/>
      <dgm:spPr/>
      <dgm:t>
        <a:bodyPr/>
        <a:lstStyle/>
        <a:p>
          <a:endParaRPr lang="en-US"/>
        </a:p>
      </dgm:t>
    </dgm:pt>
    <dgm:pt modelId="{ED3290F7-2259-4DD4-8C54-08106344F924}" type="pres">
      <dgm:prSet presAssocID="{2C2003AB-7E33-42B7-8EF9-8F5A8E0A453B}" presName="linear" presStyleCnt="0">
        <dgm:presLayoutVars>
          <dgm:dir/>
          <dgm:animLvl val="lvl"/>
          <dgm:resizeHandles val="exact"/>
        </dgm:presLayoutVars>
      </dgm:prSet>
      <dgm:spPr/>
    </dgm:pt>
    <dgm:pt modelId="{1AD88985-59C4-4321-AF3A-0B7CFC97308D}" type="pres">
      <dgm:prSet presAssocID="{5E7391B7-E7BF-46B3-B545-5C0B863159CD}" presName="parentLin" presStyleCnt="0"/>
      <dgm:spPr/>
    </dgm:pt>
    <dgm:pt modelId="{1FE442EC-BAC7-4EC8-B2DF-186EDADD700A}" type="pres">
      <dgm:prSet presAssocID="{5E7391B7-E7BF-46B3-B545-5C0B863159CD}" presName="parentLeftMargin" presStyleLbl="node1" presStyleIdx="0" presStyleCnt="3"/>
      <dgm:spPr/>
    </dgm:pt>
    <dgm:pt modelId="{88BF428A-32BC-4CA0-8D46-81B11D40F60C}" type="pres">
      <dgm:prSet presAssocID="{5E7391B7-E7BF-46B3-B545-5C0B863159C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4E9C525-A7AE-4DAB-AE9F-0B104F6747C3}" type="pres">
      <dgm:prSet presAssocID="{5E7391B7-E7BF-46B3-B545-5C0B863159CD}" presName="negativeSpace" presStyleCnt="0"/>
      <dgm:spPr/>
    </dgm:pt>
    <dgm:pt modelId="{0E38F5E8-1693-46E5-9A9A-E17DC03E386F}" type="pres">
      <dgm:prSet presAssocID="{5E7391B7-E7BF-46B3-B545-5C0B863159CD}" presName="childText" presStyleLbl="conFgAcc1" presStyleIdx="0" presStyleCnt="3">
        <dgm:presLayoutVars>
          <dgm:bulletEnabled val="1"/>
        </dgm:presLayoutVars>
      </dgm:prSet>
      <dgm:spPr/>
    </dgm:pt>
    <dgm:pt modelId="{5AB60381-B381-40BA-AB66-77538024C2AA}" type="pres">
      <dgm:prSet presAssocID="{8716B893-18D9-4303-9C11-C21C71DBFFCE}" presName="spaceBetweenRectangles" presStyleCnt="0"/>
      <dgm:spPr/>
    </dgm:pt>
    <dgm:pt modelId="{C09C100E-E580-443E-8F49-F7BEA5CC7ABA}" type="pres">
      <dgm:prSet presAssocID="{7247D0DD-D135-40B7-AD3E-85B393905C2E}" presName="parentLin" presStyleCnt="0"/>
      <dgm:spPr/>
    </dgm:pt>
    <dgm:pt modelId="{3D371EAA-BF3B-433F-AC5B-D78068098694}" type="pres">
      <dgm:prSet presAssocID="{7247D0DD-D135-40B7-AD3E-85B393905C2E}" presName="parentLeftMargin" presStyleLbl="node1" presStyleIdx="0" presStyleCnt="3"/>
      <dgm:spPr/>
    </dgm:pt>
    <dgm:pt modelId="{DCE0BB51-01F0-4654-BCB4-A18CA5990651}" type="pres">
      <dgm:prSet presAssocID="{7247D0DD-D135-40B7-AD3E-85B393905C2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7F820A5-E2F7-4B6B-A763-2E954CB003CD}" type="pres">
      <dgm:prSet presAssocID="{7247D0DD-D135-40B7-AD3E-85B393905C2E}" presName="negativeSpace" presStyleCnt="0"/>
      <dgm:spPr/>
    </dgm:pt>
    <dgm:pt modelId="{FF42C812-D400-417D-AB23-401FB5E3D77B}" type="pres">
      <dgm:prSet presAssocID="{7247D0DD-D135-40B7-AD3E-85B393905C2E}" presName="childText" presStyleLbl="conFgAcc1" presStyleIdx="1" presStyleCnt="3">
        <dgm:presLayoutVars>
          <dgm:bulletEnabled val="1"/>
        </dgm:presLayoutVars>
      </dgm:prSet>
      <dgm:spPr/>
    </dgm:pt>
    <dgm:pt modelId="{30BAE493-2939-40A1-ABA7-67286119350D}" type="pres">
      <dgm:prSet presAssocID="{3CBBF19A-FBC1-4A9C-AE03-1B4D091CDF38}" presName="spaceBetweenRectangles" presStyleCnt="0"/>
      <dgm:spPr/>
    </dgm:pt>
    <dgm:pt modelId="{F4A72AB6-2203-4986-9C26-97DCBEAF2C8F}" type="pres">
      <dgm:prSet presAssocID="{FB5223AC-7C20-428B-866D-729BB4434F65}" presName="parentLin" presStyleCnt="0"/>
      <dgm:spPr/>
    </dgm:pt>
    <dgm:pt modelId="{4C2A764A-8060-438A-A335-A0D2AE05A79A}" type="pres">
      <dgm:prSet presAssocID="{FB5223AC-7C20-428B-866D-729BB4434F65}" presName="parentLeftMargin" presStyleLbl="node1" presStyleIdx="1" presStyleCnt="3"/>
      <dgm:spPr/>
    </dgm:pt>
    <dgm:pt modelId="{B25F8594-65F8-4750-8A8C-515F710889CF}" type="pres">
      <dgm:prSet presAssocID="{FB5223AC-7C20-428B-866D-729BB4434F65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82995FDB-DAE0-4C00-94B1-2A2CEA52E130}" type="pres">
      <dgm:prSet presAssocID="{FB5223AC-7C20-428B-866D-729BB4434F65}" presName="negativeSpace" presStyleCnt="0"/>
      <dgm:spPr/>
    </dgm:pt>
    <dgm:pt modelId="{1F602FF4-B3DC-4081-9D9B-24304C7E64C6}" type="pres">
      <dgm:prSet presAssocID="{FB5223AC-7C20-428B-866D-729BB4434F65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08471011-350A-430C-875A-8A7533CB4345}" type="presOf" srcId="{5E7391B7-E7BF-46B3-B545-5C0B863159CD}" destId="{88BF428A-32BC-4CA0-8D46-81B11D40F60C}" srcOrd="1" destOrd="0" presId="urn:microsoft.com/office/officeart/2005/8/layout/list1"/>
    <dgm:cxn modelId="{C7ECBD34-3C20-4610-956B-71CC9D78086E}" type="presOf" srcId="{7247D0DD-D135-40B7-AD3E-85B393905C2E}" destId="{DCE0BB51-01F0-4654-BCB4-A18CA5990651}" srcOrd="1" destOrd="0" presId="urn:microsoft.com/office/officeart/2005/8/layout/list1"/>
    <dgm:cxn modelId="{03A22980-C524-4214-A5C5-82E4FF4480F0}" type="presOf" srcId="{5E7391B7-E7BF-46B3-B545-5C0B863159CD}" destId="{1FE442EC-BAC7-4EC8-B2DF-186EDADD700A}" srcOrd="0" destOrd="0" presId="urn:microsoft.com/office/officeart/2005/8/layout/list1"/>
    <dgm:cxn modelId="{F614BD90-28A8-47BA-BC3D-CB6C193A8A40}" srcId="{2C2003AB-7E33-42B7-8EF9-8F5A8E0A453B}" destId="{FB5223AC-7C20-428B-866D-729BB4434F65}" srcOrd="2" destOrd="0" parTransId="{3EDFA7F3-3404-4B7D-B826-9292A90EDDED}" sibTransId="{783140A2-6FC3-411B-B3C4-E51549C993EC}"/>
    <dgm:cxn modelId="{332B09A8-8A8E-4D51-A9EB-1A547104C364}" type="presOf" srcId="{2C2003AB-7E33-42B7-8EF9-8F5A8E0A453B}" destId="{ED3290F7-2259-4DD4-8C54-08106344F924}" srcOrd="0" destOrd="0" presId="urn:microsoft.com/office/officeart/2005/8/layout/list1"/>
    <dgm:cxn modelId="{99CA99A9-3BA1-4C3E-96A8-9ED24B7AB504}" type="presOf" srcId="{FB5223AC-7C20-428B-866D-729BB4434F65}" destId="{B25F8594-65F8-4750-8A8C-515F710889CF}" srcOrd="1" destOrd="0" presId="urn:microsoft.com/office/officeart/2005/8/layout/list1"/>
    <dgm:cxn modelId="{E6522AB8-99A1-4A76-A9A2-3958EA169A98}" srcId="{2C2003AB-7E33-42B7-8EF9-8F5A8E0A453B}" destId="{7247D0DD-D135-40B7-AD3E-85B393905C2E}" srcOrd="1" destOrd="0" parTransId="{A9EE60C1-3B10-48C8-88DB-362147627234}" sibTransId="{3CBBF19A-FBC1-4A9C-AE03-1B4D091CDF38}"/>
    <dgm:cxn modelId="{7D8574EB-3A89-4945-A495-322E29CB869C}" type="presOf" srcId="{FB5223AC-7C20-428B-866D-729BB4434F65}" destId="{4C2A764A-8060-438A-A335-A0D2AE05A79A}" srcOrd="0" destOrd="0" presId="urn:microsoft.com/office/officeart/2005/8/layout/list1"/>
    <dgm:cxn modelId="{E00328EE-60D5-4912-9D63-53E75B15A278}" srcId="{2C2003AB-7E33-42B7-8EF9-8F5A8E0A453B}" destId="{5E7391B7-E7BF-46B3-B545-5C0B863159CD}" srcOrd="0" destOrd="0" parTransId="{B95B3CC8-7880-4ADC-BEB3-41462D8A813D}" sibTransId="{8716B893-18D9-4303-9C11-C21C71DBFFCE}"/>
    <dgm:cxn modelId="{978148FA-7DCC-4EFD-952A-F2726C66AF28}" type="presOf" srcId="{7247D0DD-D135-40B7-AD3E-85B393905C2E}" destId="{3D371EAA-BF3B-433F-AC5B-D78068098694}" srcOrd="0" destOrd="0" presId="urn:microsoft.com/office/officeart/2005/8/layout/list1"/>
    <dgm:cxn modelId="{882A2EC8-13BF-4C4B-868C-BB2DD854C906}" type="presParOf" srcId="{ED3290F7-2259-4DD4-8C54-08106344F924}" destId="{1AD88985-59C4-4321-AF3A-0B7CFC97308D}" srcOrd="0" destOrd="0" presId="urn:microsoft.com/office/officeart/2005/8/layout/list1"/>
    <dgm:cxn modelId="{8EE2A97F-3C17-4A26-BA4E-E1F74290FC19}" type="presParOf" srcId="{1AD88985-59C4-4321-AF3A-0B7CFC97308D}" destId="{1FE442EC-BAC7-4EC8-B2DF-186EDADD700A}" srcOrd="0" destOrd="0" presId="urn:microsoft.com/office/officeart/2005/8/layout/list1"/>
    <dgm:cxn modelId="{585603DF-F8E1-42D7-845F-414F438EE57B}" type="presParOf" srcId="{1AD88985-59C4-4321-AF3A-0B7CFC97308D}" destId="{88BF428A-32BC-4CA0-8D46-81B11D40F60C}" srcOrd="1" destOrd="0" presId="urn:microsoft.com/office/officeart/2005/8/layout/list1"/>
    <dgm:cxn modelId="{10A35034-E818-46F6-960F-CF3423ADA522}" type="presParOf" srcId="{ED3290F7-2259-4DD4-8C54-08106344F924}" destId="{E4E9C525-A7AE-4DAB-AE9F-0B104F6747C3}" srcOrd="1" destOrd="0" presId="urn:microsoft.com/office/officeart/2005/8/layout/list1"/>
    <dgm:cxn modelId="{06838712-5019-43AF-A574-43A9C19F4A71}" type="presParOf" srcId="{ED3290F7-2259-4DD4-8C54-08106344F924}" destId="{0E38F5E8-1693-46E5-9A9A-E17DC03E386F}" srcOrd="2" destOrd="0" presId="urn:microsoft.com/office/officeart/2005/8/layout/list1"/>
    <dgm:cxn modelId="{1376E4B2-6D1C-46DC-B7B0-50D1FE4BA8F2}" type="presParOf" srcId="{ED3290F7-2259-4DD4-8C54-08106344F924}" destId="{5AB60381-B381-40BA-AB66-77538024C2AA}" srcOrd="3" destOrd="0" presId="urn:microsoft.com/office/officeart/2005/8/layout/list1"/>
    <dgm:cxn modelId="{3DBAB995-493F-4356-BA4E-425DCE7809B5}" type="presParOf" srcId="{ED3290F7-2259-4DD4-8C54-08106344F924}" destId="{C09C100E-E580-443E-8F49-F7BEA5CC7ABA}" srcOrd="4" destOrd="0" presId="urn:microsoft.com/office/officeart/2005/8/layout/list1"/>
    <dgm:cxn modelId="{9A3085DB-5B40-467E-B24D-5FDEA56648BD}" type="presParOf" srcId="{C09C100E-E580-443E-8F49-F7BEA5CC7ABA}" destId="{3D371EAA-BF3B-433F-AC5B-D78068098694}" srcOrd="0" destOrd="0" presId="urn:microsoft.com/office/officeart/2005/8/layout/list1"/>
    <dgm:cxn modelId="{6E398ED8-8670-4CB1-8653-CBED5B719C04}" type="presParOf" srcId="{C09C100E-E580-443E-8F49-F7BEA5CC7ABA}" destId="{DCE0BB51-01F0-4654-BCB4-A18CA5990651}" srcOrd="1" destOrd="0" presId="urn:microsoft.com/office/officeart/2005/8/layout/list1"/>
    <dgm:cxn modelId="{D5161FED-229C-4A8B-B1B0-108276A5A206}" type="presParOf" srcId="{ED3290F7-2259-4DD4-8C54-08106344F924}" destId="{07F820A5-E2F7-4B6B-A763-2E954CB003CD}" srcOrd="5" destOrd="0" presId="urn:microsoft.com/office/officeart/2005/8/layout/list1"/>
    <dgm:cxn modelId="{D6E58A59-73DC-49C0-A467-68FB8CEC204B}" type="presParOf" srcId="{ED3290F7-2259-4DD4-8C54-08106344F924}" destId="{FF42C812-D400-417D-AB23-401FB5E3D77B}" srcOrd="6" destOrd="0" presId="urn:microsoft.com/office/officeart/2005/8/layout/list1"/>
    <dgm:cxn modelId="{C6514BA3-5188-4128-BFE0-9692B8AA7D61}" type="presParOf" srcId="{ED3290F7-2259-4DD4-8C54-08106344F924}" destId="{30BAE493-2939-40A1-ABA7-67286119350D}" srcOrd="7" destOrd="0" presId="urn:microsoft.com/office/officeart/2005/8/layout/list1"/>
    <dgm:cxn modelId="{1D348455-4479-48FC-B539-C082305E7924}" type="presParOf" srcId="{ED3290F7-2259-4DD4-8C54-08106344F924}" destId="{F4A72AB6-2203-4986-9C26-97DCBEAF2C8F}" srcOrd="8" destOrd="0" presId="urn:microsoft.com/office/officeart/2005/8/layout/list1"/>
    <dgm:cxn modelId="{484D676D-40BA-4F91-805E-74B58A73CFDF}" type="presParOf" srcId="{F4A72AB6-2203-4986-9C26-97DCBEAF2C8F}" destId="{4C2A764A-8060-438A-A335-A0D2AE05A79A}" srcOrd="0" destOrd="0" presId="urn:microsoft.com/office/officeart/2005/8/layout/list1"/>
    <dgm:cxn modelId="{10145EA4-52AE-4FF7-ADE5-ADBAE8921F7C}" type="presParOf" srcId="{F4A72AB6-2203-4986-9C26-97DCBEAF2C8F}" destId="{B25F8594-65F8-4750-8A8C-515F710889CF}" srcOrd="1" destOrd="0" presId="urn:microsoft.com/office/officeart/2005/8/layout/list1"/>
    <dgm:cxn modelId="{6134A3AC-26E6-4EA7-B7CF-6EF018E35C30}" type="presParOf" srcId="{ED3290F7-2259-4DD4-8C54-08106344F924}" destId="{82995FDB-DAE0-4C00-94B1-2A2CEA52E130}" srcOrd="9" destOrd="0" presId="urn:microsoft.com/office/officeart/2005/8/layout/list1"/>
    <dgm:cxn modelId="{9DF11547-F824-42FF-B942-2789780B450A}" type="presParOf" srcId="{ED3290F7-2259-4DD4-8C54-08106344F924}" destId="{1F602FF4-B3DC-4081-9D9B-24304C7E64C6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91C5F3-CE6D-4D0A-A26C-6E30DDA36249}">
      <dsp:nvSpPr>
        <dsp:cNvPr id="0" name=""/>
        <dsp:cNvSpPr/>
      </dsp:nvSpPr>
      <dsp:spPr>
        <a:xfrm>
          <a:off x="0" y="607"/>
          <a:ext cx="5473546" cy="14219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AA7588-7A9E-4BFE-A5AC-4A8C0498380A}">
      <dsp:nvSpPr>
        <dsp:cNvPr id="0" name=""/>
        <dsp:cNvSpPr/>
      </dsp:nvSpPr>
      <dsp:spPr>
        <a:xfrm>
          <a:off x="430141" y="320547"/>
          <a:ext cx="782074" cy="78207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9357C0-AABC-4D94-A51F-D7CFB133BAD5}">
      <dsp:nvSpPr>
        <dsp:cNvPr id="0" name=""/>
        <dsp:cNvSpPr/>
      </dsp:nvSpPr>
      <dsp:spPr>
        <a:xfrm>
          <a:off x="1642357" y="607"/>
          <a:ext cx="3831188" cy="14219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490" tIns="150490" rIns="150490" bIns="15049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 dirty="0"/>
        </a:p>
      </dsp:txBody>
      <dsp:txXfrm>
        <a:off x="1642357" y="607"/>
        <a:ext cx="3831188" cy="1421954"/>
      </dsp:txXfrm>
    </dsp:sp>
    <dsp:sp modelId="{86A2A625-65F0-4884-8BA8-1789E0CF6DB8}">
      <dsp:nvSpPr>
        <dsp:cNvPr id="0" name=""/>
        <dsp:cNvSpPr/>
      </dsp:nvSpPr>
      <dsp:spPr>
        <a:xfrm>
          <a:off x="0" y="1778050"/>
          <a:ext cx="5473546" cy="14219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AA4C66-BF27-478A-B017-CA7FD6B1A4D7}">
      <dsp:nvSpPr>
        <dsp:cNvPr id="0" name=""/>
        <dsp:cNvSpPr/>
      </dsp:nvSpPr>
      <dsp:spPr>
        <a:xfrm>
          <a:off x="430141" y="2097990"/>
          <a:ext cx="782074" cy="78207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0C95A2-736C-425E-A71F-4B66ED16AF7D}">
      <dsp:nvSpPr>
        <dsp:cNvPr id="0" name=""/>
        <dsp:cNvSpPr/>
      </dsp:nvSpPr>
      <dsp:spPr>
        <a:xfrm>
          <a:off x="1642357" y="1778050"/>
          <a:ext cx="3831188" cy="14219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490" tIns="150490" rIns="150490" bIns="150490" numCol="1" spcCol="1270" anchor="ctr" anchorCtr="0">
          <a:noAutofit/>
        </a:bodyPr>
        <a:lstStyle/>
        <a:p>
          <a:pPr marL="0" lvl="0" indent="0" algn="l" defTabSz="11112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Loyalty to the </a:t>
          </a:r>
          <a:r>
            <a:rPr lang="en-US" sz="2500" kern="1200" dirty="0">
              <a:latin typeface="Posterama"/>
            </a:rPr>
            <a:t>Organisation</a:t>
          </a:r>
          <a:endParaRPr lang="en-US" sz="2500" kern="1200" dirty="0"/>
        </a:p>
      </dsp:txBody>
      <dsp:txXfrm>
        <a:off x="1642357" y="1778050"/>
        <a:ext cx="3831188" cy="1421954"/>
      </dsp:txXfrm>
    </dsp:sp>
    <dsp:sp modelId="{6786742D-B4DD-462D-87E6-0C439276D1E3}">
      <dsp:nvSpPr>
        <dsp:cNvPr id="0" name=""/>
        <dsp:cNvSpPr/>
      </dsp:nvSpPr>
      <dsp:spPr>
        <a:xfrm>
          <a:off x="0" y="3555493"/>
          <a:ext cx="5473546" cy="14219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7DC478-925D-499A-8765-419E73A89BBC}">
      <dsp:nvSpPr>
        <dsp:cNvPr id="0" name=""/>
        <dsp:cNvSpPr/>
      </dsp:nvSpPr>
      <dsp:spPr>
        <a:xfrm>
          <a:off x="430141" y="3875433"/>
          <a:ext cx="782074" cy="78207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4CD6F3-D725-4186-9A82-F22A2F96ACF9}">
      <dsp:nvSpPr>
        <dsp:cNvPr id="0" name=""/>
        <dsp:cNvSpPr/>
      </dsp:nvSpPr>
      <dsp:spPr>
        <a:xfrm>
          <a:off x="1642357" y="3555493"/>
          <a:ext cx="3831188" cy="14219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490" tIns="150490" rIns="150490" bIns="15049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The Phycological Contract</a:t>
          </a:r>
        </a:p>
      </dsp:txBody>
      <dsp:txXfrm>
        <a:off x="1642357" y="3555493"/>
        <a:ext cx="3831188" cy="14219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91C5F3-CE6D-4D0A-A26C-6E30DDA36249}">
      <dsp:nvSpPr>
        <dsp:cNvPr id="0" name=""/>
        <dsp:cNvSpPr/>
      </dsp:nvSpPr>
      <dsp:spPr>
        <a:xfrm>
          <a:off x="0" y="607"/>
          <a:ext cx="5473546" cy="14219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AA7588-7A9E-4BFE-A5AC-4A8C0498380A}">
      <dsp:nvSpPr>
        <dsp:cNvPr id="0" name=""/>
        <dsp:cNvSpPr/>
      </dsp:nvSpPr>
      <dsp:spPr>
        <a:xfrm>
          <a:off x="430141" y="320547"/>
          <a:ext cx="782074" cy="78207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9357C0-AABC-4D94-A51F-D7CFB133BAD5}">
      <dsp:nvSpPr>
        <dsp:cNvPr id="0" name=""/>
        <dsp:cNvSpPr/>
      </dsp:nvSpPr>
      <dsp:spPr>
        <a:xfrm>
          <a:off x="1642357" y="607"/>
          <a:ext cx="3831188" cy="14219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490" tIns="150490" rIns="150490" bIns="150490" numCol="1" spcCol="1270" anchor="ctr" anchorCtr="0">
          <a:noAutofit/>
        </a:bodyPr>
        <a:lstStyle/>
        <a:p>
          <a:pPr marL="0" lvl="0" indent="0" algn="l" defTabSz="11112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Loyalty to the Organisation</a:t>
          </a:r>
        </a:p>
      </dsp:txBody>
      <dsp:txXfrm>
        <a:off x="1642357" y="607"/>
        <a:ext cx="3831188" cy="1421954"/>
      </dsp:txXfrm>
    </dsp:sp>
    <dsp:sp modelId="{86A2A625-65F0-4884-8BA8-1789E0CF6DB8}">
      <dsp:nvSpPr>
        <dsp:cNvPr id="0" name=""/>
        <dsp:cNvSpPr/>
      </dsp:nvSpPr>
      <dsp:spPr>
        <a:xfrm>
          <a:off x="0" y="1778050"/>
          <a:ext cx="5473546" cy="14219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AA4C66-BF27-478A-B017-CA7FD6B1A4D7}">
      <dsp:nvSpPr>
        <dsp:cNvPr id="0" name=""/>
        <dsp:cNvSpPr/>
      </dsp:nvSpPr>
      <dsp:spPr>
        <a:xfrm>
          <a:off x="430141" y="2097990"/>
          <a:ext cx="782074" cy="78207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0C95A2-736C-425E-A71F-4B66ED16AF7D}">
      <dsp:nvSpPr>
        <dsp:cNvPr id="0" name=""/>
        <dsp:cNvSpPr/>
      </dsp:nvSpPr>
      <dsp:spPr>
        <a:xfrm>
          <a:off x="1642357" y="1778050"/>
          <a:ext cx="3831188" cy="14219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490" tIns="150490" rIns="150490" bIns="150490" numCol="1" spcCol="1270" anchor="ctr" anchorCtr="0">
          <a:noAutofit/>
        </a:bodyPr>
        <a:lstStyle/>
        <a:p>
          <a:pPr marL="0" lvl="0" indent="0" algn="l" defTabSz="11112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kern="1200" dirty="0">
              <a:latin typeface="Posterama"/>
            </a:rPr>
            <a:t>Motivation</a:t>
          </a:r>
          <a:endParaRPr lang="en-US" sz="2500" b="0" kern="1200" dirty="0"/>
        </a:p>
      </dsp:txBody>
      <dsp:txXfrm>
        <a:off x="1642357" y="1778050"/>
        <a:ext cx="3831188" cy="1421954"/>
      </dsp:txXfrm>
    </dsp:sp>
    <dsp:sp modelId="{6786742D-B4DD-462D-87E6-0C439276D1E3}">
      <dsp:nvSpPr>
        <dsp:cNvPr id="0" name=""/>
        <dsp:cNvSpPr/>
      </dsp:nvSpPr>
      <dsp:spPr>
        <a:xfrm>
          <a:off x="0" y="3555493"/>
          <a:ext cx="5473546" cy="14219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7DC478-925D-499A-8765-419E73A89BBC}">
      <dsp:nvSpPr>
        <dsp:cNvPr id="0" name=""/>
        <dsp:cNvSpPr/>
      </dsp:nvSpPr>
      <dsp:spPr>
        <a:xfrm>
          <a:off x="430141" y="3875433"/>
          <a:ext cx="782074" cy="78207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4CD6F3-D725-4186-9A82-F22A2F96ACF9}">
      <dsp:nvSpPr>
        <dsp:cNvPr id="0" name=""/>
        <dsp:cNvSpPr/>
      </dsp:nvSpPr>
      <dsp:spPr>
        <a:xfrm>
          <a:off x="1642357" y="3555493"/>
          <a:ext cx="3831188" cy="14219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490" tIns="150490" rIns="150490" bIns="15049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The Phycological Contract</a:t>
          </a:r>
        </a:p>
      </dsp:txBody>
      <dsp:txXfrm>
        <a:off x="1642357" y="3555493"/>
        <a:ext cx="3831188" cy="142195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E225BE-646B-44F3-86FB-597148CEF4C7}">
      <dsp:nvSpPr>
        <dsp:cNvPr id="0" name=""/>
        <dsp:cNvSpPr/>
      </dsp:nvSpPr>
      <dsp:spPr>
        <a:xfrm>
          <a:off x="444312" y="811902"/>
          <a:ext cx="717451" cy="7174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074EDA-1669-4741-AC9C-8135FD4ECC34}">
      <dsp:nvSpPr>
        <dsp:cNvPr id="0" name=""/>
        <dsp:cNvSpPr/>
      </dsp:nvSpPr>
      <dsp:spPr>
        <a:xfrm>
          <a:off x="5870" y="1768651"/>
          <a:ext cx="1594335" cy="63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· 41% less absenteeism </a:t>
          </a:r>
        </a:p>
      </dsp:txBody>
      <dsp:txXfrm>
        <a:off x="5870" y="1768651"/>
        <a:ext cx="1594335" cy="637734"/>
      </dsp:txXfrm>
    </dsp:sp>
    <dsp:sp modelId="{A65F769B-8446-4883-9492-992D5C7DF4BA}">
      <dsp:nvSpPr>
        <dsp:cNvPr id="0" name=""/>
        <dsp:cNvSpPr/>
      </dsp:nvSpPr>
      <dsp:spPr>
        <a:xfrm>
          <a:off x="2317657" y="811902"/>
          <a:ext cx="717451" cy="7174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440342-E603-4ED9-8415-2EE12B1A05B3}">
      <dsp:nvSpPr>
        <dsp:cNvPr id="0" name=""/>
        <dsp:cNvSpPr/>
      </dsp:nvSpPr>
      <dsp:spPr>
        <a:xfrm>
          <a:off x="1879214" y="1768651"/>
          <a:ext cx="1594335" cy="63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· 24% – 59% less turnover </a:t>
          </a:r>
        </a:p>
      </dsp:txBody>
      <dsp:txXfrm>
        <a:off x="1879214" y="1768651"/>
        <a:ext cx="1594335" cy="637734"/>
      </dsp:txXfrm>
    </dsp:sp>
    <dsp:sp modelId="{BC92BBFB-0B30-4307-A87C-078F3A8AE851}">
      <dsp:nvSpPr>
        <dsp:cNvPr id="0" name=""/>
        <dsp:cNvSpPr/>
      </dsp:nvSpPr>
      <dsp:spPr>
        <a:xfrm>
          <a:off x="4191002" y="811902"/>
          <a:ext cx="717451" cy="7174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A9A642-EBA9-48BD-8754-5CC3CE6CDF4E}">
      <dsp:nvSpPr>
        <dsp:cNvPr id="0" name=""/>
        <dsp:cNvSpPr/>
      </dsp:nvSpPr>
      <dsp:spPr>
        <a:xfrm>
          <a:off x="3752559" y="1768651"/>
          <a:ext cx="1594335" cy="63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· 28% less shrinkage </a:t>
          </a:r>
        </a:p>
      </dsp:txBody>
      <dsp:txXfrm>
        <a:off x="3752559" y="1768651"/>
        <a:ext cx="1594335" cy="637734"/>
      </dsp:txXfrm>
    </dsp:sp>
    <dsp:sp modelId="{E2FCA556-B0FF-4CEB-9181-4B899798430F}">
      <dsp:nvSpPr>
        <dsp:cNvPr id="0" name=""/>
        <dsp:cNvSpPr/>
      </dsp:nvSpPr>
      <dsp:spPr>
        <a:xfrm>
          <a:off x="6064346" y="811902"/>
          <a:ext cx="717451" cy="7174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C3D68B-A3C7-404E-A43E-DE4BE6AD8CC6}">
      <dsp:nvSpPr>
        <dsp:cNvPr id="0" name=""/>
        <dsp:cNvSpPr/>
      </dsp:nvSpPr>
      <dsp:spPr>
        <a:xfrm>
          <a:off x="5625904" y="1768651"/>
          <a:ext cx="1594335" cy="63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· 70% fewer safety incidents </a:t>
          </a:r>
        </a:p>
      </dsp:txBody>
      <dsp:txXfrm>
        <a:off x="5625904" y="1768651"/>
        <a:ext cx="1594335" cy="637734"/>
      </dsp:txXfrm>
    </dsp:sp>
    <dsp:sp modelId="{6DAF8C5E-96B1-43F9-BD69-CFD594EF3768}">
      <dsp:nvSpPr>
        <dsp:cNvPr id="0" name=""/>
        <dsp:cNvSpPr/>
      </dsp:nvSpPr>
      <dsp:spPr>
        <a:xfrm>
          <a:off x="7937691" y="811902"/>
          <a:ext cx="717451" cy="71745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6D0195-AC94-4085-8F55-1816B241462C}">
      <dsp:nvSpPr>
        <dsp:cNvPr id="0" name=""/>
        <dsp:cNvSpPr/>
      </dsp:nvSpPr>
      <dsp:spPr>
        <a:xfrm>
          <a:off x="7499249" y="1768651"/>
          <a:ext cx="1594335" cy="63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· 17% greater productivity </a:t>
          </a:r>
        </a:p>
      </dsp:txBody>
      <dsp:txXfrm>
        <a:off x="7499249" y="1768651"/>
        <a:ext cx="1594335" cy="637734"/>
      </dsp:txXfrm>
    </dsp:sp>
    <dsp:sp modelId="{B729566C-5906-4A57-A9FC-E7A264218B0F}">
      <dsp:nvSpPr>
        <dsp:cNvPr id="0" name=""/>
        <dsp:cNvSpPr/>
      </dsp:nvSpPr>
      <dsp:spPr>
        <a:xfrm>
          <a:off x="9811036" y="811902"/>
          <a:ext cx="717451" cy="71745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7B78FF-5133-4C76-B3CB-57C18A5B2A6B}">
      <dsp:nvSpPr>
        <dsp:cNvPr id="0" name=""/>
        <dsp:cNvSpPr/>
      </dsp:nvSpPr>
      <dsp:spPr>
        <a:xfrm>
          <a:off x="9372593" y="1768651"/>
          <a:ext cx="1594335" cy="637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· 21% higher profitability</a:t>
          </a:r>
        </a:p>
      </dsp:txBody>
      <dsp:txXfrm>
        <a:off x="9372593" y="1768651"/>
        <a:ext cx="1594335" cy="63773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38F5E8-1693-46E5-9A9A-E17DC03E386F}">
      <dsp:nvSpPr>
        <dsp:cNvPr id="0" name=""/>
        <dsp:cNvSpPr/>
      </dsp:nvSpPr>
      <dsp:spPr>
        <a:xfrm>
          <a:off x="0" y="566987"/>
          <a:ext cx="5473546" cy="95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BF428A-32BC-4CA0-8D46-81B11D40F60C}">
      <dsp:nvSpPr>
        <dsp:cNvPr id="0" name=""/>
        <dsp:cNvSpPr/>
      </dsp:nvSpPr>
      <dsp:spPr>
        <a:xfrm>
          <a:off x="273677" y="6107"/>
          <a:ext cx="3831482" cy="11217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821" tIns="0" rIns="144821" bIns="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GOOGLE</a:t>
          </a:r>
        </a:p>
      </dsp:txBody>
      <dsp:txXfrm>
        <a:off x="328437" y="60867"/>
        <a:ext cx="3721962" cy="1012240"/>
      </dsp:txXfrm>
    </dsp:sp>
    <dsp:sp modelId="{FF42C812-D400-417D-AB23-401FB5E3D77B}">
      <dsp:nvSpPr>
        <dsp:cNvPr id="0" name=""/>
        <dsp:cNvSpPr/>
      </dsp:nvSpPr>
      <dsp:spPr>
        <a:xfrm>
          <a:off x="0" y="2290668"/>
          <a:ext cx="5473546" cy="95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2767724"/>
              <a:satOff val="9694"/>
              <a:lumOff val="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E0BB51-01F0-4654-BCB4-A18CA5990651}">
      <dsp:nvSpPr>
        <dsp:cNvPr id="0" name=""/>
        <dsp:cNvSpPr/>
      </dsp:nvSpPr>
      <dsp:spPr>
        <a:xfrm>
          <a:off x="273677" y="1729787"/>
          <a:ext cx="3831482" cy="1121760"/>
        </a:xfrm>
        <a:prstGeom prst="roundRect">
          <a:avLst/>
        </a:prstGeom>
        <a:solidFill>
          <a:schemeClr val="accent5">
            <a:hueOff val="-2767724"/>
            <a:satOff val="9694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821" tIns="0" rIns="144821" bIns="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Virgin Group</a:t>
          </a:r>
        </a:p>
      </dsp:txBody>
      <dsp:txXfrm>
        <a:off x="328437" y="1784547"/>
        <a:ext cx="3721962" cy="1012240"/>
      </dsp:txXfrm>
    </dsp:sp>
    <dsp:sp modelId="{1F602FF4-B3DC-4081-9D9B-24304C7E64C6}">
      <dsp:nvSpPr>
        <dsp:cNvPr id="0" name=""/>
        <dsp:cNvSpPr/>
      </dsp:nvSpPr>
      <dsp:spPr>
        <a:xfrm>
          <a:off x="0" y="4014348"/>
          <a:ext cx="5473546" cy="95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5535448"/>
              <a:satOff val="19388"/>
              <a:lumOff val="35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5F8594-65F8-4750-8A8C-515F710889CF}">
      <dsp:nvSpPr>
        <dsp:cNvPr id="0" name=""/>
        <dsp:cNvSpPr/>
      </dsp:nvSpPr>
      <dsp:spPr>
        <a:xfrm>
          <a:off x="273677" y="3453468"/>
          <a:ext cx="3831482" cy="1121760"/>
        </a:xfrm>
        <a:prstGeom prst="roundRect">
          <a:avLst/>
        </a:prstGeom>
        <a:solidFill>
          <a:schemeClr val="accent5">
            <a:hueOff val="-5535448"/>
            <a:satOff val="19388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821" tIns="0" rIns="144821" bIns="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CarMax</a:t>
          </a:r>
        </a:p>
      </dsp:txBody>
      <dsp:txXfrm>
        <a:off x="328437" y="3508228"/>
        <a:ext cx="3721962" cy="1012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11/15/2021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3607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11/15/2021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4860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11/15/2021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71340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11/15/2021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40244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11/15/2021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10667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11/15/2021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50094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11/15/2021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0824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11/15/2021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758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11/15/2021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431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11/15/2021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09041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11/15/2021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26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79859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56" r:id="rId6"/>
    <p:sldLayoutId id="2147483752" r:id="rId7"/>
    <p:sldLayoutId id="2147483753" r:id="rId8"/>
    <p:sldLayoutId id="2147483754" r:id="rId9"/>
    <p:sldLayoutId id="2147483755" r:id="rId10"/>
    <p:sldLayoutId id="214748375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justintarte.blogspot.com/2012/05/strong-relationships-strong-teams.html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thesocialworkplace.com/2016/03/how-to-measure-so-you-can-manage-your-employer-brand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sites/darrendahl/2017/07/28/why-do-southwest-airlines-employees-always-seem-so-happy/?sh=13c28e7e59b0" TargetMode="External"/><Relationship Id="rId7" Type="http://schemas.openxmlformats.org/officeDocument/2006/relationships/image" Target="../media/image21.jpeg"/><Relationship Id="rId2" Type="http://schemas.openxmlformats.org/officeDocument/2006/relationships/hyperlink" Target="https://www.inc.com/bryan-adams/12-ways-to-encourage-more-free-thinking-and-innovation-into-any-business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blog.polleverywhere.com/company-wide-meetup-with-a-remote-team/" TargetMode="External"/><Relationship Id="rId5" Type="http://schemas.openxmlformats.org/officeDocument/2006/relationships/hyperlink" Target="https://www.quantumworkplace.com/future-of-work/what-is-employee-engagement-definition" TargetMode="External"/><Relationship Id="rId4" Type="http://schemas.openxmlformats.org/officeDocument/2006/relationships/hyperlink" Target="https://www.greatplacetowork.com/certified-company/100033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Background Fill">
            <a:extLst>
              <a:ext uri="{FF2B5EF4-FFF2-40B4-BE49-F238E27FC236}">
                <a16:creationId xmlns:a16="http://schemas.microsoft.com/office/drawing/2014/main" id="{6DA65B90-7B06-4499-91BA-CDDD361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60">
            <a:extLst>
              <a:ext uri="{FF2B5EF4-FFF2-40B4-BE49-F238E27FC236}">
                <a16:creationId xmlns:a16="http://schemas.microsoft.com/office/drawing/2014/main" id="{C3B492FA-F7E7-4C37-A395-EC3426FA8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8" name="Freeform: Shape 62">
            <a:extLst>
              <a:ext uri="{FF2B5EF4-FFF2-40B4-BE49-F238E27FC236}">
                <a16:creationId xmlns:a16="http://schemas.microsoft.com/office/drawing/2014/main" id="{C1D41860-C334-4AEF-B2BB-71CB98CC8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717301"/>
          </a:xfrm>
          <a:custGeom>
            <a:avLst/>
            <a:gdLst>
              <a:gd name="connsiteX0" fmla="*/ 8930642 w 12192000"/>
              <a:gd name="connsiteY0" fmla="*/ 4273734 h 4717301"/>
              <a:gd name="connsiteX1" fmla="*/ 9143134 w 12192000"/>
              <a:gd name="connsiteY1" fmla="*/ 4396362 h 4717301"/>
              <a:gd name="connsiteX2" fmla="*/ 9043549 w 12192000"/>
              <a:gd name="connsiteY2" fmla="*/ 4693978 h 4717301"/>
              <a:gd name="connsiteX3" fmla="*/ 8745984 w 12192000"/>
              <a:gd name="connsiteY3" fmla="*/ 4594249 h 4717301"/>
              <a:gd name="connsiteX4" fmla="*/ 8845568 w 12192000"/>
              <a:gd name="connsiteY4" fmla="*/ 4296634 h 4717301"/>
              <a:gd name="connsiteX5" fmla="*/ 8930642 w 12192000"/>
              <a:gd name="connsiteY5" fmla="*/ 4273734 h 4717301"/>
              <a:gd name="connsiteX6" fmla="*/ 9842642 w 12192000"/>
              <a:gd name="connsiteY6" fmla="*/ 3718743 h 4717301"/>
              <a:gd name="connsiteX7" fmla="*/ 10272210 w 12192000"/>
              <a:gd name="connsiteY7" fmla="*/ 3966645 h 4717301"/>
              <a:gd name="connsiteX8" fmla="*/ 10070896 w 12192000"/>
              <a:gd name="connsiteY8" fmla="*/ 4568292 h 4717301"/>
              <a:gd name="connsiteX9" fmla="*/ 9469346 w 12192000"/>
              <a:gd name="connsiteY9" fmla="*/ 4366686 h 4717301"/>
              <a:gd name="connsiteX10" fmla="*/ 9670660 w 12192000"/>
              <a:gd name="connsiteY10" fmla="*/ 3765038 h 4717301"/>
              <a:gd name="connsiteX11" fmla="*/ 9842642 w 12192000"/>
              <a:gd name="connsiteY11" fmla="*/ 3718743 h 4717301"/>
              <a:gd name="connsiteX12" fmla="*/ 0 w 12192000"/>
              <a:gd name="connsiteY12" fmla="*/ 0 h 4717301"/>
              <a:gd name="connsiteX13" fmla="*/ 12192000 w 12192000"/>
              <a:gd name="connsiteY13" fmla="*/ 0 h 4717301"/>
              <a:gd name="connsiteX14" fmla="*/ 12192000 w 12192000"/>
              <a:gd name="connsiteY14" fmla="*/ 3369891 h 4717301"/>
              <a:gd name="connsiteX15" fmla="*/ 12124015 w 12192000"/>
              <a:gd name="connsiteY15" fmla="*/ 3410713 h 4717301"/>
              <a:gd name="connsiteX16" fmla="*/ 11077457 w 12192000"/>
              <a:gd name="connsiteY16" fmla="*/ 3501725 h 4717301"/>
              <a:gd name="connsiteX17" fmla="*/ 9867246 w 12192000"/>
              <a:gd name="connsiteY17" fmla="*/ 3351592 h 4717301"/>
              <a:gd name="connsiteX18" fmla="*/ 8994802 w 12192000"/>
              <a:gd name="connsiteY18" fmla="*/ 3878378 h 4717301"/>
              <a:gd name="connsiteX19" fmla="*/ 6994655 w 12192000"/>
              <a:gd name="connsiteY19" fmla="*/ 4335637 h 4717301"/>
              <a:gd name="connsiteX20" fmla="*/ 6287534 w 12192000"/>
              <a:gd name="connsiteY20" fmla="*/ 3714199 h 4717301"/>
              <a:gd name="connsiteX21" fmla="*/ 4392596 w 12192000"/>
              <a:gd name="connsiteY21" fmla="*/ 3392344 h 4717301"/>
              <a:gd name="connsiteX22" fmla="*/ 3014500 w 12192000"/>
              <a:gd name="connsiteY22" fmla="*/ 4100222 h 4717301"/>
              <a:gd name="connsiteX23" fmla="*/ 86414 w 12192000"/>
              <a:gd name="connsiteY23" fmla="*/ 3903305 h 4717301"/>
              <a:gd name="connsiteX24" fmla="*/ 0 w 12192000"/>
              <a:gd name="connsiteY24" fmla="*/ 3840566 h 4717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4717301">
                <a:moveTo>
                  <a:pt x="8930642" y="4273734"/>
                </a:moveTo>
                <a:cubicBezTo>
                  <a:pt x="9016941" y="4268381"/>
                  <a:pt x="9102130" y="4314070"/>
                  <a:pt x="9143134" y="4396362"/>
                </a:cubicBezTo>
                <a:cubicBezTo>
                  <a:pt x="9197806" y="4506087"/>
                  <a:pt x="9153221" y="4639333"/>
                  <a:pt x="9043549" y="4693978"/>
                </a:cubicBezTo>
                <a:cubicBezTo>
                  <a:pt x="8933879" y="4748622"/>
                  <a:pt x="8800655" y="4703973"/>
                  <a:pt x="8745984" y="4594249"/>
                </a:cubicBezTo>
                <a:cubicBezTo>
                  <a:pt x="8691311" y="4484525"/>
                  <a:pt x="8735897" y="4351279"/>
                  <a:pt x="8845568" y="4296634"/>
                </a:cubicBezTo>
                <a:cubicBezTo>
                  <a:pt x="8872986" y="4282973"/>
                  <a:pt x="8901875" y="4275517"/>
                  <a:pt x="8930642" y="4273734"/>
                </a:cubicBezTo>
                <a:close/>
                <a:moveTo>
                  <a:pt x="9842642" y="3718743"/>
                </a:moveTo>
                <a:cubicBezTo>
                  <a:pt x="10017101" y="3707923"/>
                  <a:pt x="10189318" y="3800286"/>
                  <a:pt x="10272210" y="3966645"/>
                </a:cubicBezTo>
                <a:cubicBezTo>
                  <a:pt x="10382732" y="4188458"/>
                  <a:pt x="10292600" y="4457825"/>
                  <a:pt x="10070896" y="4568292"/>
                </a:cubicBezTo>
                <a:cubicBezTo>
                  <a:pt x="9849191" y="4678760"/>
                  <a:pt x="9579867" y="4588498"/>
                  <a:pt x="9469346" y="4366686"/>
                </a:cubicBezTo>
                <a:cubicBezTo>
                  <a:pt x="9358824" y="4144873"/>
                  <a:pt x="9448956" y="3875506"/>
                  <a:pt x="9670660" y="3765038"/>
                </a:cubicBezTo>
                <a:cubicBezTo>
                  <a:pt x="9726087" y="3737421"/>
                  <a:pt x="9784490" y="3722349"/>
                  <a:pt x="9842642" y="3718743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369891"/>
                </a:lnTo>
                <a:lnTo>
                  <a:pt x="12124015" y="3410713"/>
                </a:lnTo>
                <a:cubicBezTo>
                  <a:pt x="11792041" y="3581538"/>
                  <a:pt x="11443617" y="3577252"/>
                  <a:pt x="11077457" y="3501725"/>
                </a:cubicBezTo>
                <a:cubicBezTo>
                  <a:pt x="10679189" y="3419860"/>
                  <a:pt x="10271734" y="3358281"/>
                  <a:pt x="9867246" y="3351592"/>
                </a:cubicBezTo>
                <a:cubicBezTo>
                  <a:pt x="9492336" y="3345611"/>
                  <a:pt x="9239136" y="3626329"/>
                  <a:pt x="8994802" y="3878378"/>
                </a:cubicBezTo>
                <a:cubicBezTo>
                  <a:pt x="8385954" y="4506678"/>
                  <a:pt x="7695268" y="4690742"/>
                  <a:pt x="6994655" y="4335637"/>
                </a:cubicBezTo>
                <a:cubicBezTo>
                  <a:pt x="6722938" y="4197922"/>
                  <a:pt x="6494843" y="3948626"/>
                  <a:pt x="6287534" y="3714199"/>
                </a:cubicBezTo>
                <a:cubicBezTo>
                  <a:pt x="5731733" y="3085491"/>
                  <a:pt x="5043559" y="3067499"/>
                  <a:pt x="4392596" y="3392344"/>
                </a:cubicBezTo>
                <a:cubicBezTo>
                  <a:pt x="3930423" y="3623867"/>
                  <a:pt x="3492022" y="3908604"/>
                  <a:pt x="3014500" y="4100222"/>
                </a:cubicBezTo>
                <a:cubicBezTo>
                  <a:pt x="1977820" y="4518409"/>
                  <a:pt x="973242" y="4499486"/>
                  <a:pt x="86414" y="3903305"/>
                </a:cubicBezTo>
                <a:lnTo>
                  <a:pt x="0" y="384056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A2E7135-2145-4AB8-BBBF-331DA32C63FB}"/>
              </a:ext>
            </a:extLst>
          </p:cNvPr>
          <p:cNvSpPr txBox="1"/>
          <p:nvPr/>
        </p:nvSpPr>
        <p:spPr>
          <a:xfrm>
            <a:off x="609600" y="4550563"/>
            <a:ext cx="6658405" cy="132794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000" dirty="0">
                <a:latin typeface="+mj-lt"/>
                <a:ea typeface="+mj-ea"/>
                <a:cs typeface="+mj-cs"/>
              </a:rPr>
              <a:t>Developing Relationships and Workplace Workplace Achievement</a:t>
            </a:r>
          </a:p>
        </p:txBody>
      </p:sp>
      <p:pic>
        <p:nvPicPr>
          <p:cNvPr id="2" name="Picture 2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D3ADAC1C-64D6-4510-ABC9-C5392B75EC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720198" y="313185"/>
            <a:ext cx="6748554" cy="3482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34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text, vector graphics, businesscard&#10;&#10;Description automatically generated">
            <a:extLst>
              <a:ext uri="{FF2B5EF4-FFF2-40B4-BE49-F238E27FC236}">
                <a16:creationId xmlns:a16="http://schemas.microsoft.com/office/drawing/2014/main" id="{743A643A-7D1E-45EE-ADD4-B5B8517E8AD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402" r="3731" b="-1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 useBgFill="1">
        <p:nvSpPr>
          <p:cNvPr id="36" name="Freeform: Shape 35">
            <a:extLst>
              <a:ext uri="{FF2B5EF4-FFF2-40B4-BE49-F238E27FC236}">
                <a16:creationId xmlns:a16="http://schemas.microsoft.com/office/drawing/2014/main" id="{6C4F7F87-0EAA-4D40-9154-5F653749C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432630" cy="2848482"/>
          </a:xfrm>
          <a:custGeom>
            <a:avLst/>
            <a:gdLst>
              <a:gd name="connsiteX0" fmla="*/ 1193013 w 2432630"/>
              <a:gd name="connsiteY0" fmla="*/ 1609830 h 2848482"/>
              <a:gd name="connsiteX1" fmla="*/ 1452520 w 2432630"/>
              <a:gd name="connsiteY1" fmla="*/ 1771993 h 2848482"/>
              <a:gd name="connsiteX2" fmla="*/ 1333256 w 2432630"/>
              <a:gd name="connsiteY2" fmla="*/ 2217094 h 2848482"/>
              <a:gd name="connsiteX3" fmla="*/ 888154 w 2432630"/>
              <a:gd name="connsiteY3" fmla="*/ 2097829 h 2848482"/>
              <a:gd name="connsiteX4" fmla="*/ 1007419 w 2432630"/>
              <a:gd name="connsiteY4" fmla="*/ 1652728 h 2848482"/>
              <a:gd name="connsiteX5" fmla="*/ 1193013 w 2432630"/>
              <a:gd name="connsiteY5" fmla="*/ 1609830 h 2848482"/>
              <a:gd name="connsiteX6" fmla="*/ 1721013 w 2432630"/>
              <a:gd name="connsiteY6" fmla="*/ 1345937 h 2848482"/>
              <a:gd name="connsiteX7" fmla="*/ 1880524 w 2432630"/>
              <a:gd name="connsiteY7" fmla="*/ 1425334 h 2848482"/>
              <a:gd name="connsiteX8" fmla="*/ 1821528 w 2432630"/>
              <a:gd name="connsiteY8" fmla="*/ 1645511 h 2848482"/>
              <a:gd name="connsiteX9" fmla="*/ 1601350 w 2432630"/>
              <a:gd name="connsiteY9" fmla="*/ 1586514 h 2848482"/>
              <a:gd name="connsiteX10" fmla="*/ 1660347 w 2432630"/>
              <a:gd name="connsiteY10" fmla="*/ 1366337 h 2848482"/>
              <a:gd name="connsiteX11" fmla="*/ 1721013 w 2432630"/>
              <a:gd name="connsiteY11" fmla="*/ 1345937 h 2848482"/>
              <a:gd name="connsiteX12" fmla="*/ 0 w 2432630"/>
              <a:gd name="connsiteY12" fmla="*/ 0 h 2848482"/>
              <a:gd name="connsiteX13" fmla="*/ 2420476 w 2432630"/>
              <a:gd name="connsiteY13" fmla="*/ 0 h 2848482"/>
              <a:gd name="connsiteX14" fmla="*/ 2431096 w 2432630"/>
              <a:gd name="connsiteY14" fmla="*/ 94052 h 2848482"/>
              <a:gd name="connsiteX15" fmla="*/ 2426545 w 2432630"/>
              <a:gd name="connsiteY15" fmla="*/ 261706 h 2848482"/>
              <a:gd name="connsiteX16" fmla="*/ 1347411 w 2432630"/>
              <a:gd name="connsiteY16" fmla="*/ 1289202 h 2848482"/>
              <a:gd name="connsiteX17" fmla="*/ 678423 w 2432630"/>
              <a:gd name="connsiteY17" fmla="*/ 1606118 h 2848482"/>
              <a:gd name="connsiteX18" fmla="*/ 284014 w 2432630"/>
              <a:gd name="connsiteY18" fmla="*/ 2398976 h 2848482"/>
              <a:gd name="connsiteX19" fmla="*/ 97407 w 2432630"/>
              <a:gd name="connsiteY19" fmla="*/ 2742323 h 2848482"/>
              <a:gd name="connsiteX20" fmla="*/ 0 w 2432630"/>
              <a:gd name="connsiteY20" fmla="*/ 2848482 h 28484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32630" h="2848482">
                <a:moveTo>
                  <a:pt x="1193013" y="1609830"/>
                </a:moveTo>
                <a:cubicBezTo>
                  <a:pt x="1297352" y="1617205"/>
                  <a:pt x="1396284" y="1674588"/>
                  <a:pt x="1452520" y="1771993"/>
                </a:cubicBezTo>
                <a:cubicBezTo>
                  <a:pt x="1542498" y="1927838"/>
                  <a:pt x="1489101" y="2127117"/>
                  <a:pt x="1333256" y="2217094"/>
                </a:cubicBezTo>
                <a:cubicBezTo>
                  <a:pt x="1177410" y="2307071"/>
                  <a:pt x="978131" y="2253675"/>
                  <a:pt x="888154" y="2097829"/>
                </a:cubicBezTo>
                <a:cubicBezTo>
                  <a:pt x="798176" y="1941984"/>
                  <a:pt x="851572" y="1742705"/>
                  <a:pt x="1007419" y="1652728"/>
                </a:cubicBezTo>
                <a:cubicBezTo>
                  <a:pt x="1065861" y="1618986"/>
                  <a:pt x="1130410" y="1605406"/>
                  <a:pt x="1193013" y="1609830"/>
                </a:cubicBezTo>
                <a:close/>
                <a:moveTo>
                  <a:pt x="1721013" y="1345937"/>
                </a:moveTo>
                <a:cubicBezTo>
                  <a:pt x="1783347" y="1338202"/>
                  <a:pt x="1847142" y="1367515"/>
                  <a:pt x="1880524" y="1425334"/>
                </a:cubicBezTo>
                <a:cubicBezTo>
                  <a:pt x="1925033" y="1502425"/>
                  <a:pt x="1898619" y="1601002"/>
                  <a:pt x="1821528" y="1645511"/>
                </a:cubicBezTo>
                <a:cubicBezTo>
                  <a:pt x="1744436" y="1690020"/>
                  <a:pt x="1645859" y="1663606"/>
                  <a:pt x="1601350" y="1586514"/>
                </a:cubicBezTo>
                <a:cubicBezTo>
                  <a:pt x="1556841" y="1509423"/>
                  <a:pt x="1583254" y="1410846"/>
                  <a:pt x="1660347" y="1366337"/>
                </a:cubicBezTo>
                <a:cubicBezTo>
                  <a:pt x="1679620" y="1355210"/>
                  <a:pt x="1700235" y="1348515"/>
                  <a:pt x="1721013" y="1345937"/>
                </a:cubicBezTo>
                <a:close/>
                <a:moveTo>
                  <a:pt x="0" y="0"/>
                </a:moveTo>
                <a:lnTo>
                  <a:pt x="2420476" y="0"/>
                </a:lnTo>
                <a:lnTo>
                  <a:pt x="2431096" y="94052"/>
                </a:lnTo>
                <a:cubicBezTo>
                  <a:pt x="2434004" y="150699"/>
                  <a:pt x="2432933" y="206775"/>
                  <a:pt x="2426545" y="261706"/>
                </a:cubicBezTo>
                <a:cubicBezTo>
                  <a:pt x="2360669" y="828256"/>
                  <a:pt x="1972176" y="1172577"/>
                  <a:pt x="1347411" y="1289202"/>
                </a:cubicBezTo>
                <a:cubicBezTo>
                  <a:pt x="1096744" y="1336043"/>
                  <a:pt x="825156" y="1376752"/>
                  <a:pt x="678423" y="1606118"/>
                </a:cubicBezTo>
                <a:cubicBezTo>
                  <a:pt x="520257" y="1853673"/>
                  <a:pt x="394149" y="2125038"/>
                  <a:pt x="284014" y="2398976"/>
                </a:cubicBezTo>
                <a:cubicBezTo>
                  <a:pt x="233465" y="2524954"/>
                  <a:pt x="173906" y="2641107"/>
                  <a:pt x="97407" y="2742323"/>
                </a:cubicBezTo>
                <a:lnTo>
                  <a:pt x="0" y="2848482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41923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D9E6557-0E93-4B4F-8AD1-1A7E3870C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6B84358-2894-45F1-8753-B1EC1E593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28517" y="-2"/>
            <a:ext cx="7742945" cy="6858001"/>
          </a:xfrm>
          <a:custGeom>
            <a:avLst/>
            <a:gdLst>
              <a:gd name="connsiteX0" fmla="*/ 615190 w 7742945"/>
              <a:gd name="connsiteY0" fmla="*/ 3536636 h 6858001"/>
              <a:gd name="connsiteX1" fmla="*/ 1124778 w 7742945"/>
              <a:gd name="connsiteY1" fmla="*/ 4046224 h 6858001"/>
              <a:gd name="connsiteX2" fmla="*/ 615190 w 7742945"/>
              <a:gd name="connsiteY2" fmla="*/ 4555812 h 6858001"/>
              <a:gd name="connsiteX3" fmla="*/ 105602 w 7742945"/>
              <a:gd name="connsiteY3" fmla="*/ 4046224 h 6858001"/>
              <a:gd name="connsiteX4" fmla="*/ 615190 w 7742945"/>
              <a:gd name="connsiteY4" fmla="*/ 3536636 h 6858001"/>
              <a:gd name="connsiteX5" fmla="*/ 14543 w 7742945"/>
              <a:gd name="connsiteY5" fmla="*/ 1 h 6858001"/>
              <a:gd name="connsiteX6" fmla="*/ 879351 w 7742945"/>
              <a:gd name="connsiteY6" fmla="*/ 1 h 6858001"/>
              <a:gd name="connsiteX7" fmla="*/ 892053 w 7742945"/>
              <a:gd name="connsiteY7" fmla="*/ 78053 h 6858001"/>
              <a:gd name="connsiteX8" fmla="*/ 561940 w 7742945"/>
              <a:gd name="connsiteY8" fmla="*/ 535444 h 6858001"/>
              <a:gd name="connsiteX9" fmla="*/ 15319 w 7742945"/>
              <a:gd name="connsiteY9" fmla="*/ 219853 h 6858001"/>
              <a:gd name="connsiteX10" fmla="*/ 4234 w 7742945"/>
              <a:gd name="connsiteY10" fmla="*/ 42970 h 6858001"/>
              <a:gd name="connsiteX11" fmla="*/ 2617781 w 7742945"/>
              <a:gd name="connsiteY11" fmla="*/ 0 h 6858001"/>
              <a:gd name="connsiteX12" fmla="*/ 7742945 w 7742945"/>
              <a:gd name="connsiteY12" fmla="*/ 0 h 6858001"/>
              <a:gd name="connsiteX13" fmla="*/ 7742945 w 7742945"/>
              <a:gd name="connsiteY13" fmla="*/ 6858000 h 6858001"/>
              <a:gd name="connsiteX14" fmla="*/ 5726653 w 7742945"/>
              <a:gd name="connsiteY14" fmla="*/ 6858000 h 6858001"/>
              <a:gd name="connsiteX15" fmla="*/ 5726653 w 7742945"/>
              <a:gd name="connsiteY15" fmla="*/ 6858001 h 6858001"/>
              <a:gd name="connsiteX16" fmla="*/ 311757 w 7742945"/>
              <a:gd name="connsiteY16" fmla="*/ 6858001 h 6858001"/>
              <a:gd name="connsiteX17" fmla="*/ 314130 w 7742945"/>
              <a:gd name="connsiteY17" fmla="*/ 6707671 h 6858001"/>
              <a:gd name="connsiteX18" fmla="*/ 599702 w 7742945"/>
              <a:gd name="connsiteY18" fmla="*/ 5670859 h 6858001"/>
              <a:gd name="connsiteX19" fmla="*/ 1211433 w 7742945"/>
              <a:gd name="connsiteY19" fmla="*/ 4641256 h 6858001"/>
              <a:gd name="connsiteX20" fmla="*/ 1053041 w 7742945"/>
              <a:gd name="connsiteY20" fmla="*/ 3164270 h 6858001"/>
              <a:gd name="connsiteX21" fmla="*/ 607048 w 7742945"/>
              <a:gd name="connsiteY21" fmla="*/ 2589406 h 6858001"/>
              <a:gd name="connsiteX22" fmla="*/ 1054915 w 7742945"/>
              <a:gd name="connsiteY22" fmla="*/ 1068100 h 6858001"/>
              <a:gd name="connsiteX23" fmla="*/ 1502877 w 7742945"/>
              <a:gd name="connsiteY23" fmla="*/ 419996 h 6858001"/>
              <a:gd name="connsiteX24" fmla="*/ 1505904 w 7742945"/>
              <a:gd name="connsiteY24" fmla="*/ 184997 h 6858001"/>
              <a:gd name="connsiteX25" fmla="*/ 1497780 w 7742945"/>
              <a:gd name="connsiteY25" fmla="*/ 1 h 6858001"/>
              <a:gd name="connsiteX26" fmla="*/ 2617781 w 7742945"/>
              <a:gd name="connsiteY26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742945" h="6858001">
                <a:moveTo>
                  <a:pt x="615190" y="3536636"/>
                </a:moveTo>
                <a:cubicBezTo>
                  <a:pt x="896628" y="3536636"/>
                  <a:pt x="1124778" y="3764786"/>
                  <a:pt x="1124778" y="4046224"/>
                </a:cubicBezTo>
                <a:cubicBezTo>
                  <a:pt x="1124778" y="4327662"/>
                  <a:pt x="896628" y="4555812"/>
                  <a:pt x="615190" y="4555812"/>
                </a:cubicBezTo>
                <a:cubicBezTo>
                  <a:pt x="333752" y="4555812"/>
                  <a:pt x="105602" y="4327662"/>
                  <a:pt x="105602" y="4046224"/>
                </a:cubicBezTo>
                <a:cubicBezTo>
                  <a:pt x="105602" y="3764786"/>
                  <a:pt x="333752" y="3536636"/>
                  <a:pt x="615190" y="3536636"/>
                </a:cubicBezTo>
                <a:close/>
                <a:moveTo>
                  <a:pt x="14543" y="1"/>
                </a:moveTo>
                <a:lnTo>
                  <a:pt x="879351" y="1"/>
                </a:lnTo>
                <a:lnTo>
                  <a:pt x="892053" y="78053"/>
                </a:lnTo>
                <a:cubicBezTo>
                  <a:pt x="904492" y="285272"/>
                  <a:pt x="770271" y="479622"/>
                  <a:pt x="561940" y="535444"/>
                </a:cubicBezTo>
                <a:cubicBezTo>
                  <a:pt x="323846" y="599241"/>
                  <a:pt x="79116" y="457946"/>
                  <a:pt x="15319" y="219853"/>
                </a:cubicBezTo>
                <a:cubicBezTo>
                  <a:pt x="-631" y="160330"/>
                  <a:pt x="-3762" y="100392"/>
                  <a:pt x="4234" y="42970"/>
                </a:cubicBezTo>
                <a:close/>
                <a:moveTo>
                  <a:pt x="2617781" y="0"/>
                </a:moveTo>
                <a:lnTo>
                  <a:pt x="7742945" y="0"/>
                </a:lnTo>
                <a:lnTo>
                  <a:pt x="7742945" y="6858000"/>
                </a:lnTo>
                <a:lnTo>
                  <a:pt x="5726653" y="6858000"/>
                </a:lnTo>
                <a:lnTo>
                  <a:pt x="5726653" y="6858001"/>
                </a:lnTo>
                <a:lnTo>
                  <a:pt x="311757" y="6858001"/>
                </a:lnTo>
                <a:lnTo>
                  <a:pt x="314130" y="6707671"/>
                </a:lnTo>
                <a:cubicBezTo>
                  <a:pt x="335132" y="6366410"/>
                  <a:pt x="433651" y="6019043"/>
                  <a:pt x="599702" y="5670859"/>
                </a:cubicBezTo>
                <a:cubicBezTo>
                  <a:pt x="770257" y="5311557"/>
                  <a:pt x="1010813" y="4986833"/>
                  <a:pt x="1211433" y="4641256"/>
                </a:cubicBezTo>
                <a:cubicBezTo>
                  <a:pt x="1493036" y="4154457"/>
                  <a:pt x="1511835" y="3622745"/>
                  <a:pt x="1053041" y="3164270"/>
                </a:cubicBezTo>
                <a:cubicBezTo>
                  <a:pt x="881977" y="2993265"/>
                  <a:pt x="700422" y="2805524"/>
                  <a:pt x="607048" y="2589406"/>
                </a:cubicBezTo>
                <a:cubicBezTo>
                  <a:pt x="366279" y="2032159"/>
                  <a:pt x="541125" y="1508062"/>
                  <a:pt x="1054915" y="1068100"/>
                </a:cubicBezTo>
                <a:cubicBezTo>
                  <a:pt x="1261027" y="891536"/>
                  <a:pt x="1489688" y="709489"/>
                  <a:pt x="1502877" y="419996"/>
                </a:cubicBezTo>
                <a:cubicBezTo>
                  <a:pt x="1506389" y="341911"/>
                  <a:pt x="1507262" y="263521"/>
                  <a:pt x="1505904" y="184997"/>
                </a:cubicBezTo>
                <a:lnTo>
                  <a:pt x="1497780" y="1"/>
                </a:lnTo>
                <a:lnTo>
                  <a:pt x="2617781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D3182F-86D5-4AEC-926B-622F2E7B0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271" y="810563"/>
            <a:ext cx="3705572" cy="5409262"/>
          </a:xfrm>
        </p:spPr>
        <p:txBody>
          <a:bodyPr anchor="t">
            <a:normAutofit/>
          </a:bodyPr>
          <a:lstStyle/>
          <a:p>
            <a:r>
              <a:rPr lang="en-US" dirty="0">
                <a:cs typeface="Posterama"/>
              </a:rPr>
              <a:t>What Defines Engagement?</a:t>
            </a:r>
          </a:p>
        </p:txBody>
      </p:sp>
      <p:graphicFrame>
        <p:nvGraphicFramePr>
          <p:cNvPr id="33" name="Content Placeholder 14">
            <a:extLst>
              <a:ext uri="{FF2B5EF4-FFF2-40B4-BE49-F238E27FC236}">
                <a16:creationId xmlns:a16="http://schemas.microsoft.com/office/drawing/2014/main" id="{39F44713-08DC-4441-9C68-C4243825BB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9136072"/>
              </p:ext>
            </p:extLst>
          </p:nvPr>
        </p:nvGraphicFramePr>
        <p:xfrm>
          <a:off x="6156183" y="594069"/>
          <a:ext cx="5473546" cy="4978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52" name="Content Placeholder 14">
            <a:extLst>
              <a:ext uri="{FF2B5EF4-FFF2-40B4-BE49-F238E27FC236}">
                <a16:creationId xmlns:a16="http://schemas.microsoft.com/office/drawing/2014/main" id="{E9E46B84-FC99-4F04-98DB-119360E31A1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21937938"/>
              </p:ext>
            </p:extLst>
          </p:nvPr>
        </p:nvGraphicFramePr>
        <p:xfrm>
          <a:off x="6308583" y="746469"/>
          <a:ext cx="5473546" cy="4978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7" name="TextBox 46">
            <a:extLst>
              <a:ext uri="{FF2B5EF4-FFF2-40B4-BE49-F238E27FC236}">
                <a16:creationId xmlns:a16="http://schemas.microsoft.com/office/drawing/2014/main" id="{BF3F5C3F-8A19-411D-AA72-E3A6A9205D5A}"/>
              </a:ext>
            </a:extLst>
          </p:cNvPr>
          <p:cNvSpPr txBox="1"/>
          <p:nvPr/>
        </p:nvSpPr>
        <p:spPr>
          <a:xfrm>
            <a:off x="10665619" y="6331744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(Ryba, 2021)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6612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52">
            <a:extLst>
              <a:ext uri="{FF2B5EF4-FFF2-40B4-BE49-F238E27FC236}">
                <a16:creationId xmlns:a16="http://schemas.microsoft.com/office/drawing/2014/main" id="{7A46C5F3-4EAC-473B-BD72-1219E833D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0" name="Freeform: Shape 54">
            <a:extLst>
              <a:ext uri="{FF2B5EF4-FFF2-40B4-BE49-F238E27FC236}">
                <a16:creationId xmlns:a16="http://schemas.microsoft.com/office/drawing/2014/main" id="{12231725-D083-4E0F-9428-1C2635189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2140699"/>
            <a:ext cx="12192000" cy="4717301"/>
          </a:xfrm>
          <a:custGeom>
            <a:avLst/>
            <a:gdLst>
              <a:gd name="connsiteX0" fmla="*/ 8930642 w 12192000"/>
              <a:gd name="connsiteY0" fmla="*/ 4273734 h 4717301"/>
              <a:gd name="connsiteX1" fmla="*/ 9143134 w 12192000"/>
              <a:gd name="connsiteY1" fmla="*/ 4396362 h 4717301"/>
              <a:gd name="connsiteX2" fmla="*/ 9043549 w 12192000"/>
              <a:gd name="connsiteY2" fmla="*/ 4693978 h 4717301"/>
              <a:gd name="connsiteX3" fmla="*/ 8745984 w 12192000"/>
              <a:gd name="connsiteY3" fmla="*/ 4594249 h 4717301"/>
              <a:gd name="connsiteX4" fmla="*/ 8845568 w 12192000"/>
              <a:gd name="connsiteY4" fmla="*/ 4296634 h 4717301"/>
              <a:gd name="connsiteX5" fmla="*/ 8930642 w 12192000"/>
              <a:gd name="connsiteY5" fmla="*/ 4273734 h 4717301"/>
              <a:gd name="connsiteX6" fmla="*/ 9842642 w 12192000"/>
              <a:gd name="connsiteY6" fmla="*/ 3718743 h 4717301"/>
              <a:gd name="connsiteX7" fmla="*/ 10272210 w 12192000"/>
              <a:gd name="connsiteY7" fmla="*/ 3966645 h 4717301"/>
              <a:gd name="connsiteX8" fmla="*/ 10070896 w 12192000"/>
              <a:gd name="connsiteY8" fmla="*/ 4568292 h 4717301"/>
              <a:gd name="connsiteX9" fmla="*/ 9469346 w 12192000"/>
              <a:gd name="connsiteY9" fmla="*/ 4366686 h 4717301"/>
              <a:gd name="connsiteX10" fmla="*/ 9670660 w 12192000"/>
              <a:gd name="connsiteY10" fmla="*/ 3765038 h 4717301"/>
              <a:gd name="connsiteX11" fmla="*/ 9842642 w 12192000"/>
              <a:gd name="connsiteY11" fmla="*/ 3718743 h 4717301"/>
              <a:gd name="connsiteX12" fmla="*/ 0 w 12192000"/>
              <a:gd name="connsiteY12" fmla="*/ 0 h 4717301"/>
              <a:gd name="connsiteX13" fmla="*/ 12192000 w 12192000"/>
              <a:gd name="connsiteY13" fmla="*/ 0 h 4717301"/>
              <a:gd name="connsiteX14" fmla="*/ 12192000 w 12192000"/>
              <a:gd name="connsiteY14" fmla="*/ 3369891 h 4717301"/>
              <a:gd name="connsiteX15" fmla="*/ 12124015 w 12192000"/>
              <a:gd name="connsiteY15" fmla="*/ 3410713 h 4717301"/>
              <a:gd name="connsiteX16" fmla="*/ 11077457 w 12192000"/>
              <a:gd name="connsiteY16" fmla="*/ 3501725 h 4717301"/>
              <a:gd name="connsiteX17" fmla="*/ 9867246 w 12192000"/>
              <a:gd name="connsiteY17" fmla="*/ 3351592 h 4717301"/>
              <a:gd name="connsiteX18" fmla="*/ 8994802 w 12192000"/>
              <a:gd name="connsiteY18" fmla="*/ 3878378 h 4717301"/>
              <a:gd name="connsiteX19" fmla="*/ 6994655 w 12192000"/>
              <a:gd name="connsiteY19" fmla="*/ 4335637 h 4717301"/>
              <a:gd name="connsiteX20" fmla="*/ 6287534 w 12192000"/>
              <a:gd name="connsiteY20" fmla="*/ 3714199 h 4717301"/>
              <a:gd name="connsiteX21" fmla="*/ 4392596 w 12192000"/>
              <a:gd name="connsiteY21" fmla="*/ 3392344 h 4717301"/>
              <a:gd name="connsiteX22" fmla="*/ 3014500 w 12192000"/>
              <a:gd name="connsiteY22" fmla="*/ 4100222 h 4717301"/>
              <a:gd name="connsiteX23" fmla="*/ 86414 w 12192000"/>
              <a:gd name="connsiteY23" fmla="*/ 3903305 h 4717301"/>
              <a:gd name="connsiteX24" fmla="*/ 0 w 12192000"/>
              <a:gd name="connsiteY24" fmla="*/ 3840566 h 4717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4717301">
                <a:moveTo>
                  <a:pt x="8930642" y="4273734"/>
                </a:moveTo>
                <a:cubicBezTo>
                  <a:pt x="9016941" y="4268381"/>
                  <a:pt x="9102130" y="4314070"/>
                  <a:pt x="9143134" y="4396362"/>
                </a:cubicBezTo>
                <a:cubicBezTo>
                  <a:pt x="9197806" y="4506087"/>
                  <a:pt x="9153221" y="4639333"/>
                  <a:pt x="9043549" y="4693978"/>
                </a:cubicBezTo>
                <a:cubicBezTo>
                  <a:pt x="8933879" y="4748622"/>
                  <a:pt x="8800655" y="4703973"/>
                  <a:pt x="8745984" y="4594249"/>
                </a:cubicBezTo>
                <a:cubicBezTo>
                  <a:pt x="8691311" y="4484525"/>
                  <a:pt x="8735897" y="4351279"/>
                  <a:pt x="8845568" y="4296634"/>
                </a:cubicBezTo>
                <a:cubicBezTo>
                  <a:pt x="8872986" y="4282973"/>
                  <a:pt x="8901875" y="4275517"/>
                  <a:pt x="8930642" y="4273734"/>
                </a:cubicBezTo>
                <a:close/>
                <a:moveTo>
                  <a:pt x="9842642" y="3718743"/>
                </a:moveTo>
                <a:cubicBezTo>
                  <a:pt x="10017101" y="3707923"/>
                  <a:pt x="10189318" y="3800286"/>
                  <a:pt x="10272210" y="3966645"/>
                </a:cubicBezTo>
                <a:cubicBezTo>
                  <a:pt x="10382732" y="4188458"/>
                  <a:pt x="10292600" y="4457825"/>
                  <a:pt x="10070896" y="4568292"/>
                </a:cubicBezTo>
                <a:cubicBezTo>
                  <a:pt x="9849191" y="4678760"/>
                  <a:pt x="9579867" y="4588498"/>
                  <a:pt x="9469346" y="4366686"/>
                </a:cubicBezTo>
                <a:cubicBezTo>
                  <a:pt x="9358824" y="4144873"/>
                  <a:pt x="9448956" y="3875506"/>
                  <a:pt x="9670660" y="3765038"/>
                </a:cubicBezTo>
                <a:cubicBezTo>
                  <a:pt x="9726087" y="3737421"/>
                  <a:pt x="9784490" y="3722349"/>
                  <a:pt x="9842642" y="3718743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369891"/>
                </a:lnTo>
                <a:lnTo>
                  <a:pt x="12124015" y="3410713"/>
                </a:lnTo>
                <a:cubicBezTo>
                  <a:pt x="11792041" y="3581538"/>
                  <a:pt x="11443617" y="3577252"/>
                  <a:pt x="11077457" y="3501725"/>
                </a:cubicBezTo>
                <a:cubicBezTo>
                  <a:pt x="10679189" y="3419860"/>
                  <a:pt x="10271734" y="3358281"/>
                  <a:pt x="9867246" y="3351592"/>
                </a:cubicBezTo>
                <a:cubicBezTo>
                  <a:pt x="9492336" y="3345611"/>
                  <a:pt x="9239136" y="3626329"/>
                  <a:pt x="8994802" y="3878378"/>
                </a:cubicBezTo>
                <a:cubicBezTo>
                  <a:pt x="8385954" y="4506678"/>
                  <a:pt x="7695268" y="4690742"/>
                  <a:pt x="6994655" y="4335637"/>
                </a:cubicBezTo>
                <a:cubicBezTo>
                  <a:pt x="6722938" y="4197922"/>
                  <a:pt x="6494843" y="3948626"/>
                  <a:pt x="6287534" y="3714199"/>
                </a:cubicBezTo>
                <a:cubicBezTo>
                  <a:pt x="5731733" y="3085491"/>
                  <a:pt x="5043559" y="3067499"/>
                  <a:pt x="4392596" y="3392344"/>
                </a:cubicBezTo>
                <a:cubicBezTo>
                  <a:pt x="3930423" y="3623867"/>
                  <a:pt x="3492022" y="3908604"/>
                  <a:pt x="3014500" y="4100222"/>
                </a:cubicBezTo>
                <a:cubicBezTo>
                  <a:pt x="1977820" y="4518409"/>
                  <a:pt x="973242" y="4499486"/>
                  <a:pt x="86414" y="3903305"/>
                </a:cubicBezTo>
                <a:lnTo>
                  <a:pt x="0" y="384056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22C455-50A7-43EE-B45A-B01E3CAF3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446390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US" sz="3100">
                <a:ea typeface="+mj-lt"/>
                <a:cs typeface="+mj-lt"/>
              </a:rPr>
            </a:br>
            <a:r>
              <a:rPr lang="en-US" sz="3100">
                <a:ea typeface="+mj-lt"/>
                <a:cs typeface="+mj-lt"/>
              </a:rPr>
              <a:t>Benefits to the Individual and the Organisation of Engageing Employees:</a:t>
            </a:r>
            <a:endParaRPr lang="en-US" sz="3100">
              <a:cs typeface="Posterama"/>
            </a:endParaRPr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D2CDFDB9-4497-4BD0-875A-5F31E48B0D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7504350"/>
              </p:ext>
            </p:extLst>
          </p:nvPr>
        </p:nvGraphicFramePr>
        <p:xfrm>
          <a:off x="609600" y="2923750"/>
          <a:ext cx="10972800" cy="3218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7" name="TextBox 76">
            <a:extLst>
              <a:ext uri="{FF2B5EF4-FFF2-40B4-BE49-F238E27FC236}">
                <a16:creationId xmlns:a16="http://schemas.microsoft.com/office/drawing/2014/main" id="{0B1BE5F3-5788-41B7-8EAA-4D82A9E07D2C}"/>
              </a:ext>
            </a:extLst>
          </p:cNvPr>
          <p:cNvSpPr txBox="1"/>
          <p:nvPr/>
        </p:nvSpPr>
        <p:spPr>
          <a:xfrm>
            <a:off x="9451181" y="6319837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(Polleverywhere, 2021)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468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54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8" name="Freeform: Shape 56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60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22C455-50A7-43EE-B45A-B01E3CAF3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271" y="810563"/>
            <a:ext cx="3705572" cy="5409262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>
                <a:cs typeface="Posterama"/>
              </a:rPr>
              <a:t>COMPANYS </a:t>
            </a:r>
            <a:r>
              <a:rPr lang="en-US" sz="3700" dirty="0">
                <a:cs typeface="Posterama"/>
              </a:rPr>
              <a:t>THAT ARE LEADERS OF  EMPLOYEE ENGAGEMENT</a:t>
            </a:r>
          </a:p>
        </p:txBody>
      </p:sp>
      <p:graphicFrame>
        <p:nvGraphicFramePr>
          <p:cNvPr id="42" name="Content Placeholder 2">
            <a:extLst>
              <a:ext uri="{FF2B5EF4-FFF2-40B4-BE49-F238E27FC236}">
                <a16:creationId xmlns:a16="http://schemas.microsoft.com/office/drawing/2014/main" id="{765A19A9-1846-4B28-BA40-9BF60ABE78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8574072"/>
              </p:ext>
            </p:extLst>
          </p:nvPr>
        </p:nvGraphicFramePr>
        <p:xfrm>
          <a:off x="6156183" y="594069"/>
          <a:ext cx="5473546" cy="4978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8" name="TextBox 77">
            <a:extLst>
              <a:ext uri="{FF2B5EF4-FFF2-40B4-BE49-F238E27FC236}">
                <a16:creationId xmlns:a16="http://schemas.microsoft.com/office/drawing/2014/main" id="{873B194A-8DD6-470B-AF67-8E50E1168C82}"/>
              </a:ext>
            </a:extLst>
          </p:cNvPr>
          <p:cNvSpPr txBox="1"/>
          <p:nvPr/>
        </p:nvSpPr>
        <p:spPr>
          <a:xfrm>
            <a:off x="92869" y="6450806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(ADAMS, 2016)</a:t>
            </a:r>
            <a:endParaRPr lang="en-US"/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C0C5C20F-EDFB-441C-A110-5434811B4C22}"/>
              </a:ext>
            </a:extLst>
          </p:cNvPr>
          <p:cNvSpPr txBox="1"/>
          <p:nvPr/>
        </p:nvSpPr>
        <p:spPr>
          <a:xfrm>
            <a:off x="4783931" y="6486524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(Dahl, 2017)</a:t>
            </a:r>
            <a:endParaRPr lang="en-US"/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B283E7C8-8E87-4CFD-B0F8-4E68C30F6802}"/>
              </a:ext>
            </a:extLst>
          </p:cNvPr>
          <p:cNvSpPr txBox="1"/>
          <p:nvPr/>
        </p:nvSpPr>
        <p:spPr>
          <a:xfrm>
            <a:off x="10356056" y="6450806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(Martin, 2021)</a:t>
            </a:r>
            <a:endParaRPr lang="en-US" i="1"/>
          </a:p>
        </p:txBody>
      </p:sp>
    </p:spTree>
    <p:extLst>
      <p:ext uri="{BB962C8B-B14F-4D97-AF65-F5344CB8AC3E}">
        <p14:creationId xmlns:p14="http://schemas.microsoft.com/office/powerpoint/2010/main" val="25268685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33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6916CF-B14A-4B14-B686-BB58379D0C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4820" y="-209218"/>
            <a:ext cx="4606456" cy="115471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 LIST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A4C70E-FFCB-43B9-910D-51CCAD074F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5417" y="1106120"/>
            <a:ext cx="4999349" cy="565128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endParaRPr lang="en-US" sz="1100" dirty="0"/>
          </a:p>
          <a:p>
            <a:r>
              <a:rPr lang="en-US" sz="1100">
                <a:ea typeface="+mn-lt"/>
                <a:cs typeface="+mn-lt"/>
              </a:rPr>
              <a:t>BRYAN ADAMS. (2016). </a:t>
            </a:r>
            <a:r>
              <a:rPr lang="en-US" sz="1100" i="1">
                <a:ea typeface="+mn-lt"/>
                <a:cs typeface="+mn-lt"/>
              </a:rPr>
              <a:t>How Google's 20 Percent Rule Can Make You More Productive and Energetic.</a:t>
            </a:r>
            <a:r>
              <a:rPr lang="en-US" sz="1100">
                <a:ea typeface="+mn-lt"/>
                <a:cs typeface="+mn-lt"/>
              </a:rPr>
              <a:t> Available: </a:t>
            </a:r>
            <a:r>
              <a:rPr lang="en-US" sz="1100" dirty="0">
                <a:ea typeface="+mn-lt"/>
                <a:cs typeface="+mn-lt"/>
                <a:hlinkClick r:id="rId2"/>
              </a:rPr>
              <a:t>https://www.inc.com/bryan-adams/12-ways-to-encourage-more-free-thinking-and-innovation-into-any-business.html</a:t>
            </a:r>
            <a:r>
              <a:rPr lang="en-US" sz="1100">
                <a:ea typeface="+mn-lt"/>
                <a:cs typeface="+mn-lt"/>
              </a:rPr>
              <a:t>. Last accessed 12th November 2021.</a:t>
            </a:r>
          </a:p>
          <a:p>
            <a:pPr>
              <a:lnSpc>
                <a:spcPct val="100000"/>
              </a:lnSpc>
            </a:pPr>
            <a:endParaRPr lang="en-US" sz="1100"/>
          </a:p>
          <a:p>
            <a:pPr>
              <a:lnSpc>
                <a:spcPct val="100000"/>
              </a:lnSpc>
            </a:pPr>
            <a:r>
              <a:rPr lang="en-US" sz="1100"/>
              <a:t>Darren Dahl. (2017). </a:t>
            </a:r>
            <a:r>
              <a:rPr lang="en-US" sz="1100" i="1"/>
              <a:t>Why Do Southwest Airlines Employees Always Seem So Happy.</a:t>
            </a:r>
            <a:r>
              <a:rPr lang="en-US" sz="1100"/>
              <a:t> Available: </a:t>
            </a:r>
            <a:r>
              <a:rPr lang="en-US" sz="1100" dirty="0">
                <a:hlinkClick r:id="rId3"/>
              </a:rPr>
              <a:t>https://www.forbes.com/sites/darrendahl/2017/07/28/why-do-southwest-airlines-employees-always-seem-so-happy/?sh=13c28e7e59b0</a:t>
            </a:r>
            <a:r>
              <a:rPr lang="en-US" sz="1100"/>
              <a:t>. Last accessed 13th November 2021.</a:t>
            </a:r>
          </a:p>
          <a:p>
            <a:pPr>
              <a:lnSpc>
                <a:spcPct val="100000"/>
              </a:lnSpc>
            </a:pPr>
            <a:endParaRPr lang="en-US" sz="1100" dirty="0">
              <a:ea typeface="+mn-lt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US" sz="1100">
                <a:ea typeface="+mn-lt"/>
                <a:cs typeface="+mn-lt"/>
              </a:rPr>
              <a:t>Eric Martin. (2021). </a:t>
            </a:r>
            <a:r>
              <a:rPr lang="en-US" sz="1100" i="1">
                <a:ea typeface="+mn-lt"/>
                <a:cs typeface="+mn-lt"/>
              </a:rPr>
              <a:t>Company Overview.</a:t>
            </a:r>
            <a:r>
              <a:rPr lang="en-US" sz="1100">
                <a:ea typeface="+mn-lt"/>
                <a:cs typeface="+mn-lt"/>
              </a:rPr>
              <a:t> Available: </a:t>
            </a:r>
            <a:r>
              <a:rPr lang="en-US" sz="1100" dirty="0">
                <a:ea typeface="+mn-lt"/>
                <a:cs typeface="+mn-lt"/>
                <a:hlinkClick r:id="rId4"/>
              </a:rPr>
              <a:t>https://www.greatplacetowork.com/certified-company/1000333</a:t>
            </a:r>
            <a:r>
              <a:rPr lang="en-US" sz="1100">
                <a:ea typeface="+mn-lt"/>
                <a:cs typeface="+mn-lt"/>
              </a:rPr>
              <a:t>. Last accessed 14th November 2021.</a:t>
            </a:r>
            <a:endParaRPr lang="en-US"/>
          </a:p>
          <a:p>
            <a:pPr>
              <a:lnSpc>
                <a:spcPct val="100000"/>
              </a:lnSpc>
            </a:pPr>
            <a:endParaRPr lang="en-US" sz="1100" dirty="0">
              <a:ea typeface="+mn-lt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US" sz="1100">
                <a:ea typeface="+mn-lt"/>
                <a:cs typeface="+mn-lt"/>
              </a:rPr>
              <a:t>Kristin Ryba. (2021). </a:t>
            </a:r>
            <a:r>
              <a:rPr lang="en-US" sz="1100" i="1">
                <a:ea typeface="+mn-lt"/>
                <a:cs typeface="+mn-lt"/>
              </a:rPr>
              <a:t>What is Employee Engagement? What, Why, and How to Improve It.</a:t>
            </a:r>
            <a:r>
              <a:rPr lang="en-US" sz="1100">
                <a:ea typeface="+mn-lt"/>
                <a:cs typeface="+mn-lt"/>
              </a:rPr>
              <a:t> Available: </a:t>
            </a:r>
            <a:r>
              <a:rPr lang="en-US" sz="1100" dirty="0">
                <a:ea typeface="+mn-lt"/>
                <a:cs typeface="+mn-lt"/>
                <a:hlinkClick r:id="rId5"/>
              </a:rPr>
              <a:t>https://www.quantumworkplace.com/future-of-work/what-is-employee-engagement-definition</a:t>
            </a:r>
            <a:r>
              <a:rPr lang="en-US" sz="1100">
                <a:ea typeface="+mn-lt"/>
                <a:cs typeface="+mn-lt"/>
              </a:rPr>
              <a:t>. Last accessed 14th November 2021.</a:t>
            </a:r>
            <a:endParaRPr lang="en-US"/>
          </a:p>
          <a:p>
            <a:pPr>
              <a:lnSpc>
                <a:spcPct val="100000"/>
              </a:lnSpc>
            </a:pPr>
            <a:endParaRPr lang="en-US" sz="1100" dirty="0">
              <a:ea typeface="+mn-lt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US" sz="1100">
                <a:ea typeface="+mn-lt"/>
                <a:cs typeface="+mn-lt"/>
              </a:rPr>
              <a:t>Polleverywhere. (2021). </a:t>
            </a:r>
            <a:r>
              <a:rPr lang="en-US" sz="1100" i="1">
                <a:ea typeface="+mn-lt"/>
                <a:cs typeface="+mn-lt"/>
              </a:rPr>
              <a:t>An inside look at how we do a company-wide meetup with a 40% remote team.</a:t>
            </a:r>
            <a:r>
              <a:rPr lang="en-US" sz="1100">
                <a:ea typeface="+mn-lt"/>
                <a:cs typeface="+mn-lt"/>
              </a:rPr>
              <a:t> Available: </a:t>
            </a:r>
            <a:r>
              <a:rPr lang="en-US" sz="1100" dirty="0">
                <a:ea typeface="+mn-lt"/>
                <a:cs typeface="+mn-lt"/>
                <a:hlinkClick r:id="rId6"/>
              </a:rPr>
              <a:t>https://blog.polleverywhere.com/company-wide-meetup-with-a-remote-team/</a:t>
            </a:r>
            <a:r>
              <a:rPr lang="en-US" sz="1100">
                <a:ea typeface="+mn-lt"/>
                <a:cs typeface="+mn-lt"/>
              </a:rPr>
              <a:t>. Last accessed 11th November 2021 </a:t>
            </a:r>
            <a:endParaRPr lang="en-US"/>
          </a:p>
          <a:p>
            <a:pPr>
              <a:lnSpc>
                <a:spcPct val="100000"/>
              </a:lnSpc>
            </a:pPr>
            <a:endParaRPr lang="en-US" sz="1100"/>
          </a:p>
          <a:p>
            <a:pPr>
              <a:lnSpc>
                <a:spcPct val="100000"/>
              </a:lnSpc>
            </a:pPr>
            <a:endParaRPr lang="en-US" sz="1100"/>
          </a:p>
        </p:txBody>
      </p:sp>
      <p:pic>
        <p:nvPicPr>
          <p:cNvPr id="14" name="Picture 13" descr="Writing an appointment on a paper agenda">
            <a:extLst>
              <a:ext uri="{FF2B5EF4-FFF2-40B4-BE49-F238E27FC236}">
                <a16:creationId xmlns:a16="http://schemas.microsoft.com/office/drawing/2014/main" id="{B5D0703B-AB5A-4687-BBB1-1B463B1D9599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33825" b="-1"/>
          <a:stretch/>
        </p:blipFill>
        <p:spPr>
          <a:xfrm>
            <a:off x="5879198" y="490264"/>
            <a:ext cx="6312802" cy="6367736"/>
          </a:xfrm>
          <a:custGeom>
            <a:avLst/>
            <a:gdLst/>
            <a:ahLst/>
            <a:cxnLst/>
            <a:rect l="l" t="t" r="r" b="b"/>
            <a:pathLst>
              <a:path w="6312802" h="6367736">
                <a:moveTo>
                  <a:pt x="789715" y="708127"/>
                </a:moveTo>
                <a:cubicBezTo>
                  <a:pt x="845978" y="711650"/>
                  <a:pt x="901296" y="724302"/>
                  <a:pt x="953475" y="745602"/>
                </a:cubicBezTo>
                <a:cubicBezTo>
                  <a:pt x="1173612" y="834890"/>
                  <a:pt x="1309905" y="1073925"/>
                  <a:pt x="1278834" y="1315681"/>
                </a:cubicBezTo>
                <a:cubicBezTo>
                  <a:pt x="1233750" y="1669869"/>
                  <a:pt x="880524" y="1881517"/>
                  <a:pt x="560369" y="1747304"/>
                </a:cubicBezTo>
                <a:cubicBezTo>
                  <a:pt x="338151" y="1654256"/>
                  <a:pt x="204742" y="1408974"/>
                  <a:pt x="242538" y="1164574"/>
                </a:cubicBezTo>
                <a:cubicBezTo>
                  <a:pt x="286421" y="880774"/>
                  <a:pt x="529219" y="692590"/>
                  <a:pt x="789715" y="708127"/>
                </a:cubicBezTo>
                <a:close/>
                <a:moveTo>
                  <a:pt x="2877121" y="364348"/>
                </a:moveTo>
                <a:cubicBezTo>
                  <a:pt x="2901561" y="365790"/>
                  <a:pt x="2925601" y="371235"/>
                  <a:pt x="2948310" y="380363"/>
                </a:cubicBezTo>
                <a:cubicBezTo>
                  <a:pt x="3044405" y="419202"/>
                  <a:pt x="3103503" y="523063"/>
                  <a:pt x="3089970" y="628607"/>
                </a:cubicBezTo>
                <a:cubicBezTo>
                  <a:pt x="3070190" y="782758"/>
                  <a:pt x="2916600" y="874848"/>
                  <a:pt x="2777343" y="816472"/>
                </a:cubicBezTo>
                <a:cubicBezTo>
                  <a:pt x="2680608" y="775952"/>
                  <a:pt x="2622552" y="669287"/>
                  <a:pt x="2639048" y="562863"/>
                </a:cubicBezTo>
                <a:cubicBezTo>
                  <a:pt x="2658106" y="439382"/>
                  <a:pt x="2763810" y="357542"/>
                  <a:pt x="2877121" y="364348"/>
                </a:cubicBezTo>
                <a:close/>
                <a:moveTo>
                  <a:pt x="5725514" y="29060"/>
                </a:moveTo>
                <a:lnTo>
                  <a:pt x="5748657" y="29701"/>
                </a:lnTo>
                <a:cubicBezTo>
                  <a:pt x="5935681" y="36387"/>
                  <a:pt x="6081789" y="65616"/>
                  <a:pt x="6194082" y="113315"/>
                </a:cubicBezTo>
                <a:lnTo>
                  <a:pt x="6312802" y="183322"/>
                </a:lnTo>
                <a:lnTo>
                  <a:pt x="6312802" y="6367736"/>
                </a:lnTo>
                <a:lnTo>
                  <a:pt x="3171877" y="6367736"/>
                </a:lnTo>
                <a:lnTo>
                  <a:pt x="3171635" y="6367591"/>
                </a:lnTo>
                <a:lnTo>
                  <a:pt x="2683232" y="6367591"/>
                </a:lnTo>
                <a:lnTo>
                  <a:pt x="2683031" y="6367736"/>
                </a:lnTo>
                <a:lnTo>
                  <a:pt x="1006759" y="6367736"/>
                </a:lnTo>
                <a:lnTo>
                  <a:pt x="1017798" y="6253705"/>
                </a:lnTo>
                <a:cubicBezTo>
                  <a:pt x="1043303" y="6019815"/>
                  <a:pt x="1065826" y="5776617"/>
                  <a:pt x="897420" y="5565130"/>
                </a:cubicBezTo>
                <a:cubicBezTo>
                  <a:pt x="700507" y="5318087"/>
                  <a:pt x="491822" y="5428997"/>
                  <a:pt x="271526" y="5130943"/>
                </a:cubicBezTo>
                <a:cubicBezTo>
                  <a:pt x="108646" y="4910648"/>
                  <a:pt x="-26366" y="4708290"/>
                  <a:pt x="39940" y="4415201"/>
                </a:cubicBezTo>
                <a:cubicBezTo>
                  <a:pt x="128666" y="4023216"/>
                  <a:pt x="467878" y="3870268"/>
                  <a:pt x="464356" y="3587268"/>
                </a:cubicBezTo>
                <a:cubicBezTo>
                  <a:pt x="460351" y="3247094"/>
                  <a:pt x="43943" y="3178950"/>
                  <a:pt x="3183" y="2791128"/>
                </a:cubicBezTo>
                <a:cubicBezTo>
                  <a:pt x="-23403" y="2538162"/>
                  <a:pt x="118896" y="2235225"/>
                  <a:pt x="343758" y="2095087"/>
                </a:cubicBezTo>
                <a:cubicBezTo>
                  <a:pt x="758163" y="1836512"/>
                  <a:pt x="1225342" y="2272862"/>
                  <a:pt x="1543093" y="2013487"/>
                </a:cubicBezTo>
                <a:cubicBezTo>
                  <a:pt x="1732879" y="1858534"/>
                  <a:pt x="1763790" y="1542064"/>
                  <a:pt x="1726873" y="1342749"/>
                </a:cubicBezTo>
                <a:cubicBezTo>
                  <a:pt x="1656484" y="963255"/>
                  <a:pt x="1345299" y="901114"/>
                  <a:pt x="1356831" y="612032"/>
                </a:cubicBezTo>
                <a:cubicBezTo>
                  <a:pt x="1365319" y="397180"/>
                  <a:pt x="1547578" y="171600"/>
                  <a:pt x="1773239" y="121551"/>
                </a:cubicBezTo>
                <a:cubicBezTo>
                  <a:pt x="1804789" y="114503"/>
                  <a:pt x="1837013" y="110980"/>
                  <a:pt x="1869333" y="110980"/>
                </a:cubicBezTo>
                <a:cubicBezTo>
                  <a:pt x="2087466" y="110980"/>
                  <a:pt x="2259155" y="271137"/>
                  <a:pt x="2312167" y="320866"/>
                </a:cubicBezTo>
                <a:cubicBezTo>
                  <a:pt x="2563133" y="555255"/>
                  <a:pt x="2364538" y="842498"/>
                  <a:pt x="2568899" y="1194363"/>
                </a:cubicBezTo>
                <a:cubicBezTo>
                  <a:pt x="2600650" y="1246494"/>
                  <a:pt x="2637078" y="1295662"/>
                  <a:pt x="2677726" y="1341226"/>
                </a:cubicBezTo>
                <a:cubicBezTo>
                  <a:pt x="2757804" y="1432276"/>
                  <a:pt x="2906990" y="1416261"/>
                  <a:pt x="2964327" y="1310316"/>
                </a:cubicBezTo>
                <a:cubicBezTo>
                  <a:pt x="3059059" y="1135183"/>
                  <a:pt x="3149628" y="938831"/>
                  <a:pt x="3333248" y="887741"/>
                </a:cubicBezTo>
                <a:cubicBezTo>
                  <a:pt x="3690239" y="788365"/>
                  <a:pt x="3902767" y="1378543"/>
                  <a:pt x="4272730" y="1307994"/>
                </a:cubicBezTo>
                <a:cubicBezTo>
                  <a:pt x="4426320" y="1278686"/>
                  <a:pt x="4515368" y="1152802"/>
                  <a:pt x="4596327" y="996810"/>
                </a:cubicBezTo>
                <a:cubicBezTo>
                  <a:pt x="4618829" y="953326"/>
                  <a:pt x="4640770" y="907521"/>
                  <a:pt x="4663272" y="860676"/>
                </a:cubicBezTo>
                <a:cubicBezTo>
                  <a:pt x="4732781" y="613153"/>
                  <a:pt x="4835282" y="115946"/>
                  <a:pt x="5572324" y="40189"/>
                </a:cubicBezTo>
                <a:cubicBezTo>
                  <a:pt x="5622910" y="31543"/>
                  <a:pt x="5674208" y="27859"/>
                  <a:pt x="5725514" y="29060"/>
                </a:cubicBezTo>
                <a:close/>
                <a:moveTo>
                  <a:pt x="4169348" y="793"/>
                </a:moveTo>
                <a:cubicBezTo>
                  <a:pt x="4219966" y="3995"/>
                  <a:pt x="4269734" y="15368"/>
                  <a:pt x="4316693" y="34505"/>
                </a:cubicBezTo>
                <a:cubicBezTo>
                  <a:pt x="4514808" y="114584"/>
                  <a:pt x="4637488" y="329676"/>
                  <a:pt x="4609540" y="547569"/>
                </a:cubicBezTo>
                <a:cubicBezTo>
                  <a:pt x="4568620" y="865801"/>
                  <a:pt x="4251108" y="1055907"/>
                  <a:pt x="3962986" y="935790"/>
                </a:cubicBezTo>
                <a:cubicBezTo>
                  <a:pt x="3762790" y="852028"/>
                  <a:pt x="3642672" y="631491"/>
                  <a:pt x="3676946" y="411355"/>
                </a:cubicBezTo>
                <a:cubicBezTo>
                  <a:pt x="3716424" y="155985"/>
                  <a:pt x="3934959" y="-13061"/>
                  <a:pt x="4169348" y="79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6149868"/>
      </p:ext>
    </p:extLst>
  </p:cSld>
  <p:clrMapOvr>
    <a:masterClrMapping/>
  </p:clrMapOvr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SplashVTI</vt:lpstr>
      <vt:lpstr>PowerPoint Presentation</vt:lpstr>
      <vt:lpstr>PowerPoint Presentation</vt:lpstr>
      <vt:lpstr>What Defines Engagement?</vt:lpstr>
      <vt:lpstr> Benefits to the Individual and the Organisation of Engageing Employees:</vt:lpstr>
      <vt:lpstr>COMPANYS THAT ARE LEADERS OF  EMPLOYEE ENGAGEMENT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320</cp:revision>
  <dcterms:created xsi:type="dcterms:W3CDTF">2021-11-13T17:03:39Z</dcterms:created>
  <dcterms:modified xsi:type="dcterms:W3CDTF">2021-11-15T23:04:02Z</dcterms:modified>
</cp:coreProperties>
</file>