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63"/>
  </p:normalViewPr>
  <p:slideViewPr>
    <p:cSldViewPr snapToGrid="0" snapToObjects="1">
      <p:cViewPr varScale="1">
        <p:scale>
          <a:sx n="117" d="100"/>
          <a:sy n="117" d="100"/>
        </p:scale>
        <p:origin x="3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B25CD-EFD2-5E40-B438-11E3BCEB6B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4B5A9-1353-F44B-A0CC-39FB21C80C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F5C72A-F25E-D641-9474-C5DFAECE5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03010-1C90-A640-8ED3-938B8766839B}" type="datetimeFigureOut">
              <a:rPr lang="en-US" smtClean="0"/>
              <a:t>2/23/22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31C4A8-01F2-6845-BB52-DC6C85A6B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9E5AE9-6104-7D44-B0EE-0DB913881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2EA10-C32F-AE47-99DA-B5FAB48507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065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EB28D-17DA-6B48-9A9A-D834D4CC8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BC2D4-FD53-0B49-AA93-B9E18F9F78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45EB55-3A18-1F43-AB40-52A0E96F7E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03010-1C90-A640-8ED3-938B8766839B}" type="datetimeFigureOut">
              <a:rPr lang="en-US" smtClean="0"/>
              <a:t>2/23/22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E8DC1-6F44-B946-8DB1-05A6FA1565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213940-CADD-3646-9824-B1F84AD97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2EA10-C32F-AE47-99DA-B5FAB48507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547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AABFF-4C6A-AB40-AFCE-DD4AF4C1C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176105-5EAC-9B43-A72E-091629E38D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95C0C-FEDC-2947-90AA-CB17878F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03010-1C90-A640-8ED3-938B8766839B}" type="datetimeFigureOut">
              <a:rPr lang="en-US" smtClean="0"/>
              <a:t>2/23/22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8F726C-1803-7B46-9E0A-553F38673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A09141-A179-1A47-BD83-A4700D0BD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2EA10-C32F-AE47-99DA-B5FAB48507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133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0980A-8A30-8B4E-8C85-C0549BFBB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08C1E-85ED-5C4D-B27F-8F72C60AD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E227D8-68AF-2545-889F-06B9C1A558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4BF638-9E7D-614C-90F2-28E88A867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03010-1C90-A640-8ED3-938B8766839B}" type="datetimeFigureOut">
              <a:rPr lang="en-US" smtClean="0"/>
              <a:t>2/23/22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259A59-962C-1348-ACB2-DF39D5D512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0043B9-CC74-7141-9A35-22D4B7C03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2EA10-C32F-AE47-99DA-B5FAB48507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691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735F5-71CF-6349-9341-C584F0069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F40C29-6F55-A24D-9A51-17DD6B7E59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01D3A1-A292-3C49-8FC1-BDFFF9DB76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90883E-E47E-F441-96A1-7C9414BD8E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888809-D796-C040-9180-E27CF78AEA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674DC9-36FF-0244-8488-CCA10A152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03010-1C90-A640-8ED3-938B8766839B}" type="datetimeFigureOut">
              <a:rPr lang="en-US" smtClean="0"/>
              <a:t>2/23/22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FABAF1-22ED-C247-980F-809050016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AA1FB2-B931-C245-B138-A9DB314A2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2EA10-C32F-AE47-99DA-B5FAB48507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8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C4890-023A-B543-93DD-C811ABEA4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F2BE6A-DB8F-134E-B146-59B5E82D9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03010-1C90-A640-8ED3-938B8766839B}" type="datetimeFigureOut">
              <a:rPr lang="en-US" smtClean="0"/>
              <a:t>2/23/22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5C1D97-4A22-A84E-92F2-330368D00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BFDD23-FB3A-4B4D-8AF4-8958294F8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2EA10-C32F-AE47-99DA-B5FAB48507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634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5E88FE-C32A-A14C-8546-CD351D7467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03010-1C90-A640-8ED3-938B8766839B}" type="datetimeFigureOut">
              <a:rPr lang="en-US" smtClean="0"/>
              <a:t>2/23/22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F0B2BC-272D-3240-9F2C-899DE39C7E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3A6D5F-5D22-A149-8FB1-8FBD670F3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2EA10-C32F-AE47-99DA-B5FAB48507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892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6291F-28C7-9541-953B-4DC35F08F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2F508-40C6-7144-B8CF-B19307AEAB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B79925-6DAA-B94D-9A51-E6934D0E10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2823CD-4F64-914E-B05C-8128D864C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03010-1C90-A640-8ED3-938B8766839B}" type="datetimeFigureOut">
              <a:rPr lang="en-US" smtClean="0"/>
              <a:t>2/23/22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E45A96-DAE0-904B-916E-0AE4FD652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40F60B-9647-9143-993C-BEAD5A36B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2EA10-C32F-AE47-99DA-B5FAB48507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944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BCC9D-3F8C-914C-98C1-9FE4A1B84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5042AD-376C-A44D-A392-396BE5C1C7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6BA67-E0CE-CC4B-A726-C11761EE09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AAF12-B3A5-0D48-9EC6-CF1DD3C48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03010-1C90-A640-8ED3-938B8766839B}" type="datetimeFigureOut">
              <a:rPr lang="en-US" smtClean="0"/>
              <a:t>2/23/22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CAF9EB-D4B1-E34A-B798-F10F7C6FA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9C52C0-3CF3-F74B-872D-D9BFEAF55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2EA10-C32F-AE47-99DA-B5FAB48507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308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9ACA7-C2D5-8C45-9795-97085D232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025C36-7425-5240-8F12-95E2E92973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4E75D-F069-F142-B64B-6B452766A7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03010-1C90-A640-8ED3-938B8766839B}" type="datetimeFigureOut">
              <a:rPr lang="en-US" smtClean="0"/>
              <a:t>2/23/22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057EF-37FB-D24B-8F35-CD5FD54468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DC981-A142-5D49-999C-77E55015D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2EA10-C32F-AE47-99DA-B5FAB48507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258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BF5A69-0E20-434A-B029-1409F2B767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46483A-E820-174C-8044-A3013D098E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242A56-6BA7-7C49-AF4E-3C8FD4DFF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03010-1C90-A640-8ED3-938B8766839B}" type="datetimeFigureOut">
              <a:rPr lang="en-US" smtClean="0"/>
              <a:t>2/23/22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B7A79-0841-9D48-BE37-10825506F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82681-3069-2D4F-8C8C-807FCA54F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2EA10-C32F-AE47-99DA-B5FAB48507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523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A5D17B-369C-6D4F-A315-F71609272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F14E2D-FF6C-7C4B-8DE2-9A40D842D8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26C672-900E-2F43-A42A-BB6F48BC2C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903010-1C90-A640-8ED3-938B8766839B}" type="datetimeFigureOut">
              <a:rPr lang="en-US" smtClean="0"/>
              <a:t>2/23/22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A5E21B-A7EA-3A43-A121-9375734FD9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91195-2114-7B4C-A6BE-80C991F6DA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92EA10-C32F-AE47-99DA-B5FAB48507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999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F3761-0C3F-5748-AD09-52BB28B4E6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1084364"/>
            <a:ext cx="9144000" cy="2387600"/>
          </a:xfrm>
        </p:spPr>
        <p:txBody>
          <a:bodyPr/>
          <a:lstStyle/>
          <a:p>
            <a:br>
              <a:rPr lang="en-US" dirty="0"/>
            </a:br>
            <a:r>
              <a:rPr lang="en-US" dirty="0"/>
              <a:t>Scribing </a:t>
            </a:r>
          </a:p>
        </p:txBody>
      </p:sp>
      <p:pic>
        <p:nvPicPr>
          <p:cNvPr id="5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8A14184F-240B-5C4F-A505-B2050A3CCF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793" y="1303236"/>
            <a:ext cx="4802414" cy="5073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6989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next to a white board with red and blue writing&#10;&#10;Description automatically generated with low confidence">
            <a:extLst>
              <a:ext uri="{FF2B5EF4-FFF2-40B4-BE49-F238E27FC236}">
                <a16:creationId xmlns:a16="http://schemas.microsoft.com/office/drawing/2014/main" id="{2A47D869-A66A-CE46-AF36-DD5B59234D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0200" y="0"/>
            <a:ext cx="8991600" cy="6733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039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ap&#10;&#10;Description automatically generated">
            <a:extLst>
              <a:ext uri="{FF2B5EF4-FFF2-40B4-BE49-F238E27FC236}">
                <a16:creationId xmlns:a16="http://schemas.microsoft.com/office/drawing/2014/main" id="{B123DC19-2FEA-CA4A-995D-0A97D3D1CE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744" y="1502229"/>
            <a:ext cx="11408512" cy="3853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142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44DF0D64-9CB9-5144-B1D0-B164F2021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000" y="0"/>
            <a:ext cx="10160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423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7F46F9A9-3ABE-E04F-8D87-82CF45CC3D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962" y="0"/>
            <a:ext cx="91700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220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A8283466-0E23-704A-A896-30F7FF83F7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8254"/>
          <a:stretch/>
        </p:blipFill>
        <p:spPr>
          <a:xfrm>
            <a:off x="1524000" y="625928"/>
            <a:ext cx="9144000" cy="5606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1701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 with medium confidence">
            <a:extLst>
              <a:ext uri="{FF2B5EF4-FFF2-40B4-BE49-F238E27FC236}">
                <a16:creationId xmlns:a16="http://schemas.microsoft.com/office/drawing/2014/main" id="{ABCAABAF-252D-5D43-95B5-F571B69FFE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578" y="669472"/>
            <a:ext cx="10654844" cy="5519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5806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</Words>
  <Application>Microsoft Macintosh PowerPoint</Application>
  <PresentationFormat>Widescreen</PresentationFormat>
  <Paragraphs>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 Scribing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Scribing </dc:title>
  <dc:creator>Chris Harrendence</dc:creator>
  <cp:lastModifiedBy>Chris Harrendence</cp:lastModifiedBy>
  <cp:revision>1</cp:revision>
  <dcterms:created xsi:type="dcterms:W3CDTF">2022-02-23T09:34:40Z</dcterms:created>
  <dcterms:modified xsi:type="dcterms:W3CDTF">2022-02-23T09:45:28Z</dcterms:modified>
</cp:coreProperties>
</file>