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0" r:id="rId1"/>
  </p:sldMasterIdLst>
  <p:sldIdLst>
    <p:sldId id="265" r:id="rId2"/>
    <p:sldId id="267" r:id="rId3"/>
    <p:sldId id="256" r:id="rId4"/>
    <p:sldId id="263" r:id="rId5"/>
    <p:sldId id="257" r:id="rId6"/>
    <p:sldId id="258" r:id="rId7"/>
    <p:sldId id="264" r:id="rId8"/>
    <p:sldId id="259" r:id="rId9"/>
    <p:sldId id="260" r:id="rId10"/>
    <p:sldId id="261" r:id="rId11"/>
    <p:sldId id="266" r:id="rId12"/>
    <p:sldId id="262"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665390-44EC-489B-98A6-F80A6151A9EB}" v="291" dt="2023-07-17T09:14:11.7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la georgieva" userId="a3e865a7a749a335" providerId="LiveId" clId="{77665390-44EC-489B-98A6-F80A6151A9EB}"/>
    <pc:docChg chg="undo custSel addSld delSld modSld">
      <pc:chgData name="stela georgieva" userId="a3e865a7a749a335" providerId="LiveId" clId="{77665390-44EC-489B-98A6-F80A6151A9EB}" dt="2023-07-17T09:14:11.766" v="1862" actId="20577"/>
      <pc:docMkLst>
        <pc:docMk/>
      </pc:docMkLst>
      <pc:sldChg chg="addSp delSp modSp new mod setBg addAnim delDesignElem">
        <pc:chgData name="stela georgieva" userId="a3e865a7a749a335" providerId="LiveId" clId="{77665390-44EC-489B-98A6-F80A6151A9EB}" dt="2023-07-17T09:14:11.766" v="1862" actId="20577"/>
        <pc:sldMkLst>
          <pc:docMk/>
          <pc:sldMk cId="709596716" sldId="256"/>
        </pc:sldMkLst>
        <pc:spChg chg="mod">
          <ac:chgData name="stela georgieva" userId="a3e865a7a749a335" providerId="LiveId" clId="{77665390-44EC-489B-98A6-F80A6151A9EB}" dt="2023-07-16T14:11:27.084" v="1413" actId="255"/>
          <ac:spMkLst>
            <pc:docMk/>
            <pc:sldMk cId="709596716" sldId="256"/>
            <ac:spMk id="2" creationId="{BC6146F2-3D4F-98CE-4386-E3B7886279CF}"/>
          </ac:spMkLst>
        </pc:spChg>
        <pc:spChg chg="mod">
          <ac:chgData name="stela georgieva" userId="a3e865a7a749a335" providerId="LiveId" clId="{77665390-44EC-489B-98A6-F80A6151A9EB}" dt="2023-07-17T09:14:11.766" v="1862" actId="20577"/>
          <ac:spMkLst>
            <pc:docMk/>
            <pc:sldMk cId="709596716" sldId="256"/>
            <ac:spMk id="3" creationId="{E9339B3D-8F3E-38C9-3C4E-700CE61B7892}"/>
          </ac:spMkLst>
        </pc:spChg>
        <pc:spChg chg="add del">
          <ac:chgData name="stela georgieva" userId="a3e865a7a749a335" providerId="LiveId" clId="{77665390-44EC-489B-98A6-F80A6151A9EB}" dt="2023-07-16T13:06:57.952" v="997" actId="26606"/>
          <ac:spMkLst>
            <pc:docMk/>
            <pc:sldMk cId="709596716" sldId="256"/>
            <ac:spMk id="5" creationId="{ED8E54F9-849C-4865-8C5E-FD967B81D756}"/>
          </ac:spMkLst>
        </pc:spChg>
        <pc:spChg chg="add del">
          <ac:chgData name="stela georgieva" userId="a3e865a7a749a335" providerId="LiveId" clId="{77665390-44EC-489B-98A6-F80A6151A9EB}" dt="2023-07-16T13:06:57.952" v="997" actId="26606"/>
          <ac:spMkLst>
            <pc:docMk/>
            <pc:sldMk cId="709596716" sldId="256"/>
            <ac:spMk id="6" creationId="{391AE6B3-1D2D-4C67-A4DB-888635B527AC}"/>
          </ac:spMkLst>
        </pc:spChg>
        <pc:spChg chg="add del">
          <ac:chgData name="stela georgieva" userId="a3e865a7a749a335" providerId="LiveId" clId="{77665390-44EC-489B-98A6-F80A6151A9EB}" dt="2023-07-16T13:06:57.952" v="997" actId="26606"/>
          <ac:spMkLst>
            <pc:docMk/>
            <pc:sldMk cId="709596716" sldId="256"/>
            <ac:spMk id="7" creationId="{6D080EC2-42B5-4E04-BBF7-F0BC5CB7C997}"/>
          </ac:spMkLst>
        </pc:spChg>
        <pc:spChg chg="add del">
          <ac:chgData name="stela georgieva" userId="a3e865a7a749a335" providerId="LiveId" clId="{77665390-44EC-489B-98A6-F80A6151A9EB}" dt="2023-07-10T11:28:47.807" v="770" actId="26606"/>
          <ac:spMkLst>
            <pc:docMk/>
            <pc:sldMk cId="709596716" sldId="256"/>
            <ac:spMk id="8" creationId="{C27D7A02-907B-496F-BA7E-AA3780733CA7}"/>
          </ac:spMkLst>
        </pc:spChg>
        <pc:spChg chg="add del">
          <ac:chgData name="stela georgieva" userId="a3e865a7a749a335" providerId="LiveId" clId="{77665390-44EC-489B-98A6-F80A6151A9EB}" dt="2023-07-10T11:28:47.807" v="770" actId="26606"/>
          <ac:spMkLst>
            <pc:docMk/>
            <pc:sldMk cId="709596716" sldId="256"/>
            <ac:spMk id="10" creationId="{0FBA5268-0AE7-4CAD-9537-D0EB09E76406}"/>
          </ac:spMkLst>
        </pc:spChg>
        <pc:spChg chg="add del">
          <ac:chgData name="stela georgieva" userId="a3e865a7a749a335" providerId="LiveId" clId="{77665390-44EC-489B-98A6-F80A6151A9EB}" dt="2023-07-16T13:25:26.753" v="1142" actId="26606"/>
          <ac:spMkLst>
            <pc:docMk/>
            <pc:sldMk cId="709596716" sldId="256"/>
            <ac:spMk id="11" creationId="{36C4118A-B523-45D9-B427-8E05B2DEA65C}"/>
          </ac:spMkLst>
        </pc:spChg>
        <pc:spChg chg="add del">
          <ac:chgData name="stela georgieva" userId="a3e865a7a749a335" providerId="LiveId" clId="{77665390-44EC-489B-98A6-F80A6151A9EB}" dt="2023-07-10T11:28:47.807" v="770" actId="26606"/>
          <ac:spMkLst>
            <pc:docMk/>
            <pc:sldMk cId="709596716" sldId="256"/>
            <ac:spMk id="12" creationId="{088D065B-39DA-4077-B9CF-E489CE4C0169}"/>
          </ac:spMkLst>
        </pc:spChg>
        <pc:spChg chg="add del">
          <ac:chgData name="stela georgieva" userId="a3e865a7a749a335" providerId="LiveId" clId="{77665390-44EC-489B-98A6-F80A6151A9EB}" dt="2023-07-16T13:19:39.404" v="1100"/>
          <ac:spMkLst>
            <pc:docMk/>
            <pc:sldMk cId="709596716" sldId="256"/>
            <ac:spMk id="13" creationId="{7D9D36D6-2AC5-46A1-A849-4C82D5264A3A}"/>
          </ac:spMkLst>
        </pc:spChg>
        <pc:spChg chg="add del">
          <ac:chgData name="stela georgieva" userId="a3e865a7a749a335" providerId="LiveId" clId="{77665390-44EC-489B-98A6-F80A6151A9EB}" dt="2023-07-10T11:29:08.610" v="772" actId="26606"/>
          <ac:spMkLst>
            <pc:docMk/>
            <pc:sldMk cId="709596716" sldId="256"/>
            <ac:spMk id="14" creationId="{D6EE29F2-D77F-4BD0-A20B-334D316A1C9D}"/>
          </ac:spMkLst>
        </pc:spChg>
        <pc:spChg chg="add del">
          <ac:chgData name="stela georgieva" userId="a3e865a7a749a335" providerId="LiveId" clId="{77665390-44EC-489B-98A6-F80A6151A9EB}" dt="2023-07-10T11:29:08.610" v="772" actId="26606"/>
          <ac:spMkLst>
            <pc:docMk/>
            <pc:sldMk cId="709596716" sldId="256"/>
            <ac:spMk id="15" creationId="{4E1BEB12-92AF-4445-98AD-4C7756E7C93B}"/>
          </ac:spMkLst>
        </pc:spChg>
        <pc:spChg chg="add del">
          <ac:chgData name="stela georgieva" userId="a3e865a7a749a335" providerId="LiveId" clId="{77665390-44EC-489B-98A6-F80A6151A9EB}" dt="2023-07-10T11:29:08.610" v="772" actId="26606"/>
          <ac:spMkLst>
            <pc:docMk/>
            <pc:sldMk cId="709596716" sldId="256"/>
            <ac:spMk id="16" creationId="{22D09ED2-868F-42C6-866E-F92E0CEF314F}"/>
          </ac:spMkLst>
        </pc:spChg>
        <pc:spChg chg="add del">
          <ac:chgData name="stela georgieva" userId="a3e865a7a749a335" providerId="LiveId" clId="{77665390-44EC-489B-98A6-F80A6151A9EB}" dt="2023-07-10T11:29:08.610" v="772" actId="26606"/>
          <ac:spMkLst>
            <pc:docMk/>
            <pc:sldMk cId="709596716" sldId="256"/>
            <ac:spMk id="17" creationId="{D0522C2C-7B5C-48A7-A969-03941E5D2E76}"/>
          </ac:spMkLst>
        </pc:spChg>
        <pc:spChg chg="add del">
          <ac:chgData name="stela georgieva" userId="a3e865a7a749a335" providerId="LiveId" clId="{77665390-44EC-489B-98A6-F80A6151A9EB}" dt="2023-07-10T11:29:08.610" v="772" actId="26606"/>
          <ac:spMkLst>
            <pc:docMk/>
            <pc:sldMk cId="709596716" sldId="256"/>
            <ac:spMk id="18" creationId="{9C682A1A-5B2D-4111-BBD6-620165633E5B}"/>
          </ac:spMkLst>
        </pc:spChg>
        <pc:spChg chg="add del">
          <ac:chgData name="stela georgieva" userId="a3e865a7a749a335" providerId="LiveId" clId="{77665390-44EC-489B-98A6-F80A6151A9EB}" dt="2023-07-16T13:25:32.481" v="1144" actId="26606"/>
          <ac:spMkLst>
            <pc:docMk/>
            <pc:sldMk cId="709596716" sldId="256"/>
            <ac:spMk id="19" creationId="{C1DD1A8A-57D5-4A81-AD04-532B043C5611}"/>
          </ac:spMkLst>
        </pc:spChg>
        <pc:spChg chg="add del">
          <ac:chgData name="stela georgieva" userId="a3e865a7a749a335" providerId="LiveId" clId="{77665390-44EC-489B-98A6-F80A6151A9EB}" dt="2023-07-16T13:25:32.481" v="1144" actId="26606"/>
          <ac:spMkLst>
            <pc:docMk/>
            <pc:sldMk cId="709596716" sldId="256"/>
            <ac:spMk id="20" creationId="{007891EC-4501-44ED-A8C8-B11B6DB767AB}"/>
          </ac:spMkLst>
        </pc:spChg>
        <pc:spChg chg="add del">
          <ac:chgData name="stela georgieva" userId="a3e865a7a749a335" providerId="LiveId" clId="{77665390-44EC-489B-98A6-F80A6151A9EB}" dt="2023-07-16T13:27:29.916" v="1161"/>
          <ac:spMkLst>
            <pc:docMk/>
            <pc:sldMk cId="709596716" sldId="256"/>
            <ac:spMk id="22" creationId="{7D9D36D6-2AC5-46A1-A849-4C82D5264A3A}"/>
          </ac:spMkLst>
        </pc:spChg>
        <pc:spChg chg="add del">
          <ac:chgData name="stela georgieva" userId="a3e865a7a749a335" providerId="LiveId" clId="{77665390-44EC-489B-98A6-F80A6151A9EB}" dt="2023-07-16T13:26:01.110" v="1150" actId="26606"/>
          <ac:spMkLst>
            <pc:docMk/>
            <pc:sldMk cId="709596716" sldId="256"/>
            <ac:spMk id="27" creationId="{0549372C-0458-4141-B7F6-01A81E2A7F57}"/>
          </ac:spMkLst>
        </pc:spChg>
        <pc:spChg chg="add del">
          <ac:chgData name="stela georgieva" userId="a3e865a7a749a335" providerId="LiveId" clId="{77665390-44EC-489B-98A6-F80A6151A9EB}" dt="2023-07-16T13:26:06.138" v="1152" actId="26606"/>
          <ac:spMkLst>
            <pc:docMk/>
            <pc:sldMk cId="709596716" sldId="256"/>
            <ac:spMk id="29" creationId="{7D9D36D6-2AC5-46A1-A849-4C82D5264A3A}"/>
          </ac:spMkLst>
        </pc:spChg>
        <pc:picChg chg="add mod ord">
          <ac:chgData name="stela georgieva" userId="a3e865a7a749a335" providerId="LiveId" clId="{77665390-44EC-489B-98A6-F80A6151A9EB}" dt="2023-07-16T13:26:01.110" v="1150" actId="26606"/>
          <ac:picMkLst>
            <pc:docMk/>
            <pc:sldMk cId="709596716" sldId="256"/>
            <ac:picMk id="9" creationId="{F04563B1-CEFB-D492-9331-5885674E6AEA}"/>
          </ac:picMkLst>
        </pc:picChg>
      </pc:sldChg>
      <pc:sldChg chg="addSp delSp modSp new mod setBg addAnim delDesignElem">
        <pc:chgData name="stela georgieva" userId="a3e865a7a749a335" providerId="LiveId" clId="{77665390-44EC-489B-98A6-F80A6151A9EB}" dt="2023-07-16T13:33:49.580" v="1218" actId="255"/>
        <pc:sldMkLst>
          <pc:docMk/>
          <pc:sldMk cId="693757986" sldId="257"/>
        </pc:sldMkLst>
        <pc:spChg chg="mod">
          <ac:chgData name="stela georgieva" userId="a3e865a7a749a335" providerId="LiveId" clId="{77665390-44EC-489B-98A6-F80A6151A9EB}" dt="2023-07-16T13:11:53.685" v="1033" actId="255"/>
          <ac:spMkLst>
            <pc:docMk/>
            <pc:sldMk cId="693757986" sldId="257"/>
            <ac:spMk id="2" creationId="{49171927-602E-606A-3456-C5F9E3E3B865}"/>
          </ac:spMkLst>
        </pc:spChg>
        <pc:spChg chg="mod">
          <ac:chgData name="stela georgieva" userId="a3e865a7a749a335" providerId="LiveId" clId="{77665390-44EC-489B-98A6-F80A6151A9EB}" dt="2023-07-16T13:33:49.580" v="1218" actId="255"/>
          <ac:spMkLst>
            <pc:docMk/>
            <pc:sldMk cId="693757986" sldId="257"/>
            <ac:spMk id="3" creationId="{410FD196-0343-CC2E-A972-3DD6A55A6F4B}"/>
          </ac:spMkLst>
        </pc:spChg>
        <pc:spChg chg="add del">
          <ac:chgData name="stela georgieva" userId="a3e865a7a749a335" providerId="LiveId" clId="{77665390-44EC-489B-98A6-F80A6151A9EB}" dt="2023-07-10T11:42:31.423" v="806" actId="26606"/>
          <ac:spMkLst>
            <pc:docMk/>
            <pc:sldMk cId="693757986" sldId="257"/>
            <ac:spMk id="8" creationId="{4E1BEB12-92AF-4445-98AD-4C7756E7C93B}"/>
          </ac:spMkLst>
        </pc:spChg>
        <pc:spChg chg="add del">
          <ac:chgData name="stela georgieva" userId="a3e865a7a749a335" providerId="LiveId" clId="{77665390-44EC-489B-98A6-F80A6151A9EB}" dt="2023-07-10T11:42:31.423" v="806" actId="26606"/>
          <ac:spMkLst>
            <pc:docMk/>
            <pc:sldMk cId="693757986" sldId="257"/>
            <ac:spMk id="10" creationId="{D0522C2C-7B5C-48A7-A969-03941E5D2E76}"/>
          </ac:spMkLst>
        </pc:spChg>
        <pc:spChg chg="add del">
          <ac:chgData name="stela georgieva" userId="a3e865a7a749a335" providerId="LiveId" clId="{77665390-44EC-489B-98A6-F80A6151A9EB}" dt="2023-07-10T11:42:31.423" v="806" actId="26606"/>
          <ac:spMkLst>
            <pc:docMk/>
            <pc:sldMk cId="693757986" sldId="257"/>
            <ac:spMk id="12" creationId="{9C682A1A-5B2D-4111-BBD6-620165633E5B}"/>
          </ac:spMkLst>
        </pc:spChg>
        <pc:spChg chg="add del">
          <ac:chgData name="stela georgieva" userId="a3e865a7a749a335" providerId="LiveId" clId="{77665390-44EC-489B-98A6-F80A6151A9EB}" dt="2023-07-10T11:42:31.423" v="806" actId="26606"/>
          <ac:spMkLst>
            <pc:docMk/>
            <pc:sldMk cId="693757986" sldId="257"/>
            <ac:spMk id="14" creationId="{D6EE29F2-D77F-4BD0-A20B-334D316A1C9D}"/>
          </ac:spMkLst>
        </pc:spChg>
        <pc:spChg chg="add del">
          <ac:chgData name="stela georgieva" userId="a3e865a7a749a335" providerId="LiveId" clId="{77665390-44EC-489B-98A6-F80A6151A9EB}" dt="2023-07-10T11:42:31.423" v="806" actId="26606"/>
          <ac:spMkLst>
            <pc:docMk/>
            <pc:sldMk cId="693757986" sldId="257"/>
            <ac:spMk id="16" creationId="{22D09ED2-868F-42C6-866E-F92E0CEF314F}"/>
          </ac:spMkLst>
        </pc:spChg>
        <pc:spChg chg="add del">
          <ac:chgData name="stela georgieva" userId="a3e865a7a749a335" providerId="LiveId" clId="{77665390-44EC-489B-98A6-F80A6151A9EB}" dt="2023-07-10T11:48:33.292" v="828" actId="26606"/>
          <ac:spMkLst>
            <pc:docMk/>
            <pc:sldMk cId="693757986" sldId="257"/>
            <ac:spMk id="21" creationId="{5AB83C82-30AD-4DF2-A9AD-CE1547FDEDEA}"/>
          </ac:spMkLst>
        </pc:spChg>
        <pc:spChg chg="add del">
          <ac:chgData name="stela georgieva" userId="a3e865a7a749a335" providerId="LiveId" clId="{77665390-44EC-489B-98A6-F80A6151A9EB}" dt="2023-07-10T11:48:33.292" v="828" actId="26606"/>
          <ac:spMkLst>
            <pc:docMk/>
            <pc:sldMk cId="693757986" sldId="257"/>
            <ac:spMk id="23" creationId="{B36D2DE0-0628-4A9A-A59D-7BA8B5EB3022}"/>
          </ac:spMkLst>
        </pc:spChg>
        <pc:spChg chg="add del">
          <ac:chgData name="stela georgieva" userId="a3e865a7a749a335" providerId="LiveId" clId="{77665390-44EC-489B-98A6-F80A6151A9EB}" dt="2023-07-10T11:48:33.292" v="828" actId="26606"/>
          <ac:spMkLst>
            <pc:docMk/>
            <pc:sldMk cId="693757986" sldId="257"/>
            <ac:spMk id="25" creationId="{48E405C9-94BE-41DA-928C-DEC9A8550E9F}"/>
          </ac:spMkLst>
        </pc:spChg>
        <pc:spChg chg="add del">
          <ac:chgData name="stela georgieva" userId="a3e865a7a749a335" providerId="LiveId" clId="{77665390-44EC-489B-98A6-F80A6151A9EB}" dt="2023-07-10T11:48:33.292" v="828" actId="26606"/>
          <ac:spMkLst>
            <pc:docMk/>
            <pc:sldMk cId="693757986" sldId="257"/>
            <ac:spMk id="27" creationId="{D2091A72-D5BB-42AC-8FD3-F7747D90861E}"/>
          </ac:spMkLst>
        </pc:spChg>
        <pc:spChg chg="add del">
          <ac:chgData name="stela georgieva" userId="a3e865a7a749a335" providerId="LiveId" clId="{77665390-44EC-489B-98A6-F80A6151A9EB}" dt="2023-07-10T11:48:33.292" v="828" actId="26606"/>
          <ac:spMkLst>
            <pc:docMk/>
            <pc:sldMk cId="693757986" sldId="257"/>
            <ac:spMk id="29" creationId="{6ED12BFC-A737-46AF-8411-481112D54B0C}"/>
          </ac:spMkLst>
        </pc:spChg>
        <pc:spChg chg="add del">
          <ac:chgData name="stela georgieva" userId="a3e865a7a749a335" providerId="LiveId" clId="{77665390-44EC-489B-98A6-F80A6151A9EB}" dt="2023-07-16T13:08:10.241" v="1001" actId="26606"/>
          <ac:spMkLst>
            <pc:docMk/>
            <pc:sldMk cId="693757986" sldId="257"/>
            <ac:spMk id="34" creationId="{9B6CD22E-2269-419F-9E81-016EA035D4C1}"/>
          </ac:spMkLst>
        </pc:spChg>
        <pc:spChg chg="add del">
          <ac:chgData name="stela georgieva" userId="a3e865a7a749a335" providerId="LiveId" clId="{77665390-44EC-489B-98A6-F80A6151A9EB}" dt="2023-07-16T13:08:10.241" v="1001" actId="26606"/>
          <ac:spMkLst>
            <pc:docMk/>
            <pc:sldMk cId="693757986" sldId="257"/>
            <ac:spMk id="36" creationId="{AA607D34-E2A9-4595-9DB2-5472E077CA49}"/>
          </ac:spMkLst>
        </pc:spChg>
        <pc:spChg chg="add del">
          <ac:chgData name="stela georgieva" userId="a3e865a7a749a335" providerId="LiveId" clId="{77665390-44EC-489B-98A6-F80A6151A9EB}" dt="2023-07-16T13:08:10.241" v="1001" actId="26606"/>
          <ac:spMkLst>
            <pc:docMk/>
            <pc:sldMk cId="693757986" sldId="257"/>
            <ac:spMk id="38" creationId="{63DAB858-5A0C-4AFF-AAC6-705EDF8DB733}"/>
          </ac:spMkLst>
        </pc:spChg>
        <pc:spChg chg="add del">
          <ac:chgData name="stela georgieva" userId="a3e865a7a749a335" providerId="LiveId" clId="{77665390-44EC-489B-98A6-F80A6151A9EB}" dt="2023-07-16T13:08:10.241" v="1001" actId="26606"/>
          <ac:spMkLst>
            <pc:docMk/>
            <pc:sldMk cId="693757986" sldId="257"/>
            <ac:spMk id="40" creationId="{8FFD9892-EDE5-4886-A313-66099DA8C8F1}"/>
          </ac:spMkLst>
        </pc:spChg>
        <pc:spChg chg="add del">
          <ac:chgData name="stela georgieva" userId="a3e865a7a749a335" providerId="LiveId" clId="{77665390-44EC-489B-98A6-F80A6151A9EB}" dt="2023-07-16T13:19:39.404" v="1100"/>
          <ac:spMkLst>
            <pc:docMk/>
            <pc:sldMk cId="693757986" sldId="257"/>
            <ac:spMk id="46" creationId="{36C4118A-B523-45D9-B427-8E05B2DEA65C}"/>
          </ac:spMkLst>
        </pc:spChg>
        <pc:picChg chg="add">
          <ac:chgData name="stela georgieva" userId="a3e865a7a749a335" providerId="LiveId" clId="{77665390-44EC-489B-98A6-F80A6151A9EB}" dt="2023-07-16T13:08:10.241" v="1001" actId="26606"/>
          <ac:picMkLst>
            <pc:docMk/>
            <pc:sldMk cId="693757986" sldId="257"/>
            <ac:picMk id="42" creationId="{FDF74FD5-E9EE-1ADB-B493-41F70FF057C9}"/>
          </ac:picMkLst>
        </pc:picChg>
      </pc:sldChg>
      <pc:sldChg chg="addSp delSp modSp new mod setBg addAnim modAnim delDesignElem">
        <pc:chgData name="stela georgieva" userId="a3e865a7a749a335" providerId="LiveId" clId="{77665390-44EC-489B-98A6-F80A6151A9EB}" dt="2023-07-16T14:12:00.056" v="1415" actId="255"/>
        <pc:sldMkLst>
          <pc:docMk/>
          <pc:sldMk cId="1513990507" sldId="258"/>
        </pc:sldMkLst>
        <pc:spChg chg="mod">
          <ac:chgData name="stela georgieva" userId="a3e865a7a749a335" providerId="LiveId" clId="{77665390-44EC-489B-98A6-F80A6151A9EB}" dt="2023-07-16T14:11:49.935" v="1414" actId="255"/>
          <ac:spMkLst>
            <pc:docMk/>
            <pc:sldMk cId="1513990507" sldId="258"/>
            <ac:spMk id="2" creationId="{EF7CCB5E-DB7A-30A7-BCE5-513A8766FF3F}"/>
          </ac:spMkLst>
        </pc:spChg>
        <pc:spChg chg="mod">
          <ac:chgData name="stela georgieva" userId="a3e865a7a749a335" providerId="LiveId" clId="{77665390-44EC-489B-98A6-F80A6151A9EB}" dt="2023-07-16T14:12:00.056" v="1415" actId="255"/>
          <ac:spMkLst>
            <pc:docMk/>
            <pc:sldMk cId="1513990507" sldId="258"/>
            <ac:spMk id="3" creationId="{7F73833A-2041-1153-AE9E-9D322A52A278}"/>
          </ac:spMkLst>
        </pc:spChg>
        <pc:spChg chg="add del">
          <ac:chgData name="stela georgieva" userId="a3e865a7a749a335" providerId="LiveId" clId="{77665390-44EC-489B-98A6-F80A6151A9EB}" dt="2023-07-16T13:08:19.506" v="1002" actId="26606"/>
          <ac:spMkLst>
            <pc:docMk/>
            <pc:sldMk cId="1513990507" sldId="258"/>
            <ac:spMk id="8" creationId="{4E1BEB12-92AF-4445-98AD-4C7756E7C93B}"/>
          </ac:spMkLst>
        </pc:spChg>
        <pc:spChg chg="add del">
          <ac:chgData name="stela georgieva" userId="a3e865a7a749a335" providerId="LiveId" clId="{77665390-44EC-489B-98A6-F80A6151A9EB}" dt="2023-07-16T13:08:19.506" v="1002" actId="26606"/>
          <ac:spMkLst>
            <pc:docMk/>
            <pc:sldMk cId="1513990507" sldId="258"/>
            <ac:spMk id="10" creationId="{D0522C2C-7B5C-48A7-A969-03941E5D2E76}"/>
          </ac:spMkLst>
        </pc:spChg>
        <pc:spChg chg="add del">
          <ac:chgData name="stela georgieva" userId="a3e865a7a749a335" providerId="LiveId" clId="{77665390-44EC-489B-98A6-F80A6151A9EB}" dt="2023-07-16T13:08:19.506" v="1002" actId="26606"/>
          <ac:spMkLst>
            <pc:docMk/>
            <pc:sldMk cId="1513990507" sldId="258"/>
            <ac:spMk id="12" creationId="{9C682A1A-5B2D-4111-BBD6-620165633E5B}"/>
          </ac:spMkLst>
        </pc:spChg>
        <pc:spChg chg="add del">
          <ac:chgData name="stela georgieva" userId="a3e865a7a749a335" providerId="LiveId" clId="{77665390-44EC-489B-98A6-F80A6151A9EB}" dt="2023-07-16T13:08:19.506" v="1002" actId="26606"/>
          <ac:spMkLst>
            <pc:docMk/>
            <pc:sldMk cId="1513990507" sldId="258"/>
            <ac:spMk id="14" creationId="{D6EE29F2-D77F-4BD0-A20B-334D316A1C9D}"/>
          </ac:spMkLst>
        </pc:spChg>
        <pc:spChg chg="add del">
          <ac:chgData name="stela georgieva" userId="a3e865a7a749a335" providerId="LiveId" clId="{77665390-44EC-489B-98A6-F80A6151A9EB}" dt="2023-07-16T13:08:19.506" v="1002" actId="26606"/>
          <ac:spMkLst>
            <pc:docMk/>
            <pc:sldMk cId="1513990507" sldId="258"/>
            <ac:spMk id="16" creationId="{22D09ED2-868F-42C6-866E-F92E0CEF314F}"/>
          </ac:spMkLst>
        </pc:spChg>
        <pc:spChg chg="add del">
          <ac:chgData name="stela georgieva" userId="a3e865a7a749a335" providerId="LiveId" clId="{77665390-44EC-489B-98A6-F80A6151A9EB}" dt="2023-07-16T13:19:39.404" v="1100"/>
          <ac:spMkLst>
            <pc:docMk/>
            <pc:sldMk cId="1513990507" sldId="258"/>
            <ac:spMk id="22" creationId="{36C4118A-B523-45D9-B427-8E05B2DEA65C}"/>
          </ac:spMkLst>
        </pc:spChg>
        <pc:spChg chg="add del">
          <ac:chgData name="stela georgieva" userId="a3e865a7a749a335" providerId="LiveId" clId="{77665390-44EC-489B-98A6-F80A6151A9EB}" dt="2023-07-16T13:56:21.525" v="1291"/>
          <ac:spMkLst>
            <pc:docMk/>
            <pc:sldMk cId="1513990507" sldId="258"/>
            <ac:spMk id="23" creationId="{71B2258F-86CA-4D4D-8270-BC05FCDEBFB3}"/>
          </ac:spMkLst>
        </pc:spChg>
        <pc:picChg chg="add mod ord">
          <ac:chgData name="stela georgieva" userId="a3e865a7a749a335" providerId="LiveId" clId="{77665390-44EC-489B-98A6-F80A6151A9EB}" dt="2023-07-16T13:35:15.848" v="1223" actId="26606"/>
          <ac:picMkLst>
            <pc:docMk/>
            <pc:sldMk cId="1513990507" sldId="258"/>
            <ac:picMk id="18" creationId="{0288F758-E961-35F1-5C9E-585274F8772C}"/>
          </ac:picMkLst>
        </pc:picChg>
      </pc:sldChg>
      <pc:sldChg chg="addSp delSp modSp new mod modMedia setBg delAnim delDesignElem">
        <pc:chgData name="stela georgieva" userId="a3e865a7a749a335" providerId="LiveId" clId="{77665390-44EC-489B-98A6-F80A6151A9EB}" dt="2023-07-16T14:14:34.508" v="1438" actId="14100"/>
        <pc:sldMkLst>
          <pc:docMk/>
          <pc:sldMk cId="2713749697" sldId="259"/>
        </pc:sldMkLst>
        <pc:spChg chg="mod">
          <ac:chgData name="stela georgieva" userId="a3e865a7a749a335" providerId="LiveId" clId="{77665390-44EC-489B-98A6-F80A6151A9EB}" dt="2023-07-16T14:14:20.929" v="1435" actId="27636"/>
          <ac:spMkLst>
            <pc:docMk/>
            <pc:sldMk cId="2713749697" sldId="259"/>
            <ac:spMk id="2" creationId="{641BE620-972D-9777-CCBB-C53881D39E1F}"/>
          </ac:spMkLst>
        </pc:spChg>
        <pc:spChg chg="mod">
          <ac:chgData name="stela georgieva" userId="a3e865a7a749a335" providerId="LiveId" clId="{77665390-44EC-489B-98A6-F80A6151A9EB}" dt="2023-07-16T14:14:34.508" v="1438" actId="14100"/>
          <ac:spMkLst>
            <pc:docMk/>
            <pc:sldMk cId="2713749697" sldId="259"/>
            <ac:spMk id="3" creationId="{3886EA97-5201-44BB-63E3-6125EA921E84}"/>
          </ac:spMkLst>
        </pc:spChg>
        <pc:spChg chg="add del">
          <ac:chgData name="stela georgieva" userId="a3e865a7a749a335" providerId="LiveId" clId="{77665390-44EC-489B-98A6-F80A6151A9EB}" dt="2023-07-10T11:35:13.109" v="793" actId="26606"/>
          <ac:spMkLst>
            <pc:docMk/>
            <pc:sldMk cId="2713749697" sldId="259"/>
            <ac:spMk id="6" creationId="{6F828D28-8E09-41CC-8229-3070B5467A96}"/>
          </ac:spMkLst>
        </pc:spChg>
        <pc:spChg chg="add del">
          <ac:chgData name="stela georgieva" userId="a3e865a7a749a335" providerId="LiveId" clId="{77665390-44EC-489B-98A6-F80A6151A9EB}" dt="2023-07-10T11:29:28.412" v="774" actId="26606"/>
          <ac:spMkLst>
            <pc:docMk/>
            <pc:sldMk cId="2713749697" sldId="259"/>
            <ac:spMk id="8" creationId="{907EF6B7-1338-4443-8C46-6A318D952DFD}"/>
          </ac:spMkLst>
        </pc:spChg>
        <pc:spChg chg="add del">
          <ac:chgData name="stela georgieva" userId="a3e865a7a749a335" providerId="LiveId" clId="{77665390-44EC-489B-98A6-F80A6151A9EB}" dt="2023-07-10T11:29:35.735" v="778" actId="26606"/>
          <ac:spMkLst>
            <pc:docMk/>
            <pc:sldMk cId="2713749697" sldId="259"/>
            <ac:spMk id="9" creationId="{C1DD1A8A-57D5-4A81-AD04-532B043C5611}"/>
          </ac:spMkLst>
        </pc:spChg>
        <pc:spChg chg="add del">
          <ac:chgData name="stela georgieva" userId="a3e865a7a749a335" providerId="LiveId" clId="{77665390-44EC-489B-98A6-F80A6151A9EB}" dt="2023-07-10T11:29:28.412" v="774" actId="26606"/>
          <ac:spMkLst>
            <pc:docMk/>
            <pc:sldMk cId="2713749697" sldId="259"/>
            <ac:spMk id="10" creationId="{DAAE4CDD-124C-4DCF-9584-B6033B545DD5}"/>
          </ac:spMkLst>
        </pc:spChg>
        <pc:spChg chg="add del">
          <ac:chgData name="stela georgieva" userId="a3e865a7a749a335" providerId="LiveId" clId="{77665390-44EC-489B-98A6-F80A6151A9EB}" dt="2023-07-10T11:29:35.735" v="778" actId="26606"/>
          <ac:spMkLst>
            <pc:docMk/>
            <pc:sldMk cId="2713749697" sldId="259"/>
            <ac:spMk id="11" creationId="{007891EC-4501-44ED-A8C8-B11B6DB767AB}"/>
          </ac:spMkLst>
        </pc:spChg>
        <pc:spChg chg="add del">
          <ac:chgData name="stela georgieva" userId="a3e865a7a749a335" providerId="LiveId" clId="{77665390-44EC-489B-98A6-F80A6151A9EB}" dt="2023-07-10T11:29:28.412" v="774" actId="26606"/>
          <ac:spMkLst>
            <pc:docMk/>
            <pc:sldMk cId="2713749697" sldId="259"/>
            <ac:spMk id="12" creationId="{081E4A58-353D-44AE-B2FC-2A74E2E400F7}"/>
          </ac:spMkLst>
        </pc:spChg>
        <pc:spChg chg="add del">
          <ac:chgData name="stela georgieva" userId="a3e865a7a749a335" providerId="LiveId" clId="{77665390-44EC-489B-98A6-F80A6151A9EB}" dt="2023-07-10T11:29:37.470" v="780" actId="26606"/>
          <ac:spMkLst>
            <pc:docMk/>
            <pc:sldMk cId="2713749697" sldId="259"/>
            <ac:spMk id="13" creationId="{907EF6B7-1338-4443-8C46-6A318D952DFD}"/>
          </ac:spMkLst>
        </pc:spChg>
        <pc:spChg chg="add del">
          <ac:chgData name="stela georgieva" userId="a3e865a7a749a335" providerId="LiveId" clId="{77665390-44EC-489B-98A6-F80A6151A9EB}" dt="2023-07-10T11:29:37.470" v="780" actId="26606"/>
          <ac:spMkLst>
            <pc:docMk/>
            <pc:sldMk cId="2713749697" sldId="259"/>
            <ac:spMk id="14" creationId="{DAAE4CDD-124C-4DCF-9584-B6033B545DD5}"/>
          </ac:spMkLst>
        </pc:spChg>
        <pc:spChg chg="add del">
          <ac:chgData name="stela georgieva" userId="a3e865a7a749a335" providerId="LiveId" clId="{77665390-44EC-489B-98A6-F80A6151A9EB}" dt="2023-07-10T11:29:37.470" v="780" actId="26606"/>
          <ac:spMkLst>
            <pc:docMk/>
            <pc:sldMk cId="2713749697" sldId="259"/>
            <ac:spMk id="15" creationId="{081E4A58-353D-44AE-B2FC-2A74E2E400F7}"/>
          </ac:spMkLst>
        </pc:spChg>
        <pc:spChg chg="add del">
          <ac:chgData name="stela georgieva" userId="a3e865a7a749a335" providerId="LiveId" clId="{77665390-44EC-489B-98A6-F80A6151A9EB}" dt="2023-07-10T11:35:13.109" v="793" actId="26606"/>
          <ac:spMkLst>
            <pc:docMk/>
            <pc:sldMk cId="2713749697" sldId="259"/>
            <ac:spMk id="16" creationId="{D5B012D8-7F27-4758-9AC6-C889B154BD73}"/>
          </ac:spMkLst>
        </pc:spChg>
        <pc:spChg chg="add del">
          <ac:chgData name="stela georgieva" userId="a3e865a7a749a335" providerId="LiveId" clId="{77665390-44EC-489B-98A6-F80A6151A9EB}" dt="2023-07-10T11:29:54.574" v="782" actId="26606"/>
          <ac:spMkLst>
            <pc:docMk/>
            <pc:sldMk cId="2713749697" sldId="259"/>
            <ac:spMk id="17" creationId="{2C61293E-6EBE-43EF-A52C-9BEBFD7679D4}"/>
          </ac:spMkLst>
        </pc:spChg>
        <pc:spChg chg="add del">
          <ac:chgData name="stela georgieva" userId="a3e865a7a749a335" providerId="LiveId" clId="{77665390-44EC-489B-98A6-F80A6151A9EB}" dt="2023-07-10T11:29:54.574" v="782" actId="26606"/>
          <ac:spMkLst>
            <pc:docMk/>
            <pc:sldMk cId="2713749697" sldId="259"/>
            <ac:spMk id="19" creationId="{21540236-BFD5-4A9D-8840-4703E7F76825}"/>
          </ac:spMkLst>
        </pc:spChg>
        <pc:spChg chg="add del">
          <ac:chgData name="stela georgieva" userId="a3e865a7a749a335" providerId="LiveId" clId="{77665390-44EC-489B-98A6-F80A6151A9EB}" dt="2023-07-10T11:35:13.109" v="793" actId="26606"/>
          <ac:spMkLst>
            <pc:docMk/>
            <pc:sldMk cId="2713749697" sldId="259"/>
            <ac:spMk id="20" creationId="{4063B759-00FC-46D1-9898-8E8625268FAF}"/>
          </ac:spMkLst>
        </pc:spChg>
        <pc:spChg chg="add del">
          <ac:chgData name="stela georgieva" userId="a3e865a7a749a335" providerId="LiveId" clId="{77665390-44EC-489B-98A6-F80A6151A9EB}" dt="2023-07-16T13:18:01.356" v="1088" actId="26606"/>
          <ac:spMkLst>
            <pc:docMk/>
            <pc:sldMk cId="2713749697" sldId="259"/>
            <ac:spMk id="25" creationId="{7B831B6F-405A-4B47-B9BB-5CA88F285844}"/>
          </ac:spMkLst>
        </pc:spChg>
        <pc:spChg chg="add del">
          <ac:chgData name="stela georgieva" userId="a3e865a7a749a335" providerId="LiveId" clId="{77665390-44EC-489B-98A6-F80A6151A9EB}" dt="2023-07-16T13:18:01.356" v="1088" actId="26606"/>
          <ac:spMkLst>
            <pc:docMk/>
            <pc:sldMk cId="2713749697" sldId="259"/>
            <ac:spMk id="27" creationId="{15109354-9C5D-4F8C-B0E6-D1043C7BF20A}"/>
          </ac:spMkLst>
        </pc:spChg>
        <pc:spChg chg="add del">
          <ac:chgData name="stela georgieva" userId="a3e865a7a749a335" providerId="LiveId" clId="{77665390-44EC-489B-98A6-F80A6151A9EB}" dt="2023-07-16T13:18:01.356" v="1088" actId="26606"/>
          <ac:spMkLst>
            <pc:docMk/>
            <pc:sldMk cId="2713749697" sldId="259"/>
            <ac:spMk id="29" creationId="{49B530FE-A87D-41A0-A920-ADC6539EAA44}"/>
          </ac:spMkLst>
        </pc:spChg>
        <pc:spChg chg="add del">
          <ac:chgData name="stela georgieva" userId="a3e865a7a749a335" providerId="LiveId" clId="{77665390-44EC-489B-98A6-F80A6151A9EB}" dt="2023-07-16T13:19:39.404" v="1100"/>
          <ac:spMkLst>
            <pc:docMk/>
            <pc:sldMk cId="2713749697" sldId="259"/>
            <ac:spMk id="34" creationId="{2EB492CD-616E-47F8-933B-5E2D952A0593}"/>
          </ac:spMkLst>
        </pc:spChg>
        <pc:spChg chg="add del">
          <ac:chgData name="stela georgieva" userId="a3e865a7a749a335" providerId="LiveId" clId="{77665390-44EC-489B-98A6-F80A6151A9EB}" dt="2023-07-16T13:19:39.404" v="1100"/>
          <ac:spMkLst>
            <pc:docMk/>
            <pc:sldMk cId="2713749697" sldId="259"/>
            <ac:spMk id="36" creationId="{59383CF9-23B5-4335-9B21-1791C4CF1C75}"/>
          </ac:spMkLst>
        </pc:spChg>
        <pc:spChg chg="add del">
          <ac:chgData name="stela georgieva" userId="a3e865a7a749a335" providerId="LiveId" clId="{77665390-44EC-489B-98A6-F80A6151A9EB}" dt="2023-07-16T13:19:39.404" v="1100"/>
          <ac:spMkLst>
            <pc:docMk/>
            <pc:sldMk cId="2713749697" sldId="259"/>
            <ac:spMk id="38" creationId="{0007FE00-9498-4706-B255-6437B0252C02}"/>
          </ac:spMkLst>
        </pc:spChg>
        <pc:picChg chg="add del mod">
          <ac:chgData name="stela georgieva" userId="a3e865a7a749a335" providerId="LiveId" clId="{77665390-44EC-489B-98A6-F80A6151A9EB}" dt="2023-07-10T11:29:35.735" v="778" actId="26606"/>
          <ac:picMkLst>
            <pc:docMk/>
            <pc:sldMk cId="2713749697" sldId="259"/>
            <ac:picMk id="5" creationId="{FB4EEF20-1615-A6FD-9BFC-2AAF09946128}"/>
          </ac:picMkLst>
        </pc:picChg>
        <pc:picChg chg="add mod ord">
          <ac:chgData name="stela georgieva" userId="a3e865a7a749a335" providerId="LiveId" clId="{77665390-44EC-489B-98A6-F80A6151A9EB}" dt="2023-07-16T13:18:01.356" v="1088" actId="26606"/>
          <ac:picMkLst>
            <pc:docMk/>
            <pc:sldMk cId="2713749697" sldId="259"/>
            <ac:picMk id="7" creationId="{381EBF5B-2DC7-4551-8FD1-1D4A93E88DAB}"/>
          </ac:picMkLst>
        </pc:picChg>
        <pc:picChg chg="add del">
          <ac:chgData name="stela georgieva" userId="a3e865a7a749a335" providerId="LiveId" clId="{77665390-44EC-489B-98A6-F80A6151A9EB}" dt="2023-07-10T11:29:54.574" v="782" actId="26606"/>
          <ac:picMkLst>
            <pc:docMk/>
            <pc:sldMk cId="2713749697" sldId="259"/>
            <ac:picMk id="18" creationId="{52BADFBF-27C8-84FB-CF59-D918BB7950A8}"/>
          </ac:picMkLst>
        </pc:picChg>
      </pc:sldChg>
      <pc:sldChg chg="addSp delSp modSp new mod setBg setClrOvrMap delDesignElem">
        <pc:chgData name="stela georgieva" userId="a3e865a7a749a335" providerId="LiveId" clId="{77665390-44EC-489B-98A6-F80A6151A9EB}" dt="2023-07-16T14:16:25.750" v="1445" actId="1076"/>
        <pc:sldMkLst>
          <pc:docMk/>
          <pc:sldMk cId="1925113266" sldId="260"/>
        </pc:sldMkLst>
        <pc:spChg chg="mod">
          <ac:chgData name="stela georgieva" userId="a3e865a7a749a335" providerId="LiveId" clId="{77665390-44EC-489B-98A6-F80A6151A9EB}" dt="2023-07-16T14:16:02.569" v="1439" actId="14100"/>
          <ac:spMkLst>
            <pc:docMk/>
            <pc:sldMk cId="1925113266" sldId="260"/>
            <ac:spMk id="2" creationId="{C39A470B-10CE-6774-C9A2-27B7D3E4DF52}"/>
          </ac:spMkLst>
        </pc:spChg>
        <pc:spChg chg="mod">
          <ac:chgData name="stela georgieva" userId="a3e865a7a749a335" providerId="LiveId" clId="{77665390-44EC-489B-98A6-F80A6151A9EB}" dt="2023-07-16T14:16:24.209" v="1444" actId="14100"/>
          <ac:spMkLst>
            <pc:docMk/>
            <pc:sldMk cId="1925113266" sldId="260"/>
            <ac:spMk id="3" creationId="{88D48F5D-0871-D4F6-AA3F-B298EBD6589F}"/>
          </ac:spMkLst>
        </pc:spChg>
        <pc:spChg chg="add del">
          <ac:chgData name="stela georgieva" userId="a3e865a7a749a335" providerId="LiveId" clId="{77665390-44EC-489B-98A6-F80A6151A9EB}" dt="2023-07-16T13:27:29.916" v="1161"/>
          <ac:spMkLst>
            <pc:docMk/>
            <pc:sldMk cId="1925113266" sldId="260"/>
            <ac:spMk id="7" creationId="{C5E6CFF1-2F42-4E10-9A97-F116F46F53FE}"/>
          </ac:spMkLst>
        </pc:spChg>
        <pc:spChg chg="add del">
          <ac:chgData name="stela georgieva" userId="a3e865a7a749a335" providerId="LiveId" clId="{77665390-44EC-489B-98A6-F80A6151A9EB}" dt="2023-07-16T13:19:39.404" v="1100"/>
          <ac:spMkLst>
            <pc:docMk/>
            <pc:sldMk cId="1925113266" sldId="260"/>
            <ac:spMk id="8" creationId="{907EF6B7-1338-4443-8C46-6A318D952DFD}"/>
          </ac:spMkLst>
        </pc:spChg>
        <pc:spChg chg="add del">
          <ac:chgData name="stela georgieva" userId="a3e865a7a749a335" providerId="LiveId" clId="{77665390-44EC-489B-98A6-F80A6151A9EB}" dt="2023-07-16T13:22:01.243" v="1103"/>
          <ac:spMkLst>
            <pc:docMk/>
            <pc:sldMk cId="1925113266" sldId="260"/>
            <ac:spMk id="9" creationId="{330D6772-5550-42D5-B8BC-CDE28365623B}"/>
          </ac:spMkLst>
        </pc:spChg>
        <pc:spChg chg="add del">
          <ac:chgData name="stela georgieva" userId="a3e865a7a749a335" providerId="LiveId" clId="{77665390-44EC-489B-98A6-F80A6151A9EB}" dt="2023-07-16T13:19:39.404" v="1100"/>
          <ac:spMkLst>
            <pc:docMk/>
            <pc:sldMk cId="1925113266" sldId="260"/>
            <ac:spMk id="10" creationId="{DAAE4CDD-124C-4DCF-9584-B6033B545DD5}"/>
          </ac:spMkLst>
        </pc:spChg>
        <pc:spChg chg="add del">
          <ac:chgData name="stela georgieva" userId="a3e865a7a749a335" providerId="LiveId" clId="{77665390-44EC-489B-98A6-F80A6151A9EB}" dt="2023-07-16T13:22:01.243" v="1103"/>
          <ac:spMkLst>
            <pc:docMk/>
            <pc:sldMk cId="1925113266" sldId="260"/>
            <ac:spMk id="11" creationId="{97DB0DD1-0F30-4B7E-A6DC-3DDA7D5B351C}"/>
          </ac:spMkLst>
        </pc:spChg>
        <pc:spChg chg="add del">
          <ac:chgData name="stela georgieva" userId="a3e865a7a749a335" providerId="LiveId" clId="{77665390-44EC-489B-98A6-F80A6151A9EB}" dt="2023-07-16T13:19:39.404" v="1100"/>
          <ac:spMkLst>
            <pc:docMk/>
            <pc:sldMk cId="1925113266" sldId="260"/>
            <ac:spMk id="12" creationId="{081E4A58-353D-44AE-B2FC-2A74E2E400F7}"/>
          </ac:spMkLst>
        </pc:spChg>
        <pc:spChg chg="add del">
          <ac:chgData name="stela georgieva" userId="a3e865a7a749a335" providerId="LiveId" clId="{77665390-44EC-489B-98A6-F80A6151A9EB}" dt="2023-07-16T14:00:17.998" v="1316" actId="26606"/>
          <ac:spMkLst>
            <pc:docMk/>
            <pc:sldMk cId="1925113266" sldId="260"/>
            <ac:spMk id="14" creationId="{30B5ED20-499B-41E7-95BE-8BBD3131456F}"/>
          </ac:spMkLst>
        </pc:spChg>
        <pc:spChg chg="add del">
          <ac:chgData name="stela georgieva" userId="a3e865a7a749a335" providerId="LiveId" clId="{77665390-44EC-489B-98A6-F80A6151A9EB}" dt="2023-07-16T14:00:17.998" v="1316" actId="26606"/>
          <ac:spMkLst>
            <pc:docMk/>
            <pc:sldMk cId="1925113266" sldId="260"/>
            <ac:spMk id="16" creationId="{35A51D22-76EA-4C70-B5C9-ED3946924CB7}"/>
          </ac:spMkLst>
        </pc:spChg>
        <pc:spChg chg="add del">
          <ac:chgData name="stela georgieva" userId="a3e865a7a749a335" providerId="LiveId" clId="{77665390-44EC-489B-98A6-F80A6151A9EB}" dt="2023-07-16T13:59:34.761" v="1310" actId="26606"/>
          <ac:spMkLst>
            <pc:docMk/>
            <pc:sldMk cId="1925113266" sldId="260"/>
            <ac:spMk id="21" creationId="{B95B9BA8-1D69-4796-85F5-B6D0BD52354B}"/>
          </ac:spMkLst>
        </pc:spChg>
        <pc:spChg chg="add del">
          <ac:chgData name="stela georgieva" userId="a3e865a7a749a335" providerId="LiveId" clId="{77665390-44EC-489B-98A6-F80A6151A9EB}" dt="2023-07-16T14:00:17.998" v="1316" actId="26606"/>
          <ac:spMkLst>
            <pc:docMk/>
            <pc:sldMk cId="1925113266" sldId="260"/>
            <ac:spMk id="29" creationId="{5FEF463D-EE6B-46FF-B7C7-74B09A96C8AB}"/>
          </ac:spMkLst>
        </pc:spChg>
        <pc:spChg chg="add del">
          <ac:chgData name="stela georgieva" userId="a3e865a7a749a335" providerId="LiveId" clId="{77665390-44EC-489B-98A6-F80A6151A9EB}" dt="2023-07-16T14:00:44.369" v="1324" actId="26606"/>
          <ac:spMkLst>
            <pc:docMk/>
            <pc:sldMk cId="1925113266" sldId="260"/>
            <ac:spMk id="38" creationId="{71B2258F-86CA-4D4D-8270-BC05FCDEBFB3}"/>
          </ac:spMkLst>
        </pc:spChg>
        <pc:spChg chg="add">
          <ac:chgData name="stela georgieva" userId="a3e865a7a749a335" providerId="LiveId" clId="{77665390-44EC-489B-98A6-F80A6151A9EB}" dt="2023-07-16T14:00:44.369" v="1324" actId="26606"/>
          <ac:spMkLst>
            <pc:docMk/>
            <pc:sldMk cId="1925113266" sldId="260"/>
            <ac:spMk id="43" creationId="{9AA72BD9-2C5A-4EDC-931F-5AA08EACA0F3}"/>
          </ac:spMkLst>
        </pc:spChg>
        <pc:spChg chg="add">
          <ac:chgData name="stela georgieva" userId="a3e865a7a749a335" providerId="LiveId" clId="{77665390-44EC-489B-98A6-F80A6151A9EB}" dt="2023-07-16T14:00:44.369" v="1324" actId="26606"/>
          <ac:spMkLst>
            <pc:docMk/>
            <pc:sldMk cId="1925113266" sldId="260"/>
            <ac:spMk id="45" creationId="{DD3981AC-7B61-4947-BCF3-F7AA7FA385B9}"/>
          </ac:spMkLst>
        </pc:spChg>
        <pc:spChg chg="add">
          <ac:chgData name="stela georgieva" userId="a3e865a7a749a335" providerId="LiveId" clId="{77665390-44EC-489B-98A6-F80A6151A9EB}" dt="2023-07-16T14:00:44.369" v="1324" actId="26606"/>
          <ac:spMkLst>
            <pc:docMk/>
            <pc:sldMk cId="1925113266" sldId="260"/>
            <ac:spMk id="47" creationId="{55D4142C-5077-457F-A6AD-3FECFDB39685}"/>
          </ac:spMkLst>
        </pc:spChg>
        <pc:spChg chg="add">
          <ac:chgData name="stela georgieva" userId="a3e865a7a749a335" providerId="LiveId" clId="{77665390-44EC-489B-98A6-F80A6151A9EB}" dt="2023-07-16T14:00:44.369" v="1324" actId="26606"/>
          <ac:spMkLst>
            <pc:docMk/>
            <pc:sldMk cId="1925113266" sldId="260"/>
            <ac:spMk id="49" creationId="{7A5F0580-5EE9-419F-96EE-B6529EF6E7D0}"/>
          </ac:spMkLst>
        </pc:spChg>
        <pc:grpChg chg="add del">
          <ac:chgData name="stela georgieva" userId="a3e865a7a749a335" providerId="LiveId" clId="{77665390-44EC-489B-98A6-F80A6151A9EB}" dt="2023-07-16T13:59:34.761" v="1310" actId="26606"/>
          <ac:grpSpMkLst>
            <pc:docMk/>
            <pc:sldMk cId="1925113266" sldId="260"/>
            <ac:grpSpMk id="22" creationId="{5F892E19-92E7-4BB2-8C3F-DBDFE8D9D324}"/>
          </ac:grpSpMkLst>
        </pc:grpChg>
        <pc:grpChg chg="add del">
          <ac:chgData name="stela georgieva" userId="a3e865a7a749a335" providerId="LiveId" clId="{77665390-44EC-489B-98A6-F80A6151A9EB}" dt="2023-07-16T14:00:17.998" v="1316" actId="26606"/>
          <ac:grpSpMkLst>
            <pc:docMk/>
            <pc:sldMk cId="1925113266" sldId="260"/>
            <ac:grpSpMk id="30" creationId="{11A27B3A-460C-4100-99B5-817F25979F6C}"/>
          </ac:grpSpMkLst>
        </pc:grpChg>
        <pc:picChg chg="add del mod">
          <ac:chgData name="stela georgieva" userId="a3e865a7a749a335" providerId="LiveId" clId="{77665390-44EC-489B-98A6-F80A6151A9EB}" dt="2023-07-16T13:58:14.146" v="1306" actId="21"/>
          <ac:picMkLst>
            <pc:docMk/>
            <pc:sldMk cId="1925113266" sldId="260"/>
            <ac:picMk id="5" creationId="{ECB88278-D26E-2437-9760-519B939122EB}"/>
          </ac:picMkLst>
        </pc:picChg>
        <pc:picChg chg="add del">
          <ac:chgData name="stela georgieva" userId="a3e865a7a749a335" providerId="LiveId" clId="{77665390-44EC-489B-98A6-F80A6151A9EB}" dt="2023-07-16T13:59:26.819" v="1308" actId="26606"/>
          <ac:picMkLst>
            <pc:docMk/>
            <pc:sldMk cId="1925113266" sldId="260"/>
            <ac:picMk id="6" creationId="{02D479D4-39E9-8260-C015-614383C09F5E}"/>
          </ac:picMkLst>
        </pc:picChg>
        <pc:picChg chg="add mod">
          <ac:chgData name="stela georgieva" userId="a3e865a7a749a335" providerId="LiveId" clId="{77665390-44EC-489B-98A6-F80A6151A9EB}" dt="2023-07-16T14:16:25.750" v="1445" actId="1076"/>
          <ac:picMkLst>
            <pc:docMk/>
            <pc:sldMk cId="1925113266" sldId="260"/>
            <ac:picMk id="34" creationId="{CAE413EC-9C22-58A2-E2E0-724559A2BE64}"/>
          </ac:picMkLst>
        </pc:picChg>
        <pc:cxnChg chg="add del">
          <ac:chgData name="stela georgieva" userId="a3e865a7a749a335" providerId="LiveId" clId="{77665390-44EC-489B-98A6-F80A6151A9EB}" dt="2023-07-16T13:27:29.916" v="1161"/>
          <ac:cxnSpMkLst>
            <pc:docMk/>
            <pc:sldMk cId="1925113266" sldId="260"/>
            <ac:cxnSpMk id="13" creationId="{96A8629B-8289-498B-939B-1CA0C106182C}"/>
          </ac:cxnSpMkLst>
        </pc:cxnChg>
        <pc:cxnChg chg="add del">
          <ac:chgData name="stela georgieva" userId="a3e865a7a749a335" providerId="LiveId" clId="{77665390-44EC-489B-98A6-F80A6151A9EB}" dt="2023-07-16T13:59:39.072" v="1312" actId="26606"/>
          <ac:cxnSpMkLst>
            <pc:docMk/>
            <pc:sldMk cId="1925113266" sldId="260"/>
            <ac:cxnSpMk id="27" creationId="{D2C4353C-C927-1758-0BEF-21E9E0D81614}"/>
          </ac:cxnSpMkLst>
        </pc:cxnChg>
      </pc:sldChg>
      <pc:sldChg chg="addSp delSp modSp new mod setBg setClrOvrMap delDesignElem">
        <pc:chgData name="stela georgieva" userId="a3e865a7a749a335" providerId="LiveId" clId="{77665390-44EC-489B-98A6-F80A6151A9EB}" dt="2023-07-16T14:03:21.159" v="1360" actId="14100"/>
        <pc:sldMkLst>
          <pc:docMk/>
          <pc:sldMk cId="740670293" sldId="261"/>
        </pc:sldMkLst>
        <pc:spChg chg="mod">
          <ac:chgData name="stela georgieva" userId="a3e865a7a749a335" providerId="LiveId" clId="{77665390-44EC-489B-98A6-F80A6151A9EB}" dt="2023-07-16T14:02:52.951" v="1357" actId="2711"/>
          <ac:spMkLst>
            <pc:docMk/>
            <pc:sldMk cId="740670293" sldId="261"/>
            <ac:spMk id="2" creationId="{9B213DE4-9618-F39E-EC97-3D71D38ED323}"/>
          </ac:spMkLst>
        </pc:spChg>
        <pc:spChg chg="mod">
          <ac:chgData name="stela georgieva" userId="a3e865a7a749a335" providerId="LiveId" clId="{77665390-44EC-489B-98A6-F80A6151A9EB}" dt="2023-07-16T14:03:21.159" v="1360" actId="14100"/>
          <ac:spMkLst>
            <pc:docMk/>
            <pc:sldMk cId="740670293" sldId="261"/>
            <ac:spMk id="3" creationId="{B9BD1572-3746-CA23-89B2-568AC354C487}"/>
          </ac:spMkLst>
        </pc:spChg>
        <pc:spChg chg="add del">
          <ac:chgData name="stela georgieva" userId="a3e865a7a749a335" providerId="LiveId" clId="{77665390-44EC-489B-98A6-F80A6151A9EB}" dt="2023-07-16T13:57:14.750" v="1294" actId="26606"/>
          <ac:spMkLst>
            <pc:docMk/>
            <pc:sldMk cId="740670293" sldId="261"/>
            <ac:spMk id="6" creationId="{F13C74B1-5B17-4795-BED0-7140497B445A}"/>
          </ac:spMkLst>
        </pc:spChg>
        <pc:spChg chg="add del">
          <ac:chgData name="stela georgieva" userId="a3e865a7a749a335" providerId="LiveId" clId="{77665390-44EC-489B-98A6-F80A6151A9EB}" dt="2023-07-16T13:57:14.750" v="1294" actId="26606"/>
          <ac:spMkLst>
            <pc:docMk/>
            <pc:sldMk cId="740670293" sldId="261"/>
            <ac:spMk id="7" creationId="{D4974D33-8DC5-464E-8C6D-BE58F0669C17}"/>
          </ac:spMkLst>
        </pc:spChg>
        <pc:spChg chg="add del">
          <ac:chgData name="stela georgieva" userId="a3e865a7a749a335" providerId="LiveId" clId="{77665390-44EC-489B-98A6-F80A6151A9EB}" dt="2023-07-10T11:36:31.155" v="798" actId="26606"/>
          <ac:spMkLst>
            <pc:docMk/>
            <pc:sldMk cId="740670293" sldId="261"/>
            <ac:spMk id="8" creationId="{907EF6B7-1338-4443-8C46-6A318D952DFD}"/>
          </ac:spMkLst>
        </pc:spChg>
        <pc:spChg chg="add del">
          <ac:chgData name="stela georgieva" userId="a3e865a7a749a335" providerId="LiveId" clId="{77665390-44EC-489B-98A6-F80A6151A9EB}" dt="2023-07-16T13:23:33.981" v="1113" actId="26606"/>
          <ac:spMkLst>
            <pc:docMk/>
            <pc:sldMk cId="740670293" sldId="261"/>
            <ac:spMk id="9" creationId="{D009D6D5-DAC2-4A8B-A17A-E206B9012D09}"/>
          </ac:spMkLst>
        </pc:spChg>
        <pc:spChg chg="add del">
          <ac:chgData name="stela georgieva" userId="a3e865a7a749a335" providerId="LiveId" clId="{77665390-44EC-489B-98A6-F80A6151A9EB}" dt="2023-07-10T11:36:31.155" v="798" actId="26606"/>
          <ac:spMkLst>
            <pc:docMk/>
            <pc:sldMk cId="740670293" sldId="261"/>
            <ac:spMk id="10" creationId="{DAAE4CDD-124C-4DCF-9584-B6033B545DD5}"/>
          </ac:spMkLst>
        </pc:spChg>
        <pc:spChg chg="add del">
          <ac:chgData name="stela georgieva" userId="a3e865a7a749a335" providerId="LiveId" clId="{77665390-44EC-489B-98A6-F80A6151A9EB}" dt="2023-07-16T13:23:44.525" v="1115" actId="26606"/>
          <ac:spMkLst>
            <pc:docMk/>
            <pc:sldMk cId="740670293" sldId="261"/>
            <ac:spMk id="11" creationId="{327D73B4-9F5C-4A64-A179-51B9500CB8B5}"/>
          </ac:spMkLst>
        </pc:spChg>
        <pc:spChg chg="add del">
          <ac:chgData name="stela georgieva" userId="a3e865a7a749a335" providerId="LiveId" clId="{77665390-44EC-489B-98A6-F80A6151A9EB}" dt="2023-07-10T11:36:31.155" v="798" actId="26606"/>
          <ac:spMkLst>
            <pc:docMk/>
            <pc:sldMk cId="740670293" sldId="261"/>
            <ac:spMk id="12" creationId="{081E4A58-353D-44AE-B2FC-2A74E2E400F7}"/>
          </ac:spMkLst>
        </pc:spChg>
        <pc:spChg chg="add del">
          <ac:chgData name="stela georgieva" userId="a3e865a7a749a335" providerId="LiveId" clId="{77665390-44EC-489B-98A6-F80A6151A9EB}" dt="2023-07-16T13:23:44.525" v="1115" actId="26606"/>
          <ac:spMkLst>
            <pc:docMk/>
            <pc:sldMk cId="740670293" sldId="261"/>
            <ac:spMk id="13" creationId="{C1F06963-6374-4B48-844F-071A9BAAAE02}"/>
          </ac:spMkLst>
        </pc:spChg>
        <pc:spChg chg="add del">
          <ac:chgData name="stela georgieva" userId="a3e865a7a749a335" providerId="LiveId" clId="{77665390-44EC-489B-98A6-F80A6151A9EB}" dt="2023-07-16T13:23:44.525" v="1115" actId="26606"/>
          <ac:spMkLst>
            <pc:docMk/>
            <pc:sldMk cId="740670293" sldId="261"/>
            <ac:spMk id="14" creationId="{1453BF6C-B012-48B7-B4E8-6D7AC7C27D02}"/>
          </ac:spMkLst>
        </pc:spChg>
        <pc:spChg chg="add del">
          <ac:chgData name="stela georgieva" userId="a3e865a7a749a335" providerId="LiveId" clId="{77665390-44EC-489B-98A6-F80A6151A9EB}" dt="2023-07-16T13:23:44.525" v="1115" actId="26606"/>
          <ac:spMkLst>
            <pc:docMk/>
            <pc:sldMk cId="740670293" sldId="261"/>
            <ac:spMk id="15" creationId="{6CB927A4-E432-4310-9CD5-E89FF5063179}"/>
          </ac:spMkLst>
        </pc:spChg>
        <pc:spChg chg="add del">
          <ac:chgData name="stela georgieva" userId="a3e865a7a749a335" providerId="LiveId" clId="{77665390-44EC-489B-98A6-F80A6151A9EB}" dt="2023-07-16T13:23:44.525" v="1115" actId="26606"/>
          <ac:spMkLst>
            <pc:docMk/>
            <pc:sldMk cId="740670293" sldId="261"/>
            <ac:spMk id="16" creationId="{E3020543-B24B-4EC4-8FFC-8DD88EEA91A8}"/>
          </ac:spMkLst>
        </pc:spChg>
        <pc:spChg chg="add del">
          <ac:chgData name="stela georgieva" userId="a3e865a7a749a335" providerId="LiveId" clId="{77665390-44EC-489B-98A6-F80A6151A9EB}" dt="2023-07-16T13:19:39.404" v="1100"/>
          <ac:spMkLst>
            <pc:docMk/>
            <pc:sldMk cId="740670293" sldId="261"/>
            <ac:spMk id="17" creationId="{AC17DE74-01C9-4859-B65A-85CF999E8580}"/>
          </ac:spMkLst>
        </pc:spChg>
        <pc:spChg chg="add del">
          <ac:chgData name="stela georgieva" userId="a3e865a7a749a335" providerId="LiveId" clId="{77665390-44EC-489B-98A6-F80A6151A9EB}" dt="2023-07-16T13:19:39.404" v="1100"/>
          <ac:spMkLst>
            <pc:docMk/>
            <pc:sldMk cId="740670293" sldId="261"/>
            <ac:spMk id="19" creationId="{068C0432-0E90-4CC1-8CD3-D44A90DF07EF}"/>
          </ac:spMkLst>
        </pc:spChg>
        <pc:spChg chg="add del">
          <ac:chgData name="stela georgieva" userId="a3e865a7a749a335" providerId="LiveId" clId="{77665390-44EC-489B-98A6-F80A6151A9EB}" dt="2023-07-16T13:25:01.333" v="1140" actId="26606"/>
          <ac:spMkLst>
            <pc:docMk/>
            <pc:sldMk cId="740670293" sldId="261"/>
            <ac:spMk id="20" creationId="{A0339EE9-5436-4860-BBFC-7CD7C90DBAE8}"/>
          </ac:spMkLst>
        </pc:spChg>
        <pc:spChg chg="add del">
          <ac:chgData name="stela georgieva" userId="a3e865a7a749a335" providerId="LiveId" clId="{77665390-44EC-489B-98A6-F80A6151A9EB}" dt="2023-07-10T11:45:16.311" v="827" actId="26606"/>
          <ac:spMkLst>
            <pc:docMk/>
            <pc:sldMk cId="740670293" sldId="261"/>
            <ac:spMk id="21" creationId="{777A147A-9ED8-46B4-8660-1B3C2AA880B5}"/>
          </ac:spMkLst>
        </pc:spChg>
        <pc:spChg chg="add del">
          <ac:chgData name="stela georgieva" userId="a3e865a7a749a335" providerId="LiveId" clId="{77665390-44EC-489B-98A6-F80A6151A9EB}" dt="2023-07-10T11:45:16.311" v="827" actId="26606"/>
          <ac:spMkLst>
            <pc:docMk/>
            <pc:sldMk cId="740670293" sldId="261"/>
            <ac:spMk id="22" creationId="{5D6C15A0-C087-4593-8414-2B4EC1CDC3DE}"/>
          </ac:spMkLst>
        </pc:spChg>
        <pc:spChg chg="add del">
          <ac:chgData name="stela georgieva" userId="a3e865a7a749a335" providerId="LiveId" clId="{77665390-44EC-489B-98A6-F80A6151A9EB}" dt="2023-07-16T13:19:06.306" v="1091" actId="26606"/>
          <ac:spMkLst>
            <pc:docMk/>
            <pc:sldMk cId="740670293" sldId="261"/>
            <ac:spMk id="23" creationId="{5A292AEA-2528-46C0-B426-95822B6141FB}"/>
          </ac:spMkLst>
        </pc:spChg>
        <pc:spChg chg="add del">
          <ac:chgData name="stela georgieva" userId="a3e865a7a749a335" providerId="LiveId" clId="{77665390-44EC-489B-98A6-F80A6151A9EB}" dt="2023-07-10T11:44:43.743" v="825" actId="26606"/>
          <ac:spMkLst>
            <pc:docMk/>
            <pc:sldMk cId="740670293" sldId="261"/>
            <ac:spMk id="24" creationId="{777A147A-9ED8-46B4-8660-1B3C2AA880B5}"/>
          </ac:spMkLst>
        </pc:spChg>
        <pc:spChg chg="add del">
          <ac:chgData name="stela georgieva" userId="a3e865a7a749a335" providerId="LiveId" clId="{77665390-44EC-489B-98A6-F80A6151A9EB}" dt="2023-07-16T13:19:06.306" v="1091" actId="26606"/>
          <ac:spMkLst>
            <pc:docMk/>
            <pc:sldMk cId="740670293" sldId="261"/>
            <ac:spMk id="25" creationId="{D8B7B198-E4DF-43CD-AD8C-199884323745}"/>
          </ac:spMkLst>
        </pc:spChg>
        <pc:spChg chg="add del">
          <ac:chgData name="stela georgieva" userId="a3e865a7a749a335" providerId="LiveId" clId="{77665390-44EC-489B-98A6-F80A6151A9EB}" dt="2023-07-10T11:44:43.743" v="825" actId="26606"/>
          <ac:spMkLst>
            <pc:docMk/>
            <pc:sldMk cId="740670293" sldId="261"/>
            <ac:spMk id="26" creationId="{5D6C15A0-C087-4593-8414-2B4EC1CDC3DE}"/>
          </ac:spMkLst>
        </pc:spChg>
        <pc:spChg chg="add del">
          <ac:chgData name="stela georgieva" userId="a3e865a7a749a335" providerId="LiveId" clId="{77665390-44EC-489B-98A6-F80A6151A9EB}" dt="2023-07-16T13:25:01.333" v="1140" actId="26606"/>
          <ac:spMkLst>
            <pc:docMk/>
            <pc:sldMk cId="740670293" sldId="261"/>
            <ac:spMk id="27" creationId="{AA770EBD-5B77-46EC-BF58-EF27ACD6B47C}"/>
          </ac:spMkLst>
        </pc:spChg>
        <pc:spChg chg="add del">
          <ac:chgData name="stela georgieva" userId="a3e865a7a749a335" providerId="LiveId" clId="{77665390-44EC-489B-98A6-F80A6151A9EB}" dt="2023-07-16T13:19:06.306" v="1091" actId="26606"/>
          <ac:spMkLst>
            <pc:docMk/>
            <pc:sldMk cId="740670293" sldId="261"/>
            <ac:spMk id="28" creationId="{2BE67753-EA0E-4819-8D22-0B6600CF7231}"/>
          </ac:spMkLst>
        </pc:spChg>
        <pc:spChg chg="add del">
          <ac:chgData name="stela georgieva" userId="a3e865a7a749a335" providerId="LiveId" clId="{77665390-44EC-489B-98A6-F80A6151A9EB}" dt="2023-07-16T13:57:27.964" v="1297" actId="26606"/>
          <ac:spMkLst>
            <pc:docMk/>
            <pc:sldMk cId="740670293" sldId="261"/>
            <ac:spMk id="31" creationId="{71B2258F-86CA-4D4D-8270-BC05FCDEBFB3}"/>
          </ac:spMkLst>
        </pc:spChg>
        <pc:spChg chg="add del">
          <ac:chgData name="stela georgieva" userId="a3e865a7a749a335" providerId="LiveId" clId="{77665390-44EC-489B-98A6-F80A6151A9EB}" dt="2023-07-16T13:25:01.318" v="1139" actId="26606"/>
          <ac:spMkLst>
            <pc:docMk/>
            <pc:sldMk cId="740670293" sldId="261"/>
            <ac:spMk id="32" creationId="{18873D23-2DCF-4B31-A009-95721C06E8E1}"/>
          </ac:spMkLst>
        </pc:spChg>
        <pc:spChg chg="add del">
          <ac:chgData name="stela georgieva" userId="a3e865a7a749a335" providerId="LiveId" clId="{77665390-44EC-489B-98A6-F80A6151A9EB}" dt="2023-07-16T13:27:29.916" v="1161"/>
          <ac:spMkLst>
            <pc:docMk/>
            <pc:sldMk cId="740670293" sldId="261"/>
            <ac:spMk id="33" creationId="{257363FD-7E77-4145-9483-331A807ADF0E}"/>
          </ac:spMkLst>
        </pc:spChg>
        <pc:spChg chg="add del">
          <ac:chgData name="stela georgieva" userId="a3e865a7a749a335" providerId="LiveId" clId="{77665390-44EC-489B-98A6-F80A6151A9EB}" dt="2023-07-16T13:25:01.318" v="1139" actId="26606"/>
          <ac:spMkLst>
            <pc:docMk/>
            <pc:sldMk cId="740670293" sldId="261"/>
            <ac:spMk id="34" creationId="{C13EF075-D4EF-4929-ADBC-91B27DA19955}"/>
          </ac:spMkLst>
        </pc:spChg>
        <pc:spChg chg="add del">
          <ac:chgData name="stela georgieva" userId="a3e865a7a749a335" providerId="LiveId" clId="{77665390-44EC-489B-98A6-F80A6151A9EB}" dt="2023-07-16T13:57:31.312" v="1300" actId="26606"/>
          <ac:spMkLst>
            <pc:docMk/>
            <pc:sldMk cId="740670293" sldId="261"/>
            <ac:spMk id="37" creationId="{A3363022-C969-41E9-8EB2-E4C94908C1FA}"/>
          </ac:spMkLst>
        </pc:spChg>
        <pc:spChg chg="add del">
          <ac:chgData name="stela georgieva" userId="a3e865a7a749a335" providerId="LiveId" clId="{77665390-44EC-489B-98A6-F80A6151A9EB}" dt="2023-07-16T13:57:31.312" v="1300" actId="26606"/>
          <ac:spMkLst>
            <pc:docMk/>
            <pc:sldMk cId="740670293" sldId="261"/>
            <ac:spMk id="38" creationId="{8D1AD6B3-BE88-4CEB-BA17-790657CC4729}"/>
          </ac:spMkLst>
        </pc:spChg>
        <pc:spChg chg="add del">
          <ac:chgData name="stela georgieva" userId="a3e865a7a749a335" providerId="LiveId" clId="{77665390-44EC-489B-98A6-F80A6151A9EB}" dt="2023-07-16T13:28:40.334" v="1167"/>
          <ac:spMkLst>
            <pc:docMk/>
            <pc:sldMk cId="740670293" sldId="261"/>
            <ac:spMk id="44" creationId="{64C8907B-F259-4C46-9FA2-0C4CED526E36}"/>
          </ac:spMkLst>
        </pc:spChg>
        <pc:spChg chg="add del">
          <ac:chgData name="stela georgieva" userId="a3e865a7a749a335" providerId="LiveId" clId="{77665390-44EC-489B-98A6-F80A6151A9EB}" dt="2023-07-16T13:28:40.334" v="1167"/>
          <ac:spMkLst>
            <pc:docMk/>
            <pc:sldMk cId="740670293" sldId="261"/>
            <ac:spMk id="46" creationId="{FEA3E6C2-0820-41EE-816A-5D9A9CB330C8}"/>
          </ac:spMkLst>
        </pc:spChg>
        <pc:spChg chg="add del">
          <ac:chgData name="stela georgieva" userId="a3e865a7a749a335" providerId="LiveId" clId="{77665390-44EC-489B-98A6-F80A6151A9EB}" dt="2023-07-16T13:28:15.112" v="1164"/>
          <ac:spMkLst>
            <pc:docMk/>
            <pc:sldMk cId="740670293" sldId="261"/>
            <ac:spMk id="47" creationId="{1A9F7B4E-B03D-4F64-BE33-00D074458D45}"/>
          </ac:spMkLst>
        </pc:spChg>
        <pc:spChg chg="add del">
          <ac:chgData name="stela georgieva" userId="a3e865a7a749a335" providerId="LiveId" clId="{77665390-44EC-489B-98A6-F80A6151A9EB}" dt="2023-07-16T13:29:52.206" v="1170"/>
          <ac:spMkLst>
            <pc:docMk/>
            <pc:sldMk cId="740670293" sldId="261"/>
            <ac:spMk id="48" creationId="{64C8907B-F259-4C46-9FA2-0C4CED526E36}"/>
          </ac:spMkLst>
        </pc:spChg>
        <pc:spChg chg="add del">
          <ac:chgData name="stela georgieva" userId="a3e865a7a749a335" providerId="LiveId" clId="{77665390-44EC-489B-98A6-F80A6151A9EB}" dt="2023-07-16T13:28:15.112" v="1164"/>
          <ac:spMkLst>
            <pc:docMk/>
            <pc:sldMk cId="740670293" sldId="261"/>
            <ac:spMk id="49" creationId="{7E2BE7F7-CA89-4002-ACCE-A478AEA24F5E}"/>
          </ac:spMkLst>
        </pc:spChg>
        <pc:spChg chg="add del">
          <ac:chgData name="stela georgieva" userId="a3e865a7a749a335" providerId="LiveId" clId="{77665390-44EC-489B-98A6-F80A6151A9EB}" dt="2023-07-16T13:29:52.206" v="1170"/>
          <ac:spMkLst>
            <pc:docMk/>
            <pc:sldMk cId="740670293" sldId="261"/>
            <ac:spMk id="50" creationId="{FEA3E6C2-0820-41EE-816A-5D9A9CB330C8}"/>
          </ac:spMkLst>
        </pc:spChg>
        <pc:spChg chg="add del">
          <ac:chgData name="stela georgieva" userId="a3e865a7a749a335" providerId="LiveId" clId="{77665390-44EC-489B-98A6-F80A6151A9EB}" dt="2023-07-16T13:56:14.948" v="1289" actId="26606"/>
          <ac:spMkLst>
            <pc:docMk/>
            <pc:sldMk cId="740670293" sldId="261"/>
            <ac:spMk id="54" creationId="{C2B4C0C7-2745-46BE-B15F-E50582545365}"/>
          </ac:spMkLst>
        </pc:spChg>
        <pc:spChg chg="add del">
          <ac:chgData name="stela georgieva" userId="a3e865a7a749a335" providerId="LiveId" clId="{77665390-44EC-489B-98A6-F80A6151A9EB}" dt="2023-07-16T13:57:36.688" v="1302" actId="26606"/>
          <ac:spMkLst>
            <pc:docMk/>
            <pc:sldMk cId="740670293" sldId="261"/>
            <ac:spMk id="63" creationId="{F13C74B1-5B17-4795-BED0-7140497B445A}"/>
          </ac:spMkLst>
        </pc:spChg>
        <pc:spChg chg="add del">
          <ac:chgData name="stela georgieva" userId="a3e865a7a749a335" providerId="LiveId" clId="{77665390-44EC-489B-98A6-F80A6151A9EB}" dt="2023-07-16T13:57:36.688" v="1302" actId="26606"/>
          <ac:spMkLst>
            <pc:docMk/>
            <pc:sldMk cId="740670293" sldId="261"/>
            <ac:spMk id="64" creationId="{D4974D33-8DC5-464E-8C6D-BE58F0669C17}"/>
          </ac:spMkLst>
        </pc:spChg>
        <pc:spChg chg="add del">
          <ac:chgData name="stela georgieva" userId="a3e865a7a749a335" providerId="LiveId" clId="{77665390-44EC-489B-98A6-F80A6151A9EB}" dt="2023-07-16T13:57:58.528" v="1305"/>
          <ac:spMkLst>
            <pc:docMk/>
            <pc:sldMk cId="740670293" sldId="261"/>
            <ac:spMk id="67" creationId="{9228552E-C8B1-4A80-8448-0787CE0FC704}"/>
          </ac:spMkLst>
        </pc:spChg>
        <pc:grpChg chg="add del">
          <ac:chgData name="stela georgieva" userId="a3e865a7a749a335" providerId="LiveId" clId="{77665390-44EC-489B-98A6-F80A6151A9EB}" dt="2023-07-16T13:19:06.306" v="1091" actId="26606"/>
          <ac:grpSpMkLst>
            <pc:docMk/>
            <pc:sldMk cId="740670293" sldId="261"/>
            <ac:grpSpMk id="30" creationId="{D76D63AC-0421-45EC-B383-E79A61A78C6B}"/>
          </ac:grpSpMkLst>
        </pc:grpChg>
        <pc:grpChg chg="add del">
          <ac:chgData name="stela georgieva" userId="a3e865a7a749a335" providerId="LiveId" clId="{77665390-44EC-489B-98A6-F80A6151A9EB}" dt="2023-07-16T13:25:01.318" v="1139" actId="26606"/>
          <ac:grpSpMkLst>
            <pc:docMk/>
            <pc:sldMk cId="740670293" sldId="261"/>
            <ac:grpSpMk id="36" creationId="{DAA26DFA-AAB2-4973-9C17-16D587C7B198}"/>
          </ac:grpSpMkLst>
        </pc:grpChg>
        <pc:grpChg chg="add del">
          <ac:chgData name="stela georgieva" userId="a3e865a7a749a335" providerId="LiveId" clId="{77665390-44EC-489B-98A6-F80A6151A9EB}" dt="2023-07-16T13:19:06.306" v="1091" actId="26606"/>
          <ac:grpSpMkLst>
            <pc:docMk/>
            <pc:sldMk cId="740670293" sldId="261"/>
            <ac:grpSpMk id="39" creationId="{87F87F1B-42BA-4AC7-A4E2-41544DDB2CE3}"/>
          </ac:grpSpMkLst>
        </pc:grpChg>
        <pc:grpChg chg="add del">
          <ac:chgData name="stela georgieva" userId="a3e865a7a749a335" providerId="LiveId" clId="{77665390-44EC-489B-98A6-F80A6151A9EB}" dt="2023-07-16T13:57:31.312" v="1300" actId="26606"/>
          <ac:grpSpMkLst>
            <pc:docMk/>
            <pc:sldMk cId="740670293" sldId="261"/>
            <ac:grpSpMk id="41" creationId="{89D1390B-7E13-4B4F-9CB2-391063412E54}"/>
          </ac:grpSpMkLst>
        </pc:grpChg>
        <pc:grpChg chg="add del">
          <ac:chgData name="stela georgieva" userId="a3e865a7a749a335" providerId="LiveId" clId="{77665390-44EC-489B-98A6-F80A6151A9EB}" dt="2023-07-16T13:19:06.306" v="1091" actId="26606"/>
          <ac:grpSpMkLst>
            <pc:docMk/>
            <pc:sldMk cId="740670293" sldId="261"/>
            <ac:grpSpMk id="45" creationId="{967346A5-7569-4F15-AB5D-BE3DADF192C0}"/>
          </ac:grpSpMkLst>
        </pc:grpChg>
        <pc:grpChg chg="add del">
          <ac:chgData name="stela georgieva" userId="a3e865a7a749a335" providerId="LiveId" clId="{77665390-44EC-489B-98A6-F80A6151A9EB}" dt="2023-07-16T13:28:40.334" v="1167"/>
          <ac:grpSpMkLst>
            <pc:docMk/>
            <pc:sldMk cId="740670293" sldId="261"/>
            <ac:grpSpMk id="53" creationId="{3B020FA2-20FE-4BF4-B82D-F7680DDAA197}"/>
          </ac:grpSpMkLst>
        </pc:grpChg>
        <pc:grpChg chg="add del">
          <ac:chgData name="stela georgieva" userId="a3e865a7a749a335" providerId="LiveId" clId="{77665390-44EC-489B-98A6-F80A6151A9EB}" dt="2023-07-16T13:56:14.948" v="1289" actId="26606"/>
          <ac:grpSpMkLst>
            <pc:docMk/>
            <pc:sldMk cId="740670293" sldId="261"/>
            <ac:grpSpMk id="55" creationId="{89D8939B-D984-4564-B942-51C44F623C98}"/>
          </ac:grpSpMkLst>
        </pc:grpChg>
        <pc:grpChg chg="add del">
          <ac:chgData name="stela georgieva" userId="a3e865a7a749a335" providerId="LiveId" clId="{77665390-44EC-489B-98A6-F80A6151A9EB}" dt="2023-07-16T13:29:52.206" v="1170"/>
          <ac:grpSpMkLst>
            <pc:docMk/>
            <pc:sldMk cId="740670293" sldId="261"/>
            <ac:grpSpMk id="56" creationId="{3B020FA2-20FE-4BF4-B82D-F7680DDAA197}"/>
          </ac:grpSpMkLst>
        </pc:grpChg>
        <pc:grpChg chg="add del">
          <ac:chgData name="stela georgieva" userId="a3e865a7a749a335" providerId="LiveId" clId="{77665390-44EC-489B-98A6-F80A6151A9EB}" dt="2023-07-16T13:28:40.334" v="1167"/>
          <ac:grpSpMkLst>
            <pc:docMk/>
            <pc:sldMk cId="740670293" sldId="261"/>
            <ac:grpSpMk id="59" creationId="{5D01AD62-7667-4B80-8DAB-18653E48B9E1}"/>
          </ac:grpSpMkLst>
        </pc:grpChg>
        <pc:grpChg chg="add del">
          <ac:chgData name="stela georgieva" userId="a3e865a7a749a335" providerId="LiveId" clId="{77665390-44EC-489B-98A6-F80A6151A9EB}" dt="2023-07-16T13:29:52.206" v="1170"/>
          <ac:grpSpMkLst>
            <pc:docMk/>
            <pc:sldMk cId="740670293" sldId="261"/>
            <ac:grpSpMk id="62" creationId="{5D01AD62-7667-4B80-8DAB-18653E48B9E1}"/>
          </ac:grpSpMkLst>
        </pc:grpChg>
        <pc:picChg chg="add del">
          <ac:chgData name="stela georgieva" userId="a3e865a7a749a335" providerId="LiveId" clId="{77665390-44EC-489B-98A6-F80A6151A9EB}" dt="2023-07-16T13:23:33.981" v="1113" actId="26606"/>
          <ac:picMkLst>
            <pc:docMk/>
            <pc:sldMk cId="740670293" sldId="261"/>
            <ac:picMk id="5" creationId="{1E2FC4BB-5BD1-6442-1D43-0AF65EA6077A}"/>
          </ac:picMkLst>
        </pc:picChg>
        <pc:picChg chg="add del">
          <ac:chgData name="stela georgieva" userId="a3e865a7a749a335" providerId="LiveId" clId="{77665390-44EC-489B-98A6-F80A6151A9EB}" dt="2023-07-16T13:57:14.750" v="1294" actId="26606"/>
          <ac:picMkLst>
            <pc:docMk/>
            <pc:sldMk cId="740670293" sldId="261"/>
            <ac:picMk id="29" creationId="{304F662A-CD9F-FCC1-C5B8-E396772FD733}"/>
          </ac:picMkLst>
        </pc:picChg>
        <pc:picChg chg="add del">
          <ac:chgData name="stela georgieva" userId="a3e865a7a749a335" providerId="LiveId" clId="{77665390-44EC-489B-98A6-F80A6151A9EB}" dt="2023-07-16T13:57:27.964" v="1297" actId="26606"/>
          <ac:picMkLst>
            <pc:docMk/>
            <pc:sldMk cId="740670293" sldId="261"/>
            <ac:picMk id="35" creationId="{44A66B2D-3D12-6A5A-271F-C31FCD9820FB}"/>
          </ac:picMkLst>
        </pc:picChg>
        <pc:picChg chg="add del">
          <ac:chgData name="stela georgieva" userId="a3e865a7a749a335" providerId="LiveId" clId="{77665390-44EC-489B-98A6-F80A6151A9EB}" dt="2023-07-16T13:57:31.312" v="1300" actId="26606"/>
          <ac:picMkLst>
            <pc:docMk/>
            <pc:sldMk cId="740670293" sldId="261"/>
            <ac:picMk id="40" creationId="{5B58A09C-8FFB-88B9-3A15-5523DD813530}"/>
          </ac:picMkLst>
        </pc:picChg>
        <pc:picChg chg="add del mod ord">
          <ac:chgData name="stela georgieva" userId="a3e865a7a749a335" providerId="LiveId" clId="{77665390-44EC-489B-98A6-F80A6151A9EB}" dt="2023-07-16T13:56:35.321" v="1292" actId="21"/>
          <ac:picMkLst>
            <pc:docMk/>
            <pc:sldMk cId="740670293" sldId="261"/>
            <ac:picMk id="42" creationId="{F58DE318-48B9-C8F9-DAAF-ADB7F065824D}"/>
          </ac:picMkLst>
        </pc:picChg>
        <pc:picChg chg="add del">
          <ac:chgData name="stela georgieva" userId="a3e865a7a749a335" providerId="LiveId" clId="{77665390-44EC-489B-98A6-F80A6151A9EB}" dt="2023-07-16T13:57:36.688" v="1302" actId="26606"/>
          <ac:picMkLst>
            <pc:docMk/>
            <pc:sldMk cId="740670293" sldId="261"/>
            <ac:picMk id="65" creationId="{304F662A-CD9F-FCC1-C5B8-E396772FD733}"/>
          </ac:picMkLst>
        </pc:picChg>
        <pc:picChg chg="add">
          <ac:chgData name="stela georgieva" userId="a3e865a7a749a335" providerId="LiveId" clId="{77665390-44EC-489B-98A6-F80A6151A9EB}" dt="2023-07-16T13:57:36.695" v="1303" actId="26606"/>
          <ac:picMkLst>
            <pc:docMk/>
            <pc:sldMk cId="740670293" sldId="261"/>
            <ac:picMk id="68" creationId="{735B0673-344B-B59B-9F86-E153A237A553}"/>
          </ac:picMkLst>
        </pc:picChg>
        <pc:cxnChg chg="add del">
          <ac:chgData name="stela georgieva" userId="a3e865a7a749a335" providerId="LiveId" clId="{77665390-44EC-489B-98A6-F80A6151A9EB}" dt="2023-07-16T13:23:44.525" v="1115" actId="26606"/>
          <ac:cxnSpMkLst>
            <pc:docMk/>
            <pc:sldMk cId="740670293" sldId="261"/>
            <ac:cxnSpMk id="18" creationId="{C49DA8F6-BCC1-4447-B54C-57856834B94B}"/>
          </ac:cxnSpMkLst>
        </pc:cxnChg>
        <pc:cxnChg chg="add del">
          <ac:chgData name="stela georgieva" userId="a3e865a7a749a335" providerId="LiveId" clId="{77665390-44EC-489B-98A6-F80A6151A9EB}" dt="2023-07-16T13:28:40.334" v="1167"/>
          <ac:cxnSpMkLst>
            <pc:docMk/>
            <pc:sldMk cId="740670293" sldId="261"/>
            <ac:cxnSpMk id="51" creationId="{0DD36E3F-40E5-4FAC-99EE-5F35ACDB2508}"/>
          </ac:cxnSpMkLst>
        </pc:cxnChg>
        <pc:cxnChg chg="add del">
          <ac:chgData name="stela georgieva" userId="a3e865a7a749a335" providerId="LiveId" clId="{77665390-44EC-489B-98A6-F80A6151A9EB}" dt="2023-07-16T13:29:52.206" v="1170"/>
          <ac:cxnSpMkLst>
            <pc:docMk/>
            <pc:sldMk cId="740670293" sldId="261"/>
            <ac:cxnSpMk id="52" creationId="{0DD36E3F-40E5-4FAC-99EE-5F35ACDB2508}"/>
          </ac:cxnSpMkLst>
        </pc:cxnChg>
        <pc:cxnChg chg="add del">
          <ac:chgData name="stela georgieva" userId="a3e865a7a749a335" providerId="LiveId" clId="{77665390-44EC-489B-98A6-F80A6151A9EB}" dt="2023-07-16T13:28:40.334" v="1167"/>
          <ac:cxnSpMkLst>
            <pc:docMk/>
            <pc:sldMk cId="740670293" sldId="261"/>
            <ac:cxnSpMk id="57" creationId="{ED753876-C406-4F2F-BE6A-7DABEA33E845}"/>
          </ac:cxnSpMkLst>
        </pc:cxnChg>
        <pc:cxnChg chg="add del">
          <ac:chgData name="stela georgieva" userId="a3e865a7a749a335" providerId="LiveId" clId="{77665390-44EC-489B-98A6-F80A6151A9EB}" dt="2023-07-16T13:29:52.206" v="1170"/>
          <ac:cxnSpMkLst>
            <pc:docMk/>
            <pc:sldMk cId="740670293" sldId="261"/>
            <ac:cxnSpMk id="58" creationId="{ED753876-C406-4F2F-BE6A-7DABEA33E845}"/>
          </ac:cxnSpMkLst>
        </pc:cxnChg>
      </pc:sldChg>
      <pc:sldChg chg="modSp new mod">
        <pc:chgData name="stela georgieva" userId="a3e865a7a749a335" providerId="LiveId" clId="{77665390-44EC-489B-98A6-F80A6151A9EB}" dt="2023-07-16T13:40:33.515" v="1247" actId="20577"/>
        <pc:sldMkLst>
          <pc:docMk/>
          <pc:sldMk cId="2944667358" sldId="262"/>
        </pc:sldMkLst>
        <pc:spChg chg="mod">
          <ac:chgData name="stela georgieva" userId="a3e865a7a749a335" providerId="LiveId" clId="{77665390-44EC-489B-98A6-F80A6151A9EB}" dt="2023-07-16T13:33:06.837" v="1215" actId="255"/>
          <ac:spMkLst>
            <pc:docMk/>
            <pc:sldMk cId="2944667358" sldId="262"/>
            <ac:spMk id="2" creationId="{A7D6F3CF-08D9-5B29-7887-3A5242CF79CA}"/>
          </ac:spMkLst>
        </pc:spChg>
        <pc:spChg chg="mod">
          <ac:chgData name="stela georgieva" userId="a3e865a7a749a335" providerId="LiveId" clId="{77665390-44EC-489B-98A6-F80A6151A9EB}" dt="2023-07-16T13:40:33.515" v="1247" actId="20577"/>
          <ac:spMkLst>
            <pc:docMk/>
            <pc:sldMk cId="2944667358" sldId="262"/>
            <ac:spMk id="3" creationId="{BD131B88-47B6-B184-D2F6-1347CEA6C3DE}"/>
          </ac:spMkLst>
        </pc:spChg>
      </pc:sldChg>
      <pc:sldChg chg="addSp delSp modSp new mod setBg setClrOvrMap delDesignElem">
        <pc:chgData name="stela georgieva" userId="a3e865a7a749a335" providerId="LiveId" clId="{77665390-44EC-489B-98A6-F80A6151A9EB}" dt="2023-07-16T13:33:20.865" v="1216" actId="5793"/>
        <pc:sldMkLst>
          <pc:docMk/>
          <pc:sldMk cId="1150319209" sldId="263"/>
        </pc:sldMkLst>
        <pc:spChg chg="mod">
          <ac:chgData name="stela georgieva" userId="a3e865a7a749a335" providerId="LiveId" clId="{77665390-44EC-489B-98A6-F80A6151A9EB}" dt="2023-07-16T13:11:21.995" v="1029" actId="255"/>
          <ac:spMkLst>
            <pc:docMk/>
            <pc:sldMk cId="1150319209" sldId="263"/>
            <ac:spMk id="2" creationId="{33853C66-5965-C097-CFE2-B57B9FC81FCA}"/>
          </ac:spMkLst>
        </pc:spChg>
        <pc:spChg chg="add del mod">
          <ac:chgData name="stela georgieva" userId="a3e865a7a749a335" providerId="LiveId" clId="{77665390-44EC-489B-98A6-F80A6151A9EB}" dt="2023-07-13T12:22:47.327" v="864" actId="26606"/>
          <ac:spMkLst>
            <pc:docMk/>
            <pc:sldMk cId="1150319209" sldId="263"/>
            <ac:spMk id="3" creationId="{CF634487-0B8E-621E-41E8-7E787AF68FBA}"/>
          </ac:spMkLst>
        </pc:spChg>
        <pc:spChg chg="add del">
          <ac:chgData name="stela georgieva" userId="a3e865a7a749a335" providerId="LiveId" clId="{77665390-44EC-489B-98A6-F80A6151A9EB}" dt="2023-07-13T12:18:34.837" v="855" actId="26606"/>
          <ac:spMkLst>
            <pc:docMk/>
            <pc:sldMk cId="1150319209" sldId="263"/>
            <ac:spMk id="8" creationId="{907EF6B7-1338-4443-8C46-6A318D952DFD}"/>
          </ac:spMkLst>
        </pc:spChg>
        <pc:spChg chg="add del">
          <ac:chgData name="stela georgieva" userId="a3e865a7a749a335" providerId="LiveId" clId="{77665390-44EC-489B-98A6-F80A6151A9EB}" dt="2023-07-13T12:18:34.837" v="855" actId="26606"/>
          <ac:spMkLst>
            <pc:docMk/>
            <pc:sldMk cId="1150319209" sldId="263"/>
            <ac:spMk id="10" creationId="{DAAE4CDD-124C-4DCF-9584-B6033B545DD5}"/>
          </ac:spMkLst>
        </pc:spChg>
        <pc:spChg chg="add del">
          <ac:chgData name="stela georgieva" userId="a3e865a7a749a335" providerId="LiveId" clId="{77665390-44EC-489B-98A6-F80A6151A9EB}" dt="2023-07-13T12:18:34.837" v="855" actId="26606"/>
          <ac:spMkLst>
            <pc:docMk/>
            <pc:sldMk cId="1150319209" sldId="263"/>
            <ac:spMk id="12" creationId="{081E4A58-353D-44AE-B2FC-2A74E2E400F7}"/>
          </ac:spMkLst>
        </pc:spChg>
        <pc:spChg chg="add del">
          <ac:chgData name="stela georgieva" userId="a3e865a7a749a335" providerId="LiveId" clId="{77665390-44EC-489B-98A6-F80A6151A9EB}" dt="2023-07-13T12:18:51.472" v="857" actId="26606"/>
          <ac:spMkLst>
            <pc:docMk/>
            <pc:sldMk cId="1150319209" sldId="263"/>
            <ac:spMk id="14" creationId="{48E405C9-94BE-41DA-928C-DEC9A8550E9F}"/>
          </ac:spMkLst>
        </pc:spChg>
        <pc:spChg chg="add del">
          <ac:chgData name="stela georgieva" userId="a3e865a7a749a335" providerId="LiveId" clId="{77665390-44EC-489B-98A6-F80A6151A9EB}" dt="2023-07-13T12:18:51.472" v="857" actId="26606"/>
          <ac:spMkLst>
            <pc:docMk/>
            <pc:sldMk cId="1150319209" sldId="263"/>
            <ac:spMk id="15" creationId="{D278ADA9-6383-4BDD-80D2-8899A402687B}"/>
          </ac:spMkLst>
        </pc:spChg>
        <pc:spChg chg="add del">
          <ac:chgData name="stela georgieva" userId="a3e865a7a749a335" providerId="LiveId" clId="{77665390-44EC-489B-98A6-F80A6151A9EB}" dt="2023-07-13T12:18:51.472" v="857" actId="26606"/>
          <ac:spMkLst>
            <pc:docMk/>
            <pc:sldMk cId="1150319209" sldId="263"/>
            <ac:spMk id="16" creationId="{D2091A72-D5BB-42AC-8FD3-F7747D90861E}"/>
          </ac:spMkLst>
        </pc:spChg>
        <pc:spChg chg="add del">
          <ac:chgData name="stela georgieva" userId="a3e865a7a749a335" providerId="LiveId" clId="{77665390-44EC-489B-98A6-F80A6151A9EB}" dt="2023-07-13T12:18:51.472" v="857" actId="26606"/>
          <ac:spMkLst>
            <pc:docMk/>
            <pc:sldMk cId="1150319209" sldId="263"/>
            <ac:spMk id="17" creationId="{484B7147-B0F6-40ED-B5A2-FF72BC8198B6}"/>
          </ac:spMkLst>
        </pc:spChg>
        <pc:spChg chg="add del">
          <ac:chgData name="stela georgieva" userId="a3e865a7a749a335" providerId="LiveId" clId="{77665390-44EC-489B-98A6-F80A6151A9EB}" dt="2023-07-13T12:18:51.472" v="857" actId="26606"/>
          <ac:spMkLst>
            <pc:docMk/>
            <pc:sldMk cId="1150319209" sldId="263"/>
            <ac:spMk id="18" creationId="{6ED12BFC-A737-46AF-8411-481112D54B0C}"/>
          </ac:spMkLst>
        </pc:spChg>
        <pc:spChg chg="add del">
          <ac:chgData name="stela georgieva" userId="a3e865a7a749a335" providerId="LiveId" clId="{77665390-44EC-489B-98A6-F80A6151A9EB}" dt="2023-07-13T12:18:51.472" v="857" actId="26606"/>
          <ac:spMkLst>
            <pc:docMk/>
            <pc:sldMk cId="1150319209" sldId="263"/>
            <ac:spMk id="19" creationId="{B36D2DE0-0628-4A9A-A59D-7BA8B5EB3022}"/>
          </ac:spMkLst>
        </pc:spChg>
        <pc:spChg chg="add del">
          <ac:chgData name="stela georgieva" userId="a3e865a7a749a335" providerId="LiveId" clId="{77665390-44EC-489B-98A6-F80A6151A9EB}" dt="2023-07-13T12:19:37.700" v="859" actId="26606"/>
          <ac:spMkLst>
            <pc:docMk/>
            <pc:sldMk cId="1150319209" sldId="263"/>
            <ac:spMk id="21" creationId="{C05CBC3C-2E5A-4839-8B9B-2E5A6ADF0F58}"/>
          </ac:spMkLst>
        </pc:spChg>
        <pc:spChg chg="add del">
          <ac:chgData name="stela georgieva" userId="a3e865a7a749a335" providerId="LiveId" clId="{77665390-44EC-489B-98A6-F80A6151A9EB}" dt="2023-07-13T12:19:37.700" v="859" actId="26606"/>
          <ac:spMkLst>
            <pc:docMk/>
            <pc:sldMk cId="1150319209" sldId="263"/>
            <ac:spMk id="22" creationId="{827FF362-FC97-4BF5-949B-D4ADFA26E457}"/>
          </ac:spMkLst>
        </pc:spChg>
        <pc:spChg chg="add del">
          <ac:chgData name="stela georgieva" userId="a3e865a7a749a335" providerId="LiveId" clId="{77665390-44EC-489B-98A6-F80A6151A9EB}" dt="2023-07-13T12:19:37.700" v="859" actId="26606"/>
          <ac:spMkLst>
            <pc:docMk/>
            <pc:sldMk cId="1150319209" sldId="263"/>
            <ac:spMk id="23" creationId="{CF634487-0B8E-621E-41E8-7E787AF68FBA}"/>
          </ac:spMkLst>
        </pc:spChg>
        <pc:spChg chg="add del">
          <ac:chgData name="stela georgieva" userId="a3e865a7a749a335" providerId="LiveId" clId="{77665390-44EC-489B-98A6-F80A6151A9EB}" dt="2023-07-13T12:19:40.223" v="861" actId="26606"/>
          <ac:spMkLst>
            <pc:docMk/>
            <pc:sldMk cId="1150319209" sldId="263"/>
            <ac:spMk id="25" creationId="{389575E1-3389-451A-A5F7-27854C25C599}"/>
          </ac:spMkLst>
        </pc:spChg>
        <pc:spChg chg="add del">
          <ac:chgData name="stela georgieva" userId="a3e865a7a749a335" providerId="LiveId" clId="{77665390-44EC-489B-98A6-F80A6151A9EB}" dt="2023-07-13T12:19:40.223" v="861" actId="26606"/>
          <ac:spMkLst>
            <pc:docMk/>
            <pc:sldMk cId="1150319209" sldId="263"/>
            <ac:spMk id="26" creationId="{A53CCC5C-D88E-40FB-B30B-23DCDBD01D37}"/>
          </ac:spMkLst>
        </pc:spChg>
        <pc:spChg chg="add del">
          <ac:chgData name="stela georgieva" userId="a3e865a7a749a335" providerId="LiveId" clId="{77665390-44EC-489B-98A6-F80A6151A9EB}" dt="2023-07-13T12:19:40.223" v="861" actId="26606"/>
          <ac:spMkLst>
            <pc:docMk/>
            <pc:sldMk cId="1150319209" sldId="263"/>
            <ac:spMk id="27" creationId="{081E4A58-353D-44AE-B2FC-2A74E2E400F7}"/>
          </ac:spMkLst>
        </pc:spChg>
        <pc:spChg chg="add del">
          <ac:chgData name="stela georgieva" userId="a3e865a7a749a335" providerId="LiveId" clId="{77665390-44EC-489B-98A6-F80A6151A9EB}" dt="2023-07-13T12:19:40.223" v="861" actId="26606"/>
          <ac:spMkLst>
            <pc:docMk/>
            <pc:sldMk cId="1150319209" sldId="263"/>
            <ac:spMk id="28" creationId="{CF634487-0B8E-621E-41E8-7E787AF68FBA}"/>
          </ac:spMkLst>
        </pc:spChg>
        <pc:spChg chg="add del">
          <ac:chgData name="stela georgieva" userId="a3e865a7a749a335" providerId="LiveId" clId="{77665390-44EC-489B-98A6-F80A6151A9EB}" dt="2023-07-13T12:22:47.327" v="863" actId="26606"/>
          <ac:spMkLst>
            <pc:docMk/>
            <pc:sldMk cId="1150319209" sldId="263"/>
            <ac:spMk id="30" creationId="{AC17DE74-01C9-4859-B65A-85CF999E8580}"/>
          </ac:spMkLst>
        </pc:spChg>
        <pc:spChg chg="add del">
          <ac:chgData name="stela georgieva" userId="a3e865a7a749a335" providerId="LiveId" clId="{77665390-44EC-489B-98A6-F80A6151A9EB}" dt="2023-07-13T12:22:47.327" v="863" actId="26606"/>
          <ac:spMkLst>
            <pc:docMk/>
            <pc:sldMk cId="1150319209" sldId="263"/>
            <ac:spMk id="31" creationId="{068C0432-0E90-4CC1-8CD3-D44A90DF07EF}"/>
          </ac:spMkLst>
        </pc:spChg>
        <pc:spChg chg="add del">
          <ac:chgData name="stela georgieva" userId="a3e865a7a749a335" providerId="LiveId" clId="{77665390-44EC-489B-98A6-F80A6151A9EB}" dt="2023-07-13T12:22:47.327" v="863" actId="26606"/>
          <ac:spMkLst>
            <pc:docMk/>
            <pc:sldMk cId="1150319209" sldId="263"/>
            <ac:spMk id="32" creationId="{CF634487-0B8E-621E-41E8-7E787AF68FBA}"/>
          </ac:spMkLst>
        </pc:spChg>
        <pc:spChg chg="add del">
          <ac:chgData name="stela georgieva" userId="a3e865a7a749a335" providerId="LiveId" clId="{77665390-44EC-489B-98A6-F80A6151A9EB}" dt="2023-07-16T13:07:42.128" v="1000" actId="26606"/>
          <ac:spMkLst>
            <pc:docMk/>
            <pc:sldMk cId="1150319209" sldId="263"/>
            <ac:spMk id="34" creationId="{907EF6B7-1338-4443-8C46-6A318D952DFD}"/>
          </ac:spMkLst>
        </pc:spChg>
        <pc:spChg chg="add del">
          <ac:chgData name="stela georgieva" userId="a3e865a7a749a335" providerId="LiveId" clId="{77665390-44EC-489B-98A6-F80A6151A9EB}" dt="2023-07-16T13:07:42.128" v="1000" actId="26606"/>
          <ac:spMkLst>
            <pc:docMk/>
            <pc:sldMk cId="1150319209" sldId="263"/>
            <ac:spMk id="35" creationId="{DAAE4CDD-124C-4DCF-9584-B6033B545DD5}"/>
          </ac:spMkLst>
        </pc:spChg>
        <pc:spChg chg="add del">
          <ac:chgData name="stela georgieva" userId="a3e865a7a749a335" providerId="LiveId" clId="{77665390-44EC-489B-98A6-F80A6151A9EB}" dt="2023-07-16T13:07:42.128" v="1000" actId="26606"/>
          <ac:spMkLst>
            <pc:docMk/>
            <pc:sldMk cId="1150319209" sldId="263"/>
            <ac:spMk id="36" creationId="{081E4A58-353D-44AE-B2FC-2A74E2E400F7}"/>
          </ac:spMkLst>
        </pc:spChg>
        <pc:spChg chg="add del mod">
          <ac:chgData name="stela georgieva" userId="a3e865a7a749a335" providerId="LiveId" clId="{77665390-44EC-489B-98A6-F80A6151A9EB}" dt="2023-07-16T13:33:20.865" v="1216" actId="5793"/>
          <ac:spMkLst>
            <pc:docMk/>
            <pc:sldMk cId="1150319209" sldId="263"/>
            <ac:spMk id="37" creationId="{CF634487-0B8E-621E-41E8-7E787AF68FBA}"/>
          </ac:spMkLst>
        </pc:spChg>
        <pc:spChg chg="add del">
          <ac:chgData name="stela georgieva" userId="a3e865a7a749a335" providerId="LiveId" clId="{77665390-44EC-489B-98A6-F80A6151A9EB}" dt="2023-07-16T13:19:39.404" v="1100"/>
          <ac:spMkLst>
            <pc:docMk/>
            <pc:sldMk cId="1150319209" sldId="263"/>
            <ac:spMk id="40" creationId="{D009D6D5-DAC2-4A8B-A17A-E206B9012D09}"/>
          </ac:spMkLst>
        </pc:spChg>
        <pc:spChg chg="add del">
          <ac:chgData name="stela georgieva" userId="a3e865a7a749a335" providerId="LiveId" clId="{77665390-44EC-489B-98A6-F80A6151A9EB}" dt="2023-07-16T11:07:55.175" v="899" actId="26606"/>
          <ac:spMkLst>
            <pc:docMk/>
            <pc:sldMk cId="1150319209" sldId="263"/>
            <ac:spMk id="43" creationId="{0671A8AE-40A1-4631-A6B8-581AFF065482}"/>
          </ac:spMkLst>
        </pc:spChg>
        <pc:spChg chg="add del">
          <ac:chgData name="stela georgieva" userId="a3e865a7a749a335" providerId="LiveId" clId="{77665390-44EC-489B-98A6-F80A6151A9EB}" dt="2023-07-16T11:07:55.175" v="899" actId="26606"/>
          <ac:spMkLst>
            <pc:docMk/>
            <pc:sldMk cId="1150319209" sldId="263"/>
            <ac:spMk id="45" creationId="{AB58EF07-17C2-48CF-ABB0-EEF1F17CB8F0}"/>
          </ac:spMkLst>
        </pc:spChg>
        <pc:spChg chg="add del">
          <ac:chgData name="stela georgieva" userId="a3e865a7a749a335" providerId="LiveId" clId="{77665390-44EC-489B-98A6-F80A6151A9EB}" dt="2023-07-16T11:07:55.175" v="899" actId="26606"/>
          <ac:spMkLst>
            <pc:docMk/>
            <pc:sldMk cId="1150319209" sldId="263"/>
            <ac:spMk id="47" creationId="{AF2F604E-43BE-4DC3-B983-E071523364F8}"/>
          </ac:spMkLst>
        </pc:spChg>
        <pc:spChg chg="add del">
          <ac:chgData name="stela georgieva" userId="a3e865a7a749a335" providerId="LiveId" clId="{77665390-44EC-489B-98A6-F80A6151A9EB}" dt="2023-07-16T11:07:55.175" v="899" actId="26606"/>
          <ac:spMkLst>
            <pc:docMk/>
            <pc:sldMk cId="1150319209" sldId="263"/>
            <ac:spMk id="49" creationId="{08C9B587-E65E-4B52-B37C-ABEBB6E87928}"/>
          </ac:spMkLst>
        </pc:spChg>
        <pc:picChg chg="add del">
          <ac:chgData name="stela georgieva" userId="a3e865a7a749a335" providerId="LiveId" clId="{77665390-44EC-489B-98A6-F80A6151A9EB}" dt="2023-07-16T11:07:55.175" v="899" actId="26606"/>
          <ac:picMkLst>
            <pc:docMk/>
            <pc:sldMk cId="1150319209" sldId="263"/>
            <ac:picMk id="39" creationId="{1F3E3662-3D57-2CD6-23CB-9EACBF82D884}"/>
          </ac:picMkLst>
        </pc:picChg>
        <pc:picChg chg="add">
          <ac:chgData name="stela georgieva" userId="a3e865a7a749a335" providerId="LiveId" clId="{77665390-44EC-489B-98A6-F80A6151A9EB}" dt="2023-07-16T13:07:42.128" v="1000" actId="26606"/>
          <ac:picMkLst>
            <pc:docMk/>
            <pc:sldMk cId="1150319209" sldId="263"/>
            <ac:picMk id="41" creationId="{FEB9687C-2674-88FC-871A-3C615A214A47}"/>
          </ac:picMkLst>
        </pc:picChg>
      </pc:sldChg>
      <pc:sldChg chg="addSp delSp modSp new mod setBg delDesignElem">
        <pc:chgData name="stela georgieva" userId="a3e865a7a749a335" providerId="LiveId" clId="{77665390-44EC-489B-98A6-F80A6151A9EB}" dt="2023-07-16T14:13:47.305" v="1428" actId="14100"/>
        <pc:sldMkLst>
          <pc:docMk/>
          <pc:sldMk cId="4190695271" sldId="264"/>
        </pc:sldMkLst>
        <pc:spChg chg="mod">
          <ac:chgData name="stela georgieva" userId="a3e865a7a749a335" providerId="LiveId" clId="{77665390-44EC-489B-98A6-F80A6151A9EB}" dt="2023-07-16T14:13:47.305" v="1428" actId="14100"/>
          <ac:spMkLst>
            <pc:docMk/>
            <pc:sldMk cId="4190695271" sldId="264"/>
            <ac:spMk id="2" creationId="{F63D2F1A-1D96-BCAB-7225-7FB4E06B03B1}"/>
          </ac:spMkLst>
        </pc:spChg>
        <pc:spChg chg="mod">
          <ac:chgData name="stela georgieva" userId="a3e865a7a749a335" providerId="LiveId" clId="{77665390-44EC-489B-98A6-F80A6151A9EB}" dt="2023-07-16T14:13:20.618" v="1426" actId="14100"/>
          <ac:spMkLst>
            <pc:docMk/>
            <pc:sldMk cId="4190695271" sldId="264"/>
            <ac:spMk id="3" creationId="{0CA547DE-E2C2-0008-683F-3AEC561A9D5A}"/>
          </ac:spMkLst>
        </pc:spChg>
        <pc:spChg chg="add del">
          <ac:chgData name="stela georgieva" userId="a3e865a7a749a335" providerId="LiveId" clId="{77665390-44EC-489B-98A6-F80A6151A9EB}" dt="2023-07-16T13:19:39.404" v="1100"/>
          <ac:spMkLst>
            <pc:docMk/>
            <pc:sldMk cId="4190695271" sldId="264"/>
            <ac:spMk id="9" creationId="{6CC7D015-0DD8-420F-A568-AC4FEDC41251}"/>
          </ac:spMkLst>
        </pc:spChg>
        <pc:spChg chg="add del">
          <ac:chgData name="stela georgieva" userId="a3e865a7a749a335" providerId="LiveId" clId="{77665390-44EC-489B-98A6-F80A6151A9EB}" dt="2023-07-16T13:19:39.404" v="1100"/>
          <ac:spMkLst>
            <pc:docMk/>
            <pc:sldMk cId="4190695271" sldId="264"/>
            <ac:spMk id="11" creationId="{DC595556-C814-4F1F-B0E5-71812F38A8CD}"/>
          </ac:spMkLst>
        </pc:spChg>
        <pc:picChg chg="add">
          <ac:chgData name="stela georgieva" userId="a3e865a7a749a335" providerId="LiveId" clId="{77665390-44EC-489B-98A6-F80A6151A9EB}" dt="2023-07-16T13:09:02.750" v="1007" actId="26606"/>
          <ac:picMkLst>
            <pc:docMk/>
            <pc:sldMk cId="4190695271" sldId="264"/>
            <ac:picMk id="5" creationId="{22B33677-FF3A-422C-2471-8686D6962F03}"/>
          </ac:picMkLst>
        </pc:picChg>
      </pc:sldChg>
      <pc:sldChg chg="modSp new mod">
        <pc:chgData name="stela georgieva" userId="a3e865a7a749a335" providerId="LiveId" clId="{77665390-44EC-489B-98A6-F80A6151A9EB}" dt="2023-07-16T14:10:52.383" v="1412" actId="255"/>
        <pc:sldMkLst>
          <pc:docMk/>
          <pc:sldMk cId="1782649658" sldId="265"/>
        </pc:sldMkLst>
        <pc:spChg chg="mod">
          <ac:chgData name="stela georgieva" userId="a3e865a7a749a335" providerId="LiveId" clId="{77665390-44EC-489B-98A6-F80A6151A9EB}" dt="2023-07-16T14:07:57.218" v="1376" actId="20577"/>
          <ac:spMkLst>
            <pc:docMk/>
            <pc:sldMk cId="1782649658" sldId="265"/>
            <ac:spMk id="2" creationId="{CDA0A879-44B4-D4B3-B779-035CE9DED29E}"/>
          </ac:spMkLst>
        </pc:spChg>
        <pc:spChg chg="mod">
          <ac:chgData name="stela georgieva" userId="a3e865a7a749a335" providerId="LiveId" clId="{77665390-44EC-489B-98A6-F80A6151A9EB}" dt="2023-07-16T14:10:52.383" v="1412" actId="255"/>
          <ac:spMkLst>
            <pc:docMk/>
            <pc:sldMk cId="1782649658" sldId="265"/>
            <ac:spMk id="3" creationId="{AF8E4721-E44E-850D-D93A-6BD0F8A89B10}"/>
          </ac:spMkLst>
        </pc:spChg>
      </pc:sldChg>
      <pc:sldChg chg="new del">
        <pc:chgData name="stela georgieva" userId="a3e865a7a749a335" providerId="LiveId" clId="{77665390-44EC-489B-98A6-F80A6151A9EB}" dt="2023-07-16T14:04:54.548" v="1362" actId="680"/>
        <pc:sldMkLst>
          <pc:docMk/>
          <pc:sldMk cId="2860102952" sldId="265"/>
        </pc:sldMkLst>
      </pc:sldChg>
      <pc:sldChg chg="addSp delSp modSp new mod setBg">
        <pc:chgData name="stela georgieva" userId="a3e865a7a749a335" providerId="LiveId" clId="{77665390-44EC-489B-98A6-F80A6151A9EB}" dt="2023-07-17T09:03:24.312" v="1804" actId="255"/>
        <pc:sldMkLst>
          <pc:docMk/>
          <pc:sldMk cId="1711277022" sldId="266"/>
        </pc:sldMkLst>
        <pc:spChg chg="mod">
          <ac:chgData name="stela georgieva" userId="a3e865a7a749a335" providerId="LiveId" clId="{77665390-44EC-489B-98A6-F80A6151A9EB}" dt="2023-07-17T09:03:15.175" v="1803" actId="26606"/>
          <ac:spMkLst>
            <pc:docMk/>
            <pc:sldMk cId="1711277022" sldId="266"/>
            <ac:spMk id="2" creationId="{FCFBB2AC-511B-7FF3-22B2-92E7C175B485}"/>
          </ac:spMkLst>
        </pc:spChg>
        <pc:spChg chg="mod">
          <ac:chgData name="stela georgieva" userId="a3e865a7a749a335" providerId="LiveId" clId="{77665390-44EC-489B-98A6-F80A6151A9EB}" dt="2023-07-17T09:03:24.312" v="1804" actId="255"/>
          <ac:spMkLst>
            <pc:docMk/>
            <pc:sldMk cId="1711277022" sldId="266"/>
            <ac:spMk id="3" creationId="{881AEE13-45CB-6860-94B0-77646079BB70}"/>
          </ac:spMkLst>
        </pc:spChg>
        <pc:spChg chg="add del">
          <ac:chgData name="stela georgieva" userId="a3e865a7a749a335" providerId="LiveId" clId="{77665390-44EC-489B-98A6-F80A6151A9EB}" dt="2023-07-17T09:03:15.168" v="1802" actId="26606"/>
          <ac:spMkLst>
            <pc:docMk/>
            <pc:sldMk cId="1711277022" sldId="266"/>
            <ac:spMk id="9" creationId="{F13C74B1-5B17-4795-BED0-7140497B445A}"/>
          </ac:spMkLst>
        </pc:spChg>
        <pc:spChg chg="add del">
          <ac:chgData name="stela georgieva" userId="a3e865a7a749a335" providerId="LiveId" clId="{77665390-44EC-489B-98A6-F80A6151A9EB}" dt="2023-07-17T09:03:15.168" v="1802" actId="26606"/>
          <ac:spMkLst>
            <pc:docMk/>
            <pc:sldMk cId="1711277022" sldId="266"/>
            <ac:spMk id="11" creationId="{D4974D33-8DC5-464E-8C6D-BE58F0669C17}"/>
          </ac:spMkLst>
        </pc:spChg>
        <pc:spChg chg="add">
          <ac:chgData name="stela georgieva" userId="a3e865a7a749a335" providerId="LiveId" clId="{77665390-44EC-489B-98A6-F80A6151A9EB}" dt="2023-07-17T09:03:15.175" v="1803" actId="26606"/>
          <ac:spMkLst>
            <pc:docMk/>
            <pc:sldMk cId="1711277022" sldId="266"/>
            <ac:spMk id="13" creationId="{D009D6D5-DAC2-4A8B-A17A-E206B9012D09}"/>
          </ac:spMkLst>
        </pc:spChg>
        <pc:picChg chg="add del">
          <ac:chgData name="stela georgieva" userId="a3e865a7a749a335" providerId="LiveId" clId="{77665390-44EC-489B-98A6-F80A6151A9EB}" dt="2023-07-17T09:03:15.168" v="1802" actId="26606"/>
          <ac:picMkLst>
            <pc:docMk/>
            <pc:sldMk cId="1711277022" sldId="266"/>
            <ac:picMk id="5" creationId="{CC312583-0C58-F573-87A9-62851F374CCC}"/>
          </ac:picMkLst>
        </pc:picChg>
        <pc:picChg chg="add">
          <ac:chgData name="stela georgieva" userId="a3e865a7a749a335" providerId="LiveId" clId="{77665390-44EC-489B-98A6-F80A6151A9EB}" dt="2023-07-17T09:03:15.175" v="1803" actId="26606"/>
          <ac:picMkLst>
            <pc:docMk/>
            <pc:sldMk cId="1711277022" sldId="266"/>
            <ac:picMk id="14" creationId="{193EF1EE-8C6F-6460-E85F-03C6ED0CCEB3}"/>
          </ac:picMkLst>
        </pc:picChg>
      </pc:sldChg>
      <pc:sldChg chg="addSp delSp modSp new mod modMedia setBg delAnim">
        <pc:chgData name="stela georgieva" userId="a3e865a7a749a335" providerId="LiveId" clId="{77665390-44EC-489B-98A6-F80A6151A9EB}" dt="2023-07-17T09:02:56.858" v="1800" actId="14100"/>
        <pc:sldMkLst>
          <pc:docMk/>
          <pc:sldMk cId="2008225294" sldId="267"/>
        </pc:sldMkLst>
        <pc:spChg chg="mod">
          <ac:chgData name="stela georgieva" userId="a3e865a7a749a335" providerId="LiveId" clId="{77665390-44EC-489B-98A6-F80A6151A9EB}" dt="2023-07-17T09:02:30.834" v="1798" actId="26606"/>
          <ac:spMkLst>
            <pc:docMk/>
            <pc:sldMk cId="2008225294" sldId="267"/>
            <ac:spMk id="2" creationId="{DF012DEB-EF97-FDE3-8ADC-6928BF869906}"/>
          </ac:spMkLst>
        </pc:spChg>
        <pc:spChg chg="mod">
          <ac:chgData name="stela georgieva" userId="a3e865a7a749a335" providerId="LiveId" clId="{77665390-44EC-489B-98A6-F80A6151A9EB}" dt="2023-07-17T09:02:56.858" v="1800" actId="14100"/>
          <ac:spMkLst>
            <pc:docMk/>
            <pc:sldMk cId="2008225294" sldId="267"/>
            <ac:spMk id="3" creationId="{8C50D53C-F034-5552-5578-2F3C56E5D85D}"/>
          </ac:spMkLst>
        </pc:spChg>
        <pc:spChg chg="add del">
          <ac:chgData name="stela georgieva" userId="a3e865a7a749a335" providerId="LiveId" clId="{77665390-44EC-489B-98A6-F80A6151A9EB}" dt="2023-07-17T09:02:15.804" v="1793" actId="26606"/>
          <ac:spMkLst>
            <pc:docMk/>
            <pc:sldMk cId="2008225294" sldId="267"/>
            <ac:spMk id="9" creationId="{C1DD1A8A-57D5-4A81-AD04-532B043C5611}"/>
          </ac:spMkLst>
        </pc:spChg>
        <pc:spChg chg="add del">
          <ac:chgData name="stela georgieva" userId="a3e865a7a749a335" providerId="LiveId" clId="{77665390-44EC-489B-98A6-F80A6151A9EB}" dt="2023-07-17T09:02:15.804" v="1793" actId="26606"/>
          <ac:spMkLst>
            <pc:docMk/>
            <pc:sldMk cId="2008225294" sldId="267"/>
            <ac:spMk id="11" creationId="{007891EC-4501-44ED-A8C8-B11B6DB767AB}"/>
          </ac:spMkLst>
        </pc:spChg>
        <pc:spChg chg="add del">
          <ac:chgData name="stela georgieva" userId="a3e865a7a749a335" providerId="LiveId" clId="{77665390-44EC-489B-98A6-F80A6151A9EB}" dt="2023-07-17T09:02:30.834" v="1798" actId="26606"/>
          <ac:spMkLst>
            <pc:docMk/>
            <pc:sldMk cId="2008225294" sldId="267"/>
            <ac:spMk id="13" creationId="{71B2258F-86CA-4D4D-8270-BC05FCDEBFB3}"/>
          </ac:spMkLst>
        </pc:spChg>
        <pc:spChg chg="add">
          <ac:chgData name="stela georgieva" userId="a3e865a7a749a335" providerId="LiveId" clId="{77665390-44EC-489B-98A6-F80A6151A9EB}" dt="2023-07-17T09:02:30.834" v="1798" actId="26606"/>
          <ac:spMkLst>
            <pc:docMk/>
            <pc:sldMk cId="2008225294" sldId="267"/>
            <ac:spMk id="19" creationId="{F13C74B1-5B17-4795-BED0-7140497B445A}"/>
          </ac:spMkLst>
        </pc:spChg>
        <pc:spChg chg="add">
          <ac:chgData name="stela georgieva" userId="a3e865a7a749a335" providerId="LiveId" clId="{77665390-44EC-489B-98A6-F80A6151A9EB}" dt="2023-07-17T09:02:30.834" v="1798" actId="26606"/>
          <ac:spMkLst>
            <pc:docMk/>
            <pc:sldMk cId="2008225294" sldId="267"/>
            <ac:spMk id="21" creationId="{D4974D33-8DC5-464E-8C6D-BE58F0669C17}"/>
          </ac:spMkLst>
        </pc:spChg>
        <pc:picChg chg="add del mod">
          <ac:chgData name="stela georgieva" userId="a3e865a7a749a335" providerId="LiveId" clId="{77665390-44EC-489B-98A6-F80A6151A9EB}" dt="2023-07-17T09:02:15.804" v="1793" actId="26606"/>
          <ac:picMkLst>
            <pc:docMk/>
            <pc:sldMk cId="2008225294" sldId="267"/>
            <ac:picMk id="5" creationId="{6E63822B-42A6-7BFF-53F4-A60ADB03BA17}"/>
          </ac:picMkLst>
        </pc:picChg>
        <pc:picChg chg="add mod ord">
          <ac:chgData name="stela georgieva" userId="a3e865a7a749a335" providerId="LiveId" clId="{77665390-44EC-489B-98A6-F80A6151A9EB}" dt="2023-07-17T09:02:30.834" v="1798" actId="26606"/>
          <ac:picMkLst>
            <pc:docMk/>
            <pc:sldMk cId="2008225294" sldId="267"/>
            <ac:picMk id="14" creationId="{E72F089F-3357-60AE-A6F5-BD4564330992}"/>
          </ac:picMkLst>
        </pc:picChg>
      </pc:sldChg>
      <pc:sldMasterChg chg="addSldLayout">
        <pc:chgData name="stela georgieva" userId="a3e865a7a749a335" providerId="LiveId" clId="{77665390-44EC-489B-98A6-F80A6151A9EB}" dt="2023-07-03T10:51:56.834" v="0" actId="680"/>
        <pc:sldMasterMkLst>
          <pc:docMk/>
          <pc:sldMasterMk cId="137943301" sldId="2147483648"/>
        </pc:sldMasterMkLst>
        <pc:sldLayoutChg chg="add">
          <pc:chgData name="stela georgieva" userId="a3e865a7a749a335" providerId="LiveId" clId="{77665390-44EC-489B-98A6-F80A6151A9EB}" dt="2023-07-03T10:51:56.834" v="0" actId="680"/>
          <pc:sldLayoutMkLst>
            <pc:docMk/>
            <pc:sldMasterMk cId="137943301" sldId="2147483648"/>
            <pc:sldLayoutMk cId="2487306821" sldId="214748364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7/17/2023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213583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7/17/2023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090141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7/17/2023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214912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7/17/2023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802984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7/17/2023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4691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7/17/2023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6062799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7/17/2023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352415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7/17/2023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428671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7/17/2023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92687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7/17/2023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04570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7/17/2023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505782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smtClean="0"/>
              <a:t>7/17/2023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1871401809"/>
      </p:ext>
    </p:extLst>
  </p:cSld>
  <p:clrMap bg1="dk1" tx1="lt1" bg2="dk2" tx2="lt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0A879-44B4-D4B3-B779-035CE9DED29E}"/>
              </a:ext>
            </a:extLst>
          </p:cNvPr>
          <p:cNvSpPr>
            <a:spLocks noGrp="1"/>
          </p:cNvSpPr>
          <p:nvPr>
            <p:ph type="ctrTitle"/>
          </p:nvPr>
        </p:nvSpPr>
        <p:spPr>
          <a:xfrm>
            <a:off x="0" y="471948"/>
            <a:ext cx="11916697" cy="1858297"/>
          </a:xfrm>
        </p:spPr>
        <p:txBody>
          <a:bodyPr>
            <a:normAutofit fontScale="90000"/>
          </a:bodyPr>
          <a:lstStyle/>
          <a:p>
            <a:br>
              <a:rPr lang="en-GB" dirty="0"/>
            </a:br>
            <a:r>
              <a:rPr lang="en-GB" sz="4400" dirty="0">
                <a:latin typeface="Arial" panose="020B0604020202020204" pitchFamily="34" charset="0"/>
                <a:cs typeface="Arial" panose="020B0604020202020204" pitchFamily="34" charset="0"/>
              </a:rPr>
              <a:t>UNIVERSITY OF WALES TRINITY SAINT DAVID</a:t>
            </a:r>
            <a:br>
              <a:rPr lang="en-GB" sz="4400" dirty="0">
                <a:latin typeface="Arial" panose="020B0604020202020204" pitchFamily="34" charset="0"/>
                <a:cs typeface="Arial" panose="020B0604020202020204" pitchFamily="34" charset="0"/>
              </a:rPr>
            </a:br>
            <a:br>
              <a:rPr lang="en-GB" sz="4400" dirty="0">
                <a:latin typeface="Arial" panose="020B0604020202020204" pitchFamily="34" charset="0"/>
                <a:cs typeface="Arial" panose="020B0604020202020204" pitchFamily="34" charset="0"/>
              </a:rPr>
            </a:br>
            <a:r>
              <a:rPr lang="en-GB" sz="4400" dirty="0">
                <a:latin typeface="Arial" panose="020B0604020202020204" pitchFamily="34" charset="0"/>
                <a:cs typeface="Arial" panose="020B0604020202020204" pitchFamily="34" charset="0"/>
              </a:rPr>
              <a:t>BUSINESS PLAN</a:t>
            </a:r>
          </a:p>
        </p:txBody>
      </p:sp>
      <p:sp>
        <p:nvSpPr>
          <p:cNvPr id="3" name="Subtitle 2">
            <a:extLst>
              <a:ext uri="{FF2B5EF4-FFF2-40B4-BE49-F238E27FC236}">
                <a16:creationId xmlns:a16="http://schemas.microsoft.com/office/drawing/2014/main" id="{AF8E4721-E44E-850D-D93A-6BD0F8A89B10}"/>
              </a:ext>
            </a:extLst>
          </p:cNvPr>
          <p:cNvSpPr>
            <a:spLocks noGrp="1"/>
          </p:cNvSpPr>
          <p:nvPr>
            <p:ph type="subTitle" idx="1"/>
          </p:nvPr>
        </p:nvSpPr>
        <p:spPr>
          <a:xfrm>
            <a:off x="1524000" y="2969343"/>
            <a:ext cx="9144000" cy="3696928"/>
          </a:xfrm>
        </p:spPr>
        <p:txBody>
          <a:bodyPr>
            <a:normAutofit/>
          </a:bodyPr>
          <a:lstStyle/>
          <a:p>
            <a:pPr algn="just"/>
            <a:r>
              <a:rPr lang="en-GB" sz="2000" dirty="0">
                <a:latin typeface="Arial" panose="020B0604020202020204" pitchFamily="34" charset="0"/>
                <a:cs typeface="Arial" panose="020B0604020202020204" pitchFamily="34" charset="0"/>
              </a:rPr>
              <a:t>STUDENT NAME:          STELA GEORGIEVA                              </a:t>
            </a:r>
          </a:p>
          <a:p>
            <a:pPr algn="just"/>
            <a:r>
              <a:rPr lang="en-GB" sz="2000" dirty="0">
                <a:latin typeface="Arial" panose="020B0604020202020204" pitchFamily="34" charset="0"/>
                <a:cs typeface="Arial" panose="020B0604020202020204" pitchFamily="34" charset="0"/>
              </a:rPr>
              <a:t>STUDENT ID NUMBER: 2118350	                                                    </a:t>
            </a:r>
          </a:p>
          <a:p>
            <a:pPr algn="just"/>
            <a:r>
              <a:rPr lang="en-GB" sz="2000" dirty="0">
                <a:latin typeface="Arial" panose="020B0604020202020204" pitchFamily="34" charset="0"/>
                <a:cs typeface="Arial" panose="020B0604020202020204" pitchFamily="34" charset="0"/>
              </a:rPr>
              <a:t>PROGRAM:	               BA BUSINESS MANAGEMENT</a:t>
            </a:r>
          </a:p>
          <a:p>
            <a:pPr algn="just"/>
            <a:r>
              <a:rPr lang="en-GB" sz="2000" dirty="0">
                <a:latin typeface="Arial" panose="020B0604020202020204" pitchFamily="34" charset="0"/>
                <a:cs typeface="Arial" panose="020B0604020202020204" pitchFamily="34" charset="0"/>
              </a:rPr>
              <a:t>MODULE:	               ENTREPRENEURSHIP</a:t>
            </a:r>
          </a:p>
          <a:p>
            <a:pPr algn="just"/>
            <a:r>
              <a:rPr lang="en-GB" sz="2000" dirty="0">
                <a:latin typeface="Arial" panose="020B0604020202020204" pitchFamily="34" charset="0"/>
                <a:cs typeface="Arial" panose="020B0604020202020204" pitchFamily="34" charset="0"/>
              </a:rPr>
              <a:t>MODULE CODE:	  LCBB5001</a:t>
            </a:r>
          </a:p>
          <a:p>
            <a:pPr algn="just"/>
            <a:r>
              <a:rPr lang="en-GB" sz="2000" dirty="0">
                <a:latin typeface="Arial" panose="020B0604020202020204" pitchFamily="34" charset="0"/>
                <a:cs typeface="Arial" panose="020B0604020202020204" pitchFamily="34" charset="0"/>
              </a:rPr>
              <a:t>LECTURER:	               VASILIOS TAVLARIDIS              </a:t>
            </a:r>
          </a:p>
          <a:p>
            <a:pPr algn="just"/>
            <a:r>
              <a:rPr lang="en-GB" sz="2000" dirty="0">
                <a:latin typeface="Arial" panose="020B0604020202020204" pitchFamily="34" charset="0"/>
                <a:cs typeface="Arial" panose="020B0604020202020204" pitchFamily="34" charset="0"/>
              </a:rPr>
              <a:t>ASSIGNMENT TITLE:     ASSESSMENT COMPONENT 2: PRESENTATION </a:t>
            </a:r>
          </a:p>
        </p:txBody>
      </p:sp>
    </p:spTree>
    <p:extLst>
      <p:ext uri="{BB962C8B-B14F-4D97-AF65-F5344CB8AC3E}">
        <p14:creationId xmlns:p14="http://schemas.microsoft.com/office/powerpoint/2010/main" val="1782649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012DEB-EF97-FDE3-8ADC-6928BF869906}"/>
              </a:ext>
            </a:extLst>
          </p:cNvPr>
          <p:cNvSpPr>
            <a:spLocks noGrp="1"/>
          </p:cNvSpPr>
          <p:nvPr>
            <p:ph type="ctrTitle"/>
          </p:nvPr>
        </p:nvSpPr>
        <p:spPr>
          <a:xfrm>
            <a:off x="640080" y="325369"/>
            <a:ext cx="4368602" cy="1956841"/>
          </a:xfrm>
        </p:spPr>
        <p:txBody>
          <a:bodyPr vert="horz" lIns="91440" tIns="45720" rIns="91440" bIns="45720" rtlCol="0" anchor="b">
            <a:normAutofit/>
          </a:bodyPr>
          <a:lstStyle/>
          <a:p>
            <a:pPr algn="l"/>
            <a:r>
              <a:rPr lang="en-US" sz="5400"/>
              <a:t>Business plan</a:t>
            </a:r>
          </a:p>
        </p:txBody>
      </p:sp>
      <p:sp>
        <p:nvSpPr>
          <p:cNvPr id="2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8C50D53C-F034-5552-5578-2F3C56E5D85D}"/>
              </a:ext>
            </a:extLst>
          </p:cNvPr>
          <p:cNvSpPr>
            <a:spLocks noGrp="1"/>
          </p:cNvSpPr>
          <p:nvPr>
            <p:ph type="subTitle" idx="1"/>
          </p:nvPr>
        </p:nvSpPr>
        <p:spPr>
          <a:xfrm>
            <a:off x="127820" y="2910065"/>
            <a:ext cx="5771536" cy="3283501"/>
          </a:xfrm>
        </p:spPr>
        <p:txBody>
          <a:bodyPr vert="horz" lIns="91440" tIns="45720" rIns="91440" bIns="45720" rtlCol="0">
            <a:normAutofit/>
          </a:bodyPr>
          <a:lstStyle/>
          <a:p>
            <a:pPr indent="-228600" algn="l">
              <a:buFont typeface="Arial" panose="020B0604020202020204" pitchFamily="34" charset="0"/>
              <a:buChar char="•"/>
            </a:pPr>
            <a:r>
              <a:rPr lang="en-US" sz="2200" dirty="0"/>
              <a:t>TITLE:                      DS DRYWALLING SOLUTION</a:t>
            </a:r>
          </a:p>
          <a:p>
            <a:pPr indent="-228600" algn="l">
              <a:buFont typeface="Arial" panose="020B0604020202020204" pitchFamily="34" charset="0"/>
              <a:buChar char="•"/>
            </a:pPr>
            <a:r>
              <a:rPr lang="en-US" sz="2200" dirty="0"/>
              <a:t>NAME:                     STELA GEORGIEVA </a:t>
            </a:r>
          </a:p>
          <a:p>
            <a:pPr indent="-228600" algn="l">
              <a:buFont typeface="Arial" panose="020B0604020202020204" pitchFamily="34" charset="0"/>
              <a:buChar char="•"/>
            </a:pPr>
            <a:r>
              <a:rPr lang="en-US" sz="2200" dirty="0"/>
              <a:t>ID NUMBER:            2118350</a:t>
            </a:r>
          </a:p>
          <a:p>
            <a:pPr indent="-228600" algn="l">
              <a:buFont typeface="Arial" panose="020B0604020202020204" pitchFamily="34" charset="0"/>
              <a:buChar char="•"/>
            </a:pPr>
            <a:r>
              <a:rPr lang="en-US" sz="2200" dirty="0"/>
              <a:t>LECTURER  NAME: VASILIOS TAVLARIDIS </a:t>
            </a:r>
          </a:p>
          <a:p>
            <a:pPr indent="-228600" algn="l">
              <a:buFont typeface="Arial" panose="020B0604020202020204" pitchFamily="34" charset="0"/>
              <a:buChar char="•"/>
            </a:pPr>
            <a:endParaRPr lang="en-US" sz="2200" dirty="0"/>
          </a:p>
        </p:txBody>
      </p:sp>
      <p:pic>
        <p:nvPicPr>
          <p:cNvPr id="14" name="Picture 4" descr="Person writing on a notepad">
            <a:extLst>
              <a:ext uri="{FF2B5EF4-FFF2-40B4-BE49-F238E27FC236}">
                <a16:creationId xmlns:a16="http://schemas.microsoft.com/office/drawing/2014/main" id="{E72F089F-3357-60AE-A6F5-BD4564330992}"/>
              </a:ext>
            </a:extLst>
          </p:cNvPr>
          <p:cNvPicPr>
            <a:picLocks noChangeAspect="1"/>
          </p:cNvPicPr>
          <p:nvPr/>
        </p:nvPicPr>
        <p:blipFill rotWithShape="1">
          <a:blip r:embed="rId2"/>
          <a:srcRect l="10255" r="10255"/>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008225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146F2-3D4F-98CE-4386-E3B7886279CF}"/>
              </a:ext>
            </a:extLst>
          </p:cNvPr>
          <p:cNvSpPr>
            <a:spLocks noGrp="1"/>
          </p:cNvSpPr>
          <p:nvPr>
            <p:ph type="ctrTitle"/>
          </p:nvPr>
        </p:nvSpPr>
        <p:spPr>
          <a:xfrm>
            <a:off x="5354955" y="552182"/>
            <a:ext cx="5998840" cy="922657"/>
          </a:xfrm>
          <a:noFill/>
        </p:spPr>
        <p:txBody>
          <a:bodyPr>
            <a:normAutofit/>
          </a:bodyPr>
          <a:lstStyle/>
          <a:p>
            <a:pPr algn="l"/>
            <a:r>
              <a:rPr lang="en-GB" sz="4000" dirty="0">
                <a:latin typeface="Arial" panose="020B0604020202020204" pitchFamily="34" charset="0"/>
                <a:cs typeface="Arial" panose="020B0604020202020204" pitchFamily="34" charset="0"/>
              </a:rPr>
              <a:t>INTRODUCING</a:t>
            </a:r>
          </a:p>
        </p:txBody>
      </p:sp>
      <p:sp>
        <p:nvSpPr>
          <p:cNvPr id="3" name="Subtitle 2">
            <a:extLst>
              <a:ext uri="{FF2B5EF4-FFF2-40B4-BE49-F238E27FC236}">
                <a16:creationId xmlns:a16="http://schemas.microsoft.com/office/drawing/2014/main" id="{E9339B3D-8F3E-38C9-3C4E-700CE61B7892}"/>
              </a:ext>
            </a:extLst>
          </p:cNvPr>
          <p:cNvSpPr>
            <a:spLocks noGrp="1"/>
          </p:cNvSpPr>
          <p:nvPr>
            <p:ph type="subTitle" idx="1"/>
          </p:nvPr>
        </p:nvSpPr>
        <p:spPr>
          <a:xfrm>
            <a:off x="5354955" y="2027021"/>
            <a:ext cx="5998840" cy="4107079"/>
          </a:xfrm>
          <a:noFill/>
        </p:spPr>
        <p:txBody>
          <a:bodyPr>
            <a:noAutofit/>
          </a:bodyPr>
          <a:lstStyle/>
          <a:p>
            <a:pPr algn="l"/>
            <a:r>
              <a:rPr lang="en-GB" dirty="0">
                <a:effectLst/>
                <a:latin typeface="Arial" panose="020B0604020202020204" pitchFamily="34" charset="0"/>
                <a:ea typeface="Arial" panose="020B0604020202020204" pitchFamily="34" charset="0"/>
                <a:cs typeface="Times New Roman" panose="02020603050405020304" pitchFamily="18" charset="0"/>
              </a:rPr>
              <a:t>DS Drywalling Solution is </a:t>
            </a:r>
            <a:r>
              <a:rPr lang="en-GB" dirty="0">
                <a:latin typeface="Arial" panose="020B0604020202020204" pitchFamily="34" charset="0"/>
                <a:ea typeface="Arial" panose="020B0604020202020204" pitchFamily="34" charset="0"/>
                <a:cs typeface="Times New Roman" panose="02020603050405020304" pitchFamily="18" charset="0"/>
              </a:rPr>
              <a:t>a renovating company based in </a:t>
            </a:r>
            <a:r>
              <a:rPr lang="en-GB" dirty="0">
                <a:effectLst/>
                <a:latin typeface="Arial" panose="020B0604020202020204" pitchFamily="34" charset="0"/>
                <a:ea typeface="Arial" panose="020B0604020202020204" pitchFamily="34" charset="0"/>
                <a:cs typeface="Times New Roman" panose="02020603050405020304" pitchFamily="18" charset="0"/>
              </a:rPr>
              <a:t>Nottingham. Our aim is to provide stunning renovations at reasonable prices that raise the charm and value of the homes. Our team is formed up of skilled specialists with experience in design, construction, and project management, among other areas of home improvement. We have committed ourselves to providing exceptional results that go above and beyond client expectations.</a:t>
            </a:r>
            <a:endParaRPr lang="en-GB" dirty="0"/>
          </a:p>
        </p:txBody>
      </p:sp>
      <p:pic>
        <p:nvPicPr>
          <p:cNvPr id="9" name="Picture 8">
            <a:extLst>
              <a:ext uri="{FF2B5EF4-FFF2-40B4-BE49-F238E27FC236}">
                <a16:creationId xmlns:a16="http://schemas.microsoft.com/office/drawing/2014/main" id="{F04563B1-CEFB-D492-9331-5885674E6AEA}"/>
              </a:ext>
            </a:extLst>
          </p:cNvPr>
          <p:cNvPicPr>
            <a:picLocks noChangeAspect="1"/>
          </p:cNvPicPr>
          <p:nvPr/>
        </p:nvPicPr>
        <p:blipFill rotWithShape="1">
          <a:blip r:embed="rId2"/>
          <a:srcRect l="48861" r="5817"/>
          <a:stretch/>
        </p:blipFill>
        <p:spPr>
          <a:xfrm>
            <a:off x="20" y="10"/>
            <a:ext cx="4992985" cy="6857990"/>
          </a:xfrm>
          <a:prstGeom prst="rect">
            <a:avLst/>
          </a:prstGeom>
        </p:spPr>
      </p:pic>
    </p:spTree>
    <p:extLst>
      <p:ext uri="{BB962C8B-B14F-4D97-AF65-F5344CB8AC3E}">
        <p14:creationId xmlns:p14="http://schemas.microsoft.com/office/powerpoint/2010/main" val="70959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53C66-5965-C097-CFE2-B57B9FC81FCA}"/>
              </a:ext>
            </a:extLst>
          </p:cNvPr>
          <p:cNvSpPr>
            <a:spLocks noGrp="1"/>
          </p:cNvSpPr>
          <p:nvPr>
            <p:ph type="title"/>
          </p:nvPr>
        </p:nvSpPr>
        <p:spPr>
          <a:xfrm>
            <a:off x="838201" y="365125"/>
            <a:ext cx="5251316" cy="1807305"/>
          </a:xfrm>
        </p:spPr>
        <p:txBody>
          <a:bodyPr>
            <a:normAutofit/>
          </a:bodyPr>
          <a:lstStyle/>
          <a:p>
            <a:r>
              <a:rPr lang="en-GB" sz="4000" dirty="0">
                <a:latin typeface="Arial" panose="020B0604020202020204" pitchFamily="34" charset="0"/>
                <a:cs typeface="Arial" panose="020B0604020202020204" pitchFamily="34" charset="0"/>
              </a:rPr>
              <a:t>THE BUSINESS IDEA</a:t>
            </a:r>
          </a:p>
        </p:txBody>
      </p:sp>
      <p:sp>
        <p:nvSpPr>
          <p:cNvPr id="37" name="Content Placeholder 2">
            <a:extLst>
              <a:ext uri="{FF2B5EF4-FFF2-40B4-BE49-F238E27FC236}">
                <a16:creationId xmlns:a16="http://schemas.microsoft.com/office/drawing/2014/main" id="{CF634487-0B8E-621E-41E8-7E787AF68FBA}"/>
              </a:ext>
            </a:extLst>
          </p:cNvPr>
          <p:cNvSpPr>
            <a:spLocks noGrp="1"/>
          </p:cNvSpPr>
          <p:nvPr>
            <p:ph idx="1"/>
          </p:nvPr>
        </p:nvSpPr>
        <p:spPr>
          <a:xfrm>
            <a:off x="838200" y="2333297"/>
            <a:ext cx="4619621" cy="3843666"/>
          </a:xfrm>
        </p:spPr>
        <p:txBody>
          <a:bodyPr>
            <a:normAutofit/>
          </a:bodyPr>
          <a:lstStyle/>
          <a:p>
            <a:pPr marL="0" indent="0">
              <a:buNone/>
            </a:pPr>
            <a:r>
              <a:rPr lang="en-GB" sz="2400" dirty="0">
                <a:latin typeface="Arial" panose="020B0604020202020204" pitchFamily="34" charset="0"/>
                <a:cs typeface="Arial" panose="020B0604020202020204" pitchFamily="34" charset="0"/>
              </a:rPr>
              <a:t>The overview of the company is to offer a wide- range and excellent renovation services for residential homes. Our mission is to assist homeowners in transforming their homes into modern, useful, and visually beautiful homes that suit their individual needs and preferences.</a:t>
            </a:r>
          </a:p>
        </p:txBody>
      </p:sp>
      <p:pic>
        <p:nvPicPr>
          <p:cNvPr id="41" name="Picture 38" descr="A midsection of a person holding a miniature house">
            <a:extLst>
              <a:ext uri="{FF2B5EF4-FFF2-40B4-BE49-F238E27FC236}">
                <a16:creationId xmlns:a16="http://schemas.microsoft.com/office/drawing/2014/main" id="{FEB9687C-2674-88FC-871A-3C615A214A47}"/>
              </a:ext>
            </a:extLst>
          </p:cNvPr>
          <p:cNvPicPr>
            <a:picLocks noChangeAspect="1"/>
          </p:cNvPicPr>
          <p:nvPr/>
        </p:nvPicPr>
        <p:blipFill rotWithShape="1">
          <a:blip r:embed="rId2"/>
          <a:srcRect l="23447" r="21776"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150319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71927-602E-606A-3456-C5F9E3E3B865}"/>
              </a:ext>
            </a:extLst>
          </p:cNvPr>
          <p:cNvSpPr>
            <a:spLocks noGrp="1"/>
          </p:cNvSpPr>
          <p:nvPr>
            <p:ph type="ctrTitle"/>
          </p:nvPr>
        </p:nvSpPr>
        <p:spPr>
          <a:xfrm>
            <a:off x="836676" y="557190"/>
            <a:ext cx="4899039" cy="1320772"/>
          </a:xfrm>
          <a:noFill/>
        </p:spPr>
        <p:txBody>
          <a:bodyPr>
            <a:normAutofit/>
          </a:bodyPr>
          <a:lstStyle/>
          <a:p>
            <a:pPr algn="l"/>
            <a:r>
              <a:rPr lang="en-GB" sz="4000" dirty="0">
                <a:latin typeface="Arial" panose="020B0604020202020204" pitchFamily="34" charset="0"/>
                <a:cs typeface="Arial" panose="020B0604020202020204" pitchFamily="34" charset="0"/>
              </a:rPr>
              <a:t>SERVICES </a:t>
            </a:r>
          </a:p>
        </p:txBody>
      </p:sp>
      <p:sp>
        <p:nvSpPr>
          <p:cNvPr id="3" name="Subtitle 2">
            <a:extLst>
              <a:ext uri="{FF2B5EF4-FFF2-40B4-BE49-F238E27FC236}">
                <a16:creationId xmlns:a16="http://schemas.microsoft.com/office/drawing/2014/main" id="{410FD196-0343-CC2E-A972-3DD6A55A6F4B}"/>
              </a:ext>
            </a:extLst>
          </p:cNvPr>
          <p:cNvSpPr>
            <a:spLocks noGrp="1"/>
          </p:cNvSpPr>
          <p:nvPr>
            <p:ph type="subTitle" idx="1"/>
          </p:nvPr>
        </p:nvSpPr>
        <p:spPr>
          <a:xfrm>
            <a:off x="836676" y="2143433"/>
            <a:ext cx="4899039" cy="3985654"/>
          </a:xfrm>
          <a:noFill/>
        </p:spPr>
        <p:txBody>
          <a:bodyPr>
            <a:noAutofit/>
          </a:bodyPr>
          <a:lstStyle/>
          <a:p>
            <a:pPr algn="l"/>
            <a:r>
              <a:rPr lang="en-GB" dirty="0">
                <a:effectLst/>
                <a:latin typeface="Arial" panose="020B0604020202020204" pitchFamily="34" charset="0"/>
                <a:ea typeface="Arial" panose="020B0604020202020204" pitchFamily="34" charset="0"/>
                <a:cs typeface="Arial" panose="020B0604020202020204" pitchFamily="34" charset="0"/>
              </a:rPr>
              <a:t>Services Offered: House renovation businesses offer a wide range of services to cater to various customer needs. </a:t>
            </a:r>
            <a:r>
              <a:rPr lang="en-GB" dirty="0">
                <a:latin typeface="Arial" panose="020B0604020202020204" pitchFamily="34" charset="0"/>
                <a:cs typeface="Arial" panose="020B0604020202020204" pitchFamily="34" charset="0"/>
              </a:rPr>
              <a:t>Our company will provide a wide range of services with the help of qualified contractors we are offering our customers the high experienced and trained professionals who can offer a full range of services :</a:t>
            </a:r>
          </a:p>
        </p:txBody>
      </p:sp>
      <p:pic>
        <p:nvPicPr>
          <p:cNvPr id="42" name="Picture 41">
            <a:extLst>
              <a:ext uri="{FF2B5EF4-FFF2-40B4-BE49-F238E27FC236}">
                <a16:creationId xmlns:a16="http://schemas.microsoft.com/office/drawing/2014/main" id="{FDF74FD5-E9EE-1ADB-B493-41F70FF057C9}"/>
              </a:ext>
            </a:extLst>
          </p:cNvPr>
          <p:cNvPicPr>
            <a:picLocks noChangeAspect="1"/>
          </p:cNvPicPr>
          <p:nvPr/>
        </p:nvPicPr>
        <p:blipFill rotWithShape="1">
          <a:blip r:embed="rId2"/>
          <a:srcRect l="23992" r="16579" b="-1"/>
          <a:stretch/>
        </p:blipFill>
        <p:spPr>
          <a:xfrm>
            <a:off x="6095999" y="10"/>
            <a:ext cx="6105655" cy="6857990"/>
          </a:xfrm>
          <a:prstGeom prst="rect">
            <a:avLst/>
          </a:prstGeom>
        </p:spPr>
      </p:pic>
    </p:spTree>
    <p:extLst>
      <p:ext uri="{BB962C8B-B14F-4D97-AF65-F5344CB8AC3E}">
        <p14:creationId xmlns:p14="http://schemas.microsoft.com/office/powerpoint/2010/main" val="693757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8" name="Picture 17" descr="High angle view of a rolled paper, brown notebook, and black notepad on a wooden table">
            <a:extLst>
              <a:ext uri="{FF2B5EF4-FFF2-40B4-BE49-F238E27FC236}">
                <a16:creationId xmlns:a16="http://schemas.microsoft.com/office/drawing/2014/main" id="{0288F758-E961-35F1-5C9E-585274F8772C}"/>
              </a:ext>
            </a:extLst>
          </p:cNvPr>
          <p:cNvPicPr>
            <a:picLocks noChangeAspect="1"/>
          </p:cNvPicPr>
          <p:nvPr/>
        </p:nvPicPr>
        <p:blipFill rotWithShape="1">
          <a:blip r:embed="rId2">
            <a:alphaModFix amt="50000"/>
          </a:blip>
          <a:srcRect t="6998" b="8732"/>
          <a:stretch/>
        </p:blipFill>
        <p:spPr>
          <a:xfrm>
            <a:off x="20" y="1"/>
            <a:ext cx="12191980" cy="6857999"/>
          </a:xfrm>
          <a:prstGeom prst="rect">
            <a:avLst/>
          </a:prstGeom>
        </p:spPr>
      </p:pic>
      <p:sp>
        <p:nvSpPr>
          <p:cNvPr id="2" name="Title 1">
            <a:extLst>
              <a:ext uri="{FF2B5EF4-FFF2-40B4-BE49-F238E27FC236}">
                <a16:creationId xmlns:a16="http://schemas.microsoft.com/office/drawing/2014/main" id="{EF7CCB5E-DB7A-30A7-BCE5-513A8766FF3F}"/>
              </a:ext>
            </a:extLst>
          </p:cNvPr>
          <p:cNvSpPr>
            <a:spLocks noGrp="1"/>
          </p:cNvSpPr>
          <p:nvPr>
            <p:ph type="ctrTitle"/>
          </p:nvPr>
        </p:nvSpPr>
        <p:spPr>
          <a:xfrm>
            <a:off x="1524000" y="1122362"/>
            <a:ext cx="9144000" cy="657277"/>
          </a:xfrm>
        </p:spPr>
        <p:txBody>
          <a:bodyPr>
            <a:normAutofit fontScale="90000"/>
          </a:bodyPr>
          <a:lstStyle/>
          <a:p>
            <a:r>
              <a:rPr lang="en-GB" sz="4400" dirty="0">
                <a:solidFill>
                  <a:srgbClr val="FFFFFF"/>
                </a:solidFill>
                <a:latin typeface="Arial" panose="020B0604020202020204" pitchFamily="34" charset="0"/>
                <a:cs typeface="Arial" panose="020B0604020202020204" pitchFamily="34" charset="0"/>
              </a:rPr>
              <a:t>LEGAL FORMAT </a:t>
            </a:r>
            <a:br>
              <a:rPr lang="en-GB" dirty="0">
                <a:solidFill>
                  <a:srgbClr val="FFFFFF"/>
                </a:solidFill>
              </a:rPr>
            </a:br>
            <a:endParaRPr lang="en-GB" dirty="0">
              <a:solidFill>
                <a:srgbClr val="FFFFFF"/>
              </a:solidFill>
            </a:endParaRPr>
          </a:p>
        </p:txBody>
      </p:sp>
      <p:sp>
        <p:nvSpPr>
          <p:cNvPr id="3" name="Subtitle 2">
            <a:extLst>
              <a:ext uri="{FF2B5EF4-FFF2-40B4-BE49-F238E27FC236}">
                <a16:creationId xmlns:a16="http://schemas.microsoft.com/office/drawing/2014/main" id="{7F73833A-2041-1153-AE9E-9D322A52A278}"/>
              </a:ext>
            </a:extLst>
          </p:cNvPr>
          <p:cNvSpPr>
            <a:spLocks noGrp="1"/>
          </p:cNvSpPr>
          <p:nvPr>
            <p:ph type="subTitle" idx="1"/>
          </p:nvPr>
        </p:nvSpPr>
        <p:spPr>
          <a:xfrm>
            <a:off x="1524000" y="1356852"/>
            <a:ext cx="9144000" cy="3900947"/>
          </a:xfrm>
        </p:spPr>
        <p:txBody>
          <a:bodyPr>
            <a:noAutofit/>
          </a:bodyPr>
          <a:lstStyle/>
          <a:p>
            <a:pPr marL="285750" indent="-285750" algn="just">
              <a:buFont typeface="Arial" panose="020B0604020202020204" pitchFamily="34" charset="0"/>
              <a:buChar char="•"/>
            </a:pPr>
            <a:r>
              <a:rPr lang="en-GB" dirty="0">
                <a:solidFill>
                  <a:srgbClr val="FFFFFF"/>
                </a:solidFill>
                <a:effectLst/>
                <a:latin typeface="Arial" panose="020B0604020202020204" pitchFamily="34" charset="0"/>
                <a:ea typeface="Calibri" panose="020F0502020204030204" pitchFamily="34" charset="0"/>
                <a:cs typeface="Arial" panose="020B0604020202020204" pitchFamily="34" charset="0"/>
              </a:rPr>
              <a:t>The company is a registered as Limited Liability Company located in Nottingham. </a:t>
            </a:r>
            <a:r>
              <a:rPr lang="en-GB" dirty="0">
                <a:solidFill>
                  <a:srgbClr val="FFFFFF"/>
                </a:solidFill>
                <a:latin typeface="Arial" panose="020B0604020202020204" pitchFamily="34" charset="0"/>
                <a:ea typeface="Calibri" panose="020F0502020204030204" pitchFamily="34" charset="0"/>
                <a:cs typeface="Arial" panose="020B0604020202020204" pitchFamily="34" charset="0"/>
              </a:rPr>
              <a:t>A limited company (LC), additionally referred to as a limited liability company, is a type of business organisation in which the owners' assets and income are separate from the company's assets and income</a:t>
            </a:r>
            <a:r>
              <a:rPr lang="en-GB" dirty="0">
                <a:solidFill>
                  <a:srgbClr val="FFFFFF"/>
                </a:solidFill>
                <a:latin typeface="Arial" panose="020B0604020202020204" pitchFamily="34" charset="0"/>
                <a:cs typeface="Arial" panose="020B0604020202020204" pitchFamily="34" charset="0"/>
              </a:rPr>
              <a:t> (Hayes, 2022)</a:t>
            </a:r>
            <a:r>
              <a:rPr lang="en-GB" dirty="0">
                <a:solidFill>
                  <a:srgbClr val="FFFFFF"/>
                </a:solidFill>
                <a:latin typeface="Arial" panose="020B0604020202020204" pitchFamily="34" charset="0"/>
                <a:ea typeface="Calibri" panose="020F0502020204030204" pitchFamily="34" charset="0"/>
                <a:cs typeface="Arial" panose="020B0604020202020204" pitchFamily="34" charset="0"/>
              </a:rPr>
              <a:t>.</a:t>
            </a:r>
            <a:endParaRPr lang="en-GB" dirty="0">
              <a:solidFill>
                <a:srgbClr val="FFFFFF"/>
              </a:solidFill>
              <a:effectLst/>
              <a:latin typeface="Arial" panose="020B0604020202020204" pitchFamily="34" charset="0"/>
              <a:ea typeface="Calibri" panose="020F0502020204030204" pitchFamily="34" charset="0"/>
              <a:cs typeface="Arial" panose="020B0604020202020204" pitchFamily="34" charset="0"/>
            </a:endParaRPr>
          </a:p>
          <a:p>
            <a:pPr marL="285750" indent="-285750" algn="just">
              <a:buFont typeface="Arial" panose="020B0604020202020204" pitchFamily="34" charset="0"/>
              <a:buChar char="•"/>
            </a:pPr>
            <a:r>
              <a:rPr lang="en-GB" dirty="0">
                <a:solidFill>
                  <a:srgbClr val="FFFFFF"/>
                </a:solidFill>
                <a:latin typeface="Arial" panose="020B0604020202020204" pitchFamily="34" charset="0"/>
                <a:ea typeface="Arial" panose="020B0604020202020204" pitchFamily="34" charset="0"/>
                <a:cs typeface="Arial" panose="020B0604020202020204" pitchFamily="34" charset="0"/>
              </a:rPr>
              <a:t>Because of its limited liability, the main advantage of a limited company is the separation of assets and income from the business, owners, and investors. As a result, if a business fails, shareholders will experience losses equal to their first investment and nothing more; creditors or other stakeholders will not be able to take away owner’s personal property or income. Investors are more willing to risk capital due to limited liability because their losses are additionally limited</a:t>
            </a:r>
            <a:r>
              <a:rPr lang="en-GB" dirty="0">
                <a:solidFill>
                  <a:srgbClr val="FFFFFF"/>
                </a:solidFill>
                <a:latin typeface="Arial" panose="020B0604020202020204" pitchFamily="34" charset="0"/>
                <a:cs typeface="Arial" panose="020B0604020202020204" pitchFamily="34" charset="0"/>
              </a:rPr>
              <a:t> (Townley, 2018)</a:t>
            </a:r>
            <a:r>
              <a:rPr lang="en-GB" dirty="0">
                <a:solidFill>
                  <a:srgbClr val="FFFFFF"/>
                </a:solidFill>
                <a:latin typeface="Arial" panose="020B0604020202020204" pitchFamily="34" charset="0"/>
                <a:ea typeface="Arial" panose="020B0604020202020204" pitchFamily="34" charset="0"/>
                <a:cs typeface="Arial" panose="020B0604020202020204" pitchFamily="34" charset="0"/>
              </a:rPr>
              <a:t>. </a:t>
            </a:r>
            <a:endParaRPr lang="en-GB"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3990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wd">
                                    <p:tmPct val="15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000"/>
                                  </p:stCondLst>
                                  <p:iterate type="wd">
                                    <p:tmPct val="15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Working space background">
            <a:extLst>
              <a:ext uri="{FF2B5EF4-FFF2-40B4-BE49-F238E27FC236}">
                <a16:creationId xmlns:a16="http://schemas.microsoft.com/office/drawing/2014/main" id="{22B33677-FF3A-422C-2471-8686D6962F03}"/>
              </a:ext>
            </a:extLst>
          </p:cNvPr>
          <p:cNvPicPr>
            <a:picLocks noChangeAspect="1"/>
          </p:cNvPicPr>
          <p:nvPr/>
        </p:nvPicPr>
        <p:blipFill rotWithShape="1">
          <a:blip r:embed="rId2">
            <a:alphaModFix amt="60000"/>
          </a:blip>
          <a:srcRect t="5743" b="9987"/>
          <a:stretch/>
        </p:blipFill>
        <p:spPr>
          <a:xfrm>
            <a:off x="-1" y="10"/>
            <a:ext cx="12192001" cy="6857990"/>
          </a:xfrm>
          <a:prstGeom prst="rect">
            <a:avLst/>
          </a:prstGeom>
        </p:spPr>
      </p:pic>
      <p:sp>
        <p:nvSpPr>
          <p:cNvPr id="2" name="Title 1">
            <a:extLst>
              <a:ext uri="{FF2B5EF4-FFF2-40B4-BE49-F238E27FC236}">
                <a16:creationId xmlns:a16="http://schemas.microsoft.com/office/drawing/2014/main" id="{F63D2F1A-1D96-BCAB-7225-7FB4E06B03B1}"/>
              </a:ext>
            </a:extLst>
          </p:cNvPr>
          <p:cNvSpPr>
            <a:spLocks noGrp="1"/>
          </p:cNvSpPr>
          <p:nvPr>
            <p:ph type="title"/>
          </p:nvPr>
        </p:nvSpPr>
        <p:spPr>
          <a:xfrm>
            <a:off x="68826" y="557189"/>
            <a:ext cx="3982064" cy="1635405"/>
          </a:xfrm>
        </p:spPr>
        <p:txBody>
          <a:bodyPr>
            <a:normAutofit/>
          </a:bodyPr>
          <a:lstStyle/>
          <a:p>
            <a:r>
              <a:rPr lang="en-GB" sz="4000" dirty="0">
                <a:solidFill>
                  <a:srgbClr val="FFFFFF"/>
                </a:solidFill>
                <a:latin typeface="Arial" panose="020B0604020202020204" pitchFamily="34" charset="0"/>
                <a:cs typeface="Arial" panose="020B0604020202020204" pitchFamily="34" charset="0"/>
              </a:rPr>
              <a:t>MANAGEMENT</a:t>
            </a:r>
          </a:p>
        </p:txBody>
      </p:sp>
      <p:sp>
        <p:nvSpPr>
          <p:cNvPr id="3" name="Content Placeholder 2">
            <a:extLst>
              <a:ext uri="{FF2B5EF4-FFF2-40B4-BE49-F238E27FC236}">
                <a16:creationId xmlns:a16="http://schemas.microsoft.com/office/drawing/2014/main" id="{0CA547DE-E2C2-0008-683F-3AEC561A9D5A}"/>
              </a:ext>
            </a:extLst>
          </p:cNvPr>
          <p:cNvSpPr>
            <a:spLocks noGrp="1"/>
          </p:cNvSpPr>
          <p:nvPr>
            <p:ph idx="1"/>
          </p:nvPr>
        </p:nvSpPr>
        <p:spPr>
          <a:xfrm>
            <a:off x="4454013" y="0"/>
            <a:ext cx="7669161" cy="6857990"/>
          </a:xfrm>
        </p:spPr>
        <p:txBody>
          <a:bodyPr anchor="ctr">
            <a:noAutofit/>
          </a:bodyPr>
          <a:lstStyle/>
          <a:p>
            <a:pPr algn="just"/>
            <a:r>
              <a:rPr lang="en-GB" sz="2400" dirty="0">
                <a:solidFill>
                  <a:srgbClr val="FFFFFF"/>
                </a:solidFill>
                <a:latin typeface="Arial" panose="020B0604020202020204" pitchFamily="34" charset="0"/>
                <a:cs typeface="Arial" panose="020B0604020202020204" pitchFamily="34" charset="0"/>
              </a:rPr>
              <a:t>The organisation of the company will be led by Stela Georgieva. The management will be led by </a:t>
            </a:r>
            <a:r>
              <a:rPr lang="en-GB" sz="2400" dirty="0" err="1">
                <a:solidFill>
                  <a:srgbClr val="FFFFFF"/>
                </a:solidFill>
                <a:latin typeface="Arial" panose="020B0604020202020204" pitchFamily="34" charset="0"/>
                <a:cs typeface="Arial" panose="020B0604020202020204" pitchFamily="34" charset="0"/>
              </a:rPr>
              <a:t>Desislav</a:t>
            </a:r>
            <a:r>
              <a:rPr lang="en-GB" sz="2400" dirty="0">
                <a:solidFill>
                  <a:srgbClr val="FFFFFF"/>
                </a:solidFill>
                <a:latin typeface="Arial" panose="020B0604020202020204" pitchFamily="34" charset="0"/>
                <a:cs typeface="Arial" panose="020B0604020202020204" pitchFamily="34" charset="0"/>
              </a:rPr>
              <a:t> </a:t>
            </a:r>
            <a:r>
              <a:rPr lang="en-GB" sz="2400" dirty="0" err="1">
                <a:solidFill>
                  <a:srgbClr val="FFFFFF"/>
                </a:solidFill>
                <a:latin typeface="Arial" panose="020B0604020202020204" pitchFamily="34" charset="0"/>
                <a:cs typeface="Arial" panose="020B0604020202020204" pitchFamily="34" charset="0"/>
              </a:rPr>
              <a:t>Georgiev</a:t>
            </a:r>
            <a:r>
              <a:rPr lang="en-GB" sz="2400" dirty="0">
                <a:solidFill>
                  <a:srgbClr val="FFFFFF"/>
                </a:solidFill>
                <a:latin typeface="Arial" panose="020B0604020202020204" pitchFamily="34" charset="0"/>
                <a:cs typeface="Arial" panose="020B0604020202020204" pitchFamily="34" charset="0"/>
              </a:rPr>
              <a:t> who has 10 years of experience in the renovation industry. The team will include skilled tradespeople, such as carpenters, painters, and electricians. We will also establish relationships with reliable subcontractors for specialised tasks.</a:t>
            </a:r>
          </a:p>
          <a:p>
            <a:pPr marL="0" indent="0" algn="just">
              <a:buNone/>
            </a:pPr>
            <a:endParaRPr lang="en-GB" sz="2400" dirty="0">
              <a:solidFill>
                <a:srgbClr val="FFFFFF"/>
              </a:solidFill>
              <a:latin typeface="Arial" panose="020B0604020202020204" pitchFamily="34" charset="0"/>
              <a:cs typeface="Arial" panose="020B0604020202020204" pitchFamily="34" charset="0"/>
            </a:endParaRPr>
          </a:p>
          <a:p>
            <a:pPr algn="just"/>
            <a:r>
              <a:rPr lang="en-GB" sz="2400" dirty="0">
                <a:solidFill>
                  <a:srgbClr val="FFFFFF"/>
                </a:solidFill>
                <a:latin typeface="Arial" panose="020B0604020202020204" pitchFamily="34" charset="0"/>
                <a:cs typeface="Arial" panose="020B0604020202020204" pitchFamily="34" charset="0"/>
              </a:rPr>
              <a:t>As the leader of the company, establish a clear vision and mission for my business. Communicate this vision to the team and ensure everyone is aligned and working towards common goals. Lead by example, inspire my employees, and provide guidance and support when needed. Source high-quality materials at competitive prices from local suppliers to maximize the budget.</a:t>
            </a:r>
          </a:p>
        </p:txBody>
      </p:sp>
    </p:spTree>
    <p:extLst>
      <p:ext uri="{BB962C8B-B14F-4D97-AF65-F5344CB8AC3E}">
        <p14:creationId xmlns:p14="http://schemas.microsoft.com/office/powerpoint/2010/main" val="41906952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BE620-972D-9777-CCBB-C53881D39E1F}"/>
              </a:ext>
            </a:extLst>
          </p:cNvPr>
          <p:cNvSpPr>
            <a:spLocks noGrp="1"/>
          </p:cNvSpPr>
          <p:nvPr>
            <p:ph type="ctrTitle"/>
          </p:nvPr>
        </p:nvSpPr>
        <p:spPr>
          <a:xfrm>
            <a:off x="5894962" y="479494"/>
            <a:ext cx="5458838" cy="405410"/>
          </a:xfrm>
        </p:spPr>
        <p:txBody>
          <a:bodyPr vert="horz" lIns="91440" tIns="45720" rIns="91440" bIns="45720" rtlCol="0" anchor="ctr">
            <a:normAutofit fontScale="90000"/>
          </a:bodyPr>
          <a:lstStyle/>
          <a:p>
            <a:pPr marL="342900" marR="102235" lvl="0" indent="-342900" algn="l" fontAlgn="auto">
              <a:spcAft>
                <a:spcPts val="0"/>
              </a:spcAft>
              <a:tabLst/>
              <a:defRPr/>
            </a:pPr>
            <a:r>
              <a:rPr kumimoji="0" lang="en-US" sz="400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USP</a:t>
            </a:r>
            <a:br>
              <a:rPr kumimoji="0" lang="en-US" sz="4400" b="0" i="0" u="none" strike="noStrike" kern="1200" cap="none" spc="0" normalizeH="0" baseline="0" noProof="0" dirty="0">
                <a:ln>
                  <a:noFill/>
                </a:ln>
                <a:solidFill>
                  <a:schemeClr val="tx1"/>
                </a:solidFill>
                <a:effectLst/>
                <a:uLnTx/>
                <a:uFillTx/>
                <a:latin typeface="+mj-lt"/>
                <a:ea typeface="+mj-ea"/>
                <a:cs typeface="+mj-cs"/>
              </a:rPr>
            </a:br>
            <a:endParaRPr lang="en-US" sz="4400" kern="1200" dirty="0">
              <a:solidFill>
                <a:schemeClr val="tx1"/>
              </a:solidFill>
              <a:latin typeface="+mj-lt"/>
              <a:ea typeface="+mj-ea"/>
              <a:cs typeface="+mj-cs"/>
            </a:endParaRPr>
          </a:p>
        </p:txBody>
      </p:sp>
      <p:sp>
        <p:nvSpPr>
          <p:cNvPr id="3" name="Subtitle 2">
            <a:extLst>
              <a:ext uri="{FF2B5EF4-FFF2-40B4-BE49-F238E27FC236}">
                <a16:creationId xmlns:a16="http://schemas.microsoft.com/office/drawing/2014/main" id="{3886EA97-5201-44BB-63E3-6125EA921E84}"/>
              </a:ext>
            </a:extLst>
          </p:cNvPr>
          <p:cNvSpPr>
            <a:spLocks noGrp="1"/>
          </p:cNvSpPr>
          <p:nvPr>
            <p:ph type="subTitle" idx="1"/>
          </p:nvPr>
        </p:nvSpPr>
        <p:spPr>
          <a:xfrm>
            <a:off x="5624053" y="668594"/>
            <a:ext cx="6381134" cy="5508369"/>
          </a:xfrm>
        </p:spPr>
        <p:txBody>
          <a:bodyPr vert="horz" lIns="91440" tIns="45720" rIns="91440" bIns="45720" rtlCol="0">
            <a:noAutofit/>
          </a:bodyPr>
          <a:lstStyle/>
          <a:p>
            <a:pPr indent="-228600" algn="l">
              <a:buFont typeface="Arial" panose="020B0604020202020204" pitchFamily="34" charset="0"/>
              <a:buChar char="•"/>
            </a:pPr>
            <a:r>
              <a:rPr lang="en-US" dirty="0">
                <a:latin typeface="Arial" panose="020B0604020202020204" pitchFamily="34" charset="0"/>
                <a:cs typeface="Arial" panose="020B0604020202020204" pitchFamily="34" charset="0"/>
              </a:rPr>
              <a:t>Our company offers you </a:t>
            </a:r>
            <a:r>
              <a:rPr lang="en-GB" dirty="0">
                <a:latin typeface="Arial" panose="020B0604020202020204" pitchFamily="34" charset="0"/>
                <a:cs typeface="Arial" panose="020B0604020202020204" pitchFamily="34" charset="0"/>
              </a:rPr>
              <a:t>personalised</a:t>
            </a:r>
            <a:r>
              <a:rPr lang="en-US" dirty="0">
                <a:latin typeface="Arial" panose="020B0604020202020204" pitchFamily="34" charset="0"/>
                <a:cs typeface="Arial" panose="020B0604020202020204" pitchFamily="34" charset="0"/>
              </a:rPr>
              <a:t> renovating services </a:t>
            </a:r>
          </a:p>
          <a:p>
            <a:pPr indent="-228600" algn="l">
              <a:buFont typeface="Arial" panose="020B0604020202020204" pitchFamily="34" charset="0"/>
              <a:buChar char="•"/>
            </a:pPr>
            <a:r>
              <a:rPr lang="en-US" dirty="0">
                <a:latin typeface="Arial" panose="020B0604020202020204" pitchFamily="34" charset="0"/>
                <a:cs typeface="Arial" panose="020B0604020202020204" pitchFamily="34" charset="0"/>
              </a:rPr>
              <a:t>We know that your home is not just a place to sleep. Our mission is to create a place where memories are made, and life is lived. That’s why we take pride in helping you transform and renovate your home into the space of your dreams. </a:t>
            </a:r>
          </a:p>
          <a:p>
            <a:pPr indent="-228600" algn="l">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indent="-228600" algn="l">
              <a:buFont typeface="Arial" panose="020B0604020202020204" pitchFamily="34" charset="0"/>
              <a:buChar char="•"/>
            </a:pPr>
            <a:r>
              <a:rPr lang="en-US" dirty="0">
                <a:latin typeface="Arial" panose="020B0604020202020204" pitchFamily="34" charset="0"/>
                <a:cs typeface="Arial" panose="020B0604020202020204" pitchFamily="34" charset="0"/>
              </a:rPr>
              <a:t>Our team of skilled professionals will collaborate with you every step of the way to bring your vision to life. Whether you want to overhaul your entire house or </a:t>
            </a:r>
            <a:r>
              <a:rPr lang="en-US" dirty="0" err="1">
                <a:latin typeface="Arial" panose="020B0604020202020204" pitchFamily="34" charset="0"/>
                <a:cs typeface="Arial" panose="020B0604020202020204" pitchFamily="34" charset="0"/>
              </a:rPr>
              <a:t>modernise</a:t>
            </a:r>
            <a:r>
              <a:rPr lang="en-US" dirty="0">
                <a:latin typeface="Arial" panose="020B0604020202020204" pitchFamily="34" charset="0"/>
                <a:cs typeface="Arial" panose="020B0604020202020204" pitchFamily="34" charset="0"/>
              </a:rPr>
              <a:t> your home for the 21st century with refurbishment services, we’ve got you covered.</a:t>
            </a:r>
          </a:p>
        </p:txBody>
      </p:sp>
      <p:pic>
        <p:nvPicPr>
          <p:cNvPr id="7" name="Video 6" descr="People Discussing">
            <a:extLst>
              <a:ext uri="{FF2B5EF4-FFF2-40B4-BE49-F238E27FC236}">
                <a16:creationId xmlns:a16="http://schemas.microsoft.com/office/drawing/2014/main" id="{381EBF5B-2DC7-4551-8FD1-1D4A93E88DA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703182" y="2004306"/>
            <a:ext cx="4777381" cy="2679644"/>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Tree>
    <p:extLst>
      <p:ext uri="{BB962C8B-B14F-4D97-AF65-F5344CB8AC3E}">
        <p14:creationId xmlns:p14="http://schemas.microsoft.com/office/powerpoint/2010/main" val="271374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mute="1">
                <p:cTn id="12" repeatCount="indefinite" fill="hold" display="0">
                  <p:stCondLst>
                    <p:cond delay="indefinite"/>
                  </p:stCondLst>
                </p:cTn>
                <p:tgtEl>
                  <p:spTgt spid="7"/>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Picture 33" descr="White arrows going to the red target">
            <a:extLst>
              <a:ext uri="{FF2B5EF4-FFF2-40B4-BE49-F238E27FC236}">
                <a16:creationId xmlns:a16="http://schemas.microsoft.com/office/drawing/2014/main" id="{CAE413EC-9C22-58A2-E2E0-724559A2BE64}"/>
              </a:ext>
            </a:extLst>
          </p:cNvPr>
          <p:cNvPicPr>
            <a:picLocks noChangeAspect="1"/>
          </p:cNvPicPr>
          <p:nvPr/>
        </p:nvPicPr>
        <p:blipFill rotWithShape="1">
          <a:blip r:embed="rId2"/>
          <a:srcRect l="18033" r="5256" b="9091"/>
          <a:stretch/>
        </p:blipFill>
        <p:spPr>
          <a:xfrm>
            <a:off x="3576189" y="10"/>
            <a:ext cx="8669532" cy="6857990"/>
          </a:xfrm>
          <a:prstGeom prst="rect">
            <a:avLst/>
          </a:prstGeom>
        </p:spPr>
      </p:pic>
      <p:sp>
        <p:nvSpPr>
          <p:cNvPr id="45" name="Rectangle 44">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39A470B-10CE-6774-C9A2-27B7D3E4DF52}"/>
              </a:ext>
            </a:extLst>
          </p:cNvPr>
          <p:cNvSpPr>
            <a:spLocks noGrp="1"/>
          </p:cNvSpPr>
          <p:nvPr>
            <p:ph type="ctrTitle"/>
          </p:nvPr>
        </p:nvSpPr>
        <p:spPr>
          <a:xfrm>
            <a:off x="371094" y="540086"/>
            <a:ext cx="3438144" cy="1132086"/>
          </a:xfrm>
        </p:spPr>
        <p:txBody>
          <a:bodyPr vert="horz" lIns="91440" tIns="45720" rIns="91440" bIns="45720" rtlCol="0" anchor="b">
            <a:normAutofit/>
          </a:bodyPr>
          <a:lstStyle/>
          <a:p>
            <a:pPr algn="l"/>
            <a:r>
              <a:rPr lang="en-US" sz="4000" dirty="0">
                <a:ln w="22225">
                  <a:solidFill>
                    <a:srgbClr val="FFFFFF"/>
                  </a:solidFill>
                </a:ln>
                <a:solidFill>
                  <a:schemeClr val="bg1"/>
                </a:solidFill>
                <a:latin typeface="Arial" panose="020B0604020202020204" pitchFamily="34" charset="0"/>
                <a:cs typeface="Arial" panose="020B0604020202020204" pitchFamily="34" charset="0"/>
              </a:rPr>
              <a:t>REASONS </a:t>
            </a:r>
          </a:p>
        </p:txBody>
      </p:sp>
      <p:sp>
        <p:nvSpPr>
          <p:cNvPr id="47" name="Rectangle 46">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9" name="Rectangle 4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88D48F5D-0871-D4F6-AA3F-B298EBD6589F}"/>
              </a:ext>
            </a:extLst>
          </p:cNvPr>
          <p:cNvSpPr>
            <a:spLocks noGrp="1"/>
          </p:cNvSpPr>
          <p:nvPr>
            <p:ph type="subTitle" idx="1"/>
          </p:nvPr>
        </p:nvSpPr>
        <p:spPr>
          <a:xfrm>
            <a:off x="371093" y="2443480"/>
            <a:ext cx="7750352" cy="4262120"/>
          </a:xfrm>
        </p:spPr>
        <p:txBody>
          <a:bodyPr vert="horz" lIns="91440" tIns="45720" rIns="91440" bIns="45720" rtlCol="0" anchor="t">
            <a:noAutofit/>
          </a:bodyPr>
          <a:lstStyle/>
          <a:p>
            <a:pPr marL="457200" indent="-228600" algn="l">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Passion for Transforming Spaces: </a:t>
            </a:r>
          </a:p>
          <a:p>
            <a:pPr algn="l"/>
            <a:r>
              <a:rPr lang="en-US" dirty="0">
                <a:solidFill>
                  <a:schemeClr val="bg1"/>
                </a:solidFill>
                <a:latin typeface="Arial" panose="020B0604020202020204" pitchFamily="34" charset="0"/>
                <a:cs typeface="Arial" panose="020B0604020202020204" pitchFamily="34" charset="0"/>
              </a:rPr>
              <a:t>The company has a strong passion for home renovations and finds great satisfaction in transforming outdated houses into lovely, practical, and modern spaces.</a:t>
            </a:r>
          </a:p>
          <a:p>
            <a:pPr indent="-228600" algn="l">
              <a:buFont typeface="Arial" panose="020B0604020202020204" pitchFamily="34" charset="0"/>
              <a:buChar char="•"/>
            </a:pPr>
            <a:endParaRPr lang="en-US" dirty="0">
              <a:solidFill>
                <a:schemeClr val="bg1"/>
              </a:solidFill>
              <a:latin typeface="Arial" panose="020B0604020202020204" pitchFamily="34" charset="0"/>
              <a:cs typeface="Arial" panose="020B0604020202020204" pitchFamily="34" charset="0"/>
            </a:endParaRPr>
          </a:p>
          <a:p>
            <a:pPr marL="571500" indent="-228600" algn="l">
              <a:buFont typeface="Arial" panose="020B0604020202020204" pitchFamily="34" charset="0"/>
              <a:buChar char="•"/>
            </a:pPr>
            <a:r>
              <a:rPr lang="en-US" dirty="0">
                <a:solidFill>
                  <a:schemeClr val="bg1"/>
                </a:solidFill>
                <a:latin typeface="Arial" panose="020B0604020202020204" pitchFamily="34" charset="0"/>
                <a:cs typeface="Arial" panose="020B0604020202020204" pitchFamily="34" charset="0"/>
              </a:rPr>
              <a:t>Market Demand and Opportunity:</a:t>
            </a:r>
          </a:p>
          <a:p>
            <a:pPr algn="l"/>
            <a:r>
              <a:rPr lang="en-US" dirty="0">
                <a:solidFill>
                  <a:schemeClr val="bg1"/>
                </a:solidFill>
                <a:latin typeface="Arial" panose="020B0604020202020204" pitchFamily="34" charset="0"/>
                <a:cs typeface="Arial" panose="020B0604020202020204" pitchFamily="34" charset="0"/>
              </a:rPr>
              <a:t>The housing industry is experiencing a rise in demand for renovation services as homeowners look for ways to improve their properties for better living conditions and increased property values (Statista, n.d.).</a:t>
            </a:r>
          </a:p>
        </p:txBody>
      </p:sp>
    </p:spTree>
    <p:extLst>
      <p:ext uri="{BB962C8B-B14F-4D97-AF65-F5344CB8AC3E}">
        <p14:creationId xmlns:p14="http://schemas.microsoft.com/office/powerpoint/2010/main" val="1925113266"/>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8" name="Picture 4" descr="Codes on papers">
            <a:extLst>
              <a:ext uri="{FF2B5EF4-FFF2-40B4-BE49-F238E27FC236}">
                <a16:creationId xmlns:a16="http://schemas.microsoft.com/office/drawing/2014/main" id="{735B0673-344B-B59B-9F86-E153A237A553}"/>
              </a:ext>
            </a:extLst>
          </p:cNvPr>
          <p:cNvPicPr>
            <a:picLocks noChangeAspect="1"/>
          </p:cNvPicPr>
          <p:nvPr/>
        </p:nvPicPr>
        <p:blipFill rotWithShape="1">
          <a:blip r:embed="rId2">
            <a:alphaModFix amt="35000"/>
          </a:blip>
          <a:srcRect t="3608" b="12122"/>
          <a:stretch/>
        </p:blipFill>
        <p:spPr>
          <a:xfrm>
            <a:off x="20" y="10"/>
            <a:ext cx="12191980" cy="6857990"/>
          </a:xfrm>
          <a:prstGeom prst="rect">
            <a:avLst/>
          </a:prstGeom>
        </p:spPr>
      </p:pic>
      <p:sp>
        <p:nvSpPr>
          <p:cNvPr id="2" name="Title 1">
            <a:extLst>
              <a:ext uri="{FF2B5EF4-FFF2-40B4-BE49-F238E27FC236}">
                <a16:creationId xmlns:a16="http://schemas.microsoft.com/office/drawing/2014/main" id="{9B213DE4-9618-F39E-EC97-3D71D38ED323}"/>
              </a:ext>
            </a:extLst>
          </p:cNvPr>
          <p:cNvSpPr>
            <a:spLocks noGrp="1"/>
          </p:cNvSpPr>
          <p:nvPr>
            <p:ph type="ctrTitle"/>
          </p:nvPr>
        </p:nvSpPr>
        <p:spPr>
          <a:xfrm>
            <a:off x="838200" y="365126"/>
            <a:ext cx="10515600" cy="662346"/>
          </a:xfrm>
        </p:spPr>
        <p:txBody>
          <a:bodyPr vert="horz" lIns="91440" tIns="45720" rIns="91440" bIns="45720" rtlCol="0" anchor="ctr">
            <a:normAutofit fontScale="90000"/>
          </a:bodyPr>
          <a:lstStyle/>
          <a:p>
            <a:pPr algn="l"/>
            <a:r>
              <a:rPr lang="en-US" sz="4400" dirty="0">
                <a:solidFill>
                  <a:srgbClr val="FFFFFF"/>
                </a:solidFill>
                <a:latin typeface="Arial" panose="020B0604020202020204" pitchFamily="34" charset="0"/>
                <a:cs typeface="Arial" panose="020B0604020202020204" pitchFamily="34" charset="0"/>
              </a:rPr>
              <a:t>BUDGET</a:t>
            </a:r>
          </a:p>
        </p:txBody>
      </p:sp>
      <p:sp>
        <p:nvSpPr>
          <p:cNvPr id="3" name="Subtitle 2">
            <a:extLst>
              <a:ext uri="{FF2B5EF4-FFF2-40B4-BE49-F238E27FC236}">
                <a16:creationId xmlns:a16="http://schemas.microsoft.com/office/drawing/2014/main" id="{B9BD1572-3746-CA23-89B2-568AC354C487}"/>
              </a:ext>
            </a:extLst>
          </p:cNvPr>
          <p:cNvSpPr>
            <a:spLocks noGrp="1"/>
          </p:cNvSpPr>
          <p:nvPr>
            <p:ph type="subTitle" idx="1"/>
          </p:nvPr>
        </p:nvSpPr>
        <p:spPr>
          <a:xfrm>
            <a:off x="838200" y="934066"/>
            <a:ext cx="10515600" cy="5673212"/>
          </a:xfrm>
        </p:spPr>
        <p:txBody>
          <a:bodyPr vert="horz" lIns="91440" tIns="45720" rIns="91440" bIns="45720" rtlCol="0">
            <a:noAutofit/>
          </a:bodyPr>
          <a:lstStyle/>
          <a:p>
            <a:pPr algn="l">
              <a:lnSpc>
                <a:spcPct val="100000"/>
              </a:lnSpc>
            </a:pPr>
            <a:r>
              <a:rPr lang="en-US" sz="1800" dirty="0">
                <a:solidFill>
                  <a:srgbClr val="FFFFFF"/>
                </a:solidFill>
                <a:latin typeface="Arial" panose="020B0604020202020204" pitchFamily="34" charset="0"/>
                <a:cs typeface="Arial" panose="020B0604020202020204" pitchFamily="34" charset="0"/>
              </a:rPr>
              <a:t>• To make the best use of the budget, purchase materials of the highest quality from local suppliers at reasonable rates.</a:t>
            </a:r>
          </a:p>
          <a:p>
            <a:pPr algn="l">
              <a:lnSpc>
                <a:spcPct val="100000"/>
              </a:lnSpc>
            </a:pPr>
            <a:r>
              <a:rPr lang="en-US" sz="1800" dirty="0">
                <a:solidFill>
                  <a:srgbClr val="FFFFFF"/>
                </a:solidFill>
                <a:latin typeface="Arial" panose="020B0604020202020204" pitchFamily="34" charset="0"/>
                <a:cs typeface="Arial" panose="020B0604020202020204" pitchFamily="34" charset="0"/>
              </a:rPr>
              <a:t>• Create effective project management processes to guarantee that renovations are finished on schedule.</a:t>
            </a:r>
          </a:p>
          <a:p>
            <a:pPr algn="l">
              <a:lnSpc>
                <a:spcPct val="100000"/>
              </a:lnSpc>
            </a:pPr>
            <a:r>
              <a:rPr lang="en-US" sz="1800" dirty="0">
                <a:solidFill>
                  <a:srgbClr val="FFFFFF"/>
                </a:solidFill>
                <a:latin typeface="Arial" panose="020B0604020202020204" pitchFamily="34" charset="0"/>
                <a:cs typeface="Arial" panose="020B0604020202020204" pitchFamily="34" charset="0"/>
              </a:rPr>
              <a:t>• Put the needs of the customer first by staying in touch, updating them on the status of the project, and responding to any issues as soon as they arise.</a:t>
            </a:r>
          </a:p>
          <a:p>
            <a:pPr algn="l">
              <a:lnSpc>
                <a:spcPct val="100000"/>
              </a:lnSpc>
            </a:pPr>
            <a:r>
              <a:rPr lang="en-US" sz="1800" dirty="0">
                <a:solidFill>
                  <a:srgbClr val="FFFFFF"/>
                </a:solidFill>
                <a:latin typeface="Arial" panose="020B0604020202020204" pitchFamily="34" charset="0"/>
                <a:cs typeface="Arial" panose="020B0604020202020204" pitchFamily="34" charset="0"/>
              </a:rPr>
              <a:t>• Comply with all safety requirements and acquire all required permissions and licenses.</a:t>
            </a:r>
          </a:p>
          <a:p>
            <a:pPr algn="l">
              <a:lnSpc>
                <a:spcPct val="100000"/>
              </a:lnSpc>
            </a:pPr>
            <a:r>
              <a:rPr lang="en-US" sz="1800" dirty="0">
                <a:solidFill>
                  <a:srgbClr val="FFFFFF"/>
                </a:solidFill>
                <a:latin typeface="Arial" panose="020B0604020202020204" pitchFamily="34" charset="0"/>
                <a:cs typeface="Arial" panose="020B0604020202020204" pitchFamily="34" charset="0"/>
              </a:rPr>
              <a:t>• Projections of the finance: The £25,000 budget will be split as follows:</a:t>
            </a:r>
          </a:p>
          <a:p>
            <a:pPr algn="l">
              <a:lnSpc>
                <a:spcPct val="100000"/>
              </a:lnSpc>
            </a:pPr>
            <a:r>
              <a:rPr lang="en-US" sz="1800" dirty="0">
                <a:solidFill>
                  <a:srgbClr val="FFFFFF"/>
                </a:solidFill>
                <a:latin typeface="Arial" panose="020B0604020202020204" pitchFamily="34" charset="0"/>
                <a:cs typeface="Arial" panose="020B0604020202020204" pitchFamily="34" charset="0"/>
              </a:rPr>
              <a:t>• Materials and supplies for renovation: £12,000</a:t>
            </a:r>
          </a:p>
          <a:p>
            <a:pPr algn="l">
              <a:lnSpc>
                <a:spcPct val="100000"/>
              </a:lnSpc>
            </a:pPr>
            <a:r>
              <a:rPr lang="en-US" sz="1800" dirty="0">
                <a:solidFill>
                  <a:srgbClr val="FFFFFF"/>
                </a:solidFill>
                <a:latin typeface="Arial" panose="020B0604020202020204" pitchFamily="34" charset="0"/>
                <a:cs typeface="Arial" panose="020B0604020202020204" pitchFamily="34" charset="0"/>
              </a:rPr>
              <a:t>• Tools: £2000</a:t>
            </a:r>
          </a:p>
          <a:p>
            <a:pPr algn="l">
              <a:lnSpc>
                <a:spcPct val="100000"/>
              </a:lnSpc>
            </a:pPr>
            <a:r>
              <a:rPr lang="en-US" sz="1800" dirty="0">
                <a:solidFill>
                  <a:srgbClr val="FFFFFF"/>
                </a:solidFill>
                <a:latin typeface="Arial" panose="020B0604020202020204" pitchFamily="34" charset="0"/>
                <a:cs typeface="Arial" panose="020B0604020202020204" pitchFamily="34" charset="0"/>
              </a:rPr>
              <a:t>• </a:t>
            </a:r>
            <a:r>
              <a:rPr lang="en-US" sz="1800" dirty="0" err="1">
                <a:solidFill>
                  <a:srgbClr val="FFFFFF"/>
                </a:solidFill>
                <a:latin typeface="Arial" panose="020B0604020202020204" pitchFamily="34" charset="0"/>
                <a:cs typeface="Arial" panose="020B0604020202020204" pitchFamily="34" charset="0"/>
              </a:rPr>
              <a:t>Labour</a:t>
            </a:r>
            <a:r>
              <a:rPr lang="en-US" sz="1800" dirty="0">
                <a:solidFill>
                  <a:srgbClr val="FFFFFF"/>
                </a:solidFill>
                <a:latin typeface="Arial" panose="020B0604020202020204" pitchFamily="34" charset="0"/>
                <a:cs typeface="Arial" panose="020B0604020202020204" pitchFamily="34" charset="0"/>
              </a:rPr>
              <a:t> expenses £5,000 (including subcontractors).</a:t>
            </a:r>
          </a:p>
          <a:p>
            <a:pPr algn="l">
              <a:lnSpc>
                <a:spcPct val="100000"/>
              </a:lnSpc>
            </a:pPr>
            <a:r>
              <a:rPr lang="en-US" sz="1800" dirty="0">
                <a:solidFill>
                  <a:srgbClr val="FFFFFF"/>
                </a:solidFill>
                <a:latin typeface="Arial" panose="020B0604020202020204" pitchFamily="34" charset="0"/>
                <a:cs typeface="Arial" panose="020B0604020202020204" pitchFamily="34" charset="0"/>
              </a:rPr>
              <a:t>• £1,000 for marketing and advertising</a:t>
            </a:r>
          </a:p>
          <a:p>
            <a:pPr algn="l">
              <a:lnSpc>
                <a:spcPct val="100000"/>
              </a:lnSpc>
            </a:pPr>
            <a:r>
              <a:rPr lang="en-US" sz="1800" dirty="0">
                <a:solidFill>
                  <a:srgbClr val="FFFFFF"/>
                </a:solidFill>
                <a:latin typeface="Arial" panose="020B0604020202020204" pitchFamily="34" charset="0"/>
                <a:cs typeface="Arial" panose="020B0604020202020204" pitchFamily="34" charset="0"/>
              </a:rPr>
              <a:t>• £1,000 in contingency funds</a:t>
            </a:r>
          </a:p>
          <a:p>
            <a:pPr algn="l">
              <a:lnSpc>
                <a:spcPct val="100000"/>
              </a:lnSpc>
            </a:pPr>
            <a:r>
              <a:rPr lang="en-US" sz="1800" dirty="0">
                <a:solidFill>
                  <a:srgbClr val="FFFFFF"/>
                </a:solidFill>
                <a:latin typeface="Arial" panose="020B0604020202020204" pitchFamily="34" charset="0"/>
                <a:cs typeface="Arial" panose="020B0604020202020204" pitchFamily="34" charset="0"/>
              </a:rPr>
              <a:t>• </a:t>
            </a:r>
            <a:r>
              <a:rPr lang="en-US" sz="1800" dirty="0" err="1">
                <a:solidFill>
                  <a:srgbClr val="FFFFFF"/>
                </a:solidFill>
                <a:latin typeface="Arial" panose="020B0604020202020204" pitchFamily="34" charset="0"/>
                <a:cs typeface="Arial" panose="020B0604020202020204" pitchFamily="34" charset="0"/>
              </a:rPr>
              <a:t>Licences</a:t>
            </a:r>
            <a:r>
              <a:rPr lang="en-US" sz="1800" dirty="0">
                <a:solidFill>
                  <a:srgbClr val="FFFFFF"/>
                </a:solidFill>
                <a:latin typeface="Arial" panose="020B0604020202020204" pitchFamily="34" charset="0"/>
                <a:cs typeface="Arial" panose="020B0604020202020204" pitchFamily="34" charset="0"/>
              </a:rPr>
              <a:t> and permits cost £1,000</a:t>
            </a:r>
          </a:p>
          <a:p>
            <a:pPr algn="l">
              <a:lnSpc>
                <a:spcPct val="100000"/>
              </a:lnSpc>
            </a:pPr>
            <a:r>
              <a:rPr lang="en-US" sz="1800" dirty="0">
                <a:solidFill>
                  <a:srgbClr val="FFFFFF"/>
                </a:solidFill>
                <a:latin typeface="Arial" panose="020B0604020202020204" pitchFamily="34" charset="0"/>
                <a:cs typeface="Arial" panose="020B0604020202020204" pitchFamily="34" charset="0"/>
              </a:rPr>
              <a:t>• Director compensation: £3,000</a:t>
            </a:r>
          </a:p>
        </p:txBody>
      </p:sp>
    </p:spTree>
    <p:extLst>
      <p:ext uri="{BB962C8B-B14F-4D97-AF65-F5344CB8AC3E}">
        <p14:creationId xmlns:p14="http://schemas.microsoft.com/office/powerpoint/2010/main" val="740670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FBB2AC-511B-7FF3-22B2-92E7C175B485}"/>
              </a:ext>
            </a:extLst>
          </p:cNvPr>
          <p:cNvSpPr>
            <a:spLocks noGrp="1"/>
          </p:cNvSpPr>
          <p:nvPr>
            <p:ph type="title"/>
          </p:nvPr>
        </p:nvSpPr>
        <p:spPr>
          <a:xfrm>
            <a:off x="838201" y="365125"/>
            <a:ext cx="5251316" cy="1807305"/>
          </a:xfrm>
        </p:spPr>
        <p:txBody>
          <a:bodyPr>
            <a:normAutofit/>
          </a:bodyPr>
          <a:lstStyle/>
          <a:p>
            <a:r>
              <a:rPr lang="en-GB">
                <a:latin typeface="Arial" panose="020B0604020202020204" pitchFamily="34" charset="0"/>
                <a:cs typeface="Arial" panose="020B0604020202020204" pitchFamily="34" charset="0"/>
              </a:rPr>
              <a:t>COMPETITION</a:t>
            </a:r>
          </a:p>
        </p:txBody>
      </p:sp>
      <p:sp>
        <p:nvSpPr>
          <p:cNvPr id="3" name="Content Placeholder 2">
            <a:extLst>
              <a:ext uri="{FF2B5EF4-FFF2-40B4-BE49-F238E27FC236}">
                <a16:creationId xmlns:a16="http://schemas.microsoft.com/office/drawing/2014/main" id="{881AEE13-45CB-6860-94B0-77646079BB70}"/>
              </a:ext>
            </a:extLst>
          </p:cNvPr>
          <p:cNvSpPr>
            <a:spLocks noGrp="1"/>
          </p:cNvSpPr>
          <p:nvPr>
            <p:ph idx="1"/>
          </p:nvPr>
        </p:nvSpPr>
        <p:spPr>
          <a:xfrm>
            <a:off x="838200" y="2333297"/>
            <a:ext cx="4619621" cy="3843666"/>
          </a:xfrm>
        </p:spPr>
        <p:txBody>
          <a:bodyPr>
            <a:noAutofit/>
          </a:bodyPr>
          <a:lstStyle/>
          <a:p>
            <a:r>
              <a:rPr lang="en-GB" sz="2000" dirty="0">
                <a:latin typeface="Arial" panose="020B0604020202020204" pitchFamily="34" charset="0"/>
                <a:cs typeface="Arial" panose="020B0604020202020204" pitchFamily="34" charset="0"/>
              </a:rPr>
              <a:t>Our primary competitors in the local market will include well-known renovation businesses, general contractors, specialty renovation companies, independent contractors, and DIY/home improvement sellers. To comprehend the competitive landscape in the region and its strengths, limitations, and market positioning, it is essential to perform detailed research on the competition. It's also crucial to keep an eye on developing trends and prospective rivalry from foreign businesses that might enter the local market.</a:t>
            </a:r>
          </a:p>
        </p:txBody>
      </p:sp>
      <p:pic>
        <p:nvPicPr>
          <p:cNvPr id="14" name="Picture 4" descr="Cardboard boxes on conveyor belt">
            <a:extLst>
              <a:ext uri="{FF2B5EF4-FFF2-40B4-BE49-F238E27FC236}">
                <a16:creationId xmlns:a16="http://schemas.microsoft.com/office/drawing/2014/main" id="{193EF1EE-8C6F-6460-E85F-03C6ED0CCEB3}"/>
              </a:ext>
            </a:extLst>
          </p:cNvPr>
          <p:cNvPicPr>
            <a:picLocks noChangeAspect="1"/>
          </p:cNvPicPr>
          <p:nvPr/>
        </p:nvPicPr>
        <p:blipFill rotWithShape="1">
          <a:blip r:embed="rId2"/>
          <a:srcRect l="26055" r="15907"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7112770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6F3CF-08D9-5B29-7887-3A5242CF79CA}"/>
              </a:ext>
            </a:extLst>
          </p:cNvPr>
          <p:cNvSpPr>
            <a:spLocks noGrp="1"/>
          </p:cNvSpPr>
          <p:nvPr>
            <p:ph type="ctrTitle"/>
          </p:nvPr>
        </p:nvSpPr>
        <p:spPr>
          <a:xfrm>
            <a:off x="1524000" y="108154"/>
            <a:ext cx="9144000" cy="1032387"/>
          </a:xfrm>
        </p:spPr>
        <p:txBody>
          <a:bodyPr>
            <a:normAutofit/>
          </a:bodyPr>
          <a:lstStyle/>
          <a:p>
            <a:r>
              <a:rPr lang="en-GB" sz="4000" dirty="0">
                <a:latin typeface="Arial" panose="020B0604020202020204" pitchFamily="34" charset="0"/>
                <a:cs typeface="Arial" panose="020B0604020202020204" pitchFamily="34" charset="0"/>
              </a:rPr>
              <a:t>REFERENCES</a:t>
            </a:r>
          </a:p>
        </p:txBody>
      </p:sp>
      <p:sp>
        <p:nvSpPr>
          <p:cNvPr id="3" name="Subtitle 2">
            <a:extLst>
              <a:ext uri="{FF2B5EF4-FFF2-40B4-BE49-F238E27FC236}">
                <a16:creationId xmlns:a16="http://schemas.microsoft.com/office/drawing/2014/main" id="{BD131B88-47B6-B184-D2F6-1347CEA6C3DE}"/>
              </a:ext>
            </a:extLst>
          </p:cNvPr>
          <p:cNvSpPr>
            <a:spLocks noGrp="1"/>
          </p:cNvSpPr>
          <p:nvPr>
            <p:ph type="subTitle" idx="1"/>
          </p:nvPr>
        </p:nvSpPr>
        <p:spPr>
          <a:xfrm>
            <a:off x="265471" y="2418735"/>
            <a:ext cx="11700387" cy="3991897"/>
          </a:xfrm>
        </p:spPr>
        <p:txBody>
          <a:bodyPr>
            <a:normAutofit/>
          </a:bodyPr>
          <a:lstStyle/>
          <a:p>
            <a:pPr algn="l"/>
            <a:r>
              <a:rPr lang="en-GB" sz="1600" dirty="0">
                <a:latin typeface="Arial" panose="020B0604020202020204" pitchFamily="34" charset="0"/>
                <a:cs typeface="Arial" panose="020B0604020202020204" pitchFamily="34" charset="0"/>
              </a:rPr>
              <a:t>Hayes, A. (2022) Limited Company (LC): Definition, Meaning, and Variations. Available at: https://www.investopedia.com/terms/l/limited_company.asp (Accessed: Jul 16, 2023).</a:t>
            </a:r>
          </a:p>
          <a:p>
            <a:pPr algn="l"/>
            <a:endParaRPr lang="en-GB" sz="1600" dirty="0">
              <a:latin typeface="Arial" panose="020B0604020202020204" pitchFamily="34" charset="0"/>
              <a:cs typeface="Arial" panose="020B0604020202020204" pitchFamily="34" charset="0"/>
            </a:endParaRPr>
          </a:p>
          <a:p>
            <a:pPr algn="l"/>
            <a:r>
              <a:rPr lang="en-GB" sz="1600" dirty="0">
                <a:latin typeface="Arial" panose="020B0604020202020204" pitchFamily="34" charset="0"/>
                <a:cs typeface="Arial" panose="020B0604020202020204" pitchFamily="34" charset="0"/>
              </a:rPr>
              <a:t>Townley, G. (2018) What does it mean to be a 'limited' company? - Companies House. Available at: https://companieshouse.blog.gov.uk/2018/05/15/what-does-it-mean-to-be-a-limited-company/ (Accessed: Jul 16, 2023).</a:t>
            </a:r>
          </a:p>
          <a:p>
            <a:pPr algn="l"/>
            <a:endParaRPr lang="en-GB" sz="1600" dirty="0">
              <a:latin typeface="Arial" panose="020B0604020202020204" pitchFamily="34" charset="0"/>
              <a:cs typeface="Arial" panose="020B0604020202020204" pitchFamily="34" charset="0"/>
            </a:endParaRPr>
          </a:p>
          <a:p>
            <a:pPr algn="l"/>
            <a:r>
              <a:rPr lang="en-GB" sz="1600" dirty="0">
                <a:latin typeface="Arial" panose="020B0604020202020204" pitchFamily="34" charset="0"/>
                <a:cs typeface="Arial" panose="020B0604020202020204" pitchFamily="34" charset="0"/>
              </a:rPr>
              <a:t>Statista. (n.d.). Topic: Housing in the UK. Available at: https://www.statista.com/topics/6111/housing-in-the-uk/.</a:t>
            </a:r>
          </a:p>
        </p:txBody>
      </p:sp>
    </p:spTree>
    <p:extLst>
      <p:ext uri="{BB962C8B-B14F-4D97-AF65-F5344CB8AC3E}">
        <p14:creationId xmlns:p14="http://schemas.microsoft.com/office/powerpoint/2010/main" val="29446673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 2013 - 2022</Template>
  <TotalTime>18941</TotalTime>
  <Words>1063</Words>
  <Application>Microsoft Office PowerPoint</Application>
  <PresentationFormat>Widescreen</PresentationFormat>
  <Paragraphs>58</Paragraphs>
  <Slides>12</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 UNIVERSITY OF WALES TRINITY SAINT DAVID  BUSINESS PLAN</vt:lpstr>
      <vt:lpstr>Business plan</vt:lpstr>
      <vt:lpstr>INTRODUCING</vt:lpstr>
      <vt:lpstr>THE BUSINESS IDEA</vt:lpstr>
      <vt:lpstr>SERVICES </vt:lpstr>
      <vt:lpstr>LEGAL FORMAT  </vt:lpstr>
      <vt:lpstr>MANAGEMENT</vt:lpstr>
      <vt:lpstr>USP </vt:lpstr>
      <vt:lpstr>REASONS </vt:lpstr>
      <vt:lpstr>BUDGET</vt:lpstr>
      <vt:lpstr>COMPETITION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UNIVERSITY OF WALES TRINITY SAINT DAVID  BUSINESS PLAN</dc:title>
  <dc:creator>stela georgieva</dc:creator>
  <cp:lastModifiedBy>stela georgieva</cp:lastModifiedBy>
  <cp:revision>1</cp:revision>
  <dcterms:created xsi:type="dcterms:W3CDTF">2023-07-03T10:51:47Z</dcterms:created>
  <dcterms:modified xsi:type="dcterms:W3CDTF">2023-07-17T09:14:19Z</dcterms:modified>
</cp:coreProperties>
</file>