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81" d="100"/>
          <a:sy n="81" d="100"/>
        </p:scale>
        <p:origin x="336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60368-7C8C-451B-9C0D-BCB23D4861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CFE748-48FE-4F52-9A9E-63747AB1F0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F6E963-63A1-4DAF-B423-C65D7DE6F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E42BE-A9A4-4147-9519-19E4240C5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D438F6-5E81-429A-93EF-E59C13547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98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DFC76-0AC3-4013-BD9B-D5EC5090D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B07CC-2642-4800-883C-ABB203945C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4E96D1-9C59-440D-813E-77404681D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90D23-7690-4104-AA53-F43D73F09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45D1EB-7090-4B7C-92E3-33872D689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93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057EA-93F3-4B00-A578-E0B4132D7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00DA57-D303-41EA-8E73-23E16B4F4D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77E8E-30CD-423A-8DE8-921C08D6E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D71E71-80FB-4CBE-9547-AC420E12E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92C6AE-047D-4BE5-8F89-4DF6BD670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284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6B484-58AA-4E25-AC1D-2AD6E8677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1E076-238F-4F2A-8E14-F57C173416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1A6CEF-C17E-43A3-90E0-4FF13E432E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FEC536-00E4-43DC-8DB4-9EFDE46EA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E70D14-F576-4E51-8F1C-593910D70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4A8824-A911-45E7-9D3C-5E44B6A9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172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6E54E-E1BE-4050-A212-385456F17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7C3E-505C-42AA-B528-FFF547BFBB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2F7066-00B9-4B2A-8A0D-925D342F3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CA4B5F-440D-4D10-A4C2-1DB129D2CC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AEDB4D-1B9A-45CA-A303-6AB865A6E6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BD8C7A-1FE7-451E-8E21-200902F69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B9EE91-2DB0-457B-AD73-9DF28A382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FC726A-8E23-4241-BDBC-E245E1CA7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178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94569-D77A-4121-BDAA-1086953FC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E69DC-041C-420C-B3A2-61A682ED9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60F13A-3838-4B14-BF50-2C7F4CD24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95AE0-5A5B-42A0-8FC6-785A56E5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059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F0896E-7710-41D3-B4A1-AEB7C1C72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4506D8-971F-45F1-9F82-83329CE73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4F9CCD-644F-4E4A-98ED-8BC2A705A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885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7A24D-8E7E-4FBB-88DA-05A72B8F4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4194C-ACA2-45B0-B9E7-70F144566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38ABF-E22C-48C5-A2AE-C83F0520D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5228E6-7181-45F4-BFD0-A8B2C5C65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B71BCC-A9FB-4536-A234-AB7EA84F55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2C41B5-0E92-4716-897B-8D70F5D20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742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FC423-E9EB-4520-8134-E91768CA6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820AAB-DE0C-4F19-95C6-E3F5944C48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05EAD1-BAC2-4EE9-8FAD-697BF36DC9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275B2D-9701-4891-9DDF-14D064B32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D2BDF0-0586-44A6-9AC0-84AB09996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F33B99-FA02-4886-BC4A-ADF1E3442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251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0D2A-3EE8-44C7-9A76-DF76FDE4C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A5422D-1236-4B33-96EA-A82E79A8C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4E7B8-F35D-4A72-BDEA-4A94D9AFD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A63FE-AC79-4BA1-8E4B-DF2EEA03E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D1F3F-BC84-4CAF-88F3-2AA76C793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867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739E23-16DE-4A9F-87DE-24EE77A035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CE19BF-FB43-4496-AA21-1ADBDF4A59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6DCA9-8F03-4A59-9223-B1229D8C1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0D6D-39D3-4D02-B335-39183AD17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5F602-4201-4D19-BB6E-81F8D9510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06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E27800-5350-4827-AC23-9CA5AE3BA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67B51-6EEE-4DBF-A6F1-326D736A00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400A1-80AB-436B-9857-AEBB046990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0C7765-C369-4857-97DA-D4F3A8CA005D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D055F-4A4B-4D04-856D-A1BD9EBD41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5B6243-EFA2-4AF5-A225-27329EA922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AC72C-6FDC-41A1-8EC0-28C48F827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186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ed.ac.uk/cysrg/2020/10/20/incorporating-uncrc-embed-childrens-hr-scotland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9FB0C-5A7D-416D-92C9-5348206A44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Anti-Discriminatory and Inclusive Practice: A Case Study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6713C0-82CC-43DE-9A75-BE6CB61C46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Social work/ pre school children: nursery </a:t>
            </a:r>
          </a:p>
        </p:txBody>
      </p:sp>
    </p:spTree>
    <p:extLst>
      <p:ext uri="{BB962C8B-B14F-4D97-AF65-F5344CB8AC3E}">
        <p14:creationId xmlns:p14="http://schemas.microsoft.com/office/powerpoint/2010/main" val="1207794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F9F7FA9F-A2C5-43F3-878E-E49299FDE9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87478" y="681037"/>
            <a:ext cx="3750224" cy="21756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4D6D30-DEED-443E-A1B7-9B73A0651937}"/>
              </a:ext>
            </a:extLst>
          </p:cNvPr>
          <p:cNvSpPr txBox="1"/>
          <p:nvPr/>
        </p:nvSpPr>
        <p:spPr>
          <a:xfrm>
            <a:off x="7487478" y="3003381"/>
            <a:ext cx="375022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blogs.ed.ac.uk/cysrg/2020/10/20/incorporating-uncrc-embed-childrens-hr-scotland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9D18F-2D2E-4A17-B414-565C4EC6C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F15B2-0E55-448B-90D0-5EA046B3B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7857"/>
            <a:ext cx="10515600" cy="5145018"/>
          </a:xfrm>
        </p:spPr>
        <p:txBody>
          <a:bodyPr>
            <a:normAutofit fontScale="92500" lnSpcReduction="20000"/>
          </a:bodyPr>
          <a:lstStyle/>
          <a:p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Definition of anti-discriminatory practice </a:t>
            </a:r>
          </a:p>
          <a:p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Definition of inclusive practice 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Detail of workplace and why it was chosen </a:t>
            </a:r>
          </a:p>
          <a:p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Detail of policies and processes in place  </a:t>
            </a:r>
          </a:p>
          <a:p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Pros and Cons of benefits with examples (these can be real or imagined) </a:t>
            </a:r>
          </a:p>
          <a:p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three recommendations for improvement</a:t>
            </a:r>
          </a:p>
          <a:p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</a:rPr>
              <a:t>Reference list</a:t>
            </a:r>
          </a:p>
          <a:p>
            <a:pPr marL="0" indent="0">
              <a:buNone/>
            </a:pPr>
            <a:endParaRPr 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US" sz="1800" dirty="0">
                <a:solidFill>
                  <a:srgbClr val="FF0000"/>
                </a:solidFill>
                <a:latin typeface="Arial" panose="020B0604020202020204" pitchFamily="34" charset="0"/>
              </a:rPr>
              <a:t>(tips for success</a:t>
            </a:r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</a:rPr>
              <a:t>: reference each slide if appropriate</a:t>
            </a:r>
          </a:p>
          <a:p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</a:rPr>
              <a:t>Draw upon appropriate legislation to support work</a:t>
            </a:r>
          </a:p>
          <a:p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</a:rPr>
              <a:t>Up to ten references overall</a:t>
            </a:r>
          </a:p>
          <a:p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</a:rPr>
              <a:t>Add a contents page </a:t>
            </a:r>
          </a:p>
          <a:p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</a:rPr>
              <a:t>Ensure grammar is correct </a:t>
            </a:r>
          </a:p>
          <a:p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</a:rPr>
              <a:t>Do not over fill slides with text, add key points and sections and discuss around these points in presentation time in your own words.</a:t>
            </a:r>
          </a:p>
          <a:p>
            <a:r>
              <a:rPr lang="en-US" sz="1800" dirty="0">
                <a:solidFill>
                  <a:srgbClr val="FF0000"/>
                </a:solidFill>
                <a:latin typeface="Arial" panose="020B0604020202020204" pitchFamily="34" charset="0"/>
              </a:rPr>
              <a:t>Most important!!...</a:t>
            </a:r>
            <a:r>
              <a:rPr lang="en-US" sz="1800" dirty="0">
                <a:solidFill>
                  <a:srgbClr val="7030A0"/>
                </a:solidFill>
                <a:latin typeface="Arial" panose="020B0604020202020204" pitchFamily="34" charset="0"/>
              </a:rPr>
              <a:t>relax and enjoy </a:t>
            </a:r>
            <a:r>
              <a:rPr lang="en-US" sz="1800" dirty="0">
                <a:solidFill>
                  <a:srgbClr val="7030A0"/>
                </a:solidFill>
                <a:latin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en-GB" sz="1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430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EAC1B-43B0-4315-A33D-636F17E0C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definition of anti-discriminatory practice 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EB63A3-6CF5-45FA-8B20-1CDAA6DBA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74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6E8BB-3872-41D6-B335-D87932101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definition of inclusive practice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148F3-91B0-4446-A08F-03E499FD4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727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F4A31-565F-47EE-84F0-986AC2FD7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Detail of workplace and why it was chosen 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FA01E-EE77-4BCE-93B9-08C91FEE3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614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2310-31D4-4D69-9074-9138F843C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Detail of policies and processes in place  </a:t>
            </a:r>
            <a:b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DE8E2-D201-4F9A-B62A-8D9ECAC19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100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DB21-3395-4E42-BC9B-2A5B6C431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Pros and Cons of benefits with examples (these can be real or imagined) </a:t>
            </a:r>
            <a:b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A9288-B216-4371-B273-90E5A8CB2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511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B04A1-BD58-4A6B-9103-DE655066F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three recommendations for improvement</a:t>
            </a:r>
            <a:br>
              <a:rPr lang="en-US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A63B6-82EB-433B-9648-C12497C9F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792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98A49-AB88-44A2-856C-AEAE7654C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9AB0A-C223-455B-BE52-5FEE84D82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1135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182</Words>
  <Application>Microsoft Office PowerPoint</Application>
  <PresentationFormat>Widescreen</PresentationFormat>
  <Paragraphs>26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Anti-Discriminatory and Inclusive Practice: A Case Study</vt:lpstr>
      <vt:lpstr>Contents </vt:lpstr>
      <vt:lpstr>definition of anti-discriminatory practice </vt:lpstr>
      <vt:lpstr>definition of inclusive practice </vt:lpstr>
      <vt:lpstr>Detail of workplace and why it was chosen  </vt:lpstr>
      <vt:lpstr>Detail of policies and processes in place   </vt:lpstr>
      <vt:lpstr>Pros and Cons of benefits with examples (these can be real or imagined)  </vt:lpstr>
      <vt:lpstr>three recommendations for improvement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Anti-Discriminatory and Inclusive Practice: A Case Study</dc:title>
  <dc:creator>rach .</dc:creator>
  <cp:lastModifiedBy>rach .</cp:lastModifiedBy>
  <cp:revision>4</cp:revision>
  <dcterms:created xsi:type="dcterms:W3CDTF">2021-03-11T16:34:02Z</dcterms:created>
  <dcterms:modified xsi:type="dcterms:W3CDTF">2021-10-17T16:48:09Z</dcterms:modified>
</cp:coreProperties>
</file>