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10"/>
  </p:notesMasterIdLst>
  <p:sldIdLst>
    <p:sldId id="256" r:id="rId2"/>
    <p:sldId id="257" r:id="rId3"/>
    <p:sldId id="258" r:id="rId4"/>
    <p:sldId id="262" r:id="rId5"/>
    <p:sldId id="266" r:id="rId6"/>
    <p:sldId id="263" r:id="rId7"/>
    <p:sldId id="265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46" d="100"/>
          <a:sy n="46" d="100"/>
        </p:scale>
        <p:origin x="72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C6BED2-FC90-4F55-B6C4-5BECDE3389F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D4689E-CACE-473B-8764-494B0AA3C5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437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Stick </a:t>
            </a:r>
            <a:r>
              <a:rPr lang="en-GB" dirty="0" err="1" smtClean="0"/>
              <a:t>Postit</a:t>
            </a:r>
            <a:r>
              <a:rPr lang="en-GB" dirty="0" smtClean="0"/>
              <a:t> notes on Flipchart paper on the walls.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D4689E-CACE-473B-8764-494B0AA3C5D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07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5/5/2020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mailto:m.squire@uwtsd.ac.uk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Managing enterprise in the 21</a:t>
            </a:r>
            <a:r>
              <a:rPr lang="en-GB" baseline="30000" dirty="0" smtClean="0"/>
              <a:t>st</a:t>
            </a:r>
            <a:r>
              <a:rPr lang="en-GB" dirty="0" smtClean="0"/>
              <a:t> century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BMSW4006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99254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3"/>
          <p:cNvSpPr txBox="1">
            <a:spLocks/>
          </p:cNvSpPr>
          <p:nvPr/>
        </p:nvSpPr>
        <p:spPr>
          <a:xfrm>
            <a:off x="653935" y="3889131"/>
            <a:ext cx="10925907" cy="173027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 smtClean="0"/>
              <a:t>To develop students awareness of self-employment and the skills required to set up a successful business</a:t>
            </a:r>
            <a:endParaRPr lang="en-GB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1147156" y="687185"/>
            <a:ext cx="533122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What is the Aim of the Module?</a:t>
            </a:r>
            <a:endParaRPr lang="en-GB" sz="4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6444" y="198120"/>
            <a:ext cx="3048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184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3"/>
          <p:cNvSpPr txBox="1">
            <a:spLocks/>
          </p:cNvSpPr>
          <p:nvPr/>
        </p:nvSpPr>
        <p:spPr>
          <a:xfrm>
            <a:off x="433753" y="2351252"/>
            <a:ext cx="11514993" cy="411463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identify a personal skill-set and knowledge relevant to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demonstrate awareness of concepts linked to enterprise and entrepreneurship within the context of the project;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demonstrate  a range of employment </a:t>
            </a:r>
            <a:r>
              <a:rPr lang="en-GB" sz="2800" dirty="0" smtClean="0"/>
              <a:t>skill;</a:t>
            </a:r>
            <a:endParaRPr lang="en-GB" sz="28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2800" dirty="0" smtClean="0"/>
              <a:t>organise their knowledge and learning through use of a range of information resources, and present their work at the appropriate level.</a:t>
            </a:r>
          </a:p>
          <a:p>
            <a:endParaRPr lang="en-GB" dirty="0"/>
          </a:p>
        </p:txBody>
      </p:sp>
      <p:sp>
        <p:nvSpPr>
          <p:cNvPr id="4" name="Text Placeholder 2"/>
          <p:cNvSpPr txBox="1">
            <a:spLocks/>
          </p:cNvSpPr>
          <p:nvPr/>
        </p:nvSpPr>
        <p:spPr>
          <a:xfrm>
            <a:off x="433753" y="924802"/>
            <a:ext cx="7795847" cy="639762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31286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484313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65735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882775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 smtClean="0"/>
              <a:t>By the end of this module students should be able to:</a:t>
            </a:r>
            <a:endParaRPr lang="en-GB" sz="36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084320" y="219220"/>
            <a:ext cx="3031375" cy="556635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dirty="0" smtClean="0">
                <a:latin typeface="Arial Rounded MT Bold" panose="020F0704030504030204" pitchFamily="34" charset="0"/>
              </a:rPr>
              <a:t>O</a:t>
            </a:r>
            <a:r>
              <a:rPr lang="en-GB" u="sng" dirty="0" smtClean="0">
                <a:latin typeface="Arial Rounded MT Bold" panose="020F0704030504030204" pitchFamily="34" charset="0"/>
              </a:rPr>
              <a:t>bjectives</a:t>
            </a:r>
            <a:endParaRPr lang="en-GB" u="sng" dirty="0">
              <a:latin typeface="Arial Rounded MT Bold" panose="020F070403050403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62" y="79242"/>
            <a:ext cx="2554707" cy="2330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6556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04902" y="1174865"/>
            <a:ext cx="72265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/>
              <a:t>Now let’s take a look at the Assessment Schedule…</a:t>
            </a:r>
            <a:endParaRPr lang="en-GB" sz="3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025" y="2791691"/>
            <a:ext cx="2838450" cy="30480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4495" y="2964872"/>
            <a:ext cx="4613564" cy="3075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678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SCHEDULE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DRAFT BUSINESS PLAN SUBMITTED BY E MAIL NO LATER THAN 19/6/20 TO </a:t>
            </a:r>
            <a:r>
              <a:rPr lang="en-GB" dirty="0" smtClean="0">
                <a:hlinkClick r:id="rId2"/>
              </a:rPr>
              <a:t>m.squire@uwtsd.ac.uk</a:t>
            </a:r>
            <a:endParaRPr lang="en-GB" dirty="0" smtClean="0"/>
          </a:p>
          <a:p>
            <a:r>
              <a:rPr lang="en-GB" dirty="0" smtClean="0"/>
              <a:t>FINAL BUSINESS PLAN ASSIGNMENT SUBMISSION  VIA TURNITIN ON  3/7/20 BY 3.00PM. ONLY 1 FILE CAN  BE UPLOADED ONTO TURNITIN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83680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Any questions about the module?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5826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388524" y="731520"/>
            <a:ext cx="6079375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What are your aims and objectives for the Module?</a:t>
            </a:r>
            <a:endParaRPr lang="en-GB" sz="44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4273" y="3297382"/>
            <a:ext cx="4871471" cy="324637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9744" y="3400727"/>
            <a:ext cx="3039687" cy="30396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6730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4161" y="1884218"/>
            <a:ext cx="556398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Take a 15 minute break and then we will move on to Business Identities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02013421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48</TotalTime>
  <Words>187</Words>
  <Application>Microsoft Office PowerPoint</Application>
  <PresentationFormat>Widescreen</PresentationFormat>
  <Paragraphs>19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Rounded MT Bold</vt:lpstr>
      <vt:lpstr>Calibri</vt:lpstr>
      <vt:lpstr>Gill Sans MT</vt:lpstr>
      <vt:lpstr>Parcel</vt:lpstr>
      <vt:lpstr>Managing enterprise in the 21st century</vt:lpstr>
      <vt:lpstr>PowerPoint Presentation</vt:lpstr>
      <vt:lpstr>PowerPoint Presentation</vt:lpstr>
      <vt:lpstr>PowerPoint Presentation</vt:lpstr>
      <vt:lpstr>Assessment SCHEDULE</vt:lpstr>
      <vt:lpstr>Any questions about the module?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enterprise in the 21st century</dc:title>
  <dc:creator>Laura James</dc:creator>
  <cp:lastModifiedBy>Melanie Squire</cp:lastModifiedBy>
  <cp:revision>10</cp:revision>
  <dcterms:created xsi:type="dcterms:W3CDTF">2019-04-12T08:20:25Z</dcterms:created>
  <dcterms:modified xsi:type="dcterms:W3CDTF">2020-05-05T10:02:31Z</dcterms:modified>
</cp:coreProperties>
</file>