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350" r:id="rId5"/>
    <p:sldId id="337" r:id="rId6"/>
    <p:sldId id="338" r:id="rId7"/>
    <p:sldId id="331" r:id="rId8"/>
    <p:sldId id="332" r:id="rId9"/>
    <p:sldId id="333" r:id="rId10"/>
    <p:sldId id="349" r:id="rId11"/>
    <p:sldId id="335" r:id="rId12"/>
    <p:sldId id="336" r:id="rId13"/>
    <p:sldId id="341" r:id="rId14"/>
    <p:sldId id="345" r:id="rId15"/>
    <p:sldId id="346" r:id="rId16"/>
    <p:sldId id="339" r:id="rId17"/>
    <p:sldId id="342" r:id="rId18"/>
    <p:sldId id="347" r:id="rId19"/>
    <p:sldId id="343" r:id="rId20"/>
    <p:sldId id="351" r:id="rId21"/>
    <p:sldId id="340" r:id="rId22"/>
    <p:sldId id="348" r:id="rId23"/>
    <p:sldId id="344" r:id="rId24"/>
    <p:sldId id="35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7C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BBAD2-8673-40E9-AABB-EAAA1259E9DC}" v="688" dt="2024-12-09T22:31:00.3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96" autoAdjust="0"/>
    <p:restoredTop sz="94660"/>
  </p:normalViewPr>
  <p:slideViewPr>
    <p:cSldViewPr snapToGrid="0">
      <p:cViewPr varScale="1">
        <p:scale>
          <a:sx n="37" d="100"/>
          <a:sy n="37" d="100"/>
        </p:scale>
        <p:origin x="5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 WALTERS (Ysgol Bro Banw)" userId="17cf6ec2-1a9b-4b32-96eb-f3855dc8f126" providerId="ADAL" clId="{B84BBAD2-8673-40E9-AABB-EAAA1259E9DC}"/>
    <pc:docChg chg="undo custSel addSld delSld modSld sldOrd">
      <pc:chgData name="S WALTERS (Ysgol Bro Banw)" userId="17cf6ec2-1a9b-4b32-96eb-f3855dc8f126" providerId="ADAL" clId="{B84BBAD2-8673-40E9-AABB-EAAA1259E9DC}" dt="2024-12-09T22:48:02.852" v="8288" actId="5793"/>
      <pc:docMkLst>
        <pc:docMk/>
      </pc:docMkLst>
      <pc:sldChg chg="addSp modSp mod setBg">
        <pc:chgData name="S WALTERS (Ysgol Bro Banw)" userId="17cf6ec2-1a9b-4b32-96eb-f3855dc8f126" providerId="ADAL" clId="{B84BBAD2-8673-40E9-AABB-EAAA1259E9DC}" dt="2024-12-09T22:31:00.372" v="8194" actId="1076"/>
        <pc:sldMkLst>
          <pc:docMk/>
          <pc:sldMk cId="1686974381" sldId="256"/>
        </pc:sldMkLst>
        <pc:spChg chg="mod">
          <ac:chgData name="S WALTERS (Ysgol Bro Banw)" userId="17cf6ec2-1a9b-4b32-96eb-f3855dc8f126" providerId="ADAL" clId="{B84BBAD2-8673-40E9-AABB-EAAA1259E9DC}" dt="2024-12-09T22:30:40.573" v="8189" actId="27636"/>
          <ac:spMkLst>
            <pc:docMk/>
            <pc:sldMk cId="1686974381" sldId="256"/>
            <ac:spMk id="2" creationId="{F2CCF6FD-0E13-F3D5-B091-3C6EC621C768}"/>
          </ac:spMkLst>
        </pc:spChg>
        <pc:spChg chg="mod">
          <ac:chgData name="S WALTERS (Ysgol Bro Banw)" userId="17cf6ec2-1a9b-4b32-96eb-f3855dc8f126" providerId="ADAL" clId="{B84BBAD2-8673-40E9-AABB-EAAA1259E9DC}" dt="2024-12-09T22:30:55.783" v="8191" actId="1076"/>
          <ac:spMkLst>
            <pc:docMk/>
            <pc:sldMk cId="1686974381" sldId="256"/>
            <ac:spMk id="3" creationId="{CACAFD73-5007-E2D7-8752-2E02FE8D40BE}"/>
          </ac:spMkLst>
        </pc:spChg>
        <pc:spChg chg="add">
          <ac:chgData name="S WALTERS (Ysgol Bro Banw)" userId="17cf6ec2-1a9b-4b32-96eb-f3855dc8f126" providerId="ADAL" clId="{B84BBAD2-8673-40E9-AABB-EAAA1259E9DC}" dt="2024-12-09T22:30:29.511" v="8185" actId="26606"/>
          <ac:spMkLst>
            <pc:docMk/>
            <pc:sldMk cId="1686974381" sldId="256"/>
            <ac:spMk id="7175" creationId="{8A95209C-5275-4E15-8EA7-7F42980ABF2D}"/>
          </ac:spMkLst>
        </pc:spChg>
        <pc:spChg chg="add">
          <ac:chgData name="S WALTERS (Ysgol Bro Banw)" userId="17cf6ec2-1a9b-4b32-96eb-f3855dc8f126" providerId="ADAL" clId="{B84BBAD2-8673-40E9-AABB-EAAA1259E9DC}" dt="2024-12-09T22:30:29.511" v="8185" actId="26606"/>
          <ac:spMkLst>
            <pc:docMk/>
            <pc:sldMk cId="1686974381" sldId="256"/>
            <ac:spMk id="7177" creationId="{4F2ED431-E304-4FF0-9F4E-032783C9D612}"/>
          </ac:spMkLst>
        </pc:spChg>
        <pc:spChg chg="add">
          <ac:chgData name="S WALTERS (Ysgol Bro Banw)" userId="17cf6ec2-1a9b-4b32-96eb-f3855dc8f126" providerId="ADAL" clId="{B84BBAD2-8673-40E9-AABB-EAAA1259E9DC}" dt="2024-12-09T22:30:29.511" v="8185" actId="26606"/>
          <ac:spMkLst>
            <pc:docMk/>
            <pc:sldMk cId="1686974381" sldId="256"/>
            <ac:spMk id="7179" creationId="{4E87FCFB-2CCE-460D-B3DD-557C8BD1B94A}"/>
          </ac:spMkLst>
        </pc:spChg>
        <pc:picChg chg="add mod ord">
          <ac:chgData name="S WALTERS (Ysgol Bro Banw)" userId="17cf6ec2-1a9b-4b32-96eb-f3855dc8f126" providerId="ADAL" clId="{B84BBAD2-8673-40E9-AABB-EAAA1259E9DC}" dt="2024-12-09T22:31:00.372" v="8194" actId="1076"/>
          <ac:picMkLst>
            <pc:docMk/>
            <pc:sldMk cId="1686974381" sldId="256"/>
            <ac:picMk id="7170" creationId="{A6E51D77-1C5F-5B50-0D52-389868F4678A}"/>
          </ac:picMkLst>
        </pc:picChg>
      </pc:sldChg>
      <pc:sldChg chg="addSp delSp modSp mod">
        <pc:chgData name="S WALTERS (Ysgol Bro Banw)" userId="17cf6ec2-1a9b-4b32-96eb-f3855dc8f126" providerId="ADAL" clId="{B84BBAD2-8673-40E9-AABB-EAAA1259E9DC}" dt="2024-12-09T18:58:14.162" v="7603" actId="6549"/>
        <pc:sldMkLst>
          <pc:docMk/>
          <pc:sldMk cId="2913241395" sldId="257"/>
        </pc:sldMkLst>
        <pc:spChg chg="mod">
          <ac:chgData name="S WALTERS (Ysgol Bro Banw)" userId="17cf6ec2-1a9b-4b32-96eb-f3855dc8f126" providerId="ADAL" clId="{B84BBAD2-8673-40E9-AABB-EAAA1259E9DC}" dt="2024-12-09T18:46:32.749" v="7293" actId="113"/>
          <ac:spMkLst>
            <pc:docMk/>
            <pc:sldMk cId="2913241395" sldId="257"/>
            <ac:spMk id="5" creationId="{A14699D3-81E5-35DE-B2FB-1E573BBEDAB3}"/>
          </ac:spMkLst>
        </pc:spChg>
        <pc:spChg chg="mod">
          <ac:chgData name="S WALTERS (Ysgol Bro Banw)" userId="17cf6ec2-1a9b-4b32-96eb-f3855dc8f126" providerId="ADAL" clId="{B84BBAD2-8673-40E9-AABB-EAAA1259E9DC}" dt="2024-12-09T18:00:55.763" v="5918" actId="113"/>
          <ac:spMkLst>
            <pc:docMk/>
            <pc:sldMk cId="2913241395" sldId="257"/>
            <ac:spMk id="6" creationId="{4E05F2B7-C4D2-5586-B0BF-D471A416DF85}"/>
          </ac:spMkLst>
        </pc:spChg>
        <pc:spChg chg="mod">
          <ac:chgData name="S WALTERS (Ysgol Bro Banw)" userId="17cf6ec2-1a9b-4b32-96eb-f3855dc8f126" providerId="ADAL" clId="{B84BBAD2-8673-40E9-AABB-EAAA1259E9DC}" dt="2024-12-09T18:16:34.566" v="6112" actId="20577"/>
          <ac:spMkLst>
            <pc:docMk/>
            <pc:sldMk cId="2913241395" sldId="257"/>
            <ac:spMk id="9" creationId="{5C5733E7-A4DB-EDBA-9C64-D9D9BA2AA36C}"/>
          </ac:spMkLst>
        </pc:spChg>
        <pc:spChg chg="mod">
          <ac:chgData name="S WALTERS (Ysgol Bro Banw)" userId="17cf6ec2-1a9b-4b32-96eb-f3855dc8f126" providerId="ADAL" clId="{B84BBAD2-8673-40E9-AABB-EAAA1259E9DC}" dt="2024-12-09T18:48:19.052" v="7294" actId="255"/>
          <ac:spMkLst>
            <pc:docMk/>
            <pc:sldMk cId="2913241395" sldId="257"/>
            <ac:spMk id="10" creationId="{FDF0405B-C081-2A3B-3ECB-18B4AA432E7C}"/>
          </ac:spMkLst>
        </pc:spChg>
        <pc:spChg chg="mod">
          <ac:chgData name="S WALTERS (Ysgol Bro Banw)" userId="17cf6ec2-1a9b-4b32-96eb-f3855dc8f126" providerId="ADAL" clId="{B84BBAD2-8673-40E9-AABB-EAAA1259E9DC}" dt="2024-12-09T18:58:14.162" v="7603" actId="6549"/>
          <ac:spMkLst>
            <pc:docMk/>
            <pc:sldMk cId="2913241395" sldId="257"/>
            <ac:spMk id="11" creationId="{67E62B62-12F6-8D08-2556-0DCA1D724C78}"/>
          </ac:spMkLst>
        </pc:spChg>
        <pc:spChg chg="mod">
          <ac:chgData name="S WALTERS (Ysgol Bro Banw)" userId="17cf6ec2-1a9b-4b32-96eb-f3855dc8f126" providerId="ADAL" clId="{B84BBAD2-8673-40E9-AABB-EAAA1259E9DC}" dt="2024-12-09T18:30:35.388" v="6488" actId="113"/>
          <ac:spMkLst>
            <pc:docMk/>
            <pc:sldMk cId="2913241395" sldId="257"/>
            <ac:spMk id="12" creationId="{583B9341-15D6-AC8A-C3E7-CD5EAF82DA21}"/>
          </ac:spMkLst>
        </pc:spChg>
        <pc:picChg chg="add del mod">
          <ac:chgData name="S WALTERS (Ysgol Bro Banw)" userId="17cf6ec2-1a9b-4b32-96eb-f3855dc8f126" providerId="ADAL" clId="{B84BBAD2-8673-40E9-AABB-EAAA1259E9DC}" dt="2024-12-09T17:25:51.451" v="5124" actId="478"/>
          <ac:picMkLst>
            <pc:docMk/>
            <pc:sldMk cId="2913241395" sldId="257"/>
            <ac:picMk id="3" creationId="{E4D1088C-C25E-1DDA-0C02-4A947DB00924}"/>
          </ac:picMkLst>
        </pc:picChg>
        <pc:picChg chg="add del mod">
          <ac:chgData name="S WALTERS (Ysgol Bro Banw)" userId="17cf6ec2-1a9b-4b32-96eb-f3855dc8f126" providerId="ADAL" clId="{B84BBAD2-8673-40E9-AABB-EAAA1259E9DC}" dt="2024-12-09T17:25:53.643" v="5125" actId="478"/>
          <ac:picMkLst>
            <pc:docMk/>
            <pc:sldMk cId="2913241395" sldId="257"/>
            <ac:picMk id="7" creationId="{179EC4A0-883B-E5FD-FB2F-51AC7160FA15}"/>
          </ac:picMkLst>
        </pc:picChg>
        <pc:picChg chg="add del">
          <ac:chgData name="S WALTERS (Ysgol Bro Banw)" userId="17cf6ec2-1a9b-4b32-96eb-f3855dc8f126" providerId="ADAL" clId="{B84BBAD2-8673-40E9-AABB-EAAA1259E9DC}" dt="2024-12-09T17:50:25.520" v="5777" actId="478"/>
          <ac:picMkLst>
            <pc:docMk/>
            <pc:sldMk cId="2913241395" sldId="257"/>
            <ac:picMk id="13" creationId="{76494F40-5DB1-5781-652F-8A13981449A5}"/>
          </ac:picMkLst>
        </pc:picChg>
      </pc:sldChg>
      <pc:sldChg chg="addSp delSp modSp new mod">
        <pc:chgData name="S WALTERS (Ysgol Bro Banw)" userId="17cf6ec2-1a9b-4b32-96eb-f3855dc8f126" providerId="ADAL" clId="{B84BBAD2-8673-40E9-AABB-EAAA1259E9DC}" dt="2024-12-09T22:31:10.547" v="8196" actId="20577"/>
        <pc:sldMkLst>
          <pc:docMk/>
          <pc:sldMk cId="3904889817" sldId="258"/>
        </pc:sldMkLst>
        <pc:spChg chg="mod">
          <ac:chgData name="S WALTERS (Ysgol Bro Banw)" userId="17cf6ec2-1a9b-4b32-96eb-f3855dc8f126" providerId="ADAL" clId="{B84BBAD2-8673-40E9-AABB-EAAA1259E9DC}" dt="2024-12-09T22:21:45.298" v="8154" actId="1076"/>
          <ac:spMkLst>
            <pc:docMk/>
            <pc:sldMk cId="3904889817" sldId="258"/>
            <ac:spMk id="2" creationId="{0465E515-3B6A-766D-CE32-68A7D6EE6E7A}"/>
          </ac:spMkLst>
        </pc:spChg>
        <pc:spChg chg="mod">
          <ac:chgData name="S WALTERS (Ysgol Bro Banw)" userId="17cf6ec2-1a9b-4b32-96eb-f3855dc8f126" providerId="ADAL" clId="{B84BBAD2-8673-40E9-AABB-EAAA1259E9DC}" dt="2024-12-09T18:58:57.228" v="7605" actId="5793"/>
          <ac:spMkLst>
            <pc:docMk/>
            <pc:sldMk cId="3904889817" sldId="258"/>
            <ac:spMk id="3" creationId="{1C725834-0D23-D352-1DED-B656E56E02A2}"/>
          </ac:spMkLst>
        </pc:spChg>
        <pc:spChg chg="add mod">
          <ac:chgData name="S WALTERS (Ysgol Bro Banw)" userId="17cf6ec2-1a9b-4b32-96eb-f3855dc8f126" providerId="ADAL" clId="{B84BBAD2-8673-40E9-AABB-EAAA1259E9DC}" dt="2024-12-09T22:31:10.547" v="8196" actId="20577"/>
          <ac:spMkLst>
            <pc:docMk/>
            <pc:sldMk cId="3904889817" sldId="258"/>
            <ac:spMk id="4" creationId="{7A8A4757-F271-CAA7-7B96-6AB4693DDE63}"/>
          </ac:spMkLst>
        </pc:spChg>
        <pc:picChg chg="add del">
          <ac:chgData name="S WALTERS (Ysgol Bro Banw)" userId="17cf6ec2-1a9b-4b32-96eb-f3855dc8f126" providerId="ADAL" clId="{B84BBAD2-8673-40E9-AABB-EAAA1259E9DC}" dt="2024-12-09T22:21:47.392" v="8155" actId="478"/>
          <ac:picMkLst>
            <pc:docMk/>
            <pc:sldMk cId="3904889817" sldId="258"/>
            <ac:picMk id="6" creationId="{1E000E60-5FCB-E46E-E296-E32489D762DB}"/>
          </ac:picMkLst>
        </pc:picChg>
      </pc:sldChg>
      <pc:sldChg chg="delSp modSp new del mod">
        <pc:chgData name="S WALTERS (Ysgol Bro Banw)" userId="17cf6ec2-1a9b-4b32-96eb-f3855dc8f126" providerId="ADAL" clId="{B84BBAD2-8673-40E9-AABB-EAAA1259E9DC}" dt="2024-12-08T22:39:07.584" v="518" actId="2696"/>
        <pc:sldMkLst>
          <pc:docMk/>
          <pc:sldMk cId="4263423207" sldId="259"/>
        </pc:sldMkLst>
        <pc:spChg chg="mod">
          <ac:chgData name="S WALTERS (Ysgol Bro Banw)" userId="17cf6ec2-1a9b-4b32-96eb-f3855dc8f126" providerId="ADAL" clId="{B84BBAD2-8673-40E9-AABB-EAAA1259E9DC}" dt="2024-12-08T16:57:54.538" v="230" actId="20577"/>
          <ac:spMkLst>
            <pc:docMk/>
            <pc:sldMk cId="4263423207" sldId="259"/>
            <ac:spMk id="2" creationId="{27E4E5EB-4E35-E947-58FE-08D90D8EEC3C}"/>
          </ac:spMkLst>
        </pc:spChg>
        <pc:picChg chg="del">
          <ac:chgData name="S WALTERS (Ysgol Bro Banw)" userId="17cf6ec2-1a9b-4b32-96eb-f3855dc8f126" providerId="ADAL" clId="{B84BBAD2-8673-40E9-AABB-EAAA1259E9DC}" dt="2024-12-08T16:56:16.798" v="84" actId="478"/>
          <ac:picMkLst>
            <pc:docMk/>
            <pc:sldMk cId="4263423207" sldId="259"/>
            <ac:picMk id="4" creationId="{9D52146B-9AB4-B12E-4F94-69AD9703206D}"/>
          </ac:picMkLst>
        </pc:picChg>
      </pc:sldChg>
      <pc:sldChg chg="modSp add del mod">
        <pc:chgData name="S WALTERS (Ysgol Bro Banw)" userId="17cf6ec2-1a9b-4b32-96eb-f3855dc8f126" providerId="ADAL" clId="{B84BBAD2-8673-40E9-AABB-EAAA1259E9DC}" dt="2024-12-08T21:19:04.822" v="238" actId="2696"/>
        <pc:sldMkLst>
          <pc:docMk/>
          <pc:sldMk cId="3035246410" sldId="260"/>
        </pc:sldMkLst>
        <pc:graphicFrameChg chg="mod modGraphic">
          <ac:chgData name="S WALTERS (Ysgol Bro Banw)" userId="17cf6ec2-1a9b-4b32-96eb-f3855dc8f126" providerId="ADAL" clId="{B84BBAD2-8673-40E9-AABB-EAAA1259E9DC}" dt="2024-12-08T17:01:01.934" v="237" actId="20577"/>
          <ac:graphicFrameMkLst>
            <pc:docMk/>
            <pc:sldMk cId="3035246410" sldId="260"/>
            <ac:graphicFrameMk id="4" creationId="{9598FD32-B873-2526-1C3C-0964BC6F04AA}"/>
          </ac:graphicFrameMkLst>
        </pc:graphicFrameChg>
      </pc:sldChg>
      <pc:sldChg chg="addSp delSp modSp add mod">
        <pc:chgData name="S WALTERS (Ysgol Bro Banw)" userId="17cf6ec2-1a9b-4b32-96eb-f3855dc8f126" providerId="ADAL" clId="{B84BBAD2-8673-40E9-AABB-EAAA1259E9DC}" dt="2024-12-09T17:28:43.372" v="5176" actId="255"/>
        <pc:sldMkLst>
          <pc:docMk/>
          <pc:sldMk cId="3962305224" sldId="331"/>
        </pc:sldMkLst>
        <pc:spChg chg="add mod">
          <ac:chgData name="S WALTERS (Ysgol Bro Banw)" userId="17cf6ec2-1a9b-4b32-96eb-f3855dc8f126" providerId="ADAL" clId="{B84BBAD2-8673-40E9-AABB-EAAA1259E9DC}" dt="2024-12-08T21:21:10.931" v="255" actId="692"/>
          <ac:spMkLst>
            <pc:docMk/>
            <pc:sldMk cId="3962305224" sldId="331"/>
            <ac:spMk id="2" creationId="{C2D17F06-FA90-BD7B-BB8D-EDA61E24B3E4}"/>
          </ac:spMkLst>
        </pc:spChg>
        <pc:spChg chg="mod">
          <ac:chgData name="S WALTERS (Ysgol Bro Banw)" userId="17cf6ec2-1a9b-4b32-96eb-f3855dc8f126" providerId="ADAL" clId="{B84BBAD2-8673-40E9-AABB-EAAA1259E9DC}" dt="2024-12-09T17:28:43.372" v="5176" actId="255"/>
          <ac:spMkLst>
            <pc:docMk/>
            <pc:sldMk cId="3962305224" sldId="331"/>
            <ac:spMk id="5" creationId="{0C0CB8F6-9621-C34C-3536-0C68B575D859}"/>
          </ac:spMkLst>
        </pc:spChg>
        <pc:picChg chg="del">
          <ac:chgData name="S WALTERS (Ysgol Bro Banw)" userId="17cf6ec2-1a9b-4b32-96eb-f3855dc8f126" providerId="ADAL" clId="{B84BBAD2-8673-40E9-AABB-EAAA1259E9DC}" dt="2024-12-08T22:55:53.174" v="869" actId="478"/>
          <ac:picMkLst>
            <pc:docMk/>
            <pc:sldMk cId="3962305224" sldId="331"/>
            <ac:picMk id="6" creationId="{7394EAE5-8FBF-3DA8-152A-E42F920D6B2C}"/>
          </ac:picMkLst>
        </pc:picChg>
      </pc:sldChg>
      <pc:sldChg chg="addSp delSp modSp add mod">
        <pc:chgData name="S WALTERS (Ysgol Bro Banw)" userId="17cf6ec2-1a9b-4b32-96eb-f3855dc8f126" providerId="ADAL" clId="{B84BBAD2-8673-40E9-AABB-EAAA1259E9DC}" dt="2024-12-09T17:30:17.410" v="5188" actId="478"/>
        <pc:sldMkLst>
          <pc:docMk/>
          <pc:sldMk cId="2507977521" sldId="332"/>
        </pc:sldMkLst>
        <pc:spChg chg="add mod">
          <ac:chgData name="S WALTERS (Ysgol Bro Banw)" userId="17cf6ec2-1a9b-4b32-96eb-f3855dc8f126" providerId="ADAL" clId="{B84BBAD2-8673-40E9-AABB-EAAA1259E9DC}" dt="2024-12-09T17:27:37.082" v="5131"/>
          <ac:spMkLst>
            <pc:docMk/>
            <pc:sldMk cId="2507977521" sldId="332"/>
            <ac:spMk id="2" creationId="{071AA8DD-1609-8ACF-6336-748F7359EB78}"/>
          </ac:spMkLst>
        </pc:spChg>
        <pc:spChg chg="del">
          <ac:chgData name="S WALTERS (Ysgol Bro Banw)" userId="17cf6ec2-1a9b-4b32-96eb-f3855dc8f126" providerId="ADAL" clId="{B84BBAD2-8673-40E9-AABB-EAAA1259E9DC}" dt="2024-12-09T17:28:15.812" v="5157" actId="478"/>
          <ac:spMkLst>
            <pc:docMk/>
            <pc:sldMk cId="2507977521" sldId="332"/>
            <ac:spMk id="5" creationId="{CF42136A-B381-BFFC-88F5-B0B5A7FBD89F}"/>
          </ac:spMkLst>
        </pc:spChg>
        <pc:spChg chg="add mod">
          <ac:chgData name="S WALTERS (Ysgol Bro Banw)" userId="17cf6ec2-1a9b-4b32-96eb-f3855dc8f126" providerId="ADAL" clId="{B84BBAD2-8673-40E9-AABB-EAAA1259E9DC}" dt="2024-12-09T17:28:30.537" v="5175" actId="20577"/>
          <ac:spMkLst>
            <pc:docMk/>
            <pc:sldMk cId="2507977521" sldId="332"/>
            <ac:spMk id="7" creationId="{6D9C652E-4592-0120-C995-E0BF4EB02004}"/>
          </ac:spMkLst>
        </pc:spChg>
        <pc:picChg chg="del">
          <ac:chgData name="S WALTERS (Ysgol Bro Banw)" userId="17cf6ec2-1a9b-4b32-96eb-f3855dc8f126" providerId="ADAL" clId="{B84BBAD2-8673-40E9-AABB-EAAA1259E9DC}" dt="2024-12-09T17:30:17.410" v="5188" actId="478"/>
          <ac:picMkLst>
            <pc:docMk/>
            <pc:sldMk cId="2507977521" sldId="332"/>
            <ac:picMk id="6" creationId="{67F6B6EF-C2DE-544B-1470-FA270F55711C}"/>
          </ac:picMkLst>
        </pc:picChg>
      </pc:sldChg>
      <pc:sldChg chg="addSp delSp modSp add mod">
        <pc:chgData name="S WALTERS (Ysgol Bro Banw)" userId="17cf6ec2-1a9b-4b32-96eb-f3855dc8f126" providerId="ADAL" clId="{B84BBAD2-8673-40E9-AABB-EAAA1259E9DC}" dt="2024-12-09T17:29:13.134" v="5179"/>
        <pc:sldMkLst>
          <pc:docMk/>
          <pc:sldMk cId="327574715" sldId="333"/>
        </pc:sldMkLst>
        <pc:spChg chg="add mod">
          <ac:chgData name="S WALTERS (Ysgol Bro Banw)" userId="17cf6ec2-1a9b-4b32-96eb-f3855dc8f126" providerId="ADAL" clId="{B84BBAD2-8673-40E9-AABB-EAAA1259E9DC}" dt="2024-12-09T17:29:03.441" v="5178"/>
          <ac:spMkLst>
            <pc:docMk/>
            <pc:sldMk cId="327574715" sldId="333"/>
            <ac:spMk id="2" creationId="{7088A868-E348-E2C3-0D9E-5D33066E82B7}"/>
          </ac:spMkLst>
        </pc:spChg>
        <pc:spChg chg="add mod">
          <ac:chgData name="S WALTERS (Ysgol Bro Banw)" userId="17cf6ec2-1a9b-4b32-96eb-f3855dc8f126" providerId="ADAL" clId="{B84BBAD2-8673-40E9-AABB-EAAA1259E9DC}" dt="2024-12-09T17:29:13.134" v="5179"/>
          <ac:spMkLst>
            <pc:docMk/>
            <pc:sldMk cId="327574715" sldId="333"/>
            <ac:spMk id="3" creationId="{16DF4B62-B58A-B957-E065-5C87955F4E27}"/>
          </ac:spMkLst>
        </pc:spChg>
        <pc:spChg chg="del">
          <ac:chgData name="S WALTERS (Ysgol Bro Banw)" userId="17cf6ec2-1a9b-4b32-96eb-f3855dc8f126" providerId="ADAL" clId="{B84BBAD2-8673-40E9-AABB-EAAA1259E9DC}" dt="2024-12-09T17:29:02.574" v="5177" actId="478"/>
          <ac:spMkLst>
            <pc:docMk/>
            <pc:sldMk cId="327574715" sldId="333"/>
            <ac:spMk id="5" creationId="{B22E2EEF-3F06-843C-21E3-C59390579CFC}"/>
          </ac:spMkLst>
        </pc:spChg>
        <pc:spChg chg="add mod">
          <ac:chgData name="S WALTERS (Ysgol Bro Banw)" userId="17cf6ec2-1a9b-4b32-96eb-f3855dc8f126" providerId="ADAL" clId="{B84BBAD2-8673-40E9-AABB-EAAA1259E9DC}" dt="2024-12-09T17:29:13.134" v="5179"/>
          <ac:spMkLst>
            <pc:docMk/>
            <pc:sldMk cId="327574715" sldId="333"/>
            <ac:spMk id="7" creationId="{51892C15-5E30-7092-0592-E8385490F8CC}"/>
          </ac:spMkLst>
        </pc:spChg>
        <pc:picChg chg="del">
          <ac:chgData name="S WALTERS (Ysgol Bro Banw)" userId="17cf6ec2-1a9b-4b32-96eb-f3855dc8f126" providerId="ADAL" clId="{B84BBAD2-8673-40E9-AABB-EAAA1259E9DC}" dt="2024-12-08T22:55:56.226" v="870" actId="478"/>
          <ac:picMkLst>
            <pc:docMk/>
            <pc:sldMk cId="327574715" sldId="333"/>
            <ac:picMk id="6" creationId="{FB4E6A6B-97DA-98EB-618D-C4078FE6CA2B}"/>
          </ac:picMkLst>
        </pc:picChg>
      </pc:sldChg>
      <pc:sldChg chg="addSp delSp modSp add del mod ord">
        <pc:chgData name="S WALTERS (Ysgol Bro Banw)" userId="17cf6ec2-1a9b-4b32-96eb-f3855dc8f126" providerId="ADAL" clId="{B84BBAD2-8673-40E9-AABB-EAAA1259E9DC}" dt="2024-12-09T17:27:27.447" v="5130" actId="2696"/>
        <pc:sldMkLst>
          <pc:docMk/>
          <pc:sldMk cId="3805112546" sldId="334"/>
        </pc:sldMkLst>
        <pc:spChg chg="add mod">
          <ac:chgData name="S WALTERS (Ysgol Bro Banw)" userId="17cf6ec2-1a9b-4b32-96eb-f3855dc8f126" providerId="ADAL" clId="{B84BBAD2-8673-40E9-AABB-EAAA1259E9DC}" dt="2024-12-08T21:21:26.335" v="256"/>
          <ac:spMkLst>
            <pc:docMk/>
            <pc:sldMk cId="3805112546" sldId="334"/>
            <ac:spMk id="2" creationId="{AA4EA461-EBB3-F409-2F8E-AE39F7408B14}"/>
          </ac:spMkLst>
        </pc:spChg>
        <pc:spChg chg="add mod">
          <ac:chgData name="S WALTERS (Ysgol Bro Banw)" userId="17cf6ec2-1a9b-4b32-96eb-f3855dc8f126" providerId="ADAL" clId="{B84BBAD2-8673-40E9-AABB-EAAA1259E9DC}" dt="2024-12-08T21:21:29.848" v="258" actId="1076"/>
          <ac:spMkLst>
            <pc:docMk/>
            <pc:sldMk cId="3805112546" sldId="334"/>
            <ac:spMk id="3" creationId="{638E5CA5-27F4-A643-1BDF-5459099BF386}"/>
          </ac:spMkLst>
        </pc:spChg>
        <pc:picChg chg="del">
          <ac:chgData name="S WALTERS (Ysgol Bro Banw)" userId="17cf6ec2-1a9b-4b32-96eb-f3855dc8f126" providerId="ADAL" clId="{B84BBAD2-8673-40E9-AABB-EAAA1259E9DC}" dt="2024-12-08T22:55:58.822" v="871" actId="478"/>
          <ac:picMkLst>
            <pc:docMk/>
            <pc:sldMk cId="3805112546" sldId="334"/>
            <ac:picMk id="6" creationId="{49684710-E89A-E90A-68AD-DFB5E05941C8}"/>
          </ac:picMkLst>
        </pc:picChg>
      </pc:sldChg>
      <pc:sldChg chg="addSp delSp modSp add mod">
        <pc:chgData name="S WALTERS (Ysgol Bro Banw)" userId="17cf6ec2-1a9b-4b32-96eb-f3855dc8f126" providerId="ADAL" clId="{B84BBAD2-8673-40E9-AABB-EAAA1259E9DC}" dt="2024-12-09T17:29:59.350" v="5185"/>
        <pc:sldMkLst>
          <pc:docMk/>
          <pc:sldMk cId="3035246410" sldId="335"/>
        </pc:sldMkLst>
        <pc:spChg chg="add mod">
          <ac:chgData name="S WALTERS (Ysgol Bro Banw)" userId="17cf6ec2-1a9b-4b32-96eb-f3855dc8f126" providerId="ADAL" clId="{B84BBAD2-8673-40E9-AABB-EAAA1259E9DC}" dt="2024-12-09T17:29:49.859" v="5184"/>
          <ac:spMkLst>
            <pc:docMk/>
            <pc:sldMk cId="3035246410" sldId="335"/>
            <ac:spMk id="2" creationId="{F61975CB-844B-2F9E-593E-74EDCBB8B429}"/>
          </ac:spMkLst>
        </pc:spChg>
        <pc:spChg chg="add mod">
          <ac:chgData name="S WALTERS (Ysgol Bro Banw)" userId="17cf6ec2-1a9b-4b32-96eb-f3855dc8f126" providerId="ADAL" clId="{B84BBAD2-8673-40E9-AABB-EAAA1259E9DC}" dt="2024-12-09T17:29:59.350" v="5185"/>
          <ac:spMkLst>
            <pc:docMk/>
            <pc:sldMk cId="3035246410" sldId="335"/>
            <ac:spMk id="3" creationId="{259BCAAB-94D4-728E-BC3C-CB9FFBAEF5EC}"/>
          </ac:spMkLst>
        </pc:spChg>
        <pc:spChg chg="del">
          <ac:chgData name="S WALTERS (Ysgol Bro Banw)" userId="17cf6ec2-1a9b-4b32-96eb-f3855dc8f126" providerId="ADAL" clId="{B84BBAD2-8673-40E9-AABB-EAAA1259E9DC}" dt="2024-12-09T17:29:41.094" v="5183" actId="478"/>
          <ac:spMkLst>
            <pc:docMk/>
            <pc:sldMk cId="3035246410" sldId="335"/>
            <ac:spMk id="5" creationId="{32FFB806-8BB2-216A-9129-D47F119DFFB6}"/>
          </ac:spMkLst>
        </pc:spChg>
        <pc:spChg chg="add mod">
          <ac:chgData name="S WALTERS (Ysgol Bro Banw)" userId="17cf6ec2-1a9b-4b32-96eb-f3855dc8f126" providerId="ADAL" clId="{B84BBAD2-8673-40E9-AABB-EAAA1259E9DC}" dt="2024-12-09T17:29:59.350" v="5185"/>
          <ac:spMkLst>
            <pc:docMk/>
            <pc:sldMk cId="3035246410" sldId="335"/>
            <ac:spMk id="7" creationId="{2FBFA443-79C2-8FE9-9255-94C3DCB2CA67}"/>
          </ac:spMkLst>
        </pc:spChg>
        <pc:spChg chg="add mod">
          <ac:chgData name="S WALTERS (Ysgol Bro Banw)" userId="17cf6ec2-1a9b-4b32-96eb-f3855dc8f126" providerId="ADAL" clId="{B84BBAD2-8673-40E9-AABB-EAAA1259E9DC}" dt="2024-12-09T17:29:59.350" v="5185"/>
          <ac:spMkLst>
            <pc:docMk/>
            <pc:sldMk cId="3035246410" sldId="335"/>
            <ac:spMk id="8" creationId="{6550922D-E6EE-8A76-56B6-E389AB391908}"/>
          </ac:spMkLst>
        </pc:spChg>
        <pc:picChg chg="del mod">
          <ac:chgData name="S WALTERS (Ysgol Bro Banw)" userId="17cf6ec2-1a9b-4b32-96eb-f3855dc8f126" providerId="ADAL" clId="{B84BBAD2-8673-40E9-AABB-EAAA1259E9DC}" dt="2024-12-08T22:56:01.434" v="873" actId="478"/>
          <ac:picMkLst>
            <pc:docMk/>
            <pc:sldMk cId="3035246410" sldId="335"/>
            <ac:picMk id="6" creationId="{4A279EAA-7E46-A933-8168-07D221BDB60B}"/>
          </ac:picMkLst>
        </pc:picChg>
      </pc:sldChg>
      <pc:sldChg chg="addSp delSp modSp add mod">
        <pc:chgData name="S WALTERS (Ysgol Bro Banw)" userId="17cf6ec2-1a9b-4b32-96eb-f3855dc8f126" providerId="ADAL" clId="{B84BBAD2-8673-40E9-AABB-EAAA1259E9DC}" dt="2024-12-09T17:30:08.902" v="5187" actId="478"/>
        <pc:sldMkLst>
          <pc:docMk/>
          <pc:sldMk cId="3941498249" sldId="336"/>
        </pc:sldMkLst>
        <pc:spChg chg="add mod">
          <ac:chgData name="S WALTERS (Ysgol Bro Banw)" userId="17cf6ec2-1a9b-4b32-96eb-f3855dc8f126" providerId="ADAL" clId="{B84BBAD2-8673-40E9-AABB-EAAA1259E9DC}" dt="2024-12-08T21:21:33.864" v="259"/>
          <ac:spMkLst>
            <pc:docMk/>
            <pc:sldMk cId="3941498249" sldId="336"/>
            <ac:spMk id="2" creationId="{DF6A1933-EB79-3A22-7678-EAE536BFE6FB}"/>
          </ac:spMkLst>
        </pc:spChg>
        <pc:spChg chg="add mod">
          <ac:chgData name="S WALTERS (Ysgol Bro Banw)" userId="17cf6ec2-1a9b-4b32-96eb-f3855dc8f126" providerId="ADAL" clId="{B84BBAD2-8673-40E9-AABB-EAAA1259E9DC}" dt="2024-12-08T21:21:43.457" v="263" actId="1076"/>
          <ac:spMkLst>
            <pc:docMk/>
            <pc:sldMk cId="3941498249" sldId="336"/>
            <ac:spMk id="3" creationId="{31D75BCB-C3EC-C084-5EC5-56508D38EC30}"/>
          </ac:spMkLst>
        </pc:spChg>
        <pc:spChg chg="del">
          <ac:chgData name="S WALTERS (Ysgol Bro Banw)" userId="17cf6ec2-1a9b-4b32-96eb-f3855dc8f126" providerId="ADAL" clId="{B84BBAD2-8673-40E9-AABB-EAAA1259E9DC}" dt="2024-12-09T17:30:08.902" v="5187" actId="478"/>
          <ac:spMkLst>
            <pc:docMk/>
            <pc:sldMk cId="3941498249" sldId="336"/>
            <ac:spMk id="5" creationId="{8F691045-EA24-3B96-C885-66EDEF34FF60}"/>
          </ac:spMkLst>
        </pc:spChg>
        <pc:spChg chg="add mod">
          <ac:chgData name="S WALTERS (Ysgol Bro Banw)" userId="17cf6ec2-1a9b-4b32-96eb-f3855dc8f126" providerId="ADAL" clId="{B84BBAD2-8673-40E9-AABB-EAAA1259E9DC}" dt="2024-12-08T21:21:46.747" v="264" actId="1076"/>
          <ac:spMkLst>
            <pc:docMk/>
            <pc:sldMk cId="3941498249" sldId="336"/>
            <ac:spMk id="7" creationId="{0810D7CB-DA86-3B3C-9C8A-81F388B8F442}"/>
          </ac:spMkLst>
        </pc:spChg>
        <pc:spChg chg="add mod">
          <ac:chgData name="S WALTERS (Ysgol Bro Banw)" userId="17cf6ec2-1a9b-4b32-96eb-f3855dc8f126" providerId="ADAL" clId="{B84BBAD2-8673-40E9-AABB-EAAA1259E9DC}" dt="2024-12-09T17:30:06.159" v="5186"/>
          <ac:spMkLst>
            <pc:docMk/>
            <pc:sldMk cId="3941498249" sldId="336"/>
            <ac:spMk id="8" creationId="{D998D12E-24A7-D419-0D29-C1FFDB1420D4}"/>
          </ac:spMkLst>
        </pc:spChg>
        <pc:picChg chg="del">
          <ac:chgData name="S WALTERS (Ysgol Bro Banw)" userId="17cf6ec2-1a9b-4b32-96eb-f3855dc8f126" providerId="ADAL" clId="{B84BBAD2-8673-40E9-AABB-EAAA1259E9DC}" dt="2024-12-08T22:56:04.211" v="874" actId="478"/>
          <ac:picMkLst>
            <pc:docMk/>
            <pc:sldMk cId="3941498249" sldId="336"/>
            <ac:picMk id="6" creationId="{4F7CD9C8-2968-6FB1-28A6-6F1904A29619}"/>
          </ac:picMkLst>
        </pc:picChg>
      </pc:sldChg>
      <pc:sldChg chg="addSp delSp modSp new mod ord">
        <pc:chgData name="S WALTERS (Ysgol Bro Banw)" userId="17cf6ec2-1a9b-4b32-96eb-f3855dc8f126" providerId="ADAL" clId="{B84BBAD2-8673-40E9-AABB-EAAA1259E9DC}" dt="2024-12-08T22:44:16.215" v="577" actId="20577"/>
        <pc:sldMkLst>
          <pc:docMk/>
          <pc:sldMk cId="3683577959" sldId="337"/>
        </pc:sldMkLst>
        <pc:spChg chg="del mod">
          <ac:chgData name="S WALTERS (Ysgol Bro Banw)" userId="17cf6ec2-1a9b-4b32-96eb-f3855dc8f126" providerId="ADAL" clId="{B84BBAD2-8673-40E9-AABB-EAAA1259E9DC}" dt="2024-12-08T21:44:51.500" v="271"/>
          <ac:spMkLst>
            <pc:docMk/>
            <pc:sldMk cId="3683577959" sldId="337"/>
            <ac:spMk id="2" creationId="{7D4B7AAE-328B-651C-2982-EE79D13E8CAD}"/>
          </ac:spMkLst>
        </pc:spChg>
        <pc:spChg chg="mod">
          <ac:chgData name="S WALTERS (Ysgol Bro Banw)" userId="17cf6ec2-1a9b-4b32-96eb-f3855dc8f126" providerId="ADAL" clId="{B84BBAD2-8673-40E9-AABB-EAAA1259E9DC}" dt="2024-12-08T21:47:16.489" v="397" actId="1035"/>
          <ac:spMkLst>
            <pc:docMk/>
            <pc:sldMk cId="3683577959" sldId="337"/>
            <ac:spMk id="3" creationId="{1E10D6B6-903C-BD28-54ED-4C255C793EA6}"/>
          </ac:spMkLst>
        </pc:spChg>
        <pc:spChg chg="add del mod">
          <ac:chgData name="S WALTERS (Ysgol Bro Banw)" userId="17cf6ec2-1a9b-4b32-96eb-f3855dc8f126" providerId="ADAL" clId="{B84BBAD2-8673-40E9-AABB-EAAA1259E9DC}" dt="2024-12-08T21:45:12.952" v="300" actId="478"/>
          <ac:spMkLst>
            <pc:docMk/>
            <pc:sldMk cId="3683577959" sldId="337"/>
            <ac:spMk id="4" creationId="{5034D52C-F4A6-2587-C5D9-914D22DD5C9A}"/>
          </ac:spMkLst>
        </pc:spChg>
        <pc:spChg chg="add del mod">
          <ac:chgData name="S WALTERS (Ysgol Bro Banw)" userId="17cf6ec2-1a9b-4b32-96eb-f3855dc8f126" providerId="ADAL" clId="{B84BBAD2-8673-40E9-AABB-EAAA1259E9DC}" dt="2024-12-08T21:45:15.143" v="301" actId="478"/>
          <ac:spMkLst>
            <pc:docMk/>
            <pc:sldMk cId="3683577959" sldId="337"/>
            <ac:spMk id="5" creationId="{90D2D32D-B03E-737B-790B-A2F8EC7C63CA}"/>
          </ac:spMkLst>
        </pc:spChg>
        <pc:spChg chg="add del mod">
          <ac:chgData name="S WALTERS (Ysgol Bro Banw)" userId="17cf6ec2-1a9b-4b32-96eb-f3855dc8f126" providerId="ADAL" clId="{B84BBAD2-8673-40E9-AABB-EAAA1259E9DC}" dt="2024-12-08T21:46:45.052" v="352" actId="478"/>
          <ac:spMkLst>
            <pc:docMk/>
            <pc:sldMk cId="3683577959" sldId="337"/>
            <ac:spMk id="6" creationId="{24FD2B67-ADF4-6A0E-774E-47FB6FD33F4D}"/>
          </ac:spMkLst>
        </pc:spChg>
        <pc:spChg chg="add mod">
          <ac:chgData name="S WALTERS (Ysgol Bro Banw)" userId="17cf6ec2-1a9b-4b32-96eb-f3855dc8f126" providerId="ADAL" clId="{B84BBAD2-8673-40E9-AABB-EAAA1259E9DC}" dt="2024-12-08T22:44:16.215" v="577" actId="20577"/>
          <ac:spMkLst>
            <pc:docMk/>
            <pc:sldMk cId="3683577959" sldId="337"/>
            <ac:spMk id="7" creationId="{10BF4201-0BFC-35B8-C9A8-72B8324C8F56}"/>
          </ac:spMkLst>
        </pc:spChg>
        <pc:spChg chg="add mod">
          <ac:chgData name="S WALTERS (Ysgol Bro Banw)" userId="17cf6ec2-1a9b-4b32-96eb-f3855dc8f126" providerId="ADAL" clId="{B84BBAD2-8673-40E9-AABB-EAAA1259E9DC}" dt="2024-12-08T22:38:57.082" v="517" actId="692"/>
          <ac:spMkLst>
            <pc:docMk/>
            <pc:sldMk cId="3683577959" sldId="337"/>
            <ac:spMk id="8" creationId="{6FF7A710-BAEF-B172-CF6D-EB1D77105E85}"/>
          </ac:spMkLst>
        </pc:spChg>
        <pc:spChg chg="add mod">
          <ac:chgData name="S WALTERS (Ysgol Bro Banw)" userId="17cf6ec2-1a9b-4b32-96eb-f3855dc8f126" providerId="ADAL" clId="{B84BBAD2-8673-40E9-AABB-EAAA1259E9DC}" dt="2024-12-08T22:36:28.672" v="476" actId="1076"/>
          <ac:spMkLst>
            <pc:docMk/>
            <pc:sldMk cId="3683577959" sldId="337"/>
            <ac:spMk id="9" creationId="{C0123DEB-5F67-AAE6-A199-421404EEB4EE}"/>
          </ac:spMkLst>
        </pc:spChg>
        <pc:spChg chg="add del mod">
          <ac:chgData name="S WALTERS (Ysgol Bro Banw)" userId="17cf6ec2-1a9b-4b32-96eb-f3855dc8f126" providerId="ADAL" clId="{B84BBAD2-8673-40E9-AABB-EAAA1259E9DC}" dt="2024-12-08T22:37:15.453" v="504" actId="478"/>
          <ac:spMkLst>
            <pc:docMk/>
            <pc:sldMk cId="3683577959" sldId="337"/>
            <ac:spMk id="10" creationId="{AC6D3137-C11D-D013-9C25-D3F77D02397C}"/>
          </ac:spMkLst>
        </pc:spChg>
      </pc:sldChg>
      <pc:sldChg chg="addSp delSp modSp new mod ord">
        <pc:chgData name="S WALTERS (Ysgol Bro Banw)" userId="17cf6ec2-1a9b-4b32-96eb-f3855dc8f126" providerId="ADAL" clId="{B84BBAD2-8673-40E9-AABB-EAAA1259E9DC}" dt="2024-12-08T22:53:50.925" v="868"/>
        <pc:sldMkLst>
          <pc:docMk/>
          <pc:sldMk cId="583869892" sldId="338"/>
        </pc:sldMkLst>
        <pc:spChg chg="del">
          <ac:chgData name="S WALTERS (Ysgol Bro Banw)" userId="17cf6ec2-1a9b-4b32-96eb-f3855dc8f126" providerId="ADAL" clId="{B84BBAD2-8673-40E9-AABB-EAAA1259E9DC}" dt="2024-12-08T22:44:39.060" v="579" actId="478"/>
          <ac:spMkLst>
            <pc:docMk/>
            <pc:sldMk cId="583869892" sldId="338"/>
            <ac:spMk id="2" creationId="{ACC137A6-7976-BBD3-4D48-5252E45D615A}"/>
          </ac:spMkLst>
        </pc:spChg>
        <pc:spChg chg="del">
          <ac:chgData name="S WALTERS (Ysgol Bro Banw)" userId="17cf6ec2-1a9b-4b32-96eb-f3855dc8f126" providerId="ADAL" clId="{B84BBAD2-8673-40E9-AABB-EAAA1259E9DC}" dt="2024-12-08T22:44:42.004" v="580" actId="478"/>
          <ac:spMkLst>
            <pc:docMk/>
            <pc:sldMk cId="583869892" sldId="338"/>
            <ac:spMk id="3" creationId="{F5F40E6D-B8C4-9633-EFF1-43A89A6EC8A3}"/>
          </ac:spMkLst>
        </pc:spChg>
        <pc:spChg chg="add del mod">
          <ac:chgData name="S WALTERS (Ysgol Bro Banw)" userId="17cf6ec2-1a9b-4b32-96eb-f3855dc8f126" providerId="ADAL" clId="{B84BBAD2-8673-40E9-AABB-EAAA1259E9DC}" dt="2024-12-08T22:52:56.119" v="833" actId="478"/>
          <ac:spMkLst>
            <pc:docMk/>
            <pc:sldMk cId="583869892" sldId="338"/>
            <ac:spMk id="4" creationId="{7E847597-7D1D-CD6B-027F-9B6882F0210F}"/>
          </ac:spMkLst>
        </pc:spChg>
        <pc:spChg chg="add mod ord">
          <ac:chgData name="S WALTERS (Ysgol Bro Banw)" userId="17cf6ec2-1a9b-4b32-96eb-f3855dc8f126" providerId="ADAL" clId="{B84BBAD2-8673-40E9-AABB-EAAA1259E9DC}" dt="2024-12-08T22:53:41.114" v="866" actId="692"/>
          <ac:spMkLst>
            <pc:docMk/>
            <pc:sldMk cId="583869892" sldId="338"/>
            <ac:spMk id="5" creationId="{616DD7BA-E4B2-CFA5-25F5-E8D1B8EDEF6F}"/>
          </ac:spMkLst>
        </pc:spChg>
        <pc:spChg chg="add del mod">
          <ac:chgData name="S WALTERS (Ysgol Bro Banw)" userId="17cf6ec2-1a9b-4b32-96eb-f3855dc8f126" providerId="ADAL" clId="{B84BBAD2-8673-40E9-AABB-EAAA1259E9DC}" dt="2024-12-08T22:52:52.065" v="832" actId="478"/>
          <ac:spMkLst>
            <pc:docMk/>
            <pc:sldMk cId="583869892" sldId="338"/>
            <ac:spMk id="6" creationId="{88A9E119-4A38-D443-C12E-9B5CDE508944}"/>
          </ac:spMkLst>
        </pc:spChg>
        <pc:spChg chg="add mod">
          <ac:chgData name="S WALTERS (Ysgol Bro Banw)" userId="17cf6ec2-1a9b-4b32-96eb-f3855dc8f126" providerId="ADAL" clId="{B84BBAD2-8673-40E9-AABB-EAAA1259E9DC}" dt="2024-12-08T22:51:04.595" v="781" actId="20577"/>
          <ac:spMkLst>
            <pc:docMk/>
            <pc:sldMk cId="583869892" sldId="338"/>
            <ac:spMk id="7" creationId="{BCCA14C4-F1F2-24E2-7120-59882DAC9FEA}"/>
          </ac:spMkLst>
        </pc:spChg>
        <pc:spChg chg="add mod">
          <ac:chgData name="S WALTERS (Ysgol Bro Banw)" userId="17cf6ec2-1a9b-4b32-96eb-f3855dc8f126" providerId="ADAL" clId="{B84BBAD2-8673-40E9-AABB-EAAA1259E9DC}" dt="2024-12-08T22:51:15.827" v="782" actId="1076"/>
          <ac:spMkLst>
            <pc:docMk/>
            <pc:sldMk cId="583869892" sldId="338"/>
            <ac:spMk id="8" creationId="{CC13F511-FE1F-6A31-E1E7-3D98E74BE9CF}"/>
          </ac:spMkLst>
        </pc:spChg>
        <pc:spChg chg="add mod">
          <ac:chgData name="S WALTERS (Ysgol Bro Banw)" userId="17cf6ec2-1a9b-4b32-96eb-f3855dc8f126" providerId="ADAL" clId="{B84BBAD2-8673-40E9-AABB-EAAA1259E9DC}" dt="2024-12-08T22:50:26.683" v="761" actId="1076"/>
          <ac:spMkLst>
            <pc:docMk/>
            <pc:sldMk cId="583869892" sldId="338"/>
            <ac:spMk id="9" creationId="{F7F3823C-EB54-839F-0B77-206FFD75D026}"/>
          </ac:spMkLst>
        </pc:spChg>
        <pc:spChg chg="add mod">
          <ac:chgData name="S WALTERS (Ysgol Bro Banw)" userId="17cf6ec2-1a9b-4b32-96eb-f3855dc8f126" providerId="ADAL" clId="{B84BBAD2-8673-40E9-AABB-EAAA1259E9DC}" dt="2024-12-08T22:50:17.200" v="756" actId="20577"/>
          <ac:spMkLst>
            <pc:docMk/>
            <pc:sldMk cId="583869892" sldId="338"/>
            <ac:spMk id="10" creationId="{7A7D8297-E9CB-C50C-FE6F-601D9B5B181F}"/>
          </ac:spMkLst>
        </pc:spChg>
        <pc:spChg chg="add mod">
          <ac:chgData name="S WALTERS (Ysgol Bro Banw)" userId="17cf6ec2-1a9b-4b32-96eb-f3855dc8f126" providerId="ADAL" clId="{B84BBAD2-8673-40E9-AABB-EAAA1259E9DC}" dt="2024-12-08T22:51:20.844" v="783" actId="1076"/>
          <ac:spMkLst>
            <pc:docMk/>
            <pc:sldMk cId="583869892" sldId="338"/>
            <ac:spMk id="11" creationId="{9B8BB287-2F4A-E881-ECDC-5B102F347945}"/>
          </ac:spMkLst>
        </pc:spChg>
        <pc:spChg chg="add mod">
          <ac:chgData name="S WALTERS (Ysgol Bro Banw)" userId="17cf6ec2-1a9b-4b32-96eb-f3855dc8f126" providerId="ADAL" clId="{B84BBAD2-8673-40E9-AABB-EAAA1259E9DC}" dt="2024-12-08T22:50:38.769" v="770" actId="20577"/>
          <ac:spMkLst>
            <pc:docMk/>
            <pc:sldMk cId="583869892" sldId="338"/>
            <ac:spMk id="12" creationId="{35B7DE27-E73B-BF8D-9E55-29D1B446DF37}"/>
          </ac:spMkLst>
        </pc:spChg>
        <pc:spChg chg="add mod">
          <ac:chgData name="S WALTERS (Ysgol Bro Banw)" userId="17cf6ec2-1a9b-4b32-96eb-f3855dc8f126" providerId="ADAL" clId="{B84BBAD2-8673-40E9-AABB-EAAA1259E9DC}" dt="2024-12-08T22:51:53.691" v="797" actId="1036"/>
          <ac:spMkLst>
            <pc:docMk/>
            <pc:sldMk cId="583869892" sldId="338"/>
            <ac:spMk id="13" creationId="{BC7233AD-81A5-751A-AED8-834C160A621A}"/>
          </ac:spMkLst>
        </pc:spChg>
        <pc:spChg chg="add mod">
          <ac:chgData name="S WALTERS (Ysgol Bro Banw)" userId="17cf6ec2-1a9b-4b32-96eb-f3855dc8f126" providerId="ADAL" clId="{B84BBAD2-8673-40E9-AABB-EAAA1259E9DC}" dt="2024-12-08T22:51:29.738" v="789" actId="20577"/>
          <ac:spMkLst>
            <pc:docMk/>
            <pc:sldMk cId="583869892" sldId="338"/>
            <ac:spMk id="14" creationId="{FCCA1E6C-354D-C826-193F-EF5E1134FEE0}"/>
          </ac:spMkLst>
        </pc:spChg>
        <pc:spChg chg="add mod">
          <ac:chgData name="S WALTERS (Ysgol Bro Banw)" userId="17cf6ec2-1a9b-4b32-96eb-f3855dc8f126" providerId="ADAL" clId="{B84BBAD2-8673-40E9-AABB-EAAA1259E9DC}" dt="2024-12-08T22:52:16.083" v="812" actId="1036"/>
          <ac:spMkLst>
            <pc:docMk/>
            <pc:sldMk cId="583869892" sldId="338"/>
            <ac:spMk id="15" creationId="{BE369426-01BF-5C6F-9F18-556AF2D123DD}"/>
          </ac:spMkLst>
        </pc:spChg>
        <pc:spChg chg="add mod">
          <ac:chgData name="S WALTERS (Ysgol Bro Banw)" userId="17cf6ec2-1a9b-4b32-96eb-f3855dc8f126" providerId="ADAL" clId="{B84BBAD2-8673-40E9-AABB-EAAA1259E9DC}" dt="2024-12-08T22:52:01.328" v="803" actId="20577"/>
          <ac:spMkLst>
            <pc:docMk/>
            <pc:sldMk cId="583869892" sldId="338"/>
            <ac:spMk id="16" creationId="{CD5A2F64-CE92-0782-6DCB-B1EBF9D9F808}"/>
          </ac:spMkLst>
        </pc:spChg>
        <pc:spChg chg="add mod">
          <ac:chgData name="S WALTERS (Ysgol Bro Banw)" userId="17cf6ec2-1a9b-4b32-96eb-f3855dc8f126" providerId="ADAL" clId="{B84BBAD2-8673-40E9-AABB-EAAA1259E9DC}" dt="2024-12-08T22:52:41.608" v="827" actId="1036"/>
          <ac:spMkLst>
            <pc:docMk/>
            <pc:sldMk cId="583869892" sldId="338"/>
            <ac:spMk id="17" creationId="{C0510E11-914F-CAD4-BBDB-0F79CD72A73C}"/>
          </ac:spMkLst>
        </pc:spChg>
        <pc:spChg chg="add mod">
          <ac:chgData name="S WALTERS (Ysgol Bro Banw)" userId="17cf6ec2-1a9b-4b32-96eb-f3855dc8f126" providerId="ADAL" clId="{B84BBAD2-8673-40E9-AABB-EAAA1259E9DC}" dt="2024-12-08T22:52:27.121" v="819" actId="20577"/>
          <ac:spMkLst>
            <pc:docMk/>
            <pc:sldMk cId="583869892" sldId="338"/>
            <ac:spMk id="18" creationId="{52907B88-CAB6-8578-7309-74BD3D8E665D}"/>
          </ac:spMkLst>
        </pc:spChg>
        <pc:spChg chg="add mod">
          <ac:chgData name="S WALTERS (Ysgol Bro Banw)" userId="17cf6ec2-1a9b-4b32-96eb-f3855dc8f126" providerId="ADAL" clId="{B84BBAD2-8673-40E9-AABB-EAAA1259E9DC}" dt="2024-12-08T22:52:49.122" v="831" actId="1037"/>
          <ac:spMkLst>
            <pc:docMk/>
            <pc:sldMk cId="583869892" sldId="338"/>
            <ac:spMk id="19" creationId="{B6007D51-127F-D3CF-A1D4-0F375599CCB1}"/>
          </ac:spMkLst>
        </pc:spChg>
        <pc:spChg chg="add mod">
          <ac:chgData name="S WALTERS (Ysgol Bro Banw)" userId="17cf6ec2-1a9b-4b32-96eb-f3855dc8f126" providerId="ADAL" clId="{B84BBAD2-8673-40E9-AABB-EAAA1259E9DC}" dt="2024-12-08T22:49:20.303" v="692" actId="571"/>
          <ac:spMkLst>
            <pc:docMk/>
            <pc:sldMk cId="583869892" sldId="338"/>
            <ac:spMk id="20" creationId="{46390242-48F7-1744-1A6A-90BE35801730}"/>
          </ac:spMkLst>
        </pc:spChg>
      </pc:sldChg>
      <pc:sldChg chg="addSp delSp modSp new mod modAnim">
        <pc:chgData name="S WALTERS (Ysgol Bro Banw)" userId="17cf6ec2-1a9b-4b32-96eb-f3855dc8f126" providerId="ADAL" clId="{B84BBAD2-8673-40E9-AABB-EAAA1259E9DC}" dt="2024-12-09T21:43:28.498" v="8070" actId="1035"/>
        <pc:sldMkLst>
          <pc:docMk/>
          <pc:sldMk cId="3399800109" sldId="339"/>
        </pc:sldMkLst>
        <pc:spChg chg="del">
          <ac:chgData name="S WALTERS (Ysgol Bro Banw)" userId="17cf6ec2-1a9b-4b32-96eb-f3855dc8f126" providerId="ADAL" clId="{B84BBAD2-8673-40E9-AABB-EAAA1259E9DC}" dt="2024-12-08T23:29:37.738" v="877" actId="478"/>
          <ac:spMkLst>
            <pc:docMk/>
            <pc:sldMk cId="3399800109" sldId="339"/>
            <ac:spMk id="2" creationId="{2647073C-C9B1-0E32-675B-154D7FA5EF90}"/>
          </ac:spMkLst>
        </pc:spChg>
        <pc:spChg chg="del">
          <ac:chgData name="S WALTERS (Ysgol Bro Banw)" userId="17cf6ec2-1a9b-4b32-96eb-f3855dc8f126" providerId="ADAL" clId="{B84BBAD2-8673-40E9-AABB-EAAA1259E9DC}" dt="2024-12-08T23:29:39.945" v="878" actId="478"/>
          <ac:spMkLst>
            <pc:docMk/>
            <pc:sldMk cId="3399800109" sldId="339"/>
            <ac:spMk id="3" creationId="{2D1F2937-A747-2B41-BE5D-7124C7298E52}"/>
          </ac:spMkLst>
        </pc:spChg>
        <pc:spChg chg="add mod">
          <ac:chgData name="S WALTERS (Ysgol Bro Banw)" userId="17cf6ec2-1a9b-4b32-96eb-f3855dc8f126" providerId="ADAL" clId="{B84BBAD2-8673-40E9-AABB-EAAA1259E9DC}" dt="2024-12-08T23:45:50.975" v="1077" actId="1037"/>
          <ac:spMkLst>
            <pc:docMk/>
            <pc:sldMk cId="3399800109" sldId="339"/>
            <ac:spMk id="4" creationId="{5F3F7DF8-927C-4D9E-980B-558D753F6567}"/>
          </ac:spMkLst>
        </pc:spChg>
        <pc:spChg chg="add mod">
          <ac:chgData name="S WALTERS (Ysgol Bro Banw)" userId="17cf6ec2-1a9b-4b32-96eb-f3855dc8f126" providerId="ADAL" clId="{B84BBAD2-8673-40E9-AABB-EAAA1259E9DC}" dt="2024-12-08T23:45:50.975" v="1077" actId="1037"/>
          <ac:spMkLst>
            <pc:docMk/>
            <pc:sldMk cId="3399800109" sldId="339"/>
            <ac:spMk id="5" creationId="{95B68C6E-AE16-C53D-3816-F437C862EB2B}"/>
          </ac:spMkLst>
        </pc:spChg>
        <pc:spChg chg="add mod">
          <ac:chgData name="S WALTERS (Ysgol Bro Banw)" userId="17cf6ec2-1a9b-4b32-96eb-f3855dc8f126" providerId="ADAL" clId="{B84BBAD2-8673-40E9-AABB-EAAA1259E9DC}" dt="2024-12-08T23:46:54.477" v="1110" actId="20577"/>
          <ac:spMkLst>
            <pc:docMk/>
            <pc:sldMk cId="3399800109" sldId="339"/>
            <ac:spMk id="6" creationId="{890DA459-7A8D-DCBF-F8A6-77E7B98726A4}"/>
          </ac:spMkLst>
        </pc:spChg>
        <pc:spChg chg="add mod">
          <ac:chgData name="S WALTERS (Ysgol Bro Banw)" userId="17cf6ec2-1a9b-4b32-96eb-f3855dc8f126" providerId="ADAL" clId="{B84BBAD2-8673-40E9-AABB-EAAA1259E9DC}" dt="2024-12-08T23:45:50.975" v="1077" actId="1037"/>
          <ac:spMkLst>
            <pc:docMk/>
            <pc:sldMk cId="3399800109" sldId="339"/>
            <ac:spMk id="7" creationId="{4BBFF0FE-B62E-8759-156A-4D1ACEBC30A3}"/>
          </ac:spMkLst>
        </pc:spChg>
        <pc:spChg chg="add mod">
          <ac:chgData name="S WALTERS (Ysgol Bro Banw)" userId="17cf6ec2-1a9b-4b32-96eb-f3855dc8f126" providerId="ADAL" clId="{B84BBAD2-8673-40E9-AABB-EAAA1259E9DC}" dt="2024-12-08T23:47:04.407" v="1127" actId="20577"/>
          <ac:spMkLst>
            <pc:docMk/>
            <pc:sldMk cId="3399800109" sldId="339"/>
            <ac:spMk id="8" creationId="{357157A2-ED4A-DAFF-E10A-7D2C969AF81B}"/>
          </ac:spMkLst>
        </pc:spChg>
        <pc:spChg chg="add mod">
          <ac:chgData name="S WALTERS (Ysgol Bro Banw)" userId="17cf6ec2-1a9b-4b32-96eb-f3855dc8f126" providerId="ADAL" clId="{B84BBAD2-8673-40E9-AABB-EAAA1259E9DC}" dt="2024-12-08T23:45:50.975" v="1077" actId="1037"/>
          <ac:spMkLst>
            <pc:docMk/>
            <pc:sldMk cId="3399800109" sldId="339"/>
            <ac:spMk id="9" creationId="{5B713651-8249-38AF-6CA0-730CF88864B4}"/>
          </ac:spMkLst>
        </pc:spChg>
        <pc:spChg chg="add mod">
          <ac:chgData name="S WALTERS (Ysgol Bro Banw)" userId="17cf6ec2-1a9b-4b32-96eb-f3855dc8f126" providerId="ADAL" clId="{B84BBAD2-8673-40E9-AABB-EAAA1259E9DC}" dt="2024-12-08T23:47:34.621" v="1149" actId="20577"/>
          <ac:spMkLst>
            <pc:docMk/>
            <pc:sldMk cId="3399800109" sldId="339"/>
            <ac:spMk id="10" creationId="{CB9F25BB-3726-8884-B780-499735BBCC4E}"/>
          </ac:spMkLst>
        </pc:spChg>
        <pc:spChg chg="add mod">
          <ac:chgData name="S WALTERS (Ysgol Bro Banw)" userId="17cf6ec2-1a9b-4b32-96eb-f3855dc8f126" providerId="ADAL" clId="{B84BBAD2-8673-40E9-AABB-EAAA1259E9DC}" dt="2024-12-08T23:45:50.975" v="1077" actId="1037"/>
          <ac:spMkLst>
            <pc:docMk/>
            <pc:sldMk cId="3399800109" sldId="339"/>
            <ac:spMk id="11" creationId="{5EFCA094-7851-8711-BC4F-14425DFA06A3}"/>
          </ac:spMkLst>
        </pc:spChg>
        <pc:spChg chg="add mod">
          <ac:chgData name="S WALTERS (Ysgol Bro Banw)" userId="17cf6ec2-1a9b-4b32-96eb-f3855dc8f126" providerId="ADAL" clId="{B84BBAD2-8673-40E9-AABB-EAAA1259E9DC}" dt="2024-12-08T23:48:26.095" v="1175" actId="20577"/>
          <ac:spMkLst>
            <pc:docMk/>
            <pc:sldMk cId="3399800109" sldId="339"/>
            <ac:spMk id="12" creationId="{B2E3E7DB-6AD0-49BE-5854-FD5E9A63FDD9}"/>
          </ac:spMkLst>
        </pc:spChg>
        <pc:spChg chg="add mod">
          <ac:chgData name="S WALTERS (Ysgol Bro Banw)" userId="17cf6ec2-1a9b-4b32-96eb-f3855dc8f126" providerId="ADAL" clId="{B84BBAD2-8673-40E9-AABB-EAAA1259E9DC}" dt="2024-12-08T23:45:50.975" v="1077" actId="1037"/>
          <ac:spMkLst>
            <pc:docMk/>
            <pc:sldMk cId="3399800109" sldId="339"/>
            <ac:spMk id="13" creationId="{7736947A-926C-B9C4-6D29-6BDCBE8F093D}"/>
          </ac:spMkLst>
        </pc:spChg>
        <pc:spChg chg="add mod">
          <ac:chgData name="S WALTERS (Ysgol Bro Banw)" userId="17cf6ec2-1a9b-4b32-96eb-f3855dc8f126" providerId="ADAL" clId="{B84BBAD2-8673-40E9-AABB-EAAA1259E9DC}" dt="2024-12-09T21:36:02.331" v="7938" actId="14100"/>
          <ac:spMkLst>
            <pc:docMk/>
            <pc:sldMk cId="3399800109" sldId="339"/>
            <ac:spMk id="14" creationId="{2F82B157-36C8-53D1-688A-8106E6366A90}"/>
          </ac:spMkLst>
        </pc:spChg>
        <pc:spChg chg="add mod">
          <ac:chgData name="S WALTERS (Ysgol Bro Banw)" userId="17cf6ec2-1a9b-4b32-96eb-f3855dc8f126" providerId="ADAL" clId="{B84BBAD2-8673-40E9-AABB-EAAA1259E9DC}" dt="2024-12-09T21:36:09.250" v="7940" actId="1076"/>
          <ac:spMkLst>
            <pc:docMk/>
            <pc:sldMk cId="3399800109" sldId="339"/>
            <ac:spMk id="15" creationId="{97BCCCDB-024A-7B48-1583-460190953C4B}"/>
          </ac:spMkLst>
        </pc:spChg>
        <pc:spChg chg="add mod">
          <ac:chgData name="S WALTERS (Ysgol Bro Banw)" userId="17cf6ec2-1a9b-4b32-96eb-f3855dc8f126" providerId="ADAL" clId="{B84BBAD2-8673-40E9-AABB-EAAA1259E9DC}" dt="2024-12-09T21:36:15.305" v="7942" actId="1076"/>
          <ac:spMkLst>
            <pc:docMk/>
            <pc:sldMk cId="3399800109" sldId="339"/>
            <ac:spMk id="16" creationId="{742A94B5-A98C-8AFC-41EB-EB5A0087C01D}"/>
          </ac:spMkLst>
        </pc:spChg>
        <pc:spChg chg="add mod">
          <ac:chgData name="S WALTERS (Ysgol Bro Banw)" userId="17cf6ec2-1a9b-4b32-96eb-f3855dc8f126" providerId="ADAL" clId="{B84BBAD2-8673-40E9-AABB-EAAA1259E9DC}" dt="2024-12-09T21:36:28.625" v="7946" actId="14100"/>
          <ac:spMkLst>
            <pc:docMk/>
            <pc:sldMk cId="3399800109" sldId="339"/>
            <ac:spMk id="17" creationId="{FAE191D5-DEF5-7C50-86D8-4BC5162FDEB9}"/>
          </ac:spMkLst>
        </pc:spChg>
        <pc:spChg chg="add mod">
          <ac:chgData name="S WALTERS (Ysgol Bro Banw)" userId="17cf6ec2-1a9b-4b32-96eb-f3855dc8f126" providerId="ADAL" clId="{B84BBAD2-8673-40E9-AABB-EAAA1259E9DC}" dt="2024-12-09T21:36:36.462" v="7948" actId="1076"/>
          <ac:spMkLst>
            <pc:docMk/>
            <pc:sldMk cId="3399800109" sldId="339"/>
            <ac:spMk id="18" creationId="{D52785D9-F89A-62B0-25AF-7F5D66646784}"/>
          </ac:spMkLst>
        </pc:spChg>
        <pc:picChg chg="mod">
          <ac:chgData name="S WALTERS (Ysgol Bro Banw)" userId="17cf6ec2-1a9b-4b32-96eb-f3855dc8f126" providerId="ADAL" clId="{B84BBAD2-8673-40E9-AABB-EAAA1259E9DC}" dt="2024-12-09T21:41:21.880" v="8039" actId="1037"/>
          <ac:picMkLst>
            <pc:docMk/>
            <pc:sldMk cId="3399800109" sldId="339"/>
            <ac:picMk id="19" creationId="{6B8A1A03-3F03-5745-A686-61CDC728FB06}"/>
          </ac:picMkLst>
        </pc:picChg>
        <pc:picChg chg="mod">
          <ac:chgData name="S WALTERS (Ysgol Bro Banw)" userId="17cf6ec2-1a9b-4b32-96eb-f3855dc8f126" providerId="ADAL" clId="{B84BBAD2-8673-40E9-AABB-EAAA1259E9DC}" dt="2024-12-09T21:41:57.917" v="8052" actId="1038"/>
          <ac:picMkLst>
            <pc:docMk/>
            <pc:sldMk cId="3399800109" sldId="339"/>
            <ac:picMk id="20" creationId="{C6086C6D-B850-5013-E4E3-7D2C7BE5FC97}"/>
          </ac:picMkLst>
        </pc:picChg>
        <pc:picChg chg="mod">
          <ac:chgData name="S WALTERS (Ysgol Bro Banw)" userId="17cf6ec2-1a9b-4b32-96eb-f3855dc8f126" providerId="ADAL" clId="{B84BBAD2-8673-40E9-AABB-EAAA1259E9DC}" dt="2024-12-09T21:42:25.604" v="8063" actId="1037"/>
          <ac:picMkLst>
            <pc:docMk/>
            <pc:sldMk cId="3399800109" sldId="339"/>
            <ac:picMk id="21" creationId="{901492A0-203A-02D1-048C-A7DD1A8A0BB5}"/>
          </ac:picMkLst>
        </pc:picChg>
        <pc:picChg chg="mod">
          <ac:chgData name="S WALTERS (Ysgol Bro Banw)" userId="17cf6ec2-1a9b-4b32-96eb-f3855dc8f126" providerId="ADAL" clId="{B84BBAD2-8673-40E9-AABB-EAAA1259E9DC}" dt="2024-12-09T21:43:01.562" v="8065" actId="14100"/>
          <ac:picMkLst>
            <pc:docMk/>
            <pc:sldMk cId="3399800109" sldId="339"/>
            <ac:picMk id="22" creationId="{EFB736FA-DCAE-3E1D-D7AD-75AB87CEC2A7}"/>
          </ac:picMkLst>
        </pc:picChg>
        <pc:picChg chg="mod">
          <ac:chgData name="S WALTERS (Ysgol Bro Banw)" userId="17cf6ec2-1a9b-4b32-96eb-f3855dc8f126" providerId="ADAL" clId="{B84BBAD2-8673-40E9-AABB-EAAA1259E9DC}" dt="2024-12-09T21:43:28.498" v="8070" actId="1035"/>
          <ac:picMkLst>
            <pc:docMk/>
            <pc:sldMk cId="3399800109" sldId="339"/>
            <ac:picMk id="23" creationId="{2E51CDFE-0FC0-097E-DBA4-D80142ED5BB2}"/>
          </ac:picMkLst>
        </pc:picChg>
      </pc:sldChg>
      <pc:sldChg chg="addSp delSp modSp new mod">
        <pc:chgData name="S WALTERS (Ysgol Bro Banw)" userId="17cf6ec2-1a9b-4b32-96eb-f3855dc8f126" providerId="ADAL" clId="{B84BBAD2-8673-40E9-AABB-EAAA1259E9DC}" dt="2024-12-09T20:41:38.045" v="7935" actId="20577"/>
        <pc:sldMkLst>
          <pc:docMk/>
          <pc:sldMk cId="2422131630" sldId="340"/>
        </pc:sldMkLst>
        <pc:spChg chg="del">
          <ac:chgData name="S WALTERS (Ysgol Bro Banw)" userId="17cf6ec2-1a9b-4b32-96eb-f3855dc8f126" providerId="ADAL" clId="{B84BBAD2-8673-40E9-AABB-EAAA1259E9DC}" dt="2024-12-09T11:10:29.398" v="2554" actId="478"/>
          <ac:spMkLst>
            <pc:docMk/>
            <pc:sldMk cId="2422131630" sldId="340"/>
            <ac:spMk id="2" creationId="{0ACBD2B3-FAB7-E539-4108-1B3E41E39575}"/>
          </ac:spMkLst>
        </pc:spChg>
        <pc:spChg chg="del">
          <ac:chgData name="S WALTERS (Ysgol Bro Banw)" userId="17cf6ec2-1a9b-4b32-96eb-f3855dc8f126" providerId="ADAL" clId="{B84BBAD2-8673-40E9-AABB-EAAA1259E9DC}" dt="2024-12-09T11:10:31.845" v="2555" actId="478"/>
          <ac:spMkLst>
            <pc:docMk/>
            <pc:sldMk cId="2422131630" sldId="340"/>
            <ac:spMk id="3" creationId="{05A3FB4D-2169-C9E4-9FE3-861B03CF6957}"/>
          </ac:spMkLst>
        </pc:spChg>
        <pc:graphicFrameChg chg="add mod modGraphic">
          <ac:chgData name="S WALTERS (Ysgol Bro Banw)" userId="17cf6ec2-1a9b-4b32-96eb-f3855dc8f126" providerId="ADAL" clId="{B84BBAD2-8673-40E9-AABB-EAAA1259E9DC}" dt="2024-12-09T17:14:19.218" v="4978" actId="20577"/>
          <ac:graphicFrameMkLst>
            <pc:docMk/>
            <pc:sldMk cId="2422131630" sldId="340"/>
            <ac:graphicFrameMk id="4" creationId="{E6712B9D-6CA2-4047-12E7-B0B65D3F44AF}"/>
          </ac:graphicFrameMkLst>
        </pc:graphicFrameChg>
        <pc:graphicFrameChg chg="add mod modGraphic">
          <ac:chgData name="S WALTERS (Ysgol Bro Banw)" userId="17cf6ec2-1a9b-4b32-96eb-f3855dc8f126" providerId="ADAL" clId="{B84BBAD2-8673-40E9-AABB-EAAA1259E9DC}" dt="2024-12-09T20:41:38.045" v="7935" actId="20577"/>
          <ac:graphicFrameMkLst>
            <pc:docMk/>
            <pc:sldMk cId="2422131630" sldId="340"/>
            <ac:graphicFrameMk id="5" creationId="{AA3CB8BA-DF73-237F-D5A5-943DCC6CC237}"/>
          </ac:graphicFrameMkLst>
        </pc:graphicFrameChg>
      </pc:sldChg>
      <pc:sldChg chg="modSp add mod ord">
        <pc:chgData name="S WALTERS (Ysgol Bro Banw)" userId="17cf6ec2-1a9b-4b32-96eb-f3855dc8f126" providerId="ADAL" clId="{B84BBAD2-8673-40E9-AABB-EAAA1259E9DC}" dt="2024-12-09T10:11:37.477" v="1555"/>
        <pc:sldMkLst>
          <pc:docMk/>
          <pc:sldMk cId="34273824" sldId="341"/>
        </pc:sldMkLst>
        <pc:spChg chg="mod">
          <ac:chgData name="S WALTERS (Ysgol Bro Banw)" userId="17cf6ec2-1a9b-4b32-96eb-f3855dc8f126" providerId="ADAL" clId="{B84BBAD2-8673-40E9-AABB-EAAA1259E9DC}" dt="2024-12-09T10:11:37.477" v="1555"/>
          <ac:spMkLst>
            <pc:docMk/>
            <pc:sldMk cId="34273824" sldId="341"/>
            <ac:spMk id="3" creationId="{B68B607D-BF5D-8C05-939C-721AA874C88A}"/>
          </ac:spMkLst>
        </pc:spChg>
        <pc:spChg chg="mod">
          <ac:chgData name="S WALTERS (Ysgol Bro Banw)" userId="17cf6ec2-1a9b-4b32-96eb-f3855dc8f126" providerId="ADAL" clId="{B84BBAD2-8673-40E9-AABB-EAAA1259E9DC}" dt="2024-12-09T10:07:01.948" v="1554" actId="255"/>
          <ac:spMkLst>
            <pc:docMk/>
            <pc:sldMk cId="34273824" sldId="341"/>
            <ac:spMk id="7" creationId="{1C28870B-E5D8-5486-E555-3ED1A0180186}"/>
          </ac:spMkLst>
        </pc:spChg>
        <pc:spChg chg="mod">
          <ac:chgData name="S WALTERS (Ysgol Bro Banw)" userId="17cf6ec2-1a9b-4b32-96eb-f3855dc8f126" providerId="ADAL" clId="{B84BBAD2-8673-40E9-AABB-EAAA1259E9DC}" dt="2024-12-09T10:03:10.882" v="1465" actId="27636"/>
          <ac:spMkLst>
            <pc:docMk/>
            <pc:sldMk cId="34273824" sldId="341"/>
            <ac:spMk id="8" creationId="{453D25A1-16BB-7F1F-3837-B460DF9B65C3}"/>
          </ac:spMkLst>
        </pc:spChg>
      </pc:sldChg>
      <pc:sldChg chg="addSp modSp add mod modAnim">
        <pc:chgData name="S WALTERS (Ysgol Bro Banw)" userId="17cf6ec2-1a9b-4b32-96eb-f3855dc8f126" providerId="ADAL" clId="{B84BBAD2-8673-40E9-AABB-EAAA1259E9DC}" dt="2024-12-09T21:47:39.171" v="8087" actId="14100"/>
        <pc:sldMkLst>
          <pc:docMk/>
          <pc:sldMk cId="80939292" sldId="342"/>
        </pc:sldMkLst>
        <pc:spChg chg="add mod">
          <ac:chgData name="S WALTERS (Ysgol Bro Banw)" userId="17cf6ec2-1a9b-4b32-96eb-f3855dc8f126" providerId="ADAL" clId="{B84BBAD2-8673-40E9-AABB-EAAA1259E9DC}" dt="2024-12-09T21:36:48.183" v="7951" actId="14100"/>
          <ac:spMkLst>
            <pc:docMk/>
            <pc:sldMk cId="80939292" sldId="342"/>
            <ac:spMk id="2" creationId="{1A67BBDD-0917-B11F-5125-5B25E0D17FAA}"/>
          </ac:spMkLst>
        </pc:spChg>
        <pc:spChg chg="add mod">
          <ac:chgData name="S WALTERS (Ysgol Bro Banw)" userId="17cf6ec2-1a9b-4b32-96eb-f3855dc8f126" providerId="ADAL" clId="{B84BBAD2-8673-40E9-AABB-EAAA1259E9DC}" dt="2024-12-09T21:36:55.126" v="7956" actId="1038"/>
          <ac:spMkLst>
            <pc:docMk/>
            <pc:sldMk cId="80939292" sldId="342"/>
            <ac:spMk id="3" creationId="{D593951E-7B99-A887-8154-3AB2603596F4}"/>
          </ac:spMkLst>
        </pc:spChg>
        <pc:spChg chg="mod">
          <ac:chgData name="S WALTERS (Ysgol Bro Banw)" userId="17cf6ec2-1a9b-4b32-96eb-f3855dc8f126" providerId="ADAL" clId="{B84BBAD2-8673-40E9-AABB-EAAA1259E9DC}" dt="2024-12-08T23:49:24.383" v="1214" actId="20577"/>
          <ac:spMkLst>
            <pc:docMk/>
            <pc:sldMk cId="80939292" sldId="342"/>
            <ac:spMk id="4" creationId="{B8A110BB-08C3-9F8F-C1ED-B74C2429B0E6}"/>
          </ac:spMkLst>
        </pc:spChg>
        <pc:spChg chg="mod">
          <ac:chgData name="S WALTERS (Ysgol Bro Banw)" userId="17cf6ec2-1a9b-4b32-96eb-f3855dc8f126" providerId="ADAL" clId="{B84BBAD2-8673-40E9-AABB-EAAA1259E9DC}" dt="2024-12-08T23:52:13.570" v="1257" actId="20577"/>
          <ac:spMkLst>
            <pc:docMk/>
            <pc:sldMk cId="80939292" sldId="342"/>
            <ac:spMk id="6" creationId="{69F5166B-B528-1DEB-35B2-59246505AB61}"/>
          </ac:spMkLst>
        </pc:spChg>
        <pc:spChg chg="mod">
          <ac:chgData name="S WALTERS (Ysgol Bro Banw)" userId="17cf6ec2-1a9b-4b32-96eb-f3855dc8f126" providerId="ADAL" clId="{B84BBAD2-8673-40E9-AABB-EAAA1259E9DC}" dt="2024-12-08T23:52:31.566" v="1293" actId="20577"/>
          <ac:spMkLst>
            <pc:docMk/>
            <pc:sldMk cId="80939292" sldId="342"/>
            <ac:spMk id="8" creationId="{B7EDE0FF-D34E-3C9B-4C7F-87C828E60897}"/>
          </ac:spMkLst>
        </pc:spChg>
        <pc:spChg chg="mod">
          <ac:chgData name="S WALTERS (Ysgol Bro Banw)" userId="17cf6ec2-1a9b-4b32-96eb-f3855dc8f126" providerId="ADAL" clId="{B84BBAD2-8673-40E9-AABB-EAAA1259E9DC}" dt="2024-12-08T23:53:17.941" v="1331" actId="20577"/>
          <ac:spMkLst>
            <pc:docMk/>
            <pc:sldMk cId="80939292" sldId="342"/>
            <ac:spMk id="10" creationId="{DFD7A802-BF9F-0CC5-2F47-4B62EEA73081}"/>
          </ac:spMkLst>
        </pc:spChg>
        <pc:spChg chg="mod">
          <ac:chgData name="S WALTERS (Ysgol Bro Banw)" userId="17cf6ec2-1a9b-4b32-96eb-f3855dc8f126" providerId="ADAL" clId="{B84BBAD2-8673-40E9-AABB-EAAA1259E9DC}" dt="2024-12-08T23:53:59.880" v="1347" actId="20577"/>
          <ac:spMkLst>
            <pc:docMk/>
            <pc:sldMk cId="80939292" sldId="342"/>
            <ac:spMk id="12" creationId="{30F32FEA-A2E9-613F-DC9C-14AA3AC51C46}"/>
          </ac:spMkLst>
        </pc:spChg>
        <pc:spChg chg="add mod">
          <ac:chgData name="S WALTERS (Ysgol Bro Banw)" userId="17cf6ec2-1a9b-4b32-96eb-f3855dc8f126" providerId="ADAL" clId="{B84BBAD2-8673-40E9-AABB-EAAA1259E9DC}" dt="2024-12-09T21:37:10.432" v="7963" actId="1035"/>
          <ac:spMkLst>
            <pc:docMk/>
            <pc:sldMk cId="80939292" sldId="342"/>
            <ac:spMk id="14" creationId="{D6EA6F28-84D0-B27A-141C-F60CFBF999F6}"/>
          </ac:spMkLst>
        </pc:spChg>
        <pc:spChg chg="add mod">
          <ac:chgData name="S WALTERS (Ysgol Bro Banw)" userId="17cf6ec2-1a9b-4b32-96eb-f3855dc8f126" providerId="ADAL" clId="{B84BBAD2-8673-40E9-AABB-EAAA1259E9DC}" dt="2024-12-09T21:37:18.733" v="7966" actId="14100"/>
          <ac:spMkLst>
            <pc:docMk/>
            <pc:sldMk cId="80939292" sldId="342"/>
            <ac:spMk id="15" creationId="{A8FEF322-2BB3-10FF-2BDC-01DCF3F51025}"/>
          </ac:spMkLst>
        </pc:spChg>
        <pc:spChg chg="add mod">
          <ac:chgData name="S WALTERS (Ysgol Bro Banw)" userId="17cf6ec2-1a9b-4b32-96eb-f3855dc8f126" providerId="ADAL" clId="{B84BBAD2-8673-40E9-AABB-EAAA1259E9DC}" dt="2024-12-09T21:46:04.181" v="8079" actId="14100"/>
          <ac:spMkLst>
            <pc:docMk/>
            <pc:sldMk cId="80939292" sldId="342"/>
            <ac:spMk id="18" creationId="{B9682D6D-AF54-7F80-932F-0C5B779A7334}"/>
          </ac:spMkLst>
        </pc:spChg>
        <pc:picChg chg="mod">
          <ac:chgData name="S WALTERS (Ysgol Bro Banw)" userId="17cf6ec2-1a9b-4b32-96eb-f3855dc8f126" providerId="ADAL" clId="{B84BBAD2-8673-40E9-AABB-EAAA1259E9DC}" dt="2024-12-09T21:44:02.151" v="8072" actId="14100"/>
          <ac:picMkLst>
            <pc:docMk/>
            <pc:sldMk cId="80939292" sldId="342"/>
            <ac:picMk id="16" creationId="{4B66D352-BB00-A967-40BE-519848B8035D}"/>
          </ac:picMkLst>
        </pc:picChg>
        <pc:picChg chg="mod">
          <ac:chgData name="S WALTERS (Ysgol Bro Banw)" userId="17cf6ec2-1a9b-4b32-96eb-f3855dc8f126" providerId="ADAL" clId="{B84BBAD2-8673-40E9-AABB-EAAA1259E9DC}" dt="2024-12-09T21:45:40.183" v="8074" actId="14100"/>
          <ac:picMkLst>
            <pc:docMk/>
            <pc:sldMk cId="80939292" sldId="342"/>
            <ac:picMk id="17" creationId="{7425267C-FEB3-0581-7DE3-01FE49931552}"/>
          </ac:picMkLst>
        </pc:picChg>
        <pc:picChg chg="mod">
          <ac:chgData name="S WALTERS (Ysgol Bro Banw)" userId="17cf6ec2-1a9b-4b32-96eb-f3855dc8f126" providerId="ADAL" clId="{B84BBAD2-8673-40E9-AABB-EAAA1259E9DC}" dt="2024-12-09T21:46:48.394" v="8083" actId="1038"/>
          <ac:picMkLst>
            <pc:docMk/>
            <pc:sldMk cId="80939292" sldId="342"/>
            <ac:picMk id="19" creationId="{9BDE567C-D5DB-EA24-3D28-04D407DAE446}"/>
          </ac:picMkLst>
        </pc:picChg>
        <pc:picChg chg="mod">
          <ac:chgData name="S WALTERS (Ysgol Bro Banw)" userId="17cf6ec2-1a9b-4b32-96eb-f3855dc8f126" providerId="ADAL" clId="{B84BBAD2-8673-40E9-AABB-EAAA1259E9DC}" dt="2024-12-09T21:47:11.381" v="8085" actId="14100"/>
          <ac:picMkLst>
            <pc:docMk/>
            <pc:sldMk cId="80939292" sldId="342"/>
            <ac:picMk id="20" creationId="{FBFE7207-42FD-3687-03E9-952C53DDE2E4}"/>
          </ac:picMkLst>
        </pc:picChg>
        <pc:picChg chg="mod">
          <ac:chgData name="S WALTERS (Ysgol Bro Banw)" userId="17cf6ec2-1a9b-4b32-96eb-f3855dc8f126" providerId="ADAL" clId="{B84BBAD2-8673-40E9-AABB-EAAA1259E9DC}" dt="2024-12-09T21:47:39.171" v="8087" actId="14100"/>
          <ac:picMkLst>
            <pc:docMk/>
            <pc:sldMk cId="80939292" sldId="342"/>
            <ac:picMk id="21" creationId="{B1CE3453-5C4C-7294-C7E8-7BF32B679979}"/>
          </ac:picMkLst>
        </pc:picChg>
      </pc:sldChg>
      <pc:sldChg chg="addSp delSp modSp add mod ord">
        <pc:chgData name="S WALTERS (Ysgol Bro Banw)" userId="17cf6ec2-1a9b-4b32-96eb-f3855dc8f126" providerId="ADAL" clId="{B84BBAD2-8673-40E9-AABB-EAAA1259E9DC}" dt="2024-12-09T16:30:48.929" v="3726" actId="20577"/>
        <pc:sldMkLst>
          <pc:docMk/>
          <pc:sldMk cId="3689768196" sldId="343"/>
        </pc:sldMkLst>
        <pc:spChg chg="mod">
          <ac:chgData name="S WALTERS (Ysgol Bro Banw)" userId="17cf6ec2-1a9b-4b32-96eb-f3855dc8f126" providerId="ADAL" clId="{B84BBAD2-8673-40E9-AABB-EAAA1259E9DC}" dt="2024-12-09T16:20:52.363" v="3716" actId="20577"/>
          <ac:spMkLst>
            <pc:docMk/>
            <pc:sldMk cId="3689768196" sldId="343"/>
            <ac:spMk id="3" creationId="{FF5E3C53-B3DE-1C96-40A7-9018764CB986}"/>
          </ac:spMkLst>
        </pc:spChg>
        <pc:spChg chg="mod">
          <ac:chgData name="S WALTERS (Ysgol Bro Banw)" userId="17cf6ec2-1a9b-4b32-96eb-f3855dc8f126" providerId="ADAL" clId="{B84BBAD2-8673-40E9-AABB-EAAA1259E9DC}" dt="2024-12-09T16:30:48.929" v="3726" actId="20577"/>
          <ac:spMkLst>
            <pc:docMk/>
            <pc:sldMk cId="3689768196" sldId="343"/>
            <ac:spMk id="7" creationId="{0C40C33F-38DF-6E3E-073D-5201F016F707}"/>
          </ac:spMkLst>
        </pc:spChg>
        <pc:spChg chg="mod">
          <ac:chgData name="S WALTERS (Ysgol Bro Banw)" userId="17cf6ec2-1a9b-4b32-96eb-f3855dc8f126" providerId="ADAL" clId="{B84BBAD2-8673-40E9-AABB-EAAA1259E9DC}" dt="2024-12-09T16:20:41.025" v="3713" actId="27636"/>
          <ac:spMkLst>
            <pc:docMk/>
            <pc:sldMk cId="3689768196" sldId="343"/>
            <ac:spMk id="8" creationId="{1536EE66-6D35-05DF-7F67-12EBD25E0A18}"/>
          </ac:spMkLst>
        </pc:spChg>
        <pc:picChg chg="add del">
          <ac:chgData name="S WALTERS (Ysgol Bro Banw)" userId="17cf6ec2-1a9b-4b32-96eb-f3855dc8f126" providerId="ADAL" clId="{B84BBAD2-8673-40E9-AABB-EAAA1259E9DC}" dt="2024-12-09T16:20:45.547" v="3714" actId="478"/>
          <ac:picMkLst>
            <pc:docMk/>
            <pc:sldMk cId="3689768196" sldId="343"/>
            <ac:picMk id="4" creationId="{C90C6C63-17E3-00A2-064E-2DED01576528}"/>
          </ac:picMkLst>
        </pc:picChg>
      </pc:sldChg>
      <pc:sldChg chg="addSp delSp modSp new mod">
        <pc:chgData name="S WALTERS (Ysgol Bro Banw)" userId="17cf6ec2-1a9b-4b32-96eb-f3855dc8f126" providerId="ADAL" clId="{B84BBAD2-8673-40E9-AABB-EAAA1259E9DC}" dt="2024-12-09T12:02:56.854" v="3461" actId="113"/>
        <pc:sldMkLst>
          <pc:docMk/>
          <pc:sldMk cId="4081084500" sldId="344"/>
        </pc:sldMkLst>
        <pc:spChg chg="del">
          <ac:chgData name="S WALTERS (Ysgol Bro Banw)" userId="17cf6ec2-1a9b-4b32-96eb-f3855dc8f126" providerId="ADAL" clId="{B84BBAD2-8673-40E9-AABB-EAAA1259E9DC}" dt="2024-12-09T11:58:47.713" v="3285" actId="478"/>
          <ac:spMkLst>
            <pc:docMk/>
            <pc:sldMk cId="4081084500" sldId="344"/>
            <ac:spMk id="2" creationId="{464C87FC-2A04-2BAB-4F12-8062CE769ADE}"/>
          </ac:spMkLst>
        </pc:spChg>
        <pc:spChg chg="del">
          <ac:chgData name="S WALTERS (Ysgol Bro Banw)" userId="17cf6ec2-1a9b-4b32-96eb-f3855dc8f126" providerId="ADAL" clId="{B84BBAD2-8673-40E9-AABB-EAAA1259E9DC}" dt="2024-12-09T11:58:51.004" v="3286" actId="478"/>
          <ac:spMkLst>
            <pc:docMk/>
            <pc:sldMk cId="4081084500" sldId="344"/>
            <ac:spMk id="3" creationId="{17D22DA6-D201-C454-478B-94C73633DF18}"/>
          </ac:spMkLst>
        </pc:spChg>
        <pc:graphicFrameChg chg="add mod modGraphic">
          <ac:chgData name="S WALTERS (Ysgol Bro Banw)" userId="17cf6ec2-1a9b-4b32-96eb-f3855dc8f126" providerId="ADAL" clId="{B84BBAD2-8673-40E9-AABB-EAAA1259E9DC}" dt="2024-12-09T12:02:56.854" v="3461" actId="113"/>
          <ac:graphicFrameMkLst>
            <pc:docMk/>
            <pc:sldMk cId="4081084500" sldId="344"/>
            <ac:graphicFrameMk id="4" creationId="{4F7DF933-3631-9732-4A02-98628931885C}"/>
          </ac:graphicFrameMkLst>
        </pc:graphicFrameChg>
      </pc:sldChg>
      <pc:sldChg chg="addSp delSp modSp new mod ord">
        <pc:chgData name="S WALTERS (Ysgol Bro Banw)" userId="17cf6ec2-1a9b-4b32-96eb-f3855dc8f126" providerId="ADAL" clId="{B84BBAD2-8673-40E9-AABB-EAAA1259E9DC}" dt="2024-12-09T17:10:59.817" v="4864"/>
        <pc:sldMkLst>
          <pc:docMk/>
          <pc:sldMk cId="3074467525" sldId="345"/>
        </pc:sldMkLst>
        <pc:spChg chg="del">
          <ac:chgData name="S WALTERS (Ysgol Bro Banw)" userId="17cf6ec2-1a9b-4b32-96eb-f3855dc8f126" providerId="ADAL" clId="{B84BBAD2-8673-40E9-AABB-EAAA1259E9DC}" dt="2024-12-09T10:12:12.821" v="1557" actId="478"/>
          <ac:spMkLst>
            <pc:docMk/>
            <pc:sldMk cId="3074467525" sldId="345"/>
            <ac:spMk id="2" creationId="{CC174761-7719-F21F-880A-51D5A2CE023A}"/>
          </ac:spMkLst>
        </pc:spChg>
        <pc:spChg chg="del">
          <ac:chgData name="S WALTERS (Ysgol Bro Banw)" userId="17cf6ec2-1a9b-4b32-96eb-f3855dc8f126" providerId="ADAL" clId="{B84BBAD2-8673-40E9-AABB-EAAA1259E9DC}" dt="2024-12-09T10:12:15.168" v="1558" actId="478"/>
          <ac:spMkLst>
            <pc:docMk/>
            <pc:sldMk cId="3074467525" sldId="345"/>
            <ac:spMk id="3" creationId="{A3096686-3DAE-200C-FBED-3F74ABE54C55}"/>
          </ac:spMkLst>
        </pc:spChg>
        <pc:spChg chg="add mod">
          <ac:chgData name="S WALTERS (Ysgol Bro Banw)" userId="17cf6ec2-1a9b-4b32-96eb-f3855dc8f126" providerId="ADAL" clId="{B84BBAD2-8673-40E9-AABB-EAAA1259E9DC}" dt="2024-12-09T10:30:04.036" v="1890" actId="1038"/>
          <ac:spMkLst>
            <pc:docMk/>
            <pc:sldMk cId="3074467525" sldId="345"/>
            <ac:spMk id="4" creationId="{014B49BE-FF00-D892-4017-C097923D46E0}"/>
          </ac:spMkLst>
        </pc:spChg>
        <pc:spChg chg="add mod">
          <ac:chgData name="S WALTERS (Ysgol Bro Banw)" userId="17cf6ec2-1a9b-4b32-96eb-f3855dc8f126" providerId="ADAL" clId="{B84BBAD2-8673-40E9-AABB-EAAA1259E9DC}" dt="2024-12-09T10:15:12.171" v="1624" actId="5793"/>
          <ac:spMkLst>
            <pc:docMk/>
            <pc:sldMk cId="3074467525" sldId="345"/>
            <ac:spMk id="6" creationId="{75A12ACD-78C7-5183-9407-3D1C19D38E97}"/>
          </ac:spMkLst>
        </pc:spChg>
        <pc:spChg chg="add mod">
          <ac:chgData name="S WALTERS (Ysgol Bro Banw)" userId="17cf6ec2-1a9b-4b32-96eb-f3855dc8f126" providerId="ADAL" clId="{B84BBAD2-8673-40E9-AABB-EAAA1259E9DC}" dt="2024-12-09T10:20:52.093" v="1760" actId="1076"/>
          <ac:spMkLst>
            <pc:docMk/>
            <pc:sldMk cId="3074467525" sldId="345"/>
            <ac:spMk id="7" creationId="{559BE521-6F5A-D7FF-D4A9-FFC90D234E74}"/>
          </ac:spMkLst>
        </pc:spChg>
        <pc:spChg chg="add mod">
          <ac:chgData name="S WALTERS (Ysgol Bro Banw)" userId="17cf6ec2-1a9b-4b32-96eb-f3855dc8f126" providerId="ADAL" clId="{B84BBAD2-8673-40E9-AABB-EAAA1259E9DC}" dt="2024-12-09T10:18:38.381" v="1709" actId="20577"/>
          <ac:spMkLst>
            <pc:docMk/>
            <pc:sldMk cId="3074467525" sldId="345"/>
            <ac:spMk id="8" creationId="{E88CC4C2-71B8-D9F0-F7DF-739985F14EC6}"/>
          </ac:spMkLst>
        </pc:spChg>
        <pc:spChg chg="add mod">
          <ac:chgData name="S WALTERS (Ysgol Bro Banw)" userId="17cf6ec2-1a9b-4b32-96eb-f3855dc8f126" providerId="ADAL" clId="{B84BBAD2-8673-40E9-AABB-EAAA1259E9DC}" dt="2024-12-09T10:20:09.169" v="1750" actId="20577"/>
          <ac:spMkLst>
            <pc:docMk/>
            <pc:sldMk cId="3074467525" sldId="345"/>
            <ac:spMk id="9" creationId="{71BCD4AC-14F6-26FD-3E46-061E739F8967}"/>
          </ac:spMkLst>
        </pc:spChg>
        <pc:spChg chg="add del mod">
          <ac:chgData name="S WALTERS (Ysgol Bro Banw)" userId="17cf6ec2-1a9b-4b32-96eb-f3855dc8f126" providerId="ADAL" clId="{B84BBAD2-8673-40E9-AABB-EAAA1259E9DC}" dt="2024-12-09T10:29:38.015" v="1883" actId="21"/>
          <ac:spMkLst>
            <pc:docMk/>
            <pc:sldMk cId="3074467525" sldId="345"/>
            <ac:spMk id="10" creationId="{418DEE82-4880-21C3-F70A-F0F36A4FB764}"/>
          </ac:spMkLst>
        </pc:spChg>
        <pc:spChg chg="add mod">
          <ac:chgData name="S WALTERS (Ysgol Bro Banw)" userId="17cf6ec2-1a9b-4b32-96eb-f3855dc8f126" providerId="ADAL" clId="{B84BBAD2-8673-40E9-AABB-EAAA1259E9DC}" dt="2024-12-09T10:31:39.143" v="1941" actId="1076"/>
          <ac:spMkLst>
            <pc:docMk/>
            <pc:sldMk cId="3074467525" sldId="345"/>
            <ac:spMk id="15" creationId="{0EE60AE3-9BD4-A9D2-35E4-A6D6FD12F68C}"/>
          </ac:spMkLst>
        </pc:spChg>
        <pc:picChg chg="add mod">
          <ac:chgData name="S WALTERS (Ysgol Bro Banw)" userId="17cf6ec2-1a9b-4b32-96eb-f3855dc8f126" providerId="ADAL" clId="{B84BBAD2-8673-40E9-AABB-EAAA1259E9DC}" dt="2024-12-09T10:30:04.036" v="1890" actId="1038"/>
          <ac:picMkLst>
            <pc:docMk/>
            <pc:sldMk cId="3074467525" sldId="345"/>
            <ac:picMk id="5" creationId="{DF2ACC21-4D48-0A65-76F8-0ECFE1042138}"/>
          </ac:picMkLst>
        </pc:picChg>
        <pc:picChg chg="add del mod">
          <ac:chgData name="S WALTERS (Ysgol Bro Banw)" userId="17cf6ec2-1a9b-4b32-96eb-f3855dc8f126" providerId="ADAL" clId="{B84BBAD2-8673-40E9-AABB-EAAA1259E9DC}" dt="2024-12-09T10:19:02.804" v="1711" actId="478"/>
          <ac:picMkLst>
            <pc:docMk/>
            <pc:sldMk cId="3074467525" sldId="345"/>
            <ac:picMk id="11" creationId="{A3E0AFD8-8692-1CF4-877E-FD2F2BA20B70}"/>
          </ac:picMkLst>
        </pc:picChg>
        <pc:picChg chg="add mod">
          <ac:chgData name="S WALTERS (Ysgol Bro Banw)" userId="17cf6ec2-1a9b-4b32-96eb-f3855dc8f126" providerId="ADAL" clId="{B84BBAD2-8673-40E9-AABB-EAAA1259E9DC}" dt="2024-12-09T10:19:15.811" v="1734" actId="1035"/>
          <ac:picMkLst>
            <pc:docMk/>
            <pc:sldMk cId="3074467525" sldId="345"/>
            <ac:picMk id="12" creationId="{E32996C6-A1BF-DD1E-C3FF-9028CE2F27B3}"/>
          </ac:picMkLst>
        </pc:picChg>
        <pc:picChg chg="add mod">
          <ac:chgData name="S WALTERS (Ysgol Bro Banw)" userId="17cf6ec2-1a9b-4b32-96eb-f3855dc8f126" providerId="ADAL" clId="{B84BBAD2-8673-40E9-AABB-EAAA1259E9DC}" dt="2024-12-09T10:20:17.597" v="1759" actId="1036"/>
          <ac:picMkLst>
            <pc:docMk/>
            <pc:sldMk cId="3074467525" sldId="345"/>
            <ac:picMk id="13" creationId="{58ABC935-256F-4F8A-EB2A-2EE2753728F7}"/>
          </ac:picMkLst>
        </pc:picChg>
        <pc:picChg chg="add del mod">
          <ac:chgData name="S WALTERS (Ysgol Bro Banw)" userId="17cf6ec2-1a9b-4b32-96eb-f3855dc8f126" providerId="ADAL" clId="{B84BBAD2-8673-40E9-AABB-EAAA1259E9DC}" dt="2024-12-09T10:29:38.015" v="1883" actId="21"/>
          <ac:picMkLst>
            <pc:docMk/>
            <pc:sldMk cId="3074467525" sldId="345"/>
            <ac:picMk id="14" creationId="{72F4547D-69CD-B56F-116C-2941558409AD}"/>
          </ac:picMkLst>
        </pc:picChg>
        <pc:picChg chg="add mod">
          <ac:chgData name="S WALTERS (Ysgol Bro Banw)" userId="17cf6ec2-1a9b-4b32-96eb-f3855dc8f126" providerId="ADAL" clId="{B84BBAD2-8673-40E9-AABB-EAAA1259E9DC}" dt="2024-12-09T10:16:19.921" v="1649" actId="1036"/>
          <ac:picMkLst>
            <pc:docMk/>
            <pc:sldMk cId="3074467525" sldId="345"/>
            <ac:picMk id="3074" creationId="{C6422262-4816-0FD3-A1E9-FC523DEA21D4}"/>
          </ac:picMkLst>
        </pc:picChg>
        <pc:picChg chg="add mod">
          <ac:chgData name="S WALTERS (Ysgol Bro Banw)" userId="17cf6ec2-1a9b-4b32-96eb-f3855dc8f126" providerId="ADAL" clId="{B84BBAD2-8673-40E9-AABB-EAAA1259E9DC}" dt="2024-12-09T10:17:03.017" v="1658" actId="1036"/>
          <ac:picMkLst>
            <pc:docMk/>
            <pc:sldMk cId="3074467525" sldId="345"/>
            <ac:picMk id="3076" creationId="{DF4F6A86-21D5-AFAE-401A-2532CBB685CD}"/>
          </ac:picMkLst>
        </pc:picChg>
      </pc:sldChg>
      <pc:sldChg chg="addSp delSp modSp add mod">
        <pc:chgData name="S WALTERS (Ysgol Bro Banw)" userId="17cf6ec2-1a9b-4b32-96eb-f3855dc8f126" providerId="ADAL" clId="{B84BBAD2-8673-40E9-AABB-EAAA1259E9DC}" dt="2024-12-09T10:29:44" v="1885"/>
        <pc:sldMkLst>
          <pc:docMk/>
          <pc:sldMk cId="1366228958" sldId="346"/>
        </pc:sldMkLst>
        <pc:spChg chg="mod">
          <ac:chgData name="S WALTERS (Ysgol Bro Banw)" userId="17cf6ec2-1a9b-4b32-96eb-f3855dc8f126" providerId="ADAL" clId="{B84BBAD2-8673-40E9-AABB-EAAA1259E9DC}" dt="2024-12-09T10:25:04.125" v="1821" actId="20577"/>
          <ac:spMkLst>
            <pc:docMk/>
            <pc:sldMk cId="1366228958" sldId="346"/>
            <ac:spMk id="4" creationId="{6A07C006-6FDC-C6C9-F272-067363D48CCD}"/>
          </ac:spMkLst>
        </pc:spChg>
        <pc:spChg chg="mod">
          <ac:chgData name="S WALTERS (Ysgol Bro Banw)" userId="17cf6ec2-1a9b-4b32-96eb-f3855dc8f126" providerId="ADAL" clId="{B84BBAD2-8673-40E9-AABB-EAAA1259E9DC}" dt="2024-12-09T10:26:04.517" v="1836" actId="20577"/>
          <ac:spMkLst>
            <pc:docMk/>
            <pc:sldMk cId="1366228958" sldId="346"/>
            <ac:spMk id="6" creationId="{772A8AF4-7E45-C05F-1226-93EF41FA323B}"/>
          </ac:spMkLst>
        </pc:spChg>
        <pc:spChg chg="mod">
          <ac:chgData name="S WALTERS (Ysgol Bro Banw)" userId="17cf6ec2-1a9b-4b32-96eb-f3855dc8f126" providerId="ADAL" clId="{B84BBAD2-8673-40E9-AABB-EAAA1259E9DC}" dt="2024-12-09T10:26:42.597" v="1854" actId="20577"/>
          <ac:spMkLst>
            <pc:docMk/>
            <pc:sldMk cId="1366228958" sldId="346"/>
            <ac:spMk id="7" creationId="{3B57B246-02B7-8137-C3DB-7956794CE486}"/>
          </ac:spMkLst>
        </pc:spChg>
        <pc:spChg chg="mod">
          <ac:chgData name="S WALTERS (Ysgol Bro Banw)" userId="17cf6ec2-1a9b-4b32-96eb-f3855dc8f126" providerId="ADAL" clId="{B84BBAD2-8673-40E9-AABB-EAAA1259E9DC}" dt="2024-12-09T10:28:11.240" v="1880" actId="20577"/>
          <ac:spMkLst>
            <pc:docMk/>
            <pc:sldMk cId="1366228958" sldId="346"/>
            <ac:spMk id="8" creationId="{8FBDE13A-AF67-1300-4BB6-8FD44101F6F0}"/>
          </ac:spMkLst>
        </pc:spChg>
        <pc:spChg chg="del">
          <ac:chgData name="S WALTERS (Ysgol Bro Banw)" userId="17cf6ec2-1a9b-4b32-96eb-f3855dc8f126" providerId="ADAL" clId="{B84BBAD2-8673-40E9-AABB-EAAA1259E9DC}" dt="2024-12-09T10:29:42.730" v="1884" actId="478"/>
          <ac:spMkLst>
            <pc:docMk/>
            <pc:sldMk cId="1366228958" sldId="346"/>
            <ac:spMk id="9" creationId="{67157D41-609A-15E0-72DB-14EC2A027D06}"/>
          </ac:spMkLst>
        </pc:spChg>
        <pc:spChg chg="add mod">
          <ac:chgData name="S WALTERS (Ysgol Bro Banw)" userId="17cf6ec2-1a9b-4b32-96eb-f3855dc8f126" providerId="ADAL" clId="{B84BBAD2-8673-40E9-AABB-EAAA1259E9DC}" dt="2024-12-09T10:29:44" v="1885"/>
          <ac:spMkLst>
            <pc:docMk/>
            <pc:sldMk cId="1366228958" sldId="346"/>
            <ac:spMk id="15" creationId="{418DEE82-4880-21C3-F70A-F0F36A4FB764}"/>
          </ac:spMkLst>
        </pc:spChg>
        <pc:picChg chg="add mod">
          <ac:chgData name="S WALTERS (Ysgol Bro Banw)" userId="17cf6ec2-1a9b-4b32-96eb-f3855dc8f126" providerId="ADAL" clId="{B84BBAD2-8673-40E9-AABB-EAAA1259E9DC}" dt="2024-12-09T10:25:52.452" v="1830" actId="1076"/>
          <ac:picMkLst>
            <pc:docMk/>
            <pc:sldMk cId="1366228958" sldId="346"/>
            <ac:picMk id="2" creationId="{8228C320-42B0-3C32-5D6A-D5467347AD0F}"/>
          </ac:picMkLst>
        </pc:picChg>
        <pc:picChg chg="add mod">
          <ac:chgData name="S WALTERS (Ysgol Bro Banw)" userId="17cf6ec2-1a9b-4b32-96eb-f3855dc8f126" providerId="ADAL" clId="{B84BBAD2-8673-40E9-AABB-EAAA1259E9DC}" dt="2024-12-09T10:26:34.156" v="1839" actId="14100"/>
          <ac:picMkLst>
            <pc:docMk/>
            <pc:sldMk cId="1366228958" sldId="346"/>
            <ac:picMk id="3" creationId="{11C757CE-6DB5-92CA-5911-FA178D67EA1F}"/>
          </ac:picMkLst>
        </pc:picChg>
        <pc:picChg chg="del">
          <ac:chgData name="S WALTERS (Ysgol Bro Banw)" userId="17cf6ec2-1a9b-4b32-96eb-f3855dc8f126" providerId="ADAL" clId="{B84BBAD2-8673-40E9-AABB-EAAA1259E9DC}" dt="2024-12-09T10:24:46.521" v="1783" actId="478"/>
          <ac:picMkLst>
            <pc:docMk/>
            <pc:sldMk cId="1366228958" sldId="346"/>
            <ac:picMk id="5" creationId="{7A7745FC-B174-7147-2D9E-B5941D24EC3F}"/>
          </ac:picMkLst>
        </pc:picChg>
        <pc:picChg chg="add mod">
          <ac:chgData name="S WALTERS (Ysgol Bro Banw)" userId="17cf6ec2-1a9b-4b32-96eb-f3855dc8f126" providerId="ADAL" clId="{B84BBAD2-8673-40E9-AABB-EAAA1259E9DC}" dt="2024-12-09T10:27:39.525" v="1858" actId="1076"/>
          <ac:picMkLst>
            <pc:docMk/>
            <pc:sldMk cId="1366228958" sldId="346"/>
            <ac:picMk id="11" creationId="{BD5445D8-F5D0-9072-E3A8-342E6B6D8EFC}"/>
          </ac:picMkLst>
        </pc:picChg>
        <pc:picChg chg="del">
          <ac:chgData name="S WALTERS (Ysgol Bro Banw)" userId="17cf6ec2-1a9b-4b32-96eb-f3855dc8f126" providerId="ADAL" clId="{B84BBAD2-8673-40E9-AABB-EAAA1259E9DC}" dt="2024-12-09T10:25:09.838" v="1824" actId="478"/>
          <ac:picMkLst>
            <pc:docMk/>
            <pc:sldMk cId="1366228958" sldId="346"/>
            <ac:picMk id="12" creationId="{5D6E4156-C291-1BB7-BA55-552F186738DD}"/>
          </ac:picMkLst>
        </pc:picChg>
        <pc:picChg chg="del">
          <ac:chgData name="S WALTERS (Ysgol Bro Banw)" userId="17cf6ec2-1a9b-4b32-96eb-f3855dc8f126" providerId="ADAL" clId="{B84BBAD2-8673-40E9-AABB-EAAA1259E9DC}" dt="2024-12-09T10:25:11.320" v="1825" actId="478"/>
          <ac:picMkLst>
            <pc:docMk/>
            <pc:sldMk cId="1366228958" sldId="346"/>
            <ac:picMk id="13" creationId="{7AE46BEB-989F-4FCF-68CD-564D7EBB25BE}"/>
          </ac:picMkLst>
        </pc:picChg>
        <pc:picChg chg="del">
          <ac:chgData name="S WALTERS (Ysgol Bro Banw)" userId="17cf6ec2-1a9b-4b32-96eb-f3855dc8f126" providerId="ADAL" clId="{B84BBAD2-8673-40E9-AABB-EAAA1259E9DC}" dt="2024-12-09T10:25:13.146" v="1826" actId="478"/>
          <ac:picMkLst>
            <pc:docMk/>
            <pc:sldMk cId="1366228958" sldId="346"/>
            <ac:picMk id="14" creationId="{1D1AB88E-6845-7CE3-4A72-1550D216D10D}"/>
          </ac:picMkLst>
        </pc:picChg>
        <pc:picChg chg="add mod">
          <ac:chgData name="S WALTERS (Ysgol Bro Banw)" userId="17cf6ec2-1a9b-4b32-96eb-f3855dc8f126" providerId="ADAL" clId="{B84BBAD2-8673-40E9-AABB-EAAA1259E9DC}" dt="2024-12-09T10:29:44" v="1885"/>
          <ac:picMkLst>
            <pc:docMk/>
            <pc:sldMk cId="1366228958" sldId="346"/>
            <ac:picMk id="16" creationId="{72F4547D-69CD-B56F-116C-2941558409AD}"/>
          </ac:picMkLst>
        </pc:picChg>
        <pc:picChg chg="del">
          <ac:chgData name="S WALTERS (Ysgol Bro Banw)" userId="17cf6ec2-1a9b-4b32-96eb-f3855dc8f126" providerId="ADAL" clId="{B84BBAD2-8673-40E9-AABB-EAAA1259E9DC}" dt="2024-12-09T10:25:06.906" v="1822" actId="478"/>
          <ac:picMkLst>
            <pc:docMk/>
            <pc:sldMk cId="1366228958" sldId="346"/>
            <ac:picMk id="3074" creationId="{17EF9CF9-756C-C0DF-BE84-24AD9BFFBAE4}"/>
          </ac:picMkLst>
        </pc:picChg>
        <pc:picChg chg="del">
          <ac:chgData name="S WALTERS (Ysgol Bro Banw)" userId="17cf6ec2-1a9b-4b32-96eb-f3855dc8f126" providerId="ADAL" clId="{B84BBAD2-8673-40E9-AABB-EAAA1259E9DC}" dt="2024-12-09T10:25:08.360" v="1823" actId="478"/>
          <ac:picMkLst>
            <pc:docMk/>
            <pc:sldMk cId="1366228958" sldId="346"/>
            <ac:picMk id="3076" creationId="{4DF4FECB-47C3-3065-7AAA-A1971A804BE4}"/>
          </ac:picMkLst>
        </pc:picChg>
        <pc:picChg chg="add mod">
          <ac:chgData name="S WALTERS (Ysgol Bro Banw)" userId="17cf6ec2-1a9b-4b32-96eb-f3855dc8f126" providerId="ADAL" clId="{B84BBAD2-8673-40E9-AABB-EAAA1259E9DC}" dt="2024-12-09T10:29:16.238" v="1882" actId="1076"/>
          <ac:picMkLst>
            <pc:docMk/>
            <pc:sldMk cId="1366228958" sldId="346"/>
            <ac:picMk id="4098" creationId="{AEF04EE1-BD03-24A1-4663-CBA1D768C5A3}"/>
          </ac:picMkLst>
        </pc:picChg>
      </pc:sldChg>
      <pc:sldChg chg="addSp delSp modSp add mod delAnim modAnim">
        <pc:chgData name="S WALTERS (Ysgol Bro Banw)" userId="17cf6ec2-1a9b-4b32-96eb-f3855dc8f126" providerId="ADAL" clId="{B84BBAD2-8673-40E9-AABB-EAAA1259E9DC}" dt="2024-12-09T21:51:18.210" v="8136" actId="1038"/>
        <pc:sldMkLst>
          <pc:docMk/>
          <pc:sldMk cId="1701815626" sldId="347"/>
        </pc:sldMkLst>
        <pc:spChg chg="add mod">
          <ac:chgData name="S WALTERS (Ysgol Bro Banw)" userId="17cf6ec2-1a9b-4b32-96eb-f3855dc8f126" providerId="ADAL" clId="{B84BBAD2-8673-40E9-AABB-EAAA1259E9DC}" dt="2024-12-09T10:42:05.892" v="2270" actId="1076"/>
          <ac:spMkLst>
            <pc:docMk/>
            <pc:sldMk cId="1701815626" sldId="347"/>
            <ac:spMk id="2" creationId="{77F3DFF2-97F6-93B8-1B14-B6D27E28EB7B}"/>
          </ac:spMkLst>
        </pc:spChg>
        <pc:spChg chg="add mod">
          <ac:chgData name="S WALTERS (Ysgol Bro Banw)" userId="17cf6ec2-1a9b-4b32-96eb-f3855dc8f126" providerId="ADAL" clId="{B84BBAD2-8673-40E9-AABB-EAAA1259E9DC}" dt="2024-12-09T10:42:02.600" v="2269" actId="1076"/>
          <ac:spMkLst>
            <pc:docMk/>
            <pc:sldMk cId="1701815626" sldId="347"/>
            <ac:spMk id="3" creationId="{9EA97251-8BA8-321E-2C7B-5F45BABA446F}"/>
          </ac:spMkLst>
        </pc:spChg>
        <pc:spChg chg="del">
          <ac:chgData name="S WALTERS (Ysgol Bro Banw)" userId="17cf6ec2-1a9b-4b32-96eb-f3855dc8f126" providerId="ADAL" clId="{B84BBAD2-8673-40E9-AABB-EAAA1259E9DC}" dt="2024-12-09T10:34:54.268" v="2026" actId="478"/>
          <ac:spMkLst>
            <pc:docMk/>
            <pc:sldMk cId="1701815626" sldId="347"/>
            <ac:spMk id="4" creationId="{BEA20CA3-6CAE-A85B-07A3-AB60DC3DE120}"/>
          </ac:spMkLst>
        </pc:spChg>
        <pc:spChg chg="del">
          <ac:chgData name="S WALTERS (Ysgol Bro Banw)" userId="17cf6ec2-1a9b-4b32-96eb-f3855dc8f126" providerId="ADAL" clId="{B84BBAD2-8673-40E9-AABB-EAAA1259E9DC}" dt="2024-12-09T10:34:55.777" v="2027" actId="478"/>
          <ac:spMkLst>
            <pc:docMk/>
            <pc:sldMk cId="1701815626" sldId="347"/>
            <ac:spMk id="5" creationId="{20D2FEEA-6FF5-56C6-95CE-721098D8B274}"/>
          </ac:spMkLst>
        </pc:spChg>
        <pc:spChg chg="del">
          <ac:chgData name="S WALTERS (Ysgol Bro Banw)" userId="17cf6ec2-1a9b-4b32-96eb-f3855dc8f126" providerId="ADAL" clId="{B84BBAD2-8673-40E9-AABB-EAAA1259E9DC}" dt="2024-12-09T10:42:08.343" v="2271" actId="478"/>
          <ac:spMkLst>
            <pc:docMk/>
            <pc:sldMk cId="1701815626" sldId="347"/>
            <ac:spMk id="6" creationId="{0A11EBD6-BBA9-7C32-F622-E4E695E1AEDE}"/>
          </ac:spMkLst>
        </pc:spChg>
        <pc:spChg chg="del">
          <ac:chgData name="S WALTERS (Ysgol Bro Banw)" userId="17cf6ec2-1a9b-4b32-96eb-f3855dc8f126" providerId="ADAL" clId="{B84BBAD2-8673-40E9-AABB-EAAA1259E9DC}" dt="2024-12-09T10:42:09.967" v="2272" actId="478"/>
          <ac:spMkLst>
            <pc:docMk/>
            <pc:sldMk cId="1701815626" sldId="347"/>
            <ac:spMk id="7" creationId="{75A27082-7C10-6857-4AC5-ED8FA6B51B4F}"/>
          </ac:spMkLst>
        </pc:spChg>
        <pc:spChg chg="mod">
          <ac:chgData name="S WALTERS (Ysgol Bro Banw)" userId="17cf6ec2-1a9b-4b32-96eb-f3855dc8f126" providerId="ADAL" clId="{B84BBAD2-8673-40E9-AABB-EAAA1259E9DC}" dt="2024-12-09T10:45:57.653" v="2551" actId="1038"/>
          <ac:spMkLst>
            <pc:docMk/>
            <pc:sldMk cId="1701815626" sldId="347"/>
            <ac:spMk id="8" creationId="{70A4FB69-14B5-1D38-0AC2-C6F677A7AD50}"/>
          </ac:spMkLst>
        </pc:spChg>
        <pc:spChg chg="mod">
          <ac:chgData name="S WALTERS (Ysgol Bro Banw)" userId="17cf6ec2-1a9b-4b32-96eb-f3855dc8f126" providerId="ADAL" clId="{B84BBAD2-8673-40E9-AABB-EAAA1259E9DC}" dt="2024-12-09T10:45:57.653" v="2551" actId="1038"/>
          <ac:spMkLst>
            <pc:docMk/>
            <pc:sldMk cId="1701815626" sldId="347"/>
            <ac:spMk id="9" creationId="{5223F8A0-52C5-3488-980E-FD67BE0986B1}"/>
          </ac:spMkLst>
        </pc:spChg>
        <pc:spChg chg="mod">
          <ac:chgData name="S WALTERS (Ysgol Bro Banw)" userId="17cf6ec2-1a9b-4b32-96eb-f3855dc8f126" providerId="ADAL" clId="{B84BBAD2-8673-40E9-AABB-EAAA1259E9DC}" dt="2024-12-09T10:45:57.653" v="2551" actId="1038"/>
          <ac:spMkLst>
            <pc:docMk/>
            <pc:sldMk cId="1701815626" sldId="347"/>
            <ac:spMk id="10" creationId="{0F90F098-8321-DF21-BB5A-0241C5A8789F}"/>
          </ac:spMkLst>
        </pc:spChg>
        <pc:spChg chg="del">
          <ac:chgData name="S WALTERS (Ysgol Bro Banw)" userId="17cf6ec2-1a9b-4b32-96eb-f3855dc8f126" providerId="ADAL" clId="{B84BBAD2-8673-40E9-AABB-EAAA1259E9DC}" dt="2024-12-09T10:43:58.088" v="2447" actId="478"/>
          <ac:spMkLst>
            <pc:docMk/>
            <pc:sldMk cId="1701815626" sldId="347"/>
            <ac:spMk id="11" creationId="{498518C1-8EE2-40D7-C9BD-397338B0398F}"/>
          </ac:spMkLst>
        </pc:spChg>
        <pc:spChg chg="mod">
          <ac:chgData name="S WALTERS (Ysgol Bro Banw)" userId="17cf6ec2-1a9b-4b32-96eb-f3855dc8f126" providerId="ADAL" clId="{B84BBAD2-8673-40E9-AABB-EAAA1259E9DC}" dt="2024-12-09T10:45:57.653" v="2551" actId="1038"/>
          <ac:spMkLst>
            <pc:docMk/>
            <pc:sldMk cId="1701815626" sldId="347"/>
            <ac:spMk id="12" creationId="{E10F7DE9-DB20-7E5F-B270-DA4EE11AE0DE}"/>
          </ac:spMkLst>
        </pc:spChg>
        <pc:spChg chg="del">
          <ac:chgData name="S WALTERS (Ysgol Bro Banw)" userId="17cf6ec2-1a9b-4b32-96eb-f3855dc8f126" providerId="ADAL" clId="{B84BBAD2-8673-40E9-AABB-EAAA1259E9DC}" dt="2024-12-09T10:43:59.548" v="2448" actId="478"/>
          <ac:spMkLst>
            <pc:docMk/>
            <pc:sldMk cId="1701815626" sldId="347"/>
            <ac:spMk id="13" creationId="{CCC778A6-07A5-B05A-D7E1-0DA2FD0E44FD}"/>
          </ac:spMkLst>
        </pc:spChg>
        <pc:spChg chg="add mod">
          <ac:chgData name="S WALTERS (Ysgol Bro Banw)" userId="17cf6ec2-1a9b-4b32-96eb-f3855dc8f126" providerId="ADAL" clId="{B84BBAD2-8673-40E9-AABB-EAAA1259E9DC}" dt="2024-12-09T10:45:57.653" v="2551" actId="1038"/>
          <ac:spMkLst>
            <pc:docMk/>
            <pc:sldMk cId="1701815626" sldId="347"/>
            <ac:spMk id="14" creationId="{DCE8D42A-E26C-4B77-A6A1-A1EBE8CAEE21}"/>
          </ac:spMkLst>
        </pc:spChg>
        <pc:spChg chg="add mod">
          <ac:chgData name="S WALTERS (Ysgol Bro Banw)" userId="17cf6ec2-1a9b-4b32-96eb-f3855dc8f126" providerId="ADAL" clId="{B84BBAD2-8673-40E9-AABB-EAAA1259E9DC}" dt="2024-12-09T10:45:57.653" v="2551" actId="1038"/>
          <ac:spMkLst>
            <pc:docMk/>
            <pc:sldMk cId="1701815626" sldId="347"/>
            <ac:spMk id="15" creationId="{D53257C9-ADC4-91E6-EC23-E193E2574729}"/>
          </ac:spMkLst>
        </pc:spChg>
        <pc:spChg chg="add mod">
          <ac:chgData name="S WALTERS (Ysgol Bro Banw)" userId="17cf6ec2-1a9b-4b32-96eb-f3855dc8f126" providerId="ADAL" clId="{B84BBAD2-8673-40E9-AABB-EAAA1259E9DC}" dt="2024-12-09T10:45:57.653" v="2551" actId="1038"/>
          <ac:spMkLst>
            <pc:docMk/>
            <pc:sldMk cId="1701815626" sldId="347"/>
            <ac:spMk id="16" creationId="{4AD01947-B82D-BBA6-46CB-CB96D42220B4}"/>
          </ac:spMkLst>
        </pc:spChg>
        <pc:spChg chg="add mod">
          <ac:chgData name="S WALTERS (Ysgol Bro Banw)" userId="17cf6ec2-1a9b-4b32-96eb-f3855dc8f126" providerId="ADAL" clId="{B84BBAD2-8673-40E9-AABB-EAAA1259E9DC}" dt="2024-12-09T10:45:57.653" v="2551" actId="1038"/>
          <ac:spMkLst>
            <pc:docMk/>
            <pc:sldMk cId="1701815626" sldId="347"/>
            <ac:spMk id="17" creationId="{625F1AA4-A17E-DF6C-3595-BAA9D751A08C}"/>
          </ac:spMkLst>
        </pc:spChg>
        <pc:spChg chg="add mod">
          <ac:chgData name="S WALTERS (Ysgol Bro Banw)" userId="17cf6ec2-1a9b-4b32-96eb-f3855dc8f126" providerId="ADAL" clId="{B84BBAD2-8673-40E9-AABB-EAAA1259E9DC}" dt="2024-12-09T10:45:10.769" v="2500" actId="20577"/>
          <ac:spMkLst>
            <pc:docMk/>
            <pc:sldMk cId="1701815626" sldId="347"/>
            <ac:spMk id="18" creationId="{F0F4E700-5800-5B67-4B05-549A60DBE29C}"/>
          </ac:spMkLst>
        </pc:spChg>
        <pc:spChg chg="add mod">
          <ac:chgData name="S WALTERS (Ysgol Bro Banw)" userId="17cf6ec2-1a9b-4b32-96eb-f3855dc8f126" providerId="ADAL" clId="{B84BBAD2-8673-40E9-AABB-EAAA1259E9DC}" dt="2024-12-09T10:44:55.935" v="2488" actId="571"/>
          <ac:spMkLst>
            <pc:docMk/>
            <pc:sldMk cId="1701815626" sldId="347"/>
            <ac:spMk id="19" creationId="{D616269F-76E1-3F9B-A1F7-C319E9CB6232}"/>
          </ac:spMkLst>
        </pc:spChg>
        <pc:spChg chg="add mod">
          <ac:chgData name="S WALTERS (Ysgol Bro Banw)" userId="17cf6ec2-1a9b-4b32-96eb-f3855dc8f126" providerId="ADAL" clId="{B84BBAD2-8673-40E9-AABB-EAAA1259E9DC}" dt="2024-12-09T10:45:19.389" v="2510" actId="20577"/>
          <ac:spMkLst>
            <pc:docMk/>
            <pc:sldMk cId="1701815626" sldId="347"/>
            <ac:spMk id="20" creationId="{D159AD1F-FE17-8E78-F8C9-38B1C86CE780}"/>
          </ac:spMkLst>
        </pc:spChg>
        <pc:spChg chg="add mod">
          <ac:chgData name="S WALTERS (Ysgol Bro Banw)" userId="17cf6ec2-1a9b-4b32-96eb-f3855dc8f126" providerId="ADAL" clId="{B84BBAD2-8673-40E9-AABB-EAAA1259E9DC}" dt="2024-12-09T10:45:26.304" v="2523" actId="20577"/>
          <ac:spMkLst>
            <pc:docMk/>
            <pc:sldMk cId="1701815626" sldId="347"/>
            <ac:spMk id="21" creationId="{2EF37985-6B10-8A76-FE87-4144669DAA48}"/>
          </ac:spMkLst>
        </pc:spChg>
        <pc:spChg chg="add mod">
          <ac:chgData name="S WALTERS (Ysgol Bro Banw)" userId="17cf6ec2-1a9b-4b32-96eb-f3855dc8f126" providerId="ADAL" clId="{B84BBAD2-8673-40E9-AABB-EAAA1259E9DC}" dt="2024-12-09T10:45:38.015" v="2530" actId="20577"/>
          <ac:spMkLst>
            <pc:docMk/>
            <pc:sldMk cId="1701815626" sldId="347"/>
            <ac:spMk id="22" creationId="{EFD4A276-CA58-E9DD-604B-541442D02E97}"/>
          </ac:spMkLst>
        </pc:spChg>
        <pc:spChg chg="add mod">
          <ac:chgData name="S WALTERS (Ysgol Bro Banw)" userId="17cf6ec2-1a9b-4b32-96eb-f3855dc8f126" providerId="ADAL" clId="{B84BBAD2-8673-40E9-AABB-EAAA1259E9DC}" dt="2024-12-09T10:44:55.935" v="2488" actId="571"/>
          <ac:spMkLst>
            <pc:docMk/>
            <pc:sldMk cId="1701815626" sldId="347"/>
            <ac:spMk id="23" creationId="{06C73BD2-ACEA-2AC8-DE01-3FF44FB9E4A1}"/>
          </ac:spMkLst>
        </pc:spChg>
        <pc:spChg chg="add mod">
          <ac:chgData name="S WALTERS (Ysgol Bro Banw)" userId="17cf6ec2-1a9b-4b32-96eb-f3855dc8f126" providerId="ADAL" clId="{B84BBAD2-8673-40E9-AABB-EAAA1259E9DC}" dt="2024-12-09T10:44:55.935" v="2488" actId="571"/>
          <ac:spMkLst>
            <pc:docMk/>
            <pc:sldMk cId="1701815626" sldId="347"/>
            <ac:spMk id="24" creationId="{BF3C5AD9-6480-032B-914F-D6420436F914}"/>
          </ac:spMkLst>
        </pc:spChg>
        <pc:spChg chg="add mod">
          <ac:chgData name="S WALTERS (Ysgol Bro Banw)" userId="17cf6ec2-1a9b-4b32-96eb-f3855dc8f126" providerId="ADAL" clId="{B84BBAD2-8673-40E9-AABB-EAAA1259E9DC}" dt="2024-12-09T10:44:55.935" v="2488" actId="571"/>
          <ac:spMkLst>
            <pc:docMk/>
            <pc:sldMk cId="1701815626" sldId="347"/>
            <ac:spMk id="25" creationId="{D13C469C-C22A-0AD3-4D64-F6050C8EB20B}"/>
          </ac:spMkLst>
        </pc:spChg>
        <pc:spChg chg="add mod">
          <ac:chgData name="S WALTERS (Ysgol Bro Banw)" userId="17cf6ec2-1a9b-4b32-96eb-f3855dc8f126" providerId="ADAL" clId="{B84BBAD2-8673-40E9-AABB-EAAA1259E9DC}" dt="2024-12-09T21:37:35.334" v="7983" actId="1037"/>
          <ac:spMkLst>
            <pc:docMk/>
            <pc:sldMk cId="1701815626" sldId="347"/>
            <ac:spMk id="26" creationId="{95D75F09-C2C1-9B0F-94AB-1D19A1E869D6}"/>
          </ac:spMkLst>
        </pc:spChg>
        <pc:spChg chg="add mod">
          <ac:chgData name="S WALTERS (Ysgol Bro Banw)" userId="17cf6ec2-1a9b-4b32-96eb-f3855dc8f126" providerId="ADAL" clId="{B84BBAD2-8673-40E9-AABB-EAAA1259E9DC}" dt="2024-12-09T21:37:44.481" v="7987" actId="14100"/>
          <ac:spMkLst>
            <pc:docMk/>
            <pc:sldMk cId="1701815626" sldId="347"/>
            <ac:spMk id="27" creationId="{BC6BEE1F-2180-AFF7-0657-99190151DB1A}"/>
          </ac:spMkLst>
        </pc:spChg>
        <pc:spChg chg="add mod">
          <ac:chgData name="S WALTERS (Ysgol Bro Banw)" userId="17cf6ec2-1a9b-4b32-96eb-f3855dc8f126" providerId="ADAL" clId="{B84BBAD2-8673-40E9-AABB-EAAA1259E9DC}" dt="2024-12-09T21:37:57.505" v="7999" actId="1038"/>
          <ac:spMkLst>
            <pc:docMk/>
            <pc:sldMk cId="1701815626" sldId="347"/>
            <ac:spMk id="28" creationId="{026B1C3C-B08F-1584-6A33-8DE7541403F6}"/>
          </ac:spMkLst>
        </pc:spChg>
        <pc:spChg chg="add mod">
          <ac:chgData name="S WALTERS (Ysgol Bro Banw)" userId="17cf6ec2-1a9b-4b32-96eb-f3855dc8f126" providerId="ADAL" clId="{B84BBAD2-8673-40E9-AABB-EAAA1259E9DC}" dt="2024-12-09T21:38:07.136" v="8003" actId="14100"/>
          <ac:spMkLst>
            <pc:docMk/>
            <pc:sldMk cId="1701815626" sldId="347"/>
            <ac:spMk id="29" creationId="{2703A434-85FB-E0EF-4F32-733A153668CA}"/>
          </ac:spMkLst>
        </pc:spChg>
        <pc:spChg chg="add mod">
          <ac:chgData name="S WALTERS (Ysgol Bro Banw)" userId="17cf6ec2-1a9b-4b32-96eb-f3855dc8f126" providerId="ADAL" clId="{B84BBAD2-8673-40E9-AABB-EAAA1259E9DC}" dt="2024-12-09T21:38:32.214" v="8010" actId="1037"/>
          <ac:spMkLst>
            <pc:docMk/>
            <pc:sldMk cId="1701815626" sldId="347"/>
            <ac:spMk id="30" creationId="{64E99B03-179E-3A2D-6FC7-2BBB7817A929}"/>
          </ac:spMkLst>
        </pc:spChg>
        <pc:spChg chg="add mod">
          <ac:chgData name="S WALTERS (Ysgol Bro Banw)" userId="17cf6ec2-1a9b-4b32-96eb-f3855dc8f126" providerId="ADAL" clId="{B84BBAD2-8673-40E9-AABB-EAAA1259E9DC}" dt="2024-12-09T21:38:53.414" v="8012" actId="1076"/>
          <ac:spMkLst>
            <pc:docMk/>
            <pc:sldMk cId="1701815626" sldId="347"/>
            <ac:spMk id="31" creationId="{BF010578-B450-6B57-869C-BEFFA5D54850}"/>
          </ac:spMkLst>
        </pc:spChg>
        <pc:spChg chg="add mod">
          <ac:chgData name="S WALTERS (Ysgol Bro Banw)" userId="17cf6ec2-1a9b-4b32-96eb-f3855dc8f126" providerId="ADAL" clId="{B84BBAD2-8673-40E9-AABB-EAAA1259E9DC}" dt="2024-12-09T21:39:13.184" v="8020" actId="1038"/>
          <ac:spMkLst>
            <pc:docMk/>
            <pc:sldMk cId="1701815626" sldId="347"/>
            <ac:spMk id="32" creationId="{6B488259-C69C-CC53-1878-4457A39ED807}"/>
          </ac:spMkLst>
        </pc:spChg>
        <pc:spChg chg="add mod">
          <ac:chgData name="S WALTERS (Ysgol Bro Banw)" userId="17cf6ec2-1a9b-4b32-96eb-f3855dc8f126" providerId="ADAL" clId="{B84BBAD2-8673-40E9-AABB-EAAA1259E9DC}" dt="2024-12-09T21:39:42.288" v="8024" actId="14100"/>
          <ac:spMkLst>
            <pc:docMk/>
            <pc:sldMk cId="1701815626" sldId="347"/>
            <ac:spMk id="33" creationId="{5F2A3B11-44A4-41F4-04D2-A3F02D4BF952}"/>
          </ac:spMkLst>
        </pc:spChg>
        <pc:picChg chg="mod">
          <ac:chgData name="S WALTERS (Ysgol Bro Banw)" userId="17cf6ec2-1a9b-4b32-96eb-f3855dc8f126" providerId="ADAL" clId="{B84BBAD2-8673-40E9-AABB-EAAA1259E9DC}" dt="2024-12-09T21:48:23.344" v="8100" actId="1038"/>
          <ac:picMkLst>
            <pc:docMk/>
            <pc:sldMk cId="1701815626" sldId="347"/>
            <ac:picMk id="34" creationId="{F79749F3-5544-4A67-D96D-F5E4D31DC54D}"/>
          </ac:picMkLst>
        </pc:picChg>
        <pc:picChg chg="mod">
          <ac:chgData name="S WALTERS (Ysgol Bro Banw)" userId="17cf6ec2-1a9b-4b32-96eb-f3855dc8f126" providerId="ADAL" clId="{B84BBAD2-8673-40E9-AABB-EAAA1259E9DC}" dt="2024-12-09T21:48:51.366" v="8105" actId="1038"/>
          <ac:picMkLst>
            <pc:docMk/>
            <pc:sldMk cId="1701815626" sldId="347"/>
            <ac:picMk id="35" creationId="{C7A7CAFE-E358-AB11-6B87-CB9386394D08}"/>
          </ac:picMkLst>
        </pc:picChg>
        <pc:picChg chg="mod">
          <ac:chgData name="S WALTERS (Ysgol Bro Banw)" userId="17cf6ec2-1a9b-4b32-96eb-f3855dc8f126" providerId="ADAL" clId="{B84BBAD2-8673-40E9-AABB-EAAA1259E9DC}" dt="2024-12-09T21:49:18.158" v="8111" actId="1038"/>
          <ac:picMkLst>
            <pc:docMk/>
            <pc:sldMk cId="1701815626" sldId="347"/>
            <ac:picMk id="36" creationId="{CBC996C7-620B-2915-4A02-8373A7C5F3E7}"/>
          </ac:picMkLst>
        </pc:picChg>
        <pc:picChg chg="mod">
          <ac:chgData name="S WALTERS (Ysgol Bro Banw)" userId="17cf6ec2-1a9b-4b32-96eb-f3855dc8f126" providerId="ADAL" clId="{B84BBAD2-8673-40E9-AABB-EAAA1259E9DC}" dt="2024-12-09T21:49:48.101" v="8113" actId="14100"/>
          <ac:picMkLst>
            <pc:docMk/>
            <pc:sldMk cId="1701815626" sldId="347"/>
            <ac:picMk id="37" creationId="{81A4EC7C-9B26-D2DF-2E98-AAB23FD29E47}"/>
          </ac:picMkLst>
        </pc:picChg>
        <pc:picChg chg="mod">
          <ac:chgData name="S WALTERS (Ysgol Bro Banw)" userId="17cf6ec2-1a9b-4b32-96eb-f3855dc8f126" providerId="ADAL" clId="{B84BBAD2-8673-40E9-AABB-EAAA1259E9DC}" dt="2024-12-09T21:50:12.621" v="8121" actId="1038"/>
          <ac:picMkLst>
            <pc:docMk/>
            <pc:sldMk cId="1701815626" sldId="347"/>
            <ac:picMk id="38" creationId="{F6D0604C-E0F5-762F-A75C-3B0A4FB817E3}"/>
          </ac:picMkLst>
        </pc:picChg>
        <pc:picChg chg="mod">
          <ac:chgData name="S WALTERS (Ysgol Bro Banw)" userId="17cf6ec2-1a9b-4b32-96eb-f3855dc8f126" providerId="ADAL" clId="{B84BBAD2-8673-40E9-AABB-EAAA1259E9DC}" dt="2024-12-09T21:50:35.944" v="8127" actId="1035"/>
          <ac:picMkLst>
            <pc:docMk/>
            <pc:sldMk cId="1701815626" sldId="347"/>
            <ac:picMk id="39" creationId="{11901700-CBE9-6421-3345-051A8A197BDA}"/>
          </ac:picMkLst>
        </pc:picChg>
        <pc:picChg chg="mod">
          <ac:chgData name="S WALTERS (Ysgol Bro Banw)" userId="17cf6ec2-1a9b-4b32-96eb-f3855dc8f126" providerId="ADAL" clId="{B84BBAD2-8673-40E9-AABB-EAAA1259E9DC}" dt="2024-12-09T21:50:55.962" v="8129" actId="14100"/>
          <ac:picMkLst>
            <pc:docMk/>
            <pc:sldMk cId="1701815626" sldId="347"/>
            <ac:picMk id="40" creationId="{EB95C61C-DC84-F3D8-06E9-01ED2AC4DFB8}"/>
          </ac:picMkLst>
        </pc:picChg>
        <pc:picChg chg="mod">
          <ac:chgData name="S WALTERS (Ysgol Bro Banw)" userId="17cf6ec2-1a9b-4b32-96eb-f3855dc8f126" providerId="ADAL" clId="{B84BBAD2-8673-40E9-AABB-EAAA1259E9DC}" dt="2024-12-09T21:51:18.210" v="8136" actId="1038"/>
          <ac:picMkLst>
            <pc:docMk/>
            <pc:sldMk cId="1701815626" sldId="347"/>
            <ac:picMk id="41" creationId="{83B44600-7B8D-FB78-B426-5424E932FAD8}"/>
          </ac:picMkLst>
        </pc:picChg>
      </pc:sldChg>
      <pc:sldChg chg="new del">
        <pc:chgData name="S WALTERS (Ysgol Bro Banw)" userId="17cf6ec2-1a9b-4b32-96eb-f3855dc8f126" providerId="ADAL" clId="{B84BBAD2-8673-40E9-AABB-EAAA1259E9DC}" dt="2024-12-09T10:54:32.910" v="2553" actId="680"/>
        <pc:sldMkLst>
          <pc:docMk/>
          <pc:sldMk cId="3552701522" sldId="348"/>
        </pc:sldMkLst>
      </pc:sldChg>
      <pc:sldChg chg="addSp delSp modSp new mod ord">
        <pc:chgData name="S WALTERS (Ysgol Bro Banw)" userId="17cf6ec2-1a9b-4b32-96eb-f3855dc8f126" providerId="ADAL" clId="{B84BBAD2-8673-40E9-AABB-EAAA1259E9DC}" dt="2024-12-09T22:38:54.584" v="8271" actId="20577"/>
        <pc:sldMkLst>
          <pc:docMk/>
          <pc:sldMk cId="4026330607" sldId="348"/>
        </pc:sldMkLst>
        <pc:spChg chg="del">
          <ac:chgData name="S WALTERS (Ysgol Bro Banw)" userId="17cf6ec2-1a9b-4b32-96eb-f3855dc8f126" providerId="ADAL" clId="{B84BBAD2-8673-40E9-AABB-EAAA1259E9DC}" dt="2024-12-09T16:31:23.695" v="3728" actId="478"/>
          <ac:spMkLst>
            <pc:docMk/>
            <pc:sldMk cId="4026330607" sldId="348"/>
            <ac:spMk id="2" creationId="{7BEA082A-41AD-1937-502C-A7ED9B27FE1C}"/>
          </ac:spMkLst>
        </pc:spChg>
        <pc:spChg chg="del">
          <ac:chgData name="S WALTERS (Ysgol Bro Banw)" userId="17cf6ec2-1a9b-4b32-96eb-f3855dc8f126" providerId="ADAL" clId="{B84BBAD2-8673-40E9-AABB-EAAA1259E9DC}" dt="2024-12-09T16:31:26.749" v="3729" actId="478"/>
          <ac:spMkLst>
            <pc:docMk/>
            <pc:sldMk cId="4026330607" sldId="348"/>
            <ac:spMk id="3" creationId="{6606FDC2-5A0F-26C0-7813-063FE13BE8BB}"/>
          </ac:spMkLst>
        </pc:spChg>
        <pc:spChg chg="add mod">
          <ac:chgData name="S WALTERS (Ysgol Bro Banw)" userId="17cf6ec2-1a9b-4b32-96eb-f3855dc8f126" providerId="ADAL" clId="{B84BBAD2-8673-40E9-AABB-EAAA1259E9DC}" dt="2024-12-09T16:57:06.605" v="4611" actId="27636"/>
          <ac:spMkLst>
            <pc:docMk/>
            <pc:sldMk cId="4026330607" sldId="348"/>
            <ac:spMk id="4" creationId="{4F3E618A-7F07-1C74-70FA-73FB3F7B9331}"/>
          </ac:spMkLst>
        </pc:spChg>
        <pc:spChg chg="add mod">
          <ac:chgData name="S WALTERS (Ysgol Bro Banw)" userId="17cf6ec2-1a9b-4b32-96eb-f3855dc8f126" providerId="ADAL" clId="{B84BBAD2-8673-40E9-AABB-EAAA1259E9DC}" dt="2024-12-09T16:55:57.056" v="4573" actId="1035"/>
          <ac:spMkLst>
            <pc:docMk/>
            <pc:sldMk cId="4026330607" sldId="348"/>
            <ac:spMk id="5" creationId="{0AB7BF8C-99FC-1B53-B7CE-BADEE343B23B}"/>
          </ac:spMkLst>
        </pc:spChg>
        <pc:spChg chg="add mod">
          <ac:chgData name="S WALTERS (Ysgol Bro Banw)" userId="17cf6ec2-1a9b-4b32-96eb-f3855dc8f126" providerId="ADAL" clId="{B84BBAD2-8673-40E9-AABB-EAAA1259E9DC}" dt="2024-12-09T16:55:57.056" v="4573" actId="1035"/>
          <ac:spMkLst>
            <pc:docMk/>
            <pc:sldMk cId="4026330607" sldId="348"/>
            <ac:spMk id="6" creationId="{A3A30952-02A2-EB67-6825-D8B8DF3E2CD8}"/>
          </ac:spMkLst>
        </pc:spChg>
        <pc:spChg chg="add mod">
          <ac:chgData name="S WALTERS (Ysgol Bro Banw)" userId="17cf6ec2-1a9b-4b32-96eb-f3855dc8f126" providerId="ADAL" clId="{B84BBAD2-8673-40E9-AABB-EAAA1259E9DC}" dt="2024-12-09T16:55:57.056" v="4573" actId="1035"/>
          <ac:spMkLst>
            <pc:docMk/>
            <pc:sldMk cId="4026330607" sldId="348"/>
            <ac:spMk id="7" creationId="{8AD2A4DF-EE1A-6373-3C70-C63BCF4ED1D2}"/>
          </ac:spMkLst>
        </pc:spChg>
        <pc:spChg chg="add mod">
          <ac:chgData name="S WALTERS (Ysgol Bro Banw)" userId="17cf6ec2-1a9b-4b32-96eb-f3855dc8f126" providerId="ADAL" clId="{B84BBAD2-8673-40E9-AABB-EAAA1259E9DC}" dt="2024-12-09T16:55:57.056" v="4573" actId="1035"/>
          <ac:spMkLst>
            <pc:docMk/>
            <pc:sldMk cId="4026330607" sldId="348"/>
            <ac:spMk id="8" creationId="{C63359AE-C069-E556-E326-6F0B06A7E94A}"/>
          </ac:spMkLst>
        </pc:spChg>
        <pc:spChg chg="add mod">
          <ac:chgData name="S WALTERS (Ysgol Bro Banw)" userId="17cf6ec2-1a9b-4b32-96eb-f3855dc8f126" providerId="ADAL" clId="{B84BBAD2-8673-40E9-AABB-EAAA1259E9DC}" dt="2024-12-09T16:55:57.056" v="4573" actId="1035"/>
          <ac:spMkLst>
            <pc:docMk/>
            <pc:sldMk cId="4026330607" sldId="348"/>
            <ac:spMk id="9" creationId="{8A15E2CB-4C29-23D0-643B-F38B96216635}"/>
          </ac:spMkLst>
        </pc:spChg>
        <pc:spChg chg="add mod">
          <ac:chgData name="S WALTERS (Ysgol Bro Banw)" userId="17cf6ec2-1a9b-4b32-96eb-f3855dc8f126" providerId="ADAL" clId="{B84BBAD2-8673-40E9-AABB-EAAA1259E9DC}" dt="2024-12-09T16:55:57.056" v="4573" actId="1035"/>
          <ac:spMkLst>
            <pc:docMk/>
            <pc:sldMk cId="4026330607" sldId="348"/>
            <ac:spMk id="10" creationId="{456ACBC7-C50A-35F4-B035-C2F90910BB25}"/>
          </ac:spMkLst>
        </pc:spChg>
        <pc:spChg chg="add mod">
          <ac:chgData name="S WALTERS (Ysgol Bro Banw)" userId="17cf6ec2-1a9b-4b32-96eb-f3855dc8f126" providerId="ADAL" clId="{B84BBAD2-8673-40E9-AABB-EAAA1259E9DC}" dt="2024-12-09T22:38:54.584" v="8271" actId="20577"/>
          <ac:spMkLst>
            <pc:docMk/>
            <pc:sldMk cId="4026330607" sldId="348"/>
            <ac:spMk id="11" creationId="{13FD5F62-666B-1114-766A-FE994AB0F31C}"/>
          </ac:spMkLst>
        </pc:spChg>
        <pc:spChg chg="add mod">
          <ac:chgData name="S WALTERS (Ysgol Bro Banw)" userId="17cf6ec2-1a9b-4b32-96eb-f3855dc8f126" providerId="ADAL" clId="{B84BBAD2-8673-40E9-AABB-EAAA1259E9DC}" dt="2024-12-09T16:55:57.056" v="4573" actId="1035"/>
          <ac:spMkLst>
            <pc:docMk/>
            <pc:sldMk cId="4026330607" sldId="348"/>
            <ac:spMk id="12" creationId="{1ABC6605-926B-AF5B-5512-A4BEBDFEF382}"/>
          </ac:spMkLst>
        </pc:spChg>
        <pc:picChg chg="add del mod">
          <ac:chgData name="S WALTERS (Ysgol Bro Banw)" userId="17cf6ec2-1a9b-4b32-96eb-f3855dc8f126" providerId="ADAL" clId="{B84BBAD2-8673-40E9-AABB-EAAA1259E9DC}" dt="2024-12-09T16:46:14.237" v="4290" actId="478"/>
          <ac:picMkLst>
            <pc:docMk/>
            <pc:sldMk cId="4026330607" sldId="348"/>
            <ac:picMk id="14" creationId="{D8A1E9B1-8E4B-F5A0-00CE-B025E7BDF90D}"/>
          </ac:picMkLst>
        </pc:picChg>
        <pc:picChg chg="add del mod">
          <ac:chgData name="S WALTERS (Ysgol Bro Banw)" userId="17cf6ec2-1a9b-4b32-96eb-f3855dc8f126" providerId="ADAL" clId="{B84BBAD2-8673-40E9-AABB-EAAA1259E9DC}" dt="2024-12-09T16:46:15.969" v="4291" actId="478"/>
          <ac:picMkLst>
            <pc:docMk/>
            <pc:sldMk cId="4026330607" sldId="348"/>
            <ac:picMk id="16" creationId="{8093BDD4-BEB9-A35D-0C9A-9BCFCDD844F0}"/>
          </ac:picMkLst>
        </pc:picChg>
        <pc:picChg chg="add del mod">
          <ac:chgData name="S WALTERS (Ysgol Bro Banw)" userId="17cf6ec2-1a9b-4b32-96eb-f3855dc8f126" providerId="ADAL" clId="{B84BBAD2-8673-40E9-AABB-EAAA1259E9DC}" dt="2024-12-09T16:47:09.426" v="4336" actId="478"/>
          <ac:picMkLst>
            <pc:docMk/>
            <pc:sldMk cId="4026330607" sldId="348"/>
            <ac:picMk id="18" creationId="{5DE64B11-8A12-95FE-89AB-7E57C5104152}"/>
          </ac:picMkLst>
        </pc:picChg>
        <pc:picChg chg="add mod">
          <ac:chgData name="S WALTERS (Ysgol Bro Banw)" userId="17cf6ec2-1a9b-4b32-96eb-f3855dc8f126" providerId="ADAL" clId="{B84BBAD2-8673-40E9-AABB-EAAA1259E9DC}" dt="2024-12-09T16:56:27.149" v="4604" actId="1035"/>
          <ac:picMkLst>
            <pc:docMk/>
            <pc:sldMk cId="4026330607" sldId="348"/>
            <ac:picMk id="19" creationId="{1C8A1D41-76DD-EB20-261F-E090BC20E602}"/>
          </ac:picMkLst>
        </pc:picChg>
        <pc:picChg chg="add mod">
          <ac:chgData name="S WALTERS (Ysgol Bro Banw)" userId="17cf6ec2-1a9b-4b32-96eb-f3855dc8f126" providerId="ADAL" clId="{B84BBAD2-8673-40E9-AABB-EAAA1259E9DC}" dt="2024-12-09T16:56:40.127" v="4606" actId="1076"/>
          <ac:picMkLst>
            <pc:docMk/>
            <pc:sldMk cId="4026330607" sldId="348"/>
            <ac:picMk id="20" creationId="{740C4097-493A-B981-6A6C-1820D7493E1D}"/>
          </ac:picMkLst>
        </pc:picChg>
        <pc:picChg chg="add mod">
          <ac:chgData name="S WALTERS (Ysgol Bro Banw)" userId="17cf6ec2-1a9b-4b32-96eb-f3855dc8f126" providerId="ADAL" clId="{B84BBAD2-8673-40E9-AABB-EAAA1259E9DC}" dt="2024-12-09T16:56:40.127" v="4606" actId="1076"/>
          <ac:picMkLst>
            <pc:docMk/>
            <pc:sldMk cId="4026330607" sldId="348"/>
            <ac:picMk id="21" creationId="{1C921CD3-9E92-3697-8CBC-1F0F84FFB6C9}"/>
          </ac:picMkLst>
        </pc:picChg>
        <pc:picChg chg="add mod">
          <ac:chgData name="S WALTERS (Ysgol Bro Banw)" userId="17cf6ec2-1a9b-4b32-96eb-f3855dc8f126" providerId="ADAL" clId="{B84BBAD2-8673-40E9-AABB-EAAA1259E9DC}" dt="2024-12-09T16:56:48.705" v="4608" actId="1076"/>
          <ac:picMkLst>
            <pc:docMk/>
            <pc:sldMk cId="4026330607" sldId="348"/>
            <ac:picMk id="22" creationId="{826C8FA6-DC35-F5B3-6D51-C5EEA7F96F08}"/>
          </ac:picMkLst>
        </pc:picChg>
        <pc:picChg chg="add mod">
          <ac:chgData name="S WALTERS (Ysgol Bro Banw)" userId="17cf6ec2-1a9b-4b32-96eb-f3855dc8f126" providerId="ADAL" clId="{B84BBAD2-8673-40E9-AABB-EAAA1259E9DC}" dt="2024-12-09T16:56:59.912" v="4609" actId="732"/>
          <ac:picMkLst>
            <pc:docMk/>
            <pc:sldMk cId="4026330607" sldId="348"/>
            <ac:picMk id="23" creationId="{4C076107-5831-44C7-E900-DD5876551CDB}"/>
          </ac:picMkLst>
        </pc:picChg>
        <pc:picChg chg="add mod">
          <ac:chgData name="S WALTERS (Ysgol Bro Banw)" userId="17cf6ec2-1a9b-4b32-96eb-f3855dc8f126" providerId="ADAL" clId="{B84BBAD2-8673-40E9-AABB-EAAA1259E9DC}" dt="2024-12-09T16:56:13.997" v="4598" actId="1038"/>
          <ac:picMkLst>
            <pc:docMk/>
            <pc:sldMk cId="4026330607" sldId="348"/>
            <ac:picMk id="5122" creationId="{F32D661E-E35D-FF9C-DD68-406CF06A032F}"/>
          </ac:picMkLst>
        </pc:picChg>
      </pc:sldChg>
      <pc:sldChg chg="new del">
        <pc:chgData name="S WALTERS (Ysgol Bro Banw)" userId="17cf6ec2-1a9b-4b32-96eb-f3855dc8f126" providerId="ADAL" clId="{B84BBAD2-8673-40E9-AABB-EAAA1259E9DC}" dt="2024-12-09T17:25:43.749" v="5123" actId="680"/>
        <pc:sldMkLst>
          <pc:docMk/>
          <pc:sldMk cId="1288234497" sldId="349"/>
        </pc:sldMkLst>
      </pc:sldChg>
      <pc:sldChg chg="addSp delSp modSp add mod">
        <pc:chgData name="S WALTERS (Ysgol Bro Banw)" userId="17cf6ec2-1a9b-4b32-96eb-f3855dc8f126" providerId="ADAL" clId="{B84BBAD2-8673-40E9-AABB-EAAA1259E9DC}" dt="2024-12-09T17:29:33.180" v="5182"/>
        <pc:sldMkLst>
          <pc:docMk/>
          <pc:sldMk cId="3186240615" sldId="349"/>
        </pc:sldMkLst>
        <pc:spChg chg="del">
          <ac:chgData name="S WALTERS (Ysgol Bro Banw)" userId="17cf6ec2-1a9b-4b32-96eb-f3855dc8f126" providerId="ADAL" clId="{B84BBAD2-8673-40E9-AABB-EAAA1259E9DC}" dt="2024-12-09T17:29:20.196" v="5180" actId="478"/>
          <ac:spMkLst>
            <pc:docMk/>
            <pc:sldMk cId="3186240615" sldId="349"/>
            <ac:spMk id="5" creationId="{F4436985-525C-5A94-97A9-7587059270F8}"/>
          </ac:spMkLst>
        </pc:spChg>
        <pc:spChg chg="add mod">
          <ac:chgData name="S WALTERS (Ysgol Bro Banw)" userId="17cf6ec2-1a9b-4b32-96eb-f3855dc8f126" providerId="ADAL" clId="{B84BBAD2-8673-40E9-AABB-EAAA1259E9DC}" dt="2024-12-09T17:29:21.062" v="5181"/>
          <ac:spMkLst>
            <pc:docMk/>
            <pc:sldMk cId="3186240615" sldId="349"/>
            <ac:spMk id="6" creationId="{3AD44281-C67C-FF40-2A9E-BEE3F89C9E5A}"/>
          </ac:spMkLst>
        </pc:spChg>
        <pc:spChg chg="add mod">
          <ac:chgData name="S WALTERS (Ysgol Bro Banw)" userId="17cf6ec2-1a9b-4b32-96eb-f3855dc8f126" providerId="ADAL" clId="{B84BBAD2-8673-40E9-AABB-EAAA1259E9DC}" dt="2024-12-09T17:29:21.062" v="5181"/>
          <ac:spMkLst>
            <pc:docMk/>
            <pc:sldMk cId="3186240615" sldId="349"/>
            <ac:spMk id="7" creationId="{603F1AD4-C55E-FE76-7DD1-44DE5496B314}"/>
          </ac:spMkLst>
        </pc:spChg>
        <pc:spChg chg="add mod">
          <ac:chgData name="S WALTERS (Ysgol Bro Banw)" userId="17cf6ec2-1a9b-4b32-96eb-f3855dc8f126" providerId="ADAL" clId="{B84BBAD2-8673-40E9-AABB-EAAA1259E9DC}" dt="2024-12-09T17:29:33.180" v="5182"/>
          <ac:spMkLst>
            <pc:docMk/>
            <pc:sldMk cId="3186240615" sldId="349"/>
            <ac:spMk id="8" creationId="{2C9E6955-7DF8-4885-5F90-C6278410CC4B}"/>
          </ac:spMkLst>
        </pc:spChg>
      </pc:sldChg>
      <pc:sldChg chg="addSp delSp modSp add mod">
        <pc:chgData name="S WALTERS (Ysgol Bro Banw)" userId="17cf6ec2-1a9b-4b32-96eb-f3855dc8f126" providerId="ADAL" clId="{B84BBAD2-8673-40E9-AABB-EAAA1259E9DC}" dt="2024-12-09T22:23:46.064" v="8182" actId="20577"/>
        <pc:sldMkLst>
          <pc:docMk/>
          <pc:sldMk cId="1905730885" sldId="350"/>
        </pc:sldMkLst>
        <pc:spChg chg="del">
          <ac:chgData name="S WALTERS (Ysgol Bro Banw)" userId="17cf6ec2-1a9b-4b32-96eb-f3855dc8f126" providerId="ADAL" clId="{B84BBAD2-8673-40E9-AABB-EAAA1259E9DC}" dt="2024-12-09T22:23:02.944" v="8170" actId="478"/>
          <ac:spMkLst>
            <pc:docMk/>
            <pc:sldMk cId="1905730885" sldId="350"/>
            <ac:spMk id="2" creationId="{CE6995BE-5792-F073-B6CC-21D9F3BFE3B6}"/>
          </ac:spMkLst>
        </pc:spChg>
        <pc:spChg chg="mod">
          <ac:chgData name="S WALTERS (Ysgol Bro Banw)" userId="17cf6ec2-1a9b-4b32-96eb-f3855dc8f126" providerId="ADAL" clId="{B84BBAD2-8673-40E9-AABB-EAAA1259E9DC}" dt="2024-12-09T22:23:46.064" v="8182" actId="20577"/>
          <ac:spMkLst>
            <pc:docMk/>
            <pc:sldMk cId="1905730885" sldId="350"/>
            <ac:spMk id="4" creationId="{779E5019-93E8-F676-356C-EB9D7E8E79DA}"/>
          </ac:spMkLst>
        </pc:spChg>
        <pc:spChg chg="add del mod">
          <ac:chgData name="S WALTERS (Ysgol Bro Banw)" userId="17cf6ec2-1a9b-4b32-96eb-f3855dc8f126" providerId="ADAL" clId="{B84BBAD2-8673-40E9-AABB-EAAA1259E9DC}" dt="2024-12-09T22:23:06.738" v="8171" actId="478"/>
          <ac:spMkLst>
            <pc:docMk/>
            <pc:sldMk cId="1905730885" sldId="350"/>
            <ac:spMk id="6" creationId="{A6388ECA-8D37-0201-90F6-08A59FE27D7B}"/>
          </ac:spMkLst>
        </pc:spChg>
      </pc:sldChg>
      <pc:sldChg chg="modSp add mod ord">
        <pc:chgData name="S WALTERS (Ysgol Bro Banw)" userId="17cf6ec2-1a9b-4b32-96eb-f3855dc8f126" providerId="ADAL" clId="{B84BBAD2-8673-40E9-AABB-EAAA1259E9DC}" dt="2024-12-09T22:35:29.330" v="8265" actId="1076"/>
        <pc:sldMkLst>
          <pc:docMk/>
          <pc:sldMk cId="3570634127" sldId="351"/>
        </pc:sldMkLst>
        <pc:spChg chg="mod">
          <ac:chgData name="S WALTERS (Ysgol Bro Banw)" userId="17cf6ec2-1a9b-4b32-96eb-f3855dc8f126" providerId="ADAL" clId="{B84BBAD2-8673-40E9-AABB-EAAA1259E9DC}" dt="2024-12-09T22:33:43.979" v="8220" actId="20577"/>
          <ac:spMkLst>
            <pc:docMk/>
            <pc:sldMk cId="3570634127" sldId="351"/>
            <ac:spMk id="7" creationId="{8CFABA00-CA5B-EAE0-5686-586567D8383F}"/>
          </ac:spMkLst>
        </pc:spChg>
        <pc:spChg chg="mod">
          <ac:chgData name="S WALTERS (Ysgol Bro Banw)" userId="17cf6ec2-1a9b-4b32-96eb-f3855dc8f126" providerId="ADAL" clId="{B84BBAD2-8673-40E9-AABB-EAAA1259E9DC}" dt="2024-12-09T22:33:50.824" v="8223" actId="20577"/>
          <ac:spMkLst>
            <pc:docMk/>
            <pc:sldMk cId="3570634127" sldId="351"/>
            <ac:spMk id="8" creationId="{61587AC1-F771-1976-674C-8470A1212C78}"/>
          </ac:spMkLst>
        </pc:spChg>
        <pc:spChg chg="mod">
          <ac:chgData name="S WALTERS (Ysgol Bro Banw)" userId="17cf6ec2-1a9b-4b32-96eb-f3855dc8f126" providerId="ADAL" clId="{B84BBAD2-8673-40E9-AABB-EAAA1259E9DC}" dt="2024-12-09T22:34:14.956" v="8243" actId="20577"/>
          <ac:spMkLst>
            <pc:docMk/>
            <pc:sldMk cId="3570634127" sldId="351"/>
            <ac:spMk id="9" creationId="{E2BEC79C-B17E-46AC-C919-EC7C74A1B869}"/>
          </ac:spMkLst>
        </pc:spChg>
        <pc:spChg chg="mod">
          <ac:chgData name="S WALTERS (Ysgol Bro Banw)" userId="17cf6ec2-1a9b-4b32-96eb-f3855dc8f126" providerId="ADAL" clId="{B84BBAD2-8673-40E9-AABB-EAAA1259E9DC}" dt="2024-12-09T22:34:17.511" v="8244" actId="1076"/>
          <ac:spMkLst>
            <pc:docMk/>
            <pc:sldMk cId="3570634127" sldId="351"/>
            <ac:spMk id="10" creationId="{0A41DD75-5DBA-B8C3-89C4-E8AA88CFF939}"/>
          </ac:spMkLst>
        </pc:spChg>
        <pc:spChg chg="mod">
          <ac:chgData name="S WALTERS (Ysgol Bro Banw)" userId="17cf6ec2-1a9b-4b32-96eb-f3855dc8f126" providerId="ADAL" clId="{B84BBAD2-8673-40E9-AABB-EAAA1259E9DC}" dt="2024-12-09T22:34:50.780" v="8255" actId="20577"/>
          <ac:spMkLst>
            <pc:docMk/>
            <pc:sldMk cId="3570634127" sldId="351"/>
            <ac:spMk id="11" creationId="{E0D98697-8A29-E148-73A5-4B3677F870E3}"/>
          </ac:spMkLst>
        </pc:spChg>
        <pc:spChg chg="mod">
          <ac:chgData name="S WALTERS (Ysgol Bro Banw)" userId="17cf6ec2-1a9b-4b32-96eb-f3855dc8f126" providerId="ADAL" clId="{B84BBAD2-8673-40E9-AABB-EAAA1259E9DC}" dt="2024-12-09T22:34:56.889" v="8256" actId="1076"/>
          <ac:spMkLst>
            <pc:docMk/>
            <pc:sldMk cId="3570634127" sldId="351"/>
            <ac:spMk id="12" creationId="{46A13B02-9439-E392-0B75-553C5BEC84A5}"/>
          </ac:spMkLst>
        </pc:spChg>
        <pc:spChg chg="mod">
          <ac:chgData name="S WALTERS (Ysgol Bro Banw)" userId="17cf6ec2-1a9b-4b32-96eb-f3855dc8f126" providerId="ADAL" clId="{B84BBAD2-8673-40E9-AABB-EAAA1259E9DC}" dt="2024-12-09T22:35:25.902" v="8264" actId="20577"/>
          <ac:spMkLst>
            <pc:docMk/>
            <pc:sldMk cId="3570634127" sldId="351"/>
            <ac:spMk id="15" creationId="{A7D474B1-174B-E205-BC64-79160A697E22}"/>
          </ac:spMkLst>
        </pc:spChg>
        <pc:spChg chg="mod">
          <ac:chgData name="S WALTERS (Ysgol Bro Banw)" userId="17cf6ec2-1a9b-4b32-96eb-f3855dc8f126" providerId="ADAL" clId="{B84BBAD2-8673-40E9-AABB-EAAA1259E9DC}" dt="2024-12-09T22:35:29.330" v="8265" actId="1076"/>
          <ac:spMkLst>
            <pc:docMk/>
            <pc:sldMk cId="3570634127" sldId="351"/>
            <ac:spMk id="16" creationId="{E70C8A3A-64C3-DBB6-497C-9C47C2F90ACE}"/>
          </ac:spMkLst>
        </pc:spChg>
      </pc:sldChg>
      <pc:sldChg chg="modSp new mod">
        <pc:chgData name="S WALTERS (Ysgol Bro Banw)" userId="17cf6ec2-1a9b-4b32-96eb-f3855dc8f126" providerId="ADAL" clId="{B84BBAD2-8673-40E9-AABB-EAAA1259E9DC}" dt="2024-12-09T22:48:02.852" v="8288" actId="5793"/>
        <pc:sldMkLst>
          <pc:docMk/>
          <pc:sldMk cId="2609908421" sldId="352"/>
        </pc:sldMkLst>
        <pc:spChg chg="mod">
          <ac:chgData name="S WALTERS (Ysgol Bro Banw)" userId="17cf6ec2-1a9b-4b32-96eb-f3855dc8f126" providerId="ADAL" clId="{B84BBAD2-8673-40E9-AABB-EAAA1259E9DC}" dt="2024-12-09T22:45:19.084" v="8283" actId="20577"/>
          <ac:spMkLst>
            <pc:docMk/>
            <pc:sldMk cId="2609908421" sldId="352"/>
            <ac:spMk id="2" creationId="{1248ABD1-EF1D-809A-6BF6-99B771DF6FC8}"/>
          </ac:spMkLst>
        </pc:spChg>
        <pc:spChg chg="mod">
          <ac:chgData name="S WALTERS (Ysgol Bro Banw)" userId="17cf6ec2-1a9b-4b32-96eb-f3855dc8f126" providerId="ADAL" clId="{B84BBAD2-8673-40E9-AABB-EAAA1259E9DC}" dt="2024-12-09T22:48:02.852" v="8288" actId="5793"/>
          <ac:spMkLst>
            <pc:docMk/>
            <pc:sldMk cId="2609908421" sldId="352"/>
            <ac:spMk id="3" creationId="{3587C7ED-F60D-B288-7CEA-235B2FDD6C2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watered</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watered</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saw</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a:t>
          </a:r>
          <a:endParaRPr lang="en-GB" sz="1100" dirty="0">
            <a:latin typeface="Cavolini" panose="03000502040302020204" pitchFamily="66" charset="0"/>
            <a:cs typeface="Cavolini" panose="03000502040302020204" pitchFamily="66" charset="0"/>
          </a:endParaRP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6972959-8CAF-455F-BF28-08BB0CE49C09}">
      <dgm:prSet phldrT="[Text]" custT="1"/>
      <dgm:spPr/>
      <dgm:t>
        <a:bodyPr/>
        <a:lstStyle/>
        <a:p>
          <a:endParaRPr lang="en-GB" sz="1100" dirty="0">
            <a:latin typeface="Cavolini" panose="03000502040302020204" pitchFamily="66" charset="0"/>
            <a:cs typeface="Cavolini" panose="03000502040302020204" pitchFamily="66" charset="0"/>
          </a:endParaRPr>
        </a:p>
        <a:p>
          <a:r>
            <a:rPr lang="en-GB" sz="1100" dirty="0">
              <a:latin typeface="Cavolini" panose="03000502040302020204" pitchFamily="66" charset="0"/>
              <a:cs typeface="Cavolini" panose="03000502040302020204" pitchFamily="66" charset="0"/>
            </a:rPr>
            <a:t>I went </a:t>
          </a:r>
        </a:p>
        <a:p>
          <a:r>
            <a:rPr lang="en-GB" sz="1100" dirty="0">
              <a:latin typeface="Cavolini" panose="03000502040302020204" pitchFamily="66" charset="0"/>
              <a:cs typeface="Cavolini" panose="03000502040302020204" pitchFamily="66" charset="0"/>
            </a:rPr>
            <a:t>to </a:t>
          </a:r>
        </a:p>
        <a:p>
          <a:r>
            <a:rPr lang="en-GB" sz="1100" dirty="0">
              <a:latin typeface="Cavolini" panose="03000502040302020204" pitchFamily="66" charset="0"/>
              <a:cs typeface="Cavolini" panose="03000502040302020204" pitchFamily="66" charset="0"/>
            </a:rPr>
            <a:t>the shop.</a:t>
          </a:r>
        </a:p>
      </dgm:t>
    </dgm:pt>
    <dgm:pt modelId="{CC8E9962-E6E0-4E32-AC2C-319C20A6AFEE}" type="parTrans" cxnId="{241AD422-27ED-43C2-9BBF-F54BB84A11DF}">
      <dgm:prSet/>
      <dgm:spPr/>
      <dgm:t>
        <a:bodyPr/>
        <a:lstStyle/>
        <a:p>
          <a:endParaRPr lang="en-GB"/>
        </a:p>
      </dgm:t>
    </dgm:pt>
    <dgm:pt modelId="{CFB39A64-2C3A-4FC6-AF9D-4500E812E3AF}" type="sibTrans" cxnId="{241AD422-27ED-43C2-9BBF-F54BB84A11DF}">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E776A147-8FF4-4F07-89B8-3F4B3FF25A1A}" type="pres">
      <dgm:prSet presAssocID="{16972959-8CAF-455F-BF28-08BB0CE49C09}" presName="Name8" presStyleCnt="0"/>
      <dgm:spPr/>
    </dgm:pt>
    <dgm:pt modelId="{A5844072-CE6D-419D-B711-5B3E25125337}" type="pres">
      <dgm:prSet presAssocID="{16972959-8CAF-455F-BF28-08BB0CE49C09}" presName="level" presStyleLbl="node1" presStyleIdx="0" presStyleCnt="6">
        <dgm:presLayoutVars>
          <dgm:chMax val="1"/>
          <dgm:bulletEnabled val="1"/>
        </dgm:presLayoutVars>
      </dgm:prSet>
      <dgm:spPr/>
    </dgm:pt>
    <dgm:pt modelId="{FA910607-1469-459F-9D77-6F9FB7246C7B}" type="pres">
      <dgm:prSet presAssocID="{16972959-8CAF-455F-BF28-08BB0CE49C09}" presName="levelTx" presStyleLbl="revTx" presStyleIdx="0" presStyleCnt="0">
        <dgm:presLayoutVars>
          <dgm:chMax val="1"/>
          <dgm:bulletEnabled val="1"/>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1"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1" destOrd="0" parTransId="{BF5D05D1-D7C5-BD47-9FD0-7FAF80D62452}" sibTransId="{5220922D-55B3-3F47-B64C-A1D4B070CD6B}"/>
    <dgm:cxn modelId="{241AD422-27ED-43C2-9BBF-F54BB84A11DF}" srcId="{5E22112D-9ADD-914C-94F2-0C09ADE94217}" destId="{16972959-8CAF-455F-BF28-08BB0CE49C09}" srcOrd="0" destOrd="0" parTransId="{CC8E9962-E6E0-4E32-AC2C-319C20A6AFEE}" sibTransId="{CFB39A64-2C3A-4FC6-AF9D-4500E812E3AF}"/>
    <dgm:cxn modelId="{C5FCD629-6DE7-3D44-AD16-2639F3A4B91D}" type="presOf" srcId="{F69A4BEA-7CAC-C049-ADEF-6E13FF2B88AB}" destId="{C5278BF7-DEF0-FA43-AF5B-3DD719544B92}" srcOrd="0" destOrd="0" presId="urn:microsoft.com/office/officeart/2005/8/layout/pyramid1"/>
    <dgm:cxn modelId="{51845362-D253-419C-95C8-1D83F2071789}" type="presOf" srcId="{16972959-8CAF-455F-BF28-08BB0CE49C09}" destId="{A5844072-CE6D-419D-B711-5B3E25125337}" srcOrd="0" destOrd="0" presId="urn:microsoft.com/office/officeart/2005/8/layout/pyramid1"/>
    <dgm:cxn modelId="{B9470045-6926-4514-BA7D-054D3835C2C2}" type="presOf" srcId="{16972959-8CAF-455F-BF28-08BB0CE49C09}" destId="{FA910607-1469-459F-9D77-6F9FB7246C7B}"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CE465B74-D86F-471A-AD7D-E3DFD5F83D5B}" type="presParOf" srcId="{150F2CE0-24FC-BE4D-B676-C24DDDC2B59D}" destId="{E776A147-8FF4-4F07-89B8-3F4B3FF25A1A}" srcOrd="0" destOrd="0" presId="urn:microsoft.com/office/officeart/2005/8/layout/pyramid1"/>
    <dgm:cxn modelId="{E17A6354-A006-4C12-BAEC-CD45E46A30B7}" type="presParOf" srcId="{E776A147-8FF4-4F07-89B8-3F4B3FF25A1A}" destId="{A5844072-CE6D-419D-B711-5B3E25125337}" srcOrd="0" destOrd="0" presId="urn:microsoft.com/office/officeart/2005/8/layout/pyramid1"/>
    <dgm:cxn modelId="{ADD41B40-07F5-4ACE-AF08-9B56D6E49994}" type="presParOf" srcId="{E776A147-8FF4-4F07-89B8-3F4B3FF25A1A}" destId="{FA910607-1469-459F-9D77-6F9FB7246C7B}" srcOrd="1" destOrd="0" presId="urn:microsoft.com/office/officeart/2005/8/layout/pyramid1"/>
    <dgm:cxn modelId="{3D172C0F-EE98-F74D-8FF5-378796478838}" type="presParOf" srcId="{150F2CE0-24FC-BE4D-B676-C24DDDC2B59D}" destId="{3ECCE04B-DC27-0645-9563-2F9518B26B54}" srcOrd="1"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r>
            <a:rPr lang="cy-GB" sz="1100" dirty="0">
              <a:latin typeface="Cavolini" panose="03000502040302020204" pitchFamily="66" charset="0"/>
              <a:cs typeface="Cavolini" panose="03000502040302020204" pitchFamily="66" charset="0"/>
            </a:rPr>
            <a:t>Es i i’r siop. Prynais i hadau. </a:t>
          </a:r>
          <a:r>
            <a:rPr lang="cy-GB" sz="1100" dirty="0" err="1">
              <a:latin typeface="Cavolini" panose="03000502040302020204" pitchFamily="66" charset="0"/>
              <a:cs typeface="Cavolini" panose="03000502040302020204" pitchFamily="66" charset="0"/>
            </a:rPr>
            <a:t>Cloddais</a:t>
          </a:r>
          <a:r>
            <a:rPr lang="cy-GB" sz="1100" dirty="0">
              <a:latin typeface="Cavolini" panose="03000502040302020204" pitchFamily="66" charset="0"/>
              <a:cs typeface="Cavolini" panose="03000502040302020204" pitchFamily="66" charset="0"/>
            </a:rPr>
            <a:t> i dwll. Taflais i’r hadau i mewn. Dyfrais i’r hadau. </a:t>
          </a:r>
          <a:endParaRPr lang="en-GB" sz="1100" dirty="0">
            <a:latin typeface="Cavolini" panose="03000502040302020204" pitchFamily="66" charset="0"/>
            <a:cs typeface="Cavolini" panose="03000502040302020204" pitchFamily="66" charset="0"/>
          </a:endParaRP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cy-GB" sz="1100" dirty="0">
              <a:latin typeface="Cavolini" panose="03000502040302020204" pitchFamily="66" charset="0"/>
              <a:cs typeface="Cavolini" panose="03000502040302020204" pitchFamily="66" charset="0"/>
            </a:rPr>
            <a:t>Es i i’r siop. Prynais i hadau. </a:t>
          </a:r>
          <a:r>
            <a:rPr lang="cy-GB" sz="1100" dirty="0" err="1">
              <a:latin typeface="Cavolini" panose="03000502040302020204" pitchFamily="66" charset="0"/>
              <a:cs typeface="Cavolini" panose="03000502040302020204" pitchFamily="66" charset="0"/>
            </a:rPr>
            <a:t>Cloddais</a:t>
          </a:r>
          <a:r>
            <a:rPr lang="cy-GB" sz="1100" dirty="0">
              <a:latin typeface="Cavolini" panose="03000502040302020204" pitchFamily="66" charset="0"/>
              <a:cs typeface="Cavolini" panose="03000502040302020204" pitchFamily="66" charset="0"/>
            </a:rPr>
            <a:t> i dwll.</a:t>
          </a:r>
          <a:endParaRPr lang="en-GB" sz="1100" dirty="0">
            <a:latin typeface="Cavolini" panose="03000502040302020204" pitchFamily="66" charset="0"/>
            <a:cs typeface="Cavolini" panose="03000502040302020204" pitchFamily="66" charset="0"/>
          </a:endParaRP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cy-GB" sz="1100" dirty="0">
              <a:latin typeface="Cavolini" panose="03000502040302020204" pitchFamily="66" charset="0"/>
              <a:cs typeface="Cavolini" panose="03000502040302020204" pitchFamily="66" charset="0"/>
            </a:rPr>
            <a:t>Es i i’r siop. Prynais i hadau. </a:t>
          </a:r>
          <a:r>
            <a:rPr lang="cy-GB" sz="1100" dirty="0" err="1">
              <a:latin typeface="Cavolini" panose="03000502040302020204" pitchFamily="66" charset="0"/>
              <a:cs typeface="Cavolini" panose="03000502040302020204" pitchFamily="66" charset="0"/>
            </a:rPr>
            <a:t>Cloddais</a:t>
          </a:r>
          <a:r>
            <a:rPr lang="cy-GB" sz="1100" dirty="0">
              <a:latin typeface="Cavolini" panose="03000502040302020204" pitchFamily="66" charset="0"/>
              <a:cs typeface="Cavolini" panose="03000502040302020204" pitchFamily="66" charset="0"/>
            </a:rPr>
            <a:t> i dwll. Taflais i’r hadau i mewn.</a:t>
          </a:r>
          <a:endParaRPr lang="en-GB" sz="1100" dirty="0">
            <a:latin typeface="Cavolini" panose="03000502040302020204" pitchFamily="66" charset="0"/>
            <a:cs typeface="Cavolini" panose="03000502040302020204" pitchFamily="66" charset="0"/>
          </a:endParaRP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r>
            <a:rPr lang="cy-GB" sz="1100" dirty="0">
              <a:latin typeface="Cavolini" panose="03000502040302020204" pitchFamily="66" charset="0"/>
              <a:cs typeface="Cavolini" panose="03000502040302020204" pitchFamily="66" charset="0"/>
            </a:rPr>
            <a:t>Es i i’r siop. Prynais i hadau.</a:t>
          </a:r>
          <a:endParaRPr lang="en-GB" sz="1100" dirty="0">
            <a:latin typeface="Cavolini" panose="03000502040302020204" pitchFamily="66" charset="0"/>
            <a:cs typeface="Cavolini" panose="03000502040302020204" pitchFamily="66" charset="0"/>
          </a:endParaRP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cy-GB" sz="1100" dirty="0">
              <a:latin typeface="Cavolini" panose="03000502040302020204" pitchFamily="66" charset="0"/>
              <a:cs typeface="Cavolini" panose="03000502040302020204" pitchFamily="66" charset="0"/>
            </a:rPr>
            <a:t>Es i i’r siop. Prynais i hadau. </a:t>
          </a:r>
          <a:r>
            <a:rPr lang="cy-GB" sz="1100" dirty="0" err="1">
              <a:latin typeface="Cavolini" panose="03000502040302020204" pitchFamily="66" charset="0"/>
              <a:cs typeface="Cavolini" panose="03000502040302020204" pitchFamily="66" charset="0"/>
            </a:rPr>
            <a:t>Cloddais</a:t>
          </a:r>
          <a:r>
            <a:rPr lang="cy-GB" sz="1100" dirty="0">
              <a:latin typeface="Cavolini" panose="03000502040302020204" pitchFamily="66" charset="0"/>
              <a:cs typeface="Cavolini" panose="03000502040302020204" pitchFamily="66" charset="0"/>
            </a:rPr>
            <a:t> i dwll. Taflais i’r hadau i mewn. Dyfrais i’r hadau. Gwelais i hadau’n tyfu. </a:t>
          </a:r>
          <a:endParaRPr lang="en-GB" sz="1100" dirty="0">
            <a:latin typeface="Cavolini" panose="03000502040302020204" pitchFamily="66" charset="0"/>
            <a:cs typeface="Cavolini" panose="03000502040302020204" pitchFamily="66" charset="0"/>
          </a:endParaRP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6972959-8CAF-455F-BF28-08BB0CE49C09}">
      <dgm:prSet phldrT="[Text]" custT="1"/>
      <dgm:spPr/>
      <dgm:t>
        <a:bodyPr/>
        <a:lstStyle/>
        <a:p>
          <a:endParaRPr lang="en-GB" sz="1100" dirty="0">
            <a:latin typeface="Cavolini" panose="03000502040302020204" pitchFamily="66" charset="0"/>
            <a:cs typeface="Cavolini" panose="03000502040302020204" pitchFamily="66" charset="0"/>
          </a:endParaRPr>
        </a:p>
        <a:p>
          <a:r>
            <a:rPr lang="en-GB" sz="1100" dirty="0">
              <a:latin typeface="Cavolini" panose="03000502040302020204" pitchFamily="66" charset="0"/>
              <a:cs typeface="Cavolini" panose="03000502040302020204" pitchFamily="66" charset="0"/>
            </a:rPr>
            <a:t>Es i </a:t>
          </a:r>
          <a:r>
            <a:rPr lang="en-GB" sz="1100" dirty="0" err="1">
              <a:latin typeface="Cavolini" panose="03000502040302020204" pitchFamily="66" charset="0"/>
              <a:cs typeface="Cavolini" panose="03000502040302020204" pitchFamily="66" charset="0"/>
            </a:rPr>
            <a:t>i’r</a:t>
          </a:r>
          <a:r>
            <a:rPr lang="en-GB" sz="1100" dirty="0">
              <a:latin typeface="Cavolini" panose="03000502040302020204" pitchFamily="66" charset="0"/>
              <a:cs typeface="Cavolini" panose="03000502040302020204" pitchFamily="66" charset="0"/>
            </a:rPr>
            <a:t> </a:t>
          </a:r>
        </a:p>
        <a:p>
          <a:r>
            <a:rPr lang="en-GB" sz="1100" dirty="0" err="1">
              <a:latin typeface="Cavolini" panose="03000502040302020204" pitchFamily="66" charset="0"/>
              <a:cs typeface="Cavolini" panose="03000502040302020204" pitchFamily="66" charset="0"/>
            </a:rPr>
            <a:t>siop</a:t>
          </a:r>
          <a:r>
            <a:rPr lang="en-GB" sz="1100" dirty="0">
              <a:latin typeface="Cavolini" panose="03000502040302020204" pitchFamily="66" charset="0"/>
              <a:cs typeface="Cavolini" panose="03000502040302020204" pitchFamily="66" charset="0"/>
            </a:rPr>
            <a:t>.</a:t>
          </a:r>
        </a:p>
      </dgm:t>
    </dgm:pt>
    <dgm:pt modelId="{CC8E9962-E6E0-4E32-AC2C-319C20A6AFEE}" type="parTrans" cxnId="{241AD422-27ED-43C2-9BBF-F54BB84A11DF}">
      <dgm:prSet/>
      <dgm:spPr/>
      <dgm:t>
        <a:bodyPr/>
        <a:lstStyle/>
        <a:p>
          <a:endParaRPr lang="en-GB"/>
        </a:p>
      </dgm:t>
    </dgm:pt>
    <dgm:pt modelId="{CFB39A64-2C3A-4FC6-AF9D-4500E812E3AF}" type="sibTrans" cxnId="{241AD422-27ED-43C2-9BBF-F54BB84A11DF}">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E776A147-8FF4-4F07-89B8-3F4B3FF25A1A}" type="pres">
      <dgm:prSet presAssocID="{16972959-8CAF-455F-BF28-08BB0CE49C09}" presName="Name8" presStyleCnt="0"/>
      <dgm:spPr/>
    </dgm:pt>
    <dgm:pt modelId="{A5844072-CE6D-419D-B711-5B3E25125337}" type="pres">
      <dgm:prSet presAssocID="{16972959-8CAF-455F-BF28-08BB0CE49C09}" presName="level" presStyleLbl="node1" presStyleIdx="0" presStyleCnt="6">
        <dgm:presLayoutVars>
          <dgm:chMax val="1"/>
          <dgm:bulletEnabled val="1"/>
        </dgm:presLayoutVars>
      </dgm:prSet>
      <dgm:spPr/>
    </dgm:pt>
    <dgm:pt modelId="{FA910607-1469-459F-9D77-6F9FB7246C7B}" type="pres">
      <dgm:prSet presAssocID="{16972959-8CAF-455F-BF28-08BB0CE49C09}" presName="levelTx" presStyleLbl="revTx" presStyleIdx="0" presStyleCnt="0">
        <dgm:presLayoutVars>
          <dgm:chMax val="1"/>
          <dgm:bulletEnabled val="1"/>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1"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1" destOrd="0" parTransId="{BF5D05D1-D7C5-BD47-9FD0-7FAF80D62452}" sibTransId="{5220922D-55B3-3F47-B64C-A1D4B070CD6B}"/>
    <dgm:cxn modelId="{241AD422-27ED-43C2-9BBF-F54BB84A11DF}" srcId="{5E22112D-9ADD-914C-94F2-0C09ADE94217}" destId="{16972959-8CAF-455F-BF28-08BB0CE49C09}" srcOrd="0" destOrd="0" parTransId="{CC8E9962-E6E0-4E32-AC2C-319C20A6AFEE}" sibTransId="{CFB39A64-2C3A-4FC6-AF9D-4500E812E3AF}"/>
    <dgm:cxn modelId="{C5FCD629-6DE7-3D44-AD16-2639F3A4B91D}" type="presOf" srcId="{F69A4BEA-7CAC-C049-ADEF-6E13FF2B88AB}" destId="{C5278BF7-DEF0-FA43-AF5B-3DD719544B92}" srcOrd="0" destOrd="0" presId="urn:microsoft.com/office/officeart/2005/8/layout/pyramid1"/>
    <dgm:cxn modelId="{51845362-D253-419C-95C8-1D83F2071789}" type="presOf" srcId="{16972959-8CAF-455F-BF28-08BB0CE49C09}" destId="{A5844072-CE6D-419D-B711-5B3E25125337}" srcOrd="0" destOrd="0" presId="urn:microsoft.com/office/officeart/2005/8/layout/pyramid1"/>
    <dgm:cxn modelId="{B9470045-6926-4514-BA7D-054D3835C2C2}" type="presOf" srcId="{16972959-8CAF-455F-BF28-08BB0CE49C09}" destId="{FA910607-1469-459F-9D77-6F9FB7246C7B}"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CE465B74-D86F-471A-AD7D-E3DFD5F83D5B}" type="presParOf" srcId="{150F2CE0-24FC-BE4D-B676-C24DDDC2B59D}" destId="{E776A147-8FF4-4F07-89B8-3F4B3FF25A1A}" srcOrd="0" destOrd="0" presId="urn:microsoft.com/office/officeart/2005/8/layout/pyramid1"/>
    <dgm:cxn modelId="{E17A6354-A006-4C12-BAEC-CD45E46A30B7}" type="presParOf" srcId="{E776A147-8FF4-4F07-89B8-3F4B3FF25A1A}" destId="{A5844072-CE6D-419D-B711-5B3E25125337}" srcOrd="0" destOrd="0" presId="urn:microsoft.com/office/officeart/2005/8/layout/pyramid1"/>
    <dgm:cxn modelId="{ADD41B40-07F5-4ACE-AF08-9B56D6E49994}" type="presParOf" srcId="{E776A147-8FF4-4F07-89B8-3F4B3FF25A1A}" destId="{FA910607-1469-459F-9D77-6F9FB7246C7B}" srcOrd="1" destOrd="0" presId="urn:microsoft.com/office/officeart/2005/8/layout/pyramid1"/>
    <dgm:cxn modelId="{3D172C0F-EE98-F74D-8FF5-378796478838}" type="presParOf" srcId="{150F2CE0-24FC-BE4D-B676-C24DDDC2B59D}" destId="{3ECCE04B-DC27-0645-9563-2F9518B26B54}" srcOrd="1"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a:latin typeface="Cavolini" panose="03000502040302020204" pitchFamily="66" charset="0"/>
              <a:cs typeface="Cavolini" panose="03000502040302020204" pitchFamily="66" charset="0"/>
            </a:rPr>
            <a:t>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watered</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a:latin typeface="Cavolini" panose="03000502040302020204" pitchFamily="66" charset="0"/>
              <a:cs typeface="Cavolini" panose="03000502040302020204" pitchFamily="66" charset="0"/>
            </a:rPr>
            <a:t> 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en-GB" sz="1100" dirty="0">
              <a:latin typeface="Cavolini" panose="03000502040302020204" pitchFamily="66" charset="0"/>
              <a:cs typeface="Cavolini" panose="03000502040302020204" pitchFamily="66" charset="0"/>
            </a:rPr>
            <a:t>He / she </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a:latin typeface="Cavolini" panose="03000502040302020204" pitchFamily="66" charset="0"/>
              <a:cs typeface="Cavolini" panose="03000502040302020204" pitchFamily="66" charset="0"/>
            </a:rPr>
            <a:t>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a:t>
          </a:r>
          <a:r>
            <a:rPr lang="en-GB" sz="1100" dirty="0">
              <a:latin typeface="Cavolini" panose="03000502040302020204" pitchFamily="66" charset="0"/>
              <a:cs typeface="Cavolini" panose="03000502040302020204" pitchFamily="66" charset="0"/>
            </a:rPr>
            <a:t> He / she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a:latin typeface="Cavolini" panose="03000502040302020204" pitchFamily="66" charset="0"/>
              <a:cs typeface="Cavolini" panose="03000502040302020204" pitchFamily="66" charset="0"/>
            </a:rPr>
            <a:t>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watered</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en-GB" sz="1100" dirty="0">
              <a:latin typeface="Cavolini" panose="03000502040302020204" pitchFamily="66" charset="0"/>
              <a:cs typeface="Cavolini" panose="03000502040302020204" pitchFamily="66" charset="0"/>
            </a:rPr>
            <a:t>He / she </a:t>
          </a:r>
          <a:r>
            <a:rPr lang="cy-GB" sz="1100" dirty="0" err="1">
              <a:latin typeface="Cavolini" panose="03000502040302020204" pitchFamily="66" charset="0"/>
              <a:cs typeface="Cavolini" panose="03000502040302020204" pitchFamily="66" charset="0"/>
            </a:rPr>
            <a:t>saw</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a:t>
          </a:r>
          <a:endParaRPr lang="en-GB" sz="1100" dirty="0">
            <a:latin typeface="Cavolini" panose="03000502040302020204" pitchFamily="66" charset="0"/>
            <a:cs typeface="Cavolini" panose="03000502040302020204" pitchFamily="66" charset="0"/>
          </a:endParaRP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6972959-8CAF-455F-BF28-08BB0CE49C09}">
      <dgm:prSet phldrT="[Text]" custT="1"/>
      <dgm:spPr/>
      <dgm:t>
        <a:bodyPr/>
        <a:lstStyle/>
        <a:p>
          <a:endParaRPr lang="en-GB" sz="1100" dirty="0">
            <a:latin typeface="Cavolini" panose="03000502040302020204" pitchFamily="66" charset="0"/>
            <a:cs typeface="Cavolini" panose="03000502040302020204" pitchFamily="66" charset="0"/>
          </a:endParaRPr>
        </a:p>
        <a:p>
          <a:r>
            <a:rPr lang="en-GB" sz="1100" dirty="0">
              <a:latin typeface="Cavolini" panose="03000502040302020204" pitchFamily="66" charset="0"/>
              <a:cs typeface="Cavolini" panose="03000502040302020204" pitchFamily="66" charset="0"/>
            </a:rPr>
            <a:t>He / she </a:t>
          </a:r>
        </a:p>
        <a:p>
          <a:r>
            <a:rPr lang="en-GB" sz="1100" dirty="0">
              <a:latin typeface="Cavolini" panose="03000502040302020204" pitchFamily="66" charset="0"/>
              <a:cs typeface="Cavolini" panose="03000502040302020204" pitchFamily="66" charset="0"/>
            </a:rPr>
            <a:t>went </a:t>
          </a:r>
        </a:p>
        <a:p>
          <a:r>
            <a:rPr lang="en-GB" sz="1100" dirty="0">
              <a:latin typeface="Cavolini" panose="03000502040302020204" pitchFamily="66" charset="0"/>
              <a:cs typeface="Cavolini" panose="03000502040302020204" pitchFamily="66" charset="0"/>
            </a:rPr>
            <a:t>to the shop.</a:t>
          </a:r>
        </a:p>
      </dgm:t>
    </dgm:pt>
    <dgm:pt modelId="{CC8E9962-E6E0-4E32-AC2C-319C20A6AFEE}" type="parTrans" cxnId="{241AD422-27ED-43C2-9BBF-F54BB84A11DF}">
      <dgm:prSet/>
      <dgm:spPr/>
      <dgm:t>
        <a:bodyPr/>
        <a:lstStyle/>
        <a:p>
          <a:endParaRPr lang="en-GB"/>
        </a:p>
      </dgm:t>
    </dgm:pt>
    <dgm:pt modelId="{CFB39A64-2C3A-4FC6-AF9D-4500E812E3AF}" type="sibTrans" cxnId="{241AD422-27ED-43C2-9BBF-F54BB84A11DF}">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E776A147-8FF4-4F07-89B8-3F4B3FF25A1A}" type="pres">
      <dgm:prSet presAssocID="{16972959-8CAF-455F-BF28-08BB0CE49C09}" presName="Name8" presStyleCnt="0"/>
      <dgm:spPr/>
    </dgm:pt>
    <dgm:pt modelId="{A5844072-CE6D-419D-B711-5B3E25125337}" type="pres">
      <dgm:prSet presAssocID="{16972959-8CAF-455F-BF28-08BB0CE49C09}" presName="level" presStyleLbl="node1" presStyleIdx="0" presStyleCnt="6">
        <dgm:presLayoutVars>
          <dgm:chMax val="1"/>
          <dgm:bulletEnabled val="1"/>
        </dgm:presLayoutVars>
      </dgm:prSet>
      <dgm:spPr/>
    </dgm:pt>
    <dgm:pt modelId="{FA910607-1469-459F-9D77-6F9FB7246C7B}" type="pres">
      <dgm:prSet presAssocID="{16972959-8CAF-455F-BF28-08BB0CE49C09}" presName="levelTx" presStyleLbl="revTx" presStyleIdx="0" presStyleCnt="0">
        <dgm:presLayoutVars>
          <dgm:chMax val="1"/>
          <dgm:bulletEnabled val="1"/>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1"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1" destOrd="0" parTransId="{BF5D05D1-D7C5-BD47-9FD0-7FAF80D62452}" sibTransId="{5220922D-55B3-3F47-B64C-A1D4B070CD6B}"/>
    <dgm:cxn modelId="{241AD422-27ED-43C2-9BBF-F54BB84A11DF}" srcId="{5E22112D-9ADD-914C-94F2-0C09ADE94217}" destId="{16972959-8CAF-455F-BF28-08BB0CE49C09}" srcOrd="0" destOrd="0" parTransId="{CC8E9962-E6E0-4E32-AC2C-319C20A6AFEE}" sibTransId="{CFB39A64-2C3A-4FC6-AF9D-4500E812E3AF}"/>
    <dgm:cxn modelId="{C5FCD629-6DE7-3D44-AD16-2639F3A4B91D}" type="presOf" srcId="{F69A4BEA-7CAC-C049-ADEF-6E13FF2B88AB}" destId="{C5278BF7-DEF0-FA43-AF5B-3DD719544B92}" srcOrd="0" destOrd="0" presId="urn:microsoft.com/office/officeart/2005/8/layout/pyramid1"/>
    <dgm:cxn modelId="{51845362-D253-419C-95C8-1D83F2071789}" type="presOf" srcId="{16972959-8CAF-455F-BF28-08BB0CE49C09}" destId="{A5844072-CE6D-419D-B711-5B3E25125337}" srcOrd="0" destOrd="0" presId="urn:microsoft.com/office/officeart/2005/8/layout/pyramid1"/>
    <dgm:cxn modelId="{B9470045-6926-4514-BA7D-054D3835C2C2}" type="presOf" srcId="{16972959-8CAF-455F-BF28-08BB0CE49C09}" destId="{FA910607-1469-459F-9D77-6F9FB7246C7B}"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CE465B74-D86F-471A-AD7D-E3DFD5F83D5B}" type="presParOf" srcId="{150F2CE0-24FC-BE4D-B676-C24DDDC2B59D}" destId="{E776A147-8FF4-4F07-89B8-3F4B3FF25A1A}" srcOrd="0" destOrd="0" presId="urn:microsoft.com/office/officeart/2005/8/layout/pyramid1"/>
    <dgm:cxn modelId="{E17A6354-A006-4C12-BAEC-CD45E46A30B7}" type="presParOf" srcId="{E776A147-8FF4-4F07-89B8-3F4B3FF25A1A}" destId="{A5844072-CE6D-419D-B711-5B3E25125337}" srcOrd="0" destOrd="0" presId="urn:microsoft.com/office/officeart/2005/8/layout/pyramid1"/>
    <dgm:cxn modelId="{ADD41B40-07F5-4ACE-AF08-9B56D6E49994}" type="presParOf" srcId="{E776A147-8FF4-4F07-89B8-3F4B3FF25A1A}" destId="{FA910607-1469-459F-9D77-6F9FB7246C7B}" srcOrd="1" destOrd="0" presId="urn:microsoft.com/office/officeart/2005/8/layout/pyramid1"/>
    <dgm:cxn modelId="{3D172C0F-EE98-F74D-8FF5-378796478838}" type="presParOf" srcId="{150F2CE0-24FC-BE4D-B676-C24DDDC2B59D}" destId="{3ECCE04B-DC27-0645-9563-2F9518B26B54}" srcOrd="1"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48F91921-BC71-624C-98CC-761F20B9B998}">
      <dgm:prSet phldrT="[Text]" custT="1"/>
      <dgm:spPr/>
      <dgm:t>
        <a:bodyPr/>
        <a:lstStyle/>
        <a:p>
          <a:r>
            <a:rPr lang="en-GB" sz="1100" dirty="0">
              <a:latin typeface="Cavolini" panose="03000502040302020204" pitchFamily="66" charset="0"/>
              <a:cs typeface="Cavolini" panose="03000502040302020204" pitchFamily="66" charset="0"/>
            </a:rPr>
            <a:t>Aeth e / he </a:t>
          </a:r>
          <a:r>
            <a:rPr lang="en-GB" sz="1100" dirty="0" err="1">
              <a:latin typeface="Cavolini" panose="03000502040302020204" pitchFamily="66" charset="0"/>
              <a:cs typeface="Cavolini" panose="03000502040302020204" pitchFamily="66" charset="0"/>
            </a:rPr>
            <a:t>i’r</a:t>
          </a:r>
          <a:r>
            <a:rPr lang="en-GB" sz="1100" dirty="0">
              <a:latin typeface="Cavolini" panose="03000502040302020204" pitchFamily="66" charset="0"/>
              <a:cs typeface="Cavolini" panose="03000502040302020204" pitchFamily="66" charset="0"/>
            </a:rPr>
            <a:t> </a:t>
          </a:r>
          <a:r>
            <a:rPr lang="en-GB" sz="1100" dirty="0" err="1">
              <a:latin typeface="Cavolini" panose="03000502040302020204" pitchFamily="66" charset="0"/>
              <a:cs typeface="Cavolini" panose="03000502040302020204" pitchFamily="66" charset="0"/>
            </a:rPr>
            <a:t>siop</a:t>
          </a:r>
          <a:r>
            <a:rPr lang="en-GB" sz="1100" dirty="0">
              <a:latin typeface="Cavolini" panose="03000502040302020204" pitchFamily="66" charset="0"/>
              <a:cs typeface="Cavolini" panose="03000502040302020204" pitchFamily="66" charset="0"/>
            </a:rPr>
            <a:t>. </a:t>
          </a:r>
          <a:r>
            <a:rPr lang="cy-GB" sz="1100" dirty="0">
              <a:latin typeface="Cavolini" panose="03000502040302020204" pitchFamily="66" charset="0"/>
              <a:cs typeface="Cavolini" panose="03000502040302020204" pitchFamily="66" charset="0"/>
            </a:rPr>
            <a:t>Prynodd e / hi hadau. </a:t>
          </a:r>
          <a:r>
            <a:rPr lang="cy-GB" sz="1100" dirty="0" err="1">
              <a:latin typeface="Cavolini" panose="03000502040302020204" pitchFamily="66" charset="0"/>
              <a:cs typeface="Cavolini" panose="03000502040302020204" pitchFamily="66" charset="0"/>
            </a:rPr>
            <a:t>Cloddodd</a:t>
          </a:r>
          <a:r>
            <a:rPr lang="cy-GB" sz="1100" dirty="0">
              <a:latin typeface="Cavolini" panose="03000502040302020204" pitchFamily="66" charset="0"/>
              <a:cs typeface="Cavolini" panose="03000502040302020204" pitchFamily="66" charset="0"/>
            </a:rPr>
            <a:t> e / hi dwll. Taflodd e / hi y hadau i mewn. Dyfrodd e / hi yr hadau. </a:t>
          </a:r>
          <a:endParaRPr lang="en-GB" sz="1100" dirty="0">
            <a:latin typeface="Cavolini" panose="03000502040302020204" pitchFamily="66" charset="0"/>
            <a:cs typeface="Cavolini" panose="03000502040302020204" pitchFamily="66" charset="0"/>
          </a:endParaRP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en-GB" sz="1100" dirty="0">
              <a:latin typeface="Cavolini" panose="03000502040302020204" pitchFamily="66" charset="0"/>
              <a:cs typeface="Cavolini" panose="03000502040302020204" pitchFamily="66" charset="0"/>
            </a:rPr>
            <a:t>Aeth e / he </a:t>
          </a:r>
          <a:r>
            <a:rPr lang="en-GB" sz="1100" dirty="0" err="1">
              <a:latin typeface="Cavolini" panose="03000502040302020204" pitchFamily="66" charset="0"/>
              <a:cs typeface="Cavolini" panose="03000502040302020204" pitchFamily="66" charset="0"/>
            </a:rPr>
            <a:t>i’r</a:t>
          </a:r>
          <a:r>
            <a:rPr lang="en-GB" sz="1100" dirty="0">
              <a:latin typeface="Cavolini" panose="03000502040302020204" pitchFamily="66" charset="0"/>
              <a:cs typeface="Cavolini" panose="03000502040302020204" pitchFamily="66" charset="0"/>
            </a:rPr>
            <a:t> </a:t>
          </a:r>
          <a:r>
            <a:rPr lang="en-GB" sz="1100" dirty="0" err="1">
              <a:latin typeface="Cavolini" panose="03000502040302020204" pitchFamily="66" charset="0"/>
              <a:cs typeface="Cavolini" panose="03000502040302020204" pitchFamily="66" charset="0"/>
            </a:rPr>
            <a:t>siop</a:t>
          </a:r>
          <a:r>
            <a:rPr lang="en-GB" sz="1100" dirty="0">
              <a:latin typeface="Cavolini" panose="03000502040302020204" pitchFamily="66" charset="0"/>
              <a:cs typeface="Cavolini" panose="03000502040302020204" pitchFamily="66" charset="0"/>
            </a:rPr>
            <a:t>.</a:t>
          </a:r>
          <a:r>
            <a:rPr lang="cy-GB" sz="1100" dirty="0">
              <a:latin typeface="Cavolini" panose="03000502040302020204" pitchFamily="66" charset="0"/>
              <a:cs typeface="Cavolini" panose="03000502040302020204" pitchFamily="66" charset="0"/>
            </a:rPr>
            <a:t> Prynodd e / hi hadau. </a:t>
          </a:r>
          <a:r>
            <a:rPr lang="cy-GB" sz="1100" dirty="0" err="1">
              <a:latin typeface="Cavolini" panose="03000502040302020204" pitchFamily="66" charset="0"/>
              <a:cs typeface="Cavolini" panose="03000502040302020204" pitchFamily="66" charset="0"/>
            </a:rPr>
            <a:t>Cloddodd</a:t>
          </a:r>
          <a:r>
            <a:rPr lang="cy-GB" sz="1100" dirty="0">
              <a:latin typeface="Cavolini" panose="03000502040302020204" pitchFamily="66" charset="0"/>
              <a:cs typeface="Cavolini" panose="03000502040302020204" pitchFamily="66" charset="0"/>
            </a:rPr>
            <a:t> e / hi dwll.</a:t>
          </a:r>
          <a:endParaRPr lang="en-GB" sz="1100" dirty="0">
            <a:latin typeface="Cavolini" panose="03000502040302020204" pitchFamily="66" charset="0"/>
            <a:cs typeface="Cavolini" panose="03000502040302020204" pitchFamily="66" charset="0"/>
          </a:endParaRP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en-GB" sz="1100" dirty="0">
              <a:latin typeface="Cavolini" panose="03000502040302020204" pitchFamily="66" charset="0"/>
              <a:cs typeface="Cavolini" panose="03000502040302020204" pitchFamily="66" charset="0"/>
            </a:rPr>
            <a:t>Aeth e / he </a:t>
          </a:r>
          <a:r>
            <a:rPr lang="en-GB" sz="1100" dirty="0" err="1">
              <a:latin typeface="Cavolini" panose="03000502040302020204" pitchFamily="66" charset="0"/>
              <a:cs typeface="Cavolini" panose="03000502040302020204" pitchFamily="66" charset="0"/>
            </a:rPr>
            <a:t>i’r</a:t>
          </a:r>
          <a:r>
            <a:rPr lang="en-GB" sz="1100" dirty="0">
              <a:latin typeface="Cavolini" panose="03000502040302020204" pitchFamily="66" charset="0"/>
              <a:cs typeface="Cavolini" panose="03000502040302020204" pitchFamily="66" charset="0"/>
            </a:rPr>
            <a:t> </a:t>
          </a:r>
          <a:r>
            <a:rPr lang="en-GB" sz="1100" dirty="0" err="1">
              <a:latin typeface="Cavolini" panose="03000502040302020204" pitchFamily="66" charset="0"/>
              <a:cs typeface="Cavolini" panose="03000502040302020204" pitchFamily="66" charset="0"/>
            </a:rPr>
            <a:t>siop</a:t>
          </a:r>
          <a:r>
            <a:rPr lang="en-GB" sz="1100" dirty="0">
              <a:latin typeface="Cavolini" panose="03000502040302020204" pitchFamily="66" charset="0"/>
              <a:cs typeface="Cavolini" panose="03000502040302020204" pitchFamily="66" charset="0"/>
            </a:rPr>
            <a:t>. </a:t>
          </a:r>
          <a:r>
            <a:rPr lang="cy-GB" sz="1100" dirty="0">
              <a:latin typeface="Cavolini" panose="03000502040302020204" pitchFamily="66" charset="0"/>
              <a:cs typeface="Cavolini" panose="03000502040302020204" pitchFamily="66" charset="0"/>
            </a:rPr>
            <a:t>Prynodd e / hi hadau. </a:t>
          </a:r>
          <a:r>
            <a:rPr lang="cy-GB" sz="1100" dirty="0" err="1">
              <a:latin typeface="Cavolini" panose="03000502040302020204" pitchFamily="66" charset="0"/>
              <a:cs typeface="Cavolini" panose="03000502040302020204" pitchFamily="66" charset="0"/>
            </a:rPr>
            <a:t>Cloddodd</a:t>
          </a:r>
          <a:r>
            <a:rPr lang="cy-GB" sz="1100" dirty="0">
              <a:latin typeface="Cavolini" panose="03000502040302020204" pitchFamily="66" charset="0"/>
              <a:cs typeface="Cavolini" panose="03000502040302020204" pitchFamily="66" charset="0"/>
            </a:rPr>
            <a:t> e / hi dwll. Taflodd e / hi y hadau i mewn.</a:t>
          </a:r>
          <a:endParaRPr lang="en-GB" sz="1100" dirty="0">
            <a:latin typeface="Cavolini" panose="03000502040302020204" pitchFamily="66" charset="0"/>
            <a:cs typeface="Cavolini" panose="03000502040302020204" pitchFamily="66" charset="0"/>
          </a:endParaRP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r>
            <a:rPr lang="en-GB" sz="1100" dirty="0">
              <a:latin typeface="Cavolini" panose="03000502040302020204" pitchFamily="66" charset="0"/>
              <a:cs typeface="Cavolini" panose="03000502040302020204" pitchFamily="66" charset="0"/>
            </a:rPr>
            <a:t>Aeth e / he </a:t>
          </a:r>
        </a:p>
        <a:p>
          <a:r>
            <a:rPr lang="en-GB" sz="1100" dirty="0" err="1">
              <a:latin typeface="Cavolini" panose="03000502040302020204" pitchFamily="66" charset="0"/>
              <a:cs typeface="Cavolini" panose="03000502040302020204" pitchFamily="66" charset="0"/>
            </a:rPr>
            <a:t>i’r</a:t>
          </a:r>
          <a:r>
            <a:rPr lang="en-GB" sz="1100" dirty="0">
              <a:latin typeface="Cavolini" panose="03000502040302020204" pitchFamily="66" charset="0"/>
              <a:cs typeface="Cavolini" panose="03000502040302020204" pitchFamily="66" charset="0"/>
            </a:rPr>
            <a:t> </a:t>
          </a:r>
          <a:r>
            <a:rPr lang="en-GB" sz="1100" dirty="0" err="1">
              <a:latin typeface="Cavolini" panose="03000502040302020204" pitchFamily="66" charset="0"/>
              <a:cs typeface="Cavolini" panose="03000502040302020204" pitchFamily="66" charset="0"/>
            </a:rPr>
            <a:t>siop</a:t>
          </a:r>
          <a:r>
            <a:rPr lang="en-GB" sz="1100" dirty="0">
              <a:latin typeface="Cavolini" panose="03000502040302020204" pitchFamily="66" charset="0"/>
              <a:cs typeface="Cavolini" panose="03000502040302020204" pitchFamily="66" charset="0"/>
            </a:rPr>
            <a:t>.</a:t>
          </a:r>
          <a:r>
            <a:rPr lang="cy-GB" sz="1100" dirty="0">
              <a:latin typeface="Cavolini" panose="03000502040302020204" pitchFamily="66" charset="0"/>
              <a:cs typeface="Cavolini" panose="03000502040302020204" pitchFamily="66" charset="0"/>
            </a:rPr>
            <a:t> Prynodd e / hi i hadau.</a:t>
          </a:r>
          <a:endParaRPr lang="en-GB" sz="1100" dirty="0">
            <a:latin typeface="Cavolini" panose="03000502040302020204" pitchFamily="66" charset="0"/>
            <a:cs typeface="Cavolini" panose="03000502040302020204" pitchFamily="66" charset="0"/>
          </a:endParaRP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en-GB" sz="1100" dirty="0">
              <a:latin typeface="Cavolini" panose="03000502040302020204" pitchFamily="66" charset="0"/>
              <a:cs typeface="Cavolini" panose="03000502040302020204" pitchFamily="66" charset="0"/>
            </a:rPr>
            <a:t>Aeth e / he </a:t>
          </a:r>
          <a:r>
            <a:rPr lang="en-GB" sz="1100" dirty="0" err="1">
              <a:latin typeface="Cavolini" panose="03000502040302020204" pitchFamily="66" charset="0"/>
              <a:cs typeface="Cavolini" panose="03000502040302020204" pitchFamily="66" charset="0"/>
            </a:rPr>
            <a:t>i’r</a:t>
          </a:r>
          <a:r>
            <a:rPr lang="en-GB" sz="1100" dirty="0">
              <a:latin typeface="Cavolini" panose="03000502040302020204" pitchFamily="66" charset="0"/>
              <a:cs typeface="Cavolini" panose="03000502040302020204" pitchFamily="66" charset="0"/>
            </a:rPr>
            <a:t> </a:t>
          </a:r>
          <a:r>
            <a:rPr lang="en-GB" sz="1100" dirty="0" err="1">
              <a:latin typeface="Cavolini" panose="03000502040302020204" pitchFamily="66" charset="0"/>
              <a:cs typeface="Cavolini" panose="03000502040302020204" pitchFamily="66" charset="0"/>
            </a:rPr>
            <a:t>siop</a:t>
          </a:r>
          <a:r>
            <a:rPr lang="en-GB" sz="1100" dirty="0">
              <a:latin typeface="Cavolini" panose="03000502040302020204" pitchFamily="66" charset="0"/>
              <a:cs typeface="Cavolini" panose="03000502040302020204" pitchFamily="66" charset="0"/>
            </a:rPr>
            <a:t>. </a:t>
          </a:r>
          <a:r>
            <a:rPr lang="cy-GB" sz="1100" dirty="0">
              <a:latin typeface="Cavolini" panose="03000502040302020204" pitchFamily="66" charset="0"/>
              <a:cs typeface="Cavolini" panose="03000502040302020204" pitchFamily="66" charset="0"/>
            </a:rPr>
            <a:t>Prynodd e / hi hadau. </a:t>
          </a:r>
          <a:r>
            <a:rPr lang="cy-GB" sz="1100" dirty="0" err="1">
              <a:latin typeface="Cavolini" panose="03000502040302020204" pitchFamily="66" charset="0"/>
              <a:cs typeface="Cavolini" panose="03000502040302020204" pitchFamily="66" charset="0"/>
            </a:rPr>
            <a:t>Cloddodd</a:t>
          </a:r>
          <a:r>
            <a:rPr lang="cy-GB" sz="1100" dirty="0">
              <a:latin typeface="Cavolini" panose="03000502040302020204" pitchFamily="66" charset="0"/>
              <a:cs typeface="Cavolini" panose="03000502040302020204" pitchFamily="66" charset="0"/>
            </a:rPr>
            <a:t> e / hi dwll. Taflodd e / hi y hadau i mewn. Dyfrodd e / hi yr hadau. Gwelodd e / hi hadau’n tyfu. </a:t>
          </a:r>
          <a:endParaRPr lang="en-GB" sz="1100" dirty="0">
            <a:latin typeface="Cavolini" panose="03000502040302020204" pitchFamily="66" charset="0"/>
            <a:cs typeface="Cavolini" panose="03000502040302020204" pitchFamily="66" charset="0"/>
          </a:endParaRP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6972959-8CAF-455F-BF28-08BB0CE49C09}">
      <dgm:prSet phldrT="[Text]" custT="1"/>
      <dgm:spPr/>
      <dgm:t>
        <a:bodyPr/>
        <a:lstStyle/>
        <a:p>
          <a:endParaRPr lang="en-GB" sz="1100" dirty="0">
            <a:latin typeface="Cavolini" panose="03000502040302020204" pitchFamily="66" charset="0"/>
            <a:cs typeface="Cavolini" panose="03000502040302020204" pitchFamily="66" charset="0"/>
          </a:endParaRPr>
        </a:p>
        <a:p>
          <a:endParaRPr lang="en-GB" sz="1100" dirty="0">
            <a:latin typeface="Cavolini" panose="03000502040302020204" pitchFamily="66" charset="0"/>
            <a:cs typeface="Cavolini" panose="03000502040302020204" pitchFamily="66" charset="0"/>
          </a:endParaRPr>
        </a:p>
        <a:p>
          <a:r>
            <a:rPr lang="en-GB" sz="1100" dirty="0">
              <a:latin typeface="Cavolini" panose="03000502040302020204" pitchFamily="66" charset="0"/>
              <a:cs typeface="Cavolini" panose="03000502040302020204" pitchFamily="66" charset="0"/>
            </a:rPr>
            <a:t>Aeth e / he </a:t>
          </a:r>
        </a:p>
        <a:p>
          <a:r>
            <a:rPr lang="en-GB" sz="1100" dirty="0" err="1">
              <a:latin typeface="Cavolini" panose="03000502040302020204" pitchFamily="66" charset="0"/>
              <a:cs typeface="Cavolini" panose="03000502040302020204" pitchFamily="66" charset="0"/>
            </a:rPr>
            <a:t>i’r</a:t>
          </a:r>
          <a:r>
            <a:rPr lang="en-GB" sz="1100" dirty="0">
              <a:latin typeface="Cavolini" panose="03000502040302020204" pitchFamily="66" charset="0"/>
              <a:cs typeface="Cavolini" panose="03000502040302020204" pitchFamily="66" charset="0"/>
            </a:rPr>
            <a:t> </a:t>
          </a:r>
          <a:r>
            <a:rPr lang="en-GB" sz="1100" dirty="0" err="1">
              <a:latin typeface="Cavolini" panose="03000502040302020204" pitchFamily="66" charset="0"/>
              <a:cs typeface="Cavolini" panose="03000502040302020204" pitchFamily="66" charset="0"/>
            </a:rPr>
            <a:t>siop</a:t>
          </a:r>
          <a:r>
            <a:rPr lang="en-GB" sz="1100" dirty="0">
              <a:latin typeface="Cavolini" panose="03000502040302020204" pitchFamily="66" charset="0"/>
              <a:cs typeface="Cavolini" panose="03000502040302020204" pitchFamily="66" charset="0"/>
            </a:rPr>
            <a:t>.</a:t>
          </a:r>
        </a:p>
      </dgm:t>
    </dgm:pt>
    <dgm:pt modelId="{CC8E9962-E6E0-4E32-AC2C-319C20A6AFEE}" type="parTrans" cxnId="{241AD422-27ED-43C2-9BBF-F54BB84A11DF}">
      <dgm:prSet/>
      <dgm:spPr/>
      <dgm:t>
        <a:bodyPr/>
        <a:lstStyle/>
        <a:p>
          <a:endParaRPr lang="en-GB"/>
        </a:p>
      </dgm:t>
    </dgm:pt>
    <dgm:pt modelId="{CFB39A64-2C3A-4FC6-AF9D-4500E812E3AF}" type="sibTrans" cxnId="{241AD422-27ED-43C2-9BBF-F54BB84A11DF}">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E776A147-8FF4-4F07-89B8-3F4B3FF25A1A}" type="pres">
      <dgm:prSet presAssocID="{16972959-8CAF-455F-BF28-08BB0CE49C09}" presName="Name8" presStyleCnt="0"/>
      <dgm:spPr/>
    </dgm:pt>
    <dgm:pt modelId="{A5844072-CE6D-419D-B711-5B3E25125337}" type="pres">
      <dgm:prSet presAssocID="{16972959-8CAF-455F-BF28-08BB0CE49C09}" presName="level" presStyleLbl="node1" presStyleIdx="0" presStyleCnt="6">
        <dgm:presLayoutVars>
          <dgm:chMax val="1"/>
          <dgm:bulletEnabled val="1"/>
        </dgm:presLayoutVars>
      </dgm:prSet>
      <dgm:spPr/>
    </dgm:pt>
    <dgm:pt modelId="{FA910607-1469-459F-9D77-6F9FB7246C7B}" type="pres">
      <dgm:prSet presAssocID="{16972959-8CAF-455F-BF28-08BB0CE49C09}" presName="levelTx" presStyleLbl="revTx" presStyleIdx="0" presStyleCnt="0">
        <dgm:presLayoutVars>
          <dgm:chMax val="1"/>
          <dgm:bulletEnabled val="1"/>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1"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1" destOrd="0" parTransId="{BF5D05D1-D7C5-BD47-9FD0-7FAF80D62452}" sibTransId="{5220922D-55B3-3F47-B64C-A1D4B070CD6B}"/>
    <dgm:cxn modelId="{241AD422-27ED-43C2-9BBF-F54BB84A11DF}" srcId="{5E22112D-9ADD-914C-94F2-0C09ADE94217}" destId="{16972959-8CAF-455F-BF28-08BB0CE49C09}" srcOrd="0" destOrd="0" parTransId="{CC8E9962-E6E0-4E32-AC2C-319C20A6AFEE}" sibTransId="{CFB39A64-2C3A-4FC6-AF9D-4500E812E3AF}"/>
    <dgm:cxn modelId="{C5FCD629-6DE7-3D44-AD16-2639F3A4B91D}" type="presOf" srcId="{F69A4BEA-7CAC-C049-ADEF-6E13FF2B88AB}" destId="{C5278BF7-DEF0-FA43-AF5B-3DD719544B92}" srcOrd="0" destOrd="0" presId="urn:microsoft.com/office/officeart/2005/8/layout/pyramid1"/>
    <dgm:cxn modelId="{51845362-D253-419C-95C8-1D83F2071789}" type="presOf" srcId="{16972959-8CAF-455F-BF28-08BB0CE49C09}" destId="{A5844072-CE6D-419D-B711-5B3E25125337}" srcOrd="0" destOrd="0" presId="urn:microsoft.com/office/officeart/2005/8/layout/pyramid1"/>
    <dgm:cxn modelId="{B9470045-6926-4514-BA7D-054D3835C2C2}" type="presOf" srcId="{16972959-8CAF-455F-BF28-08BB0CE49C09}" destId="{FA910607-1469-459F-9D77-6F9FB7246C7B}"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CE465B74-D86F-471A-AD7D-E3DFD5F83D5B}" type="presParOf" srcId="{150F2CE0-24FC-BE4D-B676-C24DDDC2B59D}" destId="{E776A147-8FF4-4F07-89B8-3F4B3FF25A1A}" srcOrd="0" destOrd="0" presId="urn:microsoft.com/office/officeart/2005/8/layout/pyramid1"/>
    <dgm:cxn modelId="{E17A6354-A006-4C12-BAEC-CD45E46A30B7}" type="presParOf" srcId="{E776A147-8FF4-4F07-89B8-3F4B3FF25A1A}" destId="{A5844072-CE6D-419D-B711-5B3E25125337}" srcOrd="0" destOrd="0" presId="urn:microsoft.com/office/officeart/2005/8/layout/pyramid1"/>
    <dgm:cxn modelId="{ADD41B40-07F5-4ACE-AF08-9B56D6E49994}" type="presParOf" srcId="{E776A147-8FF4-4F07-89B8-3F4B3FF25A1A}" destId="{FA910607-1469-459F-9D77-6F9FB7246C7B}" srcOrd="1" destOrd="0" presId="urn:microsoft.com/office/officeart/2005/8/layout/pyramid1"/>
    <dgm:cxn modelId="{3D172C0F-EE98-F74D-8FF5-378796478838}" type="presParOf" srcId="{150F2CE0-24FC-BE4D-B676-C24DDDC2B59D}" destId="{3ECCE04B-DC27-0645-9563-2F9518B26B54}" srcOrd="1"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16B42792-2417-E840-B4D8-6E64ED613335}">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thought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idea</a:t>
          </a:r>
          <a:r>
            <a:rPr lang="cy-GB" sz="1100" dirty="0">
              <a:latin typeface="Cavolini" panose="03000502040302020204" pitchFamily="66" charset="0"/>
              <a:cs typeface="Cavolini" panose="03000502040302020204" pitchFamily="66" charset="0"/>
            </a:rPr>
            <a:t>. Twm </a:t>
          </a:r>
          <a:r>
            <a:rPr lang="cy-GB" sz="1100" dirty="0" err="1">
              <a:latin typeface="Cavolini" panose="03000502040302020204" pitchFamily="66" charset="0"/>
              <a:cs typeface="Cavolini" panose="03000502040302020204" pitchFamily="66" charset="0"/>
            </a:rPr>
            <a:t>saw</a:t>
          </a:r>
          <a:r>
            <a:rPr lang="cy-GB" sz="1100" dirty="0">
              <a:latin typeface="Cavolini" panose="03000502040302020204" pitchFamily="66" charset="0"/>
              <a:cs typeface="Cavolini" panose="03000502040302020204" pitchFamily="66" charset="0"/>
            </a:rPr>
            <a:t> a </a:t>
          </a:r>
          <a:r>
            <a:rPr lang="cy-GB" sz="1100" dirty="0" err="1">
              <a:latin typeface="Cavolini" panose="03000502040302020204" pitchFamily="66" charset="0"/>
              <a:cs typeface="Cavolini" panose="03000502040302020204" pitchFamily="66" charset="0"/>
            </a:rPr>
            <a:t>perfect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area</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could</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D97FB833-1DAC-7444-AB69-2D83B1ADFC7A}" type="parTrans" cxnId="{26B75FDB-7E65-534F-9C26-AB908EBEFF78}">
      <dgm:prSet/>
      <dgm:spPr/>
      <dgm:t>
        <a:bodyPr/>
        <a:lstStyle/>
        <a:p>
          <a:endParaRPr lang="en-GB"/>
        </a:p>
      </dgm:t>
    </dgm:pt>
    <dgm:pt modelId="{EF33B2AF-53F6-6346-9710-408AD18C2CED}" type="sibTrans" cxnId="{26B75FDB-7E65-534F-9C26-AB908EBEFF78}">
      <dgm:prSet/>
      <dgm:spPr/>
      <dgm:t>
        <a:bodyPr/>
        <a:lstStyle/>
        <a:p>
          <a:endParaRPr lang="en-GB"/>
        </a:p>
      </dgm:t>
    </dgm:pt>
    <dgm:pt modelId="{48F91921-BC71-624C-98CC-761F20B9B998}">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thought</a:t>
          </a:r>
          <a:r>
            <a:rPr lang="cy-GB" sz="1100" dirty="0">
              <a:latin typeface="Cavolini" panose="03000502040302020204" pitchFamily="66" charset="0"/>
              <a:cs typeface="Cavolini" panose="03000502040302020204" pitchFamily="66" charset="0"/>
            </a:rPr>
            <a:t> of </a:t>
          </a:r>
          <a:r>
            <a:rPr lang="cy-GB" sz="1100" dirty="0" err="1">
              <a:latin typeface="Cavolini" panose="03000502040302020204" pitchFamily="66" charset="0"/>
              <a:cs typeface="Cavolini" panose="03000502040302020204" pitchFamily="66" charset="0"/>
            </a:rPr>
            <a:t>an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idea</a:t>
          </a:r>
          <a:r>
            <a:rPr lang="cy-GB" sz="1100" dirty="0">
              <a:latin typeface="Cavolini" panose="03000502040302020204" pitchFamily="66" charset="0"/>
              <a:cs typeface="Cavolini" panose="03000502040302020204" pitchFamily="66" charset="0"/>
            </a:rPr>
            <a:t>. Twm </a:t>
          </a:r>
          <a:r>
            <a:rPr lang="cy-GB" sz="1100" dirty="0" err="1">
              <a:latin typeface="Cavolini" panose="03000502040302020204" pitchFamily="66" charset="0"/>
              <a:cs typeface="Cavolini" panose="03000502040302020204" pitchFamily="66" charset="0"/>
            </a:rPr>
            <a:t>saw</a:t>
          </a:r>
          <a:r>
            <a:rPr lang="cy-GB" sz="1100" dirty="0">
              <a:latin typeface="Cavolini" panose="03000502040302020204" pitchFamily="66" charset="0"/>
              <a:cs typeface="Cavolini" panose="03000502040302020204" pitchFamily="66" charset="0"/>
            </a:rPr>
            <a:t> a </a:t>
          </a:r>
          <a:r>
            <a:rPr lang="cy-GB" sz="1100" dirty="0" err="1">
              <a:latin typeface="Cavolini" panose="03000502040302020204" pitchFamily="66" charset="0"/>
              <a:cs typeface="Cavolini" panose="03000502040302020204" pitchFamily="66" charset="0"/>
            </a:rPr>
            <a:t>perfect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area</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could</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vegetables</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Twm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watered</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watched</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a:t>
          </a:r>
          <a:endParaRPr lang="en-GB" sz="1100" dirty="0">
            <a:latin typeface="Cavolini" panose="03000502040302020204" pitchFamily="66" charset="0"/>
            <a:cs typeface="Cavolini" panose="03000502040302020204" pitchFamily="66" charset="0"/>
          </a:endParaRP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thought</a:t>
          </a:r>
          <a:r>
            <a:rPr lang="cy-GB" sz="1100" dirty="0">
              <a:latin typeface="Cavolini" panose="03000502040302020204" pitchFamily="66" charset="0"/>
              <a:cs typeface="Cavolini" panose="03000502040302020204" pitchFamily="66" charset="0"/>
            </a:rPr>
            <a:t> of </a:t>
          </a:r>
          <a:r>
            <a:rPr lang="cy-GB" sz="1100" dirty="0" err="1">
              <a:latin typeface="Cavolini" panose="03000502040302020204" pitchFamily="66" charset="0"/>
              <a:cs typeface="Cavolini" panose="03000502040302020204" pitchFamily="66" charset="0"/>
            </a:rPr>
            <a:t>an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idea</a:t>
          </a:r>
          <a:r>
            <a:rPr lang="cy-GB" sz="1100" dirty="0">
              <a:latin typeface="Cavolini" panose="03000502040302020204" pitchFamily="66" charset="0"/>
              <a:cs typeface="Cavolini" panose="03000502040302020204" pitchFamily="66" charset="0"/>
            </a:rPr>
            <a:t>. Twm </a:t>
          </a:r>
          <a:r>
            <a:rPr lang="cy-GB" sz="1100" dirty="0" err="1">
              <a:latin typeface="Cavolini" panose="03000502040302020204" pitchFamily="66" charset="0"/>
              <a:cs typeface="Cavolini" panose="03000502040302020204" pitchFamily="66" charset="0"/>
            </a:rPr>
            <a:t>saw</a:t>
          </a:r>
          <a:r>
            <a:rPr lang="cy-GB" sz="1100" dirty="0">
              <a:latin typeface="Cavolini" panose="03000502040302020204" pitchFamily="66" charset="0"/>
              <a:cs typeface="Cavolini" panose="03000502040302020204" pitchFamily="66" charset="0"/>
            </a:rPr>
            <a:t> a </a:t>
          </a:r>
          <a:r>
            <a:rPr lang="cy-GB" sz="1100" dirty="0" err="1">
              <a:latin typeface="Cavolini" panose="03000502040302020204" pitchFamily="66" charset="0"/>
              <a:cs typeface="Cavolini" panose="03000502040302020204" pitchFamily="66" charset="0"/>
            </a:rPr>
            <a:t>perfect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area</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could</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vegetables</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thought</a:t>
          </a:r>
          <a:r>
            <a:rPr lang="cy-GB" sz="1100" dirty="0">
              <a:latin typeface="Cavolini" panose="03000502040302020204" pitchFamily="66" charset="0"/>
              <a:cs typeface="Cavolini" panose="03000502040302020204" pitchFamily="66" charset="0"/>
            </a:rPr>
            <a:t> of </a:t>
          </a:r>
          <a:r>
            <a:rPr lang="cy-GB" sz="1100" dirty="0" err="1">
              <a:latin typeface="Cavolini" panose="03000502040302020204" pitchFamily="66" charset="0"/>
              <a:cs typeface="Cavolini" panose="03000502040302020204" pitchFamily="66" charset="0"/>
            </a:rPr>
            <a:t>an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idea</a:t>
          </a:r>
          <a:r>
            <a:rPr lang="cy-GB" sz="1100" dirty="0">
              <a:latin typeface="Cavolini" panose="03000502040302020204" pitchFamily="66" charset="0"/>
              <a:cs typeface="Cavolini" panose="03000502040302020204" pitchFamily="66" charset="0"/>
            </a:rPr>
            <a:t>. Twm </a:t>
          </a:r>
          <a:r>
            <a:rPr lang="cy-GB" sz="1100" dirty="0" err="1">
              <a:latin typeface="Cavolini" panose="03000502040302020204" pitchFamily="66" charset="0"/>
              <a:cs typeface="Cavolini" panose="03000502040302020204" pitchFamily="66" charset="0"/>
            </a:rPr>
            <a:t>saw</a:t>
          </a:r>
          <a:r>
            <a:rPr lang="cy-GB" sz="1100" dirty="0">
              <a:latin typeface="Cavolini" panose="03000502040302020204" pitchFamily="66" charset="0"/>
              <a:cs typeface="Cavolini" panose="03000502040302020204" pitchFamily="66" charset="0"/>
            </a:rPr>
            <a:t> a </a:t>
          </a:r>
          <a:r>
            <a:rPr lang="cy-GB" sz="1100" dirty="0" err="1">
              <a:latin typeface="Cavolini" panose="03000502040302020204" pitchFamily="66" charset="0"/>
              <a:cs typeface="Cavolini" panose="03000502040302020204" pitchFamily="66" charset="0"/>
            </a:rPr>
            <a:t>perfect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area</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could</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vegetables</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Twm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endParaRPr lang="cy-GB" sz="1100" dirty="0">
            <a:latin typeface="Cavolini" panose="03000502040302020204" pitchFamily="66" charset="0"/>
            <a:cs typeface="Cavolini" panose="03000502040302020204" pitchFamily="66" charset="0"/>
          </a:endParaRPr>
        </a:p>
        <a:p>
          <a:endParaRPr lang="cy-GB" sz="1100" dirty="0">
            <a:latin typeface="Cavolini" panose="03000502040302020204" pitchFamily="66" charset="0"/>
            <a:cs typeface="Cavolini" panose="03000502040302020204" pitchFamily="66" charset="0"/>
          </a:endParaRPr>
        </a:p>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thought</a:t>
          </a:r>
          <a:r>
            <a:rPr lang="cy-GB" sz="1100" dirty="0">
              <a:latin typeface="Cavolini" panose="03000502040302020204" pitchFamily="66" charset="0"/>
              <a:cs typeface="Cavolini" panose="03000502040302020204" pitchFamily="66" charset="0"/>
            </a:rPr>
            <a:t> </a:t>
          </a:r>
        </a:p>
        <a:p>
          <a:r>
            <a:rPr lang="cy-GB" sz="1100" dirty="0">
              <a:latin typeface="Cavolini" panose="03000502040302020204" pitchFamily="66" charset="0"/>
              <a:cs typeface="Cavolini" panose="03000502040302020204" pitchFamily="66" charset="0"/>
            </a:rPr>
            <a:t>of </a:t>
          </a:r>
          <a:r>
            <a:rPr lang="cy-GB" sz="1100" dirty="0" err="1">
              <a:latin typeface="Cavolini" panose="03000502040302020204" pitchFamily="66" charset="0"/>
              <a:cs typeface="Cavolini" panose="03000502040302020204" pitchFamily="66" charset="0"/>
            </a:rPr>
            <a:t>an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idea</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cy-GB" sz="1100" dirty="0">
              <a:latin typeface="Cavolini" panose="03000502040302020204" pitchFamily="66" charset="0"/>
              <a:cs typeface="Cavolini" panose="03000502040302020204" pitchFamily="66" charset="0"/>
            </a:rPr>
            <a:t>I </a:t>
          </a:r>
          <a:r>
            <a:rPr lang="cy-GB" sz="1100" dirty="0" err="1">
              <a:latin typeface="Cavolini" panose="03000502040302020204" pitchFamily="66" charset="0"/>
              <a:cs typeface="Cavolini" panose="03000502040302020204" pitchFamily="66" charset="0"/>
            </a:rPr>
            <a:t>thought</a:t>
          </a:r>
          <a:r>
            <a:rPr lang="cy-GB" sz="1100" dirty="0">
              <a:latin typeface="Cavolini" panose="03000502040302020204" pitchFamily="66" charset="0"/>
              <a:cs typeface="Cavolini" panose="03000502040302020204" pitchFamily="66" charset="0"/>
            </a:rPr>
            <a:t> of </a:t>
          </a:r>
          <a:r>
            <a:rPr lang="cy-GB" sz="1100" dirty="0" err="1">
              <a:latin typeface="Cavolini" panose="03000502040302020204" pitchFamily="66" charset="0"/>
              <a:cs typeface="Cavolini" panose="03000502040302020204" pitchFamily="66" charset="0"/>
            </a:rPr>
            <a:t>an</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idea</a:t>
          </a:r>
          <a:r>
            <a:rPr lang="cy-GB" sz="1100" dirty="0">
              <a:latin typeface="Cavolini" panose="03000502040302020204" pitchFamily="66" charset="0"/>
              <a:cs typeface="Cavolini" panose="03000502040302020204" pitchFamily="66" charset="0"/>
            </a:rPr>
            <a:t>. Twm </a:t>
          </a:r>
          <a:r>
            <a:rPr lang="cy-GB" sz="1100" dirty="0" err="1">
              <a:latin typeface="Cavolini" panose="03000502040302020204" pitchFamily="66" charset="0"/>
              <a:cs typeface="Cavolini" panose="03000502040302020204" pitchFamily="66" charset="0"/>
            </a:rPr>
            <a:t>saw</a:t>
          </a:r>
          <a:r>
            <a:rPr lang="cy-GB" sz="1100" dirty="0">
              <a:latin typeface="Cavolini" panose="03000502040302020204" pitchFamily="66" charset="0"/>
              <a:cs typeface="Cavolini" panose="03000502040302020204" pitchFamily="66" charset="0"/>
            </a:rPr>
            <a:t> a </a:t>
          </a:r>
          <a:r>
            <a:rPr lang="cy-GB" sz="1100" dirty="0" err="1">
              <a:latin typeface="Cavolini" panose="03000502040302020204" pitchFamily="66" charset="0"/>
              <a:cs typeface="Cavolini" panose="03000502040302020204" pitchFamily="66" charset="0"/>
            </a:rPr>
            <a:t>perfect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area</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could</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vegetables</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went</a:t>
          </a:r>
          <a:r>
            <a:rPr lang="cy-GB" sz="1100" dirty="0">
              <a:latin typeface="Cavolini" panose="03000502040302020204" pitchFamily="66" charset="0"/>
              <a:cs typeface="Cavolini" panose="03000502040302020204" pitchFamily="66" charset="0"/>
            </a:rPr>
            <a:t> to the </a:t>
          </a:r>
          <a:r>
            <a:rPr lang="cy-GB" sz="1100" dirty="0" err="1">
              <a:latin typeface="Cavolini" panose="03000502040302020204" pitchFamily="66" charset="0"/>
              <a:cs typeface="Cavolini" panose="03000502040302020204" pitchFamily="66" charset="0"/>
            </a:rPr>
            <a:t>shop</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bought</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vegetable</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dug a </a:t>
          </a:r>
          <a:r>
            <a:rPr lang="cy-GB" sz="1100" dirty="0" err="1">
              <a:latin typeface="Cavolini" panose="03000502040302020204" pitchFamily="66" charset="0"/>
              <a:cs typeface="Cavolini" panose="03000502040302020204" pitchFamily="66" charset="0"/>
            </a:rPr>
            <a:t>hole</a:t>
          </a:r>
          <a:r>
            <a:rPr lang="cy-GB" sz="1100" dirty="0">
              <a:latin typeface="Cavolini" panose="03000502040302020204" pitchFamily="66" charset="0"/>
              <a:cs typeface="Cavolini" panose="03000502040302020204" pitchFamily="66" charset="0"/>
            </a:rPr>
            <a:t>. Twm </a:t>
          </a:r>
          <a:r>
            <a:rPr lang="cy-GB" sz="1100" dirty="0" err="1">
              <a:latin typeface="Cavolini" panose="03000502040302020204" pitchFamily="66" charset="0"/>
              <a:cs typeface="Cavolini" panose="03000502040302020204" pitchFamily="66" charset="0"/>
            </a:rPr>
            <a:t>threw</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in</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I </a:t>
          </a:r>
          <a:r>
            <a:rPr lang="cy-GB" sz="1100" dirty="0" err="1">
              <a:latin typeface="Cavolini" panose="03000502040302020204" pitchFamily="66" charset="0"/>
              <a:cs typeface="Cavolini" panose="03000502040302020204" pitchFamily="66" charset="0"/>
            </a:rPr>
            <a:t>watered</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watched</a:t>
          </a:r>
          <a:r>
            <a:rPr lang="cy-GB" sz="1100" dirty="0">
              <a:latin typeface="Cavolini" panose="03000502040302020204" pitchFamily="66" charset="0"/>
              <a:cs typeface="Cavolini" panose="03000502040302020204" pitchFamily="66" charset="0"/>
            </a:rPr>
            <a:t> the </a:t>
          </a:r>
          <a:r>
            <a:rPr lang="cy-GB" sz="1100" dirty="0" err="1">
              <a:latin typeface="Cavolini" panose="03000502040302020204" pitchFamily="66" charset="0"/>
              <a:cs typeface="Cavolini" panose="03000502040302020204" pitchFamily="66" charset="0"/>
            </a:rPr>
            <a:t>seeds</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grow</a:t>
          </a:r>
          <a:r>
            <a:rPr lang="cy-GB" sz="1100" dirty="0">
              <a:latin typeface="Cavolini" panose="03000502040302020204" pitchFamily="66" charset="0"/>
              <a:cs typeface="Cavolini" panose="03000502040302020204" pitchFamily="66" charset="0"/>
            </a:rPr>
            <a:t>. We </a:t>
          </a:r>
          <a:r>
            <a:rPr lang="cy-GB" sz="1100" dirty="0" err="1">
              <a:latin typeface="Cavolini" panose="03000502040302020204" pitchFamily="66" charset="0"/>
              <a:cs typeface="Cavolini" panose="03000502040302020204" pitchFamily="66" charset="0"/>
            </a:rPr>
            <a:t>watched</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them</a:t>
          </a:r>
          <a:r>
            <a:rPr lang="cy-GB" sz="1100" dirty="0">
              <a:latin typeface="Cavolini" panose="03000502040302020204" pitchFamily="66" charset="0"/>
              <a:cs typeface="Cavolini" panose="03000502040302020204" pitchFamily="66" charset="0"/>
            </a:rPr>
            <a:t> </a:t>
          </a:r>
          <a:r>
            <a:rPr lang="cy-GB" sz="1100" dirty="0" err="1">
              <a:latin typeface="Cavolini" panose="03000502040302020204" pitchFamily="66" charset="0"/>
              <a:cs typeface="Cavolini" panose="03000502040302020204" pitchFamily="66" charset="0"/>
            </a:rPr>
            <a:t>carefully</a:t>
          </a:r>
          <a:r>
            <a:rPr lang="cy-GB" sz="1100" dirty="0">
              <a:latin typeface="Cavolini" panose="03000502040302020204" pitchFamily="66" charset="0"/>
              <a:cs typeface="Cavolini" panose="03000502040302020204" pitchFamily="66" charset="0"/>
            </a:rPr>
            <a:t>.</a:t>
          </a:r>
          <a:endParaRPr lang="en-GB" sz="1100" dirty="0">
            <a:latin typeface="Cavolini" panose="03000502040302020204" pitchFamily="66" charset="0"/>
            <a:cs typeface="Cavolini" panose="03000502040302020204" pitchFamily="66" charset="0"/>
          </a:endParaRP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BD277A6B-3EEA-8D42-802E-1D732749166F}" type="pres">
      <dgm:prSet presAssocID="{16B42792-2417-E840-B4D8-6E64ED613335}" presName="Name8" presStyleCnt="0"/>
      <dgm:spPr/>
    </dgm:pt>
    <dgm:pt modelId="{81DB1F44-359E-3940-B26A-DE130270519D}" type="pres">
      <dgm:prSet presAssocID="{16B42792-2417-E840-B4D8-6E64ED613335}" presName="level" presStyleLbl="node1" presStyleIdx="1" presStyleCnt="6">
        <dgm:presLayoutVars>
          <dgm:chMax val="1"/>
          <dgm:bulletEnabled val="1"/>
        </dgm:presLayoutVars>
      </dgm:prSet>
      <dgm:spPr/>
    </dgm:pt>
    <dgm:pt modelId="{B0BE8006-345C-D740-AC65-5493AC37733D}" type="pres">
      <dgm:prSet presAssocID="{16B42792-2417-E840-B4D8-6E64ED613335}"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0" destOrd="0" parTransId="{BF5D05D1-D7C5-BD47-9FD0-7FAF80D62452}" sibTransId="{5220922D-55B3-3F47-B64C-A1D4B070CD6B}"/>
    <dgm:cxn modelId="{C5FCD629-6DE7-3D44-AD16-2639F3A4B91D}" type="presOf" srcId="{F69A4BEA-7CAC-C049-ADEF-6E13FF2B88AB}" destId="{C5278BF7-DEF0-FA43-AF5B-3DD719544B92}" srcOrd="0" destOrd="0" presId="urn:microsoft.com/office/officeart/2005/8/layout/pyramid1"/>
    <dgm:cxn modelId="{D8C60539-388B-394B-BADE-58E12BA7B082}" type="presOf" srcId="{16B42792-2417-E840-B4D8-6E64ED613335}" destId="{81DB1F44-359E-3940-B26A-DE130270519D}" srcOrd="0" destOrd="0" presId="urn:microsoft.com/office/officeart/2005/8/layout/pyramid1"/>
    <dgm:cxn modelId="{E057263F-758F-5045-A584-5CCEFADB0D66}" type="presOf" srcId="{16B42792-2417-E840-B4D8-6E64ED613335}" destId="{B0BE8006-345C-D740-AC65-5493AC37733D}"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26B75FDB-7E65-534F-9C26-AB908EBEFF78}" srcId="{5E22112D-9ADD-914C-94F2-0C09ADE94217}" destId="{16B42792-2417-E840-B4D8-6E64ED613335}" srcOrd="1" destOrd="0" parTransId="{D97FB833-1DAC-7444-AB69-2D83B1ADFC7A}" sibTransId="{EF33B2AF-53F6-6346-9710-408AD18C2CED}"/>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3D172C0F-EE98-F74D-8FF5-378796478838}" type="presParOf" srcId="{150F2CE0-24FC-BE4D-B676-C24DDDC2B59D}" destId="{3ECCE04B-DC27-0645-9563-2F9518B26B54}" srcOrd="0"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E6BCD7FA-0CE6-C744-966A-7B22AA756EE1}" type="presParOf" srcId="{150F2CE0-24FC-BE4D-B676-C24DDDC2B59D}" destId="{BD277A6B-3EEA-8D42-802E-1D732749166F}" srcOrd="1" destOrd="0" presId="urn:microsoft.com/office/officeart/2005/8/layout/pyramid1"/>
    <dgm:cxn modelId="{04EFD56C-3E8D-E049-AA44-94D219D58FF3}" type="presParOf" srcId="{BD277A6B-3EEA-8D42-802E-1D732749166F}" destId="{81DB1F44-359E-3940-B26A-DE130270519D}" srcOrd="0" destOrd="0" presId="urn:microsoft.com/office/officeart/2005/8/layout/pyramid1"/>
    <dgm:cxn modelId="{CA76340E-975C-4E48-8D46-D0A0C794D57F}" type="presParOf" srcId="{BD277A6B-3EEA-8D42-802E-1D732749166F}" destId="{B0BE8006-345C-D740-AC65-5493AC37733D}"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22112D-9ADD-914C-94F2-0C09ADE94217}" type="doc">
      <dgm:prSet loTypeId="urn:microsoft.com/office/officeart/2005/8/layout/pyramid1" loCatId="" qsTypeId="urn:microsoft.com/office/officeart/2005/8/quickstyle/simple1" qsCatId="simple" csTypeId="urn:microsoft.com/office/officeart/2005/8/colors/accent0_1" csCatId="mainScheme" phldr="1"/>
      <dgm:spPr/>
    </dgm:pt>
    <dgm:pt modelId="{16B42792-2417-E840-B4D8-6E64ED613335}">
      <dgm:prSet phldrT="[Text]" custT="1"/>
      <dgm:spPr/>
      <dgm:t>
        <a:bodyPr/>
        <a:lstStyle/>
        <a:p>
          <a:r>
            <a:rPr lang="cy-GB" sz="1100" dirty="0">
              <a:latin typeface="Cavolini" panose="03000502040302020204" pitchFamily="66" charset="0"/>
              <a:cs typeface="Cavolini" panose="03000502040302020204" pitchFamily="66" charset="0"/>
            </a:rPr>
            <a:t>Meddyliais i am syniad, Gwelodd Twm i ardal berffaith, gallwn ni dyfu llysiau.</a:t>
          </a:r>
          <a:endParaRPr lang="en-GB" sz="1100" dirty="0">
            <a:latin typeface="Cavolini" panose="03000502040302020204" pitchFamily="66" charset="0"/>
            <a:cs typeface="Cavolini" panose="03000502040302020204" pitchFamily="66" charset="0"/>
          </a:endParaRPr>
        </a:p>
      </dgm:t>
    </dgm:pt>
    <dgm:pt modelId="{D97FB833-1DAC-7444-AB69-2D83B1ADFC7A}" type="parTrans" cxnId="{26B75FDB-7E65-534F-9C26-AB908EBEFF78}">
      <dgm:prSet/>
      <dgm:spPr/>
      <dgm:t>
        <a:bodyPr/>
        <a:lstStyle/>
        <a:p>
          <a:endParaRPr lang="en-GB"/>
        </a:p>
      </dgm:t>
    </dgm:pt>
    <dgm:pt modelId="{EF33B2AF-53F6-6346-9710-408AD18C2CED}" type="sibTrans" cxnId="{26B75FDB-7E65-534F-9C26-AB908EBEFF78}">
      <dgm:prSet/>
      <dgm:spPr/>
      <dgm:t>
        <a:bodyPr/>
        <a:lstStyle/>
        <a:p>
          <a:endParaRPr lang="en-GB"/>
        </a:p>
      </dgm:t>
    </dgm:pt>
    <dgm:pt modelId="{48F91921-BC71-624C-98CC-761F20B9B998}">
      <dgm:prSet phldrT="[Text]" custT="1"/>
      <dgm:spPr/>
      <dgm:t>
        <a:bodyPr/>
        <a:lstStyle/>
        <a:p>
          <a:r>
            <a:rPr lang="cy-GB" sz="1100" dirty="0">
              <a:latin typeface="Cavolini" panose="03000502040302020204" pitchFamily="66" charset="0"/>
              <a:cs typeface="Cavolini" panose="03000502040302020204" pitchFamily="66" charset="0"/>
            </a:rPr>
            <a:t>Meddyliais i am syniad, Gwelodd Twm i ardal berffaith, gallwn ni dyfu llysiau. Aethon ni i’r siop. Prynon ni hadau llysiau. Cloddiais i dwll. Taflodd Twm yr hadau i mewn. Dyfriais i'r hadau. Gwylon ni yr hadau’n tyfu. </a:t>
          </a:r>
          <a:endParaRPr lang="en-GB" sz="1100" dirty="0">
            <a:latin typeface="Cavolini" panose="03000502040302020204" pitchFamily="66" charset="0"/>
            <a:cs typeface="Cavolini" panose="03000502040302020204" pitchFamily="66" charset="0"/>
          </a:endParaRPr>
        </a:p>
      </dgm:t>
    </dgm:pt>
    <dgm:pt modelId="{27A1C17A-925A-E642-8C07-F8C1232B1844}" type="parTrans" cxnId="{1DDD567B-A863-F14C-91AB-2566B52C6CD8}">
      <dgm:prSet/>
      <dgm:spPr/>
      <dgm:t>
        <a:bodyPr/>
        <a:lstStyle/>
        <a:p>
          <a:endParaRPr lang="en-GB"/>
        </a:p>
      </dgm:t>
    </dgm:pt>
    <dgm:pt modelId="{6E0F7496-B543-4B4D-91C3-DC4CB3C2329F}" type="sibTrans" cxnId="{1DDD567B-A863-F14C-91AB-2566B52C6CD8}">
      <dgm:prSet/>
      <dgm:spPr/>
      <dgm:t>
        <a:bodyPr/>
        <a:lstStyle/>
        <a:p>
          <a:endParaRPr lang="en-GB"/>
        </a:p>
      </dgm:t>
    </dgm:pt>
    <dgm:pt modelId="{DA8A6CDC-976E-0541-9263-D2BD6551D2D2}">
      <dgm:prSet phldrT="[Text]" custT="1"/>
      <dgm:spPr/>
      <dgm:t>
        <a:bodyPr/>
        <a:lstStyle/>
        <a:p>
          <a:r>
            <a:rPr lang="cy-GB" sz="1100" dirty="0">
              <a:latin typeface="Cavolini" panose="03000502040302020204" pitchFamily="66" charset="0"/>
              <a:cs typeface="Cavolini" panose="03000502040302020204" pitchFamily="66" charset="0"/>
            </a:rPr>
            <a:t>Meddyliais i am syniad, Gwelodd Twm i ardal berffaith, gallwn ni dyfu llysiau. Aethon ni i’r siop. Prynon ni hadau llysiau.</a:t>
          </a:r>
          <a:endParaRPr lang="en-GB" sz="1100" dirty="0">
            <a:latin typeface="Cavolini" panose="03000502040302020204" pitchFamily="66" charset="0"/>
            <a:cs typeface="Cavolini" panose="03000502040302020204" pitchFamily="66" charset="0"/>
          </a:endParaRPr>
        </a:p>
      </dgm:t>
    </dgm:pt>
    <dgm:pt modelId="{E4903687-DD00-CF41-B5B8-1DA0C9C68774}" type="parTrans" cxnId="{5B2907D5-A2B1-B644-A77B-930FC56B9188}">
      <dgm:prSet/>
      <dgm:spPr/>
      <dgm:t>
        <a:bodyPr/>
        <a:lstStyle/>
        <a:p>
          <a:endParaRPr lang="en-GB"/>
        </a:p>
      </dgm:t>
    </dgm:pt>
    <dgm:pt modelId="{1EB60191-A241-024A-BFEC-7949B73982F9}" type="sibTrans" cxnId="{5B2907D5-A2B1-B644-A77B-930FC56B9188}">
      <dgm:prSet/>
      <dgm:spPr/>
      <dgm:t>
        <a:bodyPr/>
        <a:lstStyle/>
        <a:p>
          <a:endParaRPr lang="en-GB"/>
        </a:p>
      </dgm:t>
    </dgm:pt>
    <dgm:pt modelId="{F69A4BEA-7CAC-C049-ADEF-6E13FF2B88AB}">
      <dgm:prSet phldrT="[Text]" custT="1"/>
      <dgm:spPr/>
      <dgm:t>
        <a:bodyPr/>
        <a:lstStyle/>
        <a:p>
          <a:r>
            <a:rPr lang="cy-GB" sz="1100" dirty="0">
              <a:latin typeface="Cavolini" panose="03000502040302020204" pitchFamily="66" charset="0"/>
              <a:cs typeface="Cavolini" panose="03000502040302020204" pitchFamily="66" charset="0"/>
            </a:rPr>
            <a:t>Meddyliais i am syniad, Gwelodd Twm i ardal berffaith, gallwn ni dyfu llysiau. Aethon ni i’r siop. Prynon ni hadau llysiau. Cloddiais i dwll. Taflodd Twm yr hadau i mewn. </a:t>
          </a:r>
          <a:endParaRPr lang="en-GB" sz="1100" dirty="0">
            <a:latin typeface="Cavolini" panose="03000502040302020204" pitchFamily="66" charset="0"/>
            <a:cs typeface="Cavolini" panose="03000502040302020204" pitchFamily="66" charset="0"/>
          </a:endParaRPr>
        </a:p>
      </dgm:t>
    </dgm:pt>
    <dgm:pt modelId="{1A8F4667-8253-F84E-A829-80667F4131F6}" type="parTrans" cxnId="{DB4212D2-7945-C342-906D-F2158FBC6BDB}">
      <dgm:prSet/>
      <dgm:spPr/>
      <dgm:t>
        <a:bodyPr/>
        <a:lstStyle/>
        <a:p>
          <a:endParaRPr lang="en-GB"/>
        </a:p>
      </dgm:t>
    </dgm:pt>
    <dgm:pt modelId="{D4CBBDC4-AA54-3941-B464-BC2118C984D9}" type="sibTrans" cxnId="{DB4212D2-7945-C342-906D-F2158FBC6BDB}">
      <dgm:prSet/>
      <dgm:spPr/>
      <dgm:t>
        <a:bodyPr/>
        <a:lstStyle/>
        <a:p>
          <a:endParaRPr lang="en-GB"/>
        </a:p>
      </dgm:t>
    </dgm:pt>
    <dgm:pt modelId="{375B5862-819E-BC4D-AC1C-1FA8DEA42D64}">
      <dgm:prSet phldrT="[Text]" custT="1"/>
      <dgm:spPr/>
      <dgm:t>
        <a:bodyPr/>
        <a:lstStyle/>
        <a:p>
          <a:endParaRPr lang="cy-GB" sz="1100" dirty="0">
            <a:latin typeface="Cavolini" panose="03000502040302020204" pitchFamily="66" charset="0"/>
            <a:cs typeface="Cavolini" panose="03000502040302020204" pitchFamily="66" charset="0"/>
          </a:endParaRPr>
        </a:p>
        <a:p>
          <a:r>
            <a:rPr lang="cy-GB" sz="1100" dirty="0">
              <a:latin typeface="Cavolini" panose="03000502040302020204" pitchFamily="66" charset="0"/>
              <a:cs typeface="Cavolini" panose="03000502040302020204" pitchFamily="66" charset="0"/>
            </a:rPr>
            <a:t>Meddyliais </a:t>
          </a:r>
        </a:p>
        <a:p>
          <a:r>
            <a:rPr lang="cy-GB" sz="1100" dirty="0">
              <a:latin typeface="Cavolini" panose="03000502040302020204" pitchFamily="66" charset="0"/>
              <a:cs typeface="Cavolini" panose="03000502040302020204" pitchFamily="66" charset="0"/>
            </a:rPr>
            <a:t>i am syniad, </a:t>
          </a:r>
          <a:endParaRPr lang="en-GB" sz="1100" dirty="0">
            <a:latin typeface="Cavolini" panose="03000502040302020204" pitchFamily="66" charset="0"/>
            <a:cs typeface="Cavolini" panose="03000502040302020204" pitchFamily="66" charset="0"/>
          </a:endParaRPr>
        </a:p>
      </dgm:t>
    </dgm:pt>
    <dgm:pt modelId="{5220922D-55B3-3F47-B64C-A1D4B070CD6B}" type="sibTrans" cxnId="{B27C1D21-7636-1D4B-A7AC-AEED8F39DE09}">
      <dgm:prSet/>
      <dgm:spPr/>
      <dgm:t>
        <a:bodyPr/>
        <a:lstStyle/>
        <a:p>
          <a:endParaRPr lang="en-GB"/>
        </a:p>
      </dgm:t>
    </dgm:pt>
    <dgm:pt modelId="{BF5D05D1-D7C5-BD47-9FD0-7FAF80D62452}" type="parTrans" cxnId="{B27C1D21-7636-1D4B-A7AC-AEED8F39DE09}">
      <dgm:prSet/>
      <dgm:spPr/>
      <dgm:t>
        <a:bodyPr/>
        <a:lstStyle/>
        <a:p>
          <a:endParaRPr lang="en-GB"/>
        </a:p>
      </dgm:t>
    </dgm:pt>
    <dgm:pt modelId="{CA2D977E-E962-414C-AD0E-D67C1BB961D3}">
      <dgm:prSet phldrT="[Text]" custT="1"/>
      <dgm:spPr/>
      <dgm:t>
        <a:bodyPr/>
        <a:lstStyle/>
        <a:p>
          <a:r>
            <a:rPr lang="cy-GB" sz="1100" dirty="0">
              <a:latin typeface="Cavolini" panose="03000502040302020204" pitchFamily="66" charset="0"/>
              <a:cs typeface="Cavolini" panose="03000502040302020204" pitchFamily="66" charset="0"/>
            </a:rPr>
            <a:t>Meddyliais i am syniad, Gwelodd Twm i ardal berffaith, gallwn ni dyfu llysiau. Aethon ni i’r siop. Prynon ni hadau llysiau. Cloddiais i dwll. Taflodd Twm yr hadau i mewn. Dyfriais i'r hadau. Gwylon ni yr hadau’n tyfu. Edrychon ni yn ofalus.</a:t>
          </a:r>
          <a:endParaRPr lang="en-GB" sz="1100" dirty="0">
            <a:latin typeface="Cavolini" panose="03000502040302020204" pitchFamily="66" charset="0"/>
            <a:cs typeface="Cavolini" panose="03000502040302020204" pitchFamily="66" charset="0"/>
          </a:endParaRPr>
        </a:p>
      </dgm:t>
    </dgm:pt>
    <dgm:pt modelId="{CE409051-CB98-2942-B503-CDCCDC9C81FA}" type="sibTrans" cxnId="{D637B0F4-0E5E-C847-B1CD-38BBEAA2D144}">
      <dgm:prSet/>
      <dgm:spPr/>
      <dgm:t>
        <a:bodyPr/>
        <a:lstStyle/>
        <a:p>
          <a:endParaRPr lang="en-GB"/>
        </a:p>
      </dgm:t>
    </dgm:pt>
    <dgm:pt modelId="{0B96E8BB-91B4-2741-A8C5-95B87380CFDE}" type="parTrans" cxnId="{D637B0F4-0E5E-C847-B1CD-38BBEAA2D144}">
      <dgm:prSet/>
      <dgm:spPr/>
      <dgm:t>
        <a:bodyPr/>
        <a:lstStyle/>
        <a:p>
          <a:endParaRPr lang="en-GB"/>
        </a:p>
      </dgm:t>
    </dgm:pt>
    <dgm:pt modelId="{150F2CE0-24FC-BE4D-B676-C24DDDC2B59D}" type="pres">
      <dgm:prSet presAssocID="{5E22112D-9ADD-914C-94F2-0C09ADE94217}" presName="Name0" presStyleCnt="0">
        <dgm:presLayoutVars>
          <dgm:dir/>
          <dgm:animLvl val="lvl"/>
          <dgm:resizeHandles val="exact"/>
        </dgm:presLayoutVars>
      </dgm:prSet>
      <dgm:spPr/>
    </dgm:pt>
    <dgm:pt modelId="{3ECCE04B-DC27-0645-9563-2F9518B26B54}" type="pres">
      <dgm:prSet presAssocID="{375B5862-819E-BC4D-AC1C-1FA8DEA42D64}" presName="Name8" presStyleCnt="0"/>
      <dgm:spPr/>
    </dgm:pt>
    <dgm:pt modelId="{1219F3F5-06FD-564E-B97D-34F9158E071A}" type="pres">
      <dgm:prSet presAssocID="{375B5862-819E-BC4D-AC1C-1FA8DEA42D64}" presName="level" presStyleLbl="node1" presStyleIdx="0" presStyleCnt="6">
        <dgm:presLayoutVars>
          <dgm:chMax val="1"/>
          <dgm:bulletEnabled val="1"/>
        </dgm:presLayoutVars>
      </dgm:prSet>
      <dgm:spPr/>
    </dgm:pt>
    <dgm:pt modelId="{BDAA30AB-16E7-3347-AA70-E8A760D21184}" type="pres">
      <dgm:prSet presAssocID="{375B5862-819E-BC4D-AC1C-1FA8DEA42D64}" presName="levelTx" presStyleLbl="revTx" presStyleIdx="0" presStyleCnt="0">
        <dgm:presLayoutVars>
          <dgm:chMax val="1"/>
          <dgm:bulletEnabled val="1"/>
        </dgm:presLayoutVars>
      </dgm:prSet>
      <dgm:spPr/>
    </dgm:pt>
    <dgm:pt modelId="{BD277A6B-3EEA-8D42-802E-1D732749166F}" type="pres">
      <dgm:prSet presAssocID="{16B42792-2417-E840-B4D8-6E64ED613335}" presName="Name8" presStyleCnt="0"/>
      <dgm:spPr/>
    </dgm:pt>
    <dgm:pt modelId="{81DB1F44-359E-3940-B26A-DE130270519D}" type="pres">
      <dgm:prSet presAssocID="{16B42792-2417-E840-B4D8-6E64ED613335}" presName="level" presStyleLbl="node1" presStyleIdx="1" presStyleCnt="6">
        <dgm:presLayoutVars>
          <dgm:chMax val="1"/>
          <dgm:bulletEnabled val="1"/>
        </dgm:presLayoutVars>
      </dgm:prSet>
      <dgm:spPr/>
    </dgm:pt>
    <dgm:pt modelId="{B0BE8006-345C-D740-AC65-5493AC37733D}" type="pres">
      <dgm:prSet presAssocID="{16B42792-2417-E840-B4D8-6E64ED613335}" presName="levelTx" presStyleLbl="revTx" presStyleIdx="0" presStyleCnt="0">
        <dgm:presLayoutVars>
          <dgm:chMax val="1"/>
          <dgm:bulletEnabled val="1"/>
        </dgm:presLayoutVars>
      </dgm:prSet>
      <dgm:spPr/>
    </dgm:pt>
    <dgm:pt modelId="{043BEF63-2198-7C4B-85D0-D6474603C898}" type="pres">
      <dgm:prSet presAssocID="{DA8A6CDC-976E-0541-9263-D2BD6551D2D2}" presName="Name8" presStyleCnt="0"/>
      <dgm:spPr/>
    </dgm:pt>
    <dgm:pt modelId="{D4CDF462-A34A-CA4F-87F3-D128A838199D}" type="pres">
      <dgm:prSet presAssocID="{DA8A6CDC-976E-0541-9263-D2BD6551D2D2}" presName="level" presStyleLbl="node1" presStyleIdx="2" presStyleCnt="6">
        <dgm:presLayoutVars>
          <dgm:chMax val="1"/>
          <dgm:bulletEnabled val="1"/>
        </dgm:presLayoutVars>
      </dgm:prSet>
      <dgm:spPr/>
    </dgm:pt>
    <dgm:pt modelId="{5A6CEDE7-2706-1943-9F26-98A3DAA81F53}" type="pres">
      <dgm:prSet presAssocID="{DA8A6CDC-976E-0541-9263-D2BD6551D2D2}" presName="levelTx" presStyleLbl="revTx" presStyleIdx="0" presStyleCnt="0">
        <dgm:presLayoutVars>
          <dgm:chMax val="1"/>
          <dgm:bulletEnabled val="1"/>
        </dgm:presLayoutVars>
      </dgm:prSet>
      <dgm:spPr/>
    </dgm:pt>
    <dgm:pt modelId="{C94EA8AD-CA68-3547-9867-736E9B94B1F6}" type="pres">
      <dgm:prSet presAssocID="{F69A4BEA-7CAC-C049-ADEF-6E13FF2B88AB}" presName="Name8" presStyleCnt="0"/>
      <dgm:spPr/>
    </dgm:pt>
    <dgm:pt modelId="{C5278BF7-DEF0-FA43-AF5B-3DD719544B92}" type="pres">
      <dgm:prSet presAssocID="{F69A4BEA-7CAC-C049-ADEF-6E13FF2B88AB}" presName="level" presStyleLbl="node1" presStyleIdx="3" presStyleCnt="6">
        <dgm:presLayoutVars>
          <dgm:chMax val="1"/>
          <dgm:bulletEnabled val="1"/>
        </dgm:presLayoutVars>
      </dgm:prSet>
      <dgm:spPr/>
    </dgm:pt>
    <dgm:pt modelId="{9A55D572-508F-2E4B-825E-2D284F6C2D26}" type="pres">
      <dgm:prSet presAssocID="{F69A4BEA-7CAC-C049-ADEF-6E13FF2B88AB}" presName="levelTx" presStyleLbl="revTx" presStyleIdx="0" presStyleCnt="0">
        <dgm:presLayoutVars>
          <dgm:chMax val="1"/>
          <dgm:bulletEnabled val="1"/>
        </dgm:presLayoutVars>
      </dgm:prSet>
      <dgm:spPr/>
    </dgm:pt>
    <dgm:pt modelId="{2965914C-04CE-554C-B555-32BFE16793C8}" type="pres">
      <dgm:prSet presAssocID="{48F91921-BC71-624C-98CC-761F20B9B998}" presName="Name8" presStyleCnt="0"/>
      <dgm:spPr/>
    </dgm:pt>
    <dgm:pt modelId="{166C5EF9-2A9E-B04A-9489-4F5C57F6997B}" type="pres">
      <dgm:prSet presAssocID="{48F91921-BC71-624C-98CC-761F20B9B998}" presName="level" presStyleLbl="node1" presStyleIdx="4" presStyleCnt="6">
        <dgm:presLayoutVars>
          <dgm:chMax val="1"/>
          <dgm:bulletEnabled val="1"/>
        </dgm:presLayoutVars>
      </dgm:prSet>
      <dgm:spPr/>
    </dgm:pt>
    <dgm:pt modelId="{588643E3-3F88-7C47-A530-9166D5A23F12}" type="pres">
      <dgm:prSet presAssocID="{48F91921-BC71-624C-98CC-761F20B9B998}" presName="levelTx" presStyleLbl="revTx" presStyleIdx="0" presStyleCnt="0">
        <dgm:presLayoutVars>
          <dgm:chMax val="1"/>
          <dgm:bulletEnabled val="1"/>
        </dgm:presLayoutVars>
      </dgm:prSet>
      <dgm:spPr/>
    </dgm:pt>
    <dgm:pt modelId="{3721C729-CD03-AB41-8767-9A953049E741}" type="pres">
      <dgm:prSet presAssocID="{CA2D977E-E962-414C-AD0E-D67C1BB961D3}" presName="Name8" presStyleCnt="0"/>
      <dgm:spPr/>
    </dgm:pt>
    <dgm:pt modelId="{A97B52CF-4A4D-EC4F-BDB0-AF7BC651CEB9}" type="pres">
      <dgm:prSet presAssocID="{CA2D977E-E962-414C-AD0E-D67C1BB961D3}" presName="level" presStyleLbl="node1" presStyleIdx="5" presStyleCnt="6">
        <dgm:presLayoutVars>
          <dgm:chMax val="1"/>
          <dgm:bulletEnabled val="1"/>
        </dgm:presLayoutVars>
      </dgm:prSet>
      <dgm:spPr/>
    </dgm:pt>
    <dgm:pt modelId="{B338630F-4099-CD49-9390-A08225BBEDBA}" type="pres">
      <dgm:prSet presAssocID="{CA2D977E-E962-414C-AD0E-D67C1BB961D3}" presName="levelTx" presStyleLbl="revTx" presStyleIdx="0" presStyleCnt="0">
        <dgm:presLayoutVars>
          <dgm:chMax val="1"/>
          <dgm:bulletEnabled val="1"/>
        </dgm:presLayoutVars>
      </dgm:prSet>
      <dgm:spPr/>
    </dgm:pt>
  </dgm:ptLst>
  <dgm:cxnLst>
    <dgm:cxn modelId="{44CE680A-2567-1D4E-8517-B6F04F06EF14}" type="presOf" srcId="{DA8A6CDC-976E-0541-9263-D2BD6551D2D2}" destId="{5A6CEDE7-2706-1943-9F26-98A3DAA81F53}" srcOrd="1" destOrd="0" presId="urn:microsoft.com/office/officeart/2005/8/layout/pyramid1"/>
    <dgm:cxn modelId="{CCBA360E-7464-6945-A034-2E960D6B9ADF}" type="presOf" srcId="{375B5862-819E-BC4D-AC1C-1FA8DEA42D64}" destId="{1219F3F5-06FD-564E-B97D-34F9158E071A}" srcOrd="0" destOrd="0" presId="urn:microsoft.com/office/officeart/2005/8/layout/pyramid1"/>
    <dgm:cxn modelId="{6286DC11-B000-7A45-9574-F07AD2851EB9}" type="presOf" srcId="{F69A4BEA-7CAC-C049-ADEF-6E13FF2B88AB}" destId="{9A55D572-508F-2E4B-825E-2D284F6C2D26}" srcOrd="1" destOrd="0" presId="urn:microsoft.com/office/officeart/2005/8/layout/pyramid1"/>
    <dgm:cxn modelId="{B27C1D21-7636-1D4B-A7AC-AEED8F39DE09}" srcId="{5E22112D-9ADD-914C-94F2-0C09ADE94217}" destId="{375B5862-819E-BC4D-AC1C-1FA8DEA42D64}" srcOrd="0" destOrd="0" parTransId="{BF5D05D1-D7C5-BD47-9FD0-7FAF80D62452}" sibTransId="{5220922D-55B3-3F47-B64C-A1D4B070CD6B}"/>
    <dgm:cxn modelId="{C5FCD629-6DE7-3D44-AD16-2639F3A4B91D}" type="presOf" srcId="{F69A4BEA-7CAC-C049-ADEF-6E13FF2B88AB}" destId="{C5278BF7-DEF0-FA43-AF5B-3DD719544B92}" srcOrd="0" destOrd="0" presId="urn:microsoft.com/office/officeart/2005/8/layout/pyramid1"/>
    <dgm:cxn modelId="{D8C60539-388B-394B-BADE-58E12BA7B082}" type="presOf" srcId="{16B42792-2417-E840-B4D8-6E64ED613335}" destId="{81DB1F44-359E-3940-B26A-DE130270519D}" srcOrd="0" destOrd="0" presId="urn:microsoft.com/office/officeart/2005/8/layout/pyramid1"/>
    <dgm:cxn modelId="{E057263F-758F-5045-A584-5CCEFADB0D66}" type="presOf" srcId="{16B42792-2417-E840-B4D8-6E64ED613335}" destId="{B0BE8006-345C-D740-AC65-5493AC37733D}" srcOrd="1" destOrd="0" presId="urn:microsoft.com/office/officeart/2005/8/layout/pyramid1"/>
    <dgm:cxn modelId="{23D38D6C-7F04-9843-A3E8-5A8E17B724A4}" type="presOf" srcId="{5E22112D-9ADD-914C-94F2-0C09ADE94217}" destId="{150F2CE0-24FC-BE4D-B676-C24DDDC2B59D}" srcOrd="0" destOrd="0" presId="urn:microsoft.com/office/officeart/2005/8/layout/pyramid1"/>
    <dgm:cxn modelId="{1DDD567B-A863-F14C-91AB-2566B52C6CD8}" srcId="{5E22112D-9ADD-914C-94F2-0C09ADE94217}" destId="{48F91921-BC71-624C-98CC-761F20B9B998}" srcOrd="4" destOrd="0" parTransId="{27A1C17A-925A-E642-8C07-F8C1232B1844}" sibTransId="{6E0F7496-B543-4B4D-91C3-DC4CB3C2329F}"/>
    <dgm:cxn modelId="{D3EFFE90-4B1E-9B4D-848A-943F98264796}" type="presOf" srcId="{48F91921-BC71-624C-98CC-761F20B9B998}" destId="{166C5EF9-2A9E-B04A-9489-4F5C57F6997B}" srcOrd="0" destOrd="0" presId="urn:microsoft.com/office/officeart/2005/8/layout/pyramid1"/>
    <dgm:cxn modelId="{5C7436B2-240D-D34B-BEAD-1E16C23ED354}" type="presOf" srcId="{DA8A6CDC-976E-0541-9263-D2BD6551D2D2}" destId="{D4CDF462-A34A-CA4F-87F3-D128A838199D}" srcOrd="0" destOrd="0" presId="urn:microsoft.com/office/officeart/2005/8/layout/pyramid1"/>
    <dgm:cxn modelId="{BE865AC2-440E-834D-AB3A-06A2E3BB8FB1}" type="presOf" srcId="{375B5862-819E-BC4D-AC1C-1FA8DEA42D64}" destId="{BDAA30AB-16E7-3347-AA70-E8A760D21184}" srcOrd="1" destOrd="0" presId="urn:microsoft.com/office/officeart/2005/8/layout/pyramid1"/>
    <dgm:cxn modelId="{DB4212D2-7945-C342-906D-F2158FBC6BDB}" srcId="{5E22112D-9ADD-914C-94F2-0C09ADE94217}" destId="{F69A4BEA-7CAC-C049-ADEF-6E13FF2B88AB}" srcOrd="3" destOrd="0" parTransId="{1A8F4667-8253-F84E-A829-80667F4131F6}" sibTransId="{D4CBBDC4-AA54-3941-B464-BC2118C984D9}"/>
    <dgm:cxn modelId="{5B2907D5-A2B1-B644-A77B-930FC56B9188}" srcId="{5E22112D-9ADD-914C-94F2-0C09ADE94217}" destId="{DA8A6CDC-976E-0541-9263-D2BD6551D2D2}" srcOrd="2" destOrd="0" parTransId="{E4903687-DD00-CF41-B5B8-1DA0C9C68774}" sibTransId="{1EB60191-A241-024A-BFEC-7949B73982F9}"/>
    <dgm:cxn modelId="{1E940DDA-4A88-4F40-BD42-0D7D0A80C221}" type="presOf" srcId="{CA2D977E-E962-414C-AD0E-D67C1BB961D3}" destId="{A97B52CF-4A4D-EC4F-BDB0-AF7BC651CEB9}" srcOrd="0" destOrd="0" presId="urn:microsoft.com/office/officeart/2005/8/layout/pyramid1"/>
    <dgm:cxn modelId="{86F0C7DA-EB43-3A42-9664-3F0C21675186}" type="presOf" srcId="{48F91921-BC71-624C-98CC-761F20B9B998}" destId="{588643E3-3F88-7C47-A530-9166D5A23F12}" srcOrd="1" destOrd="0" presId="urn:microsoft.com/office/officeart/2005/8/layout/pyramid1"/>
    <dgm:cxn modelId="{26B75FDB-7E65-534F-9C26-AB908EBEFF78}" srcId="{5E22112D-9ADD-914C-94F2-0C09ADE94217}" destId="{16B42792-2417-E840-B4D8-6E64ED613335}" srcOrd="1" destOrd="0" parTransId="{D97FB833-1DAC-7444-AB69-2D83B1ADFC7A}" sibTransId="{EF33B2AF-53F6-6346-9710-408AD18C2CED}"/>
    <dgm:cxn modelId="{4874B6ED-83F3-BF47-9B9D-978C4729CF5A}" type="presOf" srcId="{CA2D977E-E962-414C-AD0E-D67C1BB961D3}" destId="{B338630F-4099-CD49-9390-A08225BBEDBA}" srcOrd="1" destOrd="0" presId="urn:microsoft.com/office/officeart/2005/8/layout/pyramid1"/>
    <dgm:cxn modelId="{D637B0F4-0E5E-C847-B1CD-38BBEAA2D144}" srcId="{5E22112D-9ADD-914C-94F2-0C09ADE94217}" destId="{CA2D977E-E962-414C-AD0E-D67C1BB961D3}" srcOrd="5" destOrd="0" parTransId="{0B96E8BB-91B4-2741-A8C5-95B87380CFDE}" sibTransId="{CE409051-CB98-2942-B503-CDCCDC9C81FA}"/>
    <dgm:cxn modelId="{3D172C0F-EE98-F74D-8FF5-378796478838}" type="presParOf" srcId="{150F2CE0-24FC-BE4D-B676-C24DDDC2B59D}" destId="{3ECCE04B-DC27-0645-9563-2F9518B26B54}" srcOrd="0" destOrd="0" presId="urn:microsoft.com/office/officeart/2005/8/layout/pyramid1"/>
    <dgm:cxn modelId="{2E5841FC-FE7A-7D44-AAF9-32D1F063E5A0}" type="presParOf" srcId="{3ECCE04B-DC27-0645-9563-2F9518B26B54}" destId="{1219F3F5-06FD-564E-B97D-34F9158E071A}" srcOrd="0" destOrd="0" presId="urn:microsoft.com/office/officeart/2005/8/layout/pyramid1"/>
    <dgm:cxn modelId="{4DBF4178-157B-734B-9F4E-BECBC6DA99AD}" type="presParOf" srcId="{3ECCE04B-DC27-0645-9563-2F9518B26B54}" destId="{BDAA30AB-16E7-3347-AA70-E8A760D21184}" srcOrd="1" destOrd="0" presId="urn:microsoft.com/office/officeart/2005/8/layout/pyramid1"/>
    <dgm:cxn modelId="{E6BCD7FA-0CE6-C744-966A-7B22AA756EE1}" type="presParOf" srcId="{150F2CE0-24FC-BE4D-B676-C24DDDC2B59D}" destId="{BD277A6B-3EEA-8D42-802E-1D732749166F}" srcOrd="1" destOrd="0" presId="urn:microsoft.com/office/officeart/2005/8/layout/pyramid1"/>
    <dgm:cxn modelId="{04EFD56C-3E8D-E049-AA44-94D219D58FF3}" type="presParOf" srcId="{BD277A6B-3EEA-8D42-802E-1D732749166F}" destId="{81DB1F44-359E-3940-B26A-DE130270519D}" srcOrd="0" destOrd="0" presId="urn:microsoft.com/office/officeart/2005/8/layout/pyramid1"/>
    <dgm:cxn modelId="{CA76340E-975C-4E48-8D46-D0A0C794D57F}" type="presParOf" srcId="{BD277A6B-3EEA-8D42-802E-1D732749166F}" destId="{B0BE8006-345C-D740-AC65-5493AC37733D}" srcOrd="1" destOrd="0" presId="urn:microsoft.com/office/officeart/2005/8/layout/pyramid1"/>
    <dgm:cxn modelId="{1B4A1291-F38F-9747-9025-C20AEC34D7DC}" type="presParOf" srcId="{150F2CE0-24FC-BE4D-B676-C24DDDC2B59D}" destId="{043BEF63-2198-7C4B-85D0-D6474603C898}" srcOrd="2" destOrd="0" presId="urn:microsoft.com/office/officeart/2005/8/layout/pyramid1"/>
    <dgm:cxn modelId="{70626BB4-08C8-AA4A-8505-204A12AE34F1}" type="presParOf" srcId="{043BEF63-2198-7C4B-85D0-D6474603C898}" destId="{D4CDF462-A34A-CA4F-87F3-D128A838199D}" srcOrd="0" destOrd="0" presId="urn:microsoft.com/office/officeart/2005/8/layout/pyramid1"/>
    <dgm:cxn modelId="{1C64F633-6ACC-9B4E-A094-99A12E26212B}" type="presParOf" srcId="{043BEF63-2198-7C4B-85D0-D6474603C898}" destId="{5A6CEDE7-2706-1943-9F26-98A3DAA81F53}" srcOrd="1" destOrd="0" presId="urn:microsoft.com/office/officeart/2005/8/layout/pyramid1"/>
    <dgm:cxn modelId="{FB8B9960-1978-EF41-9AD2-B8EBFE4A8ACB}" type="presParOf" srcId="{150F2CE0-24FC-BE4D-B676-C24DDDC2B59D}" destId="{C94EA8AD-CA68-3547-9867-736E9B94B1F6}" srcOrd="3" destOrd="0" presId="urn:microsoft.com/office/officeart/2005/8/layout/pyramid1"/>
    <dgm:cxn modelId="{23CE8134-4278-F941-9447-EEE47D695009}" type="presParOf" srcId="{C94EA8AD-CA68-3547-9867-736E9B94B1F6}" destId="{C5278BF7-DEF0-FA43-AF5B-3DD719544B92}" srcOrd="0" destOrd="0" presId="urn:microsoft.com/office/officeart/2005/8/layout/pyramid1"/>
    <dgm:cxn modelId="{14EBCA9B-4A46-9B4A-A7CE-508F1D6059FA}" type="presParOf" srcId="{C94EA8AD-CA68-3547-9867-736E9B94B1F6}" destId="{9A55D572-508F-2E4B-825E-2D284F6C2D26}" srcOrd="1" destOrd="0" presId="urn:microsoft.com/office/officeart/2005/8/layout/pyramid1"/>
    <dgm:cxn modelId="{310B1BF3-08D3-624C-A94B-37F1E7B9A813}" type="presParOf" srcId="{150F2CE0-24FC-BE4D-B676-C24DDDC2B59D}" destId="{2965914C-04CE-554C-B555-32BFE16793C8}" srcOrd="4" destOrd="0" presId="urn:microsoft.com/office/officeart/2005/8/layout/pyramid1"/>
    <dgm:cxn modelId="{050735A5-DF98-5043-911A-1B411EE23C22}" type="presParOf" srcId="{2965914C-04CE-554C-B555-32BFE16793C8}" destId="{166C5EF9-2A9E-B04A-9489-4F5C57F6997B}" srcOrd="0" destOrd="0" presId="urn:microsoft.com/office/officeart/2005/8/layout/pyramid1"/>
    <dgm:cxn modelId="{FF6A85A1-F407-ED44-9B46-3207780CCCC2}" type="presParOf" srcId="{2965914C-04CE-554C-B555-32BFE16793C8}" destId="{588643E3-3F88-7C47-A530-9166D5A23F12}" srcOrd="1" destOrd="0" presId="urn:microsoft.com/office/officeart/2005/8/layout/pyramid1"/>
    <dgm:cxn modelId="{55119C8C-5BF9-394A-8655-12B635E68D4F}" type="presParOf" srcId="{150F2CE0-24FC-BE4D-B676-C24DDDC2B59D}" destId="{3721C729-CD03-AB41-8767-9A953049E741}" srcOrd="5" destOrd="0" presId="urn:microsoft.com/office/officeart/2005/8/layout/pyramid1"/>
    <dgm:cxn modelId="{B726F4D4-8B23-A747-89E9-FBAD40BE0230}" type="presParOf" srcId="{3721C729-CD03-AB41-8767-9A953049E741}" destId="{A97B52CF-4A4D-EC4F-BDB0-AF7BC651CEB9}" srcOrd="0" destOrd="0" presId="urn:microsoft.com/office/officeart/2005/8/layout/pyramid1"/>
    <dgm:cxn modelId="{8C43ED77-CC7C-A54C-8DC7-837C5564E371}" type="presParOf" srcId="{3721C729-CD03-AB41-8767-9A953049E741}" destId="{B338630F-4099-CD49-9390-A08225BBEDBA}" srcOrd="1" destOrd="0" presId="urn:microsoft.com/office/officeart/2005/8/layout/pyramid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44072-CE6D-419D-B711-5B3E25125337}">
      <dsp:nvSpPr>
        <dsp:cNvPr id="0" name=""/>
        <dsp:cNvSpPr/>
      </dsp:nvSpPr>
      <dsp:spPr>
        <a:xfrm>
          <a:off x="3386666" y="0"/>
          <a:ext cx="1354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dirty="0">
            <a:latin typeface="Cavolini" panose="03000502040302020204" pitchFamily="66" charset="0"/>
            <a:cs typeface="Cavolini" panose="03000502040302020204" pitchFamily="66" charset="0"/>
          </a:endParaRPr>
        </a:p>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I went </a:t>
          </a:r>
        </a:p>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to </a:t>
          </a:r>
        </a:p>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the shop.</a:t>
          </a:r>
        </a:p>
      </dsp:txBody>
      <dsp:txXfrm>
        <a:off x="3386666" y="0"/>
        <a:ext cx="1354666" cy="903111"/>
      </dsp:txXfrm>
    </dsp:sp>
    <dsp:sp modelId="{1219F3F5-06FD-564E-B97D-34F9158E071A}">
      <dsp:nvSpPr>
        <dsp:cNvPr id="0" name=""/>
        <dsp:cNvSpPr/>
      </dsp:nvSpPr>
      <dsp:spPr>
        <a:xfrm>
          <a:off x="2709333" y="903111"/>
          <a:ext cx="2709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3183466" y="903111"/>
        <a:ext cx="1761066" cy="903111"/>
      </dsp:txXfrm>
    </dsp:sp>
    <dsp:sp modelId="{D4CDF462-A34A-CA4F-87F3-D128A838199D}">
      <dsp:nvSpPr>
        <dsp:cNvPr id="0" name=""/>
        <dsp:cNvSpPr/>
      </dsp:nvSpPr>
      <dsp:spPr>
        <a:xfrm>
          <a:off x="2032000" y="1806222"/>
          <a:ext cx="4064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2743199" y="1806222"/>
        <a:ext cx="2641600" cy="903111"/>
      </dsp:txXfrm>
    </dsp:sp>
    <dsp:sp modelId="{C5278BF7-DEF0-FA43-AF5B-3DD719544B92}">
      <dsp:nvSpPr>
        <dsp:cNvPr id="0" name=""/>
        <dsp:cNvSpPr/>
      </dsp:nvSpPr>
      <dsp:spPr>
        <a:xfrm>
          <a:off x="1354666" y="2709333"/>
          <a:ext cx="5418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2302933" y="2709333"/>
        <a:ext cx="3522133" cy="903111"/>
      </dsp:txXfrm>
    </dsp:sp>
    <dsp:sp modelId="{166C5EF9-2A9E-B04A-9489-4F5C57F6997B}">
      <dsp:nvSpPr>
        <dsp:cNvPr id="0" name=""/>
        <dsp:cNvSpPr/>
      </dsp:nvSpPr>
      <dsp:spPr>
        <a:xfrm>
          <a:off x="677333" y="3612444"/>
          <a:ext cx="6773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watered</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1862666" y="3612444"/>
        <a:ext cx="4402666" cy="903111"/>
      </dsp:txXfrm>
    </dsp:sp>
    <dsp:sp modelId="{A97B52CF-4A4D-EC4F-BDB0-AF7BC651CEB9}">
      <dsp:nvSpPr>
        <dsp:cNvPr id="0" name=""/>
        <dsp:cNvSpPr/>
      </dsp:nvSpPr>
      <dsp:spPr>
        <a:xfrm>
          <a:off x="0" y="4515555"/>
          <a:ext cx="8128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watered</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saw</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a:t>
          </a:r>
          <a:endParaRPr lang="en-GB" sz="1100" kern="1200" dirty="0">
            <a:latin typeface="Cavolini" panose="03000502040302020204" pitchFamily="66" charset="0"/>
            <a:cs typeface="Cavolini" panose="03000502040302020204" pitchFamily="66" charset="0"/>
          </a:endParaRPr>
        </a:p>
      </dsp:txBody>
      <dsp:txXfrm>
        <a:off x="1422399" y="4515555"/>
        <a:ext cx="5283200" cy="9031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44072-CE6D-419D-B711-5B3E25125337}">
      <dsp:nvSpPr>
        <dsp:cNvPr id="0" name=""/>
        <dsp:cNvSpPr/>
      </dsp:nvSpPr>
      <dsp:spPr>
        <a:xfrm>
          <a:off x="3386666" y="0"/>
          <a:ext cx="1354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dirty="0">
            <a:latin typeface="Cavolini" panose="03000502040302020204" pitchFamily="66" charset="0"/>
            <a:cs typeface="Cavolini" panose="03000502040302020204" pitchFamily="66" charset="0"/>
          </a:endParaRPr>
        </a:p>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Es i </a:t>
          </a:r>
          <a:r>
            <a:rPr lang="en-GB" sz="1100" kern="1200" dirty="0" err="1">
              <a:latin typeface="Cavolini" panose="03000502040302020204" pitchFamily="66" charset="0"/>
              <a:cs typeface="Cavolini" panose="03000502040302020204" pitchFamily="66" charset="0"/>
            </a:rPr>
            <a:t>i’r</a:t>
          </a:r>
          <a:r>
            <a:rPr lang="en-GB" sz="1100" kern="1200" dirty="0">
              <a:latin typeface="Cavolini" panose="03000502040302020204" pitchFamily="66" charset="0"/>
              <a:cs typeface="Cavolini" panose="03000502040302020204" pitchFamily="66" charset="0"/>
            </a:rPr>
            <a:t> </a:t>
          </a:r>
        </a:p>
        <a:p>
          <a:pPr marL="0" lvl="0" indent="0" algn="ctr" defTabSz="488950">
            <a:lnSpc>
              <a:spcPct val="90000"/>
            </a:lnSpc>
            <a:spcBef>
              <a:spcPct val="0"/>
            </a:spcBef>
            <a:spcAft>
              <a:spcPct val="35000"/>
            </a:spcAft>
            <a:buNone/>
          </a:pPr>
          <a:r>
            <a:rPr lang="en-GB" sz="1100" kern="1200" dirty="0" err="1">
              <a:latin typeface="Cavolini" panose="03000502040302020204" pitchFamily="66" charset="0"/>
              <a:cs typeface="Cavolini" panose="03000502040302020204" pitchFamily="66" charset="0"/>
            </a:rPr>
            <a:t>siop</a:t>
          </a:r>
          <a:r>
            <a:rPr lang="en-GB" sz="1100" kern="1200" dirty="0">
              <a:latin typeface="Cavolini" panose="03000502040302020204" pitchFamily="66" charset="0"/>
              <a:cs typeface="Cavolini" panose="03000502040302020204" pitchFamily="66" charset="0"/>
            </a:rPr>
            <a:t>.</a:t>
          </a:r>
        </a:p>
      </dsp:txBody>
      <dsp:txXfrm>
        <a:off x="3386666" y="0"/>
        <a:ext cx="1354666" cy="903111"/>
      </dsp:txXfrm>
    </dsp:sp>
    <dsp:sp modelId="{1219F3F5-06FD-564E-B97D-34F9158E071A}">
      <dsp:nvSpPr>
        <dsp:cNvPr id="0" name=""/>
        <dsp:cNvSpPr/>
      </dsp:nvSpPr>
      <dsp:spPr>
        <a:xfrm>
          <a:off x="2709333" y="903111"/>
          <a:ext cx="2709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Es i i’r siop. Prynais i hadau.</a:t>
          </a:r>
          <a:endParaRPr lang="en-GB" sz="1100" kern="1200" dirty="0">
            <a:latin typeface="Cavolini" panose="03000502040302020204" pitchFamily="66" charset="0"/>
            <a:cs typeface="Cavolini" panose="03000502040302020204" pitchFamily="66" charset="0"/>
          </a:endParaRPr>
        </a:p>
      </dsp:txBody>
      <dsp:txXfrm>
        <a:off x="3183466" y="903111"/>
        <a:ext cx="1761066" cy="903111"/>
      </dsp:txXfrm>
    </dsp:sp>
    <dsp:sp modelId="{D4CDF462-A34A-CA4F-87F3-D128A838199D}">
      <dsp:nvSpPr>
        <dsp:cNvPr id="0" name=""/>
        <dsp:cNvSpPr/>
      </dsp:nvSpPr>
      <dsp:spPr>
        <a:xfrm>
          <a:off x="2032000" y="1806222"/>
          <a:ext cx="4064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Es i i’r siop. Prynais i hadau. </a:t>
          </a:r>
          <a:r>
            <a:rPr lang="cy-GB" sz="1100" kern="1200" dirty="0" err="1">
              <a:latin typeface="Cavolini" panose="03000502040302020204" pitchFamily="66" charset="0"/>
              <a:cs typeface="Cavolini" panose="03000502040302020204" pitchFamily="66" charset="0"/>
            </a:rPr>
            <a:t>Cloddais</a:t>
          </a:r>
          <a:r>
            <a:rPr lang="cy-GB" sz="1100" kern="1200" dirty="0">
              <a:latin typeface="Cavolini" panose="03000502040302020204" pitchFamily="66" charset="0"/>
              <a:cs typeface="Cavolini" panose="03000502040302020204" pitchFamily="66" charset="0"/>
            </a:rPr>
            <a:t> i dwll.</a:t>
          </a:r>
          <a:endParaRPr lang="en-GB" sz="1100" kern="1200" dirty="0">
            <a:latin typeface="Cavolini" panose="03000502040302020204" pitchFamily="66" charset="0"/>
            <a:cs typeface="Cavolini" panose="03000502040302020204" pitchFamily="66" charset="0"/>
          </a:endParaRPr>
        </a:p>
      </dsp:txBody>
      <dsp:txXfrm>
        <a:off x="2743199" y="1806222"/>
        <a:ext cx="2641600" cy="903111"/>
      </dsp:txXfrm>
    </dsp:sp>
    <dsp:sp modelId="{C5278BF7-DEF0-FA43-AF5B-3DD719544B92}">
      <dsp:nvSpPr>
        <dsp:cNvPr id="0" name=""/>
        <dsp:cNvSpPr/>
      </dsp:nvSpPr>
      <dsp:spPr>
        <a:xfrm>
          <a:off x="1354666" y="2709333"/>
          <a:ext cx="5418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Es i i’r siop. Prynais i hadau. </a:t>
          </a:r>
          <a:r>
            <a:rPr lang="cy-GB" sz="1100" kern="1200" dirty="0" err="1">
              <a:latin typeface="Cavolini" panose="03000502040302020204" pitchFamily="66" charset="0"/>
              <a:cs typeface="Cavolini" panose="03000502040302020204" pitchFamily="66" charset="0"/>
            </a:rPr>
            <a:t>Cloddais</a:t>
          </a:r>
          <a:r>
            <a:rPr lang="cy-GB" sz="1100" kern="1200" dirty="0">
              <a:latin typeface="Cavolini" panose="03000502040302020204" pitchFamily="66" charset="0"/>
              <a:cs typeface="Cavolini" panose="03000502040302020204" pitchFamily="66" charset="0"/>
            </a:rPr>
            <a:t> i dwll. Taflais i’r hadau i mewn.</a:t>
          </a:r>
          <a:endParaRPr lang="en-GB" sz="1100" kern="1200" dirty="0">
            <a:latin typeface="Cavolini" panose="03000502040302020204" pitchFamily="66" charset="0"/>
            <a:cs typeface="Cavolini" panose="03000502040302020204" pitchFamily="66" charset="0"/>
          </a:endParaRPr>
        </a:p>
      </dsp:txBody>
      <dsp:txXfrm>
        <a:off x="2302933" y="2709333"/>
        <a:ext cx="3522133" cy="903111"/>
      </dsp:txXfrm>
    </dsp:sp>
    <dsp:sp modelId="{166C5EF9-2A9E-B04A-9489-4F5C57F6997B}">
      <dsp:nvSpPr>
        <dsp:cNvPr id="0" name=""/>
        <dsp:cNvSpPr/>
      </dsp:nvSpPr>
      <dsp:spPr>
        <a:xfrm>
          <a:off x="677333" y="3612444"/>
          <a:ext cx="6773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Es i i’r siop. Prynais i hadau. </a:t>
          </a:r>
          <a:r>
            <a:rPr lang="cy-GB" sz="1100" kern="1200" dirty="0" err="1">
              <a:latin typeface="Cavolini" panose="03000502040302020204" pitchFamily="66" charset="0"/>
              <a:cs typeface="Cavolini" panose="03000502040302020204" pitchFamily="66" charset="0"/>
            </a:rPr>
            <a:t>Cloddais</a:t>
          </a:r>
          <a:r>
            <a:rPr lang="cy-GB" sz="1100" kern="1200" dirty="0">
              <a:latin typeface="Cavolini" panose="03000502040302020204" pitchFamily="66" charset="0"/>
              <a:cs typeface="Cavolini" panose="03000502040302020204" pitchFamily="66" charset="0"/>
            </a:rPr>
            <a:t> i dwll. Taflais i’r hadau i mewn. Dyfrais i’r hadau. </a:t>
          </a:r>
          <a:endParaRPr lang="en-GB" sz="1100" kern="1200" dirty="0">
            <a:latin typeface="Cavolini" panose="03000502040302020204" pitchFamily="66" charset="0"/>
            <a:cs typeface="Cavolini" panose="03000502040302020204" pitchFamily="66" charset="0"/>
          </a:endParaRPr>
        </a:p>
      </dsp:txBody>
      <dsp:txXfrm>
        <a:off x="1862666" y="3612444"/>
        <a:ext cx="4402666" cy="903111"/>
      </dsp:txXfrm>
    </dsp:sp>
    <dsp:sp modelId="{A97B52CF-4A4D-EC4F-BDB0-AF7BC651CEB9}">
      <dsp:nvSpPr>
        <dsp:cNvPr id="0" name=""/>
        <dsp:cNvSpPr/>
      </dsp:nvSpPr>
      <dsp:spPr>
        <a:xfrm>
          <a:off x="0" y="4515555"/>
          <a:ext cx="8128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Es i i’r siop. Prynais i hadau. </a:t>
          </a:r>
          <a:r>
            <a:rPr lang="cy-GB" sz="1100" kern="1200" dirty="0" err="1">
              <a:latin typeface="Cavolini" panose="03000502040302020204" pitchFamily="66" charset="0"/>
              <a:cs typeface="Cavolini" panose="03000502040302020204" pitchFamily="66" charset="0"/>
            </a:rPr>
            <a:t>Cloddais</a:t>
          </a:r>
          <a:r>
            <a:rPr lang="cy-GB" sz="1100" kern="1200" dirty="0">
              <a:latin typeface="Cavolini" panose="03000502040302020204" pitchFamily="66" charset="0"/>
              <a:cs typeface="Cavolini" panose="03000502040302020204" pitchFamily="66" charset="0"/>
            </a:rPr>
            <a:t> i dwll. Taflais i’r hadau i mewn. Dyfrais i’r hadau. Gwelais i hadau’n tyfu. </a:t>
          </a:r>
          <a:endParaRPr lang="en-GB" sz="1100" kern="1200" dirty="0">
            <a:latin typeface="Cavolini" panose="03000502040302020204" pitchFamily="66" charset="0"/>
            <a:cs typeface="Cavolini" panose="03000502040302020204" pitchFamily="66" charset="0"/>
          </a:endParaRPr>
        </a:p>
      </dsp:txBody>
      <dsp:txXfrm>
        <a:off x="1422399" y="4515555"/>
        <a:ext cx="5283200" cy="9031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44072-CE6D-419D-B711-5B3E25125337}">
      <dsp:nvSpPr>
        <dsp:cNvPr id="0" name=""/>
        <dsp:cNvSpPr/>
      </dsp:nvSpPr>
      <dsp:spPr>
        <a:xfrm>
          <a:off x="3386666" y="0"/>
          <a:ext cx="1354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dirty="0">
            <a:latin typeface="Cavolini" panose="03000502040302020204" pitchFamily="66" charset="0"/>
            <a:cs typeface="Cavolini" panose="03000502040302020204" pitchFamily="66" charset="0"/>
          </a:endParaRPr>
        </a:p>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He / she </a:t>
          </a:r>
        </a:p>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went </a:t>
          </a:r>
        </a:p>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to the shop.</a:t>
          </a:r>
        </a:p>
      </dsp:txBody>
      <dsp:txXfrm>
        <a:off x="3386666" y="0"/>
        <a:ext cx="1354666" cy="903111"/>
      </dsp:txXfrm>
    </dsp:sp>
    <dsp:sp modelId="{1219F3F5-06FD-564E-B97D-34F9158E071A}">
      <dsp:nvSpPr>
        <dsp:cNvPr id="0" name=""/>
        <dsp:cNvSpPr/>
      </dsp:nvSpPr>
      <dsp:spPr>
        <a:xfrm>
          <a:off x="2709333" y="903111"/>
          <a:ext cx="2709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a:t>
          </a:r>
          <a:r>
            <a:rPr lang="en-GB" sz="1100" kern="1200" dirty="0">
              <a:latin typeface="Cavolini" panose="03000502040302020204" pitchFamily="66" charset="0"/>
              <a:cs typeface="Cavolini" panose="03000502040302020204" pitchFamily="66" charset="0"/>
            </a:rPr>
            <a:t> He / she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3183466" y="903111"/>
        <a:ext cx="1761066" cy="903111"/>
      </dsp:txXfrm>
    </dsp:sp>
    <dsp:sp modelId="{D4CDF462-A34A-CA4F-87F3-D128A838199D}">
      <dsp:nvSpPr>
        <dsp:cNvPr id="0" name=""/>
        <dsp:cNvSpPr/>
      </dsp:nvSpPr>
      <dsp:spPr>
        <a:xfrm>
          <a:off x="2032000" y="1806222"/>
          <a:ext cx="4064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a:latin typeface="Cavolini" panose="03000502040302020204" pitchFamily="66" charset="0"/>
              <a:cs typeface="Cavolini" panose="03000502040302020204" pitchFamily="66" charset="0"/>
            </a:rPr>
            <a:t> 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2743199" y="1806222"/>
        <a:ext cx="2641600" cy="903111"/>
      </dsp:txXfrm>
    </dsp:sp>
    <dsp:sp modelId="{C5278BF7-DEF0-FA43-AF5B-3DD719544B92}">
      <dsp:nvSpPr>
        <dsp:cNvPr id="0" name=""/>
        <dsp:cNvSpPr/>
      </dsp:nvSpPr>
      <dsp:spPr>
        <a:xfrm>
          <a:off x="1354666" y="2709333"/>
          <a:ext cx="5418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He / she </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a:latin typeface="Cavolini" panose="03000502040302020204" pitchFamily="66" charset="0"/>
              <a:cs typeface="Cavolini" panose="03000502040302020204" pitchFamily="66" charset="0"/>
            </a:rPr>
            <a:t>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2302933" y="2709333"/>
        <a:ext cx="3522133" cy="903111"/>
      </dsp:txXfrm>
    </dsp:sp>
    <dsp:sp modelId="{166C5EF9-2A9E-B04A-9489-4F5C57F6997B}">
      <dsp:nvSpPr>
        <dsp:cNvPr id="0" name=""/>
        <dsp:cNvSpPr/>
      </dsp:nvSpPr>
      <dsp:spPr>
        <a:xfrm>
          <a:off x="677333" y="3612444"/>
          <a:ext cx="6773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a:latin typeface="Cavolini" panose="03000502040302020204" pitchFamily="66" charset="0"/>
              <a:cs typeface="Cavolini" panose="03000502040302020204" pitchFamily="66" charset="0"/>
            </a:rPr>
            <a:t>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watered</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1862666" y="3612444"/>
        <a:ext cx="4402666" cy="903111"/>
      </dsp:txXfrm>
    </dsp:sp>
    <dsp:sp modelId="{A97B52CF-4A4D-EC4F-BDB0-AF7BC651CEB9}">
      <dsp:nvSpPr>
        <dsp:cNvPr id="0" name=""/>
        <dsp:cNvSpPr/>
      </dsp:nvSpPr>
      <dsp:spPr>
        <a:xfrm>
          <a:off x="0" y="4515555"/>
          <a:ext cx="8128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a:latin typeface="Cavolini" panose="03000502040302020204" pitchFamily="66" charset="0"/>
              <a:cs typeface="Cavolini" panose="03000502040302020204" pitchFamily="66" charset="0"/>
            </a:rPr>
            <a:t>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watered</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en-GB" sz="1100" kern="1200" dirty="0">
              <a:latin typeface="Cavolini" panose="03000502040302020204" pitchFamily="66" charset="0"/>
              <a:cs typeface="Cavolini" panose="03000502040302020204" pitchFamily="66" charset="0"/>
            </a:rPr>
            <a:t>He / she </a:t>
          </a:r>
          <a:r>
            <a:rPr lang="cy-GB" sz="1100" kern="1200" dirty="0" err="1">
              <a:latin typeface="Cavolini" panose="03000502040302020204" pitchFamily="66" charset="0"/>
              <a:cs typeface="Cavolini" panose="03000502040302020204" pitchFamily="66" charset="0"/>
            </a:rPr>
            <a:t>saw</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a:t>
          </a:r>
          <a:endParaRPr lang="en-GB" sz="1100" kern="1200" dirty="0">
            <a:latin typeface="Cavolini" panose="03000502040302020204" pitchFamily="66" charset="0"/>
            <a:cs typeface="Cavolini" panose="03000502040302020204" pitchFamily="66" charset="0"/>
          </a:endParaRPr>
        </a:p>
      </dsp:txBody>
      <dsp:txXfrm>
        <a:off x="1422399" y="4515555"/>
        <a:ext cx="5283200" cy="903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844072-CE6D-419D-B711-5B3E25125337}">
      <dsp:nvSpPr>
        <dsp:cNvPr id="0" name=""/>
        <dsp:cNvSpPr/>
      </dsp:nvSpPr>
      <dsp:spPr>
        <a:xfrm>
          <a:off x="3386666" y="0"/>
          <a:ext cx="1354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en-GB" sz="1100" kern="1200" dirty="0">
            <a:latin typeface="Cavolini" panose="03000502040302020204" pitchFamily="66" charset="0"/>
            <a:cs typeface="Cavolini" panose="03000502040302020204" pitchFamily="66" charset="0"/>
          </a:endParaRPr>
        </a:p>
        <a:p>
          <a:pPr marL="0" lvl="0" indent="0" algn="ctr" defTabSz="488950">
            <a:lnSpc>
              <a:spcPct val="90000"/>
            </a:lnSpc>
            <a:spcBef>
              <a:spcPct val="0"/>
            </a:spcBef>
            <a:spcAft>
              <a:spcPct val="35000"/>
            </a:spcAft>
            <a:buNone/>
          </a:pPr>
          <a:endParaRPr lang="en-GB" sz="1100" kern="1200" dirty="0">
            <a:latin typeface="Cavolini" panose="03000502040302020204" pitchFamily="66" charset="0"/>
            <a:cs typeface="Cavolini" panose="03000502040302020204" pitchFamily="66" charset="0"/>
          </a:endParaRPr>
        </a:p>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Aeth e / he </a:t>
          </a:r>
        </a:p>
        <a:p>
          <a:pPr marL="0" lvl="0" indent="0" algn="ctr" defTabSz="488950">
            <a:lnSpc>
              <a:spcPct val="90000"/>
            </a:lnSpc>
            <a:spcBef>
              <a:spcPct val="0"/>
            </a:spcBef>
            <a:spcAft>
              <a:spcPct val="35000"/>
            </a:spcAft>
            <a:buNone/>
          </a:pPr>
          <a:r>
            <a:rPr lang="en-GB" sz="1100" kern="1200" dirty="0" err="1">
              <a:latin typeface="Cavolini" panose="03000502040302020204" pitchFamily="66" charset="0"/>
              <a:cs typeface="Cavolini" panose="03000502040302020204" pitchFamily="66" charset="0"/>
            </a:rPr>
            <a:t>i’r</a:t>
          </a:r>
          <a:r>
            <a:rPr lang="en-GB" sz="1100" kern="1200" dirty="0">
              <a:latin typeface="Cavolini" panose="03000502040302020204" pitchFamily="66" charset="0"/>
              <a:cs typeface="Cavolini" panose="03000502040302020204" pitchFamily="66" charset="0"/>
            </a:rPr>
            <a:t> </a:t>
          </a:r>
          <a:r>
            <a:rPr lang="en-GB" sz="1100" kern="1200" dirty="0" err="1">
              <a:latin typeface="Cavolini" panose="03000502040302020204" pitchFamily="66" charset="0"/>
              <a:cs typeface="Cavolini" panose="03000502040302020204" pitchFamily="66" charset="0"/>
            </a:rPr>
            <a:t>siop</a:t>
          </a:r>
          <a:r>
            <a:rPr lang="en-GB" sz="1100" kern="1200" dirty="0">
              <a:latin typeface="Cavolini" panose="03000502040302020204" pitchFamily="66" charset="0"/>
              <a:cs typeface="Cavolini" panose="03000502040302020204" pitchFamily="66" charset="0"/>
            </a:rPr>
            <a:t>.</a:t>
          </a:r>
        </a:p>
      </dsp:txBody>
      <dsp:txXfrm>
        <a:off x="3386666" y="0"/>
        <a:ext cx="1354666" cy="903111"/>
      </dsp:txXfrm>
    </dsp:sp>
    <dsp:sp modelId="{1219F3F5-06FD-564E-B97D-34F9158E071A}">
      <dsp:nvSpPr>
        <dsp:cNvPr id="0" name=""/>
        <dsp:cNvSpPr/>
      </dsp:nvSpPr>
      <dsp:spPr>
        <a:xfrm>
          <a:off x="2709333" y="903111"/>
          <a:ext cx="2709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Aeth e / he </a:t>
          </a:r>
        </a:p>
        <a:p>
          <a:pPr marL="0" lvl="0" indent="0" algn="ctr" defTabSz="488950">
            <a:lnSpc>
              <a:spcPct val="90000"/>
            </a:lnSpc>
            <a:spcBef>
              <a:spcPct val="0"/>
            </a:spcBef>
            <a:spcAft>
              <a:spcPct val="35000"/>
            </a:spcAft>
            <a:buNone/>
          </a:pPr>
          <a:r>
            <a:rPr lang="en-GB" sz="1100" kern="1200" dirty="0" err="1">
              <a:latin typeface="Cavolini" panose="03000502040302020204" pitchFamily="66" charset="0"/>
              <a:cs typeface="Cavolini" panose="03000502040302020204" pitchFamily="66" charset="0"/>
            </a:rPr>
            <a:t>i’r</a:t>
          </a:r>
          <a:r>
            <a:rPr lang="en-GB" sz="1100" kern="1200" dirty="0">
              <a:latin typeface="Cavolini" panose="03000502040302020204" pitchFamily="66" charset="0"/>
              <a:cs typeface="Cavolini" panose="03000502040302020204" pitchFamily="66" charset="0"/>
            </a:rPr>
            <a:t> </a:t>
          </a:r>
          <a:r>
            <a:rPr lang="en-GB" sz="1100" kern="1200" dirty="0" err="1">
              <a:latin typeface="Cavolini" panose="03000502040302020204" pitchFamily="66" charset="0"/>
              <a:cs typeface="Cavolini" panose="03000502040302020204" pitchFamily="66" charset="0"/>
            </a:rPr>
            <a:t>siop</a:t>
          </a:r>
          <a:r>
            <a:rPr lang="en-GB" sz="1100" kern="1200" dirty="0">
              <a:latin typeface="Cavolini" panose="03000502040302020204" pitchFamily="66" charset="0"/>
              <a:cs typeface="Cavolini" panose="03000502040302020204" pitchFamily="66" charset="0"/>
            </a:rPr>
            <a:t>.</a:t>
          </a:r>
          <a:r>
            <a:rPr lang="cy-GB" sz="1100" kern="1200" dirty="0">
              <a:latin typeface="Cavolini" panose="03000502040302020204" pitchFamily="66" charset="0"/>
              <a:cs typeface="Cavolini" panose="03000502040302020204" pitchFamily="66" charset="0"/>
            </a:rPr>
            <a:t> Prynodd e / hi i hadau.</a:t>
          </a:r>
          <a:endParaRPr lang="en-GB" sz="1100" kern="1200" dirty="0">
            <a:latin typeface="Cavolini" panose="03000502040302020204" pitchFamily="66" charset="0"/>
            <a:cs typeface="Cavolini" panose="03000502040302020204" pitchFamily="66" charset="0"/>
          </a:endParaRPr>
        </a:p>
      </dsp:txBody>
      <dsp:txXfrm>
        <a:off x="3183466" y="903111"/>
        <a:ext cx="1761066" cy="903111"/>
      </dsp:txXfrm>
    </dsp:sp>
    <dsp:sp modelId="{D4CDF462-A34A-CA4F-87F3-D128A838199D}">
      <dsp:nvSpPr>
        <dsp:cNvPr id="0" name=""/>
        <dsp:cNvSpPr/>
      </dsp:nvSpPr>
      <dsp:spPr>
        <a:xfrm>
          <a:off x="2032000" y="1806222"/>
          <a:ext cx="4064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Aeth e / he </a:t>
          </a:r>
          <a:r>
            <a:rPr lang="en-GB" sz="1100" kern="1200" dirty="0" err="1">
              <a:latin typeface="Cavolini" panose="03000502040302020204" pitchFamily="66" charset="0"/>
              <a:cs typeface="Cavolini" panose="03000502040302020204" pitchFamily="66" charset="0"/>
            </a:rPr>
            <a:t>i’r</a:t>
          </a:r>
          <a:r>
            <a:rPr lang="en-GB" sz="1100" kern="1200" dirty="0">
              <a:latin typeface="Cavolini" panose="03000502040302020204" pitchFamily="66" charset="0"/>
              <a:cs typeface="Cavolini" panose="03000502040302020204" pitchFamily="66" charset="0"/>
            </a:rPr>
            <a:t> </a:t>
          </a:r>
          <a:r>
            <a:rPr lang="en-GB" sz="1100" kern="1200" dirty="0" err="1">
              <a:latin typeface="Cavolini" panose="03000502040302020204" pitchFamily="66" charset="0"/>
              <a:cs typeface="Cavolini" panose="03000502040302020204" pitchFamily="66" charset="0"/>
            </a:rPr>
            <a:t>siop</a:t>
          </a:r>
          <a:r>
            <a:rPr lang="en-GB" sz="1100" kern="1200" dirty="0">
              <a:latin typeface="Cavolini" panose="03000502040302020204" pitchFamily="66" charset="0"/>
              <a:cs typeface="Cavolini" panose="03000502040302020204" pitchFamily="66" charset="0"/>
            </a:rPr>
            <a:t>.</a:t>
          </a:r>
          <a:r>
            <a:rPr lang="cy-GB" sz="1100" kern="1200" dirty="0">
              <a:latin typeface="Cavolini" panose="03000502040302020204" pitchFamily="66" charset="0"/>
              <a:cs typeface="Cavolini" panose="03000502040302020204" pitchFamily="66" charset="0"/>
            </a:rPr>
            <a:t> Prynodd e / hi hadau. </a:t>
          </a:r>
          <a:r>
            <a:rPr lang="cy-GB" sz="1100" kern="1200" dirty="0" err="1">
              <a:latin typeface="Cavolini" panose="03000502040302020204" pitchFamily="66" charset="0"/>
              <a:cs typeface="Cavolini" panose="03000502040302020204" pitchFamily="66" charset="0"/>
            </a:rPr>
            <a:t>Cloddodd</a:t>
          </a:r>
          <a:r>
            <a:rPr lang="cy-GB" sz="1100" kern="1200" dirty="0">
              <a:latin typeface="Cavolini" panose="03000502040302020204" pitchFamily="66" charset="0"/>
              <a:cs typeface="Cavolini" panose="03000502040302020204" pitchFamily="66" charset="0"/>
            </a:rPr>
            <a:t> e / hi dwll.</a:t>
          </a:r>
          <a:endParaRPr lang="en-GB" sz="1100" kern="1200" dirty="0">
            <a:latin typeface="Cavolini" panose="03000502040302020204" pitchFamily="66" charset="0"/>
            <a:cs typeface="Cavolini" panose="03000502040302020204" pitchFamily="66" charset="0"/>
          </a:endParaRPr>
        </a:p>
      </dsp:txBody>
      <dsp:txXfrm>
        <a:off x="2743199" y="1806222"/>
        <a:ext cx="2641600" cy="903111"/>
      </dsp:txXfrm>
    </dsp:sp>
    <dsp:sp modelId="{C5278BF7-DEF0-FA43-AF5B-3DD719544B92}">
      <dsp:nvSpPr>
        <dsp:cNvPr id="0" name=""/>
        <dsp:cNvSpPr/>
      </dsp:nvSpPr>
      <dsp:spPr>
        <a:xfrm>
          <a:off x="1354666" y="2709333"/>
          <a:ext cx="5418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Aeth e / he </a:t>
          </a:r>
          <a:r>
            <a:rPr lang="en-GB" sz="1100" kern="1200" dirty="0" err="1">
              <a:latin typeface="Cavolini" panose="03000502040302020204" pitchFamily="66" charset="0"/>
              <a:cs typeface="Cavolini" panose="03000502040302020204" pitchFamily="66" charset="0"/>
            </a:rPr>
            <a:t>i’r</a:t>
          </a:r>
          <a:r>
            <a:rPr lang="en-GB" sz="1100" kern="1200" dirty="0">
              <a:latin typeface="Cavolini" panose="03000502040302020204" pitchFamily="66" charset="0"/>
              <a:cs typeface="Cavolini" panose="03000502040302020204" pitchFamily="66" charset="0"/>
            </a:rPr>
            <a:t> </a:t>
          </a:r>
          <a:r>
            <a:rPr lang="en-GB" sz="1100" kern="1200" dirty="0" err="1">
              <a:latin typeface="Cavolini" panose="03000502040302020204" pitchFamily="66" charset="0"/>
              <a:cs typeface="Cavolini" panose="03000502040302020204" pitchFamily="66" charset="0"/>
            </a:rPr>
            <a:t>siop</a:t>
          </a:r>
          <a:r>
            <a:rPr lang="en-GB" sz="1100" kern="1200" dirty="0">
              <a:latin typeface="Cavolini" panose="03000502040302020204" pitchFamily="66" charset="0"/>
              <a:cs typeface="Cavolini" panose="03000502040302020204" pitchFamily="66" charset="0"/>
            </a:rPr>
            <a:t>. </a:t>
          </a:r>
          <a:r>
            <a:rPr lang="cy-GB" sz="1100" kern="1200" dirty="0">
              <a:latin typeface="Cavolini" panose="03000502040302020204" pitchFamily="66" charset="0"/>
              <a:cs typeface="Cavolini" panose="03000502040302020204" pitchFamily="66" charset="0"/>
            </a:rPr>
            <a:t>Prynodd e / hi hadau. </a:t>
          </a:r>
          <a:r>
            <a:rPr lang="cy-GB" sz="1100" kern="1200" dirty="0" err="1">
              <a:latin typeface="Cavolini" panose="03000502040302020204" pitchFamily="66" charset="0"/>
              <a:cs typeface="Cavolini" panose="03000502040302020204" pitchFamily="66" charset="0"/>
            </a:rPr>
            <a:t>Cloddodd</a:t>
          </a:r>
          <a:r>
            <a:rPr lang="cy-GB" sz="1100" kern="1200" dirty="0">
              <a:latin typeface="Cavolini" panose="03000502040302020204" pitchFamily="66" charset="0"/>
              <a:cs typeface="Cavolini" panose="03000502040302020204" pitchFamily="66" charset="0"/>
            </a:rPr>
            <a:t> e / hi dwll. Taflodd e / hi y hadau i mewn.</a:t>
          </a:r>
          <a:endParaRPr lang="en-GB" sz="1100" kern="1200" dirty="0">
            <a:latin typeface="Cavolini" panose="03000502040302020204" pitchFamily="66" charset="0"/>
            <a:cs typeface="Cavolini" panose="03000502040302020204" pitchFamily="66" charset="0"/>
          </a:endParaRPr>
        </a:p>
      </dsp:txBody>
      <dsp:txXfrm>
        <a:off x="2302933" y="2709333"/>
        <a:ext cx="3522133" cy="903111"/>
      </dsp:txXfrm>
    </dsp:sp>
    <dsp:sp modelId="{166C5EF9-2A9E-B04A-9489-4F5C57F6997B}">
      <dsp:nvSpPr>
        <dsp:cNvPr id="0" name=""/>
        <dsp:cNvSpPr/>
      </dsp:nvSpPr>
      <dsp:spPr>
        <a:xfrm>
          <a:off x="677333" y="3612444"/>
          <a:ext cx="6773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Aeth e / he </a:t>
          </a:r>
          <a:r>
            <a:rPr lang="en-GB" sz="1100" kern="1200" dirty="0" err="1">
              <a:latin typeface="Cavolini" panose="03000502040302020204" pitchFamily="66" charset="0"/>
              <a:cs typeface="Cavolini" panose="03000502040302020204" pitchFamily="66" charset="0"/>
            </a:rPr>
            <a:t>i’r</a:t>
          </a:r>
          <a:r>
            <a:rPr lang="en-GB" sz="1100" kern="1200" dirty="0">
              <a:latin typeface="Cavolini" panose="03000502040302020204" pitchFamily="66" charset="0"/>
              <a:cs typeface="Cavolini" panose="03000502040302020204" pitchFamily="66" charset="0"/>
            </a:rPr>
            <a:t> </a:t>
          </a:r>
          <a:r>
            <a:rPr lang="en-GB" sz="1100" kern="1200" dirty="0" err="1">
              <a:latin typeface="Cavolini" panose="03000502040302020204" pitchFamily="66" charset="0"/>
              <a:cs typeface="Cavolini" panose="03000502040302020204" pitchFamily="66" charset="0"/>
            </a:rPr>
            <a:t>siop</a:t>
          </a:r>
          <a:r>
            <a:rPr lang="en-GB" sz="1100" kern="1200" dirty="0">
              <a:latin typeface="Cavolini" panose="03000502040302020204" pitchFamily="66" charset="0"/>
              <a:cs typeface="Cavolini" panose="03000502040302020204" pitchFamily="66" charset="0"/>
            </a:rPr>
            <a:t>. </a:t>
          </a:r>
          <a:r>
            <a:rPr lang="cy-GB" sz="1100" kern="1200" dirty="0">
              <a:latin typeface="Cavolini" panose="03000502040302020204" pitchFamily="66" charset="0"/>
              <a:cs typeface="Cavolini" panose="03000502040302020204" pitchFamily="66" charset="0"/>
            </a:rPr>
            <a:t>Prynodd e / hi hadau. </a:t>
          </a:r>
          <a:r>
            <a:rPr lang="cy-GB" sz="1100" kern="1200" dirty="0" err="1">
              <a:latin typeface="Cavolini" panose="03000502040302020204" pitchFamily="66" charset="0"/>
              <a:cs typeface="Cavolini" panose="03000502040302020204" pitchFamily="66" charset="0"/>
            </a:rPr>
            <a:t>Cloddodd</a:t>
          </a:r>
          <a:r>
            <a:rPr lang="cy-GB" sz="1100" kern="1200" dirty="0">
              <a:latin typeface="Cavolini" panose="03000502040302020204" pitchFamily="66" charset="0"/>
              <a:cs typeface="Cavolini" panose="03000502040302020204" pitchFamily="66" charset="0"/>
            </a:rPr>
            <a:t> e / hi dwll. Taflodd e / hi y hadau i mewn. Dyfrodd e / hi yr hadau. </a:t>
          </a:r>
          <a:endParaRPr lang="en-GB" sz="1100" kern="1200" dirty="0">
            <a:latin typeface="Cavolini" panose="03000502040302020204" pitchFamily="66" charset="0"/>
            <a:cs typeface="Cavolini" panose="03000502040302020204" pitchFamily="66" charset="0"/>
          </a:endParaRPr>
        </a:p>
      </dsp:txBody>
      <dsp:txXfrm>
        <a:off x="1862666" y="3612444"/>
        <a:ext cx="4402666" cy="903111"/>
      </dsp:txXfrm>
    </dsp:sp>
    <dsp:sp modelId="{A97B52CF-4A4D-EC4F-BDB0-AF7BC651CEB9}">
      <dsp:nvSpPr>
        <dsp:cNvPr id="0" name=""/>
        <dsp:cNvSpPr/>
      </dsp:nvSpPr>
      <dsp:spPr>
        <a:xfrm>
          <a:off x="0" y="4515555"/>
          <a:ext cx="8128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Cavolini" panose="03000502040302020204" pitchFamily="66" charset="0"/>
              <a:cs typeface="Cavolini" panose="03000502040302020204" pitchFamily="66" charset="0"/>
            </a:rPr>
            <a:t>Aeth e / he </a:t>
          </a:r>
          <a:r>
            <a:rPr lang="en-GB" sz="1100" kern="1200" dirty="0" err="1">
              <a:latin typeface="Cavolini" panose="03000502040302020204" pitchFamily="66" charset="0"/>
              <a:cs typeface="Cavolini" panose="03000502040302020204" pitchFamily="66" charset="0"/>
            </a:rPr>
            <a:t>i’r</a:t>
          </a:r>
          <a:r>
            <a:rPr lang="en-GB" sz="1100" kern="1200" dirty="0">
              <a:latin typeface="Cavolini" panose="03000502040302020204" pitchFamily="66" charset="0"/>
              <a:cs typeface="Cavolini" panose="03000502040302020204" pitchFamily="66" charset="0"/>
            </a:rPr>
            <a:t> </a:t>
          </a:r>
          <a:r>
            <a:rPr lang="en-GB" sz="1100" kern="1200" dirty="0" err="1">
              <a:latin typeface="Cavolini" panose="03000502040302020204" pitchFamily="66" charset="0"/>
              <a:cs typeface="Cavolini" panose="03000502040302020204" pitchFamily="66" charset="0"/>
            </a:rPr>
            <a:t>siop</a:t>
          </a:r>
          <a:r>
            <a:rPr lang="en-GB" sz="1100" kern="1200" dirty="0">
              <a:latin typeface="Cavolini" panose="03000502040302020204" pitchFamily="66" charset="0"/>
              <a:cs typeface="Cavolini" panose="03000502040302020204" pitchFamily="66" charset="0"/>
            </a:rPr>
            <a:t>. </a:t>
          </a:r>
          <a:r>
            <a:rPr lang="cy-GB" sz="1100" kern="1200" dirty="0">
              <a:latin typeface="Cavolini" panose="03000502040302020204" pitchFamily="66" charset="0"/>
              <a:cs typeface="Cavolini" panose="03000502040302020204" pitchFamily="66" charset="0"/>
            </a:rPr>
            <a:t>Prynodd e / hi hadau. </a:t>
          </a:r>
          <a:r>
            <a:rPr lang="cy-GB" sz="1100" kern="1200" dirty="0" err="1">
              <a:latin typeface="Cavolini" panose="03000502040302020204" pitchFamily="66" charset="0"/>
              <a:cs typeface="Cavolini" panose="03000502040302020204" pitchFamily="66" charset="0"/>
            </a:rPr>
            <a:t>Cloddodd</a:t>
          </a:r>
          <a:r>
            <a:rPr lang="cy-GB" sz="1100" kern="1200" dirty="0">
              <a:latin typeface="Cavolini" panose="03000502040302020204" pitchFamily="66" charset="0"/>
              <a:cs typeface="Cavolini" panose="03000502040302020204" pitchFamily="66" charset="0"/>
            </a:rPr>
            <a:t> e / hi dwll. Taflodd e / hi y hadau i mewn. Dyfrodd e / hi yr hadau. Gwelodd e / hi hadau’n tyfu. </a:t>
          </a:r>
          <a:endParaRPr lang="en-GB" sz="1100" kern="1200" dirty="0">
            <a:latin typeface="Cavolini" panose="03000502040302020204" pitchFamily="66" charset="0"/>
            <a:cs typeface="Cavolini" panose="03000502040302020204" pitchFamily="66" charset="0"/>
          </a:endParaRPr>
        </a:p>
      </dsp:txBody>
      <dsp:txXfrm>
        <a:off x="1422399" y="4515555"/>
        <a:ext cx="5283200" cy="9031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3386666" y="0"/>
          <a:ext cx="1354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cy-GB" sz="1100" kern="1200" dirty="0">
            <a:latin typeface="Cavolini" panose="03000502040302020204" pitchFamily="66" charset="0"/>
            <a:cs typeface="Cavolini" panose="03000502040302020204" pitchFamily="66" charset="0"/>
          </a:endParaRPr>
        </a:p>
        <a:p>
          <a:pPr marL="0" lvl="0" indent="0" algn="ctr" defTabSz="488950">
            <a:lnSpc>
              <a:spcPct val="90000"/>
            </a:lnSpc>
            <a:spcBef>
              <a:spcPct val="0"/>
            </a:spcBef>
            <a:spcAft>
              <a:spcPct val="35000"/>
            </a:spcAft>
            <a:buNone/>
          </a:pPr>
          <a:endParaRPr lang="cy-GB" sz="1100" kern="1200" dirty="0">
            <a:latin typeface="Cavolini" panose="03000502040302020204" pitchFamily="66" charset="0"/>
            <a:cs typeface="Cavolini" panose="03000502040302020204" pitchFamily="66" charset="0"/>
          </a:endParaRPr>
        </a:p>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thought</a:t>
          </a:r>
          <a:r>
            <a:rPr lang="cy-GB" sz="1100" kern="1200" dirty="0">
              <a:latin typeface="Cavolini" panose="03000502040302020204" pitchFamily="66" charset="0"/>
              <a:cs typeface="Cavolini" panose="03000502040302020204" pitchFamily="66" charset="0"/>
            </a:rPr>
            <a:t> </a:t>
          </a:r>
        </a:p>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of </a:t>
          </a:r>
          <a:r>
            <a:rPr lang="cy-GB" sz="1100" kern="1200" dirty="0" err="1">
              <a:latin typeface="Cavolini" panose="03000502040302020204" pitchFamily="66" charset="0"/>
              <a:cs typeface="Cavolini" panose="03000502040302020204" pitchFamily="66" charset="0"/>
            </a:rPr>
            <a:t>an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idea</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3386666" y="0"/>
        <a:ext cx="1354666" cy="903111"/>
      </dsp:txXfrm>
    </dsp:sp>
    <dsp:sp modelId="{81DB1F44-359E-3940-B26A-DE130270519D}">
      <dsp:nvSpPr>
        <dsp:cNvPr id="0" name=""/>
        <dsp:cNvSpPr/>
      </dsp:nvSpPr>
      <dsp:spPr>
        <a:xfrm>
          <a:off x="2709333" y="903111"/>
          <a:ext cx="2709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thought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idea</a:t>
          </a:r>
          <a:r>
            <a:rPr lang="cy-GB" sz="1100" kern="1200" dirty="0">
              <a:latin typeface="Cavolini" panose="03000502040302020204" pitchFamily="66" charset="0"/>
              <a:cs typeface="Cavolini" panose="03000502040302020204" pitchFamily="66" charset="0"/>
            </a:rPr>
            <a:t>. Twm </a:t>
          </a:r>
          <a:r>
            <a:rPr lang="cy-GB" sz="1100" kern="1200" dirty="0" err="1">
              <a:latin typeface="Cavolini" panose="03000502040302020204" pitchFamily="66" charset="0"/>
              <a:cs typeface="Cavolini" panose="03000502040302020204" pitchFamily="66" charset="0"/>
            </a:rPr>
            <a:t>saw</a:t>
          </a:r>
          <a:r>
            <a:rPr lang="cy-GB" sz="1100" kern="1200" dirty="0">
              <a:latin typeface="Cavolini" panose="03000502040302020204" pitchFamily="66" charset="0"/>
              <a:cs typeface="Cavolini" panose="03000502040302020204" pitchFamily="66" charset="0"/>
            </a:rPr>
            <a:t> a </a:t>
          </a:r>
          <a:r>
            <a:rPr lang="cy-GB" sz="1100" kern="1200" dirty="0" err="1">
              <a:latin typeface="Cavolini" panose="03000502040302020204" pitchFamily="66" charset="0"/>
              <a:cs typeface="Cavolini" panose="03000502040302020204" pitchFamily="66" charset="0"/>
            </a:rPr>
            <a:t>perfect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area</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could</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3183466" y="903111"/>
        <a:ext cx="1761066" cy="903111"/>
      </dsp:txXfrm>
    </dsp:sp>
    <dsp:sp modelId="{D4CDF462-A34A-CA4F-87F3-D128A838199D}">
      <dsp:nvSpPr>
        <dsp:cNvPr id="0" name=""/>
        <dsp:cNvSpPr/>
      </dsp:nvSpPr>
      <dsp:spPr>
        <a:xfrm>
          <a:off x="2032000" y="1806222"/>
          <a:ext cx="4064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thought</a:t>
          </a:r>
          <a:r>
            <a:rPr lang="cy-GB" sz="1100" kern="1200" dirty="0">
              <a:latin typeface="Cavolini" panose="03000502040302020204" pitchFamily="66" charset="0"/>
              <a:cs typeface="Cavolini" panose="03000502040302020204" pitchFamily="66" charset="0"/>
            </a:rPr>
            <a:t> of </a:t>
          </a:r>
          <a:r>
            <a:rPr lang="cy-GB" sz="1100" kern="1200" dirty="0" err="1">
              <a:latin typeface="Cavolini" panose="03000502040302020204" pitchFamily="66" charset="0"/>
              <a:cs typeface="Cavolini" panose="03000502040302020204" pitchFamily="66" charset="0"/>
            </a:rPr>
            <a:t>an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idea</a:t>
          </a:r>
          <a:r>
            <a:rPr lang="cy-GB" sz="1100" kern="1200" dirty="0">
              <a:latin typeface="Cavolini" panose="03000502040302020204" pitchFamily="66" charset="0"/>
              <a:cs typeface="Cavolini" panose="03000502040302020204" pitchFamily="66" charset="0"/>
            </a:rPr>
            <a:t>. Twm </a:t>
          </a:r>
          <a:r>
            <a:rPr lang="cy-GB" sz="1100" kern="1200" dirty="0" err="1">
              <a:latin typeface="Cavolini" panose="03000502040302020204" pitchFamily="66" charset="0"/>
              <a:cs typeface="Cavolini" panose="03000502040302020204" pitchFamily="66" charset="0"/>
            </a:rPr>
            <a:t>saw</a:t>
          </a:r>
          <a:r>
            <a:rPr lang="cy-GB" sz="1100" kern="1200" dirty="0">
              <a:latin typeface="Cavolini" panose="03000502040302020204" pitchFamily="66" charset="0"/>
              <a:cs typeface="Cavolini" panose="03000502040302020204" pitchFamily="66" charset="0"/>
            </a:rPr>
            <a:t> a </a:t>
          </a:r>
          <a:r>
            <a:rPr lang="cy-GB" sz="1100" kern="1200" dirty="0" err="1">
              <a:latin typeface="Cavolini" panose="03000502040302020204" pitchFamily="66" charset="0"/>
              <a:cs typeface="Cavolini" panose="03000502040302020204" pitchFamily="66" charset="0"/>
            </a:rPr>
            <a:t>perfect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area</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could</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vegetables</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2743199" y="1806222"/>
        <a:ext cx="2641600" cy="903111"/>
      </dsp:txXfrm>
    </dsp:sp>
    <dsp:sp modelId="{C5278BF7-DEF0-FA43-AF5B-3DD719544B92}">
      <dsp:nvSpPr>
        <dsp:cNvPr id="0" name=""/>
        <dsp:cNvSpPr/>
      </dsp:nvSpPr>
      <dsp:spPr>
        <a:xfrm>
          <a:off x="1354666" y="2709333"/>
          <a:ext cx="5418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thought</a:t>
          </a:r>
          <a:r>
            <a:rPr lang="cy-GB" sz="1100" kern="1200" dirty="0">
              <a:latin typeface="Cavolini" panose="03000502040302020204" pitchFamily="66" charset="0"/>
              <a:cs typeface="Cavolini" panose="03000502040302020204" pitchFamily="66" charset="0"/>
            </a:rPr>
            <a:t> of </a:t>
          </a:r>
          <a:r>
            <a:rPr lang="cy-GB" sz="1100" kern="1200" dirty="0" err="1">
              <a:latin typeface="Cavolini" panose="03000502040302020204" pitchFamily="66" charset="0"/>
              <a:cs typeface="Cavolini" panose="03000502040302020204" pitchFamily="66" charset="0"/>
            </a:rPr>
            <a:t>an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idea</a:t>
          </a:r>
          <a:r>
            <a:rPr lang="cy-GB" sz="1100" kern="1200" dirty="0">
              <a:latin typeface="Cavolini" panose="03000502040302020204" pitchFamily="66" charset="0"/>
              <a:cs typeface="Cavolini" panose="03000502040302020204" pitchFamily="66" charset="0"/>
            </a:rPr>
            <a:t>. Twm </a:t>
          </a:r>
          <a:r>
            <a:rPr lang="cy-GB" sz="1100" kern="1200" dirty="0" err="1">
              <a:latin typeface="Cavolini" panose="03000502040302020204" pitchFamily="66" charset="0"/>
              <a:cs typeface="Cavolini" panose="03000502040302020204" pitchFamily="66" charset="0"/>
            </a:rPr>
            <a:t>saw</a:t>
          </a:r>
          <a:r>
            <a:rPr lang="cy-GB" sz="1100" kern="1200" dirty="0">
              <a:latin typeface="Cavolini" panose="03000502040302020204" pitchFamily="66" charset="0"/>
              <a:cs typeface="Cavolini" panose="03000502040302020204" pitchFamily="66" charset="0"/>
            </a:rPr>
            <a:t> a </a:t>
          </a:r>
          <a:r>
            <a:rPr lang="cy-GB" sz="1100" kern="1200" dirty="0" err="1">
              <a:latin typeface="Cavolini" panose="03000502040302020204" pitchFamily="66" charset="0"/>
              <a:cs typeface="Cavolini" panose="03000502040302020204" pitchFamily="66" charset="0"/>
            </a:rPr>
            <a:t>perfect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area</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could</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vegetables</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Twm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2302933" y="2709333"/>
        <a:ext cx="3522133" cy="903111"/>
      </dsp:txXfrm>
    </dsp:sp>
    <dsp:sp modelId="{166C5EF9-2A9E-B04A-9489-4F5C57F6997B}">
      <dsp:nvSpPr>
        <dsp:cNvPr id="0" name=""/>
        <dsp:cNvSpPr/>
      </dsp:nvSpPr>
      <dsp:spPr>
        <a:xfrm>
          <a:off x="677333" y="3612444"/>
          <a:ext cx="6773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thought</a:t>
          </a:r>
          <a:r>
            <a:rPr lang="cy-GB" sz="1100" kern="1200" dirty="0">
              <a:latin typeface="Cavolini" panose="03000502040302020204" pitchFamily="66" charset="0"/>
              <a:cs typeface="Cavolini" panose="03000502040302020204" pitchFamily="66" charset="0"/>
            </a:rPr>
            <a:t> of </a:t>
          </a:r>
          <a:r>
            <a:rPr lang="cy-GB" sz="1100" kern="1200" dirty="0" err="1">
              <a:latin typeface="Cavolini" panose="03000502040302020204" pitchFamily="66" charset="0"/>
              <a:cs typeface="Cavolini" panose="03000502040302020204" pitchFamily="66" charset="0"/>
            </a:rPr>
            <a:t>an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idea</a:t>
          </a:r>
          <a:r>
            <a:rPr lang="cy-GB" sz="1100" kern="1200" dirty="0">
              <a:latin typeface="Cavolini" panose="03000502040302020204" pitchFamily="66" charset="0"/>
              <a:cs typeface="Cavolini" panose="03000502040302020204" pitchFamily="66" charset="0"/>
            </a:rPr>
            <a:t>. Twm </a:t>
          </a:r>
          <a:r>
            <a:rPr lang="cy-GB" sz="1100" kern="1200" dirty="0" err="1">
              <a:latin typeface="Cavolini" panose="03000502040302020204" pitchFamily="66" charset="0"/>
              <a:cs typeface="Cavolini" panose="03000502040302020204" pitchFamily="66" charset="0"/>
            </a:rPr>
            <a:t>saw</a:t>
          </a:r>
          <a:r>
            <a:rPr lang="cy-GB" sz="1100" kern="1200" dirty="0">
              <a:latin typeface="Cavolini" panose="03000502040302020204" pitchFamily="66" charset="0"/>
              <a:cs typeface="Cavolini" panose="03000502040302020204" pitchFamily="66" charset="0"/>
            </a:rPr>
            <a:t> a </a:t>
          </a:r>
          <a:r>
            <a:rPr lang="cy-GB" sz="1100" kern="1200" dirty="0" err="1">
              <a:latin typeface="Cavolini" panose="03000502040302020204" pitchFamily="66" charset="0"/>
              <a:cs typeface="Cavolini" panose="03000502040302020204" pitchFamily="66" charset="0"/>
            </a:rPr>
            <a:t>perfect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area</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could</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vegetables</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Twm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watered</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watched</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a:t>
          </a:r>
          <a:endParaRPr lang="en-GB" sz="1100" kern="1200" dirty="0">
            <a:latin typeface="Cavolini" panose="03000502040302020204" pitchFamily="66" charset="0"/>
            <a:cs typeface="Cavolini" panose="03000502040302020204" pitchFamily="66" charset="0"/>
          </a:endParaRPr>
        </a:p>
      </dsp:txBody>
      <dsp:txXfrm>
        <a:off x="1862666" y="3612444"/>
        <a:ext cx="4402666" cy="903111"/>
      </dsp:txXfrm>
    </dsp:sp>
    <dsp:sp modelId="{A97B52CF-4A4D-EC4F-BDB0-AF7BC651CEB9}">
      <dsp:nvSpPr>
        <dsp:cNvPr id="0" name=""/>
        <dsp:cNvSpPr/>
      </dsp:nvSpPr>
      <dsp:spPr>
        <a:xfrm>
          <a:off x="0" y="4515555"/>
          <a:ext cx="8128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t>
          </a:r>
          <a:r>
            <a:rPr lang="cy-GB" sz="1100" kern="1200" dirty="0" err="1">
              <a:latin typeface="Cavolini" panose="03000502040302020204" pitchFamily="66" charset="0"/>
              <a:cs typeface="Cavolini" panose="03000502040302020204" pitchFamily="66" charset="0"/>
            </a:rPr>
            <a:t>thought</a:t>
          </a:r>
          <a:r>
            <a:rPr lang="cy-GB" sz="1100" kern="1200" dirty="0">
              <a:latin typeface="Cavolini" panose="03000502040302020204" pitchFamily="66" charset="0"/>
              <a:cs typeface="Cavolini" panose="03000502040302020204" pitchFamily="66" charset="0"/>
            </a:rPr>
            <a:t> of </a:t>
          </a:r>
          <a:r>
            <a:rPr lang="cy-GB" sz="1100" kern="1200" dirty="0" err="1">
              <a:latin typeface="Cavolini" panose="03000502040302020204" pitchFamily="66" charset="0"/>
              <a:cs typeface="Cavolini" panose="03000502040302020204" pitchFamily="66" charset="0"/>
            </a:rPr>
            <a:t>an</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idea</a:t>
          </a:r>
          <a:r>
            <a:rPr lang="cy-GB" sz="1100" kern="1200" dirty="0">
              <a:latin typeface="Cavolini" panose="03000502040302020204" pitchFamily="66" charset="0"/>
              <a:cs typeface="Cavolini" panose="03000502040302020204" pitchFamily="66" charset="0"/>
            </a:rPr>
            <a:t>. Twm </a:t>
          </a:r>
          <a:r>
            <a:rPr lang="cy-GB" sz="1100" kern="1200" dirty="0" err="1">
              <a:latin typeface="Cavolini" panose="03000502040302020204" pitchFamily="66" charset="0"/>
              <a:cs typeface="Cavolini" panose="03000502040302020204" pitchFamily="66" charset="0"/>
            </a:rPr>
            <a:t>saw</a:t>
          </a:r>
          <a:r>
            <a:rPr lang="cy-GB" sz="1100" kern="1200" dirty="0">
              <a:latin typeface="Cavolini" panose="03000502040302020204" pitchFamily="66" charset="0"/>
              <a:cs typeface="Cavolini" panose="03000502040302020204" pitchFamily="66" charset="0"/>
            </a:rPr>
            <a:t> a </a:t>
          </a:r>
          <a:r>
            <a:rPr lang="cy-GB" sz="1100" kern="1200" dirty="0" err="1">
              <a:latin typeface="Cavolini" panose="03000502040302020204" pitchFamily="66" charset="0"/>
              <a:cs typeface="Cavolini" panose="03000502040302020204" pitchFamily="66" charset="0"/>
            </a:rPr>
            <a:t>perfect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area</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could</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vegetables</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went</a:t>
          </a:r>
          <a:r>
            <a:rPr lang="cy-GB" sz="1100" kern="1200" dirty="0">
              <a:latin typeface="Cavolini" panose="03000502040302020204" pitchFamily="66" charset="0"/>
              <a:cs typeface="Cavolini" panose="03000502040302020204" pitchFamily="66" charset="0"/>
            </a:rPr>
            <a:t> to the </a:t>
          </a:r>
          <a:r>
            <a:rPr lang="cy-GB" sz="1100" kern="1200" dirty="0" err="1">
              <a:latin typeface="Cavolini" panose="03000502040302020204" pitchFamily="66" charset="0"/>
              <a:cs typeface="Cavolini" panose="03000502040302020204" pitchFamily="66" charset="0"/>
            </a:rPr>
            <a:t>shop</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bought</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vegetable</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dug a </a:t>
          </a:r>
          <a:r>
            <a:rPr lang="cy-GB" sz="1100" kern="1200" dirty="0" err="1">
              <a:latin typeface="Cavolini" panose="03000502040302020204" pitchFamily="66" charset="0"/>
              <a:cs typeface="Cavolini" panose="03000502040302020204" pitchFamily="66" charset="0"/>
            </a:rPr>
            <a:t>hole</a:t>
          </a:r>
          <a:r>
            <a:rPr lang="cy-GB" sz="1100" kern="1200" dirty="0">
              <a:latin typeface="Cavolini" panose="03000502040302020204" pitchFamily="66" charset="0"/>
              <a:cs typeface="Cavolini" panose="03000502040302020204" pitchFamily="66" charset="0"/>
            </a:rPr>
            <a:t>. Twm </a:t>
          </a:r>
          <a:r>
            <a:rPr lang="cy-GB" sz="1100" kern="1200" dirty="0" err="1">
              <a:latin typeface="Cavolini" panose="03000502040302020204" pitchFamily="66" charset="0"/>
              <a:cs typeface="Cavolini" panose="03000502040302020204" pitchFamily="66" charset="0"/>
            </a:rPr>
            <a:t>threw</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in</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I </a:t>
          </a:r>
          <a:r>
            <a:rPr lang="cy-GB" sz="1100" kern="1200" dirty="0" err="1">
              <a:latin typeface="Cavolini" panose="03000502040302020204" pitchFamily="66" charset="0"/>
              <a:cs typeface="Cavolini" panose="03000502040302020204" pitchFamily="66" charset="0"/>
            </a:rPr>
            <a:t>watered</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watched</a:t>
          </a:r>
          <a:r>
            <a:rPr lang="cy-GB" sz="1100" kern="1200" dirty="0">
              <a:latin typeface="Cavolini" panose="03000502040302020204" pitchFamily="66" charset="0"/>
              <a:cs typeface="Cavolini" panose="03000502040302020204" pitchFamily="66" charset="0"/>
            </a:rPr>
            <a:t> the </a:t>
          </a:r>
          <a:r>
            <a:rPr lang="cy-GB" sz="1100" kern="1200" dirty="0" err="1">
              <a:latin typeface="Cavolini" panose="03000502040302020204" pitchFamily="66" charset="0"/>
              <a:cs typeface="Cavolini" panose="03000502040302020204" pitchFamily="66" charset="0"/>
            </a:rPr>
            <a:t>seeds</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grow</a:t>
          </a:r>
          <a:r>
            <a:rPr lang="cy-GB" sz="1100" kern="1200" dirty="0">
              <a:latin typeface="Cavolini" panose="03000502040302020204" pitchFamily="66" charset="0"/>
              <a:cs typeface="Cavolini" panose="03000502040302020204" pitchFamily="66" charset="0"/>
            </a:rPr>
            <a:t>. We </a:t>
          </a:r>
          <a:r>
            <a:rPr lang="cy-GB" sz="1100" kern="1200" dirty="0" err="1">
              <a:latin typeface="Cavolini" panose="03000502040302020204" pitchFamily="66" charset="0"/>
              <a:cs typeface="Cavolini" panose="03000502040302020204" pitchFamily="66" charset="0"/>
            </a:rPr>
            <a:t>watched</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them</a:t>
          </a:r>
          <a:r>
            <a:rPr lang="cy-GB" sz="1100" kern="1200" dirty="0">
              <a:latin typeface="Cavolini" panose="03000502040302020204" pitchFamily="66" charset="0"/>
              <a:cs typeface="Cavolini" panose="03000502040302020204" pitchFamily="66" charset="0"/>
            </a:rPr>
            <a:t> </a:t>
          </a:r>
          <a:r>
            <a:rPr lang="cy-GB" sz="1100" kern="1200" dirty="0" err="1">
              <a:latin typeface="Cavolini" panose="03000502040302020204" pitchFamily="66" charset="0"/>
              <a:cs typeface="Cavolini" panose="03000502040302020204" pitchFamily="66" charset="0"/>
            </a:rPr>
            <a:t>carefully</a:t>
          </a:r>
          <a:r>
            <a:rPr lang="cy-GB" sz="1100" kern="1200" dirty="0">
              <a:latin typeface="Cavolini" panose="03000502040302020204" pitchFamily="66" charset="0"/>
              <a:cs typeface="Cavolini" panose="03000502040302020204" pitchFamily="66" charset="0"/>
            </a:rPr>
            <a:t>.</a:t>
          </a:r>
          <a:endParaRPr lang="en-GB" sz="1100" kern="1200" dirty="0">
            <a:latin typeface="Cavolini" panose="03000502040302020204" pitchFamily="66" charset="0"/>
            <a:cs typeface="Cavolini" panose="03000502040302020204" pitchFamily="66" charset="0"/>
          </a:endParaRPr>
        </a:p>
      </dsp:txBody>
      <dsp:txXfrm>
        <a:off x="1422399" y="4515555"/>
        <a:ext cx="5283200" cy="9031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9F3F5-06FD-564E-B97D-34F9158E071A}">
      <dsp:nvSpPr>
        <dsp:cNvPr id="0" name=""/>
        <dsp:cNvSpPr/>
      </dsp:nvSpPr>
      <dsp:spPr>
        <a:xfrm>
          <a:off x="3386666" y="0"/>
          <a:ext cx="1354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endParaRPr lang="cy-GB" sz="1100" kern="1200" dirty="0">
            <a:latin typeface="Cavolini" panose="03000502040302020204" pitchFamily="66" charset="0"/>
            <a:cs typeface="Cavolini" panose="03000502040302020204" pitchFamily="66" charset="0"/>
          </a:endParaRPr>
        </a:p>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Meddyliais </a:t>
          </a:r>
        </a:p>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i am syniad, </a:t>
          </a:r>
          <a:endParaRPr lang="en-GB" sz="1100" kern="1200" dirty="0">
            <a:latin typeface="Cavolini" panose="03000502040302020204" pitchFamily="66" charset="0"/>
            <a:cs typeface="Cavolini" panose="03000502040302020204" pitchFamily="66" charset="0"/>
          </a:endParaRPr>
        </a:p>
      </dsp:txBody>
      <dsp:txXfrm>
        <a:off x="3386666" y="0"/>
        <a:ext cx="1354666" cy="903111"/>
      </dsp:txXfrm>
    </dsp:sp>
    <dsp:sp modelId="{81DB1F44-359E-3940-B26A-DE130270519D}">
      <dsp:nvSpPr>
        <dsp:cNvPr id="0" name=""/>
        <dsp:cNvSpPr/>
      </dsp:nvSpPr>
      <dsp:spPr>
        <a:xfrm>
          <a:off x="2709333" y="903111"/>
          <a:ext cx="2709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Meddyliais i am syniad, Gwelodd Twm i ardal berffaith, gallwn ni dyfu llysiau.</a:t>
          </a:r>
          <a:endParaRPr lang="en-GB" sz="1100" kern="1200" dirty="0">
            <a:latin typeface="Cavolini" panose="03000502040302020204" pitchFamily="66" charset="0"/>
            <a:cs typeface="Cavolini" panose="03000502040302020204" pitchFamily="66" charset="0"/>
          </a:endParaRPr>
        </a:p>
      </dsp:txBody>
      <dsp:txXfrm>
        <a:off x="3183466" y="903111"/>
        <a:ext cx="1761066" cy="903111"/>
      </dsp:txXfrm>
    </dsp:sp>
    <dsp:sp modelId="{D4CDF462-A34A-CA4F-87F3-D128A838199D}">
      <dsp:nvSpPr>
        <dsp:cNvPr id="0" name=""/>
        <dsp:cNvSpPr/>
      </dsp:nvSpPr>
      <dsp:spPr>
        <a:xfrm>
          <a:off x="2032000" y="1806222"/>
          <a:ext cx="4064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Meddyliais i am syniad, Gwelodd Twm i ardal berffaith, gallwn ni dyfu llysiau. Aethon ni i’r siop. Prynon ni hadau llysiau.</a:t>
          </a:r>
          <a:endParaRPr lang="en-GB" sz="1100" kern="1200" dirty="0">
            <a:latin typeface="Cavolini" panose="03000502040302020204" pitchFamily="66" charset="0"/>
            <a:cs typeface="Cavolini" panose="03000502040302020204" pitchFamily="66" charset="0"/>
          </a:endParaRPr>
        </a:p>
      </dsp:txBody>
      <dsp:txXfrm>
        <a:off x="2743199" y="1806222"/>
        <a:ext cx="2641600" cy="903111"/>
      </dsp:txXfrm>
    </dsp:sp>
    <dsp:sp modelId="{C5278BF7-DEF0-FA43-AF5B-3DD719544B92}">
      <dsp:nvSpPr>
        <dsp:cNvPr id="0" name=""/>
        <dsp:cNvSpPr/>
      </dsp:nvSpPr>
      <dsp:spPr>
        <a:xfrm>
          <a:off x="1354666" y="2709333"/>
          <a:ext cx="5418666"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Meddyliais i am syniad, Gwelodd Twm i ardal berffaith, gallwn ni dyfu llysiau. Aethon ni i’r siop. Prynon ni hadau llysiau. Cloddiais i dwll. Taflodd Twm yr hadau i mewn. </a:t>
          </a:r>
          <a:endParaRPr lang="en-GB" sz="1100" kern="1200" dirty="0">
            <a:latin typeface="Cavolini" panose="03000502040302020204" pitchFamily="66" charset="0"/>
            <a:cs typeface="Cavolini" panose="03000502040302020204" pitchFamily="66" charset="0"/>
          </a:endParaRPr>
        </a:p>
      </dsp:txBody>
      <dsp:txXfrm>
        <a:off x="2302933" y="2709333"/>
        <a:ext cx="3522133" cy="903111"/>
      </dsp:txXfrm>
    </dsp:sp>
    <dsp:sp modelId="{166C5EF9-2A9E-B04A-9489-4F5C57F6997B}">
      <dsp:nvSpPr>
        <dsp:cNvPr id="0" name=""/>
        <dsp:cNvSpPr/>
      </dsp:nvSpPr>
      <dsp:spPr>
        <a:xfrm>
          <a:off x="677333" y="3612444"/>
          <a:ext cx="6773333"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Meddyliais i am syniad, Gwelodd Twm i ardal berffaith, gallwn ni dyfu llysiau. Aethon ni i’r siop. Prynon ni hadau llysiau. Cloddiais i dwll. Taflodd Twm yr hadau i mewn. Dyfriais i'r hadau. Gwylon ni yr hadau’n tyfu. </a:t>
          </a:r>
          <a:endParaRPr lang="en-GB" sz="1100" kern="1200" dirty="0">
            <a:latin typeface="Cavolini" panose="03000502040302020204" pitchFamily="66" charset="0"/>
            <a:cs typeface="Cavolini" panose="03000502040302020204" pitchFamily="66" charset="0"/>
          </a:endParaRPr>
        </a:p>
      </dsp:txBody>
      <dsp:txXfrm>
        <a:off x="1862666" y="3612444"/>
        <a:ext cx="4402666" cy="903111"/>
      </dsp:txXfrm>
    </dsp:sp>
    <dsp:sp modelId="{A97B52CF-4A4D-EC4F-BDB0-AF7BC651CEB9}">
      <dsp:nvSpPr>
        <dsp:cNvPr id="0" name=""/>
        <dsp:cNvSpPr/>
      </dsp:nvSpPr>
      <dsp:spPr>
        <a:xfrm>
          <a:off x="0" y="4515555"/>
          <a:ext cx="8128000" cy="903111"/>
        </a:xfrm>
        <a:prstGeom prst="trapezoid">
          <a:avLst>
            <a:gd name="adj" fmla="val 75000"/>
          </a:avLst>
        </a:prstGeom>
        <a:solidFill>
          <a:schemeClr val="lt1">
            <a:hueOff val="0"/>
            <a:satOff val="0"/>
            <a:lumOff val="0"/>
            <a:alphaOff val="0"/>
          </a:schemeClr>
        </a:solidFill>
        <a:ln w="1905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cy-GB" sz="1100" kern="1200" dirty="0">
              <a:latin typeface="Cavolini" panose="03000502040302020204" pitchFamily="66" charset="0"/>
              <a:cs typeface="Cavolini" panose="03000502040302020204" pitchFamily="66" charset="0"/>
            </a:rPr>
            <a:t>Meddyliais i am syniad, Gwelodd Twm i ardal berffaith, gallwn ni dyfu llysiau. Aethon ni i’r siop. Prynon ni hadau llysiau. Cloddiais i dwll. Taflodd Twm yr hadau i mewn. Dyfriais i'r hadau. Gwylon ni yr hadau’n tyfu. Edrychon ni yn ofalus.</a:t>
          </a:r>
          <a:endParaRPr lang="en-GB" sz="1100" kern="1200" dirty="0">
            <a:latin typeface="Cavolini" panose="03000502040302020204" pitchFamily="66" charset="0"/>
            <a:cs typeface="Cavolini" panose="03000502040302020204" pitchFamily="66" charset="0"/>
          </a:endParaRPr>
        </a:p>
      </dsp:txBody>
      <dsp:txXfrm>
        <a:off x="1422399" y="4515555"/>
        <a:ext cx="5283200" cy="90311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D9DCC7-6F6F-4E4E-870C-9630C13A96C3}" type="datetimeFigureOut">
              <a:rPr lang="en-GB" smtClean="0"/>
              <a:t>09/12/2024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E8DB97-4F98-4B15-B893-0FC1210F9AF8}" type="slidenum">
              <a:rPr lang="en-GB" smtClean="0"/>
              <a:t>‹#›</a:t>
            </a:fld>
            <a:endParaRPr lang="en-GB"/>
          </a:p>
        </p:txBody>
      </p:sp>
    </p:spTree>
    <p:extLst>
      <p:ext uri="{BB962C8B-B14F-4D97-AF65-F5344CB8AC3E}">
        <p14:creationId xmlns:p14="http://schemas.microsoft.com/office/powerpoint/2010/main" val="3222496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E8DB97-4F98-4B15-B893-0FC1210F9AF8}" type="slidenum">
              <a:rPr lang="en-GB" smtClean="0"/>
              <a:t>5</a:t>
            </a:fld>
            <a:endParaRPr lang="en-GB"/>
          </a:p>
        </p:txBody>
      </p:sp>
    </p:spTree>
    <p:extLst>
      <p:ext uri="{BB962C8B-B14F-4D97-AF65-F5344CB8AC3E}">
        <p14:creationId xmlns:p14="http://schemas.microsoft.com/office/powerpoint/2010/main" val="1924190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0C5374-27F6-6E4B-463A-AA405F79BC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33BA7F-3F9C-A6F4-04DC-3FC64B110C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FDADD6-AC59-567E-3A28-9CB11258D86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2F8F40-4099-98CE-46E4-29A8218C70A7}"/>
              </a:ext>
            </a:extLst>
          </p:cNvPr>
          <p:cNvSpPr>
            <a:spLocks noGrp="1"/>
          </p:cNvSpPr>
          <p:nvPr>
            <p:ph type="sldNum" sz="quarter" idx="5"/>
          </p:nvPr>
        </p:nvSpPr>
        <p:spPr/>
        <p:txBody>
          <a:bodyPr/>
          <a:lstStyle/>
          <a:p>
            <a:fld id="{C0E8DB97-4F98-4B15-B893-0FC1210F9AF8}" type="slidenum">
              <a:rPr lang="en-GB" smtClean="0"/>
              <a:t>13</a:t>
            </a:fld>
            <a:endParaRPr lang="en-GB"/>
          </a:p>
        </p:txBody>
      </p:sp>
    </p:spTree>
    <p:extLst>
      <p:ext uri="{BB962C8B-B14F-4D97-AF65-F5344CB8AC3E}">
        <p14:creationId xmlns:p14="http://schemas.microsoft.com/office/powerpoint/2010/main" val="3612819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5B2679-0E88-AC98-4636-2013EFDDB9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B726D4-FC90-DE78-5170-3295BA40DB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025492-93F6-EF63-8561-9C1B4F46F2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6DEE3E7-4667-AD4C-4177-25BF069CA466}"/>
              </a:ext>
            </a:extLst>
          </p:cNvPr>
          <p:cNvSpPr>
            <a:spLocks noGrp="1"/>
          </p:cNvSpPr>
          <p:nvPr>
            <p:ph type="sldNum" sz="quarter" idx="5"/>
          </p:nvPr>
        </p:nvSpPr>
        <p:spPr/>
        <p:txBody>
          <a:bodyPr/>
          <a:lstStyle/>
          <a:p>
            <a:fld id="{C0E8DB97-4F98-4B15-B893-0FC1210F9AF8}" type="slidenum">
              <a:rPr lang="en-GB" smtClean="0"/>
              <a:t>19</a:t>
            </a:fld>
            <a:endParaRPr lang="en-GB"/>
          </a:p>
        </p:txBody>
      </p:sp>
    </p:spTree>
    <p:extLst>
      <p:ext uri="{BB962C8B-B14F-4D97-AF65-F5344CB8AC3E}">
        <p14:creationId xmlns:p14="http://schemas.microsoft.com/office/powerpoint/2010/main" val="513957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3A4F6-5C3A-7239-B27C-7389D00345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2D72DF-F53B-8716-49D5-B46B629DC2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A4CDD5-EB25-ADE3-E4D5-66AF691A276B}"/>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5" name="Footer Placeholder 4">
            <a:extLst>
              <a:ext uri="{FF2B5EF4-FFF2-40B4-BE49-F238E27FC236}">
                <a16:creationId xmlns:a16="http://schemas.microsoft.com/office/drawing/2014/main" id="{2555364B-75C2-E0EE-2986-9A731A329F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554AA-4C8A-335D-05DD-C4A73DC17DAD}"/>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823802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A8A7A-18FE-A789-4838-52BD46AC9B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EB2B1F-ED07-E7DC-D841-C107ED5EE5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946DD3-949F-7BEB-B506-523BA1E7DBA2}"/>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5" name="Footer Placeholder 4">
            <a:extLst>
              <a:ext uri="{FF2B5EF4-FFF2-40B4-BE49-F238E27FC236}">
                <a16:creationId xmlns:a16="http://schemas.microsoft.com/office/drawing/2014/main" id="{39C2B9D4-7652-8B1D-BA58-017425DFC4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55E6A1-4B14-0DB7-A8A2-E15AF25EFB22}"/>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1784113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85E2F-17DC-9C90-9333-8FDDF4C1D0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117275-12EB-1A60-D52F-C7B8BA2DBD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0BC041-D6C0-E83F-FBF2-41BA38610B4E}"/>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5" name="Footer Placeholder 4">
            <a:extLst>
              <a:ext uri="{FF2B5EF4-FFF2-40B4-BE49-F238E27FC236}">
                <a16:creationId xmlns:a16="http://schemas.microsoft.com/office/drawing/2014/main" id="{B3B22780-02DC-221F-63E6-93A1B458AA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403FE2-8977-21DE-E08D-67CC3AC9376E}"/>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614820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369D2-9D05-0499-4376-53740E60F6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3AE5CD-4A0C-25E5-50BB-E709E70EEAC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E8921A-97B1-2F57-CD37-27ACFB0295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291887-D5FB-4B35-1B7A-E2700966CBC9}"/>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6" name="Footer Placeholder 5">
            <a:extLst>
              <a:ext uri="{FF2B5EF4-FFF2-40B4-BE49-F238E27FC236}">
                <a16:creationId xmlns:a16="http://schemas.microsoft.com/office/drawing/2014/main" id="{7B90DE65-0CBB-12A2-5634-D53246D9C7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BD1E5D-5B33-1741-7780-23DB166ECC23}"/>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4191061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C7B46-C5CB-4280-4F0B-02896CF663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A93AA3-2A35-55DA-0113-074C1A1E4F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BF28E2-0997-AE77-B376-00D7C1B204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BD521A-7BF9-399B-8AD7-E011FDE5C5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2DF1F3-7E6D-E4CB-2E9A-2FFFC9D9AB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BAEB92-E78D-AB19-4D80-D087F6E15D91}"/>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8" name="Footer Placeholder 7">
            <a:extLst>
              <a:ext uri="{FF2B5EF4-FFF2-40B4-BE49-F238E27FC236}">
                <a16:creationId xmlns:a16="http://schemas.microsoft.com/office/drawing/2014/main" id="{8C46DE12-4A2F-C817-9E2A-C36107BB4E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1961A7-2A3D-2ABF-C0D4-BC2CAE7091EE}"/>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44166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F06D9-BDBE-CD05-E9A2-BA29BB6C33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B404AF-07F2-9504-398C-A9513B83CCF7}"/>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4" name="Footer Placeholder 3">
            <a:extLst>
              <a:ext uri="{FF2B5EF4-FFF2-40B4-BE49-F238E27FC236}">
                <a16:creationId xmlns:a16="http://schemas.microsoft.com/office/drawing/2014/main" id="{510E2DB0-4A43-2B9D-6D43-1482890F37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CBC1B3-1D63-9014-8E4A-96D01747C155}"/>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2347053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41D188-B190-11FE-D864-E56DC4FFC2BD}"/>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3" name="Footer Placeholder 2">
            <a:extLst>
              <a:ext uri="{FF2B5EF4-FFF2-40B4-BE49-F238E27FC236}">
                <a16:creationId xmlns:a16="http://schemas.microsoft.com/office/drawing/2014/main" id="{ED461361-888A-BAD4-C141-E7EB93F72E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C669C3-6DB3-3CBC-9EEF-B0E379C8E1D9}"/>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119016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769EE-4AA5-54F6-9E3E-48A0F1B656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21B9F4-36F5-011B-354B-E6B55A9406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3E90A3-4479-62E8-8EDD-96E50C0BCD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393321-809C-ED22-C58F-62800D0DDC36}"/>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6" name="Footer Placeholder 5">
            <a:extLst>
              <a:ext uri="{FF2B5EF4-FFF2-40B4-BE49-F238E27FC236}">
                <a16:creationId xmlns:a16="http://schemas.microsoft.com/office/drawing/2014/main" id="{63C0963E-8048-717D-788A-95D654028D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BDFF39-BF1C-3C40-BB31-0B6647816D30}"/>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554727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51C8B-7C8D-FB93-3424-900ED6F4A4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B233EC-9CF6-0253-436F-BCEDBB3800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27DAA3-8E0E-E5E5-1F5D-FE1746A66F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211CAF-42D1-966C-9C7E-0740495C53C0}"/>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6" name="Footer Placeholder 5">
            <a:extLst>
              <a:ext uri="{FF2B5EF4-FFF2-40B4-BE49-F238E27FC236}">
                <a16:creationId xmlns:a16="http://schemas.microsoft.com/office/drawing/2014/main" id="{284F133D-2119-7B42-6000-C7E25F1AC9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AEF19D-CEDA-2E42-FEFF-6CE2ADCDAB18}"/>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3382727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87364-EA92-5B85-076E-A5B952F9AC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737303-02B8-BD4E-681A-CC45A43F64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3C1C5-99D9-5CC1-261E-59BF5E27A482}"/>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5" name="Footer Placeholder 4">
            <a:extLst>
              <a:ext uri="{FF2B5EF4-FFF2-40B4-BE49-F238E27FC236}">
                <a16:creationId xmlns:a16="http://schemas.microsoft.com/office/drawing/2014/main" id="{025C1BDE-6DDA-8B15-96B2-2A5F249845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31399-A90D-0F07-331A-84A173C96AC4}"/>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3848843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78F95D-7196-4E43-09F9-424F57068CC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B82E49-B256-FB80-A82E-7733B913F7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551DFA-F54D-C1DD-D0A2-BB7E1D5BF34F}"/>
              </a:ext>
            </a:extLst>
          </p:cNvPr>
          <p:cNvSpPr>
            <a:spLocks noGrp="1"/>
          </p:cNvSpPr>
          <p:nvPr>
            <p:ph type="dt" sz="half" idx="10"/>
          </p:nvPr>
        </p:nvSpPr>
        <p:spPr/>
        <p:txBody>
          <a:bodyPr/>
          <a:lstStyle/>
          <a:p>
            <a:fld id="{D8C1AB4E-D6B2-42CE-9FB2-7546A2D553F1}" type="datetimeFigureOut">
              <a:rPr lang="en-GB" smtClean="0"/>
              <a:t>09/12/2024</a:t>
            </a:fld>
            <a:endParaRPr lang="en-GB"/>
          </a:p>
        </p:txBody>
      </p:sp>
      <p:sp>
        <p:nvSpPr>
          <p:cNvPr id="5" name="Footer Placeholder 4">
            <a:extLst>
              <a:ext uri="{FF2B5EF4-FFF2-40B4-BE49-F238E27FC236}">
                <a16:creationId xmlns:a16="http://schemas.microsoft.com/office/drawing/2014/main" id="{CF81A3AD-257B-4484-66EA-AEDA19F154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5CFC55-D278-4802-D28F-C870277B5DD0}"/>
              </a:ext>
            </a:extLst>
          </p:cNvPr>
          <p:cNvSpPr>
            <a:spLocks noGrp="1"/>
          </p:cNvSpPr>
          <p:nvPr>
            <p:ph type="sldNum" sz="quarter" idx="12"/>
          </p:nvPr>
        </p:nvSpPr>
        <p:spPr/>
        <p:txBody>
          <a:bodyPr/>
          <a:lstStyle/>
          <a:p>
            <a:fld id="{5ED180D7-4656-4A86-95E4-B099F0E5A9F0}" type="slidenum">
              <a:rPr lang="en-GB" smtClean="0"/>
              <a:t>‹#›</a:t>
            </a:fld>
            <a:endParaRPr lang="en-GB"/>
          </a:p>
        </p:txBody>
      </p:sp>
    </p:spTree>
    <p:extLst>
      <p:ext uri="{BB962C8B-B14F-4D97-AF65-F5344CB8AC3E}">
        <p14:creationId xmlns:p14="http://schemas.microsoft.com/office/powerpoint/2010/main" val="1606240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4D635C-EA8C-9FDF-37A4-B325EF45C6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50B293-E8F5-3599-03A9-45AD342711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7460CB-D0B4-FCE7-DB08-9D11A3C63E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C1AB4E-D6B2-42CE-9FB2-7546A2D553F1}" type="datetimeFigureOut">
              <a:rPr lang="en-GB" smtClean="0"/>
              <a:t>09/12/2024</a:t>
            </a:fld>
            <a:endParaRPr lang="en-GB"/>
          </a:p>
        </p:txBody>
      </p:sp>
      <p:sp>
        <p:nvSpPr>
          <p:cNvPr id="5" name="Footer Placeholder 4">
            <a:extLst>
              <a:ext uri="{FF2B5EF4-FFF2-40B4-BE49-F238E27FC236}">
                <a16:creationId xmlns:a16="http://schemas.microsoft.com/office/drawing/2014/main" id="{1C692A10-7DC8-2B67-1C6B-5DF60775C4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F6C5E1-0989-97AA-1DAD-BAF20FAC0E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ED180D7-4656-4A86-95E4-B099F0E5A9F0}" type="slidenum">
              <a:rPr lang="en-GB" smtClean="0"/>
              <a:t>‹#›</a:t>
            </a:fld>
            <a:endParaRPr lang="en-GB"/>
          </a:p>
        </p:txBody>
      </p:sp>
    </p:spTree>
    <p:extLst>
      <p:ext uri="{BB962C8B-B14F-4D97-AF65-F5344CB8AC3E}">
        <p14:creationId xmlns:p14="http://schemas.microsoft.com/office/powerpoint/2010/main" val="1647695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6.xml.rels><?xml version="1.0" encoding="UTF-8" standalone="yes"?>
<Relationships xmlns="http://schemas.openxmlformats.org/package/2006/relationships"><Relationship Id="rId8" Type="http://schemas.openxmlformats.org/officeDocument/2006/relationships/audio" Target="../media/media4.m4a"/><Relationship Id="rId3" Type="http://schemas.microsoft.com/office/2007/relationships/media" Target="../media/media2.m4a"/><Relationship Id="rId7" Type="http://schemas.microsoft.com/office/2007/relationships/media" Target="../media/media4.m4a"/><Relationship Id="rId12" Type="http://schemas.openxmlformats.org/officeDocument/2006/relationships/image" Target="../media/image1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slideLayout" Target="../slideLayouts/slideLayout2.xml"/><Relationship Id="rId5" Type="http://schemas.microsoft.com/office/2007/relationships/media" Target="../media/media3.m4a"/><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s>
</file>

<file path=ppt/slides/_rels/slide17.xml.rels><?xml version="1.0" encoding="UTF-8" standalone="yes"?>
<Relationships xmlns="http://schemas.openxmlformats.org/package/2006/relationships"><Relationship Id="rId8" Type="http://schemas.openxmlformats.org/officeDocument/2006/relationships/audio" Target="../media/media9.m4a"/><Relationship Id="rId3" Type="http://schemas.microsoft.com/office/2007/relationships/media" Target="../media/media7.m4a"/><Relationship Id="rId7" Type="http://schemas.microsoft.com/office/2007/relationships/media" Target="../media/media9.m4a"/><Relationship Id="rId12" Type="http://schemas.openxmlformats.org/officeDocument/2006/relationships/image" Target="../media/image1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11" Type="http://schemas.openxmlformats.org/officeDocument/2006/relationships/slideLayout" Target="../slideLayouts/slideLayout2.xml"/><Relationship Id="rId5" Type="http://schemas.microsoft.com/office/2007/relationships/media" Target="../media/media8.m4a"/><Relationship Id="rId10" Type="http://schemas.openxmlformats.org/officeDocument/2006/relationships/audio" Target="../media/media10.m4a"/><Relationship Id="rId4" Type="http://schemas.openxmlformats.org/officeDocument/2006/relationships/audio" Target="../media/media7.m4a"/><Relationship Id="rId9" Type="http://schemas.microsoft.com/office/2007/relationships/media" Target="../media/media10.m4a"/></Relationships>
</file>

<file path=ppt/slides/_rels/slide18.xml.rels><?xml version="1.0" encoding="UTF-8" standalone="yes"?>
<Relationships xmlns="http://schemas.openxmlformats.org/package/2006/relationships"><Relationship Id="rId8" Type="http://schemas.openxmlformats.org/officeDocument/2006/relationships/audio" Target="../media/media14.m4a"/><Relationship Id="rId13" Type="http://schemas.microsoft.com/office/2007/relationships/media" Target="../media/media17.m4a"/><Relationship Id="rId18" Type="http://schemas.openxmlformats.org/officeDocument/2006/relationships/image" Target="../media/image12.png"/><Relationship Id="rId3" Type="http://schemas.microsoft.com/office/2007/relationships/media" Target="../media/media12.m4a"/><Relationship Id="rId7" Type="http://schemas.microsoft.com/office/2007/relationships/media" Target="../media/media14.m4a"/><Relationship Id="rId12" Type="http://schemas.openxmlformats.org/officeDocument/2006/relationships/audio" Target="../media/media16.m4a"/><Relationship Id="rId17" Type="http://schemas.openxmlformats.org/officeDocument/2006/relationships/slideLayout" Target="../slideLayouts/slideLayout2.xml"/><Relationship Id="rId2" Type="http://schemas.openxmlformats.org/officeDocument/2006/relationships/audio" Target="../media/media11.m4a"/><Relationship Id="rId16" Type="http://schemas.openxmlformats.org/officeDocument/2006/relationships/audio" Target="../media/media18.m4a"/><Relationship Id="rId1" Type="http://schemas.microsoft.com/office/2007/relationships/media" Target="../media/media11.m4a"/><Relationship Id="rId6" Type="http://schemas.openxmlformats.org/officeDocument/2006/relationships/audio" Target="../media/media13.m4a"/><Relationship Id="rId11" Type="http://schemas.microsoft.com/office/2007/relationships/media" Target="../media/media16.m4a"/><Relationship Id="rId5" Type="http://schemas.microsoft.com/office/2007/relationships/media" Target="../media/media13.m4a"/><Relationship Id="rId15" Type="http://schemas.microsoft.com/office/2007/relationships/media" Target="../media/media18.m4a"/><Relationship Id="rId10" Type="http://schemas.openxmlformats.org/officeDocument/2006/relationships/audio" Target="../media/media15.m4a"/><Relationship Id="rId4" Type="http://schemas.openxmlformats.org/officeDocument/2006/relationships/audio" Target="../media/media12.m4a"/><Relationship Id="rId9" Type="http://schemas.microsoft.com/office/2007/relationships/media" Target="../media/media15.m4a"/><Relationship Id="rId14" Type="http://schemas.openxmlformats.org/officeDocument/2006/relationships/audio" Target="../media/media17.m4a"/></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75,600+ Gardening Background Stock Illustrations, Royalty ...">
            <a:extLst>
              <a:ext uri="{FF2B5EF4-FFF2-40B4-BE49-F238E27FC236}">
                <a16:creationId xmlns:a16="http://schemas.microsoft.com/office/drawing/2014/main" id="{A6E51D77-1C5F-5B50-0D52-389868F4678A}"/>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t="15709" r="-1" b="-1"/>
          <a:stretch/>
        </p:blipFill>
        <p:spPr bwMode="auto">
          <a:xfrm>
            <a:off x="0" y="10"/>
            <a:ext cx="1218893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2CCF6FD-0E13-F3D5-B091-3C6EC621C768}"/>
              </a:ext>
            </a:extLst>
          </p:cNvPr>
          <p:cNvSpPr>
            <a:spLocks noGrp="1"/>
          </p:cNvSpPr>
          <p:nvPr>
            <p:ph type="ctrTitle"/>
          </p:nvPr>
        </p:nvSpPr>
        <p:spPr>
          <a:xfrm>
            <a:off x="1527048" y="1124712"/>
            <a:ext cx="9144000" cy="3063240"/>
          </a:xfrm>
        </p:spPr>
        <p:txBody>
          <a:bodyPr>
            <a:normAutofit fontScale="90000"/>
          </a:bodyPr>
          <a:lstStyle/>
          <a:p>
            <a:r>
              <a:rPr lang="en-GB" sz="6600" dirty="0">
                <a:solidFill>
                  <a:schemeClr val="bg1"/>
                </a:solidFill>
              </a:rPr>
              <a:t>Thema: </a:t>
            </a:r>
            <a:r>
              <a:rPr lang="en-GB" sz="6600" dirty="0" err="1">
                <a:solidFill>
                  <a:schemeClr val="bg1"/>
                </a:solidFill>
              </a:rPr>
              <a:t>Garddio</a:t>
            </a:r>
            <a:br>
              <a:rPr lang="en-GB" sz="6600" dirty="0">
                <a:solidFill>
                  <a:schemeClr val="bg1"/>
                </a:solidFill>
              </a:rPr>
            </a:br>
            <a:br>
              <a:rPr lang="en-GB" sz="6600" dirty="0">
                <a:solidFill>
                  <a:schemeClr val="bg1"/>
                </a:solidFill>
              </a:rPr>
            </a:br>
            <a:br>
              <a:rPr lang="en-GB" sz="6600" dirty="0">
                <a:solidFill>
                  <a:schemeClr val="bg1"/>
                </a:solidFill>
              </a:rPr>
            </a:br>
            <a:endParaRPr lang="en-GB" sz="6600" dirty="0">
              <a:solidFill>
                <a:schemeClr val="bg1"/>
              </a:solidFill>
            </a:endParaRPr>
          </a:p>
        </p:txBody>
      </p:sp>
      <p:sp>
        <p:nvSpPr>
          <p:cNvPr id="3" name="Subtitle 2">
            <a:extLst>
              <a:ext uri="{FF2B5EF4-FFF2-40B4-BE49-F238E27FC236}">
                <a16:creationId xmlns:a16="http://schemas.microsoft.com/office/drawing/2014/main" id="{CACAFD73-5007-E2D7-8752-2E02FE8D40BE}"/>
              </a:ext>
            </a:extLst>
          </p:cNvPr>
          <p:cNvSpPr>
            <a:spLocks noGrp="1"/>
          </p:cNvSpPr>
          <p:nvPr>
            <p:ph type="subTitle" idx="1"/>
          </p:nvPr>
        </p:nvSpPr>
        <p:spPr>
          <a:xfrm>
            <a:off x="1527048" y="5140998"/>
            <a:ext cx="9144000" cy="1227520"/>
          </a:xfrm>
        </p:spPr>
        <p:txBody>
          <a:bodyPr>
            <a:normAutofit/>
          </a:bodyPr>
          <a:lstStyle/>
          <a:p>
            <a:r>
              <a:rPr lang="en-GB" dirty="0">
                <a:solidFill>
                  <a:schemeClr val="bg1"/>
                </a:solidFill>
              </a:rPr>
              <a:t>Gan Sarah Walters</a:t>
            </a:r>
          </a:p>
          <a:p>
            <a:r>
              <a:rPr lang="en-GB" dirty="0">
                <a:solidFill>
                  <a:schemeClr val="bg1"/>
                </a:solidFill>
              </a:rPr>
              <a:t>Ysgol Bro Banw yn </a:t>
            </a:r>
            <a:r>
              <a:rPr lang="en-GB" dirty="0" err="1">
                <a:solidFill>
                  <a:schemeClr val="bg1"/>
                </a:solidFill>
              </a:rPr>
              <a:t>Rhydaman</a:t>
            </a:r>
            <a:endParaRPr lang="en-GB" dirty="0">
              <a:solidFill>
                <a:schemeClr val="bg1"/>
              </a:solidFill>
            </a:endParaRPr>
          </a:p>
        </p:txBody>
      </p:sp>
      <p:sp>
        <p:nvSpPr>
          <p:cNvPr id="7177"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6974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14699D3-81E5-35DE-B2FB-1E573BBEDAB3}"/>
              </a:ext>
            </a:extLst>
          </p:cNvPr>
          <p:cNvSpPr/>
          <p:nvPr/>
        </p:nvSpPr>
        <p:spPr>
          <a:xfrm>
            <a:off x="172528" y="120770"/>
            <a:ext cx="3933646" cy="3308230"/>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u="sng" dirty="0">
                <a:solidFill>
                  <a:schemeClr val="tx1"/>
                </a:solidFill>
                <a:latin typeface="Cavolini" panose="03000502040302020204" pitchFamily="66" charset="0"/>
                <a:cs typeface="Cavolini" panose="03000502040302020204" pitchFamily="66" charset="0"/>
              </a:rPr>
              <a:t>Y </a:t>
            </a:r>
            <a:r>
              <a:rPr lang="en-GB" sz="1200" b="1" u="sng" dirty="0" err="1">
                <a:solidFill>
                  <a:schemeClr val="tx1"/>
                </a:solidFill>
                <a:latin typeface="Cavolini" panose="03000502040302020204" pitchFamily="66" charset="0"/>
                <a:cs typeface="Cavolini" panose="03000502040302020204" pitchFamily="66" charset="0"/>
              </a:rPr>
              <a:t>Celfyddydau</a:t>
            </a:r>
            <a:r>
              <a:rPr lang="en-GB" sz="1200" b="1" u="sng" dirty="0">
                <a:solidFill>
                  <a:schemeClr val="tx1"/>
                </a:solidFill>
                <a:latin typeface="Cavolini" panose="03000502040302020204" pitchFamily="66" charset="0"/>
                <a:cs typeface="Cavolini" panose="03000502040302020204" pitchFamily="66" charset="0"/>
              </a:rPr>
              <a:t> </a:t>
            </a:r>
            <a:r>
              <a:rPr lang="en-GB" sz="1200" b="1" u="sng" dirty="0" err="1">
                <a:solidFill>
                  <a:schemeClr val="tx1"/>
                </a:solidFill>
                <a:latin typeface="Cavolini" panose="03000502040302020204" pitchFamily="66" charset="0"/>
                <a:cs typeface="Cavolini" panose="03000502040302020204" pitchFamily="66" charset="0"/>
              </a:rPr>
              <a:t>Mynegannol</a:t>
            </a:r>
            <a:endParaRPr lang="en-GB" sz="1200" b="1" u="sng" dirty="0">
              <a:solidFill>
                <a:schemeClr val="tx1"/>
              </a:solidFill>
              <a:latin typeface="Cavolini" panose="03000502040302020204" pitchFamily="66" charset="0"/>
              <a:cs typeface="Cavolini" panose="03000502040302020204" pitchFamily="66" charset="0"/>
            </a:endParaRPr>
          </a:p>
          <a:p>
            <a:pPr algn="ctr"/>
            <a:endParaRPr lang="en-GB" sz="1200" b="1" u="sng" dirty="0">
              <a:solidFill>
                <a:schemeClr val="tx1"/>
              </a:solidFill>
              <a:latin typeface="Cavolini" panose="03000502040302020204" pitchFamily="66" charset="0"/>
              <a:cs typeface="Cavolini" panose="03000502040302020204" pitchFamily="66" charset="0"/>
            </a:endParaRPr>
          </a:p>
          <a:p>
            <a:r>
              <a:rPr lang="en-GB" sz="1200" b="1" dirty="0">
                <a:solidFill>
                  <a:schemeClr val="tx1"/>
                </a:solidFill>
                <a:latin typeface="Cavolini" panose="03000502040302020204" pitchFamily="66" charset="0"/>
                <a:cs typeface="Cavolini" panose="03000502040302020204" pitchFamily="66" charset="0"/>
              </a:rPr>
              <a:t>Thema: </a:t>
            </a:r>
            <a:r>
              <a:rPr lang="en-GB" sz="1200" dirty="0" err="1">
                <a:solidFill>
                  <a:schemeClr val="tx1"/>
                </a:solidFill>
                <a:latin typeface="Cavolini" panose="03000502040302020204" pitchFamily="66" charset="0"/>
                <a:cs typeface="Cavolini" panose="03000502040302020204" pitchFamily="66" charset="0"/>
              </a:rPr>
              <a:t>Garddio</a:t>
            </a:r>
            <a:endParaRPr lang="en-GB" sz="1200" dirty="0">
              <a:solidFill>
                <a:schemeClr val="tx1"/>
              </a:solidFill>
              <a:latin typeface="Cavolini" panose="03000502040302020204" pitchFamily="66" charset="0"/>
              <a:cs typeface="Cavolini" panose="03000502040302020204" pitchFamily="66" charset="0"/>
            </a:endParaRPr>
          </a:p>
          <a:p>
            <a:endParaRPr lang="en-GB" sz="1200" b="1" dirty="0">
              <a:solidFill>
                <a:schemeClr val="tx1"/>
              </a:solidFill>
              <a:latin typeface="Cavolini" panose="03000502040302020204" pitchFamily="66" charset="0"/>
              <a:cs typeface="Cavolini" panose="03000502040302020204" pitchFamily="66" charset="0"/>
            </a:endParaRPr>
          </a:p>
          <a:p>
            <a:r>
              <a:rPr lang="en-GB" sz="1200" b="1" dirty="0">
                <a:solidFill>
                  <a:schemeClr val="tx1"/>
                </a:solidFill>
                <a:latin typeface="Cavolini" panose="03000502040302020204" pitchFamily="66" charset="0"/>
                <a:cs typeface="Cavolini" panose="03000502040302020204" pitchFamily="66" charset="0"/>
              </a:rPr>
              <a:t>Ffocws Iaith: </a:t>
            </a:r>
            <a:r>
              <a:rPr lang="en-GB" sz="1200" dirty="0">
                <a:solidFill>
                  <a:schemeClr val="tx1"/>
                </a:solidFill>
                <a:latin typeface="Cavolini" panose="03000502040302020204" pitchFamily="66" charset="0"/>
                <a:cs typeface="Cavolini" panose="03000502040302020204" pitchFamily="66" charset="0"/>
              </a:rPr>
              <a:t>‘</a:t>
            </a:r>
            <a:r>
              <a:rPr lang="en-GB" sz="1200" dirty="0" err="1">
                <a:solidFill>
                  <a:schemeClr val="tx1"/>
                </a:solidFill>
                <a:latin typeface="Cavolini" panose="03000502040302020204" pitchFamily="66" charset="0"/>
                <a:cs typeface="Cavolini" panose="03000502040302020204" pitchFamily="66" charset="0"/>
              </a:rPr>
              <a:t>wch</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gorchmynion</a:t>
            </a:r>
            <a:r>
              <a:rPr lang="en-GB" sz="1200" dirty="0">
                <a:solidFill>
                  <a:schemeClr val="tx1"/>
                </a:solidFill>
                <a:latin typeface="Cavolini" panose="03000502040302020204" pitchFamily="66" charset="0"/>
                <a:cs typeface="Cavolini" panose="03000502040302020204" pitchFamily="66" charset="0"/>
              </a:rPr>
              <a:t>. </a:t>
            </a:r>
          </a:p>
          <a:p>
            <a:endParaRPr lang="en-GB" sz="1200" b="1" dirty="0">
              <a:solidFill>
                <a:schemeClr val="tx1"/>
              </a:solidFill>
              <a:latin typeface="Cavolini" panose="03000502040302020204" pitchFamily="66" charset="0"/>
              <a:cs typeface="Cavolini" panose="03000502040302020204" pitchFamily="66" charset="0"/>
            </a:endParaRPr>
          </a:p>
          <a:p>
            <a:r>
              <a:rPr lang="en-GB" sz="1200" b="1" dirty="0" err="1">
                <a:solidFill>
                  <a:schemeClr val="tx1"/>
                </a:solidFill>
                <a:latin typeface="Cavolini" panose="03000502040302020204" pitchFamily="66" charset="0"/>
                <a:cs typeface="Cavolini" panose="03000502040302020204" pitchFamily="66" charset="0"/>
              </a:rPr>
              <a:t>Patrwm</a:t>
            </a:r>
            <a:r>
              <a:rPr lang="en-GB" sz="1200" b="1" dirty="0">
                <a:solidFill>
                  <a:schemeClr val="tx1"/>
                </a:solidFill>
                <a:latin typeface="Cavolini" panose="03000502040302020204" pitchFamily="66" charset="0"/>
                <a:cs typeface="Cavolini" panose="03000502040302020204" pitchFamily="66" charset="0"/>
              </a:rPr>
              <a:t> / </a:t>
            </a:r>
            <a:r>
              <a:rPr lang="en-GB" sz="1200" b="1" dirty="0" err="1">
                <a:solidFill>
                  <a:schemeClr val="tx1"/>
                </a:solidFill>
                <a:latin typeface="Cavolini" panose="03000502040302020204" pitchFamily="66" charset="0"/>
                <a:cs typeface="Cavolini" panose="03000502040302020204" pitchFamily="66" charset="0"/>
              </a:rPr>
              <a:t>Patrymau</a:t>
            </a:r>
            <a:r>
              <a:rPr lang="en-GB" sz="1200" b="1" dirty="0">
                <a:solidFill>
                  <a:schemeClr val="tx1"/>
                </a:solidFill>
                <a:latin typeface="Cavolini" panose="03000502040302020204" pitchFamily="66" charset="0"/>
                <a:cs typeface="Cavolini" panose="03000502040302020204" pitchFamily="66" charset="0"/>
              </a:rPr>
              <a:t>: </a:t>
            </a:r>
            <a:r>
              <a:rPr lang="en-GB" sz="1200" dirty="0">
                <a:solidFill>
                  <a:schemeClr val="tx1"/>
                </a:solidFill>
                <a:latin typeface="Cavolini" panose="03000502040302020204" pitchFamily="66" charset="0"/>
                <a:cs typeface="Cavolini" panose="03000502040302020204" pitchFamily="66" charset="0"/>
              </a:rPr>
              <a:t>_</a:t>
            </a:r>
            <a:r>
              <a:rPr lang="en-GB" sz="1200" dirty="0" err="1">
                <a:solidFill>
                  <a:schemeClr val="tx1"/>
                </a:solidFill>
                <a:latin typeface="Cavolini" panose="03000502040302020204" pitchFamily="66" charset="0"/>
                <a:cs typeface="Cavolini" panose="03000502040302020204" pitchFamily="66" charset="0"/>
              </a:rPr>
              <a:t>wch</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e.e.</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neidi</a:t>
            </a:r>
            <a:r>
              <a:rPr lang="en-GB" sz="1200" b="1" dirty="0" err="1">
                <a:solidFill>
                  <a:schemeClr val="tx1"/>
                </a:solidFill>
                <a:latin typeface="Cavolini" panose="03000502040302020204" pitchFamily="66" charset="0"/>
                <a:cs typeface="Cavolini" panose="03000502040302020204" pitchFamily="66" charset="0"/>
              </a:rPr>
              <a:t>wch</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rhed</a:t>
            </a:r>
            <a:r>
              <a:rPr lang="en-GB" sz="1200" b="1" dirty="0" err="1">
                <a:solidFill>
                  <a:schemeClr val="tx1"/>
                </a:solidFill>
                <a:latin typeface="Cavolini" panose="03000502040302020204" pitchFamily="66" charset="0"/>
                <a:cs typeface="Cavolini" panose="03000502040302020204" pitchFamily="66" charset="0"/>
              </a:rPr>
              <a:t>wch</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symud</a:t>
            </a:r>
            <a:r>
              <a:rPr lang="en-GB" sz="1200" b="1" dirty="0" err="1">
                <a:solidFill>
                  <a:schemeClr val="tx1"/>
                </a:solidFill>
                <a:latin typeface="Cavolini" panose="03000502040302020204" pitchFamily="66" charset="0"/>
                <a:cs typeface="Cavolini" panose="03000502040302020204" pitchFamily="66" charset="0"/>
              </a:rPr>
              <a:t>wch</a:t>
            </a:r>
            <a:endParaRPr lang="en-GB" sz="1200" b="1" dirty="0">
              <a:solidFill>
                <a:schemeClr val="tx1"/>
              </a:solidFill>
              <a:latin typeface="Cavolini" panose="03000502040302020204" pitchFamily="66" charset="0"/>
              <a:cs typeface="Cavolini" panose="03000502040302020204" pitchFamily="66" charset="0"/>
            </a:endParaRPr>
          </a:p>
          <a:p>
            <a:endParaRPr lang="en-GB" sz="1200" dirty="0">
              <a:solidFill>
                <a:schemeClr val="tx1"/>
              </a:solidFill>
              <a:latin typeface="Cavolini" panose="03000502040302020204" pitchFamily="66" charset="0"/>
              <a:cs typeface="Cavolini" panose="03000502040302020204" pitchFamily="66" charset="0"/>
            </a:endParaRPr>
          </a:p>
          <a:p>
            <a:r>
              <a:rPr lang="en-GB" sz="1200" b="1" dirty="0" err="1">
                <a:solidFill>
                  <a:schemeClr val="tx1"/>
                </a:solidFill>
                <a:latin typeface="Cavolini" panose="03000502040302020204" pitchFamily="66" charset="0"/>
                <a:cs typeface="Cavolini" panose="03000502040302020204" pitchFamily="66" charset="0"/>
              </a:rPr>
              <a:t>Geirfa</a:t>
            </a:r>
            <a:r>
              <a:rPr lang="en-GB" sz="1200" b="1"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brawdeggau</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gyda</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gorchmynion</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e.e.</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neidwch</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fel</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ceiliog</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rhedyn</a:t>
            </a:r>
            <a:r>
              <a:rPr lang="en-GB" sz="1200" dirty="0">
                <a:solidFill>
                  <a:schemeClr val="tx1"/>
                </a:solidFill>
                <a:latin typeface="Cavolini" panose="03000502040302020204" pitchFamily="66" charset="0"/>
                <a:cs typeface="Cavolini" panose="03000502040302020204" pitchFamily="66" charset="0"/>
              </a:rPr>
              <a:t>.’</a:t>
            </a:r>
          </a:p>
          <a:p>
            <a:endParaRPr lang="en-GB" sz="1200" dirty="0">
              <a:solidFill>
                <a:schemeClr val="tx1"/>
              </a:solidFill>
              <a:latin typeface="Cavolini" panose="03000502040302020204" pitchFamily="66" charset="0"/>
              <a:cs typeface="Cavolini" panose="03000502040302020204" pitchFamily="66" charset="0"/>
            </a:endParaRPr>
          </a:p>
          <a:p>
            <a:r>
              <a:rPr lang="en-GB" sz="1200" b="1" dirty="0">
                <a:solidFill>
                  <a:schemeClr val="tx1"/>
                </a:solidFill>
                <a:latin typeface="Cavolini" panose="03000502040302020204" pitchFamily="66" charset="0"/>
                <a:cs typeface="Cavolini" panose="03000502040302020204" pitchFamily="66" charset="0"/>
              </a:rPr>
              <a:t>Gweithgareddau: </a:t>
            </a:r>
            <a:r>
              <a:rPr lang="en-GB" sz="1200" dirty="0" err="1">
                <a:solidFill>
                  <a:schemeClr val="tx1"/>
                </a:solidFill>
                <a:latin typeface="Cavolini" panose="03000502040302020204" pitchFamily="66" charset="0"/>
                <a:cs typeface="Cavolini" panose="03000502040302020204" pitchFamily="66" charset="0"/>
              </a:rPr>
              <a:t>Bydd</a:t>
            </a:r>
            <a:r>
              <a:rPr lang="en-GB" sz="1200" dirty="0">
                <a:solidFill>
                  <a:schemeClr val="tx1"/>
                </a:solidFill>
                <a:latin typeface="Cavolini" panose="03000502040302020204" pitchFamily="66" charset="0"/>
                <a:cs typeface="Cavolini" panose="03000502040302020204" pitchFamily="66" charset="0"/>
              </a:rPr>
              <a:t> yr </a:t>
            </a:r>
            <a:r>
              <a:rPr lang="en-GB" sz="1200" dirty="0" err="1">
                <a:solidFill>
                  <a:schemeClr val="tx1"/>
                </a:solidFill>
                <a:latin typeface="Cavolini" panose="03000502040302020204" pitchFamily="66" charset="0"/>
                <a:cs typeface="Cavolini" panose="03000502040302020204" pitchFamily="66" charset="0"/>
              </a:rPr>
              <a:t>athrawes</a:t>
            </a:r>
            <a:r>
              <a:rPr lang="en-GB" sz="1200" dirty="0">
                <a:solidFill>
                  <a:schemeClr val="tx1"/>
                </a:solidFill>
                <a:latin typeface="Cavolini" panose="03000502040302020204" pitchFamily="66" charset="0"/>
                <a:cs typeface="Cavolini" panose="03000502040302020204" pitchFamily="66" charset="0"/>
              </a:rPr>
              <a:t> / </a:t>
            </a:r>
            <a:r>
              <a:rPr lang="en-GB" sz="1200" dirty="0" err="1">
                <a:solidFill>
                  <a:schemeClr val="tx1"/>
                </a:solidFill>
                <a:latin typeface="Cavolini" panose="03000502040302020204" pitchFamily="66" charset="0"/>
                <a:cs typeface="Cavolini" panose="03000502040302020204" pitchFamily="66" charset="0"/>
              </a:rPr>
              <a:t>athro</a:t>
            </a:r>
            <a:r>
              <a:rPr lang="en-GB" sz="1200" dirty="0">
                <a:solidFill>
                  <a:schemeClr val="tx1"/>
                </a:solidFill>
                <a:latin typeface="Cavolini" panose="03000502040302020204" pitchFamily="66" charset="0"/>
                <a:cs typeface="Cavolini" panose="03000502040302020204" pitchFamily="66" charset="0"/>
              </a:rPr>
              <a:t> yn </a:t>
            </a:r>
            <a:r>
              <a:rPr lang="en-GB" sz="1200" dirty="0" err="1">
                <a:solidFill>
                  <a:schemeClr val="tx1"/>
                </a:solidFill>
                <a:latin typeface="Cavolini" panose="03000502040302020204" pitchFamily="66" charset="0"/>
                <a:cs typeface="Cavolini" panose="03000502040302020204" pitchFamily="66" charset="0"/>
              </a:rPr>
              <a:t>dweud</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gorchmynion</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e.e.</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symud</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fel</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gwenyn</a:t>
            </a:r>
            <a:r>
              <a:rPr lang="en-GB" sz="1200" dirty="0">
                <a:solidFill>
                  <a:schemeClr val="tx1"/>
                </a:solidFill>
                <a:latin typeface="Cavolini" panose="03000502040302020204" pitchFamily="66" charset="0"/>
                <a:cs typeface="Cavolini" panose="03000502040302020204" pitchFamily="66" charset="0"/>
              </a:rPr>
              <a:t>” a </a:t>
            </a:r>
            <a:r>
              <a:rPr lang="en-GB" sz="1200" dirty="0" err="1">
                <a:solidFill>
                  <a:schemeClr val="tx1"/>
                </a:solidFill>
                <a:latin typeface="Cavolini" panose="03000502040302020204" pitchFamily="66" charset="0"/>
                <a:cs typeface="Cavolini" panose="03000502040302020204" pitchFamily="66" charset="0"/>
              </a:rPr>
              <a:t>bydd</a:t>
            </a:r>
            <a:r>
              <a:rPr lang="en-GB" sz="1200" dirty="0">
                <a:solidFill>
                  <a:schemeClr val="tx1"/>
                </a:solidFill>
                <a:latin typeface="Cavolini" panose="03000502040302020204" pitchFamily="66" charset="0"/>
                <a:cs typeface="Cavolini" panose="03000502040302020204" pitchFamily="66" charset="0"/>
              </a:rPr>
              <a:t> y plant yn </a:t>
            </a:r>
            <a:r>
              <a:rPr lang="en-GB" sz="1200" dirty="0" err="1">
                <a:solidFill>
                  <a:schemeClr val="tx1"/>
                </a:solidFill>
                <a:latin typeface="Cavolini" panose="03000502040302020204" pitchFamily="66" charset="0"/>
                <a:cs typeface="Cavolini" panose="03000502040302020204" pitchFamily="66" charset="0"/>
              </a:rPr>
              <a:t>dangos</a:t>
            </a:r>
            <a:r>
              <a:rPr lang="en-GB" sz="1200" dirty="0">
                <a:solidFill>
                  <a:schemeClr val="tx1"/>
                </a:solidFill>
                <a:latin typeface="Cavolini" panose="03000502040302020204" pitchFamily="66" charset="0"/>
                <a:cs typeface="Cavolini" panose="03000502040302020204" pitchFamily="66" charset="0"/>
              </a:rPr>
              <a:t> </a:t>
            </a:r>
            <a:r>
              <a:rPr lang="en-GB" sz="1200" dirty="0" err="1">
                <a:solidFill>
                  <a:schemeClr val="tx1"/>
                </a:solidFill>
                <a:latin typeface="Cavolini" panose="03000502040302020204" pitchFamily="66" charset="0"/>
                <a:cs typeface="Cavolini" panose="03000502040302020204" pitchFamily="66" charset="0"/>
              </a:rPr>
              <a:t>eu</a:t>
            </a:r>
            <a:r>
              <a:rPr lang="en-GB" sz="1200" dirty="0">
                <a:solidFill>
                  <a:schemeClr val="tx1"/>
                </a:solidFill>
                <a:latin typeface="Cavolini" panose="03000502040302020204" pitchFamily="66" charset="0"/>
                <a:cs typeface="Cavolini" panose="03000502040302020204" pitchFamily="66" charset="0"/>
              </a:rPr>
              <a:t> bod </a:t>
            </a:r>
            <a:r>
              <a:rPr lang="en-GB" sz="1200" dirty="0" err="1">
                <a:solidFill>
                  <a:schemeClr val="tx1"/>
                </a:solidFill>
                <a:latin typeface="Cavolini" panose="03000502040302020204" pitchFamily="66" charset="0"/>
                <a:cs typeface="Cavolini" panose="03000502040302020204" pitchFamily="66" charset="0"/>
              </a:rPr>
              <a:t>nhw</a:t>
            </a:r>
            <a:r>
              <a:rPr lang="en-GB" sz="1200" dirty="0">
                <a:solidFill>
                  <a:schemeClr val="tx1"/>
                </a:solidFill>
                <a:latin typeface="Cavolini" panose="03000502040302020204" pitchFamily="66" charset="0"/>
                <a:cs typeface="Cavolini" panose="03000502040302020204" pitchFamily="66" charset="0"/>
              </a:rPr>
              <a:t> yn deal y </a:t>
            </a:r>
            <a:r>
              <a:rPr lang="en-GB" sz="1200" dirty="0" err="1">
                <a:solidFill>
                  <a:schemeClr val="tx1"/>
                </a:solidFill>
                <a:latin typeface="Cavolini" panose="03000502040302020204" pitchFamily="66" charset="0"/>
                <a:cs typeface="Cavolini" panose="03000502040302020204" pitchFamily="66" charset="0"/>
              </a:rPr>
              <a:t>gorchymyn</a:t>
            </a:r>
            <a:r>
              <a:rPr lang="en-GB" sz="1200" dirty="0">
                <a:solidFill>
                  <a:schemeClr val="tx1"/>
                </a:solidFill>
                <a:latin typeface="Cavolini" panose="03000502040302020204" pitchFamily="66" charset="0"/>
                <a:cs typeface="Cavolini" panose="03000502040302020204" pitchFamily="66" charset="0"/>
              </a:rPr>
              <a:t> bod </a:t>
            </a:r>
            <a:r>
              <a:rPr lang="en-GB" sz="1200" dirty="0" err="1">
                <a:solidFill>
                  <a:schemeClr val="tx1"/>
                </a:solidFill>
                <a:latin typeface="Cavolini" panose="03000502040302020204" pitchFamily="66" charset="0"/>
                <a:cs typeface="Cavolini" panose="03000502040302020204" pitchFamily="66" charset="0"/>
              </a:rPr>
              <a:t>symud</a:t>
            </a:r>
            <a:r>
              <a:rPr lang="en-GB" sz="1200" dirty="0">
                <a:solidFill>
                  <a:schemeClr val="tx1"/>
                </a:solidFill>
                <a:latin typeface="Cavolini" panose="03000502040302020204" pitchFamily="66" charset="0"/>
                <a:cs typeface="Cavolini" panose="03000502040302020204" pitchFamily="66" charset="0"/>
              </a:rPr>
              <a:t> yn </a:t>
            </a:r>
            <a:r>
              <a:rPr lang="en-GB" sz="1200" dirty="0" err="1">
                <a:solidFill>
                  <a:schemeClr val="tx1"/>
                </a:solidFill>
                <a:latin typeface="Cavolini" panose="03000502040302020204" pitchFamily="66" charset="0"/>
                <a:cs typeface="Cavolini" panose="03000502040302020204" pitchFamily="66" charset="0"/>
              </a:rPr>
              <a:t>gywir</a:t>
            </a:r>
            <a:r>
              <a:rPr lang="en-GB" sz="1200" dirty="0">
                <a:solidFill>
                  <a:schemeClr val="tx1"/>
                </a:solidFill>
                <a:latin typeface="Cavolini" panose="03000502040302020204" pitchFamily="66" charset="0"/>
                <a:cs typeface="Cavolini" panose="03000502040302020204" pitchFamily="66" charset="0"/>
              </a:rPr>
              <a:t>.</a:t>
            </a:r>
            <a:endParaRPr lang="en-GB" sz="1100" dirty="0">
              <a:solidFill>
                <a:schemeClr val="tx1"/>
              </a:solidFill>
              <a:latin typeface="Cavolini" panose="03000502040302020204" pitchFamily="66" charset="0"/>
              <a:cs typeface="Cavolini" panose="03000502040302020204" pitchFamily="66" charset="0"/>
            </a:endParaRPr>
          </a:p>
        </p:txBody>
      </p:sp>
      <p:sp>
        <p:nvSpPr>
          <p:cNvPr id="6" name="Rectangle 5">
            <a:extLst>
              <a:ext uri="{FF2B5EF4-FFF2-40B4-BE49-F238E27FC236}">
                <a16:creationId xmlns:a16="http://schemas.microsoft.com/office/drawing/2014/main" id="{4E05F2B7-C4D2-5586-B0BF-D471A416DF85}"/>
              </a:ext>
            </a:extLst>
          </p:cNvPr>
          <p:cNvSpPr/>
          <p:nvPr/>
        </p:nvSpPr>
        <p:spPr>
          <a:xfrm>
            <a:off x="172528" y="3429000"/>
            <a:ext cx="3933646" cy="3308230"/>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u="sng" dirty="0">
                <a:solidFill>
                  <a:schemeClr val="tx1"/>
                </a:solidFill>
                <a:latin typeface="Cavolini" panose="03000502040302020204" pitchFamily="66" charset="0"/>
                <a:cs typeface="Cavolini" panose="03000502040302020204" pitchFamily="66" charset="0"/>
              </a:rPr>
              <a:t>Iethoedd, </a:t>
            </a:r>
            <a:r>
              <a:rPr lang="en-GB" sz="1100" b="1" u="sng" dirty="0" err="1">
                <a:solidFill>
                  <a:schemeClr val="tx1"/>
                </a:solidFill>
                <a:latin typeface="Cavolini" panose="03000502040302020204" pitchFamily="66" charset="0"/>
                <a:cs typeface="Cavolini" panose="03000502040302020204" pitchFamily="66" charset="0"/>
              </a:rPr>
              <a:t>Llythrennedd</a:t>
            </a:r>
            <a:r>
              <a:rPr lang="en-GB" sz="1100" b="1" u="sng" dirty="0">
                <a:solidFill>
                  <a:schemeClr val="tx1"/>
                </a:solidFill>
                <a:latin typeface="Cavolini" panose="03000502040302020204" pitchFamily="66" charset="0"/>
                <a:cs typeface="Cavolini" panose="03000502040302020204" pitchFamily="66" charset="0"/>
              </a:rPr>
              <a:t> a </a:t>
            </a:r>
            <a:r>
              <a:rPr lang="en-GB" sz="1100" b="1" u="sng" dirty="0" err="1">
                <a:solidFill>
                  <a:schemeClr val="tx1"/>
                </a:solidFill>
                <a:latin typeface="Cavolini" panose="03000502040302020204" pitchFamily="66" charset="0"/>
                <a:cs typeface="Cavolini" panose="03000502040302020204" pitchFamily="66" charset="0"/>
              </a:rPr>
              <a:t>Chyfathrebu</a:t>
            </a:r>
            <a:endParaRPr lang="en-GB" sz="1100" b="1" u="sng" dirty="0">
              <a:solidFill>
                <a:schemeClr val="tx1"/>
              </a:solidFill>
              <a:latin typeface="Cavolini" panose="03000502040302020204" pitchFamily="66" charset="0"/>
              <a:cs typeface="Cavolini" panose="03000502040302020204" pitchFamily="66" charset="0"/>
            </a:endParaRPr>
          </a:p>
          <a:p>
            <a:pPr algn="ctr"/>
            <a:r>
              <a:rPr lang="en-GB" sz="1100" b="1" u="sng" dirty="0">
                <a:solidFill>
                  <a:schemeClr val="accent6">
                    <a:lumMod val="75000"/>
                  </a:schemeClr>
                </a:solidFill>
                <a:highlight>
                  <a:srgbClr val="FFFF00"/>
                </a:highlight>
                <a:latin typeface="Cavolini" panose="03000502040302020204" pitchFamily="66" charset="0"/>
                <a:cs typeface="Cavolini" panose="03000502040302020204" pitchFamily="66" charset="0"/>
              </a:rPr>
              <a:t>Tasg </a:t>
            </a:r>
            <a:r>
              <a:rPr lang="en-GB" sz="1100" b="1" u="sng" dirty="0" err="1">
                <a:solidFill>
                  <a:schemeClr val="accent6">
                    <a:lumMod val="75000"/>
                  </a:schemeClr>
                </a:solidFill>
                <a:highlight>
                  <a:srgbClr val="FFFF00"/>
                </a:highlight>
                <a:latin typeface="Cavolini" panose="03000502040302020204" pitchFamily="66" charset="0"/>
                <a:cs typeface="Cavolini" panose="03000502040302020204" pitchFamily="66" charset="0"/>
              </a:rPr>
              <a:t>ysgrifennu</a:t>
            </a:r>
            <a:endParaRPr lang="en-GB" sz="1100" b="1" u="sng" dirty="0">
              <a:solidFill>
                <a:schemeClr val="accent6">
                  <a:lumMod val="75000"/>
                </a:schemeClr>
              </a:solidFill>
              <a:highlight>
                <a:srgbClr val="FFFF00"/>
              </a:highlight>
              <a:latin typeface="Cavolini" panose="03000502040302020204" pitchFamily="66" charset="0"/>
              <a:cs typeface="Cavolini" panose="03000502040302020204" pitchFamily="66" charset="0"/>
            </a:endParaRPr>
          </a:p>
          <a:p>
            <a:pPr rtl="0"/>
            <a:r>
              <a:rPr lang="en-GB" sz="1000" b="1" kern="1200" dirty="0">
                <a:solidFill>
                  <a:srgbClr val="000000"/>
                </a:solidFill>
                <a:latin typeface="Cavolini" panose="03000502040302020204" pitchFamily="66" charset="0"/>
              </a:rPr>
              <a:t>Thema: </a:t>
            </a:r>
            <a:r>
              <a:rPr lang="en-GB" sz="1000" kern="1200" dirty="0" err="1">
                <a:solidFill>
                  <a:srgbClr val="000000"/>
                </a:solidFill>
                <a:latin typeface="Cavolini" panose="03000502040302020204" pitchFamily="66" charset="0"/>
              </a:rPr>
              <a:t>Garddio</a:t>
            </a:r>
            <a:endParaRPr lang="en-GB" sz="1000" kern="1200" dirty="0">
              <a:solidFill>
                <a:srgbClr val="000000"/>
              </a:solidFill>
              <a:latin typeface="Cavolini" panose="03000502040302020204" pitchFamily="66" charset="0"/>
            </a:endParaRPr>
          </a:p>
          <a:p>
            <a:pPr rtl="0"/>
            <a:endParaRPr lang="en-GB" sz="1000" kern="1200" dirty="0">
              <a:solidFill>
                <a:srgbClr val="000000"/>
              </a:solidFill>
              <a:latin typeface="Cavolini" panose="03000502040302020204" pitchFamily="66" charset="0"/>
            </a:endParaRPr>
          </a:p>
          <a:p>
            <a:pPr rtl="0"/>
            <a:r>
              <a:rPr lang="en-GB" sz="1000" b="1" kern="1200" dirty="0">
                <a:solidFill>
                  <a:srgbClr val="000000"/>
                </a:solidFill>
                <a:latin typeface="Cavolini" panose="03000502040302020204" pitchFamily="66" charset="0"/>
              </a:rPr>
              <a:t>Ffocws Iaith: </a:t>
            </a:r>
            <a:r>
              <a:rPr lang="en-GB" sz="1000" kern="1200" dirty="0">
                <a:solidFill>
                  <a:srgbClr val="000000"/>
                </a:solidFill>
                <a:latin typeface="Cavolini" panose="03000502040302020204" pitchFamily="66" charset="0"/>
              </a:rPr>
              <a:t>I </a:t>
            </a:r>
            <a:r>
              <a:rPr lang="en-GB" sz="1000" kern="1200" dirty="0" err="1">
                <a:solidFill>
                  <a:srgbClr val="000000"/>
                </a:solidFill>
                <a:latin typeface="Cavolini" panose="03000502040302020204" pitchFamily="66" charset="0"/>
              </a:rPr>
              <a:t>greu</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brawddegau</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gyda</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geirfa</a:t>
            </a:r>
            <a:r>
              <a:rPr lang="en-GB" sz="1000" kern="1200" dirty="0">
                <a:solidFill>
                  <a:srgbClr val="000000"/>
                </a:solidFill>
                <a:latin typeface="Cavolini" panose="03000502040302020204" pitchFamily="66" charset="0"/>
              </a:rPr>
              <a:t> yn y </a:t>
            </a:r>
            <a:r>
              <a:rPr lang="en-GB" sz="1000" kern="1200" dirty="0" err="1">
                <a:solidFill>
                  <a:srgbClr val="000000"/>
                </a:solidFill>
                <a:latin typeface="Cavolini" panose="03000502040302020204" pitchFamily="66" charset="0"/>
              </a:rPr>
              <a:t>gorffennol</a:t>
            </a:r>
            <a:r>
              <a:rPr lang="en-GB" sz="1000" kern="1200" dirty="0">
                <a:solidFill>
                  <a:srgbClr val="000000"/>
                </a:solidFill>
                <a:latin typeface="Cavolini" panose="03000502040302020204" pitchFamily="66" charset="0"/>
              </a:rPr>
              <a:t>, yn y person </a:t>
            </a:r>
            <a:r>
              <a:rPr lang="en-GB" sz="1000" kern="1200" dirty="0" err="1">
                <a:solidFill>
                  <a:srgbClr val="000000"/>
                </a:solidFill>
                <a:latin typeface="Cavolini" panose="03000502040302020204" pitchFamily="66" charset="0"/>
              </a:rPr>
              <a:t>cyntaf</a:t>
            </a:r>
            <a:r>
              <a:rPr lang="en-GB" sz="1000" kern="1200" dirty="0">
                <a:solidFill>
                  <a:srgbClr val="000000"/>
                </a:solidFill>
                <a:latin typeface="Cavolini" panose="03000502040302020204" pitchFamily="66" charset="0"/>
              </a:rPr>
              <a:t>. </a:t>
            </a:r>
          </a:p>
          <a:p>
            <a:pPr rtl="0"/>
            <a:endParaRPr lang="en-GB" sz="1000" kern="1200" dirty="0">
              <a:solidFill>
                <a:srgbClr val="000000"/>
              </a:solidFill>
              <a:latin typeface="Cavolini" panose="03000502040302020204" pitchFamily="66" charset="0"/>
            </a:endParaRPr>
          </a:p>
          <a:p>
            <a:pPr rtl="0"/>
            <a:r>
              <a:rPr lang="en-GB" sz="1000" b="1" kern="1200" dirty="0" err="1">
                <a:solidFill>
                  <a:srgbClr val="000000"/>
                </a:solidFill>
                <a:latin typeface="Cavolini" panose="03000502040302020204" pitchFamily="66" charset="0"/>
              </a:rPr>
              <a:t>Patrwm</a:t>
            </a:r>
            <a:r>
              <a:rPr lang="en-GB" sz="1000" b="1" kern="1200" dirty="0">
                <a:solidFill>
                  <a:srgbClr val="000000"/>
                </a:solidFill>
                <a:latin typeface="Cavolini" panose="03000502040302020204" pitchFamily="66" charset="0"/>
              </a:rPr>
              <a:t> / </a:t>
            </a:r>
            <a:r>
              <a:rPr lang="en-GB" sz="1000" b="1" kern="1200" dirty="0" err="1">
                <a:solidFill>
                  <a:srgbClr val="000000"/>
                </a:solidFill>
                <a:latin typeface="Cavolini" panose="03000502040302020204" pitchFamily="66" charset="0"/>
              </a:rPr>
              <a:t>Patrymau</a:t>
            </a:r>
            <a:r>
              <a:rPr lang="en-GB" sz="1000" b="1"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bôn</a:t>
            </a:r>
            <a:r>
              <a:rPr lang="en-GB" sz="1000" kern="1200" dirty="0">
                <a:solidFill>
                  <a:srgbClr val="000000"/>
                </a:solidFill>
                <a:latin typeface="Cavolini" panose="03000502040302020204" pitchFamily="66" charset="0"/>
              </a:rPr>
              <a:t> y </a:t>
            </a:r>
            <a:r>
              <a:rPr lang="en-GB" sz="1000" kern="1200" dirty="0" err="1">
                <a:solidFill>
                  <a:srgbClr val="000000"/>
                </a:solidFill>
                <a:latin typeface="Cavolini" panose="03000502040302020204" pitchFamily="66" charset="0"/>
              </a:rPr>
              <a:t>ferf</a:t>
            </a:r>
            <a:r>
              <a:rPr lang="en-GB" sz="1000" kern="1200" dirty="0">
                <a:solidFill>
                  <a:srgbClr val="000000"/>
                </a:solidFill>
                <a:latin typeface="Cavolini" panose="03000502040302020204" pitchFamily="66" charset="0"/>
              </a:rPr>
              <a:t> + _ais i </a:t>
            </a:r>
            <a:r>
              <a:rPr lang="en-GB" sz="1000" kern="1200" dirty="0" err="1">
                <a:solidFill>
                  <a:srgbClr val="000000"/>
                </a:solidFill>
                <a:latin typeface="Cavolini" panose="03000502040302020204" pitchFamily="66" charset="0"/>
              </a:rPr>
              <a:t>e.e.</a:t>
            </a:r>
            <a:r>
              <a:rPr lang="en-GB" sz="1000" kern="1200" dirty="0">
                <a:solidFill>
                  <a:srgbClr val="000000"/>
                </a:solidFill>
                <a:latin typeface="Cavolini" panose="03000502040302020204" pitchFamily="66" charset="0"/>
              </a:rPr>
              <a:t> gwelais i, bwytais i, </a:t>
            </a:r>
            <a:r>
              <a:rPr lang="en-GB" sz="1000" kern="1200" dirty="0" err="1">
                <a:solidFill>
                  <a:srgbClr val="000000"/>
                </a:solidFill>
                <a:latin typeface="Cavolini" panose="03000502040302020204" pitchFamily="66" charset="0"/>
              </a:rPr>
              <a:t>plannais</a:t>
            </a:r>
            <a:r>
              <a:rPr lang="en-GB" sz="1000" kern="1200" dirty="0">
                <a:solidFill>
                  <a:srgbClr val="000000"/>
                </a:solidFill>
                <a:latin typeface="Cavolini" panose="03000502040302020204" pitchFamily="66" charset="0"/>
              </a:rPr>
              <a:t> i.  </a:t>
            </a:r>
          </a:p>
          <a:p>
            <a:pPr rtl="0"/>
            <a:r>
              <a:rPr lang="en-GB" sz="1000" kern="1200" dirty="0">
                <a:solidFill>
                  <a:srgbClr val="000000"/>
                </a:solidFill>
                <a:latin typeface="Cavolini" panose="03000502040302020204" pitchFamily="66" charset="0"/>
              </a:rPr>
              <a:t>Creu </a:t>
            </a:r>
            <a:r>
              <a:rPr lang="en-GB" sz="1000" kern="1200" dirty="0" err="1">
                <a:solidFill>
                  <a:srgbClr val="000000"/>
                </a:solidFill>
                <a:latin typeface="Cavolini" panose="03000502040302020204" pitchFamily="66" charset="0"/>
              </a:rPr>
              <a:t>brawddegau</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llawn</a:t>
            </a:r>
            <a:r>
              <a:rPr lang="en-GB" sz="1000" kern="1200" dirty="0">
                <a:solidFill>
                  <a:srgbClr val="000000"/>
                </a:solidFill>
                <a:latin typeface="Cavolini" panose="03000502040302020204" pitchFamily="66" charset="0"/>
              </a:rPr>
              <a:t> am </a:t>
            </a:r>
            <a:r>
              <a:rPr lang="en-GB" sz="1000" kern="1200" dirty="0" err="1">
                <a:solidFill>
                  <a:srgbClr val="000000"/>
                </a:solidFill>
                <a:latin typeface="Cavolini" panose="03000502040302020204" pitchFamily="66" charset="0"/>
              </a:rPr>
              <a:t>ddyddiadur</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bydd</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rhaid</a:t>
            </a:r>
            <a:r>
              <a:rPr lang="en-GB" sz="1000" kern="1200" dirty="0">
                <a:solidFill>
                  <a:srgbClr val="000000"/>
                </a:solidFill>
                <a:latin typeface="Cavolini" panose="03000502040302020204" pitchFamily="66" charset="0"/>
              </a:rPr>
              <a:t> y plant yn </a:t>
            </a:r>
            <a:r>
              <a:rPr lang="en-GB" sz="1000" kern="1200" dirty="0" err="1">
                <a:solidFill>
                  <a:srgbClr val="000000"/>
                </a:solidFill>
                <a:latin typeface="Cavolini" panose="03000502040302020204" pitchFamily="66" charset="0"/>
              </a:rPr>
              <a:t>dweud</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amser</a:t>
            </a:r>
            <a:r>
              <a:rPr lang="en-GB" sz="1000" kern="1200" dirty="0">
                <a:solidFill>
                  <a:srgbClr val="000000"/>
                </a:solidFill>
                <a:latin typeface="Cavolini" panose="03000502040302020204" pitchFamily="66" charset="0"/>
              </a:rPr>
              <a:t> y </a:t>
            </a:r>
            <a:r>
              <a:rPr lang="en-GB" sz="1000" kern="1200" dirty="0" err="1">
                <a:solidFill>
                  <a:srgbClr val="000000"/>
                </a:solidFill>
                <a:latin typeface="Cavolini" panose="03000502040302020204" pitchFamily="66" charset="0"/>
              </a:rPr>
              <a:t>dydd</a:t>
            </a:r>
            <a:r>
              <a:rPr lang="en-GB" sz="1000" kern="1200" dirty="0">
                <a:solidFill>
                  <a:srgbClr val="000000"/>
                </a:solidFill>
                <a:latin typeface="Cavolini" panose="03000502040302020204" pitchFamily="66" charset="0"/>
              </a:rPr>
              <a:t> (bore </a:t>
            </a:r>
            <a:r>
              <a:rPr lang="en-GB" sz="1000" kern="1200" dirty="0" err="1">
                <a:solidFill>
                  <a:srgbClr val="000000"/>
                </a:solidFill>
                <a:latin typeface="Cavolini" panose="03000502040302020204" pitchFamily="66" charset="0"/>
              </a:rPr>
              <a:t>yma</a:t>
            </a:r>
            <a:r>
              <a:rPr lang="en-GB" sz="1000" kern="1200" dirty="0">
                <a:solidFill>
                  <a:srgbClr val="000000"/>
                </a:solidFill>
                <a:latin typeface="Cavolini" panose="03000502040302020204" pitchFamily="66" charset="0"/>
              </a:rPr>
              <a:t> / </a:t>
            </a:r>
            <a:r>
              <a:rPr lang="en-GB" sz="1000" kern="1200" dirty="0" err="1">
                <a:solidFill>
                  <a:srgbClr val="000000"/>
                </a:solidFill>
                <a:latin typeface="Cavolini" panose="03000502040302020204" pitchFamily="66" charset="0"/>
              </a:rPr>
              <a:t>prynhawn</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yma</a:t>
            </a:r>
            <a:r>
              <a:rPr lang="en-GB" sz="1000" kern="1200" dirty="0">
                <a:solidFill>
                  <a:srgbClr val="000000"/>
                </a:solidFill>
                <a:latin typeface="Cavolini" panose="03000502040302020204" pitchFamily="66" charset="0"/>
              </a:rPr>
              <a:t> / am un </a:t>
            </a:r>
            <a:r>
              <a:rPr lang="en-GB" sz="1000" kern="1200" dirty="0" err="1">
                <a:solidFill>
                  <a:srgbClr val="000000"/>
                </a:solidFill>
                <a:latin typeface="Cavolini" panose="03000502040302020204" pitchFamily="66" charset="0"/>
              </a:rPr>
              <a:t>o’r</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gloch</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pwy</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sy’n</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wneud</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beth</a:t>
            </a:r>
            <a:r>
              <a:rPr lang="en-GB" sz="1000" kern="1200" dirty="0">
                <a:solidFill>
                  <a:srgbClr val="000000"/>
                </a:solidFill>
                <a:latin typeface="Cavolini" panose="03000502040302020204" pitchFamily="66" charset="0"/>
              </a:rPr>
              <a:t> a </a:t>
            </a:r>
            <a:r>
              <a:rPr lang="en-GB" sz="1000" kern="1200" dirty="0" err="1">
                <a:solidFill>
                  <a:srgbClr val="000000"/>
                </a:solidFill>
                <a:latin typeface="Cavolini" panose="03000502040302020204" pitchFamily="66" charset="0"/>
              </a:rPr>
              <a:t>gwrthrych</a:t>
            </a:r>
            <a:r>
              <a:rPr lang="en-GB" sz="1000" kern="1200" dirty="0">
                <a:solidFill>
                  <a:srgbClr val="000000"/>
                </a:solidFill>
                <a:latin typeface="Cavolini" panose="03000502040302020204" pitchFamily="66" charset="0"/>
              </a:rPr>
              <a:t>, ac </a:t>
            </a:r>
            <a:r>
              <a:rPr lang="en-GB" sz="1000" kern="1200" dirty="0" err="1">
                <a:solidFill>
                  <a:srgbClr val="000000"/>
                </a:solidFill>
                <a:latin typeface="Cavolini" panose="03000502040302020204" pitchFamily="66" charset="0"/>
              </a:rPr>
              <a:t>ymestyn</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os</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maen</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nhw’n</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gallu</a:t>
            </a:r>
            <a:r>
              <a:rPr lang="en-GB" sz="1000" kern="1200" dirty="0">
                <a:solidFill>
                  <a:srgbClr val="000000"/>
                </a:solidFill>
                <a:latin typeface="Cavolini" panose="03000502040302020204" pitchFamily="66" charset="0"/>
              </a:rPr>
              <a:t>. </a:t>
            </a:r>
          </a:p>
          <a:p>
            <a:pPr rtl="0"/>
            <a:endParaRPr lang="en-GB" sz="1000" kern="1200" dirty="0">
              <a:solidFill>
                <a:srgbClr val="000000"/>
              </a:solidFill>
              <a:latin typeface="Cavolini" panose="03000502040302020204" pitchFamily="66" charset="0"/>
            </a:endParaRPr>
          </a:p>
          <a:p>
            <a:pPr rtl="0"/>
            <a:r>
              <a:rPr lang="en-GB" sz="1000" b="1" kern="1200" dirty="0" err="1">
                <a:solidFill>
                  <a:srgbClr val="000000"/>
                </a:solidFill>
                <a:latin typeface="Cavolini" panose="03000502040302020204" pitchFamily="66" charset="0"/>
              </a:rPr>
              <a:t>Geirfa</a:t>
            </a:r>
            <a:r>
              <a:rPr lang="en-GB" sz="1000" b="1" kern="1200" dirty="0">
                <a:solidFill>
                  <a:srgbClr val="000000"/>
                </a:solidFill>
                <a:latin typeface="Cavolini" panose="03000502040302020204" pitchFamily="66" charset="0"/>
              </a:rPr>
              <a:t> </a:t>
            </a:r>
            <a:r>
              <a:rPr lang="en-GB" sz="1000" b="1" kern="1200" dirty="0" err="1">
                <a:solidFill>
                  <a:srgbClr val="000000"/>
                </a:solidFill>
                <a:latin typeface="Cavolini" panose="03000502040302020204" pitchFamily="66" charset="0"/>
              </a:rPr>
              <a:t>newydd</a:t>
            </a:r>
            <a:r>
              <a:rPr lang="en-GB" sz="1000" kern="1200" dirty="0">
                <a:solidFill>
                  <a:srgbClr val="000000"/>
                </a:solidFill>
                <a:latin typeface="Cavolini" panose="03000502040302020204" pitchFamily="66" charset="0"/>
              </a:rPr>
              <a:t>: _ais i ar y </a:t>
            </a:r>
            <a:r>
              <a:rPr lang="en-GB" sz="1000" kern="1200" dirty="0" err="1">
                <a:solidFill>
                  <a:srgbClr val="000000"/>
                </a:solidFill>
                <a:latin typeface="Cavolini" panose="03000502040302020204" pitchFamily="66" charset="0"/>
              </a:rPr>
              <a:t>diwedd</a:t>
            </a:r>
            <a:r>
              <a:rPr lang="en-GB" sz="1000" kern="1200" dirty="0">
                <a:solidFill>
                  <a:srgbClr val="000000"/>
                </a:solidFill>
                <a:latin typeface="Cavolini" panose="03000502040302020204" pitchFamily="66" charset="0"/>
              </a:rPr>
              <a:t> </a:t>
            </a:r>
            <a:r>
              <a:rPr lang="en-GB" sz="1000" kern="1200" dirty="0" err="1">
                <a:solidFill>
                  <a:srgbClr val="000000"/>
                </a:solidFill>
                <a:latin typeface="Cavolini" panose="03000502040302020204" pitchFamily="66" charset="0"/>
              </a:rPr>
              <a:t>e.e.</a:t>
            </a:r>
            <a:r>
              <a:rPr lang="en-GB" sz="1000" kern="1200" dirty="0">
                <a:solidFill>
                  <a:srgbClr val="000000"/>
                </a:solidFill>
                <a:latin typeface="Cavolini" panose="03000502040302020204" pitchFamily="66" charset="0"/>
              </a:rPr>
              <a:t> gwelais i, </a:t>
            </a:r>
            <a:r>
              <a:rPr lang="en-GB" sz="1000" kern="1200" dirty="0" err="1">
                <a:solidFill>
                  <a:srgbClr val="000000"/>
                </a:solidFill>
                <a:latin typeface="Cavolini" panose="03000502040302020204" pitchFamily="66" charset="0"/>
              </a:rPr>
              <a:t>clywais</a:t>
            </a:r>
            <a:r>
              <a:rPr lang="en-GB" sz="1000" kern="1200" dirty="0">
                <a:solidFill>
                  <a:srgbClr val="000000"/>
                </a:solidFill>
                <a:latin typeface="Cavolini" panose="03000502040302020204" pitchFamily="66" charset="0"/>
              </a:rPr>
              <a:t> i, prynais i, bwytais i, chwiliais i, pigais i. </a:t>
            </a:r>
          </a:p>
          <a:p>
            <a:pPr rtl="0"/>
            <a:endParaRPr lang="en-GB" sz="1000" kern="1200" dirty="0">
              <a:solidFill>
                <a:srgbClr val="000000"/>
              </a:solidFill>
              <a:latin typeface="Cavolini" panose="03000502040302020204" pitchFamily="66" charset="0"/>
            </a:endParaRPr>
          </a:p>
          <a:p>
            <a:pPr rtl="0"/>
            <a:r>
              <a:rPr lang="en-GB" sz="1000" b="1" kern="1200" dirty="0">
                <a:solidFill>
                  <a:srgbClr val="000000"/>
                </a:solidFill>
                <a:latin typeface="Cavolini" panose="03000502040302020204" pitchFamily="66" charset="0"/>
              </a:rPr>
              <a:t>Gweithgareddau: </a:t>
            </a:r>
            <a:r>
              <a:rPr lang="en-GB" sz="1000" b="0" kern="1200" dirty="0" err="1">
                <a:solidFill>
                  <a:srgbClr val="000000"/>
                </a:solidFill>
                <a:latin typeface="Cavolini" panose="03000502040302020204" pitchFamily="66" charset="0"/>
              </a:rPr>
              <a:t>Ysgrifennu</a:t>
            </a:r>
            <a:r>
              <a:rPr lang="en-GB" sz="1000" b="0" kern="1200" dirty="0">
                <a:solidFill>
                  <a:srgbClr val="000000"/>
                </a:solidFill>
                <a:latin typeface="Cavolini" panose="03000502040302020204" pitchFamily="66" charset="0"/>
              </a:rPr>
              <a:t> </a:t>
            </a:r>
            <a:r>
              <a:rPr lang="en-GB" sz="1000" b="0" kern="1200" dirty="0" err="1">
                <a:solidFill>
                  <a:srgbClr val="000000"/>
                </a:solidFill>
                <a:latin typeface="Cavolini" panose="03000502040302020204" pitchFamily="66" charset="0"/>
              </a:rPr>
              <a:t>mosaig</a:t>
            </a:r>
            <a:r>
              <a:rPr lang="en-GB" sz="1000" b="0" kern="1200" dirty="0">
                <a:solidFill>
                  <a:srgbClr val="000000"/>
                </a:solidFill>
                <a:latin typeface="Cavolini" panose="03000502040302020204" pitchFamily="66" charset="0"/>
              </a:rPr>
              <a:t> (i </a:t>
            </a:r>
            <a:r>
              <a:rPr lang="en-GB" sz="1000" b="0" kern="1200" dirty="0" err="1">
                <a:solidFill>
                  <a:srgbClr val="000000"/>
                </a:solidFill>
                <a:latin typeface="Cavolini" panose="03000502040302020204" pitchFamily="66" charset="0"/>
              </a:rPr>
              <a:t>ymarfer</a:t>
            </a:r>
            <a:r>
              <a:rPr lang="en-GB" sz="1000" b="0" kern="1200" dirty="0">
                <a:solidFill>
                  <a:srgbClr val="000000"/>
                </a:solidFill>
                <a:latin typeface="Cavolini" panose="03000502040302020204" pitchFamily="66" charset="0"/>
              </a:rPr>
              <a:t> y </a:t>
            </a:r>
            <a:r>
              <a:rPr lang="en-GB" sz="1000" b="0" kern="1200" dirty="0" err="1">
                <a:solidFill>
                  <a:srgbClr val="000000"/>
                </a:solidFill>
                <a:latin typeface="Cavolini" panose="03000502040302020204" pitchFamily="66" charset="0"/>
              </a:rPr>
              <a:t>patrwm</a:t>
            </a:r>
            <a:r>
              <a:rPr lang="en-GB" sz="1000" b="0" kern="1200" dirty="0">
                <a:solidFill>
                  <a:srgbClr val="000000"/>
                </a:solidFill>
                <a:latin typeface="Cavolini" panose="03000502040302020204" pitchFamily="66" charset="0"/>
              </a:rPr>
              <a:t>), ac </a:t>
            </a:r>
            <a:r>
              <a:rPr lang="en-GB" sz="1000" b="0" kern="1200" dirty="0" err="1">
                <a:solidFill>
                  <a:srgbClr val="000000"/>
                </a:solidFill>
                <a:latin typeface="Cavolini" panose="03000502040302020204" pitchFamily="66" charset="0"/>
              </a:rPr>
              <a:t>wedyn</a:t>
            </a:r>
            <a:r>
              <a:rPr lang="en-GB" sz="1000" b="0" kern="1200" dirty="0">
                <a:solidFill>
                  <a:srgbClr val="000000"/>
                </a:solidFill>
                <a:latin typeface="Cavolini" panose="03000502040302020204" pitchFamily="66" charset="0"/>
              </a:rPr>
              <a:t> </a:t>
            </a:r>
            <a:r>
              <a:rPr lang="en-GB" sz="1000" b="0" kern="1200" dirty="0" err="1">
                <a:solidFill>
                  <a:srgbClr val="000000"/>
                </a:solidFill>
                <a:latin typeface="Cavolini" panose="03000502040302020204" pitchFamily="66" charset="0"/>
              </a:rPr>
              <a:t>ysgrifennu</a:t>
            </a:r>
            <a:r>
              <a:rPr lang="en-GB" sz="1000" b="0" kern="1200" dirty="0">
                <a:solidFill>
                  <a:srgbClr val="000000"/>
                </a:solidFill>
                <a:latin typeface="Cavolini" panose="03000502040302020204" pitchFamily="66" charset="0"/>
              </a:rPr>
              <a:t> </a:t>
            </a:r>
            <a:r>
              <a:rPr lang="en-GB" sz="1000" b="0" kern="1200" dirty="0" err="1">
                <a:solidFill>
                  <a:srgbClr val="000000"/>
                </a:solidFill>
                <a:latin typeface="Cavolini" panose="03000502040302020204" pitchFamily="66" charset="0"/>
              </a:rPr>
              <a:t>dyddiadur</a:t>
            </a:r>
            <a:r>
              <a:rPr lang="en-GB" sz="1000" b="0" kern="1200" dirty="0">
                <a:solidFill>
                  <a:srgbClr val="000000"/>
                </a:solidFill>
                <a:latin typeface="Cavolini" panose="03000502040302020204" pitchFamily="66" charset="0"/>
              </a:rPr>
              <a:t>. </a:t>
            </a:r>
            <a:endParaRPr lang="en-GB" sz="1000" dirty="0">
              <a:solidFill>
                <a:schemeClr val="tx1"/>
              </a:solidFill>
              <a:latin typeface="Cavolini" panose="03000502040302020204" pitchFamily="66" charset="0"/>
              <a:cs typeface="Cavolini" panose="03000502040302020204" pitchFamily="66" charset="0"/>
            </a:endParaRPr>
          </a:p>
        </p:txBody>
      </p:sp>
      <p:sp>
        <p:nvSpPr>
          <p:cNvPr id="9" name="Rectangle 8">
            <a:extLst>
              <a:ext uri="{FF2B5EF4-FFF2-40B4-BE49-F238E27FC236}">
                <a16:creationId xmlns:a16="http://schemas.microsoft.com/office/drawing/2014/main" id="{5C5733E7-A4DB-EDBA-9C64-D9D9BA2AA36C}"/>
              </a:ext>
            </a:extLst>
          </p:cNvPr>
          <p:cNvSpPr/>
          <p:nvPr/>
        </p:nvSpPr>
        <p:spPr>
          <a:xfrm>
            <a:off x="4106174" y="120770"/>
            <a:ext cx="3933646" cy="3308230"/>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u="sng" dirty="0">
                <a:solidFill>
                  <a:schemeClr val="tx1"/>
                </a:solidFill>
                <a:latin typeface="Cavolini" panose="03000502040302020204" pitchFamily="66" charset="0"/>
                <a:cs typeface="Cavolini" panose="03000502040302020204" pitchFamily="66" charset="0"/>
              </a:rPr>
              <a:t>Iechyd a </a:t>
            </a:r>
            <a:r>
              <a:rPr lang="en-GB" sz="1200" b="1" u="sng" dirty="0" err="1">
                <a:solidFill>
                  <a:schemeClr val="tx1"/>
                </a:solidFill>
                <a:latin typeface="Cavolini" panose="03000502040302020204" pitchFamily="66" charset="0"/>
                <a:cs typeface="Cavolini" panose="03000502040302020204" pitchFamily="66" charset="0"/>
              </a:rPr>
              <a:t>Lles</a:t>
            </a:r>
            <a:endParaRPr lang="en-GB" sz="1200" b="1" u="sng" dirty="0">
              <a:solidFill>
                <a:schemeClr val="tx1"/>
              </a:solidFill>
              <a:latin typeface="Cavolini" panose="03000502040302020204" pitchFamily="66" charset="0"/>
              <a:cs typeface="Cavolini" panose="03000502040302020204" pitchFamily="66" charset="0"/>
            </a:endParaRPr>
          </a:p>
          <a:p>
            <a:pPr algn="ctr"/>
            <a:r>
              <a:rPr lang="en-GB" sz="1200" b="1" u="sng" dirty="0">
                <a:solidFill>
                  <a:schemeClr val="accent6">
                    <a:lumMod val="75000"/>
                  </a:schemeClr>
                </a:solidFill>
                <a:highlight>
                  <a:srgbClr val="FFFF00"/>
                </a:highlight>
                <a:latin typeface="Cavolini" panose="03000502040302020204" pitchFamily="66" charset="0"/>
                <a:cs typeface="Cavolini" panose="03000502040302020204" pitchFamily="66" charset="0"/>
              </a:rPr>
              <a:t>Tasg </a:t>
            </a:r>
            <a:r>
              <a:rPr lang="en-GB" sz="1200" b="1" u="sng" dirty="0" err="1">
                <a:solidFill>
                  <a:schemeClr val="accent6">
                    <a:lumMod val="75000"/>
                  </a:schemeClr>
                </a:solidFill>
                <a:highlight>
                  <a:srgbClr val="FFFF00"/>
                </a:highlight>
                <a:latin typeface="Cavolini" panose="03000502040302020204" pitchFamily="66" charset="0"/>
                <a:cs typeface="Cavolini" panose="03000502040302020204" pitchFamily="66" charset="0"/>
              </a:rPr>
              <a:t>gwrando</a:t>
            </a:r>
            <a:endParaRPr lang="en-GB" sz="1200" b="1" u="sng" dirty="0">
              <a:solidFill>
                <a:schemeClr val="accent6">
                  <a:lumMod val="75000"/>
                </a:schemeClr>
              </a:solidFill>
              <a:highlight>
                <a:srgbClr val="FFFF00"/>
              </a:highlight>
              <a:latin typeface="Cavolini" panose="03000502040302020204" pitchFamily="66" charset="0"/>
              <a:cs typeface="Cavolini" panose="03000502040302020204" pitchFamily="66" charset="0"/>
            </a:endParaRPr>
          </a:p>
          <a:p>
            <a:pPr algn="ctr"/>
            <a:endParaRPr lang="en-GB" sz="1100" b="1" u="sng" dirty="0">
              <a:solidFill>
                <a:schemeClr val="accent6">
                  <a:lumMod val="75000"/>
                </a:schemeClr>
              </a:solidFill>
              <a:highlight>
                <a:srgbClr val="FFFF00"/>
              </a:highlight>
              <a:latin typeface="Cavolini" panose="03000502040302020204" pitchFamily="66" charset="0"/>
              <a:cs typeface="Cavolini" panose="03000502040302020204" pitchFamily="66" charset="0"/>
            </a:endParaRPr>
          </a:p>
          <a:p>
            <a:pPr rtl="0"/>
            <a:r>
              <a:rPr lang="en-GB" sz="1100" b="1" kern="1200" dirty="0">
                <a:solidFill>
                  <a:srgbClr val="000000"/>
                </a:solidFill>
                <a:latin typeface="Cavolini" panose="03000502040302020204" pitchFamily="66" charset="0"/>
              </a:rPr>
              <a:t>Thema: </a:t>
            </a:r>
            <a:r>
              <a:rPr lang="en-GB" sz="1100" b="0" kern="1200" dirty="0" err="1">
                <a:solidFill>
                  <a:srgbClr val="000000"/>
                </a:solidFill>
                <a:latin typeface="Cavolini" panose="03000502040302020204" pitchFamily="66" charset="0"/>
              </a:rPr>
              <a:t>Garddio</a:t>
            </a:r>
            <a:endParaRPr lang="en-GB" sz="1100" b="0" kern="1200" dirty="0">
              <a:solidFill>
                <a:srgbClr val="000000"/>
              </a:solidFill>
              <a:latin typeface="Cavolini" panose="03000502040302020204" pitchFamily="66" charset="0"/>
            </a:endParaRPr>
          </a:p>
          <a:p>
            <a:pPr rtl="0"/>
            <a:endParaRPr lang="en-GB" sz="1100" b="0" kern="1200" dirty="0">
              <a:solidFill>
                <a:srgbClr val="000000"/>
              </a:solidFill>
              <a:latin typeface="Cavolini" panose="03000502040302020204" pitchFamily="66" charset="0"/>
            </a:endParaRPr>
          </a:p>
          <a:p>
            <a:pPr rtl="0"/>
            <a:r>
              <a:rPr lang="en-GB" sz="1100" b="1" kern="1200" dirty="0">
                <a:solidFill>
                  <a:srgbClr val="000000"/>
                </a:solidFill>
                <a:latin typeface="Cavolini" panose="03000502040302020204" pitchFamily="66" charset="0"/>
              </a:rPr>
              <a:t>Ffocws Iaith: </a:t>
            </a:r>
            <a:r>
              <a:rPr lang="en-GB" sz="1100" b="0" kern="1200" dirty="0">
                <a:solidFill>
                  <a:srgbClr val="000000"/>
                </a:solidFill>
                <a:latin typeface="Cavolini" panose="03000502040302020204" pitchFamily="66" charset="0"/>
              </a:rPr>
              <a:t>Gwrando ar y </a:t>
            </a:r>
            <a:r>
              <a:rPr lang="en-GB" sz="1100" b="0" kern="1200" dirty="0" err="1">
                <a:solidFill>
                  <a:srgbClr val="000000"/>
                </a:solidFill>
                <a:latin typeface="Cavolini" panose="03000502040302020204" pitchFamily="66" charset="0"/>
              </a:rPr>
              <a:t>llais</a:t>
            </a:r>
            <a:r>
              <a:rPr lang="en-GB" sz="1100" b="0" kern="1200" dirty="0">
                <a:solidFill>
                  <a:srgbClr val="000000"/>
                </a:solidFill>
                <a:latin typeface="Cavolini" panose="03000502040302020204" pitchFamily="66" charset="0"/>
              </a:rPr>
              <a:t> am </a:t>
            </a:r>
            <a:r>
              <a:rPr lang="en-GB" sz="1100" b="0" kern="1200" dirty="0" err="1">
                <a:solidFill>
                  <a:srgbClr val="000000"/>
                </a:solidFill>
                <a:latin typeface="Cavolini" panose="03000502040302020204" pitchFamily="66" charset="0"/>
              </a:rPr>
              <a:t>beth</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hoffai</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pawb</a:t>
            </a:r>
            <a:r>
              <a:rPr lang="en-GB" sz="1100" b="0" kern="1200" dirty="0">
                <a:solidFill>
                  <a:srgbClr val="000000"/>
                </a:solidFill>
                <a:latin typeface="Cavolini" panose="03000502040302020204" pitchFamily="66" charset="0"/>
              </a:rPr>
              <a:t> yn </a:t>
            </a:r>
            <a:r>
              <a:rPr lang="en-GB" sz="1100" b="0" kern="1200" dirty="0" err="1">
                <a:solidFill>
                  <a:srgbClr val="000000"/>
                </a:solidFill>
                <a:latin typeface="Cavolini" panose="03000502040302020204" pitchFamily="66" charset="0"/>
              </a:rPr>
              <a:t>wneud</a:t>
            </a:r>
            <a:r>
              <a:rPr lang="en-GB" sz="1100" b="0" kern="1200" dirty="0">
                <a:solidFill>
                  <a:srgbClr val="000000"/>
                </a:solidFill>
                <a:latin typeface="Cavolini" panose="03000502040302020204" pitchFamily="66" charset="0"/>
              </a:rPr>
              <a:t> yn yr </a:t>
            </a:r>
            <a:r>
              <a:rPr lang="en-GB" sz="1100" b="0" kern="1200" dirty="0" err="1">
                <a:solidFill>
                  <a:srgbClr val="000000"/>
                </a:solidFill>
                <a:latin typeface="Cavolini" panose="03000502040302020204" pitchFamily="66" charset="0"/>
              </a:rPr>
              <a:t>ardd</a:t>
            </a:r>
            <a:r>
              <a:rPr lang="en-GB" sz="1100" b="0" kern="1200" dirty="0">
                <a:solidFill>
                  <a:srgbClr val="000000"/>
                </a:solidFill>
                <a:latin typeface="Cavolini" panose="03000502040302020204" pitchFamily="66" charset="0"/>
              </a:rPr>
              <a:t>.</a:t>
            </a:r>
          </a:p>
          <a:p>
            <a:pPr rtl="0"/>
            <a:endParaRPr lang="en-GB" sz="1100" b="1" kern="1200" dirty="0">
              <a:solidFill>
                <a:srgbClr val="000000"/>
              </a:solidFill>
              <a:latin typeface="Cavolini" panose="03000502040302020204" pitchFamily="66" charset="0"/>
            </a:endParaRPr>
          </a:p>
          <a:p>
            <a:pPr rtl="0"/>
            <a:r>
              <a:rPr lang="en-GB" sz="1100" b="1" kern="1200" dirty="0" err="1">
                <a:solidFill>
                  <a:srgbClr val="000000"/>
                </a:solidFill>
                <a:latin typeface="Cavolini" panose="03000502040302020204" pitchFamily="66" charset="0"/>
              </a:rPr>
              <a:t>Patrwm</a:t>
            </a:r>
            <a:r>
              <a:rPr lang="en-GB" sz="1100" b="1" kern="1200" dirty="0">
                <a:solidFill>
                  <a:srgbClr val="000000"/>
                </a:solidFill>
                <a:latin typeface="Cavolini" panose="03000502040302020204" pitchFamily="66" charset="0"/>
              </a:rPr>
              <a:t> / </a:t>
            </a:r>
            <a:r>
              <a:rPr lang="en-GB" sz="1100" b="1" kern="1200" dirty="0" err="1">
                <a:solidFill>
                  <a:srgbClr val="000000"/>
                </a:solidFill>
                <a:latin typeface="Cavolini" panose="03000502040302020204" pitchFamily="66" charset="0"/>
              </a:rPr>
              <a:t>Patrymau</a:t>
            </a:r>
            <a:r>
              <a:rPr lang="en-GB" sz="1100" b="1" kern="1200" dirty="0">
                <a:solidFill>
                  <a:srgbClr val="000000"/>
                </a:solidFill>
                <a:latin typeface="Cavolini" panose="03000502040302020204" pitchFamily="66" charset="0"/>
              </a:rPr>
              <a:t>:</a:t>
            </a:r>
          </a:p>
          <a:p>
            <a:pPr rtl="0"/>
            <a:r>
              <a:rPr lang="en-GB" sz="1100" b="0" kern="1200" dirty="0" err="1">
                <a:solidFill>
                  <a:srgbClr val="000000"/>
                </a:solidFill>
                <a:latin typeface="Cavolini" panose="03000502040302020204" pitchFamily="66" charset="0"/>
              </a:rPr>
              <a:t>Hoffwn</a:t>
            </a:r>
            <a:r>
              <a:rPr lang="en-GB" sz="1100" b="0" kern="1200" dirty="0">
                <a:solidFill>
                  <a:srgbClr val="000000"/>
                </a:solidFill>
                <a:latin typeface="Cavolini" panose="03000502040302020204" pitchFamily="66" charset="0"/>
              </a:rPr>
              <a:t> i / </a:t>
            </a:r>
            <a:r>
              <a:rPr lang="en-GB" sz="1100" b="0" kern="1200" dirty="0" err="1">
                <a:solidFill>
                  <a:srgbClr val="000000"/>
                </a:solidFill>
                <a:latin typeface="Cavolini" panose="03000502040302020204" pitchFamily="66" charset="0"/>
              </a:rPr>
              <a:t>hoffet</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ti</a:t>
            </a:r>
            <a:r>
              <a:rPr lang="en-GB" sz="1100" b="0" kern="1200" dirty="0">
                <a:solidFill>
                  <a:srgbClr val="000000"/>
                </a:solidFill>
                <a:latin typeface="Cavolini" panose="03000502040302020204" pitchFamily="66" charset="0"/>
              </a:rPr>
              <a:t> / </a:t>
            </a:r>
            <a:r>
              <a:rPr lang="en-GB" sz="1100" b="0" kern="1200" dirty="0" err="1">
                <a:solidFill>
                  <a:srgbClr val="000000"/>
                </a:solidFill>
                <a:latin typeface="Cavolini" panose="03000502040302020204" pitchFamily="66" charset="0"/>
              </a:rPr>
              <a:t>hoffai</a:t>
            </a:r>
            <a:r>
              <a:rPr lang="en-GB" sz="1100" b="0" kern="1200" dirty="0">
                <a:solidFill>
                  <a:srgbClr val="000000"/>
                </a:solidFill>
                <a:latin typeface="Cavolini" panose="03000502040302020204" pitchFamily="66" charset="0"/>
              </a:rPr>
              <a:t> e / </a:t>
            </a:r>
            <a:r>
              <a:rPr lang="en-GB" sz="1100" b="0" kern="1200" dirty="0" err="1">
                <a:solidFill>
                  <a:srgbClr val="000000"/>
                </a:solidFill>
                <a:latin typeface="Cavolini" panose="03000502040302020204" pitchFamily="66" charset="0"/>
              </a:rPr>
              <a:t>hoffai</a:t>
            </a:r>
            <a:r>
              <a:rPr lang="en-GB" sz="1100" b="0" kern="1200" dirty="0">
                <a:solidFill>
                  <a:srgbClr val="000000"/>
                </a:solidFill>
                <a:latin typeface="Cavolini" panose="03000502040302020204" pitchFamily="66" charset="0"/>
              </a:rPr>
              <a:t> hi / </a:t>
            </a:r>
            <a:r>
              <a:rPr lang="en-GB" sz="1100" b="0" kern="1200" dirty="0" err="1">
                <a:solidFill>
                  <a:srgbClr val="000000"/>
                </a:solidFill>
                <a:latin typeface="Cavolini" panose="03000502040302020204" pitchFamily="66" charset="0"/>
              </a:rPr>
              <a:t>hoffen</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ni</a:t>
            </a:r>
            <a:r>
              <a:rPr lang="en-GB" sz="1100" b="0" kern="1200" dirty="0">
                <a:solidFill>
                  <a:srgbClr val="000000"/>
                </a:solidFill>
                <a:latin typeface="Cavolini" panose="03000502040302020204" pitchFamily="66" charset="0"/>
              </a:rPr>
              <a:t> / </a:t>
            </a:r>
            <a:r>
              <a:rPr lang="en-GB" sz="1100" b="0" kern="1200" dirty="0" err="1">
                <a:solidFill>
                  <a:srgbClr val="000000"/>
                </a:solidFill>
                <a:latin typeface="Cavolini" panose="03000502040302020204" pitchFamily="66" charset="0"/>
              </a:rPr>
              <a:t>hoffech</a:t>
            </a:r>
            <a:r>
              <a:rPr lang="en-GB" sz="1100" b="0" kern="1200" dirty="0">
                <a:solidFill>
                  <a:srgbClr val="000000"/>
                </a:solidFill>
                <a:latin typeface="Cavolini" panose="03000502040302020204" pitchFamily="66" charset="0"/>
              </a:rPr>
              <a:t> chi / </a:t>
            </a:r>
            <a:r>
              <a:rPr lang="en-GB" sz="1100" b="0" kern="1200" dirty="0" err="1">
                <a:solidFill>
                  <a:srgbClr val="000000"/>
                </a:solidFill>
                <a:latin typeface="Cavolini" panose="03000502040302020204" pitchFamily="66" charset="0"/>
              </a:rPr>
              <a:t>hoffen</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nhw</a:t>
            </a:r>
            <a:r>
              <a:rPr lang="en-GB" sz="1100" b="0" kern="1200" dirty="0">
                <a:solidFill>
                  <a:srgbClr val="000000"/>
                </a:solidFill>
                <a:latin typeface="Cavolini" panose="03000502040302020204" pitchFamily="66" charset="0"/>
              </a:rPr>
              <a:t>.             </a:t>
            </a:r>
          </a:p>
          <a:p>
            <a:pPr rtl="0"/>
            <a:endParaRPr lang="en-GB" sz="1100" b="0" kern="1200" dirty="0">
              <a:solidFill>
                <a:srgbClr val="000000"/>
              </a:solidFill>
              <a:latin typeface="Cavolini" panose="03000502040302020204" pitchFamily="66" charset="0"/>
            </a:endParaRPr>
          </a:p>
          <a:p>
            <a:pPr rtl="0"/>
            <a:r>
              <a:rPr lang="en-GB" sz="1100" b="1" kern="1200" dirty="0" err="1">
                <a:solidFill>
                  <a:srgbClr val="000000"/>
                </a:solidFill>
                <a:latin typeface="Cavolini" panose="03000502040302020204" pitchFamily="66" charset="0"/>
              </a:rPr>
              <a:t>Geirfa</a:t>
            </a:r>
            <a:r>
              <a:rPr lang="en-GB" sz="1100" b="1" kern="1200" dirty="0">
                <a:solidFill>
                  <a:srgbClr val="000000"/>
                </a:solidFill>
                <a:latin typeface="Cavolini" panose="03000502040302020204" pitchFamily="66" charset="0"/>
              </a:rPr>
              <a:t> </a:t>
            </a:r>
            <a:r>
              <a:rPr lang="en-GB" sz="1100" b="1" kern="1200" dirty="0" err="1">
                <a:solidFill>
                  <a:srgbClr val="000000"/>
                </a:solidFill>
                <a:latin typeface="Cavolini" panose="03000502040302020204" pitchFamily="66" charset="0"/>
              </a:rPr>
              <a:t>newydd</a:t>
            </a:r>
            <a:r>
              <a:rPr lang="en-GB" sz="1100" b="1" kern="1200" dirty="0">
                <a:solidFill>
                  <a:srgbClr val="000000"/>
                </a:solidFill>
                <a:latin typeface="Cavolini" panose="03000502040302020204" pitchFamily="66" charset="0"/>
              </a:rPr>
              <a:t>: </a:t>
            </a:r>
            <a:r>
              <a:rPr lang="en-GB" sz="1100" b="0" kern="1200" dirty="0">
                <a:solidFill>
                  <a:srgbClr val="000000"/>
                </a:solidFill>
                <a:latin typeface="Cavolini" panose="03000502040302020204" pitchFamily="66" charset="0"/>
              </a:rPr>
              <a:t>hadau, </a:t>
            </a:r>
            <a:r>
              <a:rPr lang="en-GB" sz="1100" b="0" kern="1200" dirty="0" err="1">
                <a:solidFill>
                  <a:srgbClr val="000000"/>
                </a:solidFill>
                <a:latin typeface="Cavolini" panose="03000502040302020204" pitchFamily="66" charset="0"/>
              </a:rPr>
              <a:t>blodau</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tyfu</a:t>
            </a:r>
            <a:r>
              <a:rPr lang="en-GB" sz="1100" b="0" kern="1200" dirty="0">
                <a:solidFill>
                  <a:srgbClr val="000000"/>
                </a:solidFill>
                <a:latin typeface="Cavolini" panose="03000502040302020204" pitchFamily="66" charset="0"/>
              </a:rPr>
              <a:t>, llysiau, </a:t>
            </a:r>
            <a:r>
              <a:rPr lang="en-GB" sz="1100" b="0" kern="1200" dirty="0" err="1">
                <a:solidFill>
                  <a:srgbClr val="000000"/>
                </a:solidFill>
                <a:latin typeface="Cavolini" panose="03000502040302020204" pitchFamily="66" charset="0"/>
              </a:rPr>
              <a:t>ffrwythau</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torri</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gwair</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dyfrio</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planhigion</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plannu</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chwilio</a:t>
            </a:r>
            <a:r>
              <a:rPr lang="en-GB" sz="1100" b="0" kern="1200" dirty="0">
                <a:solidFill>
                  <a:srgbClr val="000000"/>
                </a:solidFill>
                <a:latin typeface="Cavolini" panose="03000502040302020204" pitchFamily="66" charset="0"/>
              </a:rPr>
              <a:t>.   </a:t>
            </a:r>
          </a:p>
          <a:p>
            <a:pPr rtl="0"/>
            <a:endParaRPr lang="en-GB" sz="1100" b="0" kern="1200" dirty="0">
              <a:solidFill>
                <a:srgbClr val="000000"/>
              </a:solidFill>
              <a:latin typeface="Cavolini" panose="03000502040302020204" pitchFamily="66" charset="0"/>
            </a:endParaRPr>
          </a:p>
          <a:p>
            <a:pPr rtl="0"/>
            <a:r>
              <a:rPr lang="en-GB" sz="1100" b="1" kern="1200" dirty="0">
                <a:solidFill>
                  <a:srgbClr val="000000"/>
                </a:solidFill>
                <a:latin typeface="Cavolini" panose="03000502040302020204" pitchFamily="66" charset="0"/>
              </a:rPr>
              <a:t>Gweithgareddau: </a:t>
            </a:r>
            <a:r>
              <a:rPr lang="en-GB" sz="1100" b="0" kern="1200" dirty="0" err="1">
                <a:solidFill>
                  <a:srgbClr val="000000"/>
                </a:solidFill>
                <a:latin typeface="Cavolini" panose="03000502040302020204" pitchFamily="66" charset="0"/>
              </a:rPr>
              <a:t>gwrando</a:t>
            </a:r>
            <a:r>
              <a:rPr lang="en-GB" sz="1100" b="0" kern="1200" dirty="0">
                <a:solidFill>
                  <a:srgbClr val="000000"/>
                </a:solidFill>
                <a:latin typeface="Cavolini" panose="03000502040302020204" pitchFamily="66" charset="0"/>
              </a:rPr>
              <a:t> ar y </a:t>
            </a:r>
            <a:r>
              <a:rPr lang="en-GB" sz="1100" b="0" kern="1200" dirty="0" err="1">
                <a:solidFill>
                  <a:srgbClr val="000000"/>
                </a:solidFill>
                <a:latin typeface="Cavolini" panose="03000502040302020204" pitchFamily="66" charset="0"/>
              </a:rPr>
              <a:t>llais</a:t>
            </a:r>
            <a:r>
              <a:rPr lang="en-GB" sz="1100" b="0" kern="1200" dirty="0">
                <a:solidFill>
                  <a:srgbClr val="000000"/>
                </a:solidFill>
                <a:latin typeface="Cavolini" panose="03000502040302020204" pitchFamily="66" charset="0"/>
              </a:rPr>
              <a:t> a </a:t>
            </a:r>
            <a:r>
              <a:rPr lang="en-GB" sz="1100" b="0" kern="1200" dirty="0" err="1">
                <a:solidFill>
                  <a:srgbClr val="000000"/>
                </a:solidFill>
                <a:latin typeface="Cavolini" panose="03000502040302020204" pitchFamily="66" charset="0"/>
              </a:rPr>
              <a:t>gwrando</a:t>
            </a:r>
            <a:r>
              <a:rPr lang="en-GB" sz="1100" b="0" kern="1200" dirty="0">
                <a:solidFill>
                  <a:srgbClr val="000000"/>
                </a:solidFill>
                <a:latin typeface="Cavolini" panose="03000502040302020204" pitchFamily="66" charset="0"/>
              </a:rPr>
              <a:t> am </a:t>
            </a:r>
            <a:r>
              <a:rPr lang="en-GB" sz="1100" b="0" kern="1200" dirty="0" err="1">
                <a:solidFill>
                  <a:srgbClr val="000000"/>
                </a:solidFill>
                <a:latin typeface="Cavolini" panose="03000502040302020204" pitchFamily="66" charset="0"/>
              </a:rPr>
              <a:t>beth</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sydd</a:t>
            </a:r>
            <a:r>
              <a:rPr lang="en-GB" sz="1100" b="0" kern="1200" dirty="0">
                <a:solidFill>
                  <a:srgbClr val="000000"/>
                </a:solidFill>
                <a:latin typeface="Cavolini" panose="03000502040302020204" pitchFamily="66" charset="0"/>
              </a:rPr>
              <a:t> ar goll neu </a:t>
            </a:r>
            <a:r>
              <a:rPr lang="en-GB" sz="1100" b="0" kern="1200" dirty="0" err="1">
                <a:solidFill>
                  <a:srgbClr val="000000"/>
                </a:solidFill>
                <a:latin typeface="Cavolini" panose="03000502040302020204" pitchFamily="66" charset="0"/>
              </a:rPr>
              <a:t>gamgymeriad</a:t>
            </a:r>
            <a:r>
              <a:rPr lang="en-GB" sz="1100" b="0" kern="1200" dirty="0">
                <a:solidFill>
                  <a:srgbClr val="000000"/>
                </a:solidFill>
                <a:latin typeface="Cavolini" panose="03000502040302020204" pitchFamily="66" charset="0"/>
              </a:rPr>
              <a:t>. </a:t>
            </a:r>
            <a:endParaRPr lang="en-GB" sz="1100" dirty="0"/>
          </a:p>
        </p:txBody>
      </p:sp>
      <p:sp>
        <p:nvSpPr>
          <p:cNvPr id="10" name="Rectangle 9">
            <a:extLst>
              <a:ext uri="{FF2B5EF4-FFF2-40B4-BE49-F238E27FC236}">
                <a16:creationId xmlns:a16="http://schemas.microsoft.com/office/drawing/2014/main" id="{FDF0405B-C081-2A3B-3ECB-18B4AA432E7C}"/>
              </a:ext>
            </a:extLst>
          </p:cNvPr>
          <p:cNvSpPr/>
          <p:nvPr/>
        </p:nvSpPr>
        <p:spPr>
          <a:xfrm>
            <a:off x="4106174" y="3429000"/>
            <a:ext cx="3933646" cy="3308230"/>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u="sng" dirty="0" err="1">
                <a:solidFill>
                  <a:schemeClr val="tx1"/>
                </a:solidFill>
                <a:latin typeface="Cavolini" panose="03000502040302020204" pitchFamily="66" charset="0"/>
                <a:cs typeface="Cavolini" panose="03000502040302020204" pitchFamily="66" charset="0"/>
              </a:rPr>
              <a:t>Mathemateg</a:t>
            </a:r>
            <a:r>
              <a:rPr lang="en-GB" sz="1100" b="1" u="sng" dirty="0">
                <a:solidFill>
                  <a:schemeClr val="tx1"/>
                </a:solidFill>
                <a:latin typeface="Cavolini" panose="03000502040302020204" pitchFamily="66" charset="0"/>
                <a:cs typeface="Cavolini" panose="03000502040302020204" pitchFamily="66" charset="0"/>
              </a:rPr>
              <a:t> a </a:t>
            </a:r>
            <a:r>
              <a:rPr lang="en-GB" sz="1100" b="1" u="sng" dirty="0" err="1">
                <a:solidFill>
                  <a:schemeClr val="tx1"/>
                </a:solidFill>
                <a:latin typeface="Cavolini" panose="03000502040302020204" pitchFamily="66" charset="0"/>
                <a:cs typeface="Cavolini" panose="03000502040302020204" pitchFamily="66" charset="0"/>
              </a:rPr>
              <a:t>Rhifedd</a:t>
            </a:r>
            <a:endParaRPr lang="en-GB" sz="1100" b="1" u="sng" dirty="0">
              <a:solidFill>
                <a:schemeClr val="tx1"/>
              </a:solidFill>
              <a:latin typeface="Cavolini" panose="03000502040302020204" pitchFamily="66" charset="0"/>
              <a:cs typeface="Cavolini" panose="03000502040302020204" pitchFamily="66" charset="0"/>
            </a:endParaRPr>
          </a:p>
          <a:p>
            <a:pPr algn="ctr"/>
            <a:endParaRPr lang="en-GB" sz="1100" b="1" u="sng" dirty="0">
              <a:solidFill>
                <a:schemeClr val="tx1"/>
              </a:solidFill>
              <a:latin typeface="Cavolini" panose="03000502040302020204" pitchFamily="66" charset="0"/>
              <a:cs typeface="Cavolini" panose="03000502040302020204" pitchFamily="66" charset="0"/>
            </a:endParaRPr>
          </a:p>
          <a:p>
            <a:pPr rtl="0"/>
            <a:r>
              <a:rPr lang="en-GB" sz="1100" b="1" kern="1200" dirty="0">
                <a:solidFill>
                  <a:srgbClr val="000000"/>
                </a:solidFill>
                <a:latin typeface="Cavolini" panose="03000502040302020204" pitchFamily="66" charset="0"/>
              </a:rPr>
              <a:t>Thema: </a:t>
            </a:r>
            <a:r>
              <a:rPr lang="en-GB" sz="1100" kern="1200" dirty="0" err="1">
                <a:solidFill>
                  <a:srgbClr val="000000"/>
                </a:solidFill>
                <a:latin typeface="Cavolini" panose="03000502040302020204" pitchFamily="66" charset="0"/>
              </a:rPr>
              <a:t>Garddio</a:t>
            </a:r>
            <a:endParaRPr lang="en-GB" sz="1100" kern="1200" dirty="0">
              <a:solidFill>
                <a:srgbClr val="000000"/>
              </a:solidFill>
              <a:latin typeface="Cavolini" panose="03000502040302020204" pitchFamily="66" charset="0"/>
            </a:endParaRPr>
          </a:p>
          <a:p>
            <a:pPr rtl="0"/>
            <a:endParaRPr lang="en-GB" sz="1100" kern="1200" dirty="0">
              <a:solidFill>
                <a:srgbClr val="000000"/>
              </a:solidFill>
              <a:latin typeface="Cavolini" panose="03000502040302020204" pitchFamily="66" charset="0"/>
            </a:endParaRPr>
          </a:p>
          <a:p>
            <a:pPr rtl="0"/>
            <a:r>
              <a:rPr lang="en-GB" sz="1100" b="1" kern="1200" dirty="0">
                <a:solidFill>
                  <a:srgbClr val="000000"/>
                </a:solidFill>
                <a:latin typeface="Cavolini" panose="03000502040302020204" pitchFamily="66" charset="0"/>
              </a:rPr>
              <a:t>Ffocws Iaith: </a:t>
            </a:r>
            <a:r>
              <a:rPr lang="en-GB" sz="1100" b="0" kern="1200" dirty="0" err="1">
                <a:solidFill>
                  <a:srgbClr val="000000"/>
                </a:solidFill>
                <a:latin typeface="Cavolini" panose="03000502040302020204" pitchFamily="66" charset="0"/>
              </a:rPr>
              <a:t>Ateb</a:t>
            </a:r>
            <a:r>
              <a:rPr lang="en-GB" sz="1100" b="0" kern="1200" dirty="0">
                <a:solidFill>
                  <a:srgbClr val="000000"/>
                </a:solidFill>
                <a:latin typeface="Cavolini" panose="03000502040302020204" pitchFamily="66" charset="0"/>
              </a:rPr>
              <a:t> y </a:t>
            </a:r>
            <a:r>
              <a:rPr lang="en-GB" sz="1100" b="0" kern="1200" dirty="0" err="1">
                <a:solidFill>
                  <a:srgbClr val="000000"/>
                </a:solidFill>
                <a:latin typeface="Cavolini" panose="03000502040302020204" pitchFamily="66" charset="0"/>
              </a:rPr>
              <a:t>cwestiwn</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sawl</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ochr</a:t>
            </a:r>
            <a:r>
              <a:rPr lang="en-GB" sz="1100" b="0" kern="1200" dirty="0">
                <a:solidFill>
                  <a:srgbClr val="000000"/>
                </a:solidFill>
                <a:latin typeface="Cavolini" panose="03000502040302020204" pitchFamily="66" charset="0"/>
              </a:rPr>
              <a:t> neu </a:t>
            </a:r>
            <a:r>
              <a:rPr lang="en-GB" sz="1100" b="0" kern="1200" dirty="0" err="1">
                <a:solidFill>
                  <a:srgbClr val="000000"/>
                </a:solidFill>
                <a:latin typeface="Cavolini" panose="03000502040302020204" pitchFamily="66" charset="0"/>
              </a:rPr>
              <a:t>gornel</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gyda’r</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siâp</a:t>
            </a:r>
            <a:r>
              <a:rPr lang="en-GB" sz="1100" b="0" kern="1200" dirty="0">
                <a:solidFill>
                  <a:srgbClr val="000000"/>
                </a:solidFill>
                <a:latin typeface="Cavolini" panose="03000502040302020204" pitchFamily="66" charset="0"/>
              </a:rPr>
              <a:t>?’ Mae __ </a:t>
            </a:r>
            <a:r>
              <a:rPr lang="en-GB" sz="1100" b="0" kern="1200" dirty="0" err="1">
                <a:solidFill>
                  <a:srgbClr val="000000"/>
                </a:solidFill>
                <a:latin typeface="Cavolini" panose="03000502040302020204" pitchFamily="66" charset="0"/>
              </a:rPr>
              <a:t>ochr</a:t>
            </a:r>
            <a:r>
              <a:rPr lang="en-GB" sz="1100" b="0" kern="1200" dirty="0">
                <a:solidFill>
                  <a:srgbClr val="000000"/>
                </a:solidFill>
                <a:latin typeface="Cavolini" panose="03000502040302020204" pitchFamily="66" charset="0"/>
              </a:rPr>
              <a:t> / </a:t>
            </a:r>
            <a:r>
              <a:rPr lang="en-GB" sz="1100" b="0" kern="1200" dirty="0" err="1">
                <a:solidFill>
                  <a:srgbClr val="000000"/>
                </a:solidFill>
                <a:latin typeface="Cavolini" panose="03000502040302020204" pitchFamily="66" charset="0"/>
              </a:rPr>
              <a:t>chornel</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gyda’r</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siâp</a:t>
            </a:r>
            <a:r>
              <a:rPr lang="en-GB" sz="1100" b="0" kern="1200" dirty="0">
                <a:solidFill>
                  <a:srgbClr val="000000"/>
                </a:solidFill>
                <a:latin typeface="Cavolini" panose="03000502040302020204" pitchFamily="66" charset="0"/>
              </a:rPr>
              <a:t>’</a:t>
            </a:r>
          </a:p>
          <a:p>
            <a:pPr rtl="0"/>
            <a:endParaRPr lang="en-GB" sz="1100" b="0" kern="1200" dirty="0">
              <a:solidFill>
                <a:srgbClr val="000000"/>
              </a:solidFill>
              <a:latin typeface="Cavolini" panose="03000502040302020204" pitchFamily="66" charset="0"/>
            </a:endParaRPr>
          </a:p>
          <a:p>
            <a:pPr rtl="0"/>
            <a:r>
              <a:rPr lang="en-GB" sz="1100" b="1" kern="1200" dirty="0" err="1">
                <a:solidFill>
                  <a:srgbClr val="000000"/>
                </a:solidFill>
                <a:latin typeface="Cavolini" panose="03000502040302020204" pitchFamily="66" charset="0"/>
              </a:rPr>
              <a:t>Patrwm</a:t>
            </a:r>
            <a:r>
              <a:rPr lang="en-GB" sz="1100" b="1" kern="1200" dirty="0">
                <a:solidFill>
                  <a:srgbClr val="000000"/>
                </a:solidFill>
                <a:latin typeface="Cavolini" panose="03000502040302020204" pitchFamily="66" charset="0"/>
              </a:rPr>
              <a:t> / </a:t>
            </a:r>
            <a:r>
              <a:rPr lang="en-GB" sz="1100" b="1" kern="1200" dirty="0" err="1">
                <a:solidFill>
                  <a:srgbClr val="000000"/>
                </a:solidFill>
                <a:latin typeface="Cavolini" panose="03000502040302020204" pitchFamily="66" charset="0"/>
              </a:rPr>
              <a:t>Patrymau</a:t>
            </a:r>
            <a:r>
              <a:rPr lang="en-GB" sz="1100" b="1" kern="1200" dirty="0">
                <a:solidFill>
                  <a:srgbClr val="000000"/>
                </a:solidFill>
                <a:latin typeface="Cavolini" panose="03000502040302020204" pitchFamily="66" charset="0"/>
              </a:rPr>
              <a:t>: </a:t>
            </a:r>
            <a:r>
              <a:rPr lang="en-GB" sz="1100" b="0" kern="1200" dirty="0">
                <a:solidFill>
                  <a:srgbClr val="000000"/>
                </a:solidFill>
                <a:latin typeface="Cavolini" panose="03000502040302020204" pitchFamily="66" charset="0"/>
              </a:rPr>
              <a:t>Mae __ </a:t>
            </a:r>
            <a:r>
              <a:rPr lang="en-GB" sz="1100" b="0" kern="1200" dirty="0" err="1">
                <a:solidFill>
                  <a:srgbClr val="000000"/>
                </a:solidFill>
                <a:latin typeface="Cavolini" panose="03000502040302020204" pitchFamily="66" charset="0"/>
              </a:rPr>
              <a:t>ochr</a:t>
            </a:r>
            <a:r>
              <a:rPr lang="en-GB" sz="1100" b="0" kern="1200" dirty="0">
                <a:solidFill>
                  <a:srgbClr val="000000"/>
                </a:solidFill>
                <a:latin typeface="Cavolini" panose="03000502040302020204" pitchFamily="66" charset="0"/>
              </a:rPr>
              <a:t> / </a:t>
            </a:r>
            <a:r>
              <a:rPr lang="en-GB" sz="1100" b="0" kern="1200" dirty="0" err="1">
                <a:solidFill>
                  <a:srgbClr val="000000"/>
                </a:solidFill>
                <a:latin typeface="Cavolini" panose="03000502040302020204" pitchFamily="66" charset="0"/>
              </a:rPr>
              <a:t>chornel</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gyda’r</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siâp</a:t>
            </a:r>
            <a:r>
              <a:rPr lang="en-GB" sz="1100" b="0" kern="1200" dirty="0">
                <a:solidFill>
                  <a:srgbClr val="000000"/>
                </a:solidFill>
                <a:latin typeface="Cavolini" panose="03000502040302020204" pitchFamily="66" charset="0"/>
              </a:rPr>
              <a:t>’</a:t>
            </a:r>
          </a:p>
          <a:p>
            <a:pPr rtl="0"/>
            <a:endParaRPr lang="en-GB" sz="1100" b="1" kern="1200" dirty="0">
              <a:solidFill>
                <a:srgbClr val="000000"/>
              </a:solidFill>
              <a:latin typeface="Cavolini" panose="03000502040302020204" pitchFamily="66" charset="0"/>
            </a:endParaRPr>
          </a:p>
          <a:p>
            <a:pPr rtl="0"/>
            <a:r>
              <a:rPr lang="en-GB" sz="1100" b="1" kern="1200" dirty="0" err="1">
                <a:solidFill>
                  <a:srgbClr val="000000"/>
                </a:solidFill>
                <a:latin typeface="Cavolini" panose="03000502040302020204" pitchFamily="66" charset="0"/>
              </a:rPr>
              <a:t>Geirfa</a:t>
            </a:r>
            <a:r>
              <a:rPr lang="en-GB" sz="1100" b="1"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cylch</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triongl</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sgwâr</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petryal</a:t>
            </a:r>
            <a:r>
              <a:rPr lang="en-GB" sz="1100" b="0" kern="1200" dirty="0">
                <a:solidFill>
                  <a:srgbClr val="000000"/>
                </a:solidFill>
                <a:latin typeface="Cavolini" panose="03000502040302020204" pitchFamily="66" charset="0"/>
              </a:rPr>
              <a:t>, pentagon.</a:t>
            </a:r>
          </a:p>
          <a:p>
            <a:pPr rtl="0"/>
            <a:endParaRPr lang="en-GB" sz="1100" b="0" kern="1200" dirty="0">
              <a:solidFill>
                <a:srgbClr val="000000"/>
              </a:solidFill>
              <a:latin typeface="Cavolini" panose="03000502040302020204" pitchFamily="66" charset="0"/>
            </a:endParaRPr>
          </a:p>
          <a:p>
            <a:pPr rtl="0"/>
            <a:r>
              <a:rPr lang="en-GB" sz="1100" b="1" kern="1200" dirty="0">
                <a:solidFill>
                  <a:srgbClr val="000000"/>
                </a:solidFill>
                <a:latin typeface="Cavolini" panose="03000502040302020204" pitchFamily="66" charset="0"/>
              </a:rPr>
              <a:t>Gweithgareddau: </a:t>
            </a:r>
            <a:r>
              <a:rPr lang="en-GB" sz="1100" b="0" kern="1200" dirty="0">
                <a:solidFill>
                  <a:srgbClr val="000000"/>
                </a:solidFill>
                <a:latin typeface="Cavolini" panose="03000502040302020204" pitchFamily="66" charset="0"/>
              </a:rPr>
              <a:t>I </a:t>
            </a:r>
            <a:r>
              <a:rPr lang="en-GB" sz="1100" b="0" kern="1200" dirty="0" err="1">
                <a:solidFill>
                  <a:srgbClr val="000000"/>
                </a:solidFill>
                <a:latin typeface="Cavolini" panose="03000502040302020204" pitchFamily="66" charset="0"/>
              </a:rPr>
              <a:t>ddefnyddio</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unrhyw</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beth</a:t>
            </a:r>
            <a:r>
              <a:rPr lang="en-GB" sz="1100" b="0" kern="1200" dirty="0">
                <a:solidFill>
                  <a:srgbClr val="000000"/>
                </a:solidFill>
                <a:latin typeface="Cavolini" panose="03000502040302020204" pitchFamily="66" charset="0"/>
              </a:rPr>
              <a:t> yn yr </a:t>
            </a:r>
            <a:r>
              <a:rPr lang="en-GB" sz="1100" b="0" kern="1200" dirty="0" err="1">
                <a:solidFill>
                  <a:srgbClr val="000000"/>
                </a:solidFill>
                <a:latin typeface="Cavolini" panose="03000502040302020204" pitchFamily="66" charset="0"/>
              </a:rPr>
              <a:t>ardd</a:t>
            </a:r>
            <a:r>
              <a:rPr lang="en-GB" sz="1100" b="0" kern="1200" dirty="0">
                <a:solidFill>
                  <a:srgbClr val="000000"/>
                </a:solidFill>
                <a:latin typeface="Cavolini" panose="03000502040302020204" pitchFamily="66" charset="0"/>
              </a:rPr>
              <a:t> i </a:t>
            </a:r>
            <a:r>
              <a:rPr lang="en-GB" sz="1100" b="0" kern="1200" dirty="0" err="1">
                <a:solidFill>
                  <a:srgbClr val="000000"/>
                </a:solidFill>
                <a:latin typeface="Cavolini" panose="03000502040302020204" pitchFamily="66" charset="0"/>
              </a:rPr>
              <a:t>greu</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siapau</a:t>
            </a:r>
            <a:r>
              <a:rPr lang="en-GB" sz="1100" b="0" kern="1200" dirty="0">
                <a:solidFill>
                  <a:srgbClr val="000000"/>
                </a:solidFill>
                <a:latin typeface="Cavolini" panose="03000502040302020204" pitchFamily="66" charset="0"/>
              </a:rPr>
              <a:t>. Pan </a:t>
            </a:r>
            <a:r>
              <a:rPr lang="en-GB" sz="1100" b="0" kern="1200" dirty="0" err="1">
                <a:solidFill>
                  <a:srgbClr val="000000"/>
                </a:solidFill>
                <a:latin typeface="Cavolini" panose="03000502040302020204" pitchFamily="66" charset="0"/>
              </a:rPr>
              <a:t>mae’r</a:t>
            </a:r>
            <a:r>
              <a:rPr lang="en-GB" sz="1100" b="0" kern="1200" dirty="0">
                <a:solidFill>
                  <a:srgbClr val="000000"/>
                </a:solidFill>
                <a:latin typeface="Cavolini" panose="03000502040302020204" pitchFamily="66" charset="0"/>
              </a:rPr>
              <a:t> plant </a:t>
            </a:r>
            <a:r>
              <a:rPr lang="en-GB" sz="1100" b="0" kern="1200" dirty="0" err="1">
                <a:solidFill>
                  <a:srgbClr val="000000"/>
                </a:solidFill>
                <a:latin typeface="Cavolini" panose="03000502040302020204" pitchFamily="66" charset="0"/>
              </a:rPr>
              <a:t>wedi</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gorffen</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ateb</a:t>
            </a:r>
            <a:r>
              <a:rPr lang="en-GB" sz="1100" b="0" kern="1200" dirty="0">
                <a:solidFill>
                  <a:srgbClr val="000000"/>
                </a:solidFill>
                <a:latin typeface="Cavolini" panose="03000502040302020204" pitchFamily="66" charset="0"/>
              </a:rPr>
              <a:t> y </a:t>
            </a:r>
            <a:r>
              <a:rPr lang="en-GB" sz="1100" b="0" kern="1200" dirty="0" err="1">
                <a:solidFill>
                  <a:srgbClr val="000000"/>
                </a:solidFill>
                <a:latin typeface="Cavolini" panose="03000502040302020204" pitchFamily="66" charset="0"/>
              </a:rPr>
              <a:t>cwestiwn</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sawl</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ochr</a:t>
            </a:r>
            <a:r>
              <a:rPr lang="en-GB" sz="1100" b="0" kern="1200" dirty="0">
                <a:solidFill>
                  <a:srgbClr val="000000"/>
                </a:solidFill>
                <a:latin typeface="Cavolini" panose="03000502040302020204" pitchFamily="66" charset="0"/>
              </a:rPr>
              <a:t> / </a:t>
            </a:r>
            <a:r>
              <a:rPr lang="en-GB" sz="1100" b="0" kern="1200" dirty="0" err="1">
                <a:solidFill>
                  <a:srgbClr val="000000"/>
                </a:solidFill>
                <a:latin typeface="Cavolini" panose="03000502040302020204" pitchFamily="66" charset="0"/>
              </a:rPr>
              <a:t>chornel</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gyda’r</a:t>
            </a:r>
            <a:r>
              <a:rPr lang="en-GB" sz="1100" b="0" kern="1200" dirty="0">
                <a:solidFill>
                  <a:srgbClr val="000000"/>
                </a:solidFill>
                <a:latin typeface="Cavolini" panose="03000502040302020204" pitchFamily="66" charset="0"/>
              </a:rPr>
              <a:t> </a:t>
            </a:r>
            <a:r>
              <a:rPr lang="en-GB" sz="1100" b="0" kern="1200" dirty="0" err="1">
                <a:solidFill>
                  <a:srgbClr val="000000"/>
                </a:solidFill>
                <a:latin typeface="Cavolini" panose="03000502040302020204" pitchFamily="66" charset="0"/>
              </a:rPr>
              <a:t>siâp</a:t>
            </a:r>
            <a:r>
              <a:rPr lang="en-GB" sz="1100" b="0" kern="1200" dirty="0">
                <a:solidFill>
                  <a:srgbClr val="000000"/>
                </a:solidFill>
                <a:latin typeface="Cavolini" panose="03000502040302020204" pitchFamily="66" charset="0"/>
              </a:rPr>
              <a:t>?’</a:t>
            </a:r>
            <a:endParaRPr lang="en-GB" sz="1100" dirty="0">
              <a:latin typeface="Cavolini" panose="03000502040302020204" pitchFamily="66" charset="0"/>
              <a:cs typeface="Cavolini" panose="03000502040302020204" pitchFamily="66" charset="0"/>
            </a:endParaRPr>
          </a:p>
        </p:txBody>
      </p:sp>
      <p:sp>
        <p:nvSpPr>
          <p:cNvPr id="11" name="Rectangle 10">
            <a:extLst>
              <a:ext uri="{FF2B5EF4-FFF2-40B4-BE49-F238E27FC236}">
                <a16:creationId xmlns:a16="http://schemas.microsoft.com/office/drawing/2014/main" id="{67E62B62-12F6-8D08-2556-0DCA1D724C78}"/>
              </a:ext>
            </a:extLst>
          </p:cNvPr>
          <p:cNvSpPr/>
          <p:nvPr/>
        </p:nvSpPr>
        <p:spPr>
          <a:xfrm>
            <a:off x="8039820" y="120770"/>
            <a:ext cx="3933646" cy="3308230"/>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b="1" u="sng" dirty="0">
                <a:solidFill>
                  <a:schemeClr val="tx1"/>
                </a:solidFill>
                <a:latin typeface="Cavolini" panose="03000502040302020204" pitchFamily="66" charset="0"/>
                <a:cs typeface="Cavolini" panose="03000502040302020204" pitchFamily="66" charset="0"/>
              </a:rPr>
              <a:t>Y </a:t>
            </a:r>
            <a:r>
              <a:rPr lang="en-GB" sz="1100" b="1" u="sng" dirty="0" err="1">
                <a:solidFill>
                  <a:schemeClr val="tx1"/>
                </a:solidFill>
                <a:latin typeface="Cavolini" panose="03000502040302020204" pitchFamily="66" charset="0"/>
                <a:cs typeface="Cavolini" panose="03000502040302020204" pitchFamily="66" charset="0"/>
              </a:rPr>
              <a:t>Dyniaethau</a:t>
            </a:r>
            <a:endParaRPr lang="en-GB" sz="1100" b="1" u="sng" dirty="0">
              <a:solidFill>
                <a:schemeClr val="tx1"/>
              </a:solidFill>
              <a:latin typeface="Cavolini" panose="03000502040302020204" pitchFamily="66" charset="0"/>
              <a:cs typeface="Cavolini" panose="03000502040302020204" pitchFamily="66" charset="0"/>
            </a:endParaRPr>
          </a:p>
          <a:p>
            <a:pPr algn="ctr"/>
            <a:endParaRPr lang="en-GB" sz="1100" b="1" u="sng" dirty="0">
              <a:solidFill>
                <a:schemeClr val="tx1"/>
              </a:solidFill>
              <a:latin typeface="Cavolini" panose="03000502040302020204" pitchFamily="66" charset="0"/>
              <a:cs typeface="Cavolini" panose="03000502040302020204" pitchFamily="66" charset="0"/>
            </a:endParaRPr>
          </a:p>
          <a:p>
            <a:r>
              <a:rPr lang="en-GB" sz="1100" b="1" dirty="0">
                <a:solidFill>
                  <a:schemeClr val="tx1"/>
                </a:solidFill>
                <a:latin typeface="Cavolini" panose="03000502040302020204" pitchFamily="66" charset="0"/>
                <a:cs typeface="Cavolini" panose="03000502040302020204" pitchFamily="66" charset="0"/>
              </a:rPr>
              <a:t>Thema: </a:t>
            </a:r>
            <a:r>
              <a:rPr lang="en-GB" sz="1100" dirty="0" err="1">
                <a:solidFill>
                  <a:schemeClr val="tx1"/>
                </a:solidFill>
                <a:latin typeface="Cavolini" panose="03000502040302020204" pitchFamily="66" charset="0"/>
                <a:cs typeface="Cavolini" panose="03000502040302020204" pitchFamily="66" charset="0"/>
              </a:rPr>
              <a:t>Garddio</a:t>
            </a:r>
            <a:endParaRPr lang="en-GB" sz="1100" dirty="0">
              <a:solidFill>
                <a:schemeClr val="tx1"/>
              </a:solidFill>
              <a:latin typeface="Cavolini" panose="03000502040302020204" pitchFamily="66" charset="0"/>
              <a:cs typeface="Cavolini" panose="03000502040302020204" pitchFamily="66" charset="0"/>
            </a:endParaRPr>
          </a:p>
          <a:p>
            <a:endParaRPr lang="en-GB" sz="1100" dirty="0">
              <a:solidFill>
                <a:schemeClr val="tx1"/>
              </a:solidFill>
              <a:latin typeface="Cavolini" panose="03000502040302020204" pitchFamily="66" charset="0"/>
              <a:cs typeface="Cavolini" panose="03000502040302020204" pitchFamily="66" charset="0"/>
            </a:endParaRPr>
          </a:p>
          <a:p>
            <a:r>
              <a:rPr lang="en-GB" sz="1100" b="1" dirty="0">
                <a:solidFill>
                  <a:schemeClr val="tx1"/>
                </a:solidFill>
                <a:latin typeface="Cavolini" panose="03000502040302020204" pitchFamily="66" charset="0"/>
                <a:cs typeface="Cavolini" panose="03000502040302020204" pitchFamily="66" charset="0"/>
              </a:rPr>
              <a:t>Ffocws Iaith: </a:t>
            </a:r>
            <a:r>
              <a:rPr lang="en-GB" sz="1100" dirty="0">
                <a:solidFill>
                  <a:schemeClr val="tx1"/>
                </a:solidFill>
                <a:latin typeface="Cavolini" panose="03000502040302020204" pitchFamily="66" charset="0"/>
                <a:cs typeface="Cavolini" panose="03000502040302020204" pitchFamily="66" charset="0"/>
              </a:rPr>
              <a:t>Ble </a:t>
            </a:r>
            <a:r>
              <a:rPr lang="en-GB" sz="1100" dirty="0" err="1">
                <a:solidFill>
                  <a:schemeClr val="tx1"/>
                </a:solidFill>
                <a:latin typeface="Cavolini" panose="03000502040302020204" pitchFamily="66" charset="0"/>
                <a:cs typeface="Cavolini" panose="03000502040302020204" pitchFamily="66" charset="0"/>
              </a:rPr>
              <a:t>mae’r</a:t>
            </a:r>
            <a:r>
              <a:rPr lang="en-GB" sz="1100" dirty="0">
                <a:solidFill>
                  <a:schemeClr val="tx1"/>
                </a:solidFill>
                <a:latin typeface="Cavolini" panose="03000502040302020204" pitchFamily="66" charset="0"/>
                <a:cs typeface="Cavolini" panose="03000502040302020204" pitchFamily="66" charset="0"/>
              </a:rPr>
              <a:t> ____? </a:t>
            </a:r>
            <a:r>
              <a:rPr lang="en-GB" sz="1100" dirty="0" err="1">
                <a:solidFill>
                  <a:schemeClr val="tx1"/>
                </a:solidFill>
                <a:latin typeface="Cavolini" panose="03000502040302020204" pitchFamily="66" charset="0"/>
                <a:cs typeface="Cavolini" panose="03000502040302020204" pitchFamily="66" charset="0"/>
              </a:rPr>
              <a:t>Ateb</a:t>
            </a:r>
            <a:r>
              <a:rPr lang="en-GB" sz="1100" dirty="0">
                <a:solidFill>
                  <a:schemeClr val="tx1"/>
                </a:solidFill>
                <a:latin typeface="Cavolini" panose="03000502040302020204" pitchFamily="66" charset="0"/>
                <a:cs typeface="Cavolini" panose="03000502040302020204" pitchFamily="66" charset="0"/>
              </a:rPr>
              <a:t> mae ___ ar y / o dan y / </a:t>
            </a:r>
            <a:r>
              <a:rPr lang="en-GB" sz="1100" dirty="0" err="1">
                <a:solidFill>
                  <a:schemeClr val="tx1"/>
                </a:solidFill>
                <a:latin typeface="Cavolini" panose="03000502040302020204" pitchFamily="66" charset="0"/>
                <a:cs typeface="Cavolini" panose="03000502040302020204" pitchFamily="66" charset="0"/>
              </a:rPr>
              <a:t>tu</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ol</a:t>
            </a:r>
            <a:r>
              <a:rPr lang="en-GB" sz="1100" dirty="0">
                <a:solidFill>
                  <a:schemeClr val="tx1"/>
                </a:solidFill>
                <a:latin typeface="Cavolini" panose="03000502040302020204" pitchFamily="66" charset="0"/>
                <a:cs typeface="Cavolini" panose="03000502040302020204" pitchFamily="66" charset="0"/>
              </a:rPr>
              <a:t> i / ar </a:t>
            </a:r>
            <a:r>
              <a:rPr lang="en-GB" sz="1100" dirty="0" err="1">
                <a:solidFill>
                  <a:schemeClr val="tx1"/>
                </a:solidFill>
                <a:latin typeface="Cavolini" panose="03000502040302020204" pitchFamily="66" charset="0"/>
                <a:cs typeface="Cavolini" panose="03000502040302020204" pitchFamily="66" charset="0"/>
              </a:rPr>
              <a:t>bwys</a:t>
            </a:r>
            <a:r>
              <a:rPr lang="en-GB" sz="1100" dirty="0">
                <a:solidFill>
                  <a:schemeClr val="tx1"/>
                </a:solidFill>
                <a:latin typeface="Cavolini" panose="03000502040302020204" pitchFamily="66" charset="0"/>
                <a:cs typeface="Cavolini" panose="03000502040302020204" pitchFamily="66" charset="0"/>
              </a:rPr>
              <a:t> y / o </a:t>
            </a:r>
            <a:r>
              <a:rPr lang="en-GB" sz="1100" dirty="0" err="1">
                <a:solidFill>
                  <a:schemeClr val="tx1"/>
                </a:solidFill>
                <a:latin typeface="Cavolini" panose="03000502040302020204" pitchFamily="66" charset="0"/>
                <a:cs typeface="Cavolini" panose="03000502040302020204" pitchFamily="66" charset="0"/>
              </a:rPr>
              <a:t>flaen</a:t>
            </a:r>
            <a:r>
              <a:rPr lang="en-GB" sz="1100" dirty="0">
                <a:solidFill>
                  <a:schemeClr val="tx1"/>
                </a:solidFill>
                <a:latin typeface="Cavolini" panose="03000502040302020204" pitchFamily="66" charset="0"/>
                <a:cs typeface="Cavolini" panose="03000502040302020204" pitchFamily="66" charset="0"/>
              </a:rPr>
              <a:t> y ____.</a:t>
            </a:r>
          </a:p>
          <a:p>
            <a:endParaRPr lang="en-GB" sz="1100" dirty="0">
              <a:solidFill>
                <a:schemeClr val="tx1"/>
              </a:solidFill>
              <a:latin typeface="Cavolini" panose="03000502040302020204" pitchFamily="66" charset="0"/>
              <a:cs typeface="Cavolini" panose="03000502040302020204" pitchFamily="66" charset="0"/>
            </a:endParaRPr>
          </a:p>
          <a:p>
            <a:r>
              <a:rPr lang="en-GB" sz="1100" b="1" dirty="0" err="1">
                <a:solidFill>
                  <a:schemeClr val="tx1"/>
                </a:solidFill>
                <a:latin typeface="Cavolini" panose="03000502040302020204" pitchFamily="66" charset="0"/>
                <a:cs typeface="Cavolini" panose="03000502040302020204" pitchFamily="66" charset="0"/>
              </a:rPr>
              <a:t>Patrwm</a:t>
            </a:r>
            <a:r>
              <a:rPr lang="en-GB" sz="1100" b="1" dirty="0">
                <a:solidFill>
                  <a:schemeClr val="tx1"/>
                </a:solidFill>
                <a:latin typeface="Cavolini" panose="03000502040302020204" pitchFamily="66" charset="0"/>
                <a:cs typeface="Cavolini" panose="03000502040302020204" pitchFamily="66" charset="0"/>
              </a:rPr>
              <a:t> / </a:t>
            </a:r>
            <a:r>
              <a:rPr lang="en-GB" sz="1100" b="1" dirty="0" err="1">
                <a:solidFill>
                  <a:schemeClr val="tx1"/>
                </a:solidFill>
                <a:latin typeface="Cavolini" panose="03000502040302020204" pitchFamily="66" charset="0"/>
                <a:cs typeface="Cavolini" panose="03000502040302020204" pitchFamily="66" charset="0"/>
              </a:rPr>
              <a:t>Patrymau</a:t>
            </a:r>
            <a:r>
              <a:rPr lang="en-GB" sz="1100" b="1" dirty="0">
                <a:solidFill>
                  <a:schemeClr val="tx1"/>
                </a:solidFill>
                <a:latin typeface="Cavolini" panose="03000502040302020204" pitchFamily="66" charset="0"/>
                <a:cs typeface="Cavolini" panose="03000502040302020204" pitchFamily="66" charset="0"/>
              </a:rPr>
              <a:t>: </a:t>
            </a:r>
            <a:r>
              <a:rPr lang="en-GB" sz="1100" dirty="0">
                <a:solidFill>
                  <a:schemeClr val="tx1"/>
                </a:solidFill>
                <a:latin typeface="Cavolini" panose="03000502040302020204" pitchFamily="66" charset="0"/>
                <a:cs typeface="Cavolini" panose="03000502040302020204" pitchFamily="66" charset="0"/>
              </a:rPr>
              <a:t>mae ___ ar y / o dan y / </a:t>
            </a:r>
            <a:r>
              <a:rPr lang="en-GB" sz="1100" dirty="0" err="1">
                <a:solidFill>
                  <a:schemeClr val="tx1"/>
                </a:solidFill>
                <a:latin typeface="Cavolini" panose="03000502040302020204" pitchFamily="66" charset="0"/>
                <a:cs typeface="Cavolini" panose="03000502040302020204" pitchFamily="66" charset="0"/>
              </a:rPr>
              <a:t>tu</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ol</a:t>
            </a:r>
            <a:r>
              <a:rPr lang="en-GB" sz="1100" dirty="0">
                <a:solidFill>
                  <a:schemeClr val="tx1"/>
                </a:solidFill>
                <a:latin typeface="Cavolini" panose="03000502040302020204" pitchFamily="66" charset="0"/>
                <a:cs typeface="Cavolini" panose="03000502040302020204" pitchFamily="66" charset="0"/>
              </a:rPr>
              <a:t> i / ar </a:t>
            </a:r>
            <a:r>
              <a:rPr lang="en-GB" sz="1100" dirty="0" err="1">
                <a:solidFill>
                  <a:schemeClr val="tx1"/>
                </a:solidFill>
                <a:latin typeface="Cavolini" panose="03000502040302020204" pitchFamily="66" charset="0"/>
                <a:cs typeface="Cavolini" panose="03000502040302020204" pitchFamily="66" charset="0"/>
              </a:rPr>
              <a:t>bwys</a:t>
            </a:r>
            <a:r>
              <a:rPr lang="en-GB" sz="1100" dirty="0">
                <a:solidFill>
                  <a:schemeClr val="tx1"/>
                </a:solidFill>
                <a:latin typeface="Cavolini" panose="03000502040302020204" pitchFamily="66" charset="0"/>
                <a:cs typeface="Cavolini" panose="03000502040302020204" pitchFamily="66" charset="0"/>
              </a:rPr>
              <a:t> y / o </a:t>
            </a:r>
            <a:r>
              <a:rPr lang="en-GB" sz="1100" dirty="0" err="1">
                <a:solidFill>
                  <a:schemeClr val="tx1"/>
                </a:solidFill>
                <a:latin typeface="Cavolini" panose="03000502040302020204" pitchFamily="66" charset="0"/>
                <a:cs typeface="Cavolini" panose="03000502040302020204" pitchFamily="66" charset="0"/>
              </a:rPr>
              <a:t>flaen</a:t>
            </a:r>
            <a:r>
              <a:rPr lang="en-GB" sz="1100" dirty="0">
                <a:solidFill>
                  <a:schemeClr val="tx1"/>
                </a:solidFill>
                <a:latin typeface="Cavolini" panose="03000502040302020204" pitchFamily="66" charset="0"/>
                <a:cs typeface="Cavolini" panose="03000502040302020204" pitchFamily="66" charset="0"/>
              </a:rPr>
              <a:t> y ____.</a:t>
            </a:r>
          </a:p>
          <a:p>
            <a:endParaRPr lang="en-GB" sz="1100" dirty="0">
              <a:solidFill>
                <a:schemeClr val="tx1"/>
              </a:solidFill>
              <a:latin typeface="Cavolini" panose="03000502040302020204" pitchFamily="66" charset="0"/>
              <a:cs typeface="Cavolini" panose="03000502040302020204" pitchFamily="66" charset="0"/>
            </a:endParaRPr>
          </a:p>
          <a:p>
            <a:r>
              <a:rPr lang="en-GB" sz="1100" b="1" dirty="0" err="1">
                <a:solidFill>
                  <a:schemeClr val="tx1"/>
                </a:solidFill>
                <a:latin typeface="Cavolini" panose="03000502040302020204" pitchFamily="66" charset="0"/>
                <a:cs typeface="Cavolini" panose="03000502040302020204" pitchFamily="66" charset="0"/>
              </a:rPr>
              <a:t>Geirfa</a:t>
            </a:r>
            <a:r>
              <a:rPr lang="en-GB" sz="1100" b="1" dirty="0">
                <a:solidFill>
                  <a:schemeClr val="tx1"/>
                </a:solidFill>
                <a:latin typeface="Cavolini" panose="03000502040302020204" pitchFamily="66" charset="0"/>
                <a:cs typeface="Cavolini" panose="03000502040302020204" pitchFamily="66" charset="0"/>
              </a:rPr>
              <a:t>: </a:t>
            </a:r>
            <a:r>
              <a:rPr lang="en-GB" sz="1100" dirty="0">
                <a:solidFill>
                  <a:schemeClr val="tx1"/>
                </a:solidFill>
                <a:latin typeface="Cavolini" panose="03000502040302020204" pitchFamily="66" charset="0"/>
                <a:cs typeface="Cavolini" panose="03000502040302020204" pitchFamily="66" charset="0"/>
              </a:rPr>
              <a:t>ar y / o dan y / </a:t>
            </a:r>
            <a:r>
              <a:rPr lang="en-GB" sz="1100" dirty="0" err="1">
                <a:solidFill>
                  <a:schemeClr val="tx1"/>
                </a:solidFill>
                <a:latin typeface="Cavolini" panose="03000502040302020204" pitchFamily="66" charset="0"/>
                <a:cs typeface="Cavolini" panose="03000502040302020204" pitchFamily="66" charset="0"/>
              </a:rPr>
              <a:t>tu</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ol</a:t>
            </a:r>
            <a:r>
              <a:rPr lang="en-GB" sz="1100" dirty="0">
                <a:solidFill>
                  <a:schemeClr val="tx1"/>
                </a:solidFill>
                <a:latin typeface="Cavolini" panose="03000502040302020204" pitchFamily="66" charset="0"/>
                <a:cs typeface="Cavolini" panose="03000502040302020204" pitchFamily="66" charset="0"/>
              </a:rPr>
              <a:t> i / ar </a:t>
            </a:r>
            <a:r>
              <a:rPr lang="en-GB" sz="1100" dirty="0" err="1">
                <a:solidFill>
                  <a:schemeClr val="tx1"/>
                </a:solidFill>
                <a:latin typeface="Cavolini" panose="03000502040302020204" pitchFamily="66" charset="0"/>
                <a:cs typeface="Cavolini" panose="03000502040302020204" pitchFamily="66" charset="0"/>
              </a:rPr>
              <a:t>bwys</a:t>
            </a:r>
            <a:r>
              <a:rPr lang="en-GB" sz="1100" dirty="0">
                <a:solidFill>
                  <a:schemeClr val="tx1"/>
                </a:solidFill>
                <a:latin typeface="Cavolini" panose="03000502040302020204" pitchFamily="66" charset="0"/>
                <a:cs typeface="Cavolini" panose="03000502040302020204" pitchFamily="66" charset="0"/>
              </a:rPr>
              <a:t> y / o </a:t>
            </a:r>
            <a:r>
              <a:rPr lang="en-GB" sz="1100" dirty="0" err="1">
                <a:solidFill>
                  <a:schemeClr val="tx1"/>
                </a:solidFill>
                <a:latin typeface="Cavolini" panose="03000502040302020204" pitchFamily="66" charset="0"/>
                <a:cs typeface="Cavolini" panose="03000502040302020204" pitchFamily="66" charset="0"/>
              </a:rPr>
              <a:t>flaen</a:t>
            </a:r>
            <a:r>
              <a:rPr lang="en-GB" sz="1100" dirty="0">
                <a:solidFill>
                  <a:schemeClr val="tx1"/>
                </a:solidFill>
                <a:latin typeface="Cavolini" panose="03000502040302020204" pitchFamily="66" charset="0"/>
                <a:cs typeface="Cavolini" panose="03000502040302020204" pitchFamily="66" charset="0"/>
              </a:rPr>
              <a:t> y </a:t>
            </a:r>
          </a:p>
          <a:p>
            <a:endParaRPr lang="en-GB" sz="1100" dirty="0">
              <a:solidFill>
                <a:schemeClr val="tx1"/>
              </a:solidFill>
              <a:latin typeface="Cavolini" panose="03000502040302020204" pitchFamily="66" charset="0"/>
              <a:cs typeface="Cavolini" panose="03000502040302020204" pitchFamily="66" charset="0"/>
            </a:endParaRPr>
          </a:p>
          <a:p>
            <a:r>
              <a:rPr lang="en-GB" sz="1100" b="1" dirty="0">
                <a:solidFill>
                  <a:schemeClr val="tx1"/>
                </a:solidFill>
                <a:latin typeface="Cavolini" panose="03000502040302020204" pitchFamily="66" charset="0"/>
                <a:cs typeface="Cavolini" panose="03000502040302020204" pitchFamily="66" charset="0"/>
              </a:rPr>
              <a:t>Gweithgareddau: </a:t>
            </a:r>
            <a:r>
              <a:rPr lang="en-GB" sz="1100" dirty="0" err="1">
                <a:solidFill>
                  <a:schemeClr val="tx1"/>
                </a:solidFill>
                <a:latin typeface="Cavolini" panose="03000502040302020204" pitchFamily="66" charset="0"/>
                <a:cs typeface="Cavolini" panose="03000502040302020204" pitchFamily="66" charset="0"/>
              </a:rPr>
              <a:t>disgrifio’r</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ardd</a:t>
            </a:r>
            <a:r>
              <a:rPr lang="en-GB" sz="1100" dirty="0">
                <a:solidFill>
                  <a:schemeClr val="tx1"/>
                </a:solidFill>
                <a:latin typeface="Cavolini" panose="03000502040302020204" pitchFamily="66" charset="0"/>
                <a:cs typeface="Cavolini" panose="03000502040302020204" pitchFamily="66" charset="0"/>
              </a:rPr>
              <a:t> a </a:t>
            </a:r>
            <a:r>
              <a:rPr lang="en-GB" sz="1100" dirty="0" err="1">
                <a:solidFill>
                  <a:schemeClr val="tx1"/>
                </a:solidFill>
                <a:latin typeface="Cavolini" panose="03000502040302020204" pitchFamily="66" charset="0"/>
                <a:cs typeface="Cavolini" panose="03000502040302020204" pitchFamily="66" charset="0"/>
              </a:rPr>
              <a:t>dylunio’r</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ardd</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eu</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hun</a:t>
            </a:r>
            <a:r>
              <a:rPr lang="en-GB" sz="1100" dirty="0">
                <a:solidFill>
                  <a:schemeClr val="tx1"/>
                </a:solidFill>
                <a:latin typeface="Cavolini" panose="03000502040302020204" pitchFamily="66" charset="0"/>
                <a:cs typeface="Cavolini" panose="03000502040302020204" pitchFamily="66" charset="0"/>
              </a:rPr>
              <a:t> ac </a:t>
            </a:r>
            <a:r>
              <a:rPr lang="en-GB" sz="1100" dirty="0" err="1">
                <a:solidFill>
                  <a:schemeClr val="tx1"/>
                </a:solidFill>
                <a:latin typeface="Cavolini" panose="03000502040302020204" pitchFamily="66" charset="0"/>
                <a:cs typeface="Cavolini" panose="03000502040302020204" pitchFamily="66" charset="0"/>
              </a:rPr>
              <a:t>ateb</a:t>
            </a:r>
            <a:r>
              <a:rPr lang="en-GB" sz="1100" dirty="0">
                <a:solidFill>
                  <a:schemeClr val="tx1"/>
                </a:solidFill>
                <a:latin typeface="Cavolini" panose="03000502040302020204" pitchFamily="66" charset="0"/>
                <a:cs typeface="Cavolini" panose="03000502040302020204" pitchFamily="66" charset="0"/>
              </a:rPr>
              <a:t> y </a:t>
            </a:r>
            <a:r>
              <a:rPr lang="en-GB" sz="1100" dirty="0" err="1">
                <a:solidFill>
                  <a:schemeClr val="tx1"/>
                </a:solidFill>
                <a:latin typeface="Cavolini" panose="03000502040302020204" pitchFamily="66" charset="0"/>
                <a:cs typeface="Cavolini" panose="03000502040302020204" pitchFamily="66" charset="0"/>
              </a:rPr>
              <a:t>cwestion</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ble</a:t>
            </a:r>
            <a:r>
              <a:rPr lang="en-GB" sz="1100" dirty="0">
                <a:solidFill>
                  <a:schemeClr val="tx1"/>
                </a:solidFill>
                <a:latin typeface="Cavolini" panose="03000502040302020204" pitchFamily="66" charset="0"/>
                <a:cs typeface="Cavolini" panose="03000502040302020204" pitchFamily="66" charset="0"/>
              </a:rPr>
              <a:t> mae __?’</a:t>
            </a:r>
          </a:p>
          <a:p>
            <a:endParaRPr lang="en-GB" dirty="0">
              <a:solidFill>
                <a:schemeClr val="tx1"/>
              </a:solidFill>
            </a:endParaRPr>
          </a:p>
          <a:p>
            <a:pPr algn="ctr"/>
            <a:endParaRPr lang="en-GB" dirty="0"/>
          </a:p>
        </p:txBody>
      </p:sp>
      <p:sp>
        <p:nvSpPr>
          <p:cNvPr id="12" name="Rectangle 11">
            <a:extLst>
              <a:ext uri="{FF2B5EF4-FFF2-40B4-BE49-F238E27FC236}">
                <a16:creationId xmlns:a16="http://schemas.microsoft.com/office/drawing/2014/main" id="{583B9341-15D6-AC8A-C3E7-CD5EAF82DA21}"/>
              </a:ext>
            </a:extLst>
          </p:cNvPr>
          <p:cNvSpPr/>
          <p:nvPr/>
        </p:nvSpPr>
        <p:spPr>
          <a:xfrm>
            <a:off x="8039820" y="3429000"/>
            <a:ext cx="3933646" cy="3308230"/>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Gwyddoniaeth a </a:t>
            </a:r>
            <a:r>
              <a:rPr lang="en-GB" b="1" u="sng" dirty="0" err="1">
                <a:solidFill>
                  <a:schemeClr val="tx1"/>
                </a:solidFill>
              </a:rPr>
              <a:t>Thechnoleg</a:t>
            </a:r>
            <a:endParaRPr lang="en-GB" b="1" u="sng" dirty="0">
              <a:solidFill>
                <a:schemeClr val="tx1"/>
              </a:solidFill>
            </a:endParaRPr>
          </a:p>
          <a:p>
            <a:pPr algn="ctr"/>
            <a:r>
              <a:rPr lang="en-GB" sz="1100" b="1" u="sng" dirty="0">
                <a:solidFill>
                  <a:schemeClr val="accent6">
                    <a:lumMod val="75000"/>
                  </a:schemeClr>
                </a:solidFill>
                <a:highlight>
                  <a:srgbClr val="FFFF00"/>
                </a:highlight>
                <a:latin typeface="Cavolini" panose="03000502040302020204" pitchFamily="66" charset="0"/>
                <a:cs typeface="Cavolini" panose="03000502040302020204" pitchFamily="66" charset="0"/>
              </a:rPr>
              <a:t>Tasg </a:t>
            </a:r>
            <a:r>
              <a:rPr lang="en-GB" sz="1100" b="1" u="sng" dirty="0" err="1">
                <a:solidFill>
                  <a:schemeClr val="accent6">
                    <a:lumMod val="75000"/>
                  </a:schemeClr>
                </a:solidFill>
                <a:highlight>
                  <a:srgbClr val="FFFF00"/>
                </a:highlight>
                <a:latin typeface="Cavolini" panose="03000502040302020204" pitchFamily="66" charset="0"/>
                <a:cs typeface="Cavolini" panose="03000502040302020204" pitchFamily="66" charset="0"/>
              </a:rPr>
              <a:t>darllen</a:t>
            </a:r>
            <a:endParaRPr lang="en-GB" sz="1100" b="1" u="sng" dirty="0">
              <a:solidFill>
                <a:schemeClr val="accent6">
                  <a:lumMod val="75000"/>
                </a:schemeClr>
              </a:solidFill>
              <a:highlight>
                <a:srgbClr val="FFFF00"/>
              </a:highlight>
              <a:latin typeface="Cavolini" panose="03000502040302020204" pitchFamily="66" charset="0"/>
              <a:cs typeface="Cavolini" panose="03000502040302020204" pitchFamily="66" charset="0"/>
            </a:endParaRPr>
          </a:p>
          <a:p>
            <a:r>
              <a:rPr lang="en-GB" sz="1100" b="1" dirty="0">
                <a:solidFill>
                  <a:schemeClr val="tx1"/>
                </a:solidFill>
                <a:latin typeface="Cavolini" panose="03000502040302020204" pitchFamily="66" charset="0"/>
                <a:cs typeface="Cavolini" panose="03000502040302020204" pitchFamily="66" charset="0"/>
              </a:rPr>
              <a:t>Thema</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Garddio</a:t>
            </a:r>
            <a:endParaRPr lang="en-GB" sz="1100" dirty="0">
              <a:solidFill>
                <a:schemeClr val="tx1"/>
              </a:solidFill>
              <a:latin typeface="Cavolini" panose="03000502040302020204" pitchFamily="66" charset="0"/>
              <a:cs typeface="Cavolini" panose="03000502040302020204" pitchFamily="66" charset="0"/>
            </a:endParaRPr>
          </a:p>
          <a:p>
            <a:endParaRPr lang="en-GB" sz="1100" dirty="0">
              <a:solidFill>
                <a:schemeClr val="tx1"/>
              </a:solidFill>
              <a:latin typeface="Cavolini" panose="03000502040302020204" pitchFamily="66" charset="0"/>
              <a:cs typeface="Cavolini" panose="03000502040302020204" pitchFamily="66" charset="0"/>
            </a:endParaRPr>
          </a:p>
          <a:p>
            <a:r>
              <a:rPr lang="en-GB" sz="1100" b="1" dirty="0">
                <a:solidFill>
                  <a:schemeClr val="tx1"/>
                </a:solidFill>
                <a:latin typeface="Cavolini" panose="03000502040302020204" pitchFamily="66" charset="0"/>
                <a:cs typeface="Cavolini" panose="03000502040302020204" pitchFamily="66" charset="0"/>
              </a:rPr>
              <a:t>Ffocws Iaith: </a:t>
            </a:r>
            <a:r>
              <a:rPr lang="en-GB" sz="1100" dirty="0" err="1">
                <a:solidFill>
                  <a:schemeClr val="tx1"/>
                </a:solidFill>
                <a:latin typeface="Cavolini" panose="03000502040302020204" pitchFamily="66" charset="0"/>
                <a:cs typeface="Cavolini" panose="03000502040302020204" pitchFamily="66" charset="0"/>
              </a:rPr>
              <a:t>geirfa</a:t>
            </a:r>
            <a:r>
              <a:rPr lang="en-GB" sz="1100" dirty="0">
                <a:solidFill>
                  <a:schemeClr val="tx1"/>
                </a:solidFill>
                <a:latin typeface="Cavolini" panose="03000502040302020204" pitchFamily="66" charset="0"/>
                <a:cs typeface="Cavolini" panose="03000502040302020204" pitchFamily="66" charset="0"/>
              </a:rPr>
              <a:t> i </a:t>
            </a:r>
            <a:r>
              <a:rPr lang="en-GB" sz="1100" dirty="0" err="1">
                <a:solidFill>
                  <a:schemeClr val="tx1"/>
                </a:solidFill>
                <a:latin typeface="Cavolini" panose="03000502040302020204" pitchFamily="66" charset="0"/>
                <a:cs typeface="Cavolini" panose="03000502040302020204" pitchFamily="66" charset="0"/>
              </a:rPr>
              <a:t>ddefnyddio</a:t>
            </a:r>
            <a:r>
              <a:rPr lang="en-GB" sz="1100" dirty="0">
                <a:solidFill>
                  <a:schemeClr val="tx1"/>
                </a:solidFill>
                <a:latin typeface="Cavolini" panose="03000502040302020204" pitchFamily="66" charset="0"/>
                <a:cs typeface="Cavolini" panose="03000502040302020204" pitchFamily="66" charset="0"/>
              </a:rPr>
              <a:t> bon y </a:t>
            </a:r>
            <a:r>
              <a:rPr lang="en-GB" sz="1100" dirty="0" err="1">
                <a:solidFill>
                  <a:schemeClr val="tx1"/>
                </a:solidFill>
                <a:latin typeface="Cavolini" panose="03000502040302020204" pitchFamily="66" charset="0"/>
                <a:cs typeface="Cavolini" panose="03000502040302020204" pitchFamily="66" charset="0"/>
              </a:rPr>
              <a:t>ferf</a:t>
            </a:r>
            <a:r>
              <a:rPr lang="en-GB" sz="1100" dirty="0">
                <a:solidFill>
                  <a:schemeClr val="tx1"/>
                </a:solidFill>
                <a:latin typeface="Cavolini" panose="03000502040302020204" pitchFamily="66" charset="0"/>
                <a:cs typeface="Cavolini" panose="03000502040302020204" pitchFamily="66" charset="0"/>
              </a:rPr>
              <a:t> + </a:t>
            </a:r>
            <a:r>
              <a:rPr lang="en-GB" sz="1100" dirty="0" err="1">
                <a:solidFill>
                  <a:schemeClr val="tx1"/>
                </a:solidFill>
                <a:latin typeface="Cavolini" panose="03000502040302020204" pitchFamily="66" charset="0"/>
                <a:cs typeface="Cavolini" panose="03000502040302020204" pitchFamily="66" charset="0"/>
              </a:rPr>
              <a:t>goddrych</a:t>
            </a:r>
            <a:r>
              <a:rPr lang="en-GB" sz="1100" dirty="0">
                <a:solidFill>
                  <a:schemeClr val="tx1"/>
                </a:solidFill>
                <a:latin typeface="Cavolini" panose="03000502040302020204" pitchFamily="66" charset="0"/>
                <a:cs typeface="Cavolini" panose="03000502040302020204" pitchFamily="66" charset="0"/>
              </a:rPr>
              <a:t> + </a:t>
            </a:r>
            <a:r>
              <a:rPr lang="en-GB" sz="1100" dirty="0" err="1">
                <a:solidFill>
                  <a:schemeClr val="tx1"/>
                </a:solidFill>
                <a:latin typeface="Cavolini" panose="03000502040302020204" pitchFamily="66" charset="0"/>
                <a:cs typeface="Cavolini" panose="03000502040302020204" pitchFamily="66" charset="0"/>
              </a:rPr>
              <a:t>gwrthrych</a:t>
            </a:r>
            <a:endParaRPr lang="en-GB" sz="1100" dirty="0">
              <a:solidFill>
                <a:schemeClr val="tx1"/>
              </a:solidFill>
              <a:latin typeface="Cavolini" panose="03000502040302020204" pitchFamily="66" charset="0"/>
              <a:cs typeface="Cavolini" panose="03000502040302020204" pitchFamily="66" charset="0"/>
            </a:endParaRPr>
          </a:p>
          <a:p>
            <a:endParaRPr lang="en-GB" sz="1100" b="1" dirty="0">
              <a:solidFill>
                <a:schemeClr val="tx1"/>
              </a:solidFill>
              <a:latin typeface="Cavolini" panose="03000502040302020204" pitchFamily="66" charset="0"/>
              <a:cs typeface="Cavolini" panose="03000502040302020204" pitchFamily="66" charset="0"/>
            </a:endParaRPr>
          </a:p>
          <a:p>
            <a:r>
              <a:rPr lang="en-GB" sz="1100" b="1" dirty="0" err="1">
                <a:solidFill>
                  <a:schemeClr val="tx1"/>
                </a:solidFill>
                <a:latin typeface="Cavolini" panose="03000502040302020204" pitchFamily="66" charset="0"/>
                <a:cs typeface="Cavolini" panose="03000502040302020204" pitchFamily="66" charset="0"/>
              </a:rPr>
              <a:t>Patrwm</a:t>
            </a:r>
            <a:r>
              <a:rPr lang="en-GB" sz="1100" b="1" dirty="0">
                <a:solidFill>
                  <a:schemeClr val="tx1"/>
                </a:solidFill>
                <a:latin typeface="Cavolini" panose="03000502040302020204" pitchFamily="66" charset="0"/>
                <a:cs typeface="Cavolini" panose="03000502040302020204" pitchFamily="66" charset="0"/>
              </a:rPr>
              <a:t> / </a:t>
            </a:r>
            <a:r>
              <a:rPr lang="en-GB" sz="1100" b="1" dirty="0" err="1">
                <a:solidFill>
                  <a:schemeClr val="tx1"/>
                </a:solidFill>
                <a:latin typeface="Cavolini" panose="03000502040302020204" pitchFamily="66" charset="0"/>
                <a:cs typeface="Cavolini" panose="03000502040302020204" pitchFamily="66" charset="0"/>
              </a:rPr>
              <a:t>Patrymau</a:t>
            </a:r>
            <a:r>
              <a:rPr lang="en-GB" sz="1100" b="1" dirty="0">
                <a:solidFill>
                  <a:schemeClr val="tx1"/>
                </a:solidFill>
                <a:latin typeface="Cavolini" panose="03000502040302020204" pitchFamily="66" charset="0"/>
                <a:cs typeface="Cavolini" panose="03000502040302020204" pitchFamily="66" charset="0"/>
              </a:rPr>
              <a:t>: </a:t>
            </a:r>
            <a:r>
              <a:rPr lang="en-GB" sz="1100" dirty="0">
                <a:solidFill>
                  <a:schemeClr val="tx1"/>
                </a:solidFill>
                <a:latin typeface="Cavolini" panose="03000502040302020204" pitchFamily="66" charset="0"/>
                <a:cs typeface="Cavolini" panose="03000502040302020204" pitchFamily="66" charset="0"/>
              </a:rPr>
              <a:t>bon y </a:t>
            </a:r>
            <a:r>
              <a:rPr lang="en-GB" sz="1100" dirty="0" err="1">
                <a:solidFill>
                  <a:schemeClr val="tx1"/>
                </a:solidFill>
                <a:latin typeface="Cavolini" panose="03000502040302020204" pitchFamily="66" charset="0"/>
                <a:cs typeface="Cavolini" panose="03000502040302020204" pitchFamily="66" charset="0"/>
              </a:rPr>
              <a:t>ferf</a:t>
            </a:r>
            <a:r>
              <a:rPr lang="en-GB" sz="1100" dirty="0">
                <a:solidFill>
                  <a:schemeClr val="tx1"/>
                </a:solidFill>
                <a:latin typeface="Cavolini" panose="03000502040302020204" pitchFamily="66" charset="0"/>
                <a:cs typeface="Cavolini" panose="03000502040302020204" pitchFamily="66" charset="0"/>
              </a:rPr>
              <a:t> + </a:t>
            </a:r>
            <a:r>
              <a:rPr lang="en-GB" sz="1100" dirty="0" err="1">
                <a:solidFill>
                  <a:schemeClr val="tx1"/>
                </a:solidFill>
                <a:latin typeface="Cavolini" panose="03000502040302020204" pitchFamily="66" charset="0"/>
                <a:cs typeface="Cavolini" panose="03000502040302020204" pitchFamily="66" charset="0"/>
              </a:rPr>
              <a:t>goddrych</a:t>
            </a:r>
            <a:r>
              <a:rPr lang="en-GB" sz="1100" dirty="0">
                <a:solidFill>
                  <a:schemeClr val="tx1"/>
                </a:solidFill>
                <a:latin typeface="Cavolini" panose="03000502040302020204" pitchFamily="66" charset="0"/>
                <a:cs typeface="Cavolini" panose="03000502040302020204" pitchFamily="66" charset="0"/>
              </a:rPr>
              <a:t> + </a:t>
            </a:r>
            <a:r>
              <a:rPr lang="en-GB" sz="1100" dirty="0" err="1">
                <a:solidFill>
                  <a:schemeClr val="tx1"/>
                </a:solidFill>
                <a:latin typeface="Cavolini" panose="03000502040302020204" pitchFamily="66" charset="0"/>
                <a:cs typeface="Cavolini" panose="03000502040302020204" pitchFamily="66" charset="0"/>
              </a:rPr>
              <a:t>gwrthrych</a:t>
            </a:r>
            <a:endParaRPr lang="en-GB" sz="1100" dirty="0">
              <a:solidFill>
                <a:schemeClr val="tx1"/>
              </a:solidFill>
              <a:latin typeface="Cavolini" panose="03000502040302020204" pitchFamily="66" charset="0"/>
              <a:cs typeface="Cavolini" panose="03000502040302020204" pitchFamily="66" charset="0"/>
            </a:endParaRPr>
          </a:p>
          <a:p>
            <a:endParaRPr lang="en-GB" sz="1100" dirty="0">
              <a:solidFill>
                <a:schemeClr val="tx1"/>
              </a:solidFill>
              <a:latin typeface="Cavolini" panose="03000502040302020204" pitchFamily="66" charset="0"/>
              <a:cs typeface="Cavolini" panose="03000502040302020204" pitchFamily="66" charset="0"/>
            </a:endParaRPr>
          </a:p>
          <a:p>
            <a:r>
              <a:rPr lang="en-GB" sz="1100" b="1" dirty="0" err="1">
                <a:solidFill>
                  <a:schemeClr val="tx1"/>
                </a:solidFill>
                <a:latin typeface="Cavolini" panose="03000502040302020204" pitchFamily="66" charset="0"/>
                <a:cs typeface="Cavolini" panose="03000502040302020204" pitchFamily="66" charset="0"/>
              </a:rPr>
              <a:t>Geirfa</a:t>
            </a:r>
            <a:r>
              <a:rPr lang="en-GB" sz="1100" b="1" dirty="0">
                <a:solidFill>
                  <a:schemeClr val="tx1"/>
                </a:solidFill>
                <a:latin typeface="Cavolini" panose="03000502040302020204" pitchFamily="66" charset="0"/>
                <a:cs typeface="Cavolini" panose="03000502040302020204" pitchFamily="66" charset="0"/>
              </a:rPr>
              <a:t>: </a:t>
            </a:r>
            <a:r>
              <a:rPr lang="en-GB" sz="1100" dirty="0">
                <a:solidFill>
                  <a:schemeClr val="tx1"/>
                </a:solidFill>
                <a:latin typeface="Cavolini" panose="03000502040302020204" pitchFamily="66" charset="0"/>
                <a:cs typeface="Cavolini" panose="03000502040302020204" pitchFamily="66" charset="0"/>
              </a:rPr>
              <a:t>bon y </a:t>
            </a:r>
            <a:r>
              <a:rPr lang="en-GB" sz="1100" dirty="0" err="1">
                <a:solidFill>
                  <a:schemeClr val="tx1"/>
                </a:solidFill>
                <a:latin typeface="Cavolini" panose="03000502040302020204" pitchFamily="66" charset="0"/>
                <a:cs typeface="Cavolini" panose="03000502040302020204" pitchFamily="66" charset="0"/>
              </a:rPr>
              <a:t>ferf</a:t>
            </a:r>
            <a:r>
              <a:rPr lang="en-GB" sz="1100" dirty="0">
                <a:solidFill>
                  <a:schemeClr val="tx1"/>
                </a:solidFill>
                <a:latin typeface="Cavolini" panose="03000502040302020204" pitchFamily="66" charset="0"/>
                <a:cs typeface="Cavolini" panose="03000502040302020204" pitchFamily="66" charset="0"/>
              </a:rPr>
              <a:t> + </a:t>
            </a:r>
            <a:r>
              <a:rPr lang="en-GB" sz="1100" dirty="0" err="1">
                <a:solidFill>
                  <a:schemeClr val="tx1"/>
                </a:solidFill>
                <a:latin typeface="Cavolini" panose="03000502040302020204" pitchFamily="66" charset="0"/>
                <a:cs typeface="Cavolini" panose="03000502040302020204" pitchFamily="66" charset="0"/>
              </a:rPr>
              <a:t>goddrych</a:t>
            </a:r>
            <a:r>
              <a:rPr lang="en-GB" sz="1100" dirty="0">
                <a:solidFill>
                  <a:schemeClr val="tx1"/>
                </a:solidFill>
                <a:latin typeface="Cavolini" panose="03000502040302020204" pitchFamily="66" charset="0"/>
                <a:cs typeface="Cavolini" panose="03000502040302020204" pitchFamily="66" charset="0"/>
              </a:rPr>
              <a:t> - _ais i / _odd hi / _odd e / _odd Twm / _on </a:t>
            </a:r>
            <a:r>
              <a:rPr lang="en-GB" sz="1100" dirty="0" err="1">
                <a:solidFill>
                  <a:schemeClr val="tx1"/>
                </a:solidFill>
                <a:latin typeface="Cavolini" panose="03000502040302020204" pitchFamily="66" charset="0"/>
                <a:cs typeface="Cavolini" panose="03000502040302020204" pitchFamily="66" charset="0"/>
              </a:rPr>
              <a:t>ni</a:t>
            </a:r>
            <a:r>
              <a:rPr lang="en-GB" sz="1100" dirty="0">
                <a:solidFill>
                  <a:schemeClr val="tx1"/>
                </a:solidFill>
                <a:latin typeface="Cavolini" panose="03000502040302020204" pitchFamily="66" charset="0"/>
                <a:cs typeface="Cavolini" panose="03000502040302020204" pitchFamily="66" charset="0"/>
              </a:rPr>
              <a:t> / </a:t>
            </a:r>
            <a:r>
              <a:rPr lang="en-GB" sz="1100" dirty="0" err="1">
                <a:solidFill>
                  <a:schemeClr val="tx1"/>
                </a:solidFill>
                <a:latin typeface="Cavolini" panose="03000502040302020204" pitchFamily="66" charset="0"/>
                <a:cs typeface="Cavolini" panose="03000502040302020204" pitchFamily="66" charset="0"/>
              </a:rPr>
              <a:t>och</a:t>
            </a:r>
            <a:r>
              <a:rPr lang="en-GB" sz="1100" dirty="0">
                <a:solidFill>
                  <a:schemeClr val="tx1"/>
                </a:solidFill>
                <a:latin typeface="Cavolini" panose="03000502040302020204" pitchFamily="66" charset="0"/>
                <a:cs typeface="Cavolini" panose="03000502040302020204" pitchFamily="66" charset="0"/>
              </a:rPr>
              <a:t> chi e.g. </a:t>
            </a:r>
            <a:r>
              <a:rPr lang="en-GB" sz="1100" dirty="0" err="1">
                <a:solidFill>
                  <a:schemeClr val="tx1"/>
                </a:solidFill>
                <a:latin typeface="Cavolini" panose="03000502040302020204" pitchFamily="66" charset="0"/>
                <a:cs typeface="Cavolini" panose="03000502040302020204" pitchFamily="66" charset="0"/>
              </a:rPr>
              <a:t>gwelodd</a:t>
            </a:r>
            <a:r>
              <a:rPr lang="en-GB" sz="1100" dirty="0">
                <a:solidFill>
                  <a:schemeClr val="tx1"/>
                </a:solidFill>
                <a:latin typeface="Cavolini" panose="03000502040302020204" pitchFamily="66" charset="0"/>
                <a:cs typeface="Cavolini" panose="03000502040302020204" pitchFamily="66" charset="0"/>
              </a:rPr>
              <a:t> e.</a:t>
            </a:r>
          </a:p>
          <a:p>
            <a:endParaRPr lang="en-GB" sz="1100" dirty="0">
              <a:solidFill>
                <a:schemeClr val="tx1"/>
              </a:solidFill>
              <a:latin typeface="Cavolini" panose="03000502040302020204" pitchFamily="66" charset="0"/>
              <a:cs typeface="Cavolini" panose="03000502040302020204" pitchFamily="66" charset="0"/>
            </a:endParaRPr>
          </a:p>
          <a:p>
            <a:r>
              <a:rPr lang="en-GB" sz="1100" b="1" dirty="0">
                <a:solidFill>
                  <a:schemeClr val="tx1"/>
                </a:solidFill>
                <a:latin typeface="Cavolini" panose="03000502040302020204" pitchFamily="66" charset="0"/>
                <a:cs typeface="Cavolini" panose="03000502040302020204" pitchFamily="66" charset="0"/>
              </a:rPr>
              <a:t>Gweithgareddau: </a:t>
            </a:r>
            <a:r>
              <a:rPr lang="en-GB" sz="1100" dirty="0">
                <a:solidFill>
                  <a:schemeClr val="tx1"/>
                </a:solidFill>
                <a:latin typeface="Cavolini" panose="03000502040302020204" pitchFamily="66" charset="0"/>
                <a:cs typeface="Cavolini" panose="03000502040302020204" pitchFamily="66" charset="0"/>
              </a:rPr>
              <a:t>I </a:t>
            </a:r>
            <a:r>
              <a:rPr lang="en-GB" sz="1100" dirty="0" err="1">
                <a:solidFill>
                  <a:schemeClr val="tx1"/>
                </a:solidFill>
                <a:latin typeface="Cavolini" panose="03000502040302020204" pitchFamily="66" charset="0"/>
                <a:cs typeface="Cavolini" panose="03000502040302020204" pitchFamily="66" charset="0"/>
              </a:rPr>
              <a:t>siarad</a:t>
            </a:r>
            <a:r>
              <a:rPr lang="en-GB" sz="1100" dirty="0">
                <a:solidFill>
                  <a:schemeClr val="tx1"/>
                </a:solidFill>
                <a:latin typeface="Cavolini" panose="03000502040302020204" pitchFamily="66" charset="0"/>
                <a:cs typeface="Cavolini" panose="03000502040302020204" pitchFamily="66" charset="0"/>
              </a:rPr>
              <a:t> am </a:t>
            </a:r>
            <a:r>
              <a:rPr lang="en-GB" sz="1100" dirty="0" err="1">
                <a:solidFill>
                  <a:schemeClr val="tx1"/>
                </a:solidFill>
                <a:latin typeface="Cavolini" panose="03000502040302020204" pitchFamily="66" charset="0"/>
                <a:cs typeface="Cavolini" panose="03000502040302020204" pitchFamily="66" charset="0"/>
              </a:rPr>
              <a:t>blannu</a:t>
            </a:r>
            <a:r>
              <a:rPr lang="en-GB" sz="1100" dirty="0">
                <a:solidFill>
                  <a:schemeClr val="tx1"/>
                </a:solidFill>
                <a:latin typeface="Cavolini" panose="03000502040302020204" pitchFamily="66" charset="0"/>
                <a:cs typeface="Cavolini" panose="03000502040302020204" pitchFamily="66" charset="0"/>
              </a:rPr>
              <a:t> a </a:t>
            </a:r>
            <a:r>
              <a:rPr lang="en-GB" sz="1100" dirty="0" err="1">
                <a:solidFill>
                  <a:schemeClr val="tx1"/>
                </a:solidFill>
                <a:latin typeface="Cavolini" panose="03000502040302020204" pitchFamily="66" charset="0"/>
                <a:cs typeface="Cavolini" panose="03000502040302020204" pitchFamily="66" charset="0"/>
              </a:rPr>
              <a:t>thyfu</a:t>
            </a:r>
            <a:r>
              <a:rPr lang="en-GB" sz="1100" dirty="0">
                <a:solidFill>
                  <a:schemeClr val="tx1"/>
                </a:solidFill>
                <a:latin typeface="Cavolini" panose="03000502040302020204" pitchFamily="66" charset="0"/>
                <a:cs typeface="Cavolini" panose="03000502040302020204" pitchFamily="66" charset="0"/>
              </a:rPr>
              <a:t> </a:t>
            </a:r>
            <a:r>
              <a:rPr lang="en-GB" sz="1100" dirty="0" err="1">
                <a:solidFill>
                  <a:schemeClr val="tx1"/>
                </a:solidFill>
                <a:latin typeface="Cavolini" panose="03000502040302020204" pitchFamily="66" charset="0"/>
                <a:cs typeface="Cavolini" panose="03000502040302020204" pitchFamily="66" charset="0"/>
              </a:rPr>
              <a:t>planhigion</a:t>
            </a:r>
            <a:r>
              <a:rPr lang="en-GB" sz="1100" dirty="0">
                <a:solidFill>
                  <a:schemeClr val="tx1"/>
                </a:solidFill>
                <a:latin typeface="Cavolini" panose="03000502040302020204" pitchFamily="66" charset="0"/>
                <a:cs typeface="Cavolini" panose="03000502040302020204" pitchFamily="66" charset="0"/>
              </a:rPr>
              <a:t>.  Pyramid </a:t>
            </a:r>
            <a:r>
              <a:rPr lang="en-GB" sz="1100" dirty="0" err="1">
                <a:solidFill>
                  <a:schemeClr val="tx1"/>
                </a:solidFill>
                <a:latin typeface="Cavolini" panose="03000502040302020204" pitchFamily="66" charset="0"/>
                <a:cs typeface="Cavolini" panose="03000502040302020204" pitchFamily="66" charset="0"/>
              </a:rPr>
              <a:t>cyfiethu</a:t>
            </a:r>
            <a:r>
              <a:rPr lang="en-GB" sz="1100" dirty="0">
                <a:solidFill>
                  <a:schemeClr val="tx1"/>
                </a:solidFill>
                <a:latin typeface="Cavolini" panose="03000502040302020204" pitchFamily="66" charset="0"/>
                <a:cs typeface="Cavolini" panose="03000502040302020204" pitchFamily="66" charset="0"/>
              </a:rPr>
              <a:t>.</a:t>
            </a:r>
          </a:p>
          <a:p>
            <a:pPr algn="ctr"/>
            <a:endParaRPr lang="en-GB" dirty="0"/>
          </a:p>
        </p:txBody>
      </p:sp>
    </p:spTree>
    <p:extLst>
      <p:ext uri="{BB962C8B-B14F-4D97-AF65-F5344CB8AC3E}">
        <p14:creationId xmlns:p14="http://schemas.microsoft.com/office/powerpoint/2010/main" val="2913241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5E515-3B6A-766D-CE32-68A7D6EE6E7A}"/>
              </a:ext>
            </a:extLst>
          </p:cNvPr>
          <p:cNvSpPr>
            <a:spLocks noGrp="1"/>
          </p:cNvSpPr>
          <p:nvPr>
            <p:ph type="title"/>
          </p:nvPr>
        </p:nvSpPr>
        <p:spPr>
          <a:xfrm>
            <a:off x="0" y="23602"/>
            <a:ext cx="10515600" cy="857747"/>
          </a:xfrm>
        </p:spPr>
        <p:txBody>
          <a:bodyPr/>
          <a:lstStyle/>
          <a:p>
            <a:r>
              <a:rPr lang="en-GB" dirty="0" err="1">
                <a:latin typeface="Cavolini" panose="03000502040302020204" pitchFamily="66" charset="0"/>
                <a:cs typeface="Cavolini" panose="03000502040302020204" pitchFamily="66" charset="0"/>
              </a:rPr>
              <a:t>Cyflwyniad</a:t>
            </a:r>
            <a:endParaRPr lang="en-GB" dirty="0">
              <a:latin typeface="Cavolini" panose="03000502040302020204" pitchFamily="66" charset="0"/>
              <a:cs typeface="Cavolini" panose="03000502040302020204" pitchFamily="66" charset="0"/>
            </a:endParaRPr>
          </a:p>
        </p:txBody>
      </p:sp>
      <p:sp>
        <p:nvSpPr>
          <p:cNvPr id="3" name="Content Placeholder 2">
            <a:extLst>
              <a:ext uri="{FF2B5EF4-FFF2-40B4-BE49-F238E27FC236}">
                <a16:creationId xmlns:a16="http://schemas.microsoft.com/office/drawing/2014/main" id="{1C725834-0D23-D352-1DED-B656E56E02A2}"/>
              </a:ext>
            </a:extLst>
          </p:cNvPr>
          <p:cNvSpPr>
            <a:spLocks noGrp="1"/>
          </p:cNvSpPr>
          <p:nvPr>
            <p:ph idx="1"/>
          </p:nvPr>
        </p:nvSpPr>
        <p:spPr/>
        <p:txBody>
          <a:bodyPr/>
          <a:lstStyle/>
          <a:p>
            <a:pPr marL="0" indent="0">
              <a:buNone/>
            </a:pPr>
            <a:endParaRPr lang="en-GB" dirty="0"/>
          </a:p>
          <a:p>
            <a:endParaRPr lang="en-GB" dirty="0"/>
          </a:p>
          <a:p>
            <a:endParaRPr lang="en-GB" dirty="0"/>
          </a:p>
        </p:txBody>
      </p:sp>
      <p:sp>
        <p:nvSpPr>
          <p:cNvPr id="4" name="Rectangle 3">
            <a:extLst>
              <a:ext uri="{FF2B5EF4-FFF2-40B4-BE49-F238E27FC236}">
                <a16:creationId xmlns:a16="http://schemas.microsoft.com/office/drawing/2014/main" id="{7A8A4757-F271-CAA7-7B96-6AB4693DDE63}"/>
              </a:ext>
            </a:extLst>
          </p:cNvPr>
          <p:cNvSpPr/>
          <p:nvPr/>
        </p:nvSpPr>
        <p:spPr>
          <a:xfrm>
            <a:off x="661011" y="1035586"/>
            <a:ext cx="10906699" cy="534318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just">
              <a:lnSpc>
                <a:spcPct val="115000"/>
              </a:lnSpc>
              <a:spcAft>
                <a:spcPts val="800"/>
              </a:spcAft>
            </a:pPr>
            <a:r>
              <a:rPr lang="cy-GB" sz="1600" kern="100" dirty="0">
                <a:effectLst/>
                <a:latin typeface="Cavolini" panose="03000502040302020204" pitchFamily="66" charset="0"/>
                <a:ea typeface="Aptos" panose="020B0004020202020204" pitchFamily="34" charset="0"/>
                <a:cs typeface="Cavolini" panose="03000502040302020204" pitchFamily="66" charset="0"/>
              </a:rPr>
              <a:t>Roeddwn i wedi edrych ar fethodoleg ar lein ac yn yr Hwb, felly rydw i’n deall nawr i ddysgu iaith mae llawer o bethau mae’n bwysig i gofio. </a:t>
            </a:r>
            <a:endParaRPr lang="en-GB" sz="1600" kern="100" dirty="0">
              <a:effectLst/>
              <a:latin typeface="Cavolini" panose="03000502040302020204" pitchFamily="66" charset="0"/>
              <a:ea typeface="Aptos" panose="020B0004020202020204" pitchFamily="34" charset="0"/>
              <a:cs typeface="Cavolini" panose="03000502040302020204" pitchFamily="66" charset="0"/>
            </a:endParaRPr>
          </a:p>
          <a:p>
            <a:pPr algn="just">
              <a:lnSpc>
                <a:spcPct val="115000"/>
              </a:lnSpc>
              <a:spcAft>
                <a:spcPts val="800"/>
              </a:spcAft>
            </a:pPr>
            <a:r>
              <a:rPr lang="cy-GB" sz="1600" kern="100" dirty="0">
                <a:effectLst/>
                <a:latin typeface="Cavolini" panose="03000502040302020204" pitchFamily="66" charset="0"/>
                <a:ea typeface="Aptos" panose="020B0004020202020204" pitchFamily="34" charset="0"/>
                <a:cs typeface="Cavolini" panose="03000502040302020204" pitchFamily="66" charset="0"/>
              </a:rPr>
              <a:t>Rhoi tasgau i’r plant i ymarfer gwrando, siarad, ysgrifennu a darllen iaith llawer yn bwysig iawn. Roeddwn i wedi mwynhau dysgu gyda’r tiwtoriaid mewn gweithgareddau bod yn hwyl a dysgu llawer fy mod i’n cofio. Roeddwn i’n meddwl bod gwylio’r athrawon arall i ddysgu cicio’r cof a micro ddysgu llawer o help i fi achos rydw i’n cofio syniad gwych wrth bawb. </a:t>
            </a:r>
            <a:endParaRPr lang="en-GB" sz="1600" kern="100" dirty="0">
              <a:effectLst/>
              <a:latin typeface="Cavolini" panose="03000502040302020204" pitchFamily="66" charset="0"/>
              <a:ea typeface="Aptos" panose="020B0004020202020204" pitchFamily="34" charset="0"/>
              <a:cs typeface="Cavolini" panose="03000502040302020204" pitchFamily="66" charset="0"/>
            </a:endParaRPr>
          </a:p>
          <a:p>
            <a:pPr algn="just">
              <a:lnSpc>
                <a:spcPct val="115000"/>
              </a:lnSpc>
              <a:spcAft>
                <a:spcPts val="800"/>
              </a:spcAft>
            </a:pPr>
            <a:r>
              <a:rPr lang="cy-GB" sz="1600" kern="100" dirty="0">
                <a:effectLst/>
                <a:latin typeface="Cavolini" panose="03000502040302020204" pitchFamily="66" charset="0"/>
                <a:ea typeface="Aptos" panose="020B0004020202020204" pitchFamily="34" charset="0"/>
                <a:cs typeface="Cavolini" panose="03000502040302020204" pitchFamily="66" charset="0"/>
              </a:rPr>
              <a:t>Ces i fy ysbrydoli gan </a:t>
            </a:r>
            <a:r>
              <a:rPr lang="en-GB" sz="1600" kern="100" dirty="0">
                <a:effectLst/>
                <a:latin typeface="Cavolini" panose="03000502040302020204" pitchFamily="66" charset="0"/>
                <a:ea typeface="Aptos" panose="020B0004020202020204" pitchFamily="34" charset="0"/>
                <a:cs typeface="Cavolini" panose="03000502040302020204" pitchFamily="66" charset="0"/>
              </a:rPr>
              <a:t>Gianfranco Conti am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fy</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mhortffolio</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Rydw</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i’n</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meddwl</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ei</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fod</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e’n</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cael</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syniad</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arbennig</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byddwn</a:t>
            </a:r>
            <a:r>
              <a:rPr lang="en-GB" sz="1600" kern="100" dirty="0">
                <a:effectLst/>
                <a:latin typeface="Cavolini" panose="03000502040302020204" pitchFamily="66" charset="0"/>
                <a:ea typeface="Aptos" panose="020B0004020202020204" pitchFamily="34" charset="0"/>
                <a:cs typeface="Cavolini" panose="03000502040302020204" pitchFamily="66" charset="0"/>
              </a:rPr>
              <a:t> i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ddefnyddio</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nôl</a:t>
            </a:r>
            <a:r>
              <a:rPr lang="en-GB" sz="1600" kern="100" dirty="0">
                <a:effectLst/>
                <a:latin typeface="Cavolini" panose="03000502040302020204" pitchFamily="66" charset="0"/>
                <a:ea typeface="Aptos" panose="020B0004020202020204" pitchFamily="34" charset="0"/>
                <a:cs typeface="Cavolini" panose="03000502040302020204" pitchFamily="66" charset="0"/>
              </a:rPr>
              <a:t> yn yr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ysgol</a:t>
            </a:r>
            <a:r>
              <a:rPr lang="en-GB" sz="1600" kern="100" dirty="0">
                <a:effectLst/>
                <a:latin typeface="Cavolini" panose="03000502040302020204" pitchFamily="66" charset="0"/>
                <a:ea typeface="Aptos" panose="020B0004020202020204" pitchFamily="34" charset="0"/>
                <a:cs typeface="Cavolini" panose="03000502040302020204" pitchFamily="66" charset="0"/>
              </a:rPr>
              <a:t>, felly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roeddwn</a:t>
            </a:r>
            <a:r>
              <a:rPr lang="en-GB" sz="1600" kern="100" dirty="0">
                <a:effectLst/>
                <a:latin typeface="Cavolini" panose="03000502040302020204" pitchFamily="66" charset="0"/>
                <a:ea typeface="Aptos" panose="020B0004020202020204" pitchFamily="34" charset="0"/>
                <a:cs typeface="Cavolini" panose="03000502040302020204" pitchFamily="66" charset="0"/>
              </a:rPr>
              <a:t> i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eisiau</a:t>
            </a:r>
            <a:r>
              <a:rPr lang="en-GB" sz="1600" kern="100" dirty="0">
                <a:effectLst/>
                <a:latin typeface="Cavolini" panose="03000502040302020204" pitchFamily="66" charset="0"/>
                <a:ea typeface="Aptos" panose="020B0004020202020204" pitchFamily="34" charset="0"/>
                <a:cs typeface="Cavolini" panose="03000502040302020204" pitchFamily="66" charset="0"/>
              </a:rPr>
              <a:t> i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ymarfer</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defnyddio</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llawer</a:t>
            </a:r>
            <a:r>
              <a:rPr lang="en-GB" sz="1600" kern="100" dirty="0">
                <a:effectLst/>
                <a:latin typeface="Cavolini" panose="03000502040302020204" pitchFamily="66" charset="0"/>
                <a:ea typeface="Aptos" panose="020B0004020202020204" pitchFamily="34" charset="0"/>
                <a:cs typeface="Cavolini" panose="03000502040302020204" pitchFamily="66" charset="0"/>
              </a:rPr>
              <a:t> o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bethau</a:t>
            </a:r>
            <a:r>
              <a:rPr lang="en-GB" sz="1600" kern="100" dirty="0">
                <a:effectLst/>
                <a:latin typeface="Cavolini" panose="03000502040302020204" pitchFamily="66" charset="0"/>
                <a:ea typeface="Aptos" panose="020B0004020202020204" pitchFamily="34" charset="0"/>
                <a:cs typeface="Cavolini" panose="03000502040302020204" pitchFamily="66" charset="0"/>
              </a:rPr>
              <a:t> am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fy</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r>
              <a:rPr lang="en-GB" sz="1600" kern="100" dirty="0" err="1">
                <a:effectLst/>
                <a:latin typeface="Cavolini" panose="03000502040302020204" pitchFamily="66" charset="0"/>
                <a:ea typeface="Aptos" panose="020B0004020202020204" pitchFamily="34" charset="0"/>
                <a:cs typeface="Cavolini" panose="03000502040302020204" pitchFamily="66" charset="0"/>
              </a:rPr>
              <a:t>mhortffolio</a:t>
            </a:r>
            <a:r>
              <a:rPr lang="en-GB" sz="1600" kern="100" dirty="0">
                <a:effectLst/>
                <a:latin typeface="Cavolini" panose="03000502040302020204" pitchFamily="66" charset="0"/>
                <a:ea typeface="Aptos" panose="020B0004020202020204" pitchFamily="34" charset="0"/>
                <a:cs typeface="Cavolini" panose="03000502040302020204" pitchFamily="66" charset="0"/>
              </a:rPr>
              <a:t>.  </a:t>
            </a:r>
          </a:p>
          <a:p>
            <a:pPr algn="just">
              <a:lnSpc>
                <a:spcPct val="115000"/>
              </a:lnSpc>
              <a:spcAft>
                <a:spcPts val="800"/>
              </a:spcAft>
            </a:pPr>
            <a:r>
              <a:rPr lang="cy-GB" sz="1600" kern="100" dirty="0">
                <a:effectLst/>
                <a:latin typeface="Cavolini" panose="03000502040302020204" pitchFamily="66" charset="0"/>
                <a:ea typeface="Aptos" panose="020B0004020202020204" pitchFamily="34" charset="0"/>
                <a:cs typeface="Cavolini" panose="03000502040302020204" pitchFamily="66" charset="0"/>
              </a:rPr>
              <a:t>Ces i lawer o syniadau wrth bawb ar y cwrs, maen nhw’n arbennig i rannu syniadau gyda’i gilydd. Mae’r tiwtoriaid yn arbennig i ddysgu methodoleg a gadael i ni ymarfer y syniadau anhygoel ein hunain.  </a:t>
            </a:r>
          </a:p>
          <a:p>
            <a:pPr algn="just">
              <a:lnSpc>
                <a:spcPct val="115000"/>
              </a:lnSpc>
              <a:spcAft>
                <a:spcPts val="800"/>
              </a:spcAft>
            </a:pPr>
            <a:r>
              <a:rPr lang="cy-GB" sz="1600" kern="100" dirty="0">
                <a:effectLst/>
                <a:latin typeface="Cavolini" panose="03000502040302020204" pitchFamily="66" charset="0"/>
                <a:ea typeface="Aptos" panose="020B0004020202020204" pitchFamily="34" charset="0"/>
                <a:cs typeface="Cavolini" panose="03000502040302020204" pitchFamily="66" charset="0"/>
              </a:rPr>
              <a:t>Rydw i wedi dewis creu’r pyramid cyfieithu achos rydw i’n meddwl dysgu gyda’r pyramid ei fod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e’n</a:t>
            </a:r>
            <a:r>
              <a:rPr lang="cy-GB" sz="1600" kern="100" dirty="0">
                <a:effectLst/>
                <a:latin typeface="Cavolini" panose="03000502040302020204" pitchFamily="66" charset="0"/>
                <a:ea typeface="Aptos" panose="020B0004020202020204" pitchFamily="34" charset="0"/>
                <a:cs typeface="Cavolini" panose="03000502040302020204" pitchFamily="66" charset="0"/>
              </a:rPr>
              <a:t> hwyl a helpu i gywiro camgymeriadau achos mae’r pyramid yn ailadrodd brawddegau ac ymarfer patrymau. Gyda’r pyramid cyfieithu mae llawer o amser, felly does dim rhuthr. </a:t>
            </a:r>
            <a:endParaRPr lang="en-GB" sz="1600" kern="100" dirty="0">
              <a:effectLst/>
              <a:latin typeface="Cavolini" panose="03000502040302020204" pitchFamily="66" charset="0"/>
              <a:ea typeface="Aptos" panose="020B0004020202020204" pitchFamily="34" charset="0"/>
              <a:cs typeface="Cavolini" panose="03000502040302020204" pitchFamily="66" charset="0"/>
            </a:endParaRPr>
          </a:p>
          <a:p>
            <a:pPr algn="ctr"/>
            <a:endParaRPr lang="en-GB" dirty="0"/>
          </a:p>
        </p:txBody>
      </p:sp>
    </p:spTree>
    <p:extLst>
      <p:ext uri="{BB962C8B-B14F-4D97-AF65-F5344CB8AC3E}">
        <p14:creationId xmlns:p14="http://schemas.microsoft.com/office/powerpoint/2010/main" val="3904889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013600-2DDB-440C-C0B8-CB82575CDE5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D31292-169A-057B-55CF-FD34DC191CE6}"/>
              </a:ext>
            </a:extLst>
          </p:cNvPr>
          <p:cNvSpPr>
            <a:spLocks noGrp="1"/>
          </p:cNvSpPr>
          <p:nvPr>
            <p:ph idx="1"/>
          </p:nvPr>
        </p:nvSpPr>
        <p:spPr/>
        <p:txBody>
          <a:bodyPr/>
          <a:lstStyle/>
          <a:p>
            <a:pPr marL="0" indent="0">
              <a:buNone/>
            </a:pPr>
            <a:endParaRPr lang="en-GB" dirty="0"/>
          </a:p>
          <a:p>
            <a:endParaRPr lang="en-GB" dirty="0"/>
          </a:p>
          <a:p>
            <a:endParaRPr lang="en-GB" dirty="0"/>
          </a:p>
        </p:txBody>
      </p:sp>
      <p:sp>
        <p:nvSpPr>
          <p:cNvPr id="4" name="Rectangle 3">
            <a:extLst>
              <a:ext uri="{FF2B5EF4-FFF2-40B4-BE49-F238E27FC236}">
                <a16:creationId xmlns:a16="http://schemas.microsoft.com/office/drawing/2014/main" id="{779E5019-93E8-F676-356C-EB9D7E8E79DA}"/>
              </a:ext>
            </a:extLst>
          </p:cNvPr>
          <p:cNvSpPr/>
          <p:nvPr/>
        </p:nvSpPr>
        <p:spPr>
          <a:xfrm>
            <a:off x="661011" y="374573"/>
            <a:ext cx="10906699" cy="6004193"/>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nSpc>
                <a:spcPct val="115000"/>
              </a:lnSpc>
              <a:spcAft>
                <a:spcPts val="800"/>
              </a:spcAft>
            </a:pPr>
            <a:r>
              <a:rPr lang="cy-GB" sz="1600" kern="100" dirty="0">
                <a:effectLst/>
                <a:latin typeface="Cavolini" panose="03000502040302020204" pitchFamily="66" charset="0"/>
                <a:ea typeface="Aptos" panose="020B0004020202020204" pitchFamily="34" charset="0"/>
                <a:cs typeface="Cavolini" panose="03000502040302020204" pitchFamily="66" charset="0"/>
              </a:rPr>
              <a:t>Dewisais i ‘gwrando ar yr adlais’, mae’r syniad hwn wedi dod gan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Gianfranco</a:t>
            </a:r>
            <a:r>
              <a:rPr lang="cy-GB" sz="1600" kern="100" dirty="0">
                <a:effectLst/>
                <a:latin typeface="Cavolini" panose="03000502040302020204" pitchFamily="66" charset="0"/>
                <a:ea typeface="Aptos" panose="020B0004020202020204" pitchFamily="34" charset="0"/>
                <a:cs typeface="Cavolini" panose="03000502040302020204" pitchFamily="66" charset="0"/>
              </a:rPr>
              <a:t>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Conti</a:t>
            </a:r>
            <a:r>
              <a:rPr lang="cy-GB" sz="1600" kern="100" dirty="0">
                <a:effectLst/>
                <a:latin typeface="Cavolini" panose="03000502040302020204" pitchFamily="66" charset="0"/>
                <a:ea typeface="Aptos" panose="020B0004020202020204" pitchFamily="34" charset="0"/>
                <a:cs typeface="Cavolini" panose="03000502040302020204" pitchFamily="66" charset="0"/>
              </a:rPr>
              <a:t> a Steve Smith, maen nhw’n dweud “I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have</a:t>
            </a:r>
            <a:r>
              <a:rPr lang="cy-GB" sz="1600" kern="100" dirty="0">
                <a:effectLst/>
                <a:latin typeface="Cavolini" panose="03000502040302020204" pitchFamily="66" charset="0"/>
                <a:ea typeface="Aptos" panose="020B0004020202020204" pitchFamily="34" charset="0"/>
                <a:cs typeface="Cavolini" panose="03000502040302020204" pitchFamily="66" charset="0"/>
              </a:rPr>
              <a:t>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used</a:t>
            </a:r>
            <a:r>
              <a:rPr lang="cy-GB" sz="1600" kern="100" dirty="0">
                <a:effectLst/>
                <a:latin typeface="Cavolini" panose="03000502040302020204" pitchFamily="66" charset="0"/>
                <a:ea typeface="Aptos" panose="020B0004020202020204" pitchFamily="34" charset="0"/>
                <a:cs typeface="Cavolini" panose="03000502040302020204" pitchFamily="66" charset="0"/>
              </a:rPr>
              <a:t> it to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enhance</a:t>
            </a:r>
            <a:r>
              <a:rPr lang="cy-GB" sz="1600" kern="100" dirty="0">
                <a:effectLst/>
                <a:latin typeface="Cavolini" panose="03000502040302020204" pitchFamily="66" charset="0"/>
                <a:ea typeface="Aptos" panose="020B0004020202020204" pitchFamily="34" charset="0"/>
                <a:cs typeface="Cavolini" panose="03000502040302020204" pitchFamily="66" charset="0"/>
              </a:rPr>
              <a:t>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my</a:t>
            </a:r>
            <a:r>
              <a:rPr lang="cy-GB" sz="1600" kern="100" dirty="0">
                <a:effectLst/>
                <a:latin typeface="Cavolini" panose="03000502040302020204" pitchFamily="66" charset="0"/>
                <a:ea typeface="Aptos" panose="020B0004020202020204" pitchFamily="34" charset="0"/>
                <a:cs typeface="Cavolini" panose="03000502040302020204" pitchFamily="66" charset="0"/>
              </a:rPr>
              <a:t>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students</a:t>
            </a:r>
            <a:r>
              <a:rPr lang="cy-GB" sz="1600" kern="100" dirty="0">
                <a:effectLst/>
                <a:latin typeface="Cavolini" panose="03000502040302020204" pitchFamily="66" charset="0"/>
                <a:ea typeface="Aptos" panose="020B0004020202020204" pitchFamily="34" charset="0"/>
                <a:cs typeface="Cavolini" panose="03000502040302020204" pitchFamily="66" charset="0"/>
              </a:rPr>
              <a:t>’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awarness</a:t>
            </a:r>
            <a:r>
              <a:rPr lang="cy-GB" sz="1600" kern="100" dirty="0">
                <a:effectLst/>
                <a:latin typeface="Cavolini" panose="03000502040302020204" pitchFamily="66" charset="0"/>
                <a:ea typeface="Aptos" panose="020B0004020202020204" pitchFamily="34" charset="0"/>
                <a:cs typeface="Cavolini" panose="03000502040302020204" pitchFamily="66" charset="0"/>
              </a:rPr>
              <a:t>”. Rydw i’n hoffi bod pobl yn clywed iaith llawer, mae pobl yn gallu gwrando ar ble mae’r treigladau, trefn y patrwm a dysgu ynganu geiriau a seiniau. </a:t>
            </a:r>
            <a:endParaRPr lang="en-GB" sz="16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600" kern="100" dirty="0">
                <a:effectLst/>
                <a:latin typeface="Cavolini" panose="03000502040302020204" pitchFamily="66" charset="0"/>
                <a:ea typeface="Aptos" panose="020B0004020202020204" pitchFamily="34" charset="0"/>
                <a:cs typeface="Cavolini" panose="03000502040302020204" pitchFamily="66" charset="0"/>
              </a:rPr>
              <a:t>Rydw i wedi dewis ‘ysgrifennu mosaig’ mae hwn yn rhoi amser i’r plant i feddwl, mae’r plant yn gallu gweld adeiladu'r frawddeg a threfn y brawddegau. Mae’r plant yn cael amser i ddarllen yr opsiynau cyn dewis yr un cywir. </a:t>
            </a:r>
            <a:endParaRPr lang="en-GB" sz="16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600" kern="100" dirty="0">
                <a:effectLst/>
                <a:latin typeface="Cavolini" panose="03000502040302020204" pitchFamily="66" charset="0"/>
                <a:ea typeface="Aptos" panose="020B0004020202020204" pitchFamily="34" charset="0"/>
                <a:cs typeface="Cavolini" panose="03000502040302020204" pitchFamily="66" charset="0"/>
              </a:rPr>
              <a:t>Dydw i ddim wedi defnyddio’r gweithgareddau rydw i wedi dewis am fy mhortffolio yn fy ysgol o’r blaen, felly, rydw i eisiau amser i greu'r adnoddau i baratoi pan fyddwn ni’n ôl yn ysgol ar ôl Pasg. Rydw i’n credu bod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cognitive</a:t>
            </a:r>
            <a:r>
              <a:rPr lang="cy-GB" sz="1600" kern="100" dirty="0">
                <a:effectLst/>
                <a:latin typeface="Cavolini" panose="03000502040302020204" pitchFamily="66" charset="0"/>
                <a:ea typeface="Aptos" panose="020B0004020202020204" pitchFamily="34" charset="0"/>
                <a:cs typeface="Cavolini" panose="03000502040302020204" pitchFamily="66" charset="0"/>
              </a:rPr>
              <a:t> </a:t>
            </a:r>
            <a:r>
              <a:rPr lang="cy-GB" sz="1600" kern="100" dirty="0" err="1">
                <a:effectLst/>
                <a:latin typeface="Cavolini" panose="03000502040302020204" pitchFamily="66" charset="0"/>
                <a:ea typeface="Aptos" panose="020B0004020202020204" pitchFamily="34" charset="0"/>
                <a:cs typeface="Cavolini" panose="03000502040302020204" pitchFamily="66" charset="0"/>
              </a:rPr>
              <a:t>overload</a:t>
            </a:r>
            <a:r>
              <a:rPr lang="cy-GB" sz="1600" kern="100" dirty="0">
                <a:effectLst/>
                <a:latin typeface="Cavolini" panose="03000502040302020204" pitchFamily="66" charset="0"/>
                <a:ea typeface="Aptos" panose="020B0004020202020204" pitchFamily="34" charset="0"/>
                <a:cs typeface="Cavolini" panose="03000502040302020204" pitchFamily="66" charset="0"/>
              </a:rPr>
              <a:t>’ yn gallu digwydd, felly, mae’n bosibl i ailadrodd geirfa a phatrymau i helpu symud nôl yn y cof tymor hir. Pan rydw i’n ôl yn yr ysgol, rydw i’n hyderus byddwn i’n defnyddio llawer o syniadau rydw i wedi dysgu ar y cwrs hwn.</a:t>
            </a:r>
            <a:endParaRPr lang="en-GB" sz="1600" kern="100" dirty="0">
              <a:effectLst/>
              <a:latin typeface="Cavolini" panose="03000502040302020204" pitchFamily="66" charset="0"/>
              <a:ea typeface="Aptos" panose="020B0004020202020204" pitchFamily="34" charset="0"/>
              <a:cs typeface="Cavolini" panose="03000502040302020204" pitchFamily="66" charset="0"/>
            </a:endParaRP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Tree>
    <p:extLst>
      <p:ext uri="{BB962C8B-B14F-4D97-AF65-F5344CB8AC3E}">
        <p14:creationId xmlns:p14="http://schemas.microsoft.com/office/powerpoint/2010/main" val="1905730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10D6B6-903C-BD28-54ED-4C255C793EA6}"/>
              </a:ext>
            </a:extLst>
          </p:cNvPr>
          <p:cNvSpPr>
            <a:spLocks noGrp="1"/>
          </p:cNvSpPr>
          <p:nvPr>
            <p:ph idx="1"/>
          </p:nvPr>
        </p:nvSpPr>
        <p:spPr>
          <a:xfrm>
            <a:off x="119739" y="1230088"/>
            <a:ext cx="5878286" cy="5475514"/>
          </a:xfrm>
          <a:solidFill>
            <a:schemeClr val="accent3">
              <a:lumMod val="20000"/>
              <a:lumOff val="80000"/>
            </a:schemeClr>
          </a:solidFill>
          <a:ln w="76200">
            <a:solidFill>
              <a:schemeClr val="accent6">
                <a:lumMod val="60000"/>
                <a:lumOff val="40000"/>
              </a:schemeClr>
            </a:solidFill>
          </a:ln>
        </p:spPr>
        <p:txBody>
          <a:bodyPr>
            <a:normAutofit/>
          </a:bodyPr>
          <a:lstStyle/>
          <a:p>
            <a:pPr marL="0" lvl="0" indent="0">
              <a:lnSpc>
                <a:spcPct val="115000"/>
              </a:lnSpc>
              <a:buNone/>
            </a:pPr>
            <a:r>
              <a:rPr lang="cy-GB" sz="1800" b="1" u="sng" kern="100" dirty="0">
                <a:effectLst/>
                <a:latin typeface="Cavolini" panose="03000502040302020204" pitchFamily="66" charset="0"/>
                <a:ea typeface="Aptos" panose="020B0004020202020204" pitchFamily="34" charset="0"/>
                <a:cs typeface="Cavolini" panose="03000502040302020204" pitchFamily="66" charset="0"/>
              </a:rPr>
              <a:t>Cyfarwyddiadau i’r plant</a:t>
            </a:r>
          </a:p>
          <a:p>
            <a:pPr marL="342900" lvl="0" indent="-342900">
              <a:lnSpc>
                <a:spcPct val="115000"/>
              </a:lnSpc>
              <a:buFont typeface="Symbol" panose="05050102010706020507" pitchFamily="18" charset="2"/>
              <a:buChar char=""/>
            </a:pPr>
            <a:r>
              <a:rPr lang="cy-GB" sz="1800" kern="100" dirty="0">
                <a:effectLst/>
                <a:latin typeface="Cavolini" panose="03000502040302020204" pitchFamily="66" charset="0"/>
                <a:ea typeface="Aptos" panose="020B0004020202020204" pitchFamily="34" charset="0"/>
                <a:cs typeface="Cavolini" panose="03000502040302020204" pitchFamily="66" charset="0"/>
              </a:rPr>
              <a:t>Chwaraewch y gêm mewn grŵp o dri.</a:t>
            </a:r>
            <a:endParaRPr lang="en-GB" sz="1800" kern="100" dirty="0">
              <a:effectLst/>
              <a:latin typeface="Cavolini" panose="03000502040302020204" pitchFamily="66" charset="0"/>
              <a:ea typeface="Aptos" panose="020B0004020202020204" pitchFamily="34" charset="0"/>
              <a:cs typeface="Cavolini" panose="03000502040302020204" pitchFamily="66" charset="0"/>
            </a:endParaRPr>
          </a:p>
          <a:p>
            <a:pPr marL="342900" lvl="0" indent="-342900">
              <a:lnSpc>
                <a:spcPct val="115000"/>
              </a:lnSpc>
              <a:buFont typeface="Symbol" panose="05050102010706020507" pitchFamily="18" charset="2"/>
              <a:buChar char=""/>
            </a:pPr>
            <a:r>
              <a:rPr lang="cy-GB" sz="1800" kern="100" dirty="0">
                <a:effectLst/>
                <a:latin typeface="Cavolini" panose="03000502040302020204" pitchFamily="66" charset="0"/>
                <a:ea typeface="Aptos" panose="020B0004020202020204" pitchFamily="34" charset="0"/>
                <a:cs typeface="Cavolini" panose="03000502040302020204" pitchFamily="66" charset="0"/>
              </a:rPr>
              <a:t>Bydd rhaid i berson un  a thai i gyfieithu’r brawddegau. </a:t>
            </a:r>
            <a:endParaRPr lang="en-GB" sz="1800" kern="100" dirty="0">
              <a:effectLst/>
              <a:latin typeface="Cavolini" panose="03000502040302020204" pitchFamily="66" charset="0"/>
              <a:ea typeface="Aptos" panose="020B0004020202020204" pitchFamily="34" charset="0"/>
              <a:cs typeface="Cavolini" panose="03000502040302020204" pitchFamily="66" charset="0"/>
            </a:endParaRPr>
          </a:p>
          <a:p>
            <a:pPr marL="342900" lvl="0" indent="-342900">
              <a:lnSpc>
                <a:spcPct val="115000"/>
              </a:lnSpc>
              <a:buFont typeface="Symbol" panose="05050102010706020507" pitchFamily="18" charset="2"/>
              <a:buChar char=""/>
            </a:pPr>
            <a:r>
              <a:rPr lang="cy-GB" sz="1800" kern="100" dirty="0">
                <a:effectLst/>
                <a:latin typeface="Cavolini" panose="03000502040302020204" pitchFamily="66" charset="0"/>
                <a:ea typeface="Aptos" panose="020B0004020202020204" pitchFamily="34" charset="0"/>
                <a:cs typeface="Cavolini" panose="03000502040302020204" pitchFamily="66" charset="0"/>
              </a:rPr>
              <a:t>Cymrwch eich tro i gyfieithu.</a:t>
            </a:r>
            <a:endParaRPr lang="en-GB" sz="1800" kern="100" dirty="0">
              <a:effectLst/>
              <a:latin typeface="Cavolini" panose="03000502040302020204" pitchFamily="66" charset="0"/>
              <a:ea typeface="Aptos" panose="020B0004020202020204" pitchFamily="34" charset="0"/>
              <a:cs typeface="Cavolini" panose="03000502040302020204" pitchFamily="66" charset="0"/>
            </a:endParaRPr>
          </a:p>
          <a:p>
            <a:pPr marL="342900" lvl="0" indent="-342900">
              <a:lnSpc>
                <a:spcPct val="115000"/>
              </a:lnSpc>
              <a:buFont typeface="Symbol" panose="05050102010706020507" pitchFamily="18" charset="2"/>
              <a:buChar char=""/>
            </a:pPr>
            <a:r>
              <a:rPr lang="cy-GB" sz="1800" kern="100" dirty="0">
                <a:effectLst/>
                <a:latin typeface="Cavolini" panose="03000502040302020204" pitchFamily="66" charset="0"/>
                <a:ea typeface="Aptos" panose="020B0004020202020204" pitchFamily="34" charset="0"/>
                <a:cs typeface="Cavolini" panose="03000502040302020204" pitchFamily="66" charset="0"/>
              </a:rPr>
              <a:t>Dechreuwch ar ben o’r pyramid. </a:t>
            </a:r>
            <a:endParaRPr lang="en-GB" sz="1800" kern="100" dirty="0">
              <a:effectLst/>
              <a:latin typeface="Cavolini" panose="03000502040302020204" pitchFamily="66" charset="0"/>
              <a:ea typeface="Aptos" panose="020B0004020202020204" pitchFamily="34" charset="0"/>
              <a:cs typeface="Cavolini" panose="03000502040302020204" pitchFamily="66" charset="0"/>
            </a:endParaRPr>
          </a:p>
          <a:p>
            <a:pPr marL="342900" lvl="0" indent="-342900">
              <a:lnSpc>
                <a:spcPct val="115000"/>
              </a:lnSpc>
              <a:buFont typeface="Symbol" panose="05050102010706020507" pitchFamily="18" charset="2"/>
              <a:buChar char=""/>
            </a:pPr>
            <a:r>
              <a:rPr lang="cy-GB" sz="1800" kern="100" dirty="0">
                <a:effectLst/>
                <a:latin typeface="Cavolini" panose="03000502040302020204" pitchFamily="66" charset="0"/>
                <a:ea typeface="Aptos" panose="020B0004020202020204" pitchFamily="34" charset="0"/>
                <a:cs typeface="Cavolini" panose="03000502040302020204" pitchFamily="66" charset="0"/>
              </a:rPr>
              <a:t>Person un yn dechrau, os byddet ti'n cyfieithu yn gywir, symuda ymlaen i’r cam nesaf. Os byddet ti'n anghywir, bydd person dau cael tro nesaf a cher nôl ar ben y pyramid. </a:t>
            </a:r>
            <a:endParaRPr lang="en-GB" sz="1800" kern="100" dirty="0">
              <a:effectLst/>
              <a:latin typeface="Cavolini" panose="03000502040302020204" pitchFamily="66" charset="0"/>
              <a:ea typeface="Aptos" panose="020B0004020202020204" pitchFamily="34" charset="0"/>
              <a:cs typeface="Cavolini" panose="03000502040302020204" pitchFamily="66" charset="0"/>
            </a:endParaRPr>
          </a:p>
          <a:p>
            <a:pPr marL="342900" lvl="0" indent="-342900">
              <a:lnSpc>
                <a:spcPct val="115000"/>
              </a:lnSpc>
              <a:spcAft>
                <a:spcPts val="800"/>
              </a:spcAft>
              <a:buFont typeface="Symbol" panose="05050102010706020507" pitchFamily="18" charset="2"/>
              <a:buChar char=""/>
            </a:pPr>
            <a:r>
              <a:rPr lang="cy-GB" sz="1800" kern="100" dirty="0">
                <a:effectLst/>
                <a:latin typeface="Cavolini" panose="03000502040302020204" pitchFamily="66" charset="0"/>
                <a:ea typeface="Aptos" panose="020B0004020202020204" pitchFamily="34" charset="0"/>
                <a:cs typeface="Cavolini" panose="03000502040302020204" pitchFamily="66" charset="0"/>
              </a:rPr>
              <a:t>Person tri, byddet ti’n ddyfarnwr, dweda os person un a thai yn gywir neu anghywir. </a:t>
            </a:r>
            <a:endParaRPr lang="en-GB" sz="1800" kern="100" dirty="0">
              <a:effectLst/>
              <a:latin typeface="Cavolini" panose="03000502040302020204" pitchFamily="66" charset="0"/>
              <a:ea typeface="Aptos" panose="020B0004020202020204" pitchFamily="34" charset="0"/>
              <a:cs typeface="Cavolini" panose="03000502040302020204" pitchFamily="66" charset="0"/>
            </a:endParaRPr>
          </a:p>
          <a:p>
            <a:endParaRPr lang="en-GB" dirty="0"/>
          </a:p>
        </p:txBody>
      </p:sp>
      <p:sp>
        <p:nvSpPr>
          <p:cNvPr id="7" name="Content Placeholder 2">
            <a:extLst>
              <a:ext uri="{FF2B5EF4-FFF2-40B4-BE49-F238E27FC236}">
                <a16:creationId xmlns:a16="http://schemas.microsoft.com/office/drawing/2014/main" id="{10BF4201-0BFC-35B8-C9A8-72B8324C8F56}"/>
              </a:ext>
            </a:extLst>
          </p:cNvPr>
          <p:cNvSpPr txBox="1">
            <a:spLocks/>
          </p:cNvSpPr>
          <p:nvPr/>
        </p:nvSpPr>
        <p:spPr>
          <a:xfrm>
            <a:off x="6161310" y="152398"/>
            <a:ext cx="5878286" cy="6553203"/>
          </a:xfrm>
          <a:prstGeom prst="rect">
            <a:avLst/>
          </a:prstGeom>
          <a:solidFill>
            <a:schemeClr val="accent5">
              <a:lumMod val="20000"/>
              <a:lumOff val="80000"/>
            </a:schemeClr>
          </a:solidFill>
          <a:ln w="76200">
            <a:solidFill>
              <a:schemeClr val="accent5">
                <a:lumMod val="60000"/>
                <a:lumOff val="40000"/>
              </a:schemeClr>
            </a:solidFill>
          </a:ln>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Font typeface="Arial" panose="020B0604020202020204" pitchFamily="34" charset="0"/>
              <a:buNone/>
            </a:pPr>
            <a:r>
              <a:rPr lang="cy-GB" sz="1900" b="1" u="sng" kern="100" dirty="0">
                <a:latin typeface="Cavolini" panose="03000502040302020204" pitchFamily="66" charset="0"/>
                <a:ea typeface="Aptos" panose="020B0004020202020204" pitchFamily="34" charset="0"/>
                <a:cs typeface="Cavolini" panose="03000502040302020204" pitchFamily="66" charset="0"/>
              </a:rPr>
              <a:t>Cyfarwyddiadau i gynorthwyydd addysgu.</a:t>
            </a:r>
          </a:p>
          <a:p>
            <a:pPr>
              <a:lnSpc>
                <a:spcPct val="115000"/>
              </a:lnSpc>
              <a:spcAft>
                <a:spcPts val="800"/>
              </a:spcAft>
            </a:pPr>
            <a:r>
              <a:rPr lang="cy-GB" sz="1900" kern="100" dirty="0">
                <a:effectLst/>
                <a:latin typeface="Cavolini" panose="03000502040302020204" pitchFamily="66" charset="0"/>
                <a:ea typeface="Aptos" panose="020B0004020202020204" pitchFamily="34" charset="0"/>
                <a:cs typeface="Cavolini" panose="03000502040302020204" pitchFamily="66" charset="0"/>
              </a:rPr>
              <a:t>Drilia ac ymarfer y gorffennol terfyniadau e.e. _ais i / _</a:t>
            </a:r>
            <a:r>
              <a:rPr lang="cy-GB" sz="1900" kern="100" dirty="0" err="1">
                <a:effectLst/>
                <a:latin typeface="Cavolini" panose="03000502040302020204" pitchFamily="66" charset="0"/>
                <a:ea typeface="Aptos" panose="020B0004020202020204" pitchFamily="34" charset="0"/>
                <a:cs typeface="Cavolini" panose="03000502040302020204" pitchFamily="66" charset="0"/>
              </a:rPr>
              <a:t>odd</a:t>
            </a:r>
            <a:r>
              <a:rPr lang="cy-GB" sz="1900" kern="100" dirty="0">
                <a:effectLst/>
                <a:latin typeface="Cavolini" panose="03000502040302020204" pitchFamily="66" charset="0"/>
                <a:ea typeface="Aptos" panose="020B0004020202020204" pitchFamily="34" charset="0"/>
                <a:cs typeface="Cavolini" panose="03000502040302020204" pitchFamily="66" charset="0"/>
              </a:rPr>
              <a:t> hi / _</a:t>
            </a:r>
            <a:r>
              <a:rPr lang="cy-GB" sz="1900" kern="100" dirty="0" err="1">
                <a:effectLst/>
                <a:latin typeface="Cavolini" panose="03000502040302020204" pitchFamily="66" charset="0"/>
                <a:ea typeface="Aptos" panose="020B0004020202020204" pitchFamily="34" charset="0"/>
                <a:cs typeface="Cavolini" panose="03000502040302020204" pitchFamily="66" charset="0"/>
              </a:rPr>
              <a:t>odd</a:t>
            </a:r>
            <a:r>
              <a:rPr lang="cy-GB" sz="1900" kern="100" dirty="0">
                <a:effectLst/>
                <a:latin typeface="Cavolini" panose="03000502040302020204" pitchFamily="66" charset="0"/>
                <a:ea typeface="Aptos" panose="020B0004020202020204" pitchFamily="34" charset="0"/>
                <a:cs typeface="Cavolini" panose="03000502040302020204" pitchFamily="66" charset="0"/>
              </a:rPr>
              <a:t> e / _</a:t>
            </a:r>
            <a:r>
              <a:rPr lang="cy-GB" sz="1900" kern="100" dirty="0" err="1">
                <a:effectLst/>
                <a:latin typeface="Cavolini" panose="03000502040302020204" pitchFamily="66" charset="0"/>
                <a:ea typeface="Aptos" panose="020B0004020202020204" pitchFamily="34" charset="0"/>
                <a:cs typeface="Cavolini" panose="03000502040302020204" pitchFamily="66" charset="0"/>
              </a:rPr>
              <a:t>odd</a:t>
            </a:r>
            <a:r>
              <a:rPr lang="cy-GB" sz="1900" kern="100" dirty="0">
                <a:effectLst/>
                <a:latin typeface="Cavolini" panose="03000502040302020204" pitchFamily="66" charset="0"/>
                <a:ea typeface="Aptos" panose="020B0004020202020204" pitchFamily="34" charset="0"/>
                <a:cs typeface="Cavolini" panose="03000502040302020204" pitchFamily="66" charset="0"/>
              </a:rPr>
              <a:t> Twm / _</a:t>
            </a:r>
            <a:r>
              <a:rPr lang="cy-GB" sz="1900" kern="100" dirty="0" err="1">
                <a:effectLst/>
                <a:latin typeface="Cavolini" panose="03000502040302020204" pitchFamily="66" charset="0"/>
                <a:ea typeface="Aptos" panose="020B0004020202020204" pitchFamily="34" charset="0"/>
                <a:cs typeface="Cavolini" panose="03000502040302020204" pitchFamily="66" charset="0"/>
              </a:rPr>
              <a:t>on</a:t>
            </a:r>
            <a:r>
              <a:rPr lang="cy-GB" sz="1900" kern="100" dirty="0">
                <a:effectLst/>
                <a:latin typeface="Cavolini" panose="03000502040302020204" pitchFamily="66" charset="0"/>
                <a:ea typeface="Aptos" panose="020B0004020202020204" pitchFamily="34" charset="0"/>
                <a:cs typeface="Cavolini" panose="03000502040302020204" pitchFamily="66" charset="0"/>
              </a:rPr>
              <a:t> ni / _och chi / _</a:t>
            </a:r>
            <a:r>
              <a:rPr lang="cy-GB" sz="1900" kern="100" dirty="0" err="1">
                <a:effectLst/>
                <a:latin typeface="Cavolini" panose="03000502040302020204" pitchFamily="66" charset="0"/>
                <a:ea typeface="Aptos" panose="020B0004020202020204" pitchFamily="34" charset="0"/>
                <a:cs typeface="Cavolini" panose="03000502040302020204" pitchFamily="66" charset="0"/>
              </a:rPr>
              <a:t>on</a:t>
            </a:r>
            <a:r>
              <a:rPr lang="cy-GB" sz="1900" kern="100" dirty="0">
                <a:effectLst/>
                <a:latin typeface="Cavolini" panose="03000502040302020204" pitchFamily="66" charset="0"/>
                <a:ea typeface="Aptos" panose="020B0004020202020204" pitchFamily="34" charset="0"/>
                <a:cs typeface="Cavolini" panose="03000502040302020204" pitchFamily="66" charset="0"/>
              </a:rPr>
              <a:t> nhw / _</a:t>
            </a:r>
            <a:r>
              <a:rPr lang="cy-GB" sz="1900" kern="100" dirty="0" err="1">
                <a:effectLst/>
                <a:latin typeface="Cavolini" panose="03000502040302020204" pitchFamily="66" charset="0"/>
                <a:ea typeface="Aptos" panose="020B0004020202020204" pitchFamily="34" charset="0"/>
                <a:cs typeface="Cavolini" panose="03000502040302020204" pitchFamily="66" charset="0"/>
              </a:rPr>
              <a:t>aist</a:t>
            </a:r>
            <a:r>
              <a:rPr lang="cy-GB" sz="1900" kern="100" dirty="0">
                <a:effectLst/>
                <a:latin typeface="Cavolini" panose="03000502040302020204" pitchFamily="66" charset="0"/>
                <a:ea typeface="Aptos" panose="020B0004020202020204" pitchFamily="34" charset="0"/>
                <a:cs typeface="Cavolini" panose="03000502040302020204" pitchFamily="66" charset="0"/>
              </a:rPr>
              <a:t> ti gyda’r plant. </a:t>
            </a:r>
            <a:endParaRPr lang="en-GB" sz="19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900" kern="100" dirty="0">
                <a:effectLst/>
                <a:latin typeface="Cavolini" panose="03000502040302020204" pitchFamily="66" charset="0"/>
                <a:ea typeface="Aptos" panose="020B0004020202020204" pitchFamily="34" charset="0"/>
                <a:cs typeface="Cavolini" panose="03000502040302020204" pitchFamily="66" charset="0"/>
              </a:rPr>
              <a:t>Dangosa’r plant bôn y ferf cardiau fflach, plyga'r cerdyn yn hanner ac agor y cerdyn ar ôl y plant wedi dyfalu neu ddweud yr ateb (cofia i drafod y eithriadau e.</a:t>
            </a:r>
            <a:r>
              <a:rPr lang="cy-GB" sz="1900" kern="100" dirty="0">
                <a:latin typeface="Cavolini" panose="03000502040302020204" pitchFamily="66" charset="0"/>
                <a:ea typeface="Aptos" panose="020B0004020202020204" pitchFamily="34" charset="0"/>
                <a:cs typeface="Cavolini" panose="03000502040302020204" pitchFamily="66" charset="0"/>
              </a:rPr>
              <a:t>e. Gweld a meddwl)</a:t>
            </a:r>
            <a:r>
              <a:rPr lang="cy-GB" sz="1900" kern="100" dirty="0">
                <a:effectLst/>
                <a:latin typeface="Cavolini" panose="03000502040302020204" pitchFamily="66" charset="0"/>
                <a:ea typeface="Aptos" panose="020B0004020202020204" pitchFamily="34" charset="0"/>
                <a:cs typeface="Cavolini" panose="03000502040302020204" pitchFamily="66" charset="0"/>
              </a:rPr>
              <a:t>. </a:t>
            </a:r>
            <a:endParaRPr lang="en-GB" sz="19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900" kern="100" dirty="0">
                <a:effectLst/>
                <a:latin typeface="Cavolini" panose="03000502040302020204" pitchFamily="66" charset="0"/>
                <a:ea typeface="Aptos" panose="020B0004020202020204" pitchFamily="34" charset="0"/>
                <a:cs typeface="Cavolini" panose="03000502040302020204" pitchFamily="66" charset="0"/>
              </a:rPr>
              <a:t>Trafoda gyda’r plant un o eithriadau ‘mynd’ roedd y plant wedi dysgu hwn llawer, felly dylen nhw fod yn hyderus. </a:t>
            </a:r>
            <a:endParaRPr lang="en-GB" sz="19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900" kern="100" dirty="0">
                <a:effectLst/>
                <a:latin typeface="Cavolini" panose="03000502040302020204" pitchFamily="66" charset="0"/>
                <a:ea typeface="Aptos" panose="020B0004020202020204" pitchFamily="34" charset="0"/>
                <a:cs typeface="Cavolini" panose="03000502040302020204" pitchFamily="66" charset="0"/>
              </a:rPr>
              <a:t>Dweda wrth y plant y rheolau a sut i chwarae ‘Y Pyramid Cyfieithu’ </a:t>
            </a:r>
            <a:endParaRPr lang="en-GB" sz="19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en-GB" sz="1900" kern="100" dirty="0">
                <a:effectLst/>
                <a:latin typeface="Cavolini" panose="03000502040302020204" pitchFamily="66" charset="0"/>
                <a:ea typeface="Aptos" panose="020B0004020202020204" pitchFamily="34" charset="0"/>
                <a:cs typeface="Cavolini" panose="03000502040302020204" pitchFamily="66" charset="0"/>
              </a:rPr>
              <a:t>Mae </a:t>
            </a:r>
            <a:r>
              <a:rPr lang="en-GB" sz="1900" kern="100" dirty="0" err="1">
                <a:effectLst/>
                <a:latin typeface="Cavolini" panose="03000502040302020204" pitchFamily="66" charset="0"/>
                <a:ea typeface="Aptos" panose="020B0004020202020204" pitchFamily="34" charset="0"/>
                <a:cs typeface="Cavolini" panose="03000502040302020204" pitchFamily="66" charset="0"/>
              </a:rPr>
              <a:t>seren</a:t>
            </a:r>
            <a:r>
              <a:rPr lang="en-GB" sz="1900" kern="100" dirty="0">
                <a:effectLst/>
                <a:latin typeface="Cavolini" panose="03000502040302020204" pitchFamily="66" charset="0"/>
                <a:ea typeface="Aptos" panose="020B0004020202020204" pitchFamily="34" charset="0"/>
                <a:cs typeface="Cavolini" panose="03000502040302020204" pitchFamily="66" charset="0"/>
              </a:rPr>
              <a:t> </a:t>
            </a:r>
            <a:r>
              <a:rPr lang="en-GB" sz="1900" kern="100" dirty="0" err="1">
                <a:effectLst/>
                <a:latin typeface="Cavolini" panose="03000502040302020204" pitchFamily="66" charset="0"/>
                <a:ea typeface="Aptos" panose="020B0004020202020204" pitchFamily="34" charset="0"/>
                <a:cs typeface="Cavolini" panose="03000502040302020204" pitchFamily="66" charset="0"/>
              </a:rPr>
              <a:t>arnyn</a:t>
            </a:r>
            <a:r>
              <a:rPr lang="en-GB" sz="1900" kern="100" dirty="0">
                <a:effectLst/>
                <a:latin typeface="Cavolini" panose="03000502040302020204" pitchFamily="66" charset="0"/>
                <a:ea typeface="Aptos" panose="020B0004020202020204" pitchFamily="34" charset="0"/>
                <a:cs typeface="Cavolini" panose="03000502040302020204" pitchFamily="66" charset="0"/>
              </a:rPr>
              <a:t> </a:t>
            </a:r>
            <a:r>
              <a:rPr lang="en-GB" sz="1900" kern="100" dirty="0" err="1">
                <a:effectLst/>
                <a:latin typeface="Cavolini" panose="03000502040302020204" pitchFamily="66" charset="0"/>
                <a:ea typeface="Aptos" panose="020B0004020202020204" pitchFamily="34" charset="0"/>
                <a:cs typeface="Cavolini" panose="03000502040302020204" pitchFamily="66" charset="0"/>
              </a:rPr>
              <a:t>nhw</a:t>
            </a:r>
            <a:r>
              <a:rPr lang="en-GB" sz="1900" kern="100" dirty="0">
                <a:effectLst/>
                <a:latin typeface="Cavolini" panose="03000502040302020204" pitchFamily="66" charset="0"/>
                <a:ea typeface="Aptos" panose="020B0004020202020204" pitchFamily="34" charset="0"/>
                <a:cs typeface="Cavolini" panose="03000502040302020204" pitchFamily="66" charset="0"/>
              </a:rPr>
              <a:t> - </a:t>
            </a:r>
            <a:r>
              <a:rPr lang="cy-GB" sz="1900" kern="100" dirty="0">
                <a:effectLst/>
                <a:latin typeface="Cavolini" panose="03000502040302020204" pitchFamily="66" charset="0"/>
                <a:ea typeface="Aptos" panose="020B0004020202020204" pitchFamily="34" charset="0"/>
                <a:cs typeface="Cavolini" panose="03000502040302020204" pitchFamily="66" charset="0"/>
              </a:rPr>
              <a:t>un seren yw'r hawsaf, a tair seren yw'r anoddaf. Felly rho un seren i grŵp coch, dwy seren i grŵp melyn a thai seren i grŵp gwyrdd os gweli </a:t>
            </a:r>
            <a:r>
              <a:rPr lang="cy-GB" sz="1900" kern="100" dirty="0" err="1">
                <a:effectLst/>
                <a:latin typeface="Cavolini" panose="03000502040302020204" pitchFamily="66" charset="0"/>
                <a:ea typeface="Aptos" panose="020B0004020202020204" pitchFamily="34" charset="0"/>
                <a:cs typeface="Cavolini" panose="03000502040302020204" pitchFamily="66" charset="0"/>
              </a:rPr>
              <a:t>di’n</a:t>
            </a:r>
            <a:r>
              <a:rPr lang="cy-GB" sz="1900" kern="100" dirty="0">
                <a:effectLst/>
                <a:latin typeface="Cavolini" panose="03000502040302020204" pitchFamily="66" charset="0"/>
                <a:ea typeface="Aptos" panose="020B0004020202020204" pitchFamily="34" charset="0"/>
                <a:cs typeface="Cavolini" panose="03000502040302020204" pitchFamily="66" charset="0"/>
              </a:rPr>
              <a:t> dda.</a:t>
            </a:r>
            <a:endParaRPr lang="en-GB" sz="1900" kern="100" dirty="0">
              <a:effectLst/>
              <a:latin typeface="Cavolini" panose="03000502040302020204" pitchFamily="66" charset="0"/>
              <a:ea typeface="Aptos" panose="020B0004020202020204" pitchFamily="34" charset="0"/>
              <a:cs typeface="Cavolini" panose="03000502040302020204" pitchFamily="66" charset="0"/>
            </a:endParaRPr>
          </a:p>
          <a:p>
            <a:endParaRPr lang="en-GB" dirty="0"/>
          </a:p>
        </p:txBody>
      </p:sp>
      <p:sp>
        <p:nvSpPr>
          <p:cNvPr id="8" name="Content Placeholder 2">
            <a:extLst>
              <a:ext uri="{FF2B5EF4-FFF2-40B4-BE49-F238E27FC236}">
                <a16:creationId xmlns:a16="http://schemas.microsoft.com/office/drawing/2014/main" id="{6FF7A710-BAEF-B172-CF6D-EB1D77105E85}"/>
              </a:ext>
            </a:extLst>
          </p:cNvPr>
          <p:cNvSpPr txBox="1">
            <a:spLocks/>
          </p:cNvSpPr>
          <p:nvPr/>
        </p:nvSpPr>
        <p:spPr>
          <a:xfrm>
            <a:off x="141518" y="239486"/>
            <a:ext cx="5878286" cy="751113"/>
          </a:xfrm>
          <a:prstGeom prst="rect">
            <a:avLst/>
          </a:prstGeom>
          <a:solidFill>
            <a:schemeClr val="accent1">
              <a:lumMod val="20000"/>
              <a:lumOff val="80000"/>
            </a:schemeClr>
          </a:solidFill>
          <a:ln w="76200">
            <a:solidFill>
              <a:schemeClr val="tx2">
                <a:lumMod val="50000"/>
                <a:lumOff val="5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3600" b="1" u="sng" kern="100" dirty="0" err="1">
                <a:latin typeface="Cavolini" panose="03000502040302020204" pitchFamily="66" charset="0"/>
                <a:ea typeface="Aptos" panose="020B0004020202020204" pitchFamily="34" charset="0"/>
                <a:cs typeface="Cavolini" panose="03000502040302020204" pitchFamily="66" charset="0"/>
              </a:rPr>
              <a:t>Gêm</a:t>
            </a:r>
            <a:r>
              <a:rPr lang="en-GB" sz="3600" b="1" u="sng" kern="100" dirty="0">
                <a:latin typeface="Cavolini" panose="03000502040302020204" pitchFamily="66" charset="0"/>
                <a:ea typeface="Aptos" panose="020B0004020202020204" pitchFamily="34" charset="0"/>
                <a:cs typeface="Cavolini" panose="03000502040302020204" pitchFamily="66" charset="0"/>
              </a:rPr>
              <a:t> Pyramid </a:t>
            </a:r>
            <a:r>
              <a:rPr lang="en-GB" sz="3600" b="1" u="sng" kern="100" dirty="0" err="1">
                <a:latin typeface="Cavolini" panose="03000502040302020204" pitchFamily="66" charset="0"/>
                <a:ea typeface="Aptos" panose="020B0004020202020204" pitchFamily="34" charset="0"/>
                <a:cs typeface="Cavolini" panose="03000502040302020204" pitchFamily="66" charset="0"/>
              </a:rPr>
              <a:t>Cyfiethu</a:t>
            </a:r>
            <a:r>
              <a:rPr lang="en-GB" sz="3600" b="1" u="sng" kern="100" dirty="0">
                <a:latin typeface="Cavolini" panose="03000502040302020204" pitchFamily="66" charset="0"/>
                <a:ea typeface="Aptos" panose="020B0004020202020204" pitchFamily="34" charset="0"/>
                <a:cs typeface="Cavolini" panose="03000502040302020204" pitchFamily="66" charset="0"/>
              </a:rPr>
              <a:t>.</a:t>
            </a:r>
            <a:endParaRPr lang="en-GB" sz="4800" dirty="0"/>
          </a:p>
        </p:txBody>
      </p:sp>
    </p:spTree>
    <p:extLst>
      <p:ext uri="{BB962C8B-B14F-4D97-AF65-F5344CB8AC3E}">
        <p14:creationId xmlns:p14="http://schemas.microsoft.com/office/powerpoint/2010/main" val="3683577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16DD7BA-E4B2-CFA5-25F5-E8D1B8EDEF6F}"/>
              </a:ext>
            </a:extLst>
          </p:cNvPr>
          <p:cNvSpPr/>
          <p:nvPr/>
        </p:nvSpPr>
        <p:spPr>
          <a:xfrm>
            <a:off x="407625" y="185912"/>
            <a:ext cx="4627083" cy="1288972"/>
          </a:xfrm>
          <a:prstGeom prst="rect">
            <a:avLst/>
          </a:prstGeom>
          <a:noFill/>
          <a:ln w="44450">
            <a:solidFill>
              <a:schemeClr val="tx1"/>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Cavolini" panose="03000502040302020204" pitchFamily="66" charset="0"/>
                <a:cs typeface="Cavolini" panose="03000502040302020204" pitchFamily="66" charset="0"/>
              </a:rPr>
              <a:t>Bon y </a:t>
            </a:r>
            <a:r>
              <a:rPr lang="en-GB" sz="3200" dirty="0" err="1">
                <a:solidFill>
                  <a:schemeClr val="tx1"/>
                </a:solidFill>
                <a:latin typeface="Cavolini" panose="03000502040302020204" pitchFamily="66" charset="0"/>
                <a:cs typeface="Cavolini" panose="03000502040302020204" pitchFamily="66" charset="0"/>
              </a:rPr>
              <a:t>ferf</a:t>
            </a:r>
            <a:r>
              <a:rPr lang="en-GB" sz="3200" dirty="0">
                <a:solidFill>
                  <a:schemeClr val="tx1"/>
                </a:solidFill>
                <a:latin typeface="Cavolini" panose="03000502040302020204" pitchFamily="66" charset="0"/>
                <a:cs typeface="Cavolini" panose="03000502040302020204" pitchFamily="66" charset="0"/>
              </a:rPr>
              <a:t> </a:t>
            </a:r>
            <a:r>
              <a:rPr lang="en-GB" sz="3200" dirty="0" err="1">
                <a:solidFill>
                  <a:schemeClr val="tx1"/>
                </a:solidFill>
                <a:latin typeface="Cavolini" panose="03000502040302020204" pitchFamily="66" charset="0"/>
                <a:cs typeface="Cavolini" panose="03000502040302020204" pitchFamily="66" charset="0"/>
              </a:rPr>
              <a:t>cardiau</a:t>
            </a:r>
            <a:r>
              <a:rPr lang="en-GB" sz="3200" dirty="0">
                <a:solidFill>
                  <a:schemeClr val="tx1"/>
                </a:solidFill>
                <a:latin typeface="Cavolini" panose="03000502040302020204" pitchFamily="66" charset="0"/>
                <a:cs typeface="Cavolini" panose="03000502040302020204" pitchFamily="66" charset="0"/>
              </a:rPr>
              <a:t> </a:t>
            </a:r>
            <a:r>
              <a:rPr lang="en-GB" sz="3200" dirty="0" err="1">
                <a:solidFill>
                  <a:schemeClr val="tx1"/>
                </a:solidFill>
                <a:latin typeface="Cavolini" panose="03000502040302020204" pitchFamily="66" charset="0"/>
                <a:cs typeface="Cavolini" panose="03000502040302020204" pitchFamily="66" charset="0"/>
              </a:rPr>
              <a:t>fflach</a:t>
            </a:r>
            <a:endParaRPr lang="en-GB" sz="3200" dirty="0">
              <a:solidFill>
                <a:schemeClr val="tx1"/>
              </a:solidFill>
            </a:endParaRPr>
          </a:p>
        </p:txBody>
      </p:sp>
      <p:sp>
        <p:nvSpPr>
          <p:cNvPr id="7" name="Rectangle 6">
            <a:extLst>
              <a:ext uri="{FF2B5EF4-FFF2-40B4-BE49-F238E27FC236}">
                <a16:creationId xmlns:a16="http://schemas.microsoft.com/office/drawing/2014/main" id="{BCCA14C4-F1F2-24E2-7120-59882DAC9FEA}"/>
              </a:ext>
            </a:extLst>
          </p:cNvPr>
          <p:cNvSpPr/>
          <p:nvPr/>
        </p:nvSpPr>
        <p:spPr>
          <a:xfrm>
            <a:off x="336015" y="1961001"/>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Cloddi</a:t>
            </a:r>
            <a:endParaRPr lang="en-GB" sz="4000" dirty="0">
              <a:solidFill>
                <a:srgbClr val="FF0000"/>
              </a:solidFill>
            </a:endParaRPr>
          </a:p>
        </p:txBody>
      </p:sp>
      <p:sp>
        <p:nvSpPr>
          <p:cNvPr id="8" name="Rectangle 7">
            <a:extLst>
              <a:ext uri="{FF2B5EF4-FFF2-40B4-BE49-F238E27FC236}">
                <a16:creationId xmlns:a16="http://schemas.microsoft.com/office/drawing/2014/main" id="{CC13F511-FE1F-6A31-E1E7-3D98E74BE9CF}"/>
              </a:ext>
            </a:extLst>
          </p:cNvPr>
          <p:cNvSpPr/>
          <p:nvPr/>
        </p:nvSpPr>
        <p:spPr>
          <a:xfrm>
            <a:off x="336015" y="1961001"/>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Cloddio</a:t>
            </a:r>
            <a:r>
              <a:rPr lang="en-GB" sz="4000" dirty="0">
                <a:solidFill>
                  <a:schemeClr val="tx1"/>
                </a:solidFill>
                <a:latin typeface="Cavolini" panose="03000502040302020204" pitchFamily="66" charset="0"/>
                <a:cs typeface="Cavolini" panose="03000502040302020204" pitchFamily="66" charset="0"/>
              </a:rPr>
              <a:t> </a:t>
            </a:r>
          </a:p>
        </p:txBody>
      </p:sp>
      <p:sp>
        <p:nvSpPr>
          <p:cNvPr id="9" name="Rectangle 8">
            <a:extLst>
              <a:ext uri="{FF2B5EF4-FFF2-40B4-BE49-F238E27FC236}">
                <a16:creationId xmlns:a16="http://schemas.microsoft.com/office/drawing/2014/main" id="{F7F3823C-EB54-839F-0B77-206FFD75D026}"/>
              </a:ext>
            </a:extLst>
          </p:cNvPr>
          <p:cNvSpPr/>
          <p:nvPr/>
        </p:nvSpPr>
        <p:spPr>
          <a:xfrm>
            <a:off x="336015" y="3624547"/>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Tafl</a:t>
            </a:r>
            <a:endParaRPr lang="en-GB" sz="4000" dirty="0">
              <a:solidFill>
                <a:srgbClr val="FF0000"/>
              </a:solidFill>
            </a:endParaRPr>
          </a:p>
        </p:txBody>
      </p:sp>
      <p:sp>
        <p:nvSpPr>
          <p:cNvPr id="10" name="Rectangle 9">
            <a:extLst>
              <a:ext uri="{FF2B5EF4-FFF2-40B4-BE49-F238E27FC236}">
                <a16:creationId xmlns:a16="http://schemas.microsoft.com/office/drawing/2014/main" id="{7A7D8297-E9CB-C50C-FE6F-601D9B5B181F}"/>
              </a:ext>
            </a:extLst>
          </p:cNvPr>
          <p:cNvSpPr/>
          <p:nvPr/>
        </p:nvSpPr>
        <p:spPr>
          <a:xfrm>
            <a:off x="336015" y="3624547"/>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Taflu</a:t>
            </a:r>
            <a:r>
              <a:rPr lang="en-GB" sz="4000" dirty="0">
                <a:solidFill>
                  <a:schemeClr val="tx1"/>
                </a:solidFill>
                <a:latin typeface="Cavolini" panose="03000502040302020204" pitchFamily="66" charset="0"/>
                <a:cs typeface="Cavolini" panose="03000502040302020204" pitchFamily="66" charset="0"/>
              </a:rPr>
              <a:t> </a:t>
            </a:r>
          </a:p>
        </p:txBody>
      </p:sp>
      <p:sp>
        <p:nvSpPr>
          <p:cNvPr id="11" name="Rectangle 10">
            <a:extLst>
              <a:ext uri="{FF2B5EF4-FFF2-40B4-BE49-F238E27FC236}">
                <a16:creationId xmlns:a16="http://schemas.microsoft.com/office/drawing/2014/main" id="{9B8BB287-2F4A-E881-ECDC-5B102F347945}"/>
              </a:ext>
            </a:extLst>
          </p:cNvPr>
          <p:cNvSpPr/>
          <p:nvPr/>
        </p:nvSpPr>
        <p:spPr>
          <a:xfrm>
            <a:off x="344278" y="5288093"/>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Dyfri</a:t>
            </a:r>
            <a:endParaRPr lang="en-GB" sz="4000" dirty="0">
              <a:solidFill>
                <a:srgbClr val="FF0000"/>
              </a:solidFill>
            </a:endParaRPr>
          </a:p>
        </p:txBody>
      </p:sp>
      <p:sp>
        <p:nvSpPr>
          <p:cNvPr id="12" name="Rectangle 11">
            <a:extLst>
              <a:ext uri="{FF2B5EF4-FFF2-40B4-BE49-F238E27FC236}">
                <a16:creationId xmlns:a16="http://schemas.microsoft.com/office/drawing/2014/main" id="{35B7DE27-E73B-BF8D-9E55-29D1B446DF37}"/>
              </a:ext>
            </a:extLst>
          </p:cNvPr>
          <p:cNvSpPr/>
          <p:nvPr/>
        </p:nvSpPr>
        <p:spPr>
          <a:xfrm>
            <a:off x="336015" y="5288093"/>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Dyfrio</a:t>
            </a:r>
            <a:r>
              <a:rPr lang="en-GB" sz="4000" dirty="0">
                <a:solidFill>
                  <a:schemeClr val="tx1"/>
                </a:solidFill>
                <a:latin typeface="Cavolini" panose="03000502040302020204" pitchFamily="66" charset="0"/>
                <a:cs typeface="Cavolini" panose="03000502040302020204" pitchFamily="66" charset="0"/>
              </a:rPr>
              <a:t> </a:t>
            </a:r>
          </a:p>
        </p:txBody>
      </p:sp>
      <p:sp>
        <p:nvSpPr>
          <p:cNvPr id="13" name="Rectangle 12">
            <a:extLst>
              <a:ext uri="{FF2B5EF4-FFF2-40B4-BE49-F238E27FC236}">
                <a16:creationId xmlns:a16="http://schemas.microsoft.com/office/drawing/2014/main" id="{BC7233AD-81A5-751A-AED8-834C160A621A}"/>
              </a:ext>
            </a:extLst>
          </p:cNvPr>
          <p:cNvSpPr/>
          <p:nvPr/>
        </p:nvSpPr>
        <p:spPr>
          <a:xfrm>
            <a:off x="6979186" y="185912"/>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Gwel</a:t>
            </a:r>
            <a:endParaRPr lang="en-GB" sz="4000" dirty="0">
              <a:solidFill>
                <a:srgbClr val="FF0000"/>
              </a:solidFill>
            </a:endParaRPr>
          </a:p>
        </p:txBody>
      </p:sp>
      <p:sp>
        <p:nvSpPr>
          <p:cNvPr id="14" name="Rectangle 13">
            <a:extLst>
              <a:ext uri="{FF2B5EF4-FFF2-40B4-BE49-F238E27FC236}">
                <a16:creationId xmlns:a16="http://schemas.microsoft.com/office/drawing/2014/main" id="{FCCA1E6C-354D-C826-193F-EF5E1134FEE0}"/>
              </a:ext>
            </a:extLst>
          </p:cNvPr>
          <p:cNvSpPr/>
          <p:nvPr/>
        </p:nvSpPr>
        <p:spPr>
          <a:xfrm>
            <a:off x="6979186" y="187287"/>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Gweld</a:t>
            </a:r>
            <a:r>
              <a:rPr lang="en-GB" sz="4000" dirty="0">
                <a:solidFill>
                  <a:schemeClr val="tx1"/>
                </a:solidFill>
                <a:latin typeface="Cavolini" panose="03000502040302020204" pitchFamily="66" charset="0"/>
                <a:cs typeface="Cavolini" panose="03000502040302020204" pitchFamily="66" charset="0"/>
              </a:rPr>
              <a:t> </a:t>
            </a:r>
          </a:p>
        </p:txBody>
      </p:sp>
      <p:sp>
        <p:nvSpPr>
          <p:cNvPr id="15" name="Rectangle 14">
            <a:extLst>
              <a:ext uri="{FF2B5EF4-FFF2-40B4-BE49-F238E27FC236}">
                <a16:creationId xmlns:a16="http://schemas.microsoft.com/office/drawing/2014/main" id="{BE369426-01BF-5C6F-9F18-556AF2D123DD}"/>
              </a:ext>
            </a:extLst>
          </p:cNvPr>
          <p:cNvSpPr/>
          <p:nvPr/>
        </p:nvSpPr>
        <p:spPr>
          <a:xfrm>
            <a:off x="6979186" y="1934839"/>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Meddyli</a:t>
            </a:r>
            <a:endParaRPr lang="en-GB" sz="4000" dirty="0">
              <a:solidFill>
                <a:srgbClr val="FF0000"/>
              </a:solidFill>
            </a:endParaRPr>
          </a:p>
        </p:txBody>
      </p:sp>
      <p:sp>
        <p:nvSpPr>
          <p:cNvPr id="16" name="Rectangle 15">
            <a:extLst>
              <a:ext uri="{FF2B5EF4-FFF2-40B4-BE49-F238E27FC236}">
                <a16:creationId xmlns:a16="http://schemas.microsoft.com/office/drawing/2014/main" id="{CD5A2F64-CE92-0782-6DCB-B1EBF9D9F808}"/>
              </a:ext>
            </a:extLst>
          </p:cNvPr>
          <p:cNvSpPr/>
          <p:nvPr/>
        </p:nvSpPr>
        <p:spPr>
          <a:xfrm>
            <a:off x="6979186" y="1938968"/>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Meddwl</a:t>
            </a:r>
            <a:r>
              <a:rPr lang="en-GB" sz="4000" dirty="0">
                <a:solidFill>
                  <a:schemeClr val="tx1"/>
                </a:solidFill>
                <a:latin typeface="Cavolini" panose="03000502040302020204" pitchFamily="66" charset="0"/>
                <a:cs typeface="Cavolini" panose="03000502040302020204" pitchFamily="66" charset="0"/>
              </a:rPr>
              <a:t> </a:t>
            </a:r>
          </a:p>
        </p:txBody>
      </p:sp>
      <p:sp>
        <p:nvSpPr>
          <p:cNvPr id="17" name="Rectangle 16">
            <a:extLst>
              <a:ext uri="{FF2B5EF4-FFF2-40B4-BE49-F238E27FC236}">
                <a16:creationId xmlns:a16="http://schemas.microsoft.com/office/drawing/2014/main" id="{C0510E11-914F-CAD4-BBDB-0F79CD72A73C}"/>
              </a:ext>
            </a:extLst>
          </p:cNvPr>
          <p:cNvSpPr/>
          <p:nvPr/>
        </p:nvSpPr>
        <p:spPr>
          <a:xfrm>
            <a:off x="6979186" y="3603895"/>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Edrych</a:t>
            </a:r>
            <a:endParaRPr lang="en-GB" sz="4000" dirty="0">
              <a:solidFill>
                <a:srgbClr val="FF0000"/>
              </a:solidFill>
            </a:endParaRPr>
          </a:p>
        </p:txBody>
      </p:sp>
      <p:sp>
        <p:nvSpPr>
          <p:cNvPr id="18" name="Rectangle 17">
            <a:extLst>
              <a:ext uri="{FF2B5EF4-FFF2-40B4-BE49-F238E27FC236}">
                <a16:creationId xmlns:a16="http://schemas.microsoft.com/office/drawing/2014/main" id="{52907B88-CAB6-8578-7309-74BD3D8E665D}"/>
              </a:ext>
            </a:extLst>
          </p:cNvPr>
          <p:cNvSpPr/>
          <p:nvPr/>
        </p:nvSpPr>
        <p:spPr>
          <a:xfrm>
            <a:off x="6979186" y="3602514"/>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Edrych</a:t>
            </a:r>
            <a:r>
              <a:rPr lang="en-GB" sz="4000" dirty="0">
                <a:solidFill>
                  <a:schemeClr val="tx1"/>
                </a:solidFill>
                <a:latin typeface="Cavolini" panose="03000502040302020204" pitchFamily="66" charset="0"/>
                <a:cs typeface="Cavolini" panose="03000502040302020204" pitchFamily="66" charset="0"/>
              </a:rPr>
              <a:t> </a:t>
            </a:r>
          </a:p>
        </p:txBody>
      </p:sp>
      <p:sp>
        <p:nvSpPr>
          <p:cNvPr id="19" name="Rectangle 18">
            <a:extLst>
              <a:ext uri="{FF2B5EF4-FFF2-40B4-BE49-F238E27FC236}">
                <a16:creationId xmlns:a16="http://schemas.microsoft.com/office/drawing/2014/main" id="{B6007D51-127F-D3CF-A1D4-0F375599CCB1}"/>
              </a:ext>
            </a:extLst>
          </p:cNvPr>
          <p:cNvSpPr/>
          <p:nvPr/>
        </p:nvSpPr>
        <p:spPr>
          <a:xfrm>
            <a:off x="6984694" y="5266060"/>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Pryn</a:t>
            </a:r>
            <a:endParaRPr lang="en-GB" sz="4000" dirty="0">
              <a:solidFill>
                <a:srgbClr val="FF0000"/>
              </a:solidFill>
            </a:endParaRPr>
          </a:p>
        </p:txBody>
      </p:sp>
      <p:sp>
        <p:nvSpPr>
          <p:cNvPr id="20" name="Rectangle 19">
            <a:extLst>
              <a:ext uri="{FF2B5EF4-FFF2-40B4-BE49-F238E27FC236}">
                <a16:creationId xmlns:a16="http://schemas.microsoft.com/office/drawing/2014/main" id="{46390242-48F7-1744-1A6A-90BE35801730}"/>
              </a:ext>
            </a:extLst>
          </p:cNvPr>
          <p:cNvSpPr/>
          <p:nvPr/>
        </p:nvSpPr>
        <p:spPr>
          <a:xfrm>
            <a:off x="6979186" y="5266060"/>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a:solidFill>
                  <a:schemeClr val="tx1"/>
                </a:solidFill>
                <a:latin typeface="Cavolini" panose="03000502040302020204" pitchFamily="66" charset="0"/>
                <a:cs typeface="Cavolini" panose="03000502040302020204" pitchFamily="66" charset="0"/>
              </a:rPr>
              <a:t>Prynu </a:t>
            </a:r>
          </a:p>
        </p:txBody>
      </p:sp>
    </p:spTree>
    <p:extLst>
      <p:ext uri="{BB962C8B-B14F-4D97-AF65-F5344CB8AC3E}">
        <p14:creationId xmlns:p14="http://schemas.microsoft.com/office/powerpoint/2010/main" val="583869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5F6325-80FC-2357-5492-785550DBEE33}"/>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643FDE23-42F6-863B-3190-B2FF369EB0B1}"/>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C0CB8F6-9621-C34C-3536-0C68B575D859}"/>
              </a:ext>
            </a:extLst>
          </p:cNvPr>
          <p:cNvSpPr txBox="1"/>
          <p:nvPr/>
        </p:nvSpPr>
        <p:spPr>
          <a:xfrm>
            <a:off x="162339" y="134891"/>
            <a:ext cx="2691763" cy="861774"/>
          </a:xfrm>
          <a:prstGeom prst="rect">
            <a:avLst/>
          </a:prstGeom>
          <a:noFill/>
        </p:spPr>
        <p:txBody>
          <a:bodyPr wrap="none" rtlCol="0">
            <a:spAutoFit/>
          </a:bodyPr>
          <a:lstStyle/>
          <a:p>
            <a:r>
              <a:rPr lang="en-US" dirty="0">
                <a:latin typeface="Cavolini" panose="03000502040302020204" pitchFamily="66" charset="0"/>
                <a:cs typeface="Cavolini" panose="03000502040302020204" pitchFamily="66" charset="0"/>
              </a:rPr>
              <a:t>Pyramid </a:t>
            </a:r>
            <a:r>
              <a:rPr lang="en-US" dirty="0" err="1">
                <a:latin typeface="Cavolini" panose="03000502040302020204" pitchFamily="66" charset="0"/>
                <a:cs typeface="Cavolini" panose="03000502040302020204" pitchFamily="66" charset="0"/>
              </a:rPr>
              <a:t>Cyfieithu</a:t>
            </a:r>
            <a:endParaRPr lang="en-US" dirty="0">
              <a:latin typeface="Cavolini" panose="03000502040302020204" pitchFamily="66" charset="0"/>
              <a:cs typeface="Cavolini" panose="03000502040302020204" pitchFamily="66" charset="0"/>
            </a:endParaRPr>
          </a:p>
          <a:p>
            <a:r>
              <a:rPr lang="en-US" dirty="0">
                <a:latin typeface="Cavolini" panose="03000502040302020204" pitchFamily="66" charset="0"/>
                <a:cs typeface="Cavolini" panose="03000502040302020204" pitchFamily="66" charset="0"/>
              </a:rPr>
              <a:t>i </a:t>
            </a:r>
            <a:r>
              <a:rPr lang="en-US" dirty="0" err="1">
                <a:latin typeface="Cavolini" panose="03000502040302020204" pitchFamily="66" charset="0"/>
                <a:cs typeface="Cavolini" panose="03000502040302020204" pitchFamily="66" charset="0"/>
              </a:rPr>
              <a:t>berson</a:t>
            </a:r>
            <a:r>
              <a:rPr lang="en-US" dirty="0">
                <a:latin typeface="Cavolini" panose="03000502040302020204" pitchFamily="66" charset="0"/>
                <a:cs typeface="Cavolini" panose="03000502040302020204" pitchFamily="66" charset="0"/>
              </a:rPr>
              <a:t> un a </a:t>
            </a:r>
            <a:r>
              <a:rPr lang="en-US" dirty="0" err="1">
                <a:latin typeface="Cavolini" panose="03000502040302020204" pitchFamily="66" charset="0"/>
                <a:cs typeface="Cavolini" panose="03000502040302020204" pitchFamily="66" charset="0"/>
              </a:rPr>
              <a:t>dau</a:t>
            </a:r>
            <a:r>
              <a:rPr lang="en-US" sz="3200" dirty="0">
                <a:latin typeface="Cavolini" panose="03000502040302020204" pitchFamily="66" charset="0"/>
                <a:cs typeface="Cavolini" panose="03000502040302020204" pitchFamily="66" charset="0"/>
              </a:rPr>
              <a:t>. </a:t>
            </a:r>
          </a:p>
        </p:txBody>
      </p:sp>
      <p:sp>
        <p:nvSpPr>
          <p:cNvPr id="2" name="Star: 5 Points 1">
            <a:extLst>
              <a:ext uri="{FF2B5EF4-FFF2-40B4-BE49-F238E27FC236}">
                <a16:creationId xmlns:a16="http://schemas.microsoft.com/office/drawing/2014/main" id="{C2D17F06-FA90-BD7B-BB8D-EDA61E24B3E4}"/>
              </a:ext>
            </a:extLst>
          </p:cNvPr>
          <p:cNvSpPr/>
          <p:nvPr/>
        </p:nvSpPr>
        <p:spPr>
          <a:xfrm>
            <a:off x="253594" y="1154618"/>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62305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AC3B67-CB08-BAA9-A853-EFE7A86FEC26}"/>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0341EB62-447E-E06D-9760-6AE3A372A1F3}"/>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tar: 5 Points 1">
            <a:extLst>
              <a:ext uri="{FF2B5EF4-FFF2-40B4-BE49-F238E27FC236}">
                <a16:creationId xmlns:a16="http://schemas.microsoft.com/office/drawing/2014/main" id="{071AA8DD-1609-8ACF-6336-748F7359EB78}"/>
              </a:ext>
            </a:extLst>
          </p:cNvPr>
          <p:cNvSpPr/>
          <p:nvPr/>
        </p:nvSpPr>
        <p:spPr>
          <a:xfrm>
            <a:off x="253594" y="1154618"/>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D9C652E-4592-0120-C995-E0BF4EB02004}"/>
              </a:ext>
            </a:extLst>
          </p:cNvPr>
          <p:cNvSpPr txBox="1"/>
          <p:nvPr/>
        </p:nvSpPr>
        <p:spPr>
          <a:xfrm>
            <a:off x="0" y="111087"/>
            <a:ext cx="6096000" cy="646331"/>
          </a:xfrm>
          <a:prstGeom prst="rect">
            <a:avLst/>
          </a:prstGeom>
          <a:noFill/>
        </p:spPr>
        <p:txBody>
          <a:bodyPr wrap="square">
            <a:spAutoFit/>
          </a:bodyPr>
          <a:lstStyle/>
          <a:p>
            <a:r>
              <a:rPr lang="en-US" sz="1800" dirty="0">
                <a:latin typeface="Cavolini" panose="03000502040302020204" pitchFamily="66" charset="0"/>
                <a:cs typeface="Cavolini" panose="03000502040302020204" pitchFamily="66" charset="0"/>
              </a:rPr>
              <a:t>Pyramid </a:t>
            </a:r>
            <a:r>
              <a:rPr lang="en-US" sz="1800" dirty="0" err="1">
                <a:latin typeface="Cavolini" panose="03000502040302020204" pitchFamily="66" charset="0"/>
                <a:cs typeface="Cavolini" panose="03000502040302020204" pitchFamily="66" charset="0"/>
              </a:rPr>
              <a:t>Cyfieithu</a:t>
            </a:r>
            <a:endParaRPr lang="en-US" sz="1800" dirty="0">
              <a:latin typeface="Cavolini" panose="03000502040302020204" pitchFamily="66" charset="0"/>
              <a:cs typeface="Cavolini" panose="03000502040302020204" pitchFamily="66" charset="0"/>
            </a:endParaRPr>
          </a:p>
          <a:p>
            <a:r>
              <a:rPr lang="en-US" sz="1800" dirty="0">
                <a:latin typeface="Cavolini" panose="03000502040302020204" pitchFamily="66" charset="0"/>
                <a:cs typeface="Cavolini" panose="03000502040302020204" pitchFamily="66" charset="0"/>
              </a:rPr>
              <a:t>i </a:t>
            </a:r>
            <a:r>
              <a:rPr lang="en-US" sz="1800" dirty="0" err="1">
                <a:latin typeface="Cavolini" panose="03000502040302020204" pitchFamily="66" charset="0"/>
                <a:cs typeface="Cavolini" panose="03000502040302020204" pitchFamily="66" charset="0"/>
              </a:rPr>
              <a:t>berson</a:t>
            </a:r>
            <a:r>
              <a:rPr lang="en-US" sz="1800" dirty="0">
                <a:latin typeface="Cavolini" panose="03000502040302020204" pitchFamily="66" charset="0"/>
                <a:cs typeface="Cavolini" panose="03000502040302020204" pitchFamily="66" charset="0"/>
              </a:rPr>
              <a:t> tri (yr </a:t>
            </a:r>
            <a:r>
              <a:rPr lang="en-US" sz="1800" dirty="0" err="1">
                <a:latin typeface="Cavolini" panose="03000502040302020204" pitchFamily="66" charset="0"/>
                <a:cs typeface="Cavolini" panose="03000502040302020204" pitchFamily="66" charset="0"/>
              </a:rPr>
              <a:t>atebion</a:t>
            </a:r>
            <a:r>
              <a:rPr lang="en-US" sz="1800" dirty="0">
                <a:latin typeface="Cavolini" panose="03000502040302020204" pitchFamily="66" charset="0"/>
                <a:cs typeface="Cavolini" panose="03000502040302020204" pitchFamily="66" charset="0"/>
              </a:rPr>
              <a:t>)</a:t>
            </a:r>
          </a:p>
        </p:txBody>
      </p:sp>
    </p:spTree>
    <p:extLst>
      <p:ext uri="{BB962C8B-B14F-4D97-AF65-F5344CB8AC3E}">
        <p14:creationId xmlns:p14="http://schemas.microsoft.com/office/powerpoint/2010/main" val="2507977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4F44D-112A-E62A-3CE8-EF17240399E5}"/>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ACFAA398-84B0-F6E6-4C71-3A21D086D039}"/>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7088A868-E348-E2C3-0D9E-5D33066E82B7}"/>
              </a:ext>
            </a:extLst>
          </p:cNvPr>
          <p:cNvSpPr txBox="1"/>
          <p:nvPr/>
        </p:nvSpPr>
        <p:spPr>
          <a:xfrm>
            <a:off x="162339" y="134891"/>
            <a:ext cx="2691763" cy="861774"/>
          </a:xfrm>
          <a:prstGeom prst="rect">
            <a:avLst/>
          </a:prstGeom>
          <a:noFill/>
        </p:spPr>
        <p:txBody>
          <a:bodyPr wrap="none" rtlCol="0">
            <a:spAutoFit/>
          </a:bodyPr>
          <a:lstStyle/>
          <a:p>
            <a:r>
              <a:rPr lang="en-US" dirty="0">
                <a:latin typeface="Cavolini" panose="03000502040302020204" pitchFamily="66" charset="0"/>
                <a:cs typeface="Cavolini" panose="03000502040302020204" pitchFamily="66" charset="0"/>
              </a:rPr>
              <a:t>Pyramid </a:t>
            </a:r>
            <a:r>
              <a:rPr lang="en-US" dirty="0" err="1">
                <a:latin typeface="Cavolini" panose="03000502040302020204" pitchFamily="66" charset="0"/>
                <a:cs typeface="Cavolini" panose="03000502040302020204" pitchFamily="66" charset="0"/>
              </a:rPr>
              <a:t>Cyfieithu</a:t>
            </a:r>
            <a:endParaRPr lang="en-US" dirty="0">
              <a:latin typeface="Cavolini" panose="03000502040302020204" pitchFamily="66" charset="0"/>
              <a:cs typeface="Cavolini" panose="03000502040302020204" pitchFamily="66" charset="0"/>
            </a:endParaRPr>
          </a:p>
          <a:p>
            <a:r>
              <a:rPr lang="en-US" dirty="0">
                <a:latin typeface="Cavolini" panose="03000502040302020204" pitchFamily="66" charset="0"/>
                <a:cs typeface="Cavolini" panose="03000502040302020204" pitchFamily="66" charset="0"/>
              </a:rPr>
              <a:t>i </a:t>
            </a:r>
            <a:r>
              <a:rPr lang="en-US" dirty="0" err="1">
                <a:latin typeface="Cavolini" panose="03000502040302020204" pitchFamily="66" charset="0"/>
                <a:cs typeface="Cavolini" panose="03000502040302020204" pitchFamily="66" charset="0"/>
              </a:rPr>
              <a:t>berson</a:t>
            </a:r>
            <a:r>
              <a:rPr lang="en-US" dirty="0">
                <a:latin typeface="Cavolini" panose="03000502040302020204" pitchFamily="66" charset="0"/>
                <a:cs typeface="Cavolini" panose="03000502040302020204" pitchFamily="66" charset="0"/>
              </a:rPr>
              <a:t> un a </a:t>
            </a:r>
            <a:r>
              <a:rPr lang="en-US" dirty="0" err="1">
                <a:latin typeface="Cavolini" panose="03000502040302020204" pitchFamily="66" charset="0"/>
                <a:cs typeface="Cavolini" panose="03000502040302020204" pitchFamily="66" charset="0"/>
              </a:rPr>
              <a:t>dau</a:t>
            </a:r>
            <a:r>
              <a:rPr lang="en-US" sz="3200" dirty="0">
                <a:latin typeface="Cavolini" panose="03000502040302020204" pitchFamily="66" charset="0"/>
                <a:cs typeface="Cavolini" panose="03000502040302020204" pitchFamily="66" charset="0"/>
              </a:rPr>
              <a:t>. </a:t>
            </a:r>
          </a:p>
        </p:txBody>
      </p:sp>
      <p:sp>
        <p:nvSpPr>
          <p:cNvPr id="3" name="Star: 5 Points 2">
            <a:extLst>
              <a:ext uri="{FF2B5EF4-FFF2-40B4-BE49-F238E27FC236}">
                <a16:creationId xmlns:a16="http://schemas.microsoft.com/office/drawing/2014/main" id="{16DF4B62-B58A-B957-E065-5C87955F4E27}"/>
              </a:ext>
            </a:extLst>
          </p:cNvPr>
          <p:cNvSpPr/>
          <p:nvPr/>
        </p:nvSpPr>
        <p:spPr>
          <a:xfrm>
            <a:off x="253594" y="1154618"/>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51892C15-5E30-7092-0592-E8385490F8CC}"/>
              </a:ext>
            </a:extLst>
          </p:cNvPr>
          <p:cNvSpPr/>
          <p:nvPr/>
        </p:nvSpPr>
        <p:spPr>
          <a:xfrm>
            <a:off x="1142797" y="1154618"/>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574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3C69E-5B3F-07A2-A3B7-9CBC38C37879}"/>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AA28EF64-2372-CB9E-18DD-3EF96A1E1603}"/>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tar: 5 Points 1">
            <a:extLst>
              <a:ext uri="{FF2B5EF4-FFF2-40B4-BE49-F238E27FC236}">
                <a16:creationId xmlns:a16="http://schemas.microsoft.com/office/drawing/2014/main" id="{C61CB18C-CBC0-D8CB-B100-31381F3A156D}"/>
              </a:ext>
            </a:extLst>
          </p:cNvPr>
          <p:cNvSpPr/>
          <p:nvPr/>
        </p:nvSpPr>
        <p:spPr>
          <a:xfrm>
            <a:off x="253594" y="1154618"/>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2AF42473-C782-0EBB-2FDF-C3AFF02298FF}"/>
              </a:ext>
            </a:extLst>
          </p:cNvPr>
          <p:cNvSpPr/>
          <p:nvPr/>
        </p:nvSpPr>
        <p:spPr>
          <a:xfrm>
            <a:off x="1142797" y="1154618"/>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C9E6955-7DF8-4885-5F90-C6278410CC4B}"/>
              </a:ext>
            </a:extLst>
          </p:cNvPr>
          <p:cNvSpPr txBox="1"/>
          <p:nvPr/>
        </p:nvSpPr>
        <p:spPr>
          <a:xfrm>
            <a:off x="0" y="111087"/>
            <a:ext cx="6096000" cy="646331"/>
          </a:xfrm>
          <a:prstGeom prst="rect">
            <a:avLst/>
          </a:prstGeom>
          <a:noFill/>
        </p:spPr>
        <p:txBody>
          <a:bodyPr wrap="square">
            <a:spAutoFit/>
          </a:bodyPr>
          <a:lstStyle/>
          <a:p>
            <a:r>
              <a:rPr lang="en-US" sz="1800" dirty="0">
                <a:latin typeface="Cavolini" panose="03000502040302020204" pitchFamily="66" charset="0"/>
                <a:cs typeface="Cavolini" panose="03000502040302020204" pitchFamily="66" charset="0"/>
              </a:rPr>
              <a:t>Pyramid </a:t>
            </a:r>
            <a:r>
              <a:rPr lang="en-US" sz="1800" dirty="0" err="1">
                <a:latin typeface="Cavolini" panose="03000502040302020204" pitchFamily="66" charset="0"/>
                <a:cs typeface="Cavolini" panose="03000502040302020204" pitchFamily="66" charset="0"/>
              </a:rPr>
              <a:t>Cyfieithu</a:t>
            </a:r>
            <a:endParaRPr lang="en-US" sz="1800" dirty="0">
              <a:latin typeface="Cavolini" panose="03000502040302020204" pitchFamily="66" charset="0"/>
              <a:cs typeface="Cavolini" panose="03000502040302020204" pitchFamily="66" charset="0"/>
            </a:endParaRPr>
          </a:p>
          <a:p>
            <a:r>
              <a:rPr lang="en-US" sz="1800" dirty="0">
                <a:latin typeface="Cavolini" panose="03000502040302020204" pitchFamily="66" charset="0"/>
                <a:cs typeface="Cavolini" panose="03000502040302020204" pitchFamily="66" charset="0"/>
              </a:rPr>
              <a:t>i </a:t>
            </a:r>
            <a:r>
              <a:rPr lang="en-US" sz="1800" dirty="0" err="1">
                <a:latin typeface="Cavolini" panose="03000502040302020204" pitchFamily="66" charset="0"/>
                <a:cs typeface="Cavolini" panose="03000502040302020204" pitchFamily="66" charset="0"/>
              </a:rPr>
              <a:t>berson</a:t>
            </a:r>
            <a:r>
              <a:rPr lang="en-US" sz="1800" dirty="0">
                <a:latin typeface="Cavolini" panose="03000502040302020204" pitchFamily="66" charset="0"/>
                <a:cs typeface="Cavolini" panose="03000502040302020204" pitchFamily="66" charset="0"/>
              </a:rPr>
              <a:t> tri (yr </a:t>
            </a:r>
            <a:r>
              <a:rPr lang="en-US" sz="1800" dirty="0" err="1">
                <a:latin typeface="Cavolini" panose="03000502040302020204" pitchFamily="66" charset="0"/>
                <a:cs typeface="Cavolini" panose="03000502040302020204" pitchFamily="66" charset="0"/>
              </a:rPr>
              <a:t>atebion</a:t>
            </a:r>
            <a:r>
              <a:rPr lang="en-US" sz="1800" dirty="0">
                <a:latin typeface="Cavolini" panose="03000502040302020204" pitchFamily="66" charset="0"/>
                <a:cs typeface="Cavolini" panose="03000502040302020204" pitchFamily="66" charset="0"/>
              </a:rPr>
              <a:t>)</a:t>
            </a:r>
          </a:p>
        </p:txBody>
      </p:sp>
    </p:spTree>
    <p:extLst>
      <p:ext uri="{BB962C8B-B14F-4D97-AF65-F5344CB8AC3E}">
        <p14:creationId xmlns:p14="http://schemas.microsoft.com/office/powerpoint/2010/main" val="3186240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9598FD32-B873-2526-1C3C-0964BC6F04AA}"/>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F61975CB-844B-2F9E-593E-74EDCBB8B429}"/>
              </a:ext>
            </a:extLst>
          </p:cNvPr>
          <p:cNvSpPr txBox="1"/>
          <p:nvPr/>
        </p:nvSpPr>
        <p:spPr>
          <a:xfrm>
            <a:off x="162339" y="134891"/>
            <a:ext cx="2691763" cy="861774"/>
          </a:xfrm>
          <a:prstGeom prst="rect">
            <a:avLst/>
          </a:prstGeom>
          <a:noFill/>
        </p:spPr>
        <p:txBody>
          <a:bodyPr wrap="none" rtlCol="0">
            <a:spAutoFit/>
          </a:bodyPr>
          <a:lstStyle/>
          <a:p>
            <a:r>
              <a:rPr lang="en-US" dirty="0">
                <a:latin typeface="Cavolini" panose="03000502040302020204" pitchFamily="66" charset="0"/>
                <a:cs typeface="Cavolini" panose="03000502040302020204" pitchFamily="66" charset="0"/>
              </a:rPr>
              <a:t>Pyramid </a:t>
            </a:r>
            <a:r>
              <a:rPr lang="en-US" dirty="0" err="1">
                <a:latin typeface="Cavolini" panose="03000502040302020204" pitchFamily="66" charset="0"/>
                <a:cs typeface="Cavolini" panose="03000502040302020204" pitchFamily="66" charset="0"/>
              </a:rPr>
              <a:t>Cyfieithu</a:t>
            </a:r>
            <a:endParaRPr lang="en-US" dirty="0">
              <a:latin typeface="Cavolini" panose="03000502040302020204" pitchFamily="66" charset="0"/>
              <a:cs typeface="Cavolini" panose="03000502040302020204" pitchFamily="66" charset="0"/>
            </a:endParaRPr>
          </a:p>
          <a:p>
            <a:r>
              <a:rPr lang="en-US" dirty="0">
                <a:latin typeface="Cavolini" panose="03000502040302020204" pitchFamily="66" charset="0"/>
                <a:cs typeface="Cavolini" panose="03000502040302020204" pitchFamily="66" charset="0"/>
              </a:rPr>
              <a:t>i </a:t>
            </a:r>
            <a:r>
              <a:rPr lang="en-US" dirty="0" err="1">
                <a:latin typeface="Cavolini" panose="03000502040302020204" pitchFamily="66" charset="0"/>
                <a:cs typeface="Cavolini" panose="03000502040302020204" pitchFamily="66" charset="0"/>
              </a:rPr>
              <a:t>berson</a:t>
            </a:r>
            <a:r>
              <a:rPr lang="en-US" dirty="0">
                <a:latin typeface="Cavolini" panose="03000502040302020204" pitchFamily="66" charset="0"/>
                <a:cs typeface="Cavolini" panose="03000502040302020204" pitchFamily="66" charset="0"/>
              </a:rPr>
              <a:t> un a </a:t>
            </a:r>
            <a:r>
              <a:rPr lang="en-US" dirty="0" err="1">
                <a:latin typeface="Cavolini" panose="03000502040302020204" pitchFamily="66" charset="0"/>
                <a:cs typeface="Cavolini" panose="03000502040302020204" pitchFamily="66" charset="0"/>
              </a:rPr>
              <a:t>dau</a:t>
            </a:r>
            <a:r>
              <a:rPr lang="en-US" sz="3200" dirty="0">
                <a:latin typeface="Cavolini" panose="03000502040302020204" pitchFamily="66" charset="0"/>
                <a:cs typeface="Cavolini" panose="03000502040302020204" pitchFamily="66" charset="0"/>
              </a:rPr>
              <a:t>. </a:t>
            </a:r>
          </a:p>
        </p:txBody>
      </p:sp>
      <p:sp>
        <p:nvSpPr>
          <p:cNvPr id="3" name="Star: 5 Points 2">
            <a:extLst>
              <a:ext uri="{FF2B5EF4-FFF2-40B4-BE49-F238E27FC236}">
                <a16:creationId xmlns:a16="http://schemas.microsoft.com/office/drawing/2014/main" id="{259BCAAB-94D4-728E-BC3C-CB9FFBAEF5EC}"/>
              </a:ext>
            </a:extLst>
          </p:cNvPr>
          <p:cNvSpPr/>
          <p:nvPr/>
        </p:nvSpPr>
        <p:spPr>
          <a:xfrm>
            <a:off x="253594" y="1154618"/>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2FBFA443-79C2-8FE9-9255-94C3DCB2CA67}"/>
              </a:ext>
            </a:extLst>
          </p:cNvPr>
          <p:cNvSpPr/>
          <p:nvPr/>
        </p:nvSpPr>
        <p:spPr>
          <a:xfrm>
            <a:off x="1213929" y="1154617"/>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tar: 5 Points 7">
            <a:extLst>
              <a:ext uri="{FF2B5EF4-FFF2-40B4-BE49-F238E27FC236}">
                <a16:creationId xmlns:a16="http://schemas.microsoft.com/office/drawing/2014/main" id="{6550922D-E6EE-8A76-56B6-E389AB391908}"/>
              </a:ext>
            </a:extLst>
          </p:cNvPr>
          <p:cNvSpPr/>
          <p:nvPr/>
        </p:nvSpPr>
        <p:spPr>
          <a:xfrm>
            <a:off x="2154676" y="1154617"/>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5246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40CDA-C07E-6389-8A76-04BBF7E3AF6B}"/>
            </a:ext>
          </a:extLst>
        </p:cNvPr>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8EFFFAA-4957-5641-E459-5CE5667D285A}"/>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tar: 5 Points 1">
            <a:extLst>
              <a:ext uri="{FF2B5EF4-FFF2-40B4-BE49-F238E27FC236}">
                <a16:creationId xmlns:a16="http://schemas.microsoft.com/office/drawing/2014/main" id="{DF6A1933-EB79-3A22-7678-EAE536BFE6FB}"/>
              </a:ext>
            </a:extLst>
          </p:cNvPr>
          <p:cNvSpPr/>
          <p:nvPr/>
        </p:nvSpPr>
        <p:spPr>
          <a:xfrm>
            <a:off x="253594" y="1154618"/>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tar: 5 Points 2">
            <a:extLst>
              <a:ext uri="{FF2B5EF4-FFF2-40B4-BE49-F238E27FC236}">
                <a16:creationId xmlns:a16="http://schemas.microsoft.com/office/drawing/2014/main" id="{31D75BCB-C3EC-C084-5EC5-56508D38EC30}"/>
              </a:ext>
            </a:extLst>
          </p:cNvPr>
          <p:cNvSpPr/>
          <p:nvPr/>
        </p:nvSpPr>
        <p:spPr>
          <a:xfrm>
            <a:off x="1213929" y="1154617"/>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tar: 5 Points 6">
            <a:extLst>
              <a:ext uri="{FF2B5EF4-FFF2-40B4-BE49-F238E27FC236}">
                <a16:creationId xmlns:a16="http://schemas.microsoft.com/office/drawing/2014/main" id="{0810D7CB-DA86-3B3C-9C8A-81F388B8F442}"/>
              </a:ext>
            </a:extLst>
          </p:cNvPr>
          <p:cNvSpPr/>
          <p:nvPr/>
        </p:nvSpPr>
        <p:spPr>
          <a:xfrm>
            <a:off x="2154676" y="1154617"/>
            <a:ext cx="741871" cy="584775"/>
          </a:xfrm>
          <a:prstGeom prst="star5">
            <a:avLst/>
          </a:prstGeom>
          <a:solidFill>
            <a:srgbClr val="FFFF00"/>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998D12E-24A7-D419-0D29-C1FFDB1420D4}"/>
              </a:ext>
            </a:extLst>
          </p:cNvPr>
          <p:cNvSpPr txBox="1"/>
          <p:nvPr/>
        </p:nvSpPr>
        <p:spPr>
          <a:xfrm>
            <a:off x="0" y="111087"/>
            <a:ext cx="6096000" cy="646331"/>
          </a:xfrm>
          <a:prstGeom prst="rect">
            <a:avLst/>
          </a:prstGeom>
          <a:noFill/>
        </p:spPr>
        <p:txBody>
          <a:bodyPr wrap="square">
            <a:spAutoFit/>
          </a:bodyPr>
          <a:lstStyle/>
          <a:p>
            <a:r>
              <a:rPr lang="en-US" sz="1800" dirty="0">
                <a:latin typeface="Cavolini" panose="03000502040302020204" pitchFamily="66" charset="0"/>
                <a:cs typeface="Cavolini" panose="03000502040302020204" pitchFamily="66" charset="0"/>
              </a:rPr>
              <a:t>Pyramid </a:t>
            </a:r>
            <a:r>
              <a:rPr lang="en-US" sz="1800" dirty="0" err="1">
                <a:latin typeface="Cavolini" panose="03000502040302020204" pitchFamily="66" charset="0"/>
                <a:cs typeface="Cavolini" panose="03000502040302020204" pitchFamily="66" charset="0"/>
              </a:rPr>
              <a:t>Cyfieithu</a:t>
            </a:r>
            <a:endParaRPr lang="en-US" sz="1800" dirty="0">
              <a:latin typeface="Cavolini" panose="03000502040302020204" pitchFamily="66" charset="0"/>
              <a:cs typeface="Cavolini" panose="03000502040302020204" pitchFamily="66" charset="0"/>
            </a:endParaRPr>
          </a:p>
          <a:p>
            <a:r>
              <a:rPr lang="en-US" sz="1800" dirty="0">
                <a:latin typeface="Cavolini" panose="03000502040302020204" pitchFamily="66" charset="0"/>
                <a:cs typeface="Cavolini" panose="03000502040302020204" pitchFamily="66" charset="0"/>
              </a:rPr>
              <a:t>i </a:t>
            </a:r>
            <a:r>
              <a:rPr lang="en-US" sz="1800" dirty="0" err="1">
                <a:latin typeface="Cavolini" panose="03000502040302020204" pitchFamily="66" charset="0"/>
                <a:cs typeface="Cavolini" panose="03000502040302020204" pitchFamily="66" charset="0"/>
              </a:rPr>
              <a:t>berson</a:t>
            </a:r>
            <a:r>
              <a:rPr lang="en-US" sz="1800" dirty="0">
                <a:latin typeface="Cavolini" panose="03000502040302020204" pitchFamily="66" charset="0"/>
                <a:cs typeface="Cavolini" panose="03000502040302020204" pitchFamily="66" charset="0"/>
              </a:rPr>
              <a:t> tri (yr </a:t>
            </a:r>
            <a:r>
              <a:rPr lang="en-US" sz="1800" dirty="0" err="1">
                <a:latin typeface="Cavolini" panose="03000502040302020204" pitchFamily="66" charset="0"/>
                <a:cs typeface="Cavolini" panose="03000502040302020204" pitchFamily="66" charset="0"/>
              </a:rPr>
              <a:t>atebion</a:t>
            </a:r>
            <a:r>
              <a:rPr lang="en-US" sz="1800" dirty="0">
                <a:latin typeface="Cavolini" panose="03000502040302020204" pitchFamily="66" charset="0"/>
                <a:cs typeface="Cavolini" panose="03000502040302020204" pitchFamily="66" charset="0"/>
              </a:rPr>
              <a:t>)</a:t>
            </a:r>
          </a:p>
        </p:txBody>
      </p:sp>
    </p:spTree>
    <p:extLst>
      <p:ext uri="{BB962C8B-B14F-4D97-AF65-F5344CB8AC3E}">
        <p14:creationId xmlns:p14="http://schemas.microsoft.com/office/powerpoint/2010/main" val="3941498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896584-0077-0789-155D-BD8A525440C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8B607D-BF5D-8C05-939C-721AA874C88A}"/>
              </a:ext>
            </a:extLst>
          </p:cNvPr>
          <p:cNvSpPr>
            <a:spLocks noGrp="1"/>
          </p:cNvSpPr>
          <p:nvPr>
            <p:ph idx="1"/>
          </p:nvPr>
        </p:nvSpPr>
        <p:spPr>
          <a:xfrm>
            <a:off x="119739" y="1230088"/>
            <a:ext cx="5878286" cy="5475514"/>
          </a:xfrm>
          <a:solidFill>
            <a:schemeClr val="accent3">
              <a:lumMod val="20000"/>
              <a:lumOff val="80000"/>
            </a:schemeClr>
          </a:solidFill>
          <a:ln w="76200">
            <a:solidFill>
              <a:schemeClr val="accent6">
                <a:lumMod val="60000"/>
                <a:lumOff val="40000"/>
              </a:schemeClr>
            </a:solidFill>
          </a:ln>
        </p:spPr>
        <p:txBody>
          <a:bodyPr>
            <a:normAutofit/>
          </a:bodyPr>
          <a:lstStyle/>
          <a:p>
            <a:pPr marL="0" lvl="0" indent="0">
              <a:lnSpc>
                <a:spcPct val="115000"/>
              </a:lnSpc>
              <a:buNone/>
            </a:pPr>
            <a:r>
              <a:rPr lang="cy-GB" sz="1800" b="1" u="sng" kern="100" dirty="0">
                <a:effectLst/>
                <a:latin typeface="Cavolini" panose="03000502040302020204" pitchFamily="66" charset="0"/>
                <a:ea typeface="Aptos" panose="020B0004020202020204" pitchFamily="34" charset="0"/>
                <a:cs typeface="Cavolini" panose="03000502040302020204" pitchFamily="66" charset="0"/>
              </a:rPr>
              <a:t>Cyfarwyddiadau i’r plant</a:t>
            </a:r>
          </a:p>
          <a:p>
            <a:pPr>
              <a:lnSpc>
                <a:spcPct val="115000"/>
              </a:lnSpc>
              <a:spcAft>
                <a:spcPts val="800"/>
              </a:spcAft>
            </a:pPr>
            <a:r>
              <a:rPr lang="cy-GB" sz="1800" kern="100" dirty="0">
                <a:effectLst/>
                <a:latin typeface="Cavolini" panose="03000502040302020204" pitchFamily="66" charset="0"/>
                <a:ea typeface="Aptos" panose="020B0004020202020204" pitchFamily="34" charset="0"/>
                <a:cs typeface="Times New Roman" panose="02020603050405020304" pitchFamily="18" charset="0"/>
              </a:rPr>
              <a:t>Gwrandewch ar y llais yn ofalus.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Cavolini" panose="03000502040302020204" pitchFamily="66" charset="0"/>
                <a:ea typeface="Aptos" panose="020B0004020202020204" pitchFamily="34" charset="0"/>
                <a:cs typeface="Times New Roman" panose="02020603050405020304" pitchFamily="18" charset="0"/>
              </a:rPr>
              <a:t>Bydd y tro sy’n gyntaf yn gywir.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Cavolini" panose="03000502040302020204" pitchFamily="66" charset="0"/>
                <a:ea typeface="Aptos" panose="020B0004020202020204" pitchFamily="34" charset="0"/>
                <a:cs typeface="Times New Roman" panose="02020603050405020304" pitchFamily="18" charset="0"/>
              </a:rPr>
              <a:t>Bydd y tro sydd yn ail yn anghywir - Fyddwch chi’n clywed y gwahaniaeth?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Cavolini" panose="03000502040302020204" pitchFamily="66" charset="0"/>
                <a:ea typeface="Aptos" panose="020B0004020202020204" pitchFamily="34" charset="0"/>
                <a:cs typeface="Times New Roman" panose="02020603050405020304" pitchFamily="18" charset="0"/>
              </a:rPr>
              <a:t>Rydw i eisiau i chi i glywed am y gwahaniaeth.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Cavolini" panose="03000502040302020204" pitchFamily="66" charset="0"/>
                <a:ea typeface="Aptos" panose="020B0004020202020204" pitchFamily="34" charset="0"/>
                <a:cs typeface="Times New Roman" panose="02020603050405020304" pitchFamily="18" charset="0"/>
              </a:rPr>
              <a:t>Bydd rhaid i chi i ysgrifennu ar eich bwrdd bach gwyn beth sy ar goll neu anghywir.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7" name="Content Placeholder 2">
            <a:extLst>
              <a:ext uri="{FF2B5EF4-FFF2-40B4-BE49-F238E27FC236}">
                <a16:creationId xmlns:a16="http://schemas.microsoft.com/office/drawing/2014/main" id="{1C28870B-E5D8-5486-E555-3ED1A0180186}"/>
              </a:ext>
            </a:extLst>
          </p:cNvPr>
          <p:cNvSpPr txBox="1">
            <a:spLocks/>
          </p:cNvSpPr>
          <p:nvPr/>
        </p:nvSpPr>
        <p:spPr>
          <a:xfrm>
            <a:off x="6161310" y="152398"/>
            <a:ext cx="5878286" cy="6553203"/>
          </a:xfrm>
          <a:prstGeom prst="rect">
            <a:avLst/>
          </a:prstGeom>
          <a:solidFill>
            <a:schemeClr val="accent5">
              <a:lumMod val="20000"/>
              <a:lumOff val="80000"/>
            </a:schemeClr>
          </a:solidFill>
          <a:ln w="76200">
            <a:solidFill>
              <a:schemeClr val="accent5">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Font typeface="Arial" panose="020B0604020202020204" pitchFamily="34" charset="0"/>
              <a:buNone/>
            </a:pPr>
            <a:r>
              <a:rPr lang="cy-GB" sz="1900" b="1" u="sng" kern="100" dirty="0">
                <a:latin typeface="Cavolini" panose="03000502040302020204" pitchFamily="66" charset="0"/>
                <a:ea typeface="Aptos" panose="020B0004020202020204" pitchFamily="34" charset="0"/>
                <a:cs typeface="Cavolini" panose="03000502040302020204" pitchFamily="66" charset="0"/>
              </a:rPr>
              <a:t>Cyfarwyddiadau i gynorthwyydd addysgu.</a:t>
            </a:r>
          </a:p>
          <a:p>
            <a:pPr>
              <a:lnSpc>
                <a:spcPct val="115000"/>
              </a:lnSpc>
              <a:spcAft>
                <a:spcPts val="800"/>
              </a:spcAft>
            </a:pPr>
            <a:r>
              <a:rPr lang="cy-GB" sz="1400" kern="100" dirty="0">
                <a:effectLst/>
                <a:latin typeface="Cavolini" panose="03000502040302020204" pitchFamily="66" charset="0"/>
                <a:ea typeface="Aptos" panose="020B0004020202020204" pitchFamily="34" charset="0"/>
                <a:cs typeface="Times New Roman" panose="02020603050405020304" pitchFamily="18" charset="0"/>
              </a:rPr>
              <a:t>Drilia’r patrwm Hoffwn i / hoffet ti / hoffai hi / hoffai e / </a:t>
            </a:r>
            <a:r>
              <a:rPr lang="cy-GB" sz="1400" kern="100" dirty="0" err="1">
                <a:effectLst/>
                <a:latin typeface="Cavolini" panose="03000502040302020204" pitchFamily="66" charset="0"/>
                <a:ea typeface="Aptos" panose="020B0004020202020204" pitchFamily="34" charset="0"/>
                <a:cs typeface="Times New Roman" panose="02020603050405020304" pitchFamily="18" charset="0"/>
              </a:rPr>
              <a:t>hoffen</a:t>
            </a:r>
            <a:r>
              <a:rPr lang="cy-GB" sz="1400" kern="100" dirty="0">
                <a:effectLst/>
                <a:latin typeface="Cavolini" panose="03000502040302020204" pitchFamily="66" charset="0"/>
                <a:ea typeface="Aptos" panose="020B0004020202020204" pitchFamily="34" charset="0"/>
                <a:cs typeface="Times New Roman" panose="02020603050405020304" pitchFamily="18" charset="0"/>
              </a:rPr>
              <a:t> ni / hoffech chi / </a:t>
            </a:r>
            <a:r>
              <a:rPr lang="cy-GB" sz="1400" kern="100" dirty="0" err="1">
                <a:effectLst/>
                <a:latin typeface="Cavolini" panose="03000502040302020204" pitchFamily="66" charset="0"/>
                <a:ea typeface="Aptos" panose="020B0004020202020204" pitchFamily="34" charset="0"/>
                <a:cs typeface="Times New Roman" panose="02020603050405020304" pitchFamily="18" charset="0"/>
              </a:rPr>
              <a:t>hoffen</a:t>
            </a:r>
            <a:r>
              <a:rPr lang="cy-GB" sz="1400" kern="100" dirty="0">
                <a:effectLst/>
                <a:latin typeface="Cavolini" panose="03000502040302020204" pitchFamily="66" charset="0"/>
                <a:ea typeface="Aptos" panose="020B0004020202020204" pitchFamily="34" charset="0"/>
                <a:cs typeface="Times New Roman" panose="02020603050405020304" pitchFamily="18" charset="0"/>
              </a:rPr>
              <a:t> nhw / </a:t>
            </a:r>
            <a:r>
              <a:rPr lang="cy-GB" sz="1400" kern="100" dirty="0">
                <a:effectLst/>
                <a:latin typeface="Cavolini" panose="03000502040302020204" pitchFamily="66" charset="0"/>
                <a:ea typeface="Aptos" panose="020B0004020202020204" pitchFamily="34" charset="0"/>
                <a:cs typeface="Cavolini" panose="03000502040302020204" pitchFamily="66" charset="0"/>
              </a:rPr>
              <a:t>hoffai’r plant gyda’i gilydd. </a:t>
            </a:r>
          </a:p>
          <a:p>
            <a:pPr>
              <a:lnSpc>
                <a:spcPct val="115000"/>
              </a:lnSpc>
              <a:spcAft>
                <a:spcPts val="800"/>
              </a:spcAft>
            </a:pPr>
            <a:r>
              <a:rPr lang="en-GB" sz="1400" kern="100" dirty="0" err="1">
                <a:effectLst/>
                <a:latin typeface="Cavolini" panose="03000502040302020204" pitchFamily="66" charset="0"/>
                <a:ea typeface="Aptos" panose="020B0004020202020204" pitchFamily="34" charset="0"/>
                <a:cs typeface="Cavolini" panose="03000502040302020204" pitchFamily="66" charset="0"/>
              </a:rPr>
              <a:t>Atgoffa’r</a:t>
            </a:r>
            <a:r>
              <a:rPr lang="en-GB" sz="1400" kern="100" dirty="0">
                <a:effectLst/>
                <a:latin typeface="Cavolini" panose="03000502040302020204" pitchFamily="66" charset="0"/>
                <a:ea typeface="Aptos" panose="020B0004020202020204" pitchFamily="34" charset="0"/>
                <a:cs typeface="Cavolini" panose="03000502040302020204" pitchFamily="66" charset="0"/>
              </a:rPr>
              <a:t> plant am y </a:t>
            </a:r>
            <a:r>
              <a:rPr lang="en-GB" sz="1400" kern="100" dirty="0" err="1">
                <a:effectLst/>
                <a:latin typeface="Cavolini" panose="03000502040302020204" pitchFamily="66" charset="0"/>
                <a:ea typeface="Aptos" panose="020B0004020202020204" pitchFamily="34" charset="0"/>
                <a:cs typeface="Cavolini" panose="03000502040302020204" pitchFamily="66" charset="0"/>
              </a:rPr>
              <a:t>treiglad</a:t>
            </a:r>
            <a:r>
              <a:rPr lang="en-GB" sz="1400" kern="100" dirty="0">
                <a:effectLst/>
                <a:latin typeface="Cavolini" panose="03000502040302020204" pitchFamily="66" charset="0"/>
                <a:ea typeface="Aptos" panose="020B0004020202020204" pitchFamily="34" charset="0"/>
                <a:cs typeface="Cavolini" panose="03000502040302020204" pitchFamily="66" charset="0"/>
              </a:rPr>
              <a:t> medal ar </a:t>
            </a:r>
            <a:r>
              <a:rPr lang="en-GB" sz="1400" kern="100" dirty="0" err="1">
                <a:effectLst/>
                <a:latin typeface="Cavolini" panose="03000502040302020204" pitchFamily="66" charset="0"/>
                <a:ea typeface="Aptos" panose="020B0004020202020204" pitchFamily="34" charset="0"/>
                <a:cs typeface="Cavolini" panose="03000502040302020204" pitchFamily="66" charset="0"/>
              </a:rPr>
              <a:t>ôl</a:t>
            </a:r>
            <a:r>
              <a:rPr lang="en-GB" sz="1400" kern="100" dirty="0">
                <a:effectLst/>
                <a:latin typeface="Cavolini" panose="03000502040302020204" pitchFamily="66" charset="0"/>
                <a:ea typeface="Aptos" panose="020B0004020202020204" pitchFamily="34" charset="0"/>
                <a:cs typeface="Cavolini" panose="03000502040302020204" pitchFamily="66" charset="0"/>
              </a:rPr>
              <a:t> </a:t>
            </a:r>
            <a:r>
              <a:rPr lang="en-GB" sz="1400" kern="100" dirty="0" err="1">
                <a:effectLst/>
                <a:latin typeface="Cavolini" panose="03000502040302020204" pitchFamily="66" charset="0"/>
                <a:ea typeface="Aptos" panose="020B0004020202020204" pitchFamily="34" charset="0"/>
                <a:cs typeface="Cavolini" panose="03000502040302020204" pitchFamily="66" charset="0"/>
              </a:rPr>
              <a:t>pattrwm</a:t>
            </a:r>
            <a:r>
              <a:rPr lang="en-GB" sz="1400" kern="100" dirty="0">
                <a:effectLst/>
                <a:latin typeface="Cavolini" panose="03000502040302020204" pitchFamily="66" charset="0"/>
                <a:ea typeface="Aptos" panose="020B0004020202020204" pitchFamily="34" charset="0"/>
                <a:cs typeface="Cavolini" panose="03000502040302020204" pitchFamily="66" charset="0"/>
              </a:rPr>
              <a:t>. </a:t>
            </a:r>
          </a:p>
          <a:p>
            <a:r>
              <a:rPr lang="en-GB" sz="1400" dirty="0" err="1">
                <a:latin typeface="Cavolini" panose="03000502040302020204" pitchFamily="66" charset="0"/>
                <a:cs typeface="Cavolini" panose="03000502040302020204" pitchFamily="66" charset="0"/>
              </a:rPr>
              <a:t>Dangosa</a:t>
            </a:r>
            <a:r>
              <a:rPr lang="en-GB" sz="1400" dirty="0">
                <a:latin typeface="Cavolini" panose="03000502040302020204" pitchFamily="66" charset="0"/>
                <a:cs typeface="Cavolini" panose="03000502040302020204" pitchFamily="66" charset="0"/>
              </a:rPr>
              <a:t> at y plant y </a:t>
            </a:r>
            <a:r>
              <a:rPr lang="en-GB" sz="1400" dirty="0" err="1">
                <a:latin typeface="Cavolini" panose="03000502040302020204" pitchFamily="66" charset="0"/>
                <a:cs typeface="Cavolini" panose="03000502040302020204" pitchFamily="66" charset="0"/>
              </a:rPr>
              <a:t>cardiau</a:t>
            </a:r>
            <a:r>
              <a:rPr lang="en-GB" sz="1400" dirty="0">
                <a:latin typeface="Cavolini" panose="03000502040302020204" pitchFamily="66" charset="0"/>
                <a:cs typeface="Cavolini" panose="03000502040302020204" pitchFamily="66" charset="0"/>
              </a:rPr>
              <a:t> </a:t>
            </a:r>
            <a:r>
              <a:rPr lang="en-GB" sz="1400" dirty="0" err="1">
                <a:latin typeface="Cavolini" panose="03000502040302020204" pitchFamily="66" charset="0"/>
                <a:cs typeface="Cavolini" panose="03000502040302020204" pitchFamily="66" charset="0"/>
              </a:rPr>
              <a:t>fflach</a:t>
            </a:r>
            <a:r>
              <a:rPr lang="en-GB" sz="1400" dirty="0">
                <a:latin typeface="Cavolini" panose="03000502040302020204" pitchFamily="66" charset="0"/>
                <a:cs typeface="Cavolini" panose="03000502040302020204" pitchFamily="66" charset="0"/>
              </a:rPr>
              <a:t> i </a:t>
            </a:r>
            <a:r>
              <a:rPr lang="en-GB" sz="1400" dirty="0" err="1">
                <a:latin typeface="Cavolini" panose="03000502040302020204" pitchFamily="66" charset="0"/>
                <a:cs typeface="Cavolini" panose="03000502040302020204" pitchFamily="66" charset="0"/>
              </a:rPr>
              <a:t>ymarfer</a:t>
            </a:r>
            <a:r>
              <a:rPr lang="en-GB" sz="1400" dirty="0">
                <a:latin typeface="Cavolini" panose="03000502040302020204" pitchFamily="66" charset="0"/>
                <a:cs typeface="Cavolini" panose="03000502040302020204" pitchFamily="66" charset="0"/>
              </a:rPr>
              <a:t> yr </a:t>
            </a:r>
            <a:r>
              <a:rPr lang="en-GB" sz="1400" dirty="0" err="1">
                <a:latin typeface="Cavolini" panose="03000502040302020204" pitchFamily="66" charset="0"/>
                <a:cs typeface="Cavolini" panose="03000502040302020204" pitchFamily="66" charset="0"/>
              </a:rPr>
              <a:t>eirfa</a:t>
            </a:r>
            <a:r>
              <a:rPr lang="en-GB" sz="1400" dirty="0">
                <a:latin typeface="Cavolini" panose="03000502040302020204" pitchFamily="66" charset="0"/>
                <a:cs typeface="Cavolini" panose="03000502040302020204" pitchFamily="66" charset="0"/>
              </a:rPr>
              <a:t>. </a:t>
            </a:r>
          </a:p>
          <a:p>
            <a:pPr>
              <a:lnSpc>
                <a:spcPct val="115000"/>
              </a:lnSpc>
              <a:spcAft>
                <a:spcPts val="800"/>
              </a:spcAft>
            </a:pPr>
            <a:r>
              <a:rPr lang="cy-GB" sz="1400" kern="100" dirty="0">
                <a:effectLst/>
                <a:latin typeface="Cavolini" panose="03000502040302020204" pitchFamily="66" charset="0"/>
                <a:ea typeface="Aptos" panose="020B0004020202020204" pitchFamily="34" charset="0"/>
                <a:cs typeface="Cavolini" panose="03000502040302020204" pitchFamily="66" charset="0"/>
              </a:rPr>
              <a:t>Chwarae’r clip llais i’r plant. </a:t>
            </a:r>
            <a:endParaRPr lang="en-GB" sz="14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400" kern="100" dirty="0">
                <a:effectLst/>
                <a:latin typeface="Cavolini" panose="03000502040302020204" pitchFamily="66" charset="0"/>
                <a:ea typeface="Aptos" panose="020B0004020202020204" pitchFamily="34" charset="0"/>
                <a:cs typeface="Cavolini" panose="03000502040302020204" pitchFamily="66" charset="0"/>
              </a:rPr>
              <a:t>Os maen nhw eisiau, </a:t>
            </a:r>
            <a:r>
              <a:rPr lang="cy-GB" sz="1400" kern="100" dirty="0" err="1">
                <a:effectLst/>
                <a:latin typeface="Cavolini" panose="03000502040302020204" pitchFamily="66" charset="0"/>
                <a:ea typeface="Aptos" panose="020B0004020202020204" pitchFamily="34" charset="0"/>
                <a:cs typeface="Cavolini" panose="03000502040302020204" pitchFamily="66" charset="0"/>
              </a:rPr>
              <a:t>gallet</a:t>
            </a:r>
            <a:r>
              <a:rPr lang="cy-GB" sz="1400" kern="100" dirty="0">
                <a:effectLst/>
                <a:latin typeface="Cavolini" panose="03000502040302020204" pitchFamily="66" charset="0"/>
                <a:ea typeface="Aptos" panose="020B0004020202020204" pitchFamily="34" charset="0"/>
                <a:cs typeface="Cavolini" panose="03000502040302020204" pitchFamily="66" charset="0"/>
              </a:rPr>
              <a:t> ti chwarae'r clip dwywaith neu </a:t>
            </a:r>
            <a:r>
              <a:rPr lang="cy-GB" sz="1400" kern="100" dirty="0" err="1">
                <a:effectLst/>
                <a:latin typeface="Cavolini" panose="03000502040302020204" pitchFamily="66" charset="0"/>
                <a:ea typeface="Aptos" panose="020B0004020202020204" pitchFamily="34" charset="0"/>
                <a:cs typeface="Cavolini" panose="03000502040302020204" pitchFamily="66" charset="0"/>
              </a:rPr>
              <a:t>tairwaith</a:t>
            </a:r>
            <a:r>
              <a:rPr lang="cy-GB" sz="1400" kern="100" dirty="0">
                <a:effectLst/>
                <a:latin typeface="Cavolini" panose="03000502040302020204" pitchFamily="66" charset="0"/>
                <a:ea typeface="Aptos" panose="020B0004020202020204" pitchFamily="34" charset="0"/>
                <a:cs typeface="Cavolini" panose="03000502040302020204" pitchFamily="66" charset="0"/>
              </a:rPr>
              <a:t>.</a:t>
            </a:r>
            <a:endParaRPr lang="en-GB" sz="14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400" kern="100" dirty="0">
                <a:effectLst/>
                <a:latin typeface="Cavolini" panose="03000502040302020204" pitchFamily="66" charset="0"/>
                <a:ea typeface="Aptos" panose="020B0004020202020204" pitchFamily="34" charset="0"/>
                <a:cs typeface="Cavolini" panose="03000502040302020204" pitchFamily="66" charset="0"/>
              </a:rPr>
              <a:t>Dangosa’r frawddeg i’r plant os dydyn nhw ddim yn siŵr. Gofynna i'r plant i edrych ar y frawddeg a gwrando yn ofalus.</a:t>
            </a:r>
            <a:endParaRPr lang="en-GB" sz="14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400" kern="100" dirty="0">
                <a:effectLst/>
                <a:latin typeface="Cavolini" panose="03000502040302020204" pitchFamily="66" charset="0"/>
                <a:ea typeface="Aptos" panose="020B0004020202020204" pitchFamily="34" charset="0"/>
                <a:cs typeface="Cavolini" panose="03000502040302020204" pitchFamily="66" charset="0"/>
              </a:rPr>
              <a:t>Gofynna i’r plant os maen nhw wedi ysgrifennu gair ar eu bwrdd bach gwyn. Pan mae pawb wedi gorffen. Gofynna’r plant i dangos eich bwrdd bach gwyn arnat ti. </a:t>
            </a:r>
            <a:endParaRPr lang="en-GB" sz="14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r>
              <a:rPr lang="cy-GB" sz="1400" kern="100" dirty="0">
                <a:effectLst/>
                <a:latin typeface="Cavolini" panose="03000502040302020204" pitchFamily="66" charset="0"/>
                <a:ea typeface="Aptos" panose="020B0004020202020204" pitchFamily="34" charset="0"/>
                <a:cs typeface="Cavolini" panose="03000502040302020204" pitchFamily="66" charset="0"/>
              </a:rPr>
              <a:t>Trafoda'r camgymeriad gyda’r plant. </a:t>
            </a:r>
            <a:endParaRPr lang="en-GB" sz="1400" kern="100" dirty="0">
              <a:effectLst/>
              <a:latin typeface="Cavolini" panose="03000502040302020204" pitchFamily="66" charset="0"/>
              <a:ea typeface="Aptos" panose="020B0004020202020204" pitchFamily="34" charset="0"/>
              <a:cs typeface="Cavolini" panose="03000502040302020204" pitchFamily="66" charset="0"/>
            </a:endParaRPr>
          </a:p>
          <a:p>
            <a:pPr>
              <a:lnSpc>
                <a:spcPct val="115000"/>
              </a:lnSpc>
              <a:spcAft>
                <a:spcPts val="800"/>
              </a:spcAft>
            </a:pPr>
            <a:endParaRPr lang="en-GB" dirty="0"/>
          </a:p>
        </p:txBody>
      </p:sp>
      <p:sp>
        <p:nvSpPr>
          <p:cNvPr id="8" name="Content Placeholder 2">
            <a:extLst>
              <a:ext uri="{FF2B5EF4-FFF2-40B4-BE49-F238E27FC236}">
                <a16:creationId xmlns:a16="http://schemas.microsoft.com/office/drawing/2014/main" id="{453D25A1-16BB-7F1F-3837-B460DF9B65C3}"/>
              </a:ext>
            </a:extLst>
          </p:cNvPr>
          <p:cNvSpPr txBox="1">
            <a:spLocks/>
          </p:cNvSpPr>
          <p:nvPr/>
        </p:nvSpPr>
        <p:spPr>
          <a:xfrm>
            <a:off x="141518" y="239486"/>
            <a:ext cx="5878286" cy="751113"/>
          </a:xfrm>
          <a:prstGeom prst="rect">
            <a:avLst/>
          </a:prstGeom>
          <a:solidFill>
            <a:schemeClr val="accent1">
              <a:lumMod val="20000"/>
              <a:lumOff val="80000"/>
            </a:schemeClr>
          </a:solidFill>
          <a:ln w="76200">
            <a:solidFill>
              <a:schemeClr val="tx2">
                <a:lumMod val="50000"/>
                <a:lumOff val="50000"/>
              </a:schemeClr>
            </a:solidFill>
          </a:ln>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3600" b="1" u="sng" kern="100" dirty="0" err="1">
                <a:latin typeface="Cavolini" panose="03000502040302020204" pitchFamily="66" charset="0"/>
                <a:ea typeface="Aptos" panose="020B0004020202020204" pitchFamily="34" charset="0"/>
                <a:cs typeface="Cavolini" panose="03000502040302020204" pitchFamily="66" charset="0"/>
              </a:rPr>
              <a:t>Gêm</a:t>
            </a:r>
            <a:r>
              <a:rPr lang="en-GB" sz="3600" b="1" u="sng" kern="100" dirty="0">
                <a:latin typeface="Cavolini" panose="03000502040302020204" pitchFamily="66" charset="0"/>
                <a:ea typeface="Aptos" panose="020B0004020202020204" pitchFamily="34" charset="0"/>
                <a:cs typeface="Cavolini" panose="03000502040302020204" pitchFamily="66" charset="0"/>
              </a:rPr>
              <a:t> – Gwrando ar y </a:t>
            </a:r>
            <a:r>
              <a:rPr lang="en-GB" sz="3600" b="1" u="sng" kern="100" dirty="0" err="1">
                <a:latin typeface="Cavolini" panose="03000502040302020204" pitchFamily="66" charset="0"/>
                <a:ea typeface="Aptos" panose="020B0004020202020204" pitchFamily="34" charset="0"/>
                <a:cs typeface="Cavolini" panose="03000502040302020204" pitchFamily="66" charset="0"/>
              </a:rPr>
              <a:t>adlais</a:t>
            </a:r>
            <a:r>
              <a:rPr lang="en-GB" sz="3600" b="1" u="sng" kern="100" dirty="0">
                <a:latin typeface="Cavolini" panose="03000502040302020204" pitchFamily="66" charset="0"/>
                <a:ea typeface="Aptos" panose="020B0004020202020204" pitchFamily="34" charset="0"/>
                <a:cs typeface="Cavolini" panose="03000502040302020204" pitchFamily="66" charset="0"/>
              </a:rPr>
              <a:t>.</a:t>
            </a:r>
            <a:endParaRPr lang="en-GB" sz="4800" dirty="0"/>
          </a:p>
        </p:txBody>
      </p:sp>
    </p:spTree>
    <p:extLst>
      <p:ext uri="{BB962C8B-B14F-4D97-AF65-F5344CB8AC3E}">
        <p14:creationId xmlns:p14="http://schemas.microsoft.com/office/powerpoint/2010/main" val="34273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14B49BE-FF00-D892-4017-C097923D46E0}"/>
              </a:ext>
            </a:extLst>
          </p:cNvPr>
          <p:cNvSpPr/>
          <p:nvPr/>
        </p:nvSpPr>
        <p:spPr>
          <a:xfrm>
            <a:off x="8281016" y="3616289"/>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Dyfrio’r</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planhigion</a:t>
            </a:r>
            <a:endParaRPr lang="en-GB" sz="2400" dirty="0">
              <a:solidFill>
                <a:schemeClr val="tx1"/>
              </a:solidFill>
            </a:endParaRPr>
          </a:p>
        </p:txBody>
      </p:sp>
      <p:pic>
        <p:nvPicPr>
          <p:cNvPr id="5" name="Picture 4" descr="34,800+ Watering Plants Stock Illustrations, Royalty-Free Vector Graphics &amp; Clip  Art - iStock | Woman watering plants, Man watering plants, Child watering  plants">
            <a:extLst>
              <a:ext uri="{FF2B5EF4-FFF2-40B4-BE49-F238E27FC236}">
                <a16:creationId xmlns:a16="http://schemas.microsoft.com/office/drawing/2014/main" id="{DF2ACC21-4D48-0A65-76F8-0ECFE104213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03660" y="3945877"/>
            <a:ext cx="2045361" cy="2045361"/>
          </a:xfrm>
          <a:prstGeom prst="rect">
            <a:avLst/>
          </a:prstGeom>
          <a:noFill/>
          <a:ln>
            <a:noFill/>
          </a:ln>
        </p:spPr>
      </p:pic>
      <p:sp>
        <p:nvSpPr>
          <p:cNvPr id="6" name="Rectangle 5">
            <a:extLst>
              <a:ext uri="{FF2B5EF4-FFF2-40B4-BE49-F238E27FC236}">
                <a16:creationId xmlns:a16="http://schemas.microsoft.com/office/drawing/2014/main" id="{75A12ACD-78C7-5183-9407-3D1C19D38E97}"/>
              </a:ext>
            </a:extLst>
          </p:cNvPr>
          <p:cNvSpPr/>
          <p:nvPr/>
        </p:nvSpPr>
        <p:spPr>
          <a:xfrm>
            <a:off x="4217626" y="198303"/>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a:latin typeface="Cavolini" panose="03000502040302020204" pitchFamily="66" charset="0"/>
                <a:cs typeface="Cavolini" panose="03000502040302020204" pitchFamily="66" charset="0"/>
              </a:rPr>
              <a:t>Hadau </a:t>
            </a:r>
            <a:endParaRPr lang="en-GB" sz="2400" dirty="0">
              <a:solidFill>
                <a:schemeClr val="tx1"/>
              </a:solidFill>
            </a:endParaRPr>
          </a:p>
        </p:txBody>
      </p:sp>
      <p:sp>
        <p:nvSpPr>
          <p:cNvPr id="7" name="Rectangle 6">
            <a:extLst>
              <a:ext uri="{FF2B5EF4-FFF2-40B4-BE49-F238E27FC236}">
                <a16:creationId xmlns:a16="http://schemas.microsoft.com/office/drawing/2014/main" id="{559BE521-6F5A-D7FF-D4A9-FFC90D234E74}"/>
              </a:ext>
            </a:extLst>
          </p:cNvPr>
          <p:cNvSpPr/>
          <p:nvPr/>
        </p:nvSpPr>
        <p:spPr>
          <a:xfrm>
            <a:off x="8303046" y="242318"/>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Blodau</a:t>
            </a:r>
            <a:endParaRPr lang="en-GB" sz="2400" dirty="0">
              <a:solidFill>
                <a:schemeClr val="tx1"/>
              </a:solidFill>
            </a:endParaRPr>
          </a:p>
        </p:txBody>
      </p:sp>
      <p:sp>
        <p:nvSpPr>
          <p:cNvPr id="8" name="Rectangle 7">
            <a:extLst>
              <a:ext uri="{FF2B5EF4-FFF2-40B4-BE49-F238E27FC236}">
                <a16:creationId xmlns:a16="http://schemas.microsoft.com/office/drawing/2014/main" id="{E88CC4C2-71B8-D9F0-F7DF-739985F14EC6}"/>
              </a:ext>
            </a:extLst>
          </p:cNvPr>
          <p:cNvSpPr/>
          <p:nvPr/>
        </p:nvSpPr>
        <p:spPr>
          <a:xfrm>
            <a:off x="198304" y="3616290"/>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Tyfu</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llusiau</a:t>
            </a:r>
            <a:endParaRPr lang="en-GB" sz="2400"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Tyfu</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ffrwythau</a:t>
            </a:r>
            <a:r>
              <a:rPr lang="en-GB" sz="2400" dirty="0">
                <a:latin typeface="Cavolini" panose="03000502040302020204" pitchFamily="66" charset="0"/>
                <a:cs typeface="Cavolini" panose="03000502040302020204" pitchFamily="66" charset="0"/>
              </a:rPr>
              <a:t> </a:t>
            </a:r>
            <a:endParaRPr lang="en-GB" sz="2400" dirty="0">
              <a:solidFill>
                <a:schemeClr val="tx1"/>
              </a:solidFill>
            </a:endParaRPr>
          </a:p>
        </p:txBody>
      </p:sp>
      <p:sp>
        <p:nvSpPr>
          <p:cNvPr id="9" name="Rectangle 8">
            <a:extLst>
              <a:ext uri="{FF2B5EF4-FFF2-40B4-BE49-F238E27FC236}">
                <a16:creationId xmlns:a16="http://schemas.microsoft.com/office/drawing/2014/main" id="{71BCD4AC-14F6-26FD-3E46-061E739F8967}"/>
              </a:ext>
            </a:extLst>
          </p:cNvPr>
          <p:cNvSpPr/>
          <p:nvPr/>
        </p:nvSpPr>
        <p:spPr>
          <a:xfrm>
            <a:off x="4217626" y="3616289"/>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Torri’r</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gwair</a:t>
            </a:r>
            <a:endParaRPr lang="en-GB" sz="2400" dirty="0">
              <a:solidFill>
                <a:schemeClr val="tx1"/>
              </a:solidFill>
            </a:endParaRPr>
          </a:p>
        </p:txBody>
      </p:sp>
      <p:pic>
        <p:nvPicPr>
          <p:cNvPr id="3074" name="Picture 2" descr="3,979 Vegetable Seed Packs Stock Vectors and Vector Art | Shutterstock">
            <a:extLst>
              <a:ext uri="{FF2B5EF4-FFF2-40B4-BE49-F238E27FC236}">
                <a16:creationId xmlns:a16="http://schemas.microsoft.com/office/drawing/2014/main" id="{C6422262-4816-0FD3-A1E9-FC523DEA21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2751"/>
          <a:stretch/>
        </p:blipFill>
        <p:spPr bwMode="auto">
          <a:xfrm>
            <a:off x="4384711" y="605410"/>
            <a:ext cx="3358310" cy="163101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astel Watercolor Flower Bouquet Realistic Clipart · Creative Fabrica">
            <a:extLst>
              <a:ext uri="{FF2B5EF4-FFF2-40B4-BE49-F238E27FC236}">
                <a16:creationId xmlns:a16="http://schemas.microsoft.com/office/drawing/2014/main" id="{DF4F6A86-21D5-AFAE-401A-2532CBB685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35597" y="264353"/>
            <a:ext cx="2341951" cy="234195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Harvest time. Landscape with vegetable garden. Different vegetable and fruit  agricultural plants with ripe harvest Stock Vector | Adobe Stock">
            <a:extLst>
              <a:ext uri="{FF2B5EF4-FFF2-40B4-BE49-F238E27FC236}">
                <a16:creationId xmlns:a16="http://schemas.microsoft.com/office/drawing/2014/main" id="{E32996C6-A1BF-DD1E-C3FF-9028CE2F27B3}"/>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9324" y="3784452"/>
            <a:ext cx="2976077" cy="1972376"/>
          </a:xfrm>
          <a:prstGeom prst="rect">
            <a:avLst/>
          </a:prstGeom>
          <a:noFill/>
          <a:ln>
            <a:noFill/>
          </a:ln>
        </p:spPr>
      </p:pic>
      <p:pic>
        <p:nvPicPr>
          <p:cNvPr id="13" name="Picture 12" descr="30+ Boy Mowing Lawn Stock Illustrations, Royalty-Free Vector Graphics &amp;  Clip Art - iStock | Black boy mowing lawn">
            <a:extLst>
              <a:ext uri="{FF2B5EF4-FFF2-40B4-BE49-F238E27FC236}">
                <a16:creationId xmlns:a16="http://schemas.microsoft.com/office/drawing/2014/main" id="{58ABC935-256F-4F8A-EB2A-2EE2753728F7}"/>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968606" y="3740249"/>
            <a:ext cx="2238805" cy="2238805"/>
          </a:xfrm>
          <a:prstGeom prst="rect">
            <a:avLst/>
          </a:prstGeom>
          <a:noFill/>
          <a:ln>
            <a:noFill/>
          </a:ln>
        </p:spPr>
      </p:pic>
      <p:sp>
        <p:nvSpPr>
          <p:cNvPr id="15" name="Rectangle 14">
            <a:extLst>
              <a:ext uri="{FF2B5EF4-FFF2-40B4-BE49-F238E27FC236}">
                <a16:creationId xmlns:a16="http://schemas.microsoft.com/office/drawing/2014/main" id="{0EE60AE3-9BD4-A9D2-35E4-A6D6FD12F68C}"/>
              </a:ext>
            </a:extLst>
          </p:cNvPr>
          <p:cNvSpPr/>
          <p:nvPr/>
        </p:nvSpPr>
        <p:spPr>
          <a:xfrm>
            <a:off x="210701" y="1101172"/>
            <a:ext cx="3690650" cy="1145754"/>
          </a:xfrm>
          <a:custGeom>
            <a:avLst/>
            <a:gdLst>
              <a:gd name="connsiteX0" fmla="*/ 0 w 3690650"/>
              <a:gd name="connsiteY0" fmla="*/ 0 h 1145754"/>
              <a:gd name="connsiteX1" fmla="*/ 453423 w 3690650"/>
              <a:gd name="connsiteY1" fmla="*/ 0 h 1145754"/>
              <a:gd name="connsiteX2" fmla="*/ 1017565 w 3690650"/>
              <a:gd name="connsiteY2" fmla="*/ 0 h 1145754"/>
              <a:gd name="connsiteX3" fmla="*/ 1507894 w 3690650"/>
              <a:gd name="connsiteY3" fmla="*/ 0 h 1145754"/>
              <a:gd name="connsiteX4" fmla="*/ 1961317 w 3690650"/>
              <a:gd name="connsiteY4" fmla="*/ 0 h 1145754"/>
              <a:gd name="connsiteX5" fmla="*/ 2525459 w 3690650"/>
              <a:gd name="connsiteY5" fmla="*/ 0 h 1145754"/>
              <a:gd name="connsiteX6" fmla="*/ 3052695 w 3690650"/>
              <a:gd name="connsiteY6" fmla="*/ 0 h 1145754"/>
              <a:gd name="connsiteX7" fmla="*/ 3690650 w 3690650"/>
              <a:gd name="connsiteY7" fmla="*/ 0 h 1145754"/>
              <a:gd name="connsiteX8" fmla="*/ 3690650 w 3690650"/>
              <a:gd name="connsiteY8" fmla="*/ 595792 h 1145754"/>
              <a:gd name="connsiteX9" fmla="*/ 3690650 w 3690650"/>
              <a:gd name="connsiteY9" fmla="*/ 1145754 h 1145754"/>
              <a:gd name="connsiteX10" fmla="*/ 3237227 w 3690650"/>
              <a:gd name="connsiteY10" fmla="*/ 1145754 h 1145754"/>
              <a:gd name="connsiteX11" fmla="*/ 2820711 w 3690650"/>
              <a:gd name="connsiteY11" fmla="*/ 1145754 h 1145754"/>
              <a:gd name="connsiteX12" fmla="*/ 2256569 w 3690650"/>
              <a:gd name="connsiteY12" fmla="*/ 1145754 h 1145754"/>
              <a:gd name="connsiteX13" fmla="*/ 1803146 w 3690650"/>
              <a:gd name="connsiteY13" fmla="*/ 1145754 h 1145754"/>
              <a:gd name="connsiteX14" fmla="*/ 1239004 w 3690650"/>
              <a:gd name="connsiteY14" fmla="*/ 1145754 h 1145754"/>
              <a:gd name="connsiteX15" fmla="*/ 637955 w 3690650"/>
              <a:gd name="connsiteY15" fmla="*/ 1145754 h 1145754"/>
              <a:gd name="connsiteX16" fmla="*/ 0 w 3690650"/>
              <a:gd name="connsiteY16" fmla="*/ 1145754 h 1145754"/>
              <a:gd name="connsiteX17" fmla="*/ 0 w 3690650"/>
              <a:gd name="connsiteY17" fmla="*/ 549962 h 1145754"/>
              <a:gd name="connsiteX18" fmla="*/ 0 w 3690650"/>
              <a:gd name="connsiteY18" fmla="*/ 0 h 1145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690650" h="1145754" fill="none" extrusionOk="0">
                <a:moveTo>
                  <a:pt x="0" y="0"/>
                </a:moveTo>
                <a:cubicBezTo>
                  <a:pt x="124155" y="-33974"/>
                  <a:pt x="334538" y="28459"/>
                  <a:pt x="453423" y="0"/>
                </a:cubicBezTo>
                <a:cubicBezTo>
                  <a:pt x="572308" y="-28459"/>
                  <a:pt x="759972" y="5730"/>
                  <a:pt x="1017565" y="0"/>
                </a:cubicBezTo>
                <a:cubicBezTo>
                  <a:pt x="1275158" y="-5730"/>
                  <a:pt x="1314042" y="35470"/>
                  <a:pt x="1507894" y="0"/>
                </a:cubicBezTo>
                <a:cubicBezTo>
                  <a:pt x="1701746" y="-35470"/>
                  <a:pt x="1867550" y="37140"/>
                  <a:pt x="1961317" y="0"/>
                </a:cubicBezTo>
                <a:cubicBezTo>
                  <a:pt x="2055084" y="-37140"/>
                  <a:pt x="2337466" y="21016"/>
                  <a:pt x="2525459" y="0"/>
                </a:cubicBezTo>
                <a:cubicBezTo>
                  <a:pt x="2713452" y="-21016"/>
                  <a:pt x="2789540" y="3571"/>
                  <a:pt x="3052695" y="0"/>
                </a:cubicBezTo>
                <a:cubicBezTo>
                  <a:pt x="3315850" y="-3571"/>
                  <a:pt x="3455140" y="36176"/>
                  <a:pt x="3690650" y="0"/>
                </a:cubicBezTo>
                <a:cubicBezTo>
                  <a:pt x="3758496" y="256628"/>
                  <a:pt x="3630610" y="354170"/>
                  <a:pt x="3690650" y="595792"/>
                </a:cubicBezTo>
                <a:cubicBezTo>
                  <a:pt x="3750690" y="837414"/>
                  <a:pt x="3639903" y="979291"/>
                  <a:pt x="3690650" y="1145754"/>
                </a:cubicBezTo>
                <a:cubicBezTo>
                  <a:pt x="3536578" y="1148023"/>
                  <a:pt x="3357263" y="1139194"/>
                  <a:pt x="3237227" y="1145754"/>
                </a:cubicBezTo>
                <a:cubicBezTo>
                  <a:pt x="3117191" y="1152314"/>
                  <a:pt x="2915970" y="1137020"/>
                  <a:pt x="2820711" y="1145754"/>
                </a:cubicBezTo>
                <a:cubicBezTo>
                  <a:pt x="2725452" y="1154488"/>
                  <a:pt x="2415681" y="1089566"/>
                  <a:pt x="2256569" y="1145754"/>
                </a:cubicBezTo>
                <a:cubicBezTo>
                  <a:pt x="2097457" y="1201942"/>
                  <a:pt x="1933042" y="1117080"/>
                  <a:pt x="1803146" y="1145754"/>
                </a:cubicBezTo>
                <a:cubicBezTo>
                  <a:pt x="1673250" y="1174428"/>
                  <a:pt x="1387743" y="1105728"/>
                  <a:pt x="1239004" y="1145754"/>
                </a:cubicBezTo>
                <a:cubicBezTo>
                  <a:pt x="1090265" y="1185780"/>
                  <a:pt x="805369" y="1141751"/>
                  <a:pt x="637955" y="1145754"/>
                </a:cubicBezTo>
                <a:cubicBezTo>
                  <a:pt x="470541" y="1149757"/>
                  <a:pt x="269963" y="1090854"/>
                  <a:pt x="0" y="1145754"/>
                </a:cubicBezTo>
                <a:cubicBezTo>
                  <a:pt x="-67530" y="934598"/>
                  <a:pt x="61380" y="714144"/>
                  <a:pt x="0" y="549962"/>
                </a:cubicBezTo>
                <a:cubicBezTo>
                  <a:pt x="-61380" y="385780"/>
                  <a:pt x="4752" y="140722"/>
                  <a:pt x="0" y="0"/>
                </a:cubicBezTo>
                <a:close/>
              </a:path>
              <a:path w="3690650" h="1145754" stroke="0"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2830" y="236747"/>
                  <a:pt x="3653841" y="426392"/>
                  <a:pt x="3690650" y="595792"/>
                </a:cubicBezTo>
                <a:cubicBezTo>
                  <a:pt x="3727459" y="765192"/>
                  <a:pt x="3661152" y="1018858"/>
                  <a:pt x="3690650" y="1145754"/>
                </a:cubicBezTo>
                <a:cubicBezTo>
                  <a:pt x="3547613" y="1183466"/>
                  <a:pt x="3359633" y="1102688"/>
                  <a:pt x="3237227" y="1145754"/>
                </a:cubicBezTo>
                <a:cubicBezTo>
                  <a:pt x="3114821" y="1188820"/>
                  <a:pt x="2857710" y="1097653"/>
                  <a:pt x="2709992" y="1145754"/>
                </a:cubicBezTo>
                <a:cubicBezTo>
                  <a:pt x="2562274" y="1193855"/>
                  <a:pt x="2382789" y="1132196"/>
                  <a:pt x="2219662" y="1145754"/>
                </a:cubicBezTo>
                <a:cubicBezTo>
                  <a:pt x="2056535" y="1159312"/>
                  <a:pt x="1780197" y="1118454"/>
                  <a:pt x="1618614" y="1145754"/>
                </a:cubicBezTo>
                <a:cubicBezTo>
                  <a:pt x="1457031" y="1173054"/>
                  <a:pt x="1296611" y="1109456"/>
                  <a:pt x="1017565" y="1145754"/>
                </a:cubicBezTo>
                <a:cubicBezTo>
                  <a:pt x="738519" y="1182052"/>
                  <a:pt x="682185" y="1132447"/>
                  <a:pt x="564142" y="1145754"/>
                </a:cubicBezTo>
                <a:cubicBezTo>
                  <a:pt x="446099" y="1159061"/>
                  <a:pt x="193559" y="1107844"/>
                  <a:pt x="0" y="1145754"/>
                </a:cubicBezTo>
                <a:cubicBezTo>
                  <a:pt x="-22958" y="968251"/>
                  <a:pt x="59364" y="835611"/>
                  <a:pt x="0" y="549962"/>
                </a:cubicBezTo>
                <a:cubicBezTo>
                  <a:pt x="-59364" y="264313"/>
                  <a:pt x="65626" y="257546"/>
                  <a:pt x="0" y="0"/>
                </a:cubicBezTo>
                <a:close/>
              </a:path>
            </a:pathLst>
          </a:custGeom>
          <a:solidFill>
            <a:schemeClr val="accent2">
              <a:lumMod val="20000"/>
              <a:lumOff val="80000"/>
            </a:schemeClr>
          </a:solidFill>
          <a:ln w="63500">
            <a:solidFill>
              <a:srgbClr val="FFC0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latin typeface="Cavolini" panose="03000502040302020204" pitchFamily="66" charset="0"/>
                <a:cs typeface="Cavolini" panose="03000502040302020204" pitchFamily="66" charset="0"/>
              </a:rPr>
              <a:t>Cardiau </a:t>
            </a:r>
            <a:r>
              <a:rPr lang="en-GB" sz="2400" dirty="0" err="1">
                <a:latin typeface="Cavolini" panose="03000502040302020204" pitchFamily="66" charset="0"/>
                <a:cs typeface="Cavolini" panose="03000502040302020204" pitchFamily="66" charset="0"/>
              </a:rPr>
              <a:t>fflach</a:t>
            </a:r>
            <a:r>
              <a:rPr lang="en-GB" sz="2400" dirty="0">
                <a:latin typeface="Cavolini" panose="03000502040302020204" pitchFamily="66" charset="0"/>
                <a:cs typeface="Cavolini" panose="03000502040302020204" pitchFamily="66" charset="0"/>
              </a:rPr>
              <a:t> – </a:t>
            </a:r>
            <a:r>
              <a:rPr lang="en-GB" sz="2400" dirty="0" err="1">
                <a:latin typeface="Cavolini" panose="03000502040302020204" pitchFamily="66" charset="0"/>
                <a:cs typeface="Cavolini" panose="03000502040302020204" pitchFamily="66" charset="0"/>
              </a:rPr>
              <a:t>geirfa</a:t>
            </a:r>
            <a:r>
              <a:rPr lang="en-GB" sz="2400" dirty="0">
                <a:latin typeface="Cavolini" panose="03000502040302020204" pitchFamily="66" charset="0"/>
                <a:cs typeface="Cavolini" panose="03000502040302020204" pitchFamily="66" charset="0"/>
              </a:rPr>
              <a:t> am y </a:t>
            </a:r>
            <a:r>
              <a:rPr lang="en-GB" sz="2400" dirty="0" err="1">
                <a:latin typeface="Cavolini" panose="03000502040302020204" pitchFamily="66" charset="0"/>
                <a:cs typeface="Cavolini" panose="03000502040302020204" pitchFamily="66" charset="0"/>
              </a:rPr>
              <a:t>thema</a:t>
            </a:r>
            <a:r>
              <a:rPr lang="en-GB" sz="2400" dirty="0">
                <a:latin typeface="Cavolini" panose="03000502040302020204" pitchFamily="66" charset="0"/>
                <a:cs typeface="Cavolini" panose="03000502040302020204" pitchFamily="66" charset="0"/>
              </a:rPr>
              <a:t>.</a:t>
            </a:r>
            <a:endParaRPr lang="en-GB" sz="2400" dirty="0">
              <a:solidFill>
                <a:schemeClr val="tx1"/>
              </a:solidFill>
            </a:endParaRPr>
          </a:p>
        </p:txBody>
      </p:sp>
    </p:spTree>
    <p:extLst>
      <p:ext uri="{BB962C8B-B14F-4D97-AF65-F5344CB8AC3E}">
        <p14:creationId xmlns:p14="http://schemas.microsoft.com/office/powerpoint/2010/main" val="30744675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30A63F-0BEB-FB6F-1A68-821865D3B77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A07C006-6FDC-C6C9-F272-067363D48CCD}"/>
              </a:ext>
            </a:extLst>
          </p:cNvPr>
          <p:cNvSpPr/>
          <p:nvPr/>
        </p:nvSpPr>
        <p:spPr>
          <a:xfrm>
            <a:off x="198304" y="198304"/>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Siop</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arddio</a:t>
            </a:r>
            <a:endParaRPr lang="en-GB" sz="2400" dirty="0">
              <a:solidFill>
                <a:schemeClr val="tx1"/>
              </a:solidFill>
            </a:endParaRPr>
          </a:p>
        </p:txBody>
      </p:sp>
      <p:sp>
        <p:nvSpPr>
          <p:cNvPr id="6" name="Rectangle 5">
            <a:extLst>
              <a:ext uri="{FF2B5EF4-FFF2-40B4-BE49-F238E27FC236}">
                <a16:creationId xmlns:a16="http://schemas.microsoft.com/office/drawing/2014/main" id="{772A8AF4-7E45-C05F-1226-93EF41FA323B}"/>
              </a:ext>
            </a:extLst>
          </p:cNvPr>
          <p:cNvSpPr/>
          <p:nvPr/>
        </p:nvSpPr>
        <p:spPr>
          <a:xfrm>
            <a:off x="4217626" y="198303"/>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Plannu</a:t>
            </a:r>
            <a:r>
              <a:rPr lang="en-GB" sz="2400" dirty="0">
                <a:latin typeface="Cavolini" panose="03000502040302020204" pitchFamily="66" charset="0"/>
                <a:cs typeface="Cavolini" panose="03000502040302020204" pitchFamily="66" charset="0"/>
              </a:rPr>
              <a:t> </a:t>
            </a:r>
            <a:endParaRPr lang="en-GB" sz="2400" dirty="0">
              <a:solidFill>
                <a:schemeClr val="tx1"/>
              </a:solidFill>
            </a:endParaRPr>
          </a:p>
        </p:txBody>
      </p:sp>
      <p:sp>
        <p:nvSpPr>
          <p:cNvPr id="7" name="Rectangle 6">
            <a:extLst>
              <a:ext uri="{FF2B5EF4-FFF2-40B4-BE49-F238E27FC236}">
                <a16:creationId xmlns:a16="http://schemas.microsoft.com/office/drawing/2014/main" id="{3B57B246-02B7-8137-C3DB-7956794CE486}"/>
              </a:ext>
            </a:extLst>
          </p:cNvPr>
          <p:cNvSpPr/>
          <p:nvPr/>
        </p:nvSpPr>
        <p:spPr>
          <a:xfrm>
            <a:off x="8303046" y="242318"/>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Chwilio</a:t>
            </a:r>
            <a:r>
              <a:rPr lang="en-GB" sz="2400" dirty="0">
                <a:latin typeface="Cavolini" panose="03000502040302020204" pitchFamily="66" charset="0"/>
                <a:cs typeface="Cavolini" panose="03000502040302020204" pitchFamily="66" charset="0"/>
              </a:rPr>
              <a:t> am adar</a:t>
            </a:r>
            <a:endParaRPr lang="en-GB" sz="2400" dirty="0">
              <a:solidFill>
                <a:schemeClr val="tx1"/>
              </a:solidFill>
            </a:endParaRPr>
          </a:p>
        </p:txBody>
      </p:sp>
      <p:sp>
        <p:nvSpPr>
          <p:cNvPr id="8" name="Rectangle 7">
            <a:extLst>
              <a:ext uri="{FF2B5EF4-FFF2-40B4-BE49-F238E27FC236}">
                <a16:creationId xmlns:a16="http://schemas.microsoft.com/office/drawing/2014/main" id="{8FBDE13A-AF67-1300-4BB6-8FD44101F6F0}"/>
              </a:ext>
            </a:extLst>
          </p:cNvPr>
          <p:cNvSpPr/>
          <p:nvPr/>
        </p:nvSpPr>
        <p:spPr>
          <a:xfrm>
            <a:off x="198304" y="3616290"/>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Rhoi</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bwyd</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i’r</a:t>
            </a:r>
            <a:r>
              <a:rPr lang="en-GB" sz="2400" dirty="0">
                <a:latin typeface="Cavolini" panose="03000502040302020204" pitchFamily="66" charset="0"/>
                <a:cs typeface="Cavolini" panose="03000502040302020204" pitchFamily="66" charset="0"/>
              </a:rPr>
              <a:t> adar</a:t>
            </a:r>
            <a:endParaRPr lang="en-GB" sz="2400" dirty="0">
              <a:solidFill>
                <a:schemeClr val="tx1"/>
              </a:solidFill>
            </a:endParaRPr>
          </a:p>
        </p:txBody>
      </p:sp>
      <p:sp>
        <p:nvSpPr>
          <p:cNvPr id="10" name="Rectangle 9">
            <a:extLst>
              <a:ext uri="{FF2B5EF4-FFF2-40B4-BE49-F238E27FC236}">
                <a16:creationId xmlns:a16="http://schemas.microsoft.com/office/drawing/2014/main" id="{560D109D-3590-710E-031C-A8A592D68DC9}"/>
              </a:ext>
            </a:extLst>
          </p:cNvPr>
          <p:cNvSpPr/>
          <p:nvPr/>
        </p:nvSpPr>
        <p:spPr>
          <a:xfrm>
            <a:off x="8303046" y="3616289"/>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Esgidiau</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glaw</a:t>
            </a:r>
            <a:r>
              <a:rPr lang="en-GB" sz="2400" dirty="0">
                <a:latin typeface="Cavolini" panose="03000502040302020204" pitchFamily="66" charset="0"/>
                <a:cs typeface="Cavolini" panose="03000502040302020204" pitchFamily="66" charset="0"/>
              </a:rPr>
              <a:t> </a:t>
            </a:r>
            <a:endParaRPr lang="en-GB" sz="2400" dirty="0">
              <a:solidFill>
                <a:schemeClr val="tx1"/>
              </a:solidFill>
            </a:endParaRPr>
          </a:p>
        </p:txBody>
      </p:sp>
      <p:pic>
        <p:nvPicPr>
          <p:cNvPr id="4098" name="Picture 2" descr="Flea market concept with plant shop illustration Stock Vector Image &amp; Art -  Alamy">
            <a:extLst>
              <a:ext uri="{FF2B5EF4-FFF2-40B4-BE49-F238E27FC236}">
                <a16:creationId xmlns:a16="http://schemas.microsoft.com/office/drawing/2014/main" id="{AEF04EE1-BD03-24A1-4663-CBA1D768C5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828"/>
          <a:stretch/>
        </p:blipFill>
        <p:spPr bwMode="auto">
          <a:xfrm>
            <a:off x="542332" y="319959"/>
            <a:ext cx="2961033" cy="229259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Download Little boy planting small flower plant in the garden for free">
            <a:extLst>
              <a:ext uri="{FF2B5EF4-FFF2-40B4-BE49-F238E27FC236}">
                <a16:creationId xmlns:a16="http://schemas.microsoft.com/office/drawing/2014/main" id="{8228C320-42B0-3C32-5D6A-D5467347AD0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38036" y="319959"/>
            <a:ext cx="3315927" cy="2251577"/>
          </a:xfrm>
          <a:prstGeom prst="rect">
            <a:avLst/>
          </a:prstGeom>
          <a:noFill/>
          <a:ln>
            <a:noFill/>
          </a:ln>
        </p:spPr>
      </p:pic>
      <p:pic>
        <p:nvPicPr>
          <p:cNvPr id="3" name="Picture 2" descr="419 Child Bird Watching Stock Vectors and Vector Art | Shutterstock">
            <a:extLst>
              <a:ext uri="{FF2B5EF4-FFF2-40B4-BE49-F238E27FC236}">
                <a16:creationId xmlns:a16="http://schemas.microsoft.com/office/drawing/2014/main" id="{11C757CE-6DB5-92CA-5911-FA178D67EA1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92095" y="319959"/>
            <a:ext cx="2857573" cy="2320959"/>
          </a:xfrm>
          <a:prstGeom prst="rect">
            <a:avLst/>
          </a:prstGeom>
          <a:noFill/>
          <a:ln>
            <a:noFill/>
          </a:ln>
        </p:spPr>
      </p:pic>
      <p:pic>
        <p:nvPicPr>
          <p:cNvPr id="11" name="Picture 10" descr="30+ Bird Feeder Kids Stock Illustrations, Royalty-Free Vector Graphics &amp; Clip  Art - iStock | Fairy house">
            <a:extLst>
              <a:ext uri="{FF2B5EF4-FFF2-40B4-BE49-F238E27FC236}">
                <a16:creationId xmlns:a16="http://schemas.microsoft.com/office/drawing/2014/main" id="{BD5445D8-F5D0-9072-E3A8-342E6B6D8EFC}"/>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3940" y="3721268"/>
            <a:ext cx="2238857" cy="2238857"/>
          </a:xfrm>
          <a:prstGeom prst="rect">
            <a:avLst/>
          </a:prstGeom>
          <a:noFill/>
          <a:ln>
            <a:noFill/>
          </a:ln>
        </p:spPr>
      </p:pic>
      <p:sp>
        <p:nvSpPr>
          <p:cNvPr id="15" name="Rectangle 14">
            <a:extLst>
              <a:ext uri="{FF2B5EF4-FFF2-40B4-BE49-F238E27FC236}">
                <a16:creationId xmlns:a16="http://schemas.microsoft.com/office/drawing/2014/main" id="{418DEE82-4880-21C3-F70A-F0F36A4FB764}"/>
              </a:ext>
            </a:extLst>
          </p:cNvPr>
          <p:cNvSpPr/>
          <p:nvPr/>
        </p:nvSpPr>
        <p:spPr>
          <a:xfrm>
            <a:off x="8303046" y="3616289"/>
            <a:ext cx="3690650" cy="3062689"/>
          </a:xfrm>
          <a:custGeom>
            <a:avLst/>
            <a:gdLst>
              <a:gd name="connsiteX0" fmla="*/ 0 w 3690650"/>
              <a:gd name="connsiteY0" fmla="*/ 0 h 3062689"/>
              <a:gd name="connsiteX1" fmla="*/ 490329 w 3690650"/>
              <a:gd name="connsiteY1" fmla="*/ 0 h 3062689"/>
              <a:gd name="connsiteX2" fmla="*/ 906845 w 3690650"/>
              <a:gd name="connsiteY2" fmla="*/ 0 h 3062689"/>
              <a:gd name="connsiteX3" fmla="*/ 1507894 w 3690650"/>
              <a:gd name="connsiteY3" fmla="*/ 0 h 3062689"/>
              <a:gd name="connsiteX4" fmla="*/ 1998223 w 3690650"/>
              <a:gd name="connsiteY4" fmla="*/ 0 h 3062689"/>
              <a:gd name="connsiteX5" fmla="*/ 2488553 w 3690650"/>
              <a:gd name="connsiteY5" fmla="*/ 0 h 3062689"/>
              <a:gd name="connsiteX6" fmla="*/ 3089601 w 3690650"/>
              <a:gd name="connsiteY6" fmla="*/ 0 h 3062689"/>
              <a:gd name="connsiteX7" fmla="*/ 3690650 w 3690650"/>
              <a:gd name="connsiteY7" fmla="*/ 0 h 3062689"/>
              <a:gd name="connsiteX8" fmla="*/ 3690650 w 3690650"/>
              <a:gd name="connsiteY8" fmla="*/ 571702 h 3062689"/>
              <a:gd name="connsiteX9" fmla="*/ 3690650 w 3690650"/>
              <a:gd name="connsiteY9" fmla="*/ 1020896 h 3062689"/>
              <a:gd name="connsiteX10" fmla="*/ 3690650 w 3690650"/>
              <a:gd name="connsiteY10" fmla="*/ 1470091 h 3062689"/>
              <a:gd name="connsiteX11" fmla="*/ 3690650 w 3690650"/>
              <a:gd name="connsiteY11" fmla="*/ 1980539 h 3062689"/>
              <a:gd name="connsiteX12" fmla="*/ 3690650 w 3690650"/>
              <a:gd name="connsiteY12" fmla="*/ 2521614 h 3062689"/>
              <a:gd name="connsiteX13" fmla="*/ 3690650 w 3690650"/>
              <a:gd name="connsiteY13" fmla="*/ 3062689 h 3062689"/>
              <a:gd name="connsiteX14" fmla="*/ 3163414 w 3690650"/>
              <a:gd name="connsiteY14" fmla="*/ 3062689 h 3062689"/>
              <a:gd name="connsiteX15" fmla="*/ 2709992 w 3690650"/>
              <a:gd name="connsiteY15" fmla="*/ 3062689 h 3062689"/>
              <a:gd name="connsiteX16" fmla="*/ 2182756 w 3690650"/>
              <a:gd name="connsiteY16" fmla="*/ 3062689 h 3062689"/>
              <a:gd name="connsiteX17" fmla="*/ 1581707 w 3690650"/>
              <a:gd name="connsiteY17" fmla="*/ 3062689 h 3062689"/>
              <a:gd name="connsiteX18" fmla="*/ 1054471 w 3690650"/>
              <a:gd name="connsiteY18" fmla="*/ 3062689 h 3062689"/>
              <a:gd name="connsiteX19" fmla="*/ 637955 w 3690650"/>
              <a:gd name="connsiteY19" fmla="*/ 3062689 h 3062689"/>
              <a:gd name="connsiteX20" fmla="*/ 0 w 3690650"/>
              <a:gd name="connsiteY20" fmla="*/ 3062689 h 3062689"/>
              <a:gd name="connsiteX21" fmla="*/ 0 w 3690650"/>
              <a:gd name="connsiteY21" fmla="*/ 2490987 h 3062689"/>
              <a:gd name="connsiteX22" fmla="*/ 0 w 3690650"/>
              <a:gd name="connsiteY22" fmla="*/ 1919285 h 3062689"/>
              <a:gd name="connsiteX23" fmla="*/ 0 w 3690650"/>
              <a:gd name="connsiteY23" fmla="*/ 1408837 h 3062689"/>
              <a:gd name="connsiteX24" fmla="*/ 0 w 3690650"/>
              <a:gd name="connsiteY24" fmla="*/ 929016 h 3062689"/>
              <a:gd name="connsiteX25" fmla="*/ 0 w 3690650"/>
              <a:gd name="connsiteY25" fmla="*/ 510448 h 3062689"/>
              <a:gd name="connsiteX26" fmla="*/ 0 w 3690650"/>
              <a:gd name="connsiteY26" fmla="*/ 0 h 30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690650" h="3062689"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33126" y="260719"/>
                  <a:pt x="3631407" y="313441"/>
                  <a:pt x="3690650" y="571702"/>
                </a:cubicBezTo>
                <a:cubicBezTo>
                  <a:pt x="3749893" y="829963"/>
                  <a:pt x="3686580" y="924348"/>
                  <a:pt x="3690650" y="1020896"/>
                </a:cubicBezTo>
                <a:cubicBezTo>
                  <a:pt x="3694720" y="1117444"/>
                  <a:pt x="3658147" y="1288243"/>
                  <a:pt x="3690650" y="1470091"/>
                </a:cubicBezTo>
                <a:cubicBezTo>
                  <a:pt x="3723153" y="1651939"/>
                  <a:pt x="3688265" y="1807819"/>
                  <a:pt x="3690650" y="1980539"/>
                </a:cubicBezTo>
                <a:cubicBezTo>
                  <a:pt x="3693035" y="2153259"/>
                  <a:pt x="3686937" y="2359357"/>
                  <a:pt x="3690650" y="2521614"/>
                </a:cubicBezTo>
                <a:cubicBezTo>
                  <a:pt x="3694363" y="2683872"/>
                  <a:pt x="3667881" y="2824046"/>
                  <a:pt x="3690650" y="3062689"/>
                </a:cubicBezTo>
                <a:cubicBezTo>
                  <a:pt x="3534814" y="3114395"/>
                  <a:pt x="3408988" y="3006184"/>
                  <a:pt x="3163414" y="3062689"/>
                </a:cubicBezTo>
                <a:cubicBezTo>
                  <a:pt x="2917840" y="3119194"/>
                  <a:pt x="2823957" y="3048501"/>
                  <a:pt x="2709992" y="3062689"/>
                </a:cubicBezTo>
                <a:cubicBezTo>
                  <a:pt x="2596027" y="3076877"/>
                  <a:pt x="2304285" y="3058738"/>
                  <a:pt x="2182756" y="3062689"/>
                </a:cubicBezTo>
                <a:cubicBezTo>
                  <a:pt x="2061227" y="3066640"/>
                  <a:pt x="1757088" y="3003034"/>
                  <a:pt x="1581707" y="3062689"/>
                </a:cubicBezTo>
                <a:cubicBezTo>
                  <a:pt x="1406326" y="3122344"/>
                  <a:pt x="1193124" y="3041981"/>
                  <a:pt x="1054471" y="3062689"/>
                </a:cubicBezTo>
                <a:cubicBezTo>
                  <a:pt x="915818" y="3083397"/>
                  <a:pt x="842260" y="3014134"/>
                  <a:pt x="637955" y="3062689"/>
                </a:cubicBezTo>
                <a:cubicBezTo>
                  <a:pt x="433650" y="3111244"/>
                  <a:pt x="286989" y="3043257"/>
                  <a:pt x="0" y="3062689"/>
                </a:cubicBezTo>
                <a:cubicBezTo>
                  <a:pt x="-63980" y="2807735"/>
                  <a:pt x="60516" y="2673054"/>
                  <a:pt x="0" y="2490987"/>
                </a:cubicBezTo>
                <a:cubicBezTo>
                  <a:pt x="-60516" y="2308920"/>
                  <a:pt x="32177" y="2149526"/>
                  <a:pt x="0" y="1919285"/>
                </a:cubicBezTo>
                <a:cubicBezTo>
                  <a:pt x="-32177" y="1689044"/>
                  <a:pt x="23115" y="1530249"/>
                  <a:pt x="0" y="1408837"/>
                </a:cubicBezTo>
                <a:cubicBezTo>
                  <a:pt x="-23115" y="1287425"/>
                  <a:pt x="6328" y="1090460"/>
                  <a:pt x="0" y="929016"/>
                </a:cubicBezTo>
                <a:cubicBezTo>
                  <a:pt x="-6328" y="767572"/>
                  <a:pt x="18945" y="644182"/>
                  <a:pt x="0" y="510448"/>
                </a:cubicBezTo>
                <a:cubicBezTo>
                  <a:pt x="-18945" y="376714"/>
                  <a:pt x="6038" y="132289"/>
                  <a:pt x="0" y="0"/>
                </a:cubicBezTo>
                <a:close/>
              </a:path>
            </a:pathLst>
          </a:custGeom>
          <a:noFill/>
          <a:ln w="63500">
            <a:solidFill>
              <a:schemeClr val="accent6"/>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sz="1800"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r>
              <a:rPr lang="en-GB" sz="2400" dirty="0" err="1">
                <a:latin typeface="Cavolini" panose="03000502040302020204" pitchFamily="66" charset="0"/>
                <a:cs typeface="Cavolini" panose="03000502040302020204" pitchFamily="66" charset="0"/>
              </a:rPr>
              <a:t>Esgidiau</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glaw</a:t>
            </a:r>
            <a:r>
              <a:rPr lang="en-GB" sz="2400" dirty="0">
                <a:latin typeface="Cavolini" panose="03000502040302020204" pitchFamily="66" charset="0"/>
                <a:cs typeface="Cavolini" panose="03000502040302020204" pitchFamily="66" charset="0"/>
              </a:rPr>
              <a:t> </a:t>
            </a:r>
            <a:endParaRPr lang="en-GB" sz="2400" dirty="0">
              <a:solidFill>
                <a:schemeClr val="tx1"/>
              </a:solidFill>
            </a:endParaRPr>
          </a:p>
        </p:txBody>
      </p:sp>
      <p:pic>
        <p:nvPicPr>
          <p:cNvPr id="16" name="Picture 15" descr="10,500+ Wellies Stock Illustrations, Royalty-Free Vector Graphics &amp; Clip Art  - iStock | Wellies isolated, Yellow wellies, Red rain boots">
            <a:extLst>
              <a:ext uri="{FF2B5EF4-FFF2-40B4-BE49-F238E27FC236}">
                <a16:creationId xmlns:a16="http://schemas.microsoft.com/office/drawing/2014/main" id="{72F4547D-69CD-B56F-116C-2941558409AD}"/>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236331" y="3784452"/>
            <a:ext cx="1820470" cy="2194602"/>
          </a:xfrm>
          <a:prstGeom prst="rect">
            <a:avLst/>
          </a:prstGeom>
          <a:noFill/>
          <a:ln>
            <a:noFill/>
          </a:ln>
        </p:spPr>
      </p:pic>
    </p:spTree>
    <p:extLst>
      <p:ext uri="{BB962C8B-B14F-4D97-AF65-F5344CB8AC3E}">
        <p14:creationId xmlns:p14="http://schemas.microsoft.com/office/powerpoint/2010/main" val="1366228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F3F7DF8-927C-4D9E-980B-558D753F6567}"/>
              </a:ext>
            </a:extLst>
          </p:cNvPr>
          <p:cNvSpPr/>
          <p:nvPr/>
        </p:nvSpPr>
        <p:spPr>
          <a:xfrm>
            <a:off x="785920" y="664243"/>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latin typeface="Cavolini" panose="03000502040302020204" pitchFamily="66" charset="0"/>
                <a:cs typeface="Cavolini" panose="03000502040302020204" pitchFamily="66" charset="0"/>
              </a:rPr>
              <a:t>Hoffwn</a:t>
            </a:r>
            <a:r>
              <a:rPr lang="en-GB" sz="2800" dirty="0">
                <a:latin typeface="Cavolini" panose="03000502040302020204" pitchFamily="66" charset="0"/>
                <a:cs typeface="Cavolini" panose="03000502040302020204" pitchFamily="66" charset="0"/>
              </a:rPr>
              <a:t> i </a:t>
            </a:r>
            <a:r>
              <a:rPr lang="en-GB" sz="2800" dirty="0" err="1">
                <a:latin typeface="Cavolini" panose="03000502040302020204" pitchFamily="66" charset="0"/>
                <a:cs typeface="Cavolini" panose="03000502040302020204" pitchFamily="66" charset="0"/>
              </a:rPr>
              <a:t>fynd</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i’r</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siop</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arddio</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5" name="Rectangle 4">
            <a:extLst>
              <a:ext uri="{FF2B5EF4-FFF2-40B4-BE49-F238E27FC236}">
                <a16:creationId xmlns:a16="http://schemas.microsoft.com/office/drawing/2014/main" id="{95B68C6E-AE16-C53D-3816-F437C862EB2B}"/>
              </a:ext>
            </a:extLst>
          </p:cNvPr>
          <p:cNvSpPr/>
          <p:nvPr/>
        </p:nvSpPr>
        <p:spPr>
          <a:xfrm>
            <a:off x="10225705" y="571535"/>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890DA459-7A8D-DCBF-F8A6-77E7B98726A4}"/>
              </a:ext>
            </a:extLst>
          </p:cNvPr>
          <p:cNvSpPr/>
          <p:nvPr/>
        </p:nvSpPr>
        <p:spPr>
          <a:xfrm>
            <a:off x="785920" y="1854065"/>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Hoffet </a:t>
            </a:r>
            <a:r>
              <a:rPr lang="en-GB" sz="2800" dirty="0" err="1">
                <a:latin typeface="Cavolini" panose="03000502040302020204" pitchFamily="66" charset="0"/>
                <a:cs typeface="Cavolini" panose="03000502040302020204" pitchFamily="66" charset="0"/>
              </a:rPr>
              <a:t>ti</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daflu</a:t>
            </a:r>
            <a:r>
              <a:rPr lang="en-GB" sz="2800" dirty="0">
                <a:latin typeface="Cavolini" panose="03000502040302020204" pitchFamily="66" charset="0"/>
                <a:cs typeface="Cavolini" panose="03000502040302020204" pitchFamily="66" charset="0"/>
              </a:rPr>
              <a:t> hadau yn y pot.</a:t>
            </a:r>
            <a:endParaRPr lang="en-GB" sz="2800" dirty="0">
              <a:solidFill>
                <a:schemeClr val="tx1"/>
              </a:solidFill>
              <a:latin typeface="Cavolini" panose="03000502040302020204" pitchFamily="66" charset="0"/>
              <a:cs typeface="Cavolini" panose="03000502040302020204" pitchFamily="66" charset="0"/>
            </a:endParaRPr>
          </a:p>
        </p:txBody>
      </p:sp>
      <p:sp>
        <p:nvSpPr>
          <p:cNvPr id="7" name="Rectangle 6">
            <a:extLst>
              <a:ext uri="{FF2B5EF4-FFF2-40B4-BE49-F238E27FC236}">
                <a16:creationId xmlns:a16="http://schemas.microsoft.com/office/drawing/2014/main" id="{4BBFF0FE-B62E-8759-156A-4D1ACEBC30A3}"/>
              </a:ext>
            </a:extLst>
          </p:cNvPr>
          <p:cNvSpPr/>
          <p:nvPr/>
        </p:nvSpPr>
        <p:spPr>
          <a:xfrm>
            <a:off x="10225705" y="1761357"/>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357157A2-ED4A-DAFF-E10A-7D2C969AF81B}"/>
              </a:ext>
            </a:extLst>
          </p:cNvPr>
          <p:cNvSpPr/>
          <p:nvPr/>
        </p:nvSpPr>
        <p:spPr>
          <a:xfrm>
            <a:off x="785920" y="3012491"/>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latin typeface="Cavolini" panose="03000502040302020204" pitchFamily="66" charset="0"/>
                <a:cs typeface="Cavolini" panose="03000502040302020204" pitchFamily="66" charset="0"/>
              </a:rPr>
              <a:t>Hoffai</a:t>
            </a:r>
            <a:r>
              <a:rPr lang="en-GB" sz="2800" dirty="0">
                <a:latin typeface="Cavolini" panose="03000502040302020204" pitchFamily="66" charset="0"/>
                <a:cs typeface="Cavolini" panose="03000502040302020204" pitchFamily="66" charset="0"/>
              </a:rPr>
              <a:t> hi </a:t>
            </a:r>
            <a:r>
              <a:rPr lang="en-GB" sz="2800" dirty="0" err="1">
                <a:latin typeface="Cavolini" panose="03000502040302020204" pitchFamily="66" charset="0"/>
                <a:cs typeface="Cavolini" panose="03000502040302020204" pitchFamily="66" charset="0"/>
              </a:rPr>
              <a:t>flodau</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9" name="Rectangle 8">
            <a:extLst>
              <a:ext uri="{FF2B5EF4-FFF2-40B4-BE49-F238E27FC236}">
                <a16:creationId xmlns:a16="http://schemas.microsoft.com/office/drawing/2014/main" id="{5B713651-8249-38AF-6CA0-730CF88864B4}"/>
              </a:ext>
            </a:extLst>
          </p:cNvPr>
          <p:cNvSpPr/>
          <p:nvPr/>
        </p:nvSpPr>
        <p:spPr>
          <a:xfrm>
            <a:off x="10225705" y="2919783"/>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CB9F25BB-3726-8884-B780-499735BBCC4E}"/>
              </a:ext>
            </a:extLst>
          </p:cNvPr>
          <p:cNvSpPr/>
          <p:nvPr/>
        </p:nvSpPr>
        <p:spPr>
          <a:xfrm>
            <a:off x="785920" y="4202313"/>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latin typeface="Cavolini" panose="03000502040302020204" pitchFamily="66" charset="0"/>
                <a:cs typeface="Cavolini" panose="03000502040302020204" pitchFamily="66" charset="0"/>
              </a:rPr>
              <a:t>Hoffai</a:t>
            </a:r>
            <a:r>
              <a:rPr lang="en-GB" sz="2800" dirty="0">
                <a:latin typeface="Cavolini" panose="03000502040302020204" pitchFamily="66" charset="0"/>
                <a:cs typeface="Cavolini" panose="03000502040302020204" pitchFamily="66" charset="0"/>
              </a:rPr>
              <a:t> e </a:t>
            </a:r>
            <a:r>
              <a:rPr lang="en-GB" sz="2800" dirty="0" err="1">
                <a:latin typeface="Cavolini" panose="03000502040302020204" pitchFamily="66" charset="0"/>
                <a:cs typeface="Cavolini" panose="03000502040302020204" pitchFamily="66" charset="0"/>
              </a:rPr>
              <a:t>dyfu</a:t>
            </a:r>
            <a:r>
              <a:rPr lang="en-GB" sz="2800" dirty="0">
                <a:latin typeface="Cavolini" panose="03000502040302020204" pitchFamily="66" charset="0"/>
                <a:cs typeface="Cavolini" panose="03000502040302020204" pitchFamily="66" charset="0"/>
              </a:rPr>
              <a:t> llysiau.</a:t>
            </a:r>
            <a:endParaRPr lang="en-GB" sz="2800" dirty="0">
              <a:solidFill>
                <a:schemeClr val="tx1"/>
              </a:solidFill>
              <a:latin typeface="Cavolini" panose="03000502040302020204" pitchFamily="66" charset="0"/>
              <a:cs typeface="Cavolini" panose="03000502040302020204" pitchFamily="66" charset="0"/>
            </a:endParaRPr>
          </a:p>
        </p:txBody>
      </p:sp>
      <p:sp>
        <p:nvSpPr>
          <p:cNvPr id="11" name="Rectangle 10">
            <a:extLst>
              <a:ext uri="{FF2B5EF4-FFF2-40B4-BE49-F238E27FC236}">
                <a16:creationId xmlns:a16="http://schemas.microsoft.com/office/drawing/2014/main" id="{5EFCA094-7851-8711-BC4F-14425DFA06A3}"/>
              </a:ext>
            </a:extLst>
          </p:cNvPr>
          <p:cNvSpPr/>
          <p:nvPr/>
        </p:nvSpPr>
        <p:spPr>
          <a:xfrm>
            <a:off x="10225705" y="4109605"/>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B2E3E7DB-6AD0-49BE-5854-FD5E9A63FDD9}"/>
              </a:ext>
            </a:extLst>
          </p:cNvPr>
          <p:cNvSpPr/>
          <p:nvPr/>
        </p:nvSpPr>
        <p:spPr>
          <a:xfrm>
            <a:off x="784082" y="5390302"/>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Hoffen </a:t>
            </a:r>
            <a:r>
              <a:rPr lang="en-GB" sz="2800" dirty="0" err="1">
                <a:latin typeface="Cavolini" panose="03000502040302020204" pitchFamily="66" charset="0"/>
                <a:cs typeface="Cavolini" panose="03000502040302020204" pitchFamily="66" charset="0"/>
              </a:rPr>
              <a:t>ni</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chwilio</a:t>
            </a:r>
            <a:r>
              <a:rPr lang="en-GB" sz="2800" dirty="0">
                <a:latin typeface="Cavolini" panose="03000502040302020204" pitchFamily="66" charset="0"/>
                <a:cs typeface="Cavolini" panose="03000502040302020204" pitchFamily="66" charset="0"/>
              </a:rPr>
              <a:t> am adar.</a:t>
            </a:r>
            <a:endParaRPr lang="en-GB" sz="2800" dirty="0">
              <a:solidFill>
                <a:schemeClr val="tx1"/>
              </a:solidFill>
              <a:latin typeface="Cavolini" panose="03000502040302020204" pitchFamily="66" charset="0"/>
              <a:cs typeface="Cavolini" panose="03000502040302020204" pitchFamily="66" charset="0"/>
            </a:endParaRPr>
          </a:p>
        </p:txBody>
      </p:sp>
      <p:sp>
        <p:nvSpPr>
          <p:cNvPr id="13" name="Rectangle 12">
            <a:extLst>
              <a:ext uri="{FF2B5EF4-FFF2-40B4-BE49-F238E27FC236}">
                <a16:creationId xmlns:a16="http://schemas.microsoft.com/office/drawing/2014/main" id="{7736947A-926C-B9C4-6D29-6BDCBE8F093D}"/>
              </a:ext>
            </a:extLst>
          </p:cNvPr>
          <p:cNvSpPr/>
          <p:nvPr/>
        </p:nvSpPr>
        <p:spPr>
          <a:xfrm>
            <a:off x="10223867" y="5297594"/>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2F82B157-36C8-53D1-688A-8106E6366A90}"/>
              </a:ext>
            </a:extLst>
          </p:cNvPr>
          <p:cNvSpPr/>
          <p:nvPr/>
        </p:nvSpPr>
        <p:spPr>
          <a:xfrm>
            <a:off x="2638383" y="769660"/>
            <a:ext cx="1019217"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97BCCCDB-024A-7B48-1583-460190953C4B}"/>
              </a:ext>
            </a:extLst>
          </p:cNvPr>
          <p:cNvSpPr/>
          <p:nvPr/>
        </p:nvSpPr>
        <p:spPr>
          <a:xfrm>
            <a:off x="5103431" y="2006555"/>
            <a:ext cx="718457"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742A94B5-A98C-8AFC-41EB-EB5A0087C01D}"/>
              </a:ext>
            </a:extLst>
          </p:cNvPr>
          <p:cNvSpPr/>
          <p:nvPr/>
        </p:nvSpPr>
        <p:spPr>
          <a:xfrm>
            <a:off x="2048923" y="3132688"/>
            <a:ext cx="718457"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FAE191D5-DEF5-7C50-86D8-4BC5162FDEB9}"/>
              </a:ext>
            </a:extLst>
          </p:cNvPr>
          <p:cNvSpPr/>
          <p:nvPr/>
        </p:nvSpPr>
        <p:spPr>
          <a:xfrm>
            <a:off x="821014" y="4321595"/>
            <a:ext cx="1338292"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D52785D9-F89A-62B0-25AF-7F5D66646784}"/>
              </a:ext>
            </a:extLst>
          </p:cNvPr>
          <p:cNvSpPr/>
          <p:nvPr/>
        </p:nvSpPr>
        <p:spPr>
          <a:xfrm>
            <a:off x="4384974" y="5510499"/>
            <a:ext cx="718457"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Recorded Sound">
            <a:hlinkClick r:id="" action="ppaction://media"/>
            <a:extLst>
              <a:ext uri="{FF2B5EF4-FFF2-40B4-BE49-F238E27FC236}">
                <a16:creationId xmlns:a16="http://schemas.microsoft.com/office/drawing/2014/main" id="{6B8A1A03-3F03-5745-A686-61CDC728FB06}"/>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391693" y="664897"/>
            <a:ext cx="834495" cy="834495"/>
          </a:xfrm>
          <a:prstGeom prst="rect">
            <a:avLst/>
          </a:prstGeom>
        </p:spPr>
      </p:pic>
      <p:pic>
        <p:nvPicPr>
          <p:cNvPr id="20" name="Recorded Sound">
            <a:hlinkClick r:id="" action="ppaction://media"/>
            <a:extLst>
              <a:ext uri="{FF2B5EF4-FFF2-40B4-BE49-F238E27FC236}">
                <a16:creationId xmlns:a16="http://schemas.microsoft.com/office/drawing/2014/main" id="{C6086C6D-B850-5013-E4E3-7D2C7BE5FC97}"/>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0370759" y="1835150"/>
            <a:ext cx="899497" cy="899497"/>
          </a:xfrm>
          <a:prstGeom prst="rect">
            <a:avLst/>
          </a:prstGeom>
        </p:spPr>
      </p:pic>
      <p:pic>
        <p:nvPicPr>
          <p:cNvPr id="21" name="Recorded Sound">
            <a:hlinkClick r:id="" action="ppaction://media"/>
            <a:extLst>
              <a:ext uri="{FF2B5EF4-FFF2-40B4-BE49-F238E27FC236}">
                <a16:creationId xmlns:a16="http://schemas.microsoft.com/office/drawing/2014/main" id="{901492A0-203A-02D1-048C-A7DD1A8A0BB5}"/>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10359022" y="2983753"/>
            <a:ext cx="891274" cy="891274"/>
          </a:xfrm>
          <a:prstGeom prst="rect">
            <a:avLst/>
          </a:prstGeom>
        </p:spPr>
      </p:pic>
      <p:pic>
        <p:nvPicPr>
          <p:cNvPr id="22" name="Recorded Sound">
            <a:hlinkClick r:id="" action="ppaction://media"/>
            <a:extLst>
              <a:ext uri="{FF2B5EF4-FFF2-40B4-BE49-F238E27FC236}">
                <a16:creationId xmlns:a16="http://schemas.microsoft.com/office/drawing/2014/main" id="{EFB736FA-DCAE-3E1D-D7AD-75AB87CEC2A7}"/>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10359022" y="4196046"/>
            <a:ext cx="867166" cy="867166"/>
          </a:xfrm>
          <a:prstGeom prst="rect">
            <a:avLst/>
          </a:prstGeom>
        </p:spPr>
      </p:pic>
      <p:pic>
        <p:nvPicPr>
          <p:cNvPr id="23" name="Recorded Sound">
            <a:hlinkClick r:id="" action="ppaction://media"/>
            <a:extLst>
              <a:ext uri="{FF2B5EF4-FFF2-40B4-BE49-F238E27FC236}">
                <a16:creationId xmlns:a16="http://schemas.microsoft.com/office/drawing/2014/main" id="{2E51CDFE-0FC0-097E-DBA4-D80142ED5BB2}"/>
              </a:ext>
            </a:extLst>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10351678" y="5373933"/>
            <a:ext cx="896544" cy="896544"/>
          </a:xfrm>
          <a:prstGeom prst="rect">
            <a:avLst/>
          </a:prstGeom>
        </p:spPr>
      </p:pic>
    </p:spTree>
    <p:extLst>
      <p:ext uri="{BB962C8B-B14F-4D97-AF65-F5344CB8AC3E}">
        <p14:creationId xmlns:p14="http://schemas.microsoft.com/office/powerpoint/2010/main" val="339980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grpId="0"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wipe(down)">
                                      <p:cBhvr>
                                        <p:cTn id="37" dur="580">
                                          <p:stCondLst>
                                            <p:cond delay="0"/>
                                          </p:stCondLst>
                                        </p:cTn>
                                        <p:tgtEl>
                                          <p:spTgt spid="14"/>
                                        </p:tgtEl>
                                      </p:cBhvr>
                                    </p:animEffect>
                                    <p:anim calcmode="lin" valueType="num">
                                      <p:cBhvr>
                                        <p:cTn id="38"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43" dur="26">
                                          <p:stCondLst>
                                            <p:cond delay="650"/>
                                          </p:stCondLst>
                                        </p:cTn>
                                        <p:tgtEl>
                                          <p:spTgt spid="14"/>
                                        </p:tgtEl>
                                      </p:cBhvr>
                                      <p:to x="100000" y="60000"/>
                                    </p:animScale>
                                    <p:animScale>
                                      <p:cBhvr>
                                        <p:cTn id="44" dur="166" decel="50000">
                                          <p:stCondLst>
                                            <p:cond delay="676"/>
                                          </p:stCondLst>
                                        </p:cTn>
                                        <p:tgtEl>
                                          <p:spTgt spid="14"/>
                                        </p:tgtEl>
                                      </p:cBhvr>
                                      <p:to x="100000" y="100000"/>
                                    </p:animScale>
                                    <p:animScale>
                                      <p:cBhvr>
                                        <p:cTn id="45" dur="26">
                                          <p:stCondLst>
                                            <p:cond delay="1312"/>
                                          </p:stCondLst>
                                        </p:cTn>
                                        <p:tgtEl>
                                          <p:spTgt spid="14"/>
                                        </p:tgtEl>
                                      </p:cBhvr>
                                      <p:to x="100000" y="80000"/>
                                    </p:animScale>
                                    <p:animScale>
                                      <p:cBhvr>
                                        <p:cTn id="46" dur="166" decel="50000">
                                          <p:stCondLst>
                                            <p:cond delay="1338"/>
                                          </p:stCondLst>
                                        </p:cTn>
                                        <p:tgtEl>
                                          <p:spTgt spid="14"/>
                                        </p:tgtEl>
                                      </p:cBhvr>
                                      <p:to x="100000" y="100000"/>
                                    </p:animScale>
                                    <p:animScale>
                                      <p:cBhvr>
                                        <p:cTn id="47" dur="26">
                                          <p:stCondLst>
                                            <p:cond delay="1642"/>
                                          </p:stCondLst>
                                        </p:cTn>
                                        <p:tgtEl>
                                          <p:spTgt spid="14"/>
                                        </p:tgtEl>
                                      </p:cBhvr>
                                      <p:to x="100000" y="90000"/>
                                    </p:animScale>
                                    <p:animScale>
                                      <p:cBhvr>
                                        <p:cTn id="48" dur="166" decel="50000">
                                          <p:stCondLst>
                                            <p:cond delay="1668"/>
                                          </p:stCondLst>
                                        </p:cTn>
                                        <p:tgtEl>
                                          <p:spTgt spid="14"/>
                                        </p:tgtEl>
                                      </p:cBhvr>
                                      <p:to x="100000" y="100000"/>
                                    </p:animScale>
                                    <p:animScale>
                                      <p:cBhvr>
                                        <p:cTn id="49" dur="26">
                                          <p:stCondLst>
                                            <p:cond delay="1808"/>
                                          </p:stCondLst>
                                        </p:cTn>
                                        <p:tgtEl>
                                          <p:spTgt spid="14"/>
                                        </p:tgtEl>
                                      </p:cBhvr>
                                      <p:to x="100000" y="95000"/>
                                    </p:animScale>
                                    <p:animScale>
                                      <p:cBhvr>
                                        <p:cTn id="50" dur="166" decel="50000">
                                          <p:stCondLst>
                                            <p:cond delay="1834"/>
                                          </p:stCondLst>
                                        </p:cTn>
                                        <p:tgtEl>
                                          <p:spTgt spid="14"/>
                                        </p:tgtEl>
                                      </p:cBhvr>
                                      <p:to x="100000" y="100000"/>
                                    </p:animScale>
                                  </p:childTnLst>
                                </p:cTn>
                              </p:par>
                            </p:childTnLst>
                          </p:cTn>
                        </p:par>
                      </p:childTnLst>
                    </p:cTn>
                  </p:par>
                  <p:par>
                    <p:cTn id="51" fill="hold">
                      <p:stCondLst>
                        <p:cond delay="indefinite"/>
                      </p:stCondLst>
                      <p:childTnLst>
                        <p:par>
                          <p:cTn id="52" fill="hold">
                            <p:stCondLst>
                              <p:cond delay="0"/>
                            </p:stCondLst>
                            <p:childTnLst>
                              <p:par>
                                <p:cTn id="53" presetID="26"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Effect transition="in" filter="wipe(down)">
                                      <p:cBhvr>
                                        <p:cTn id="55" dur="580">
                                          <p:stCondLst>
                                            <p:cond delay="0"/>
                                          </p:stCondLst>
                                        </p:cTn>
                                        <p:tgtEl>
                                          <p:spTgt spid="15"/>
                                        </p:tgtEl>
                                      </p:cBhvr>
                                    </p:animEffect>
                                    <p:anim calcmode="lin" valueType="num">
                                      <p:cBhvr>
                                        <p:cTn id="56"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61" dur="26">
                                          <p:stCondLst>
                                            <p:cond delay="650"/>
                                          </p:stCondLst>
                                        </p:cTn>
                                        <p:tgtEl>
                                          <p:spTgt spid="15"/>
                                        </p:tgtEl>
                                      </p:cBhvr>
                                      <p:to x="100000" y="60000"/>
                                    </p:animScale>
                                    <p:animScale>
                                      <p:cBhvr>
                                        <p:cTn id="62" dur="166" decel="50000">
                                          <p:stCondLst>
                                            <p:cond delay="676"/>
                                          </p:stCondLst>
                                        </p:cTn>
                                        <p:tgtEl>
                                          <p:spTgt spid="15"/>
                                        </p:tgtEl>
                                      </p:cBhvr>
                                      <p:to x="100000" y="100000"/>
                                    </p:animScale>
                                    <p:animScale>
                                      <p:cBhvr>
                                        <p:cTn id="63" dur="26">
                                          <p:stCondLst>
                                            <p:cond delay="1312"/>
                                          </p:stCondLst>
                                        </p:cTn>
                                        <p:tgtEl>
                                          <p:spTgt spid="15"/>
                                        </p:tgtEl>
                                      </p:cBhvr>
                                      <p:to x="100000" y="80000"/>
                                    </p:animScale>
                                    <p:animScale>
                                      <p:cBhvr>
                                        <p:cTn id="64" dur="166" decel="50000">
                                          <p:stCondLst>
                                            <p:cond delay="1338"/>
                                          </p:stCondLst>
                                        </p:cTn>
                                        <p:tgtEl>
                                          <p:spTgt spid="15"/>
                                        </p:tgtEl>
                                      </p:cBhvr>
                                      <p:to x="100000" y="100000"/>
                                    </p:animScale>
                                    <p:animScale>
                                      <p:cBhvr>
                                        <p:cTn id="65" dur="26">
                                          <p:stCondLst>
                                            <p:cond delay="1642"/>
                                          </p:stCondLst>
                                        </p:cTn>
                                        <p:tgtEl>
                                          <p:spTgt spid="15"/>
                                        </p:tgtEl>
                                      </p:cBhvr>
                                      <p:to x="100000" y="90000"/>
                                    </p:animScale>
                                    <p:animScale>
                                      <p:cBhvr>
                                        <p:cTn id="66" dur="166" decel="50000">
                                          <p:stCondLst>
                                            <p:cond delay="1668"/>
                                          </p:stCondLst>
                                        </p:cTn>
                                        <p:tgtEl>
                                          <p:spTgt spid="15"/>
                                        </p:tgtEl>
                                      </p:cBhvr>
                                      <p:to x="100000" y="100000"/>
                                    </p:animScale>
                                    <p:animScale>
                                      <p:cBhvr>
                                        <p:cTn id="67" dur="26">
                                          <p:stCondLst>
                                            <p:cond delay="1808"/>
                                          </p:stCondLst>
                                        </p:cTn>
                                        <p:tgtEl>
                                          <p:spTgt spid="15"/>
                                        </p:tgtEl>
                                      </p:cBhvr>
                                      <p:to x="100000" y="95000"/>
                                    </p:animScale>
                                    <p:animScale>
                                      <p:cBhvr>
                                        <p:cTn id="68" dur="166" decel="50000">
                                          <p:stCondLst>
                                            <p:cond delay="1834"/>
                                          </p:stCondLst>
                                        </p:cTn>
                                        <p:tgtEl>
                                          <p:spTgt spid="15"/>
                                        </p:tgtEl>
                                      </p:cBhvr>
                                      <p:to x="100000" y="100000"/>
                                    </p:animScale>
                                  </p:childTnLst>
                                </p:cTn>
                              </p:par>
                            </p:childTnLst>
                          </p:cTn>
                        </p:par>
                      </p:childTnLst>
                    </p:cTn>
                  </p:par>
                  <p:par>
                    <p:cTn id="69" fill="hold">
                      <p:stCondLst>
                        <p:cond delay="indefinite"/>
                      </p:stCondLst>
                      <p:childTnLst>
                        <p:par>
                          <p:cTn id="70" fill="hold">
                            <p:stCondLst>
                              <p:cond delay="0"/>
                            </p:stCondLst>
                            <p:childTnLst>
                              <p:par>
                                <p:cTn id="71" presetID="26" presetClass="entr" presetSubtype="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wipe(down)">
                                      <p:cBhvr>
                                        <p:cTn id="73" dur="580">
                                          <p:stCondLst>
                                            <p:cond delay="0"/>
                                          </p:stCondLst>
                                        </p:cTn>
                                        <p:tgtEl>
                                          <p:spTgt spid="16"/>
                                        </p:tgtEl>
                                      </p:cBhvr>
                                    </p:animEffect>
                                    <p:anim calcmode="lin" valueType="num">
                                      <p:cBhvr>
                                        <p:cTn id="74"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79" dur="26">
                                          <p:stCondLst>
                                            <p:cond delay="650"/>
                                          </p:stCondLst>
                                        </p:cTn>
                                        <p:tgtEl>
                                          <p:spTgt spid="16"/>
                                        </p:tgtEl>
                                      </p:cBhvr>
                                      <p:to x="100000" y="60000"/>
                                    </p:animScale>
                                    <p:animScale>
                                      <p:cBhvr>
                                        <p:cTn id="80" dur="166" decel="50000">
                                          <p:stCondLst>
                                            <p:cond delay="676"/>
                                          </p:stCondLst>
                                        </p:cTn>
                                        <p:tgtEl>
                                          <p:spTgt spid="16"/>
                                        </p:tgtEl>
                                      </p:cBhvr>
                                      <p:to x="100000" y="100000"/>
                                    </p:animScale>
                                    <p:animScale>
                                      <p:cBhvr>
                                        <p:cTn id="81" dur="26">
                                          <p:stCondLst>
                                            <p:cond delay="1312"/>
                                          </p:stCondLst>
                                        </p:cTn>
                                        <p:tgtEl>
                                          <p:spTgt spid="16"/>
                                        </p:tgtEl>
                                      </p:cBhvr>
                                      <p:to x="100000" y="80000"/>
                                    </p:animScale>
                                    <p:animScale>
                                      <p:cBhvr>
                                        <p:cTn id="82" dur="166" decel="50000">
                                          <p:stCondLst>
                                            <p:cond delay="1338"/>
                                          </p:stCondLst>
                                        </p:cTn>
                                        <p:tgtEl>
                                          <p:spTgt spid="16"/>
                                        </p:tgtEl>
                                      </p:cBhvr>
                                      <p:to x="100000" y="100000"/>
                                    </p:animScale>
                                    <p:animScale>
                                      <p:cBhvr>
                                        <p:cTn id="83" dur="26">
                                          <p:stCondLst>
                                            <p:cond delay="1642"/>
                                          </p:stCondLst>
                                        </p:cTn>
                                        <p:tgtEl>
                                          <p:spTgt spid="16"/>
                                        </p:tgtEl>
                                      </p:cBhvr>
                                      <p:to x="100000" y="90000"/>
                                    </p:animScale>
                                    <p:animScale>
                                      <p:cBhvr>
                                        <p:cTn id="84" dur="166" decel="50000">
                                          <p:stCondLst>
                                            <p:cond delay="1668"/>
                                          </p:stCondLst>
                                        </p:cTn>
                                        <p:tgtEl>
                                          <p:spTgt spid="16"/>
                                        </p:tgtEl>
                                      </p:cBhvr>
                                      <p:to x="100000" y="100000"/>
                                    </p:animScale>
                                    <p:animScale>
                                      <p:cBhvr>
                                        <p:cTn id="85" dur="26">
                                          <p:stCondLst>
                                            <p:cond delay="1808"/>
                                          </p:stCondLst>
                                        </p:cTn>
                                        <p:tgtEl>
                                          <p:spTgt spid="16"/>
                                        </p:tgtEl>
                                      </p:cBhvr>
                                      <p:to x="100000" y="95000"/>
                                    </p:animScale>
                                    <p:animScale>
                                      <p:cBhvr>
                                        <p:cTn id="86" dur="166" decel="50000">
                                          <p:stCondLst>
                                            <p:cond delay="1834"/>
                                          </p:stCondLst>
                                        </p:cTn>
                                        <p:tgtEl>
                                          <p:spTgt spid="16"/>
                                        </p:tgtEl>
                                      </p:cBhvr>
                                      <p:to x="100000" y="100000"/>
                                    </p:animScale>
                                  </p:childTnLst>
                                </p:cTn>
                              </p:par>
                            </p:childTnLst>
                          </p:cTn>
                        </p:par>
                      </p:childTnLst>
                    </p:cTn>
                  </p:par>
                  <p:par>
                    <p:cTn id="87" fill="hold">
                      <p:stCondLst>
                        <p:cond delay="indefinite"/>
                      </p:stCondLst>
                      <p:childTnLst>
                        <p:par>
                          <p:cTn id="88" fill="hold">
                            <p:stCondLst>
                              <p:cond delay="0"/>
                            </p:stCondLst>
                            <p:childTnLst>
                              <p:par>
                                <p:cTn id="89" presetID="26" presetClass="entr" presetSubtype="0" fill="hold" grpId="0" nodeType="clickEffect">
                                  <p:stCondLst>
                                    <p:cond delay="0"/>
                                  </p:stCondLst>
                                  <p:childTnLst>
                                    <p:set>
                                      <p:cBhvr>
                                        <p:cTn id="90" dur="1" fill="hold">
                                          <p:stCondLst>
                                            <p:cond delay="0"/>
                                          </p:stCondLst>
                                        </p:cTn>
                                        <p:tgtEl>
                                          <p:spTgt spid="17"/>
                                        </p:tgtEl>
                                        <p:attrNameLst>
                                          <p:attrName>style.visibility</p:attrName>
                                        </p:attrNameLst>
                                      </p:cBhvr>
                                      <p:to>
                                        <p:strVal val="visible"/>
                                      </p:to>
                                    </p:set>
                                    <p:animEffect transition="in" filter="wipe(down)">
                                      <p:cBhvr>
                                        <p:cTn id="91" dur="580">
                                          <p:stCondLst>
                                            <p:cond delay="0"/>
                                          </p:stCondLst>
                                        </p:cTn>
                                        <p:tgtEl>
                                          <p:spTgt spid="17"/>
                                        </p:tgtEl>
                                      </p:cBhvr>
                                    </p:animEffect>
                                    <p:anim calcmode="lin" valueType="num">
                                      <p:cBhvr>
                                        <p:cTn id="92"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97" dur="26">
                                          <p:stCondLst>
                                            <p:cond delay="650"/>
                                          </p:stCondLst>
                                        </p:cTn>
                                        <p:tgtEl>
                                          <p:spTgt spid="17"/>
                                        </p:tgtEl>
                                      </p:cBhvr>
                                      <p:to x="100000" y="60000"/>
                                    </p:animScale>
                                    <p:animScale>
                                      <p:cBhvr>
                                        <p:cTn id="98" dur="166" decel="50000">
                                          <p:stCondLst>
                                            <p:cond delay="676"/>
                                          </p:stCondLst>
                                        </p:cTn>
                                        <p:tgtEl>
                                          <p:spTgt spid="17"/>
                                        </p:tgtEl>
                                      </p:cBhvr>
                                      <p:to x="100000" y="100000"/>
                                    </p:animScale>
                                    <p:animScale>
                                      <p:cBhvr>
                                        <p:cTn id="99" dur="26">
                                          <p:stCondLst>
                                            <p:cond delay="1312"/>
                                          </p:stCondLst>
                                        </p:cTn>
                                        <p:tgtEl>
                                          <p:spTgt spid="17"/>
                                        </p:tgtEl>
                                      </p:cBhvr>
                                      <p:to x="100000" y="80000"/>
                                    </p:animScale>
                                    <p:animScale>
                                      <p:cBhvr>
                                        <p:cTn id="100" dur="166" decel="50000">
                                          <p:stCondLst>
                                            <p:cond delay="1338"/>
                                          </p:stCondLst>
                                        </p:cTn>
                                        <p:tgtEl>
                                          <p:spTgt spid="17"/>
                                        </p:tgtEl>
                                      </p:cBhvr>
                                      <p:to x="100000" y="100000"/>
                                    </p:animScale>
                                    <p:animScale>
                                      <p:cBhvr>
                                        <p:cTn id="101" dur="26">
                                          <p:stCondLst>
                                            <p:cond delay="1642"/>
                                          </p:stCondLst>
                                        </p:cTn>
                                        <p:tgtEl>
                                          <p:spTgt spid="17"/>
                                        </p:tgtEl>
                                      </p:cBhvr>
                                      <p:to x="100000" y="90000"/>
                                    </p:animScale>
                                    <p:animScale>
                                      <p:cBhvr>
                                        <p:cTn id="102" dur="166" decel="50000">
                                          <p:stCondLst>
                                            <p:cond delay="1668"/>
                                          </p:stCondLst>
                                        </p:cTn>
                                        <p:tgtEl>
                                          <p:spTgt spid="17"/>
                                        </p:tgtEl>
                                      </p:cBhvr>
                                      <p:to x="100000" y="100000"/>
                                    </p:animScale>
                                    <p:animScale>
                                      <p:cBhvr>
                                        <p:cTn id="103" dur="26">
                                          <p:stCondLst>
                                            <p:cond delay="1808"/>
                                          </p:stCondLst>
                                        </p:cTn>
                                        <p:tgtEl>
                                          <p:spTgt spid="17"/>
                                        </p:tgtEl>
                                      </p:cBhvr>
                                      <p:to x="100000" y="95000"/>
                                    </p:animScale>
                                    <p:animScale>
                                      <p:cBhvr>
                                        <p:cTn id="104" dur="166" decel="50000">
                                          <p:stCondLst>
                                            <p:cond delay="1834"/>
                                          </p:stCondLst>
                                        </p:cTn>
                                        <p:tgtEl>
                                          <p:spTgt spid="17"/>
                                        </p:tgtEl>
                                      </p:cBhvr>
                                      <p:to x="100000" y="100000"/>
                                    </p:animScale>
                                  </p:childTnLst>
                                </p:cTn>
                              </p:par>
                            </p:childTnLst>
                          </p:cTn>
                        </p:par>
                      </p:childTnLst>
                    </p:cTn>
                  </p:par>
                  <p:par>
                    <p:cTn id="105" fill="hold">
                      <p:stCondLst>
                        <p:cond delay="indefinite"/>
                      </p:stCondLst>
                      <p:childTnLst>
                        <p:par>
                          <p:cTn id="106" fill="hold">
                            <p:stCondLst>
                              <p:cond delay="0"/>
                            </p:stCondLst>
                            <p:childTnLst>
                              <p:par>
                                <p:cTn id="107" presetID="26" presetClass="entr" presetSubtype="0" fill="hold" grpId="0" nodeType="clickEffect">
                                  <p:stCondLst>
                                    <p:cond delay="0"/>
                                  </p:stCondLst>
                                  <p:childTnLst>
                                    <p:set>
                                      <p:cBhvr>
                                        <p:cTn id="108" dur="1" fill="hold">
                                          <p:stCondLst>
                                            <p:cond delay="0"/>
                                          </p:stCondLst>
                                        </p:cTn>
                                        <p:tgtEl>
                                          <p:spTgt spid="18"/>
                                        </p:tgtEl>
                                        <p:attrNameLst>
                                          <p:attrName>style.visibility</p:attrName>
                                        </p:attrNameLst>
                                      </p:cBhvr>
                                      <p:to>
                                        <p:strVal val="visible"/>
                                      </p:to>
                                    </p:set>
                                    <p:animEffect transition="in" filter="wipe(down)">
                                      <p:cBhvr>
                                        <p:cTn id="109" dur="580">
                                          <p:stCondLst>
                                            <p:cond delay="0"/>
                                          </p:stCondLst>
                                        </p:cTn>
                                        <p:tgtEl>
                                          <p:spTgt spid="18"/>
                                        </p:tgtEl>
                                      </p:cBhvr>
                                    </p:animEffect>
                                    <p:anim calcmode="lin" valueType="num">
                                      <p:cBhvr>
                                        <p:cTn id="110"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11"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12"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113"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114"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115" dur="26">
                                          <p:stCondLst>
                                            <p:cond delay="650"/>
                                          </p:stCondLst>
                                        </p:cTn>
                                        <p:tgtEl>
                                          <p:spTgt spid="18"/>
                                        </p:tgtEl>
                                      </p:cBhvr>
                                      <p:to x="100000" y="60000"/>
                                    </p:animScale>
                                    <p:animScale>
                                      <p:cBhvr>
                                        <p:cTn id="116" dur="166" decel="50000">
                                          <p:stCondLst>
                                            <p:cond delay="676"/>
                                          </p:stCondLst>
                                        </p:cTn>
                                        <p:tgtEl>
                                          <p:spTgt spid="18"/>
                                        </p:tgtEl>
                                      </p:cBhvr>
                                      <p:to x="100000" y="100000"/>
                                    </p:animScale>
                                    <p:animScale>
                                      <p:cBhvr>
                                        <p:cTn id="117" dur="26">
                                          <p:stCondLst>
                                            <p:cond delay="1312"/>
                                          </p:stCondLst>
                                        </p:cTn>
                                        <p:tgtEl>
                                          <p:spTgt spid="18"/>
                                        </p:tgtEl>
                                      </p:cBhvr>
                                      <p:to x="100000" y="80000"/>
                                    </p:animScale>
                                    <p:animScale>
                                      <p:cBhvr>
                                        <p:cTn id="118" dur="166" decel="50000">
                                          <p:stCondLst>
                                            <p:cond delay="1338"/>
                                          </p:stCondLst>
                                        </p:cTn>
                                        <p:tgtEl>
                                          <p:spTgt spid="18"/>
                                        </p:tgtEl>
                                      </p:cBhvr>
                                      <p:to x="100000" y="100000"/>
                                    </p:animScale>
                                    <p:animScale>
                                      <p:cBhvr>
                                        <p:cTn id="119" dur="26">
                                          <p:stCondLst>
                                            <p:cond delay="1642"/>
                                          </p:stCondLst>
                                        </p:cTn>
                                        <p:tgtEl>
                                          <p:spTgt spid="18"/>
                                        </p:tgtEl>
                                      </p:cBhvr>
                                      <p:to x="100000" y="90000"/>
                                    </p:animScale>
                                    <p:animScale>
                                      <p:cBhvr>
                                        <p:cTn id="120" dur="166" decel="50000">
                                          <p:stCondLst>
                                            <p:cond delay="1668"/>
                                          </p:stCondLst>
                                        </p:cTn>
                                        <p:tgtEl>
                                          <p:spTgt spid="18"/>
                                        </p:tgtEl>
                                      </p:cBhvr>
                                      <p:to x="100000" y="100000"/>
                                    </p:animScale>
                                    <p:animScale>
                                      <p:cBhvr>
                                        <p:cTn id="121" dur="26">
                                          <p:stCondLst>
                                            <p:cond delay="1808"/>
                                          </p:stCondLst>
                                        </p:cTn>
                                        <p:tgtEl>
                                          <p:spTgt spid="18"/>
                                        </p:tgtEl>
                                      </p:cBhvr>
                                      <p:to x="100000" y="95000"/>
                                    </p:animScale>
                                    <p:animScale>
                                      <p:cBhvr>
                                        <p:cTn id="122" dur="166" decel="50000">
                                          <p:stCondLst>
                                            <p:cond delay="1834"/>
                                          </p:stCondLst>
                                        </p:cTn>
                                        <p:tgtEl>
                                          <p:spTgt spid="18"/>
                                        </p:tgtEl>
                                      </p:cBhvr>
                                      <p:to x="100000" y="100000"/>
                                    </p:animScale>
                                  </p:childTnLst>
                                </p:cTn>
                              </p:par>
                            </p:childTnLst>
                          </p:cTn>
                        </p:par>
                      </p:childTnLst>
                    </p:cTn>
                  </p:par>
                  <p:par>
                    <p:cTn id="123" fill="hold">
                      <p:stCondLst>
                        <p:cond delay="indefinite"/>
                      </p:stCondLst>
                      <p:childTnLst>
                        <p:par>
                          <p:cTn id="124" fill="hold">
                            <p:stCondLst>
                              <p:cond delay="0"/>
                            </p:stCondLst>
                            <p:childTnLst>
                              <p:par>
                                <p:cTn id="125" presetID="1" presetClass="mediacall" presetSubtype="0" fill="hold" nodeType="clickEffect">
                                  <p:stCondLst>
                                    <p:cond delay="0"/>
                                  </p:stCondLst>
                                  <p:childTnLst>
                                    <p:cmd type="call" cmd="playFrom(0.0)">
                                      <p:cBhvr>
                                        <p:cTn id="126" dur="12336" fill="hold"/>
                                        <p:tgtEl>
                                          <p:spTgt spid="19"/>
                                        </p:tgtEl>
                                      </p:cBhvr>
                                    </p:cmd>
                                  </p:childTnLst>
                                </p:cTn>
                              </p:par>
                            </p:childTnLst>
                          </p:cTn>
                        </p:par>
                      </p:childTnLst>
                    </p:cTn>
                  </p:par>
                  <p:par>
                    <p:cTn id="127" fill="hold">
                      <p:stCondLst>
                        <p:cond delay="indefinite"/>
                      </p:stCondLst>
                      <p:childTnLst>
                        <p:par>
                          <p:cTn id="128" fill="hold">
                            <p:stCondLst>
                              <p:cond delay="0"/>
                            </p:stCondLst>
                            <p:childTnLst>
                              <p:par>
                                <p:cTn id="129" presetID="1" presetClass="mediacall" presetSubtype="0" fill="hold" nodeType="clickEffect">
                                  <p:stCondLst>
                                    <p:cond delay="0"/>
                                  </p:stCondLst>
                                  <p:childTnLst>
                                    <p:cmd type="call" cmd="playFrom(0.0)">
                                      <p:cBhvr>
                                        <p:cTn id="130" dur="15862" fill="hold"/>
                                        <p:tgtEl>
                                          <p:spTgt spid="20"/>
                                        </p:tgtEl>
                                      </p:cBhvr>
                                    </p:cmd>
                                  </p:childTnLst>
                                </p:cTn>
                              </p:par>
                            </p:childTnLst>
                          </p:cTn>
                        </p:par>
                      </p:childTnLst>
                    </p:cTn>
                  </p:par>
                  <p:par>
                    <p:cTn id="131" fill="hold">
                      <p:stCondLst>
                        <p:cond delay="indefinite"/>
                      </p:stCondLst>
                      <p:childTnLst>
                        <p:par>
                          <p:cTn id="132" fill="hold">
                            <p:stCondLst>
                              <p:cond delay="0"/>
                            </p:stCondLst>
                            <p:childTnLst>
                              <p:par>
                                <p:cTn id="133" presetID="1" presetClass="mediacall" presetSubtype="0" fill="hold" nodeType="clickEffect">
                                  <p:stCondLst>
                                    <p:cond delay="0"/>
                                  </p:stCondLst>
                                  <p:childTnLst>
                                    <p:cmd type="call" cmd="playFrom(0.0)">
                                      <p:cBhvr>
                                        <p:cTn id="134" dur="10492" fill="hold"/>
                                        <p:tgtEl>
                                          <p:spTgt spid="21"/>
                                        </p:tgtEl>
                                      </p:cBhvr>
                                    </p:cmd>
                                  </p:childTnLst>
                                </p:cTn>
                              </p:par>
                            </p:childTnLst>
                          </p:cTn>
                        </p:par>
                      </p:childTnLst>
                    </p:cTn>
                  </p:par>
                  <p:par>
                    <p:cTn id="135" fill="hold">
                      <p:stCondLst>
                        <p:cond delay="indefinite"/>
                      </p:stCondLst>
                      <p:childTnLst>
                        <p:par>
                          <p:cTn id="136" fill="hold">
                            <p:stCondLst>
                              <p:cond delay="0"/>
                            </p:stCondLst>
                            <p:childTnLst>
                              <p:par>
                                <p:cTn id="137" presetID="1" presetClass="mediacall" presetSubtype="0" fill="hold" nodeType="clickEffect">
                                  <p:stCondLst>
                                    <p:cond delay="0"/>
                                  </p:stCondLst>
                                  <p:childTnLst>
                                    <p:cmd type="call" cmd="playFrom(0.0)">
                                      <p:cBhvr>
                                        <p:cTn id="138" dur="11721" fill="hold"/>
                                        <p:tgtEl>
                                          <p:spTgt spid="22"/>
                                        </p:tgtEl>
                                      </p:cBhvr>
                                    </p:cmd>
                                  </p:childTnLst>
                                </p:cTn>
                              </p:par>
                            </p:childTnLst>
                          </p:cTn>
                        </p:par>
                      </p:childTnLst>
                    </p:cTn>
                  </p:par>
                  <p:par>
                    <p:cTn id="139" fill="hold">
                      <p:stCondLst>
                        <p:cond delay="indefinite"/>
                      </p:stCondLst>
                      <p:childTnLst>
                        <p:par>
                          <p:cTn id="140" fill="hold">
                            <p:stCondLst>
                              <p:cond delay="0"/>
                            </p:stCondLst>
                            <p:childTnLst>
                              <p:par>
                                <p:cTn id="141" presetID="1" presetClass="mediacall" presetSubtype="0" fill="hold" nodeType="clickEffect">
                                  <p:stCondLst>
                                    <p:cond delay="0"/>
                                  </p:stCondLst>
                                  <p:childTnLst>
                                    <p:cmd type="call" cmd="playFrom(0.0)">
                                      <p:cBhvr>
                                        <p:cTn id="142" dur="12956"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3" fill="hold" display="0">
                  <p:stCondLst>
                    <p:cond delay="indefinite"/>
                  </p:stCondLst>
                  <p:endCondLst>
                    <p:cond evt="onStopAudio" delay="0">
                      <p:tgtEl>
                        <p:sldTgt/>
                      </p:tgtEl>
                    </p:cond>
                  </p:endCondLst>
                </p:cTn>
                <p:tgtEl>
                  <p:spTgt spid="19"/>
                </p:tgtEl>
              </p:cMediaNode>
            </p:audio>
            <p:audio>
              <p:cMediaNode vol="80000">
                <p:cTn id="144" fill="hold" display="0">
                  <p:stCondLst>
                    <p:cond delay="indefinite"/>
                  </p:stCondLst>
                  <p:endCondLst>
                    <p:cond evt="onStopAudio" delay="0">
                      <p:tgtEl>
                        <p:sldTgt/>
                      </p:tgtEl>
                    </p:cond>
                  </p:endCondLst>
                </p:cTn>
                <p:tgtEl>
                  <p:spTgt spid="20"/>
                </p:tgtEl>
              </p:cMediaNode>
            </p:audio>
            <p:audio>
              <p:cMediaNode vol="80000">
                <p:cTn id="145" fill="hold" display="0">
                  <p:stCondLst>
                    <p:cond delay="indefinite"/>
                  </p:stCondLst>
                  <p:endCondLst>
                    <p:cond evt="onStopAudio" delay="0">
                      <p:tgtEl>
                        <p:sldTgt/>
                      </p:tgtEl>
                    </p:cond>
                  </p:endCondLst>
                </p:cTn>
                <p:tgtEl>
                  <p:spTgt spid="21"/>
                </p:tgtEl>
              </p:cMediaNode>
            </p:audio>
            <p:audio>
              <p:cMediaNode vol="80000">
                <p:cTn id="146" fill="hold" display="0">
                  <p:stCondLst>
                    <p:cond delay="indefinite"/>
                  </p:stCondLst>
                  <p:endCondLst>
                    <p:cond evt="onStopAudio" delay="0">
                      <p:tgtEl>
                        <p:sldTgt/>
                      </p:tgtEl>
                    </p:cond>
                  </p:endCondLst>
                </p:cTn>
                <p:tgtEl>
                  <p:spTgt spid="22"/>
                </p:tgtEl>
              </p:cMediaNode>
            </p:audio>
            <p:audio>
              <p:cMediaNode vol="80000">
                <p:cTn id="147" fill="hold" display="0">
                  <p:stCondLst>
                    <p:cond delay="indefinite"/>
                  </p:stCondLst>
                  <p:endCondLst>
                    <p:cond evt="onStopAudio" delay="0">
                      <p:tgtEl>
                        <p:sldTgt/>
                      </p:tgtEl>
                    </p:cond>
                  </p:endCondLst>
                </p:cTn>
                <p:tgtEl>
                  <p:spTgt spid="23"/>
                </p:tgtEl>
              </p:cMediaNode>
            </p:audio>
          </p:childTnLst>
        </p:cTn>
      </p:par>
    </p:tnLst>
    <p:bldLst>
      <p:bldP spid="4" grpId="0" animBg="1"/>
      <p:bldP spid="6" grpId="0" animBg="1"/>
      <p:bldP spid="8" grpId="0" animBg="1"/>
      <p:bldP spid="10" grpId="0" animBg="1"/>
      <p:bldP spid="12" grpId="0" animBg="1"/>
      <p:bldP spid="14" grpId="0" animBg="1"/>
      <p:bldP spid="15" grpId="0" animBg="1"/>
      <p:bldP spid="16" grpId="0" animBg="1"/>
      <p:bldP spid="17" grpId="0" animBg="1"/>
      <p:bldP spid="18"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8E88F-39A6-2078-5F11-8607ED3B08A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B8A110BB-08C3-9F8F-C1ED-B74C2429B0E6}"/>
              </a:ext>
            </a:extLst>
          </p:cNvPr>
          <p:cNvSpPr/>
          <p:nvPr/>
        </p:nvSpPr>
        <p:spPr>
          <a:xfrm>
            <a:off x="785920" y="664243"/>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Hoffech chi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 hadau </a:t>
            </a:r>
            <a:r>
              <a:rPr lang="en-GB" sz="2800" dirty="0" err="1">
                <a:latin typeface="Cavolini" panose="03000502040302020204" pitchFamily="66" charset="0"/>
                <a:cs typeface="Cavolini" panose="03000502040302020204" pitchFamily="66" charset="0"/>
              </a:rPr>
              <a:t>ddydd</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Sadwrn</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5" name="Rectangle 4">
            <a:extLst>
              <a:ext uri="{FF2B5EF4-FFF2-40B4-BE49-F238E27FC236}">
                <a16:creationId xmlns:a16="http://schemas.microsoft.com/office/drawing/2014/main" id="{82C0BD05-9BD3-3781-59A6-F0D74259CBFA}"/>
              </a:ext>
            </a:extLst>
          </p:cNvPr>
          <p:cNvSpPr/>
          <p:nvPr/>
        </p:nvSpPr>
        <p:spPr>
          <a:xfrm>
            <a:off x="10225705" y="571535"/>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9F5166B-B528-1DEB-35B2-59246505AB61}"/>
              </a:ext>
            </a:extLst>
          </p:cNvPr>
          <p:cNvSpPr/>
          <p:nvPr/>
        </p:nvSpPr>
        <p:spPr>
          <a:xfrm>
            <a:off x="785920" y="1854065"/>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Hoffen </a:t>
            </a:r>
            <a:r>
              <a:rPr lang="en-GB" sz="2800" dirty="0" err="1">
                <a:latin typeface="Cavolini" panose="03000502040302020204" pitchFamily="66" charset="0"/>
                <a:cs typeface="Cavolini" panose="03000502040302020204" pitchFamily="66" charset="0"/>
              </a:rPr>
              <a:t>nhw</a:t>
            </a:r>
            <a:r>
              <a:rPr lang="en-GB" sz="2800" dirty="0">
                <a:latin typeface="Cavolini" panose="03000502040302020204" pitchFamily="66" charset="0"/>
                <a:cs typeface="Cavolini" panose="03000502040302020204" pitchFamily="66" charset="0"/>
              </a:rPr>
              <a:t> ddyfrio’r </a:t>
            </a:r>
            <a:r>
              <a:rPr lang="en-GB" sz="2800" dirty="0" err="1">
                <a:latin typeface="Cavolini" panose="03000502040302020204" pitchFamily="66" charset="0"/>
                <a:cs typeface="Cavolini" panose="03000502040302020204" pitchFamily="66" charset="0"/>
              </a:rPr>
              <a:t>planhigion</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7" name="Rectangle 6">
            <a:extLst>
              <a:ext uri="{FF2B5EF4-FFF2-40B4-BE49-F238E27FC236}">
                <a16:creationId xmlns:a16="http://schemas.microsoft.com/office/drawing/2014/main" id="{4DFD45C2-7364-490B-0399-CE16F7057641}"/>
              </a:ext>
            </a:extLst>
          </p:cNvPr>
          <p:cNvSpPr/>
          <p:nvPr/>
        </p:nvSpPr>
        <p:spPr>
          <a:xfrm>
            <a:off x="10225705" y="1761357"/>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7EDE0FF-D34E-3C9B-4C7F-87C828E60897}"/>
              </a:ext>
            </a:extLst>
          </p:cNvPr>
          <p:cNvSpPr/>
          <p:nvPr/>
        </p:nvSpPr>
        <p:spPr>
          <a:xfrm>
            <a:off x="785920" y="3012491"/>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latin typeface="Cavolini" panose="03000502040302020204" pitchFamily="66" charset="0"/>
                <a:cs typeface="Cavolini" panose="03000502040302020204" pitchFamily="66" charset="0"/>
              </a:rPr>
              <a:t>Hoffai’r</a:t>
            </a:r>
            <a:r>
              <a:rPr lang="en-GB" sz="2800" dirty="0">
                <a:latin typeface="Cavolini" panose="03000502040302020204" pitchFamily="66" charset="0"/>
                <a:cs typeface="Cavolini" panose="03000502040302020204" pitchFamily="66" charset="0"/>
              </a:rPr>
              <a:t> plant </a:t>
            </a:r>
            <a:r>
              <a:rPr lang="en-GB" sz="2800" dirty="0" err="1">
                <a:latin typeface="Cavolini" panose="03000502040302020204" pitchFamily="66" charset="0"/>
                <a:cs typeface="Cavolini" panose="03000502040302020204" pitchFamily="66" charset="0"/>
              </a:rPr>
              <a:t>wisgo</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esgidiau</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glaw</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9" name="Rectangle 8">
            <a:extLst>
              <a:ext uri="{FF2B5EF4-FFF2-40B4-BE49-F238E27FC236}">
                <a16:creationId xmlns:a16="http://schemas.microsoft.com/office/drawing/2014/main" id="{ADE10100-B953-AB4D-2FA4-3576B90AD165}"/>
              </a:ext>
            </a:extLst>
          </p:cNvPr>
          <p:cNvSpPr/>
          <p:nvPr/>
        </p:nvSpPr>
        <p:spPr>
          <a:xfrm>
            <a:off x="10225705" y="2919783"/>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FD7A802-BF9F-0CC5-2F47-4B62EEA73081}"/>
              </a:ext>
            </a:extLst>
          </p:cNvPr>
          <p:cNvSpPr/>
          <p:nvPr/>
        </p:nvSpPr>
        <p:spPr>
          <a:xfrm>
            <a:off x="785920" y="4202313"/>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Hoffech chi </a:t>
            </a:r>
            <a:r>
              <a:rPr lang="en-GB" sz="2800" dirty="0" err="1">
                <a:latin typeface="Cavolini" panose="03000502040302020204" pitchFamily="66" charset="0"/>
                <a:cs typeface="Cavolini" panose="03000502040302020204" pitchFamily="66" charset="0"/>
              </a:rPr>
              <a:t>roi</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bwyd</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i’r</a:t>
            </a:r>
            <a:r>
              <a:rPr lang="en-GB" sz="2800" dirty="0">
                <a:latin typeface="Cavolini" panose="03000502040302020204" pitchFamily="66" charset="0"/>
                <a:cs typeface="Cavolini" panose="03000502040302020204" pitchFamily="66" charset="0"/>
              </a:rPr>
              <a:t> adar.</a:t>
            </a:r>
            <a:endParaRPr lang="en-GB" sz="2800" dirty="0">
              <a:solidFill>
                <a:schemeClr val="tx1"/>
              </a:solidFill>
              <a:latin typeface="Cavolini" panose="03000502040302020204" pitchFamily="66" charset="0"/>
              <a:cs typeface="Cavolini" panose="03000502040302020204" pitchFamily="66" charset="0"/>
            </a:endParaRPr>
          </a:p>
        </p:txBody>
      </p:sp>
      <p:sp>
        <p:nvSpPr>
          <p:cNvPr id="11" name="Rectangle 10">
            <a:extLst>
              <a:ext uri="{FF2B5EF4-FFF2-40B4-BE49-F238E27FC236}">
                <a16:creationId xmlns:a16="http://schemas.microsoft.com/office/drawing/2014/main" id="{9C3E6C34-A47F-7FD6-5058-FA0E911DF64A}"/>
              </a:ext>
            </a:extLst>
          </p:cNvPr>
          <p:cNvSpPr/>
          <p:nvPr/>
        </p:nvSpPr>
        <p:spPr>
          <a:xfrm>
            <a:off x="10225705" y="4109605"/>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30F32FEA-A2E9-613F-DC9C-14AA3AC51C46}"/>
              </a:ext>
            </a:extLst>
          </p:cNvPr>
          <p:cNvSpPr/>
          <p:nvPr/>
        </p:nvSpPr>
        <p:spPr>
          <a:xfrm>
            <a:off x="784082" y="5390302"/>
            <a:ext cx="9357157"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Hoffen </a:t>
            </a:r>
            <a:r>
              <a:rPr lang="en-GB" sz="2800" dirty="0" err="1">
                <a:latin typeface="Cavolini" panose="03000502040302020204" pitchFamily="66" charset="0"/>
                <a:cs typeface="Cavolini" panose="03000502040302020204" pitchFamily="66" charset="0"/>
              </a:rPr>
              <a:t>ni</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dorri’r</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gwair</a:t>
            </a:r>
            <a:r>
              <a:rPr lang="en-GB" sz="2800" dirty="0">
                <a:latin typeface="Cavolini" panose="03000502040302020204" pitchFamily="66" charset="0"/>
                <a:cs typeface="Cavolini" panose="03000502040302020204" pitchFamily="66" charset="0"/>
              </a:rPr>
              <a:t>. </a:t>
            </a:r>
            <a:endParaRPr lang="en-GB" sz="2800" dirty="0">
              <a:solidFill>
                <a:schemeClr val="tx1"/>
              </a:solidFill>
              <a:latin typeface="Cavolini" panose="03000502040302020204" pitchFamily="66" charset="0"/>
              <a:cs typeface="Cavolini" panose="03000502040302020204" pitchFamily="66" charset="0"/>
            </a:endParaRPr>
          </a:p>
        </p:txBody>
      </p:sp>
      <p:sp>
        <p:nvSpPr>
          <p:cNvPr id="13" name="Rectangle 12">
            <a:extLst>
              <a:ext uri="{FF2B5EF4-FFF2-40B4-BE49-F238E27FC236}">
                <a16:creationId xmlns:a16="http://schemas.microsoft.com/office/drawing/2014/main" id="{42131191-F1DC-EE39-F463-CB3C1385745D}"/>
              </a:ext>
            </a:extLst>
          </p:cNvPr>
          <p:cNvSpPr/>
          <p:nvPr/>
        </p:nvSpPr>
        <p:spPr>
          <a:xfrm>
            <a:off x="10223867" y="5297594"/>
            <a:ext cx="1145281" cy="999312"/>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Oval 1">
            <a:extLst>
              <a:ext uri="{FF2B5EF4-FFF2-40B4-BE49-F238E27FC236}">
                <a16:creationId xmlns:a16="http://schemas.microsoft.com/office/drawing/2014/main" id="{1A67BBDD-0917-B11F-5125-5B25E0D17FAA}"/>
              </a:ext>
            </a:extLst>
          </p:cNvPr>
          <p:cNvSpPr/>
          <p:nvPr/>
        </p:nvSpPr>
        <p:spPr>
          <a:xfrm>
            <a:off x="3145159" y="769660"/>
            <a:ext cx="1525993"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Oval 2">
            <a:extLst>
              <a:ext uri="{FF2B5EF4-FFF2-40B4-BE49-F238E27FC236}">
                <a16:creationId xmlns:a16="http://schemas.microsoft.com/office/drawing/2014/main" id="{D593951E-7B99-A887-8154-3AB2603596F4}"/>
              </a:ext>
            </a:extLst>
          </p:cNvPr>
          <p:cNvSpPr/>
          <p:nvPr/>
        </p:nvSpPr>
        <p:spPr>
          <a:xfrm>
            <a:off x="2459753" y="4306643"/>
            <a:ext cx="718457"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D6EA6F28-84D0-B27A-141C-F60CFBF999F6}"/>
              </a:ext>
            </a:extLst>
          </p:cNvPr>
          <p:cNvSpPr/>
          <p:nvPr/>
        </p:nvSpPr>
        <p:spPr>
          <a:xfrm>
            <a:off x="3178681" y="1893997"/>
            <a:ext cx="1889078" cy="708737"/>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A8FEF322-2BB3-10FF-2BDC-01DCF3F51025}"/>
              </a:ext>
            </a:extLst>
          </p:cNvPr>
          <p:cNvSpPr/>
          <p:nvPr/>
        </p:nvSpPr>
        <p:spPr>
          <a:xfrm>
            <a:off x="784082" y="5510499"/>
            <a:ext cx="1474376"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Recorded Sound">
            <a:hlinkClick r:id="" action="ppaction://media"/>
            <a:extLst>
              <a:ext uri="{FF2B5EF4-FFF2-40B4-BE49-F238E27FC236}">
                <a16:creationId xmlns:a16="http://schemas.microsoft.com/office/drawing/2014/main" id="{4B66D352-BB00-A967-40BE-519848B8035D}"/>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390107" y="644111"/>
            <a:ext cx="869132" cy="869132"/>
          </a:xfrm>
          <a:prstGeom prst="rect">
            <a:avLst/>
          </a:prstGeom>
        </p:spPr>
      </p:pic>
      <p:pic>
        <p:nvPicPr>
          <p:cNvPr id="17" name="Recorded Sound">
            <a:hlinkClick r:id="" action="ppaction://media"/>
            <a:extLst>
              <a:ext uri="{FF2B5EF4-FFF2-40B4-BE49-F238E27FC236}">
                <a16:creationId xmlns:a16="http://schemas.microsoft.com/office/drawing/2014/main" id="{7425267C-FEB3-0581-7DE3-01FE49931552}"/>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0390107" y="1854065"/>
            <a:ext cx="869132" cy="869132"/>
          </a:xfrm>
          <a:prstGeom prst="rect">
            <a:avLst/>
          </a:prstGeom>
        </p:spPr>
      </p:pic>
      <p:sp>
        <p:nvSpPr>
          <p:cNvPr id="18" name="Oval 17">
            <a:extLst>
              <a:ext uri="{FF2B5EF4-FFF2-40B4-BE49-F238E27FC236}">
                <a16:creationId xmlns:a16="http://schemas.microsoft.com/office/drawing/2014/main" id="{B9682D6D-AF54-7F80-932F-0C5B779A7334}"/>
              </a:ext>
            </a:extLst>
          </p:cNvPr>
          <p:cNvSpPr/>
          <p:nvPr/>
        </p:nvSpPr>
        <p:spPr>
          <a:xfrm>
            <a:off x="2459753" y="2988624"/>
            <a:ext cx="1145281" cy="802099"/>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Recorded Sound">
            <a:hlinkClick r:id="" action="ppaction://media"/>
            <a:extLst>
              <a:ext uri="{FF2B5EF4-FFF2-40B4-BE49-F238E27FC236}">
                <a16:creationId xmlns:a16="http://schemas.microsoft.com/office/drawing/2014/main" id="{9BDE567C-D5DB-EA24-3D28-04D407DAE446}"/>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10401124" y="3016804"/>
            <a:ext cx="869132" cy="869132"/>
          </a:xfrm>
          <a:prstGeom prst="rect">
            <a:avLst/>
          </a:prstGeom>
        </p:spPr>
      </p:pic>
      <p:pic>
        <p:nvPicPr>
          <p:cNvPr id="20" name="Recorded Sound">
            <a:hlinkClick r:id="" action="ppaction://media"/>
            <a:extLst>
              <a:ext uri="{FF2B5EF4-FFF2-40B4-BE49-F238E27FC236}">
                <a16:creationId xmlns:a16="http://schemas.microsoft.com/office/drawing/2014/main" id="{FBFE7207-42FD-3687-03E9-952C53DDE2E4}"/>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10371746" y="4194050"/>
            <a:ext cx="898510" cy="898510"/>
          </a:xfrm>
          <a:prstGeom prst="rect">
            <a:avLst/>
          </a:prstGeom>
        </p:spPr>
      </p:pic>
      <p:pic>
        <p:nvPicPr>
          <p:cNvPr id="21" name="Recorded Sound">
            <a:hlinkClick r:id="" action="ppaction://media"/>
            <a:extLst>
              <a:ext uri="{FF2B5EF4-FFF2-40B4-BE49-F238E27FC236}">
                <a16:creationId xmlns:a16="http://schemas.microsoft.com/office/drawing/2014/main" id="{B1CE3453-5C4C-7294-C7E8-7BF32B679979}"/>
              </a:ext>
            </a:extLst>
          </p:cNvPr>
          <p:cNvPicPr>
            <a:picLocks noChangeAspect="1"/>
          </p:cNvPicPr>
          <p:nvPr>
            <a:audioFile r:link="rId10"/>
            <p:extLst>
              <p:ext uri="{DAA4B4D4-6D71-4841-9C94-3DE7FCFB9230}">
                <p14:media xmlns:p14="http://schemas.microsoft.com/office/powerpoint/2010/main" r:embed="rId9"/>
              </p:ext>
            </p:extLst>
          </p:nvPr>
        </p:nvPicPr>
        <p:blipFill>
          <a:blip r:embed="rId12"/>
          <a:stretch>
            <a:fillRect/>
          </a:stretch>
        </p:blipFill>
        <p:spPr>
          <a:xfrm>
            <a:off x="10408469" y="5384950"/>
            <a:ext cx="850770" cy="850770"/>
          </a:xfrm>
          <a:prstGeom prst="rect">
            <a:avLst/>
          </a:prstGeom>
        </p:spPr>
      </p:pic>
    </p:spTree>
    <p:extLst>
      <p:ext uri="{BB962C8B-B14F-4D97-AF65-F5344CB8AC3E}">
        <p14:creationId xmlns:p14="http://schemas.microsoft.com/office/powerpoint/2010/main" val="8093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grpId="0" nodeType="click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wipe(down)">
                                      <p:cBhvr>
                                        <p:cTn id="37" dur="580">
                                          <p:stCondLst>
                                            <p:cond delay="0"/>
                                          </p:stCondLst>
                                        </p:cTn>
                                        <p:tgtEl>
                                          <p:spTgt spid="2"/>
                                        </p:tgtEl>
                                      </p:cBhvr>
                                    </p:animEffect>
                                    <p:anim calcmode="lin" valueType="num">
                                      <p:cBhvr>
                                        <p:cTn id="3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43" dur="26">
                                          <p:stCondLst>
                                            <p:cond delay="650"/>
                                          </p:stCondLst>
                                        </p:cTn>
                                        <p:tgtEl>
                                          <p:spTgt spid="2"/>
                                        </p:tgtEl>
                                      </p:cBhvr>
                                      <p:to x="100000" y="60000"/>
                                    </p:animScale>
                                    <p:animScale>
                                      <p:cBhvr>
                                        <p:cTn id="44" dur="166" decel="50000">
                                          <p:stCondLst>
                                            <p:cond delay="676"/>
                                          </p:stCondLst>
                                        </p:cTn>
                                        <p:tgtEl>
                                          <p:spTgt spid="2"/>
                                        </p:tgtEl>
                                      </p:cBhvr>
                                      <p:to x="100000" y="100000"/>
                                    </p:animScale>
                                    <p:animScale>
                                      <p:cBhvr>
                                        <p:cTn id="45" dur="26">
                                          <p:stCondLst>
                                            <p:cond delay="1312"/>
                                          </p:stCondLst>
                                        </p:cTn>
                                        <p:tgtEl>
                                          <p:spTgt spid="2"/>
                                        </p:tgtEl>
                                      </p:cBhvr>
                                      <p:to x="100000" y="80000"/>
                                    </p:animScale>
                                    <p:animScale>
                                      <p:cBhvr>
                                        <p:cTn id="46" dur="166" decel="50000">
                                          <p:stCondLst>
                                            <p:cond delay="1338"/>
                                          </p:stCondLst>
                                        </p:cTn>
                                        <p:tgtEl>
                                          <p:spTgt spid="2"/>
                                        </p:tgtEl>
                                      </p:cBhvr>
                                      <p:to x="100000" y="100000"/>
                                    </p:animScale>
                                    <p:animScale>
                                      <p:cBhvr>
                                        <p:cTn id="47" dur="26">
                                          <p:stCondLst>
                                            <p:cond delay="1642"/>
                                          </p:stCondLst>
                                        </p:cTn>
                                        <p:tgtEl>
                                          <p:spTgt spid="2"/>
                                        </p:tgtEl>
                                      </p:cBhvr>
                                      <p:to x="100000" y="90000"/>
                                    </p:animScale>
                                    <p:animScale>
                                      <p:cBhvr>
                                        <p:cTn id="48" dur="166" decel="50000">
                                          <p:stCondLst>
                                            <p:cond delay="1668"/>
                                          </p:stCondLst>
                                        </p:cTn>
                                        <p:tgtEl>
                                          <p:spTgt spid="2"/>
                                        </p:tgtEl>
                                      </p:cBhvr>
                                      <p:to x="100000" y="100000"/>
                                    </p:animScale>
                                    <p:animScale>
                                      <p:cBhvr>
                                        <p:cTn id="49" dur="26">
                                          <p:stCondLst>
                                            <p:cond delay="1808"/>
                                          </p:stCondLst>
                                        </p:cTn>
                                        <p:tgtEl>
                                          <p:spTgt spid="2"/>
                                        </p:tgtEl>
                                      </p:cBhvr>
                                      <p:to x="100000" y="95000"/>
                                    </p:animScale>
                                    <p:animScale>
                                      <p:cBhvr>
                                        <p:cTn id="50" dur="166" decel="50000">
                                          <p:stCondLst>
                                            <p:cond delay="1834"/>
                                          </p:stCondLst>
                                        </p:cTn>
                                        <p:tgtEl>
                                          <p:spTgt spid="2"/>
                                        </p:tgtEl>
                                      </p:cBhvr>
                                      <p:to x="100000" y="100000"/>
                                    </p:animScale>
                                  </p:childTnLst>
                                </p:cTn>
                              </p:par>
                            </p:childTnLst>
                          </p:cTn>
                        </p:par>
                      </p:childTnLst>
                    </p:cTn>
                  </p:par>
                  <p:par>
                    <p:cTn id="51" fill="hold">
                      <p:stCondLst>
                        <p:cond delay="indefinite"/>
                      </p:stCondLst>
                      <p:childTnLst>
                        <p:par>
                          <p:cTn id="52" fill="hold">
                            <p:stCondLst>
                              <p:cond delay="0"/>
                            </p:stCondLst>
                            <p:childTnLst>
                              <p:par>
                                <p:cTn id="53" presetID="26" presetClass="entr" presetSubtype="0"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animEffect transition="in" filter="wipe(down)">
                                      <p:cBhvr>
                                        <p:cTn id="55" dur="580">
                                          <p:stCondLst>
                                            <p:cond delay="0"/>
                                          </p:stCondLst>
                                        </p:cTn>
                                        <p:tgtEl>
                                          <p:spTgt spid="3"/>
                                        </p:tgtEl>
                                      </p:cBhvr>
                                    </p:animEffect>
                                    <p:anim calcmode="lin" valueType="num">
                                      <p:cBhvr>
                                        <p:cTn id="56"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gtEl>
                                      </p:cBhvr>
                                      <p:to x="100000" y="60000"/>
                                    </p:animScale>
                                    <p:animScale>
                                      <p:cBhvr>
                                        <p:cTn id="62" dur="166" decel="50000">
                                          <p:stCondLst>
                                            <p:cond delay="676"/>
                                          </p:stCondLst>
                                        </p:cTn>
                                        <p:tgtEl>
                                          <p:spTgt spid="3"/>
                                        </p:tgtEl>
                                      </p:cBhvr>
                                      <p:to x="100000" y="100000"/>
                                    </p:animScale>
                                    <p:animScale>
                                      <p:cBhvr>
                                        <p:cTn id="63" dur="26">
                                          <p:stCondLst>
                                            <p:cond delay="1312"/>
                                          </p:stCondLst>
                                        </p:cTn>
                                        <p:tgtEl>
                                          <p:spTgt spid="3"/>
                                        </p:tgtEl>
                                      </p:cBhvr>
                                      <p:to x="100000" y="80000"/>
                                    </p:animScale>
                                    <p:animScale>
                                      <p:cBhvr>
                                        <p:cTn id="64" dur="166" decel="50000">
                                          <p:stCondLst>
                                            <p:cond delay="1338"/>
                                          </p:stCondLst>
                                        </p:cTn>
                                        <p:tgtEl>
                                          <p:spTgt spid="3"/>
                                        </p:tgtEl>
                                      </p:cBhvr>
                                      <p:to x="100000" y="100000"/>
                                    </p:animScale>
                                    <p:animScale>
                                      <p:cBhvr>
                                        <p:cTn id="65" dur="26">
                                          <p:stCondLst>
                                            <p:cond delay="1642"/>
                                          </p:stCondLst>
                                        </p:cTn>
                                        <p:tgtEl>
                                          <p:spTgt spid="3"/>
                                        </p:tgtEl>
                                      </p:cBhvr>
                                      <p:to x="100000" y="90000"/>
                                    </p:animScale>
                                    <p:animScale>
                                      <p:cBhvr>
                                        <p:cTn id="66" dur="166" decel="50000">
                                          <p:stCondLst>
                                            <p:cond delay="1668"/>
                                          </p:stCondLst>
                                        </p:cTn>
                                        <p:tgtEl>
                                          <p:spTgt spid="3"/>
                                        </p:tgtEl>
                                      </p:cBhvr>
                                      <p:to x="100000" y="100000"/>
                                    </p:animScale>
                                    <p:animScale>
                                      <p:cBhvr>
                                        <p:cTn id="67" dur="26">
                                          <p:stCondLst>
                                            <p:cond delay="1808"/>
                                          </p:stCondLst>
                                        </p:cTn>
                                        <p:tgtEl>
                                          <p:spTgt spid="3"/>
                                        </p:tgtEl>
                                      </p:cBhvr>
                                      <p:to x="100000" y="95000"/>
                                    </p:animScale>
                                    <p:animScale>
                                      <p:cBhvr>
                                        <p:cTn id="68" dur="166" decel="50000">
                                          <p:stCondLst>
                                            <p:cond delay="1834"/>
                                          </p:stCondLst>
                                        </p:cTn>
                                        <p:tgtEl>
                                          <p:spTgt spid="3"/>
                                        </p:tgtEl>
                                      </p:cBhvr>
                                      <p:to x="100000" y="100000"/>
                                    </p:animScale>
                                  </p:childTnLst>
                                </p:cTn>
                              </p:par>
                            </p:childTnLst>
                          </p:cTn>
                        </p:par>
                      </p:childTnLst>
                    </p:cTn>
                  </p:par>
                  <p:par>
                    <p:cTn id="69" fill="hold">
                      <p:stCondLst>
                        <p:cond delay="indefinite"/>
                      </p:stCondLst>
                      <p:childTnLst>
                        <p:par>
                          <p:cTn id="70" fill="hold">
                            <p:stCondLst>
                              <p:cond delay="0"/>
                            </p:stCondLst>
                            <p:childTnLst>
                              <p:par>
                                <p:cTn id="71" presetID="26" presetClass="entr" presetSubtype="0" fill="hold" grpId="0" nodeType="clickEffect">
                                  <p:stCondLst>
                                    <p:cond delay="0"/>
                                  </p:stCondLst>
                                  <p:childTnLst>
                                    <p:set>
                                      <p:cBhvr>
                                        <p:cTn id="72" dur="1" fill="hold">
                                          <p:stCondLst>
                                            <p:cond delay="0"/>
                                          </p:stCondLst>
                                        </p:cTn>
                                        <p:tgtEl>
                                          <p:spTgt spid="14"/>
                                        </p:tgtEl>
                                        <p:attrNameLst>
                                          <p:attrName>style.visibility</p:attrName>
                                        </p:attrNameLst>
                                      </p:cBhvr>
                                      <p:to>
                                        <p:strVal val="visible"/>
                                      </p:to>
                                    </p:set>
                                    <p:animEffect transition="in" filter="wipe(down)">
                                      <p:cBhvr>
                                        <p:cTn id="73" dur="580">
                                          <p:stCondLst>
                                            <p:cond delay="0"/>
                                          </p:stCondLst>
                                        </p:cTn>
                                        <p:tgtEl>
                                          <p:spTgt spid="14"/>
                                        </p:tgtEl>
                                      </p:cBhvr>
                                    </p:animEffect>
                                    <p:anim calcmode="lin" valueType="num">
                                      <p:cBhvr>
                                        <p:cTn id="74"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79" dur="26">
                                          <p:stCondLst>
                                            <p:cond delay="650"/>
                                          </p:stCondLst>
                                        </p:cTn>
                                        <p:tgtEl>
                                          <p:spTgt spid="14"/>
                                        </p:tgtEl>
                                      </p:cBhvr>
                                      <p:to x="100000" y="60000"/>
                                    </p:animScale>
                                    <p:animScale>
                                      <p:cBhvr>
                                        <p:cTn id="80" dur="166" decel="50000">
                                          <p:stCondLst>
                                            <p:cond delay="676"/>
                                          </p:stCondLst>
                                        </p:cTn>
                                        <p:tgtEl>
                                          <p:spTgt spid="14"/>
                                        </p:tgtEl>
                                      </p:cBhvr>
                                      <p:to x="100000" y="100000"/>
                                    </p:animScale>
                                    <p:animScale>
                                      <p:cBhvr>
                                        <p:cTn id="81" dur="26">
                                          <p:stCondLst>
                                            <p:cond delay="1312"/>
                                          </p:stCondLst>
                                        </p:cTn>
                                        <p:tgtEl>
                                          <p:spTgt spid="14"/>
                                        </p:tgtEl>
                                      </p:cBhvr>
                                      <p:to x="100000" y="80000"/>
                                    </p:animScale>
                                    <p:animScale>
                                      <p:cBhvr>
                                        <p:cTn id="82" dur="166" decel="50000">
                                          <p:stCondLst>
                                            <p:cond delay="1338"/>
                                          </p:stCondLst>
                                        </p:cTn>
                                        <p:tgtEl>
                                          <p:spTgt spid="14"/>
                                        </p:tgtEl>
                                      </p:cBhvr>
                                      <p:to x="100000" y="100000"/>
                                    </p:animScale>
                                    <p:animScale>
                                      <p:cBhvr>
                                        <p:cTn id="83" dur="26">
                                          <p:stCondLst>
                                            <p:cond delay="1642"/>
                                          </p:stCondLst>
                                        </p:cTn>
                                        <p:tgtEl>
                                          <p:spTgt spid="14"/>
                                        </p:tgtEl>
                                      </p:cBhvr>
                                      <p:to x="100000" y="90000"/>
                                    </p:animScale>
                                    <p:animScale>
                                      <p:cBhvr>
                                        <p:cTn id="84" dur="166" decel="50000">
                                          <p:stCondLst>
                                            <p:cond delay="1668"/>
                                          </p:stCondLst>
                                        </p:cTn>
                                        <p:tgtEl>
                                          <p:spTgt spid="14"/>
                                        </p:tgtEl>
                                      </p:cBhvr>
                                      <p:to x="100000" y="100000"/>
                                    </p:animScale>
                                    <p:animScale>
                                      <p:cBhvr>
                                        <p:cTn id="85" dur="26">
                                          <p:stCondLst>
                                            <p:cond delay="1808"/>
                                          </p:stCondLst>
                                        </p:cTn>
                                        <p:tgtEl>
                                          <p:spTgt spid="14"/>
                                        </p:tgtEl>
                                      </p:cBhvr>
                                      <p:to x="100000" y="95000"/>
                                    </p:animScale>
                                    <p:animScale>
                                      <p:cBhvr>
                                        <p:cTn id="86" dur="166" decel="50000">
                                          <p:stCondLst>
                                            <p:cond delay="1834"/>
                                          </p:stCondLst>
                                        </p:cTn>
                                        <p:tgtEl>
                                          <p:spTgt spid="14"/>
                                        </p:tgtEl>
                                      </p:cBhvr>
                                      <p:to x="100000" y="100000"/>
                                    </p:animScale>
                                  </p:childTnLst>
                                </p:cTn>
                              </p:par>
                            </p:childTnLst>
                          </p:cTn>
                        </p:par>
                      </p:childTnLst>
                    </p:cTn>
                  </p:par>
                  <p:par>
                    <p:cTn id="87" fill="hold">
                      <p:stCondLst>
                        <p:cond delay="indefinite"/>
                      </p:stCondLst>
                      <p:childTnLst>
                        <p:par>
                          <p:cTn id="88" fill="hold">
                            <p:stCondLst>
                              <p:cond delay="0"/>
                            </p:stCondLst>
                            <p:childTnLst>
                              <p:par>
                                <p:cTn id="89" presetID="26" presetClass="entr" presetSubtype="0" fill="hold" grpId="0" nodeType="clickEffect">
                                  <p:stCondLst>
                                    <p:cond delay="0"/>
                                  </p:stCondLst>
                                  <p:childTnLst>
                                    <p:set>
                                      <p:cBhvr>
                                        <p:cTn id="90" dur="1" fill="hold">
                                          <p:stCondLst>
                                            <p:cond delay="0"/>
                                          </p:stCondLst>
                                        </p:cTn>
                                        <p:tgtEl>
                                          <p:spTgt spid="15"/>
                                        </p:tgtEl>
                                        <p:attrNameLst>
                                          <p:attrName>style.visibility</p:attrName>
                                        </p:attrNameLst>
                                      </p:cBhvr>
                                      <p:to>
                                        <p:strVal val="visible"/>
                                      </p:to>
                                    </p:set>
                                    <p:animEffect transition="in" filter="wipe(down)">
                                      <p:cBhvr>
                                        <p:cTn id="91" dur="580">
                                          <p:stCondLst>
                                            <p:cond delay="0"/>
                                          </p:stCondLst>
                                        </p:cTn>
                                        <p:tgtEl>
                                          <p:spTgt spid="15"/>
                                        </p:tgtEl>
                                      </p:cBhvr>
                                    </p:animEffect>
                                    <p:anim calcmode="lin" valueType="num">
                                      <p:cBhvr>
                                        <p:cTn id="92"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97" dur="26">
                                          <p:stCondLst>
                                            <p:cond delay="650"/>
                                          </p:stCondLst>
                                        </p:cTn>
                                        <p:tgtEl>
                                          <p:spTgt spid="15"/>
                                        </p:tgtEl>
                                      </p:cBhvr>
                                      <p:to x="100000" y="60000"/>
                                    </p:animScale>
                                    <p:animScale>
                                      <p:cBhvr>
                                        <p:cTn id="98" dur="166" decel="50000">
                                          <p:stCondLst>
                                            <p:cond delay="676"/>
                                          </p:stCondLst>
                                        </p:cTn>
                                        <p:tgtEl>
                                          <p:spTgt spid="15"/>
                                        </p:tgtEl>
                                      </p:cBhvr>
                                      <p:to x="100000" y="100000"/>
                                    </p:animScale>
                                    <p:animScale>
                                      <p:cBhvr>
                                        <p:cTn id="99" dur="26">
                                          <p:stCondLst>
                                            <p:cond delay="1312"/>
                                          </p:stCondLst>
                                        </p:cTn>
                                        <p:tgtEl>
                                          <p:spTgt spid="15"/>
                                        </p:tgtEl>
                                      </p:cBhvr>
                                      <p:to x="100000" y="80000"/>
                                    </p:animScale>
                                    <p:animScale>
                                      <p:cBhvr>
                                        <p:cTn id="100" dur="166" decel="50000">
                                          <p:stCondLst>
                                            <p:cond delay="1338"/>
                                          </p:stCondLst>
                                        </p:cTn>
                                        <p:tgtEl>
                                          <p:spTgt spid="15"/>
                                        </p:tgtEl>
                                      </p:cBhvr>
                                      <p:to x="100000" y="100000"/>
                                    </p:animScale>
                                    <p:animScale>
                                      <p:cBhvr>
                                        <p:cTn id="101" dur="26">
                                          <p:stCondLst>
                                            <p:cond delay="1642"/>
                                          </p:stCondLst>
                                        </p:cTn>
                                        <p:tgtEl>
                                          <p:spTgt spid="15"/>
                                        </p:tgtEl>
                                      </p:cBhvr>
                                      <p:to x="100000" y="90000"/>
                                    </p:animScale>
                                    <p:animScale>
                                      <p:cBhvr>
                                        <p:cTn id="102" dur="166" decel="50000">
                                          <p:stCondLst>
                                            <p:cond delay="1668"/>
                                          </p:stCondLst>
                                        </p:cTn>
                                        <p:tgtEl>
                                          <p:spTgt spid="15"/>
                                        </p:tgtEl>
                                      </p:cBhvr>
                                      <p:to x="100000" y="100000"/>
                                    </p:animScale>
                                    <p:animScale>
                                      <p:cBhvr>
                                        <p:cTn id="103" dur="26">
                                          <p:stCondLst>
                                            <p:cond delay="1808"/>
                                          </p:stCondLst>
                                        </p:cTn>
                                        <p:tgtEl>
                                          <p:spTgt spid="15"/>
                                        </p:tgtEl>
                                      </p:cBhvr>
                                      <p:to x="100000" y="95000"/>
                                    </p:animScale>
                                    <p:animScale>
                                      <p:cBhvr>
                                        <p:cTn id="104" dur="166" decel="50000">
                                          <p:stCondLst>
                                            <p:cond delay="1834"/>
                                          </p:stCondLst>
                                        </p:cTn>
                                        <p:tgtEl>
                                          <p:spTgt spid="15"/>
                                        </p:tgtEl>
                                      </p:cBhvr>
                                      <p:to x="100000" y="100000"/>
                                    </p:animScale>
                                  </p:childTnLst>
                                </p:cTn>
                              </p:par>
                            </p:childTnLst>
                          </p:cTn>
                        </p:par>
                      </p:childTnLst>
                    </p:cTn>
                  </p:par>
                  <p:par>
                    <p:cTn id="105" fill="hold">
                      <p:stCondLst>
                        <p:cond delay="indefinite"/>
                      </p:stCondLst>
                      <p:childTnLst>
                        <p:par>
                          <p:cTn id="106" fill="hold">
                            <p:stCondLst>
                              <p:cond delay="0"/>
                            </p:stCondLst>
                            <p:childTnLst>
                              <p:par>
                                <p:cTn id="107" presetID="1" presetClass="mediacall" presetSubtype="0" fill="hold" nodeType="clickEffect">
                                  <p:stCondLst>
                                    <p:cond delay="0"/>
                                  </p:stCondLst>
                                  <p:childTnLst>
                                    <p:cmd type="call" cmd="playFrom(0.0)">
                                      <p:cBhvr>
                                        <p:cTn id="108" dur="14461" fill="hold"/>
                                        <p:tgtEl>
                                          <p:spTgt spid="16"/>
                                        </p:tgtEl>
                                      </p:cBhvr>
                                    </p:cmd>
                                  </p:childTnLst>
                                </p:cTn>
                              </p:par>
                            </p:childTnLst>
                          </p:cTn>
                        </p:par>
                      </p:childTnLst>
                    </p:cTn>
                  </p:par>
                  <p:par>
                    <p:cTn id="109" fill="hold">
                      <p:stCondLst>
                        <p:cond delay="indefinite"/>
                      </p:stCondLst>
                      <p:childTnLst>
                        <p:par>
                          <p:cTn id="110" fill="hold">
                            <p:stCondLst>
                              <p:cond delay="0"/>
                            </p:stCondLst>
                            <p:childTnLst>
                              <p:par>
                                <p:cTn id="111" presetID="1" presetClass="mediacall" presetSubtype="0" fill="hold" nodeType="clickEffect">
                                  <p:stCondLst>
                                    <p:cond delay="0"/>
                                  </p:stCondLst>
                                  <p:childTnLst>
                                    <p:cmd type="call" cmd="playFrom(0.0)">
                                      <p:cBhvr>
                                        <p:cTn id="112" dur="13046" fill="hold"/>
                                        <p:tgtEl>
                                          <p:spTgt spid="17"/>
                                        </p:tgtEl>
                                      </p:cBhvr>
                                    </p:cmd>
                                  </p:childTnLst>
                                </p:cTn>
                              </p:par>
                            </p:childTnLst>
                          </p:cTn>
                        </p:par>
                      </p:childTnLst>
                    </p:cTn>
                  </p:par>
                  <p:par>
                    <p:cTn id="113" fill="hold">
                      <p:stCondLst>
                        <p:cond delay="indefinite"/>
                      </p:stCondLst>
                      <p:childTnLst>
                        <p:par>
                          <p:cTn id="114" fill="hold">
                            <p:stCondLst>
                              <p:cond delay="0"/>
                            </p:stCondLst>
                            <p:childTnLst>
                              <p:par>
                                <p:cTn id="115" presetID="26" presetClass="entr" presetSubtype="0" fill="hold" grpId="0" nodeType="clickEffect">
                                  <p:stCondLst>
                                    <p:cond delay="0"/>
                                  </p:stCondLst>
                                  <p:childTnLst>
                                    <p:set>
                                      <p:cBhvr>
                                        <p:cTn id="116" dur="1" fill="hold">
                                          <p:stCondLst>
                                            <p:cond delay="0"/>
                                          </p:stCondLst>
                                        </p:cTn>
                                        <p:tgtEl>
                                          <p:spTgt spid="18"/>
                                        </p:tgtEl>
                                        <p:attrNameLst>
                                          <p:attrName>style.visibility</p:attrName>
                                        </p:attrNameLst>
                                      </p:cBhvr>
                                      <p:to>
                                        <p:strVal val="visible"/>
                                      </p:to>
                                    </p:set>
                                    <p:animEffect transition="in" filter="wipe(down)">
                                      <p:cBhvr>
                                        <p:cTn id="117" dur="580">
                                          <p:stCondLst>
                                            <p:cond delay="0"/>
                                          </p:stCondLst>
                                        </p:cTn>
                                        <p:tgtEl>
                                          <p:spTgt spid="18"/>
                                        </p:tgtEl>
                                      </p:cBhvr>
                                    </p:animEffect>
                                    <p:anim calcmode="lin" valueType="num">
                                      <p:cBhvr>
                                        <p:cTn id="118"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119"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120"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121"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122"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123" dur="26">
                                          <p:stCondLst>
                                            <p:cond delay="650"/>
                                          </p:stCondLst>
                                        </p:cTn>
                                        <p:tgtEl>
                                          <p:spTgt spid="18"/>
                                        </p:tgtEl>
                                      </p:cBhvr>
                                      <p:to x="100000" y="60000"/>
                                    </p:animScale>
                                    <p:animScale>
                                      <p:cBhvr>
                                        <p:cTn id="124" dur="166" decel="50000">
                                          <p:stCondLst>
                                            <p:cond delay="676"/>
                                          </p:stCondLst>
                                        </p:cTn>
                                        <p:tgtEl>
                                          <p:spTgt spid="18"/>
                                        </p:tgtEl>
                                      </p:cBhvr>
                                      <p:to x="100000" y="100000"/>
                                    </p:animScale>
                                    <p:animScale>
                                      <p:cBhvr>
                                        <p:cTn id="125" dur="26">
                                          <p:stCondLst>
                                            <p:cond delay="1312"/>
                                          </p:stCondLst>
                                        </p:cTn>
                                        <p:tgtEl>
                                          <p:spTgt spid="18"/>
                                        </p:tgtEl>
                                      </p:cBhvr>
                                      <p:to x="100000" y="80000"/>
                                    </p:animScale>
                                    <p:animScale>
                                      <p:cBhvr>
                                        <p:cTn id="126" dur="166" decel="50000">
                                          <p:stCondLst>
                                            <p:cond delay="1338"/>
                                          </p:stCondLst>
                                        </p:cTn>
                                        <p:tgtEl>
                                          <p:spTgt spid="18"/>
                                        </p:tgtEl>
                                      </p:cBhvr>
                                      <p:to x="100000" y="100000"/>
                                    </p:animScale>
                                    <p:animScale>
                                      <p:cBhvr>
                                        <p:cTn id="127" dur="26">
                                          <p:stCondLst>
                                            <p:cond delay="1642"/>
                                          </p:stCondLst>
                                        </p:cTn>
                                        <p:tgtEl>
                                          <p:spTgt spid="18"/>
                                        </p:tgtEl>
                                      </p:cBhvr>
                                      <p:to x="100000" y="90000"/>
                                    </p:animScale>
                                    <p:animScale>
                                      <p:cBhvr>
                                        <p:cTn id="128" dur="166" decel="50000">
                                          <p:stCondLst>
                                            <p:cond delay="1668"/>
                                          </p:stCondLst>
                                        </p:cTn>
                                        <p:tgtEl>
                                          <p:spTgt spid="18"/>
                                        </p:tgtEl>
                                      </p:cBhvr>
                                      <p:to x="100000" y="100000"/>
                                    </p:animScale>
                                    <p:animScale>
                                      <p:cBhvr>
                                        <p:cTn id="129" dur="26">
                                          <p:stCondLst>
                                            <p:cond delay="1808"/>
                                          </p:stCondLst>
                                        </p:cTn>
                                        <p:tgtEl>
                                          <p:spTgt spid="18"/>
                                        </p:tgtEl>
                                      </p:cBhvr>
                                      <p:to x="100000" y="95000"/>
                                    </p:animScale>
                                    <p:animScale>
                                      <p:cBhvr>
                                        <p:cTn id="130" dur="166" decel="50000">
                                          <p:stCondLst>
                                            <p:cond delay="1834"/>
                                          </p:stCondLst>
                                        </p:cTn>
                                        <p:tgtEl>
                                          <p:spTgt spid="18"/>
                                        </p:tgtEl>
                                      </p:cBhvr>
                                      <p:to x="100000" y="100000"/>
                                    </p:animScale>
                                  </p:childTnLst>
                                </p:cTn>
                              </p:par>
                            </p:childTnLst>
                          </p:cTn>
                        </p:par>
                      </p:childTnLst>
                    </p:cTn>
                  </p:par>
                  <p:par>
                    <p:cTn id="131" fill="hold">
                      <p:stCondLst>
                        <p:cond delay="indefinite"/>
                      </p:stCondLst>
                      <p:childTnLst>
                        <p:par>
                          <p:cTn id="132" fill="hold">
                            <p:stCondLst>
                              <p:cond delay="0"/>
                            </p:stCondLst>
                            <p:childTnLst>
                              <p:par>
                                <p:cTn id="133" presetID="1" presetClass="mediacall" presetSubtype="0" fill="hold" nodeType="clickEffect">
                                  <p:stCondLst>
                                    <p:cond delay="0"/>
                                  </p:stCondLst>
                                  <p:childTnLst>
                                    <p:cmd type="call" cmd="playFrom(0.0)">
                                      <p:cBhvr>
                                        <p:cTn id="134" dur="13571" fill="hold"/>
                                        <p:tgtEl>
                                          <p:spTgt spid="19"/>
                                        </p:tgtEl>
                                      </p:cBhvr>
                                    </p:cmd>
                                  </p:childTnLst>
                                </p:cTn>
                              </p:par>
                            </p:childTnLst>
                          </p:cTn>
                        </p:par>
                      </p:childTnLst>
                    </p:cTn>
                  </p:par>
                  <p:par>
                    <p:cTn id="135" fill="hold">
                      <p:stCondLst>
                        <p:cond delay="indefinite"/>
                      </p:stCondLst>
                      <p:childTnLst>
                        <p:par>
                          <p:cTn id="136" fill="hold">
                            <p:stCondLst>
                              <p:cond delay="0"/>
                            </p:stCondLst>
                            <p:childTnLst>
                              <p:par>
                                <p:cTn id="137" presetID="1" presetClass="mediacall" presetSubtype="0" fill="hold" nodeType="clickEffect">
                                  <p:stCondLst>
                                    <p:cond delay="0"/>
                                  </p:stCondLst>
                                  <p:childTnLst>
                                    <p:cmd type="call" cmd="playFrom(0.0)">
                                      <p:cBhvr>
                                        <p:cTn id="138" dur="11756" fill="hold"/>
                                        <p:tgtEl>
                                          <p:spTgt spid="20"/>
                                        </p:tgtEl>
                                      </p:cBhvr>
                                    </p:cmd>
                                  </p:childTnLst>
                                </p:cTn>
                              </p:par>
                            </p:childTnLst>
                          </p:cTn>
                        </p:par>
                      </p:childTnLst>
                    </p:cTn>
                  </p:par>
                  <p:par>
                    <p:cTn id="139" fill="hold">
                      <p:stCondLst>
                        <p:cond delay="indefinite"/>
                      </p:stCondLst>
                      <p:childTnLst>
                        <p:par>
                          <p:cTn id="140" fill="hold">
                            <p:stCondLst>
                              <p:cond delay="0"/>
                            </p:stCondLst>
                            <p:childTnLst>
                              <p:par>
                                <p:cTn id="141" presetID="1" presetClass="mediacall" presetSubtype="0" fill="hold" nodeType="clickEffect">
                                  <p:stCondLst>
                                    <p:cond delay="0"/>
                                  </p:stCondLst>
                                  <p:childTnLst>
                                    <p:cmd type="call" cmd="playFrom(0.0)">
                                      <p:cBhvr>
                                        <p:cTn id="142" dur="11300"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3" fill="hold" display="0">
                  <p:stCondLst>
                    <p:cond delay="indefinite"/>
                  </p:stCondLst>
                  <p:endCondLst>
                    <p:cond evt="onStopAudio" delay="0">
                      <p:tgtEl>
                        <p:sldTgt/>
                      </p:tgtEl>
                    </p:cond>
                  </p:endCondLst>
                </p:cTn>
                <p:tgtEl>
                  <p:spTgt spid="16"/>
                </p:tgtEl>
              </p:cMediaNode>
            </p:audio>
            <p:audio>
              <p:cMediaNode vol="80000">
                <p:cTn id="144" fill="hold" display="0">
                  <p:stCondLst>
                    <p:cond delay="indefinite"/>
                  </p:stCondLst>
                  <p:endCondLst>
                    <p:cond evt="onStopAudio" delay="0">
                      <p:tgtEl>
                        <p:sldTgt/>
                      </p:tgtEl>
                    </p:cond>
                  </p:endCondLst>
                </p:cTn>
                <p:tgtEl>
                  <p:spTgt spid="17"/>
                </p:tgtEl>
              </p:cMediaNode>
            </p:audio>
            <p:audio>
              <p:cMediaNode vol="80000">
                <p:cTn id="145" fill="hold" display="0">
                  <p:stCondLst>
                    <p:cond delay="indefinite"/>
                  </p:stCondLst>
                  <p:endCondLst>
                    <p:cond evt="onStopAudio" delay="0">
                      <p:tgtEl>
                        <p:sldTgt/>
                      </p:tgtEl>
                    </p:cond>
                  </p:endCondLst>
                </p:cTn>
                <p:tgtEl>
                  <p:spTgt spid="19"/>
                </p:tgtEl>
              </p:cMediaNode>
            </p:audio>
            <p:audio>
              <p:cMediaNode vol="80000">
                <p:cTn id="146" fill="hold" display="0">
                  <p:stCondLst>
                    <p:cond delay="indefinite"/>
                  </p:stCondLst>
                  <p:endCondLst>
                    <p:cond evt="onStopAudio" delay="0">
                      <p:tgtEl>
                        <p:sldTgt/>
                      </p:tgtEl>
                    </p:cond>
                  </p:endCondLst>
                </p:cTn>
                <p:tgtEl>
                  <p:spTgt spid="20"/>
                </p:tgtEl>
              </p:cMediaNode>
            </p:audio>
            <p:audio>
              <p:cMediaNode vol="80000">
                <p:cTn id="147" fill="hold" display="0">
                  <p:stCondLst>
                    <p:cond delay="indefinite"/>
                  </p:stCondLst>
                  <p:endCondLst>
                    <p:cond evt="onStopAudio" delay="0">
                      <p:tgtEl>
                        <p:sldTgt/>
                      </p:tgtEl>
                    </p:cond>
                  </p:endCondLst>
                </p:cTn>
                <p:tgtEl>
                  <p:spTgt spid="21"/>
                </p:tgtEl>
              </p:cMediaNode>
            </p:audio>
          </p:childTnLst>
        </p:cTn>
      </p:par>
    </p:tnLst>
    <p:bldLst>
      <p:bldP spid="4" grpId="0" animBg="1"/>
      <p:bldP spid="6" grpId="0" animBg="1"/>
      <p:bldP spid="8" grpId="0" animBg="1"/>
      <p:bldP spid="10" grpId="0" animBg="1"/>
      <p:bldP spid="12" grpId="0" animBg="1"/>
      <p:bldP spid="2" grpId="0" animBg="1"/>
      <p:bldP spid="3" grpId="0" animBg="1"/>
      <p:bldP spid="14" grpId="0" animBg="1"/>
      <p:bldP spid="15" grpId="0" animBg="1"/>
      <p:bldP spid="1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3A7E43-6553-AFA7-7CA2-690EB865758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A4FB69-14B5-1D38-0AC2-C6F677A7AD50}"/>
              </a:ext>
            </a:extLst>
          </p:cNvPr>
          <p:cNvSpPr/>
          <p:nvPr/>
        </p:nvSpPr>
        <p:spPr>
          <a:xfrm>
            <a:off x="455413" y="2494694"/>
            <a:ext cx="4098234"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latin typeface="Cavolini" panose="03000502040302020204" pitchFamily="66" charset="0"/>
                <a:cs typeface="Cavolini" panose="03000502040302020204" pitchFamily="66" charset="0"/>
              </a:rPr>
              <a:t>Hoffwn</a:t>
            </a:r>
            <a:r>
              <a:rPr lang="en-GB" sz="2800" dirty="0">
                <a:latin typeface="Cavolini" panose="03000502040302020204" pitchFamily="66" charset="0"/>
                <a:cs typeface="Cavolini" panose="03000502040302020204" pitchFamily="66" charset="0"/>
              </a:rPr>
              <a:t> i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9" name="Rectangle 8">
            <a:extLst>
              <a:ext uri="{FF2B5EF4-FFF2-40B4-BE49-F238E27FC236}">
                <a16:creationId xmlns:a16="http://schemas.microsoft.com/office/drawing/2014/main" id="{5223F8A0-52C5-3488-980E-FD67BE0986B1}"/>
              </a:ext>
            </a:extLst>
          </p:cNvPr>
          <p:cNvSpPr/>
          <p:nvPr/>
        </p:nvSpPr>
        <p:spPr>
          <a:xfrm>
            <a:off x="4629140" y="2565112"/>
            <a:ext cx="912348" cy="673848"/>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0F90F098-8321-DF21-BB5A-0241C5A8789F}"/>
              </a:ext>
            </a:extLst>
          </p:cNvPr>
          <p:cNvSpPr/>
          <p:nvPr/>
        </p:nvSpPr>
        <p:spPr>
          <a:xfrm>
            <a:off x="455413" y="3684516"/>
            <a:ext cx="4098234"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Hoffet </a:t>
            </a:r>
            <a:r>
              <a:rPr lang="en-GB" sz="2800" dirty="0" err="1">
                <a:latin typeface="Cavolini" panose="03000502040302020204" pitchFamily="66" charset="0"/>
                <a:cs typeface="Cavolini" panose="03000502040302020204" pitchFamily="66" charset="0"/>
              </a:rPr>
              <a:t>ti</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12" name="Rectangle 11">
            <a:extLst>
              <a:ext uri="{FF2B5EF4-FFF2-40B4-BE49-F238E27FC236}">
                <a16:creationId xmlns:a16="http://schemas.microsoft.com/office/drawing/2014/main" id="{E10F7DE9-DB20-7E5F-B270-DA4EE11AE0DE}"/>
              </a:ext>
            </a:extLst>
          </p:cNvPr>
          <p:cNvSpPr/>
          <p:nvPr/>
        </p:nvSpPr>
        <p:spPr>
          <a:xfrm>
            <a:off x="453575" y="4872505"/>
            <a:ext cx="4098234"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latin typeface="Cavolini" panose="03000502040302020204" pitchFamily="66" charset="0"/>
                <a:cs typeface="Cavolini" panose="03000502040302020204" pitchFamily="66" charset="0"/>
              </a:rPr>
              <a:t>Hoffai</a:t>
            </a:r>
            <a:r>
              <a:rPr lang="en-GB" sz="2800" dirty="0">
                <a:latin typeface="Cavolini" panose="03000502040302020204" pitchFamily="66" charset="0"/>
                <a:cs typeface="Cavolini" panose="03000502040302020204" pitchFamily="66" charset="0"/>
              </a:rPr>
              <a:t> hi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 </a:t>
            </a:r>
            <a:endParaRPr lang="en-GB" sz="2800" dirty="0">
              <a:solidFill>
                <a:schemeClr val="tx1"/>
              </a:solidFill>
              <a:latin typeface="Cavolini" panose="03000502040302020204" pitchFamily="66" charset="0"/>
              <a:cs typeface="Cavolini" panose="03000502040302020204" pitchFamily="66" charset="0"/>
            </a:endParaRPr>
          </a:p>
        </p:txBody>
      </p:sp>
      <p:sp>
        <p:nvSpPr>
          <p:cNvPr id="2" name="Rectangle 1">
            <a:extLst>
              <a:ext uri="{FF2B5EF4-FFF2-40B4-BE49-F238E27FC236}">
                <a16:creationId xmlns:a16="http://schemas.microsoft.com/office/drawing/2014/main" id="{77F3DFF2-97F6-93B8-1B14-B6D27E28EB7B}"/>
              </a:ext>
            </a:extLst>
          </p:cNvPr>
          <p:cNvSpPr/>
          <p:nvPr/>
        </p:nvSpPr>
        <p:spPr>
          <a:xfrm>
            <a:off x="203598" y="395838"/>
            <a:ext cx="3690650" cy="1750583"/>
          </a:xfrm>
          <a:custGeom>
            <a:avLst/>
            <a:gdLst>
              <a:gd name="connsiteX0" fmla="*/ 0 w 3690650"/>
              <a:gd name="connsiteY0" fmla="*/ 0 h 1750583"/>
              <a:gd name="connsiteX1" fmla="*/ 490329 w 3690650"/>
              <a:gd name="connsiteY1" fmla="*/ 0 h 1750583"/>
              <a:gd name="connsiteX2" fmla="*/ 943752 w 3690650"/>
              <a:gd name="connsiteY2" fmla="*/ 0 h 1750583"/>
              <a:gd name="connsiteX3" fmla="*/ 1507894 w 3690650"/>
              <a:gd name="connsiteY3" fmla="*/ 0 h 1750583"/>
              <a:gd name="connsiteX4" fmla="*/ 2035130 w 3690650"/>
              <a:gd name="connsiteY4" fmla="*/ 0 h 1750583"/>
              <a:gd name="connsiteX5" fmla="*/ 2562366 w 3690650"/>
              <a:gd name="connsiteY5" fmla="*/ 0 h 1750583"/>
              <a:gd name="connsiteX6" fmla="*/ 3163414 w 3690650"/>
              <a:gd name="connsiteY6" fmla="*/ 0 h 1750583"/>
              <a:gd name="connsiteX7" fmla="*/ 3690650 w 3690650"/>
              <a:gd name="connsiteY7" fmla="*/ 0 h 1750583"/>
              <a:gd name="connsiteX8" fmla="*/ 3690650 w 3690650"/>
              <a:gd name="connsiteY8" fmla="*/ 531010 h 1750583"/>
              <a:gd name="connsiteX9" fmla="*/ 3690650 w 3690650"/>
              <a:gd name="connsiteY9" fmla="*/ 1132044 h 1750583"/>
              <a:gd name="connsiteX10" fmla="*/ 3690650 w 3690650"/>
              <a:gd name="connsiteY10" fmla="*/ 1750583 h 1750583"/>
              <a:gd name="connsiteX11" fmla="*/ 3126508 w 3690650"/>
              <a:gd name="connsiteY11" fmla="*/ 1750583 h 1750583"/>
              <a:gd name="connsiteX12" fmla="*/ 2562366 w 3690650"/>
              <a:gd name="connsiteY12" fmla="*/ 1750583 h 1750583"/>
              <a:gd name="connsiteX13" fmla="*/ 1961317 w 3690650"/>
              <a:gd name="connsiteY13" fmla="*/ 1750583 h 1750583"/>
              <a:gd name="connsiteX14" fmla="*/ 1470988 w 3690650"/>
              <a:gd name="connsiteY14" fmla="*/ 1750583 h 1750583"/>
              <a:gd name="connsiteX15" fmla="*/ 869939 w 3690650"/>
              <a:gd name="connsiteY15" fmla="*/ 1750583 h 1750583"/>
              <a:gd name="connsiteX16" fmla="*/ 0 w 3690650"/>
              <a:gd name="connsiteY16" fmla="*/ 1750583 h 1750583"/>
              <a:gd name="connsiteX17" fmla="*/ 0 w 3690650"/>
              <a:gd name="connsiteY17" fmla="*/ 1219573 h 1750583"/>
              <a:gd name="connsiteX18" fmla="*/ 0 w 3690650"/>
              <a:gd name="connsiteY18" fmla="*/ 618539 h 1750583"/>
              <a:gd name="connsiteX19" fmla="*/ 0 w 3690650"/>
              <a:gd name="connsiteY19" fmla="*/ 0 h 1750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90650" h="1750583" fill="none" extrusionOk="0">
                <a:moveTo>
                  <a:pt x="0" y="0"/>
                </a:moveTo>
                <a:cubicBezTo>
                  <a:pt x="234674" y="-14406"/>
                  <a:pt x="296477" y="35470"/>
                  <a:pt x="490329" y="0"/>
                </a:cubicBezTo>
                <a:cubicBezTo>
                  <a:pt x="684181" y="-35470"/>
                  <a:pt x="849985" y="37140"/>
                  <a:pt x="943752" y="0"/>
                </a:cubicBezTo>
                <a:cubicBezTo>
                  <a:pt x="1037519" y="-37140"/>
                  <a:pt x="1319901" y="21016"/>
                  <a:pt x="1507894" y="0"/>
                </a:cubicBezTo>
                <a:cubicBezTo>
                  <a:pt x="1695887" y="-21016"/>
                  <a:pt x="1771975" y="3571"/>
                  <a:pt x="2035130" y="0"/>
                </a:cubicBezTo>
                <a:cubicBezTo>
                  <a:pt x="2298285" y="-3571"/>
                  <a:pt x="2434463" y="33719"/>
                  <a:pt x="2562366" y="0"/>
                </a:cubicBezTo>
                <a:cubicBezTo>
                  <a:pt x="2690269" y="-33719"/>
                  <a:pt x="2962166" y="40225"/>
                  <a:pt x="3163414" y="0"/>
                </a:cubicBezTo>
                <a:cubicBezTo>
                  <a:pt x="3364662" y="-40225"/>
                  <a:pt x="3583477" y="54718"/>
                  <a:pt x="3690650" y="0"/>
                </a:cubicBezTo>
                <a:cubicBezTo>
                  <a:pt x="3724149" y="234683"/>
                  <a:pt x="3673822" y="378559"/>
                  <a:pt x="3690650" y="531010"/>
                </a:cubicBezTo>
                <a:cubicBezTo>
                  <a:pt x="3707478" y="683461"/>
                  <a:pt x="3682279" y="946479"/>
                  <a:pt x="3690650" y="1132044"/>
                </a:cubicBezTo>
                <a:cubicBezTo>
                  <a:pt x="3699021" y="1317609"/>
                  <a:pt x="3649801" y="1484386"/>
                  <a:pt x="3690650" y="1750583"/>
                </a:cubicBezTo>
                <a:cubicBezTo>
                  <a:pt x="3458249" y="1776188"/>
                  <a:pt x="3348815" y="1741222"/>
                  <a:pt x="3126508" y="1750583"/>
                </a:cubicBezTo>
                <a:cubicBezTo>
                  <a:pt x="2904201" y="1759944"/>
                  <a:pt x="2711105" y="1710557"/>
                  <a:pt x="2562366" y="1750583"/>
                </a:cubicBezTo>
                <a:cubicBezTo>
                  <a:pt x="2413627" y="1790609"/>
                  <a:pt x="2128731" y="1746580"/>
                  <a:pt x="1961317" y="1750583"/>
                </a:cubicBezTo>
                <a:cubicBezTo>
                  <a:pt x="1793903" y="1754586"/>
                  <a:pt x="1682880" y="1747538"/>
                  <a:pt x="1470988" y="1750583"/>
                </a:cubicBezTo>
                <a:cubicBezTo>
                  <a:pt x="1259096" y="1753628"/>
                  <a:pt x="1039550" y="1691356"/>
                  <a:pt x="869939" y="1750583"/>
                </a:cubicBezTo>
                <a:cubicBezTo>
                  <a:pt x="700328" y="1809810"/>
                  <a:pt x="379365" y="1741381"/>
                  <a:pt x="0" y="1750583"/>
                </a:cubicBezTo>
                <a:cubicBezTo>
                  <a:pt x="-51532" y="1579042"/>
                  <a:pt x="58923" y="1426588"/>
                  <a:pt x="0" y="1219573"/>
                </a:cubicBezTo>
                <a:cubicBezTo>
                  <a:pt x="-58923" y="1012558"/>
                  <a:pt x="39093" y="781077"/>
                  <a:pt x="0" y="618539"/>
                </a:cubicBezTo>
                <a:cubicBezTo>
                  <a:pt x="-39093" y="456001"/>
                  <a:pt x="28436" y="198538"/>
                  <a:pt x="0" y="0"/>
                </a:cubicBezTo>
                <a:close/>
              </a:path>
              <a:path w="3690650" h="1750583" stroke="0" extrusionOk="0">
                <a:moveTo>
                  <a:pt x="0" y="0"/>
                </a:moveTo>
                <a:cubicBezTo>
                  <a:pt x="147055" y="-2303"/>
                  <a:pt x="347377" y="32915"/>
                  <a:pt x="490329" y="0"/>
                </a:cubicBezTo>
                <a:cubicBezTo>
                  <a:pt x="633281" y="-32915"/>
                  <a:pt x="819313" y="16256"/>
                  <a:pt x="906845" y="0"/>
                </a:cubicBezTo>
                <a:cubicBezTo>
                  <a:pt x="994377" y="-16256"/>
                  <a:pt x="1222792" y="67375"/>
                  <a:pt x="1507894" y="0"/>
                </a:cubicBezTo>
                <a:cubicBezTo>
                  <a:pt x="1792996" y="-67375"/>
                  <a:pt x="1890087" y="39867"/>
                  <a:pt x="1998223" y="0"/>
                </a:cubicBezTo>
                <a:cubicBezTo>
                  <a:pt x="2106359" y="-39867"/>
                  <a:pt x="2305608" y="22569"/>
                  <a:pt x="2488553" y="0"/>
                </a:cubicBezTo>
                <a:cubicBezTo>
                  <a:pt x="2671498" y="-22569"/>
                  <a:pt x="2858106" y="42718"/>
                  <a:pt x="3089601" y="0"/>
                </a:cubicBezTo>
                <a:cubicBezTo>
                  <a:pt x="3321096" y="-42718"/>
                  <a:pt x="3510222" y="22814"/>
                  <a:pt x="3690650" y="0"/>
                </a:cubicBezTo>
                <a:cubicBezTo>
                  <a:pt x="3747433" y="214597"/>
                  <a:pt x="3629109" y="424049"/>
                  <a:pt x="3690650" y="618539"/>
                </a:cubicBezTo>
                <a:cubicBezTo>
                  <a:pt x="3752191" y="813029"/>
                  <a:pt x="3652707" y="903638"/>
                  <a:pt x="3690650" y="1167055"/>
                </a:cubicBezTo>
                <a:cubicBezTo>
                  <a:pt x="3728593" y="1430472"/>
                  <a:pt x="3639645" y="1491411"/>
                  <a:pt x="3690650" y="1750583"/>
                </a:cubicBezTo>
                <a:cubicBezTo>
                  <a:pt x="3545399" y="1786199"/>
                  <a:pt x="3312201" y="1705550"/>
                  <a:pt x="3163414" y="1750583"/>
                </a:cubicBezTo>
                <a:cubicBezTo>
                  <a:pt x="3014627" y="1795616"/>
                  <a:pt x="2832805" y="1731463"/>
                  <a:pt x="2673085" y="1750583"/>
                </a:cubicBezTo>
                <a:cubicBezTo>
                  <a:pt x="2513365" y="1769703"/>
                  <a:pt x="2236243" y="1725310"/>
                  <a:pt x="2072036" y="1750583"/>
                </a:cubicBezTo>
                <a:cubicBezTo>
                  <a:pt x="1907829" y="1775856"/>
                  <a:pt x="1743253" y="1713321"/>
                  <a:pt x="1470988" y="1750583"/>
                </a:cubicBezTo>
                <a:cubicBezTo>
                  <a:pt x="1198723" y="1787845"/>
                  <a:pt x="1135608" y="1737276"/>
                  <a:pt x="1017565" y="1750583"/>
                </a:cubicBezTo>
                <a:cubicBezTo>
                  <a:pt x="899522" y="1763890"/>
                  <a:pt x="611858" y="1746632"/>
                  <a:pt x="490329" y="1750583"/>
                </a:cubicBezTo>
                <a:cubicBezTo>
                  <a:pt x="368800" y="1754534"/>
                  <a:pt x="158383" y="1702970"/>
                  <a:pt x="0" y="1750583"/>
                </a:cubicBezTo>
                <a:cubicBezTo>
                  <a:pt x="-18636" y="1598903"/>
                  <a:pt x="53374" y="1385035"/>
                  <a:pt x="0" y="1167055"/>
                </a:cubicBezTo>
                <a:cubicBezTo>
                  <a:pt x="-53374" y="949075"/>
                  <a:pt x="72" y="887971"/>
                  <a:pt x="0" y="618539"/>
                </a:cubicBezTo>
                <a:cubicBezTo>
                  <a:pt x="-72" y="349107"/>
                  <a:pt x="14734" y="302812"/>
                  <a:pt x="0" y="0"/>
                </a:cubicBezTo>
                <a:close/>
              </a:path>
            </a:pathLst>
          </a:custGeom>
          <a:solidFill>
            <a:schemeClr val="accent2">
              <a:lumMod val="20000"/>
              <a:lumOff val="80000"/>
            </a:schemeClr>
          </a:solidFill>
          <a:ln w="63500">
            <a:solidFill>
              <a:srgbClr val="FFC0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err="1">
                <a:latin typeface="Cavolini" panose="03000502040302020204" pitchFamily="66" charset="0"/>
                <a:cs typeface="Cavolini" panose="03000502040302020204" pitchFamily="66" charset="0"/>
              </a:rPr>
              <a:t>Nawr</a:t>
            </a:r>
            <a:r>
              <a:rPr lang="en-GB" sz="2400" dirty="0">
                <a:latin typeface="Cavolini" panose="03000502040302020204" pitchFamily="66" charset="0"/>
                <a:cs typeface="Cavolini" panose="03000502040302020204" pitchFamily="66" charset="0"/>
              </a:rPr>
              <a:t> – </a:t>
            </a:r>
            <a:r>
              <a:rPr lang="en-GB" sz="2400" dirty="0" err="1">
                <a:latin typeface="Cavolini" panose="03000502040302020204" pitchFamily="66" charset="0"/>
                <a:cs typeface="Cavolini" panose="03000502040302020204" pitchFamily="66" charset="0"/>
              </a:rPr>
              <a:t>rydw</a:t>
            </a:r>
            <a:r>
              <a:rPr lang="en-GB" sz="2400" dirty="0">
                <a:latin typeface="Cavolini" panose="03000502040302020204" pitchFamily="66" charset="0"/>
                <a:cs typeface="Cavolini" panose="03000502040302020204" pitchFamily="66" charset="0"/>
              </a:rPr>
              <a:t> i </a:t>
            </a:r>
            <a:r>
              <a:rPr lang="en-GB" sz="2400" dirty="0" err="1">
                <a:latin typeface="Cavolini" panose="03000502040302020204" pitchFamily="66" charset="0"/>
                <a:cs typeface="Cavolini" panose="03000502040302020204" pitchFamily="66" charset="0"/>
              </a:rPr>
              <a:t>eisiau</a:t>
            </a:r>
            <a:r>
              <a:rPr lang="en-GB" sz="2400" dirty="0">
                <a:latin typeface="Cavolini" panose="03000502040302020204" pitchFamily="66" charset="0"/>
                <a:cs typeface="Cavolini" panose="03000502040302020204" pitchFamily="66" charset="0"/>
              </a:rPr>
              <a:t> i </a:t>
            </a:r>
            <a:r>
              <a:rPr lang="en-GB" sz="2400" dirty="0" err="1">
                <a:latin typeface="Cavolini" panose="03000502040302020204" pitchFamily="66" charset="0"/>
                <a:cs typeface="Cavolini" panose="03000502040302020204" pitchFamily="66" charset="0"/>
              </a:rPr>
              <a:t>wiro</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os</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mae’r</a:t>
            </a:r>
            <a:r>
              <a:rPr lang="en-GB" sz="2400" dirty="0">
                <a:latin typeface="Cavolini" panose="03000502040302020204" pitchFamily="66" charset="0"/>
                <a:cs typeface="Cavolini" panose="03000502040302020204" pitchFamily="66" charset="0"/>
              </a:rPr>
              <a:t> plant yn deal </a:t>
            </a:r>
            <a:r>
              <a:rPr lang="en-GB" sz="2400" dirty="0" err="1">
                <a:latin typeface="Cavolini" panose="03000502040302020204" pitchFamily="66" charset="0"/>
                <a:cs typeface="Cavolini" panose="03000502040302020204" pitchFamily="66" charset="0"/>
              </a:rPr>
              <a:t>dechrau’r</a:t>
            </a:r>
            <a:r>
              <a:rPr lang="en-GB" sz="2400" dirty="0">
                <a:latin typeface="Cavolini" panose="03000502040302020204" pitchFamily="66" charset="0"/>
                <a:cs typeface="Cavolini" panose="03000502040302020204" pitchFamily="66" charset="0"/>
              </a:rPr>
              <a:t> </a:t>
            </a:r>
            <a:r>
              <a:rPr lang="en-GB" sz="2400" dirty="0" err="1">
                <a:latin typeface="Cavolini" panose="03000502040302020204" pitchFamily="66" charset="0"/>
                <a:cs typeface="Cavolini" panose="03000502040302020204" pitchFamily="66" charset="0"/>
              </a:rPr>
              <a:t>patrwm</a:t>
            </a:r>
            <a:endParaRPr lang="en-GB" sz="2400" dirty="0">
              <a:solidFill>
                <a:schemeClr val="tx1"/>
              </a:solidFill>
            </a:endParaRPr>
          </a:p>
        </p:txBody>
      </p:sp>
      <p:sp>
        <p:nvSpPr>
          <p:cNvPr id="3" name="Content Placeholder 2">
            <a:extLst>
              <a:ext uri="{FF2B5EF4-FFF2-40B4-BE49-F238E27FC236}">
                <a16:creationId xmlns:a16="http://schemas.microsoft.com/office/drawing/2014/main" id="{9EA97251-8BA8-321E-2C7B-5F45BABA446F}"/>
              </a:ext>
            </a:extLst>
          </p:cNvPr>
          <p:cNvSpPr txBox="1">
            <a:spLocks/>
          </p:cNvSpPr>
          <p:nvPr/>
        </p:nvSpPr>
        <p:spPr>
          <a:xfrm>
            <a:off x="4108715" y="219020"/>
            <a:ext cx="7725449" cy="2104221"/>
          </a:xfrm>
          <a:prstGeom prst="rect">
            <a:avLst/>
          </a:prstGeom>
          <a:solidFill>
            <a:schemeClr val="accent5">
              <a:lumMod val="20000"/>
              <a:lumOff val="80000"/>
            </a:schemeClr>
          </a:solidFill>
          <a:ln w="76200">
            <a:solidFill>
              <a:schemeClr val="accent5">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Font typeface="Arial" panose="020B0604020202020204" pitchFamily="34" charset="0"/>
              <a:buNone/>
            </a:pPr>
            <a:r>
              <a:rPr lang="cy-GB" sz="1900" b="1" u="sng" kern="100" dirty="0">
                <a:latin typeface="Cavolini" panose="03000502040302020204" pitchFamily="66" charset="0"/>
                <a:ea typeface="Aptos" panose="020B0004020202020204" pitchFamily="34" charset="0"/>
                <a:cs typeface="Cavolini" panose="03000502040302020204" pitchFamily="66" charset="0"/>
              </a:rPr>
              <a:t>Cyfarwyddiadau i gynorthwyydd addysgu.</a:t>
            </a:r>
          </a:p>
          <a:p>
            <a:pPr>
              <a:lnSpc>
                <a:spcPct val="115000"/>
              </a:lnSpc>
              <a:spcAft>
                <a:spcPts val="800"/>
              </a:spcAft>
            </a:pPr>
            <a:r>
              <a:rPr lang="en-GB" sz="1800" kern="100" dirty="0">
                <a:solidFill>
                  <a:srgbClr val="000000"/>
                </a:solidFill>
                <a:latin typeface="Cavolini" panose="03000502040302020204" pitchFamily="66" charset="0"/>
              </a:rPr>
              <a:t>Dim </a:t>
            </a:r>
            <a:r>
              <a:rPr lang="en-GB" sz="1800" kern="100" dirty="0" err="1">
                <a:solidFill>
                  <a:srgbClr val="000000"/>
                </a:solidFill>
                <a:latin typeface="Cavolini" panose="03000502040302020204" pitchFamily="66" charset="0"/>
              </a:rPr>
              <a:t>ond</a:t>
            </a:r>
            <a:r>
              <a:rPr lang="en-GB" sz="1800" kern="100" dirty="0">
                <a:solidFill>
                  <a:srgbClr val="000000"/>
                </a:solidFill>
                <a:latin typeface="Cavolini" panose="03000502040302020204" pitchFamily="66" charset="0"/>
              </a:rPr>
              <a:t> y </a:t>
            </a:r>
            <a:r>
              <a:rPr lang="en-GB" sz="1800" kern="100" dirty="0" err="1">
                <a:solidFill>
                  <a:srgbClr val="000000"/>
                </a:solidFill>
                <a:latin typeface="Cavolini" panose="03000502040302020204" pitchFamily="66" charset="0"/>
              </a:rPr>
              <a:t>dechrau’r</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brawddegau</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sy’n</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wahanol</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Allwch</a:t>
            </a:r>
            <a:r>
              <a:rPr lang="en-GB" sz="1800" kern="100" dirty="0">
                <a:solidFill>
                  <a:srgbClr val="000000"/>
                </a:solidFill>
                <a:latin typeface="Cavolini" panose="03000502040302020204" pitchFamily="66" charset="0"/>
              </a:rPr>
              <a:t> chi </a:t>
            </a:r>
            <a:r>
              <a:rPr lang="en-GB" sz="1800" kern="100" dirty="0" err="1">
                <a:solidFill>
                  <a:srgbClr val="000000"/>
                </a:solidFill>
                <a:latin typeface="Cavolini" panose="03000502040302020204" pitchFamily="66" charset="0"/>
              </a:rPr>
              <a:t>wirio’r</a:t>
            </a:r>
            <a:r>
              <a:rPr lang="en-GB" sz="1800" kern="100" dirty="0">
                <a:solidFill>
                  <a:srgbClr val="000000"/>
                </a:solidFill>
                <a:latin typeface="Cavolini" panose="03000502040302020204" pitchFamily="66" charset="0"/>
              </a:rPr>
              <a:t> plant yn </a:t>
            </a:r>
            <a:r>
              <a:rPr lang="en-GB" sz="1800" kern="100" dirty="0" err="1">
                <a:solidFill>
                  <a:srgbClr val="000000"/>
                </a:solidFill>
                <a:latin typeface="Cavolini" panose="03000502040302020204" pitchFamily="66" charset="0"/>
              </a:rPr>
              <a:t>deall</a:t>
            </a:r>
            <a:r>
              <a:rPr lang="en-GB" sz="1800" kern="100" dirty="0">
                <a:solidFill>
                  <a:srgbClr val="000000"/>
                </a:solidFill>
                <a:latin typeface="Cavolini" panose="03000502040302020204" pitchFamily="66" charset="0"/>
              </a:rPr>
              <a:t> y </a:t>
            </a:r>
            <a:r>
              <a:rPr lang="en-GB" sz="1800" kern="100" dirty="0" err="1">
                <a:solidFill>
                  <a:srgbClr val="000000"/>
                </a:solidFill>
                <a:latin typeface="Cavolini" panose="03000502040302020204" pitchFamily="66" charset="0"/>
              </a:rPr>
              <a:t>patrwm</a:t>
            </a:r>
            <a:r>
              <a:rPr lang="en-GB" sz="1800" kern="100" dirty="0">
                <a:solidFill>
                  <a:srgbClr val="000000"/>
                </a:solidFill>
                <a:latin typeface="Cavolini" panose="03000502040302020204" pitchFamily="66" charset="0"/>
              </a:rPr>
              <a:t> yn </a:t>
            </a:r>
            <a:r>
              <a:rPr lang="en-GB" sz="1800" kern="100" dirty="0" err="1">
                <a:solidFill>
                  <a:srgbClr val="000000"/>
                </a:solidFill>
                <a:latin typeface="Cavolini" panose="03000502040302020204" pitchFamily="66" charset="0"/>
              </a:rPr>
              <a:t>hyder</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Mae’n</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bwysig</a:t>
            </a:r>
            <a:r>
              <a:rPr lang="en-GB" sz="1800" kern="100" dirty="0">
                <a:solidFill>
                  <a:srgbClr val="000000"/>
                </a:solidFill>
                <a:latin typeface="Cavolini" panose="03000502040302020204" pitchFamily="66" charset="0"/>
              </a:rPr>
              <a:t> bod y plant yn </a:t>
            </a:r>
            <a:r>
              <a:rPr lang="en-GB" sz="1800" kern="100" dirty="0" err="1">
                <a:solidFill>
                  <a:srgbClr val="000000"/>
                </a:solidFill>
                <a:latin typeface="Cavolini" panose="03000502040302020204" pitchFamily="66" charset="0"/>
              </a:rPr>
              <a:t>gallu</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adnabod</a:t>
            </a:r>
            <a:r>
              <a:rPr lang="en-GB" sz="1800" kern="100" dirty="0">
                <a:solidFill>
                  <a:srgbClr val="000000"/>
                </a:solidFill>
                <a:latin typeface="Cavolini" panose="03000502040302020204" pitchFamily="66" charset="0"/>
              </a:rPr>
              <a:t> y </a:t>
            </a:r>
            <a:r>
              <a:rPr lang="en-GB" sz="1800" kern="100" dirty="0" err="1">
                <a:solidFill>
                  <a:srgbClr val="000000"/>
                </a:solidFill>
                <a:latin typeface="Cavolini" panose="03000502040302020204" pitchFamily="66" charset="0"/>
              </a:rPr>
              <a:t>patrwm</a:t>
            </a:r>
            <a:r>
              <a:rPr lang="en-GB" sz="1800" kern="100" dirty="0">
                <a:solidFill>
                  <a:srgbClr val="000000"/>
                </a:solidFill>
                <a:latin typeface="Cavolini" panose="03000502040302020204" pitchFamily="66" charset="0"/>
              </a:rPr>
              <a:t> yn </a:t>
            </a:r>
            <a:r>
              <a:rPr lang="en-GB" sz="1800" kern="100" dirty="0" err="1">
                <a:solidFill>
                  <a:srgbClr val="000000"/>
                </a:solidFill>
                <a:latin typeface="Cavolini" panose="03000502040302020204" pitchFamily="66" charset="0"/>
              </a:rPr>
              <a:t>gywir</a:t>
            </a:r>
            <a:r>
              <a:rPr lang="en-GB" sz="1800" kern="100" dirty="0">
                <a:solidFill>
                  <a:srgbClr val="000000"/>
                </a:solidFill>
                <a:latin typeface="Cavolini" panose="03000502040302020204" pitchFamily="66" charset="0"/>
              </a:rPr>
              <a:t>, felly, </a:t>
            </a:r>
            <a:r>
              <a:rPr lang="en-GB" sz="1800" kern="100" dirty="0" err="1">
                <a:solidFill>
                  <a:srgbClr val="000000"/>
                </a:solidFill>
                <a:latin typeface="Cavolini" panose="03000502040302020204" pitchFamily="66" charset="0"/>
              </a:rPr>
              <a:t>drilia'r</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patrwm</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eto</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os</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oes</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unrhyw</a:t>
            </a:r>
            <a:r>
              <a:rPr lang="en-GB" sz="1800" kern="100" dirty="0">
                <a:solidFill>
                  <a:srgbClr val="000000"/>
                </a:solidFill>
                <a:latin typeface="Cavolini" panose="03000502040302020204" pitchFamily="66" charset="0"/>
              </a:rPr>
              <a:t> </a:t>
            </a:r>
            <a:r>
              <a:rPr lang="en-GB" sz="1800" kern="100" dirty="0" err="1">
                <a:solidFill>
                  <a:srgbClr val="000000"/>
                </a:solidFill>
                <a:latin typeface="Cavolini" panose="03000502040302020204" pitchFamily="66" charset="0"/>
              </a:rPr>
              <a:t>gamgymeriadau</a:t>
            </a:r>
            <a:r>
              <a:rPr lang="en-GB" sz="1800" kern="100" dirty="0">
                <a:solidFill>
                  <a:srgbClr val="000000"/>
                </a:solidFill>
                <a:latin typeface="Cavolini" panose="03000502040302020204" pitchFamily="66" charset="0"/>
              </a:rPr>
              <a:t>. </a:t>
            </a:r>
            <a:endParaRPr lang="en-GB" dirty="0"/>
          </a:p>
        </p:txBody>
      </p:sp>
      <p:sp>
        <p:nvSpPr>
          <p:cNvPr id="14" name="Rectangle 13">
            <a:extLst>
              <a:ext uri="{FF2B5EF4-FFF2-40B4-BE49-F238E27FC236}">
                <a16:creationId xmlns:a16="http://schemas.microsoft.com/office/drawing/2014/main" id="{DCE8D42A-E26C-4B77-A6A1-A1EBE8CAEE21}"/>
              </a:ext>
            </a:extLst>
          </p:cNvPr>
          <p:cNvSpPr/>
          <p:nvPr/>
        </p:nvSpPr>
        <p:spPr>
          <a:xfrm>
            <a:off x="451737" y="5972358"/>
            <a:ext cx="4098234"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latin typeface="Cavolini" panose="03000502040302020204" pitchFamily="66" charset="0"/>
                <a:cs typeface="Cavolini" panose="03000502040302020204" pitchFamily="66" charset="0"/>
              </a:rPr>
              <a:t>Hoffai</a:t>
            </a:r>
            <a:r>
              <a:rPr lang="en-GB" sz="2800" dirty="0">
                <a:latin typeface="Cavolini" panose="03000502040302020204" pitchFamily="66" charset="0"/>
                <a:cs typeface="Cavolini" panose="03000502040302020204" pitchFamily="66" charset="0"/>
              </a:rPr>
              <a:t> e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 </a:t>
            </a:r>
            <a:endParaRPr lang="en-GB" sz="2800" dirty="0">
              <a:solidFill>
                <a:schemeClr val="tx1"/>
              </a:solidFill>
              <a:latin typeface="Cavolini" panose="03000502040302020204" pitchFamily="66" charset="0"/>
              <a:cs typeface="Cavolini" panose="03000502040302020204" pitchFamily="66" charset="0"/>
            </a:endParaRPr>
          </a:p>
        </p:txBody>
      </p:sp>
      <p:sp>
        <p:nvSpPr>
          <p:cNvPr id="15" name="Rectangle 14">
            <a:extLst>
              <a:ext uri="{FF2B5EF4-FFF2-40B4-BE49-F238E27FC236}">
                <a16:creationId xmlns:a16="http://schemas.microsoft.com/office/drawing/2014/main" id="{D53257C9-ADC4-91E6-EC23-E193E2574729}"/>
              </a:ext>
            </a:extLst>
          </p:cNvPr>
          <p:cNvSpPr/>
          <p:nvPr/>
        </p:nvSpPr>
        <p:spPr>
          <a:xfrm>
            <a:off x="4629140" y="3745239"/>
            <a:ext cx="912348" cy="673848"/>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4AD01947-B82D-BBA6-46CB-CB96D42220B4}"/>
              </a:ext>
            </a:extLst>
          </p:cNvPr>
          <p:cNvSpPr/>
          <p:nvPr/>
        </p:nvSpPr>
        <p:spPr>
          <a:xfrm>
            <a:off x="4629140" y="4925366"/>
            <a:ext cx="912348" cy="673848"/>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25F1AA4-A17E-DF6C-3595-BAA9D751A08C}"/>
              </a:ext>
            </a:extLst>
          </p:cNvPr>
          <p:cNvSpPr/>
          <p:nvPr/>
        </p:nvSpPr>
        <p:spPr>
          <a:xfrm>
            <a:off x="4629140" y="6028374"/>
            <a:ext cx="912348" cy="673848"/>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F0F4E700-5800-5B67-4B05-549A60DBE29C}"/>
              </a:ext>
            </a:extLst>
          </p:cNvPr>
          <p:cNvSpPr/>
          <p:nvPr/>
        </p:nvSpPr>
        <p:spPr>
          <a:xfrm>
            <a:off x="6657905" y="2494694"/>
            <a:ext cx="4098234"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Hoffen </a:t>
            </a:r>
            <a:r>
              <a:rPr lang="en-GB" sz="2800" dirty="0" err="1">
                <a:latin typeface="Cavolini" panose="03000502040302020204" pitchFamily="66" charset="0"/>
                <a:cs typeface="Cavolini" panose="03000502040302020204" pitchFamily="66" charset="0"/>
              </a:rPr>
              <a:t>ni</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19" name="Rectangle 18">
            <a:extLst>
              <a:ext uri="{FF2B5EF4-FFF2-40B4-BE49-F238E27FC236}">
                <a16:creationId xmlns:a16="http://schemas.microsoft.com/office/drawing/2014/main" id="{D616269F-76E1-3F9B-A1F7-C319E9CB6232}"/>
              </a:ext>
            </a:extLst>
          </p:cNvPr>
          <p:cNvSpPr/>
          <p:nvPr/>
        </p:nvSpPr>
        <p:spPr>
          <a:xfrm>
            <a:off x="10831632" y="2565112"/>
            <a:ext cx="912348" cy="673848"/>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D159AD1F-FE17-8E78-F8C9-38B1C86CE780}"/>
              </a:ext>
            </a:extLst>
          </p:cNvPr>
          <p:cNvSpPr/>
          <p:nvPr/>
        </p:nvSpPr>
        <p:spPr>
          <a:xfrm>
            <a:off x="6657905" y="3684516"/>
            <a:ext cx="4098234"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Hoffech chi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a:t>
            </a:r>
            <a:endParaRPr lang="en-GB" sz="2800" dirty="0">
              <a:solidFill>
                <a:schemeClr val="tx1"/>
              </a:solidFill>
              <a:latin typeface="Cavolini" panose="03000502040302020204" pitchFamily="66" charset="0"/>
              <a:cs typeface="Cavolini" panose="03000502040302020204" pitchFamily="66" charset="0"/>
            </a:endParaRPr>
          </a:p>
        </p:txBody>
      </p:sp>
      <p:sp>
        <p:nvSpPr>
          <p:cNvPr id="21" name="Rectangle 20">
            <a:extLst>
              <a:ext uri="{FF2B5EF4-FFF2-40B4-BE49-F238E27FC236}">
                <a16:creationId xmlns:a16="http://schemas.microsoft.com/office/drawing/2014/main" id="{2EF37985-6B10-8A76-FE87-4144669DAA48}"/>
              </a:ext>
            </a:extLst>
          </p:cNvPr>
          <p:cNvSpPr/>
          <p:nvPr/>
        </p:nvSpPr>
        <p:spPr>
          <a:xfrm>
            <a:off x="6656067" y="4872505"/>
            <a:ext cx="4098234"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latin typeface="Cavolini" panose="03000502040302020204" pitchFamily="66" charset="0"/>
                <a:cs typeface="Cavolini" panose="03000502040302020204" pitchFamily="66" charset="0"/>
              </a:rPr>
              <a:t>Hoffen </a:t>
            </a:r>
            <a:r>
              <a:rPr lang="en-GB" sz="2800" dirty="0" err="1">
                <a:latin typeface="Cavolini" panose="03000502040302020204" pitchFamily="66" charset="0"/>
                <a:cs typeface="Cavolini" panose="03000502040302020204" pitchFamily="66" charset="0"/>
              </a:rPr>
              <a:t>nhw</a:t>
            </a:r>
            <a:r>
              <a:rPr lang="en-GB" sz="2800" dirty="0">
                <a:latin typeface="Cavolini" panose="03000502040302020204" pitchFamily="66" charset="0"/>
                <a:cs typeface="Cavolini" panose="03000502040302020204" pitchFamily="66" charset="0"/>
              </a:rPr>
              <a:t>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 </a:t>
            </a:r>
            <a:endParaRPr lang="en-GB" sz="2800" dirty="0">
              <a:solidFill>
                <a:schemeClr val="tx1"/>
              </a:solidFill>
              <a:latin typeface="Cavolini" panose="03000502040302020204" pitchFamily="66" charset="0"/>
              <a:cs typeface="Cavolini" panose="03000502040302020204" pitchFamily="66" charset="0"/>
            </a:endParaRPr>
          </a:p>
        </p:txBody>
      </p:sp>
      <p:sp>
        <p:nvSpPr>
          <p:cNvPr id="22" name="Rectangle 21">
            <a:extLst>
              <a:ext uri="{FF2B5EF4-FFF2-40B4-BE49-F238E27FC236}">
                <a16:creationId xmlns:a16="http://schemas.microsoft.com/office/drawing/2014/main" id="{EFD4A276-CA58-E9DD-604B-541442D02E97}"/>
              </a:ext>
            </a:extLst>
          </p:cNvPr>
          <p:cNvSpPr/>
          <p:nvPr/>
        </p:nvSpPr>
        <p:spPr>
          <a:xfrm>
            <a:off x="6654229" y="5972358"/>
            <a:ext cx="4098234" cy="802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latin typeface="Cavolini" panose="03000502040302020204" pitchFamily="66" charset="0"/>
                <a:cs typeface="Cavolini" panose="03000502040302020204" pitchFamily="66" charset="0"/>
              </a:rPr>
              <a:t>Hoffai</a:t>
            </a:r>
            <a:r>
              <a:rPr lang="en-GB" sz="2800" dirty="0">
                <a:latin typeface="Cavolini" panose="03000502040302020204" pitchFamily="66" charset="0"/>
                <a:cs typeface="Cavolini" panose="03000502040302020204" pitchFamily="66" charset="0"/>
              </a:rPr>
              <a:t> Twm </a:t>
            </a:r>
            <a:r>
              <a:rPr lang="en-GB" sz="2800" dirty="0" err="1">
                <a:latin typeface="Cavolini" panose="03000502040302020204" pitchFamily="66" charset="0"/>
                <a:cs typeface="Cavolini" panose="03000502040302020204" pitchFamily="66" charset="0"/>
              </a:rPr>
              <a:t>blannu</a:t>
            </a:r>
            <a:r>
              <a:rPr lang="en-GB" sz="2800" dirty="0">
                <a:latin typeface="Cavolini" panose="03000502040302020204" pitchFamily="66" charset="0"/>
                <a:cs typeface="Cavolini" panose="03000502040302020204" pitchFamily="66" charset="0"/>
              </a:rPr>
              <a:t>. </a:t>
            </a:r>
            <a:endParaRPr lang="en-GB" sz="2800" dirty="0">
              <a:solidFill>
                <a:schemeClr val="tx1"/>
              </a:solidFill>
              <a:latin typeface="Cavolini" panose="03000502040302020204" pitchFamily="66" charset="0"/>
              <a:cs typeface="Cavolini" panose="03000502040302020204" pitchFamily="66" charset="0"/>
            </a:endParaRPr>
          </a:p>
        </p:txBody>
      </p:sp>
      <p:sp>
        <p:nvSpPr>
          <p:cNvPr id="23" name="Rectangle 22">
            <a:extLst>
              <a:ext uri="{FF2B5EF4-FFF2-40B4-BE49-F238E27FC236}">
                <a16:creationId xmlns:a16="http://schemas.microsoft.com/office/drawing/2014/main" id="{06C73BD2-ACEA-2AC8-DE01-3FF44FB9E4A1}"/>
              </a:ext>
            </a:extLst>
          </p:cNvPr>
          <p:cNvSpPr/>
          <p:nvPr/>
        </p:nvSpPr>
        <p:spPr>
          <a:xfrm>
            <a:off x="10831632" y="3745239"/>
            <a:ext cx="912348" cy="673848"/>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BF3C5AD9-6480-032B-914F-D6420436F914}"/>
              </a:ext>
            </a:extLst>
          </p:cNvPr>
          <p:cNvSpPr/>
          <p:nvPr/>
        </p:nvSpPr>
        <p:spPr>
          <a:xfrm>
            <a:off x="10831632" y="4925366"/>
            <a:ext cx="912348" cy="673848"/>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D13C469C-C22A-0AD3-4D64-F6050C8EB20B}"/>
              </a:ext>
            </a:extLst>
          </p:cNvPr>
          <p:cNvSpPr/>
          <p:nvPr/>
        </p:nvSpPr>
        <p:spPr>
          <a:xfrm>
            <a:off x="10831632" y="6028374"/>
            <a:ext cx="912348" cy="673848"/>
          </a:xfrm>
          <a:prstGeom prst="rect">
            <a:avLst/>
          </a:prstGeom>
          <a:solidFill>
            <a:schemeClr val="accent2">
              <a:lumMod val="60000"/>
              <a:lumOff val="40000"/>
            </a:schemeClr>
          </a:solid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95D75F09-C2C1-9B0F-94AB-1D19A1E869D6}"/>
              </a:ext>
            </a:extLst>
          </p:cNvPr>
          <p:cNvSpPr/>
          <p:nvPr/>
        </p:nvSpPr>
        <p:spPr>
          <a:xfrm>
            <a:off x="1994051" y="2576129"/>
            <a:ext cx="418643"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BC6BEE1F-2180-AFF7-0657-99190151DB1A}"/>
              </a:ext>
            </a:extLst>
          </p:cNvPr>
          <p:cNvSpPr/>
          <p:nvPr/>
        </p:nvSpPr>
        <p:spPr>
          <a:xfrm>
            <a:off x="448020" y="3722133"/>
            <a:ext cx="1413831" cy="696954"/>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Oval 27">
            <a:extLst>
              <a:ext uri="{FF2B5EF4-FFF2-40B4-BE49-F238E27FC236}">
                <a16:creationId xmlns:a16="http://schemas.microsoft.com/office/drawing/2014/main" id="{026B1C3C-B08F-1584-6A33-8DE7541403F6}"/>
              </a:ext>
            </a:extLst>
          </p:cNvPr>
          <p:cNvSpPr/>
          <p:nvPr/>
        </p:nvSpPr>
        <p:spPr>
          <a:xfrm>
            <a:off x="1782397" y="5004460"/>
            <a:ext cx="575213"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Oval 28">
            <a:extLst>
              <a:ext uri="{FF2B5EF4-FFF2-40B4-BE49-F238E27FC236}">
                <a16:creationId xmlns:a16="http://schemas.microsoft.com/office/drawing/2014/main" id="{2703A434-85FB-E0EF-4F32-733A153668CA}"/>
              </a:ext>
            </a:extLst>
          </p:cNvPr>
          <p:cNvSpPr/>
          <p:nvPr/>
        </p:nvSpPr>
        <p:spPr>
          <a:xfrm>
            <a:off x="436478" y="6039886"/>
            <a:ext cx="1425373" cy="662336"/>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Oval 29">
            <a:extLst>
              <a:ext uri="{FF2B5EF4-FFF2-40B4-BE49-F238E27FC236}">
                <a16:creationId xmlns:a16="http://schemas.microsoft.com/office/drawing/2014/main" id="{64E99B03-179E-3A2D-6FC7-2BBB7817A929}"/>
              </a:ext>
            </a:extLst>
          </p:cNvPr>
          <p:cNvSpPr/>
          <p:nvPr/>
        </p:nvSpPr>
        <p:spPr>
          <a:xfrm>
            <a:off x="8108414" y="2615809"/>
            <a:ext cx="550864"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BF010578-B450-6B57-869C-BEFFA5D54850}"/>
              </a:ext>
            </a:extLst>
          </p:cNvPr>
          <p:cNvSpPr/>
          <p:nvPr/>
        </p:nvSpPr>
        <p:spPr>
          <a:xfrm>
            <a:off x="8383846" y="3803798"/>
            <a:ext cx="718457" cy="561703"/>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6B488259-C69C-CC53-1878-4457A39ED807}"/>
              </a:ext>
            </a:extLst>
          </p:cNvPr>
          <p:cNvSpPr/>
          <p:nvPr/>
        </p:nvSpPr>
        <p:spPr>
          <a:xfrm>
            <a:off x="6622804" y="4948635"/>
            <a:ext cx="1529678" cy="617528"/>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5F2A3B11-44A4-41F4-04D2-A3F02D4BF952}"/>
              </a:ext>
            </a:extLst>
          </p:cNvPr>
          <p:cNvSpPr/>
          <p:nvPr/>
        </p:nvSpPr>
        <p:spPr>
          <a:xfrm>
            <a:off x="6575060" y="6028183"/>
            <a:ext cx="1529678" cy="673848"/>
          </a:xfrm>
          <a:prstGeom prst="ellipse">
            <a:avLst/>
          </a:prstGeom>
          <a:solidFill>
            <a:schemeClr val="accent1">
              <a:alpha val="0"/>
            </a:schemeClr>
          </a:solid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 name="Recorded Sound">
            <a:hlinkClick r:id="" action="ppaction://media"/>
            <a:extLst>
              <a:ext uri="{FF2B5EF4-FFF2-40B4-BE49-F238E27FC236}">
                <a16:creationId xmlns:a16="http://schemas.microsoft.com/office/drawing/2014/main" id="{F79749F3-5544-4A67-D96D-F5E4D31DC54D}"/>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4782573" y="2631745"/>
            <a:ext cx="626709" cy="626709"/>
          </a:xfrm>
          <a:prstGeom prst="rect">
            <a:avLst/>
          </a:prstGeom>
        </p:spPr>
      </p:pic>
      <p:pic>
        <p:nvPicPr>
          <p:cNvPr id="35" name="Recorded Sound">
            <a:hlinkClick r:id="" action="ppaction://media"/>
            <a:extLst>
              <a:ext uri="{FF2B5EF4-FFF2-40B4-BE49-F238E27FC236}">
                <a16:creationId xmlns:a16="http://schemas.microsoft.com/office/drawing/2014/main" id="{C7A7CAFE-E358-AB11-6B87-CB9386394D08}"/>
              </a:ext>
            </a:extLst>
          </p:cNvPr>
          <p:cNvPicPr>
            <a:picLocks noChangeAspect="1"/>
          </p:cNvPicPr>
          <p:nvPr>
            <a:audioFile r:link="rId4"/>
            <p:extLst>
              <p:ext uri="{DAA4B4D4-6D71-4841-9C94-3DE7FCFB9230}">
                <p14:media xmlns:p14="http://schemas.microsoft.com/office/powerpoint/2010/main" r:embed="rId3"/>
              </p:ext>
            </p:extLst>
          </p:nvPr>
        </p:nvPicPr>
        <p:blipFill>
          <a:blip r:embed="rId18"/>
          <a:stretch>
            <a:fillRect/>
          </a:stretch>
        </p:blipFill>
        <p:spPr>
          <a:xfrm>
            <a:off x="4770721" y="3795530"/>
            <a:ext cx="671611" cy="671611"/>
          </a:xfrm>
          <a:prstGeom prst="rect">
            <a:avLst/>
          </a:prstGeom>
        </p:spPr>
      </p:pic>
      <p:pic>
        <p:nvPicPr>
          <p:cNvPr id="36" name="Recorded Sound">
            <a:hlinkClick r:id="" action="ppaction://media"/>
            <a:extLst>
              <a:ext uri="{FF2B5EF4-FFF2-40B4-BE49-F238E27FC236}">
                <a16:creationId xmlns:a16="http://schemas.microsoft.com/office/drawing/2014/main" id="{CBC996C7-620B-2915-4A02-8373A7C5F3E7}"/>
              </a:ext>
            </a:extLst>
          </p:cNvPr>
          <p:cNvPicPr>
            <a:picLocks noChangeAspect="1"/>
          </p:cNvPicPr>
          <p:nvPr>
            <a:audioFile r:link="rId6"/>
            <p:extLst>
              <p:ext uri="{DAA4B4D4-6D71-4841-9C94-3DE7FCFB9230}">
                <p14:media xmlns:p14="http://schemas.microsoft.com/office/powerpoint/2010/main" r:embed="rId5"/>
              </p:ext>
            </p:extLst>
          </p:nvPr>
        </p:nvPicPr>
        <p:blipFill>
          <a:blip r:embed="rId18"/>
          <a:stretch>
            <a:fillRect/>
          </a:stretch>
        </p:blipFill>
        <p:spPr>
          <a:xfrm>
            <a:off x="4774394" y="4963142"/>
            <a:ext cx="678956" cy="678956"/>
          </a:xfrm>
          <a:prstGeom prst="rect">
            <a:avLst/>
          </a:prstGeom>
        </p:spPr>
      </p:pic>
      <p:pic>
        <p:nvPicPr>
          <p:cNvPr id="37" name="Recorded Sound">
            <a:hlinkClick r:id="" action="ppaction://media"/>
            <a:extLst>
              <a:ext uri="{FF2B5EF4-FFF2-40B4-BE49-F238E27FC236}">
                <a16:creationId xmlns:a16="http://schemas.microsoft.com/office/drawing/2014/main" id="{81A4EC7C-9B26-D2DF-2E98-AAB23FD29E47}"/>
              </a:ext>
            </a:extLst>
          </p:cNvPr>
          <p:cNvPicPr>
            <a:picLocks noChangeAspect="1"/>
          </p:cNvPicPr>
          <p:nvPr>
            <a:audioFile r:link="rId8"/>
            <p:extLst>
              <p:ext uri="{DAA4B4D4-6D71-4841-9C94-3DE7FCFB9230}">
                <p14:media xmlns:p14="http://schemas.microsoft.com/office/powerpoint/2010/main" r:embed="rId7"/>
              </p:ext>
            </p:extLst>
          </p:nvPr>
        </p:nvPicPr>
        <p:blipFill>
          <a:blip r:embed="rId18"/>
          <a:stretch>
            <a:fillRect/>
          </a:stretch>
        </p:blipFill>
        <p:spPr>
          <a:xfrm>
            <a:off x="4700126" y="6031623"/>
            <a:ext cx="709156" cy="709156"/>
          </a:xfrm>
          <a:prstGeom prst="rect">
            <a:avLst/>
          </a:prstGeom>
        </p:spPr>
      </p:pic>
      <p:pic>
        <p:nvPicPr>
          <p:cNvPr id="38" name="Recorded Sound">
            <a:hlinkClick r:id="" action="ppaction://media"/>
            <a:extLst>
              <a:ext uri="{FF2B5EF4-FFF2-40B4-BE49-F238E27FC236}">
                <a16:creationId xmlns:a16="http://schemas.microsoft.com/office/drawing/2014/main" id="{F6D0604C-E0F5-762F-A75C-3B0A4FB817E3}"/>
              </a:ext>
            </a:extLst>
          </p:cNvPr>
          <p:cNvPicPr>
            <a:picLocks noChangeAspect="1"/>
          </p:cNvPicPr>
          <p:nvPr>
            <a:audioFile r:link="rId10"/>
            <p:extLst>
              <p:ext uri="{DAA4B4D4-6D71-4841-9C94-3DE7FCFB9230}">
                <p14:media xmlns:p14="http://schemas.microsoft.com/office/powerpoint/2010/main" r:embed="rId9"/>
              </p:ext>
            </p:extLst>
          </p:nvPr>
        </p:nvPicPr>
        <p:blipFill>
          <a:blip r:embed="rId18"/>
          <a:stretch>
            <a:fillRect/>
          </a:stretch>
        </p:blipFill>
        <p:spPr>
          <a:xfrm>
            <a:off x="10973213" y="2615808"/>
            <a:ext cx="638565" cy="638565"/>
          </a:xfrm>
          <a:prstGeom prst="rect">
            <a:avLst/>
          </a:prstGeom>
        </p:spPr>
      </p:pic>
      <p:pic>
        <p:nvPicPr>
          <p:cNvPr id="39" name="Recorded Sound">
            <a:hlinkClick r:id="" action="ppaction://media"/>
            <a:extLst>
              <a:ext uri="{FF2B5EF4-FFF2-40B4-BE49-F238E27FC236}">
                <a16:creationId xmlns:a16="http://schemas.microsoft.com/office/drawing/2014/main" id="{11901700-CBE9-6421-3345-051A8A197BDA}"/>
              </a:ext>
            </a:extLst>
          </p:cNvPr>
          <p:cNvPicPr>
            <a:picLocks noChangeAspect="1"/>
          </p:cNvPicPr>
          <p:nvPr>
            <a:audioFile r:link="rId12"/>
            <p:extLst>
              <p:ext uri="{DAA4B4D4-6D71-4841-9C94-3DE7FCFB9230}">
                <p14:media xmlns:p14="http://schemas.microsoft.com/office/powerpoint/2010/main" r:embed="rId11"/>
              </p:ext>
            </p:extLst>
          </p:nvPr>
        </p:nvPicPr>
        <p:blipFill>
          <a:blip r:embed="rId18"/>
          <a:stretch>
            <a:fillRect/>
          </a:stretch>
        </p:blipFill>
        <p:spPr>
          <a:xfrm>
            <a:off x="10933061" y="3773500"/>
            <a:ext cx="711767" cy="711767"/>
          </a:xfrm>
          <a:prstGeom prst="rect">
            <a:avLst/>
          </a:prstGeom>
        </p:spPr>
      </p:pic>
      <p:pic>
        <p:nvPicPr>
          <p:cNvPr id="40" name="Recorded Sound">
            <a:hlinkClick r:id="" action="ppaction://media"/>
            <a:extLst>
              <a:ext uri="{FF2B5EF4-FFF2-40B4-BE49-F238E27FC236}">
                <a16:creationId xmlns:a16="http://schemas.microsoft.com/office/drawing/2014/main" id="{EB95C61C-DC84-F3D8-06E9-01ED2AC4DFB8}"/>
              </a:ext>
            </a:extLst>
          </p:cNvPr>
          <p:cNvPicPr>
            <a:picLocks noChangeAspect="1"/>
          </p:cNvPicPr>
          <p:nvPr>
            <a:audioFile r:link="rId14"/>
            <p:extLst>
              <p:ext uri="{DAA4B4D4-6D71-4841-9C94-3DE7FCFB9230}">
                <p14:media xmlns:p14="http://schemas.microsoft.com/office/powerpoint/2010/main" r:embed="rId13"/>
              </p:ext>
            </p:extLst>
          </p:nvPr>
        </p:nvPicPr>
        <p:blipFill>
          <a:blip r:embed="rId18"/>
          <a:stretch>
            <a:fillRect/>
          </a:stretch>
        </p:blipFill>
        <p:spPr>
          <a:xfrm>
            <a:off x="10973212" y="4991545"/>
            <a:ext cx="638565" cy="638565"/>
          </a:xfrm>
          <a:prstGeom prst="rect">
            <a:avLst/>
          </a:prstGeom>
        </p:spPr>
      </p:pic>
      <p:pic>
        <p:nvPicPr>
          <p:cNvPr id="41" name="Recorded Sound">
            <a:hlinkClick r:id="" action="ppaction://media"/>
            <a:extLst>
              <a:ext uri="{FF2B5EF4-FFF2-40B4-BE49-F238E27FC236}">
                <a16:creationId xmlns:a16="http://schemas.microsoft.com/office/drawing/2014/main" id="{83B44600-7B8D-FB78-B426-5424E932FAD8}"/>
              </a:ext>
            </a:extLst>
          </p:cNvPr>
          <p:cNvPicPr>
            <a:picLocks noChangeAspect="1"/>
          </p:cNvPicPr>
          <p:nvPr>
            <a:audioFile r:link="rId16"/>
            <p:extLst>
              <p:ext uri="{DAA4B4D4-6D71-4841-9C94-3DE7FCFB9230}">
                <p14:media xmlns:p14="http://schemas.microsoft.com/office/powerpoint/2010/main" r:embed="rId15"/>
              </p:ext>
            </p:extLst>
          </p:nvPr>
        </p:nvPicPr>
        <p:blipFill>
          <a:blip r:embed="rId18"/>
          <a:stretch>
            <a:fillRect/>
          </a:stretch>
        </p:blipFill>
        <p:spPr>
          <a:xfrm>
            <a:off x="10958766" y="6050216"/>
            <a:ext cx="638565" cy="638565"/>
          </a:xfrm>
          <a:prstGeom prst="rect">
            <a:avLst/>
          </a:prstGeom>
        </p:spPr>
      </p:pic>
    </p:spTree>
    <p:extLst>
      <p:ext uri="{BB962C8B-B14F-4D97-AF65-F5344CB8AC3E}">
        <p14:creationId xmlns:p14="http://schemas.microsoft.com/office/powerpoint/2010/main" val="1701815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500" fill="hold"/>
                                        <p:tgtEl>
                                          <p:spTgt spid="18"/>
                                        </p:tgtEl>
                                        <p:attrNameLst>
                                          <p:attrName>ppt_x</p:attrName>
                                        </p:attrNameLst>
                                      </p:cBhvr>
                                      <p:tavLst>
                                        <p:tav tm="0">
                                          <p:val>
                                            <p:strVal val="#ppt_x"/>
                                          </p:val>
                                        </p:tav>
                                        <p:tav tm="100000">
                                          <p:val>
                                            <p:strVal val="#ppt_x"/>
                                          </p:val>
                                        </p:tav>
                                      </p:tavLst>
                                    </p:anim>
                                    <p:anim calcmode="lin" valueType="num">
                                      <p:cBhvr additive="base">
                                        <p:cTn id="32"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ppt_x"/>
                                          </p:val>
                                        </p:tav>
                                        <p:tav tm="100000">
                                          <p:val>
                                            <p:strVal val="#ppt_x"/>
                                          </p:val>
                                        </p:tav>
                                      </p:tavLst>
                                    </p:anim>
                                    <p:anim calcmode="lin" valueType="num">
                                      <p:cBhvr additive="base">
                                        <p:cTn id="3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anim calcmode="lin" valueType="num">
                                      <p:cBhvr additive="base">
                                        <p:cTn id="43" dur="500" fill="hold"/>
                                        <p:tgtEl>
                                          <p:spTgt spid="21"/>
                                        </p:tgtEl>
                                        <p:attrNameLst>
                                          <p:attrName>ppt_x</p:attrName>
                                        </p:attrNameLst>
                                      </p:cBhvr>
                                      <p:tavLst>
                                        <p:tav tm="0">
                                          <p:val>
                                            <p:strVal val="#ppt_x"/>
                                          </p:val>
                                        </p:tav>
                                        <p:tav tm="100000">
                                          <p:val>
                                            <p:strVal val="#ppt_x"/>
                                          </p:val>
                                        </p:tav>
                                      </p:tavLst>
                                    </p:anim>
                                    <p:anim calcmode="lin" valueType="num">
                                      <p:cBhvr additive="base">
                                        <p:cTn id="4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ppt_x"/>
                                          </p:val>
                                        </p:tav>
                                        <p:tav tm="100000">
                                          <p:val>
                                            <p:strVal val="#ppt_x"/>
                                          </p:val>
                                        </p:tav>
                                      </p:tavLst>
                                    </p:anim>
                                    <p:anim calcmode="lin" valueType="num">
                                      <p:cBhvr additive="base">
                                        <p:cTn id="5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6" presetClass="entr" presetSubtype="0" fill="hold" grpId="0" nodeType="clickEffect">
                                  <p:stCondLst>
                                    <p:cond delay="0"/>
                                  </p:stCondLst>
                                  <p:childTnLst>
                                    <p:set>
                                      <p:cBhvr>
                                        <p:cTn id="54" dur="1" fill="hold">
                                          <p:stCondLst>
                                            <p:cond delay="0"/>
                                          </p:stCondLst>
                                        </p:cTn>
                                        <p:tgtEl>
                                          <p:spTgt spid="26"/>
                                        </p:tgtEl>
                                        <p:attrNameLst>
                                          <p:attrName>style.visibility</p:attrName>
                                        </p:attrNameLst>
                                      </p:cBhvr>
                                      <p:to>
                                        <p:strVal val="visible"/>
                                      </p:to>
                                    </p:set>
                                    <p:animEffect transition="in" filter="wipe(down)">
                                      <p:cBhvr>
                                        <p:cTn id="55" dur="580">
                                          <p:stCondLst>
                                            <p:cond delay="0"/>
                                          </p:stCondLst>
                                        </p:cTn>
                                        <p:tgtEl>
                                          <p:spTgt spid="26"/>
                                        </p:tgtEl>
                                      </p:cBhvr>
                                    </p:animEffect>
                                    <p:anim calcmode="lin" valueType="num">
                                      <p:cBhvr>
                                        <p:cTn id="56" dur="1822" tmFilter="0,0; 0.14,0.36; 0.43,0.73; 0.71,0.91; 1.0,1.0">
                                          <p:stCondLst>
                                            <p:cond delay="0"/>
                                          </p:stCondLst>
                                        </p:cTn>
                                        <p:tgtEl>
                                          <p:spTgt spid="26"/>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26"/>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26"/>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26"/>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26"/>
                                        </p:tgtEl>
                                        <p:attrNameLst>
                                          <p:attrName>ppt_y</p:attrName>
                                        </p:attrNameLst>
                                      </p:cBhvr>
                                      <p:tavLst>
                                        <p:tav tm="0" fmla="#ppt_y-sin(pi*$)/81">
                                          <p:val>
                                            <p:fltVal val="0"/>
                                          </p:val>
                                        </p:tav>
                                        <p:tav tm="100000">
                                          <p:val>
                                            <p:fltVal val="1"/>
                                          </p:val>
                                        </p:tav>
                                      </p:tavLst>
                                    </p:anim>
                                    <p:animScale>
                                      <p:cBhvr>
                                        <p:cTn id="61" dur="26">
                                          <p:stCondLst>
                                            <p:cond delay="650"/>
                                          </p:stCondLst>
                                        </p:cTn>
                                        <p:tgtEl>
                                          <p:spTgt spid="26"/>
                                        </p:tgtEl>
                                      </p:cBhvr>
                                      <p:to x="100000" y="60000"/>
                                    </p:animScale>
                                    <p:animScale>
                                      <p:cBhvr>
                                        <p:cTn id="62" dur="166" decel="50000">
                                          <p:stCondLst>
                                            <p:cond delay="676"/>
                                          </p:stCondLst>
                                        </p:cTn>
                                        <p:tgtEl>
                                          <p:spTgt spid="26"/>
                                        </p:tgtEl>
                                      </p:cBhvr>
                                      <p:to x="100000" y="100000"/>
                                    </p:animScale>
                                    <p:animScale>
                                      <p:cBhvr>
                                        <p:cTn id="63" dur="26">
                                          <p:stCondLst>
                                            <p:cond delay="1312"/>
                                          </p:stCondLst>
                                        </p:cTn>
                                        <p:tgtEl>
                                          <p:spTgt spid="26"/>
                                        </p:tgtEl>
                                      </p:cBhvr>
                                      <p:to x="100000" y="80000"/>
                                    </p:animScale>
                                    <p:animScale>
                                      <p:cBhvr>
                                        <p:cTn id="64" dur="166" decel="50000">
                                          <p:stCondLst>
                                            <p:cond delay="1338"/>
                                          </p:stCondLst>
                                        </p:cTn>
                                        <p:tgtEl>
                                          <p:spTgt spid="26"/>
                                        </p:tgtEl>
                                      </p:cBhvr>
                                      <p:to x="100000" y="100000"/>
                                    </p:animScale>
                                    <p:animScale>
                                      <p:cBhvr>
                                        <p:cTn id="65" dur="26">
                                          <p:stCondLst>
                                            <p:cond delay="1642"/>
                                          </p:stCondLst>
                                        </p:cTn>
                                        <p:tgtEl>
                                          <p:spTgt spid="26"/>
                                        </p:tgtEl>
                                      </p:cBhvr>
                                      <p:to x="100000" y="90000"/>
                                    </p:animScale>
                                    <p:animScale>
                                      <p:cBhvr>
                                        <p:cTn id="66" dur="166" decel="50000">
                                          <p:stCondLst>
                                            <p:cond delay="1668"/>
                                          </p:stCondLst>
                                        </p:cTn>
                                        <p:tgtEl>
                                          <p:spTgt spid="26"/>
                                        </p:tgtEl>
                                      </p:cBhvr>
                                      <p:to x="100000" y="100000"/>
                                    </p:animScale>
                                    <p:animScale>
                                      <p:cBhvr>
                                        <p:cTn id="67" dur="26">
                                          <p:stCondLst>
                                            <p:cond delay="1808"/>
                                          </p:stCondLst>
                                        </p:cTn>
                                        <p:tgtEl>
                                          <p:spTgt spid="26"/>
                                        </p:tgtEl>
                                      </p:cBhvr>
                                      <p:to x="100000" y="95000"/>
                                    </p:animScale>
                                    <p:animScale>
                                      <p:cBhvr>
                                        <p:cTn id="68" dur="166" decel="50000">
                                          <p:stCondLst>
                                            <p:cond delay="1834"/>
                                          </p:stCondLst>
                                        </p:cTn>
                                        <p:tgtEl>
                                          <p:spTgt spid="26"/>
                                        </p:tgtEl>
                                      </p:cBhvr>
                                      <p:to x="100000" y="100000"/>
                                    </p:animScale>
                                  </p:childTnLst>
                                </p:cTn>
                              </p:par>
                            </p:childTnLst>
                          </p:cTn>
                        </p:par>
                      </p:childTnLst>
                    </p:cTn>
                  </p:par>
                  <p:par>
                    <p:cTn id="69" fill="hold">
                      <p:stCondLst>
                        <p:cond delay="indefinite"/>
                      </p:stCondLst>
                      <p:childTnLst>
                        <p:par>
                          <p:cTn id="70" fill="hold">
                            <p:stCondLst>
                              <p:cond delay="0"/>
                            </p:stCondLst>
                            <p:childTnLst>
                              <p:par>
                                <p:cTn id="71" presetID="26" presetClass="entr" presetSubtype="0" fill="hold" grpId="0" nodeType="clickEffect">
                                  <p:stCondLst>
                                    <p:cond delay="0"/>
                                  </p:stCondLst>
                                  <p:childTnLst>
                                    <p:set>
                                      <p:cBhvr>
                                        <p:cTn id="72" dur="1" fill="hold">
                                          <p:stCondLst>
                                            <p:cond delay="0"/>
                                          </p:stCondLst>
                                        </p:cTn>
                                        <p:tgtEl>
                                          <p:spTgt spid="27"/>
                                        </p:tgtEl>
                                        <p:attrNameLst>
                                          <p:attrName>style.visibility</p:attrName>
                                        </p:attrNameLst>
                                      </p:cBhvr>
                                      <p:to>
                                        <p:strVal val="visible"/>
                                      </p:to>
                                    </p:set>
                                    <p:animEffect transition="in" filter="wipe(down)">
                                      <p:cBhvr>
                                        <p:cTn id="73" dur="580">
                                          <p:stCondLst>
                                            <p:cond delay="0"/>
                                          </p:stCondLst>
                                        </p:cTn>
                                        <p:tgtEl>
                                          <p:spTgt spid="27"/>
                                        </p:tgtEl>
                                      </p:cBhvr>
                                    </p:animEffect>
                                    <p:anim calcmode="lin" valueType="num">
                                      <p:cBhvr>
                                        <p:cTn id="74" dur="1822" tmFilter="0,0; 0.14,0.36; 0.43,0.73; 0.71,0.91; 1.0,1.0">
                                          <p:stCondLst>
                                            <p:cond delay="0"/>
                                          </p:stCondLst>
                                        </p:cTn>
                                        <p:tgtEl>
                                          <p:spTgt spid="27"/>
                                        </p:tgtEl>
                                        <p:attrNameLst>
                                          <p:attrName>ppt_x</p:attrName>
                                        </p:attrNameLst>
                                      </p:cBhvr>
                                      <p:tavLst>
                                        <p:tav tm="0">
                                          <p:val>
                                            <p:strVal val="#ppt_x-0.25"/>
                                          </p:val>
                                        </p:tav>
                                        <p:tav tm="100000">
                                          <p:val>
                                            <p:strVal val="#ppt_x"/>
                                          </p:val>
                                        </p:tav>
                                      </p:tavLst>
                                    </p:anim>
                                    <p:anim calcmode="lin" valueType="num">
                                      <p:cBhvr>
                                        <p:cTn id="75" dur="664" tmFilter="0.0,0.0; 0.25,0.07; 0.50,0.2; 0.75,0.467; 1.0,1.0">
                                          <p:stCondLst>
                                            <p:cond delay="0"/>
                                          </p:stCondLst>
                                        </p:cTn>
                                        <p:tgtEl>
                                          <p:spTgt spid="27"/>
                                        </p:tgtEl>
                                        <p:attrNameLst>
                                          <p:attrName>ppt_y</p:attrName>
                                        </p:attrNameLst>
                                      </p:cBhvr>
                                      <p:tavLst>
                                        <p:tav tm="0" fmla="#ppt_y-sin(pi*$)/3">
                                          <p:val>
                                            <p:fltVal val="0.5"/>
                                          </p:val>
                                        </p:tav>
                                        <p:tav tm="100000">
                                          <p:val>
                                            <p:fltVal val="1"/>
                                          </p:val>
                                        </p:tav>
                                      </p:tavLst>
                                    </p:anim>
                                    <p:anim calcmode="lin" valueType="num">
                                      <p:cBhvr>
                                        <p:cTn id="76" dur="664" tmFilter="0, 0; 0.125,0.2665; 0.25,0.4; 0.375,0.465; 0.5,0.5;  0.625,0.535; 0.75,0.6; 0.875,0.7335; 1,1">
                                          <p:stCondLst>
                                            <p:cond delay="664"/>
                                          </p:stCondLst>
                                        </p:cTn>
                                        <p:tgtEl>
                                          <p:spTgt spid="27"/>
                                        </p:tgtEl>
                                        <p:attrNameLst>
                                          <p:attrName>ppt_y</p:attrName>
                                        </p:attrNameLst>
                                      </p:cBhvr>
                                      <p:tavLst>
                                        <p:tav tm="0" fmla="#ppt_y-sin(pi*$)/9">
                                          <p:val>
                                            <p:fltVal val="0"/>
                                          </p:val>
                                        </p:tav>
                                        <p:tav tm="100000">
                                          <p:val>
                                            <p:fltVal val="1"/>
                                          </p:val>
                                        </p:tav>
                                      </p:tavLst>
                                    </p:anim>
                                    <p:anim calcmode="lin" valueType="num">
                                      <p:cBhvr>
                                        <p:cTn id="77" dur="332" tmFilter="0, 0; 0.125,0.2665; 0.25,0.4; 0.375,0.465; 0.5,0.5;  0.625,0.535; 0.75,0.6; 0.875,0.7335; 1,1">
                                          <p:stCondLst>
                                            <p:cond delay="1324"/>
                                          </p:stCondLst>
                                        </p:cTn>
                                        <p:tgtEl>
                                          <p:spTgt spid="27"/>
                                        </p:tgtEl>
                                        <p:attrNameLst>
                                          <p:attrName>ppt_y</p:attrName>
                                        </p:attrNameLst>
                                      </p:cBhvr>
                                      <p:tavLst>
                                        <p:tav tm="0" fmla="#ppt_y-sin(pi*$)/27">
                                          <p:val>
                                            <p:fltVal val="0"/>
                                          </p:val>
                                        </p:tav>
                                        <p:tav tm="100000">
                                          <p:val>
                                            <p:fltVal val="1"/>
                                          </p:val>
                                        </p:tav>
                                      </p:tavLst>
                                    </p:anim>
                                    <p:anim calcmode="lin" valueType="num">
                                      <p:cBhvr>
                                        <p:cTn id="78" dur="164" tmFilter="0, 0; 0.125,0.2665; 0.25,0.4; 0.375,0.465; 0.5,0.5;  0.625,0.535; 0.75,0.6; 0.875,0.7335; 1,1">
                                          <p:stCondLst>
                                            <p:cond delay="1656"/>
                                          </p:stCondLst>
                                        </p:cTn>
                                        <p:tgtEl>
                                          <p:spTgt spid="27"/>
                                        </p:tgtEl>
                                        <p:attrNameLst>
                                          <p:attrName>ppt_y</p:attrName>
                                        </p:attrNameLst>
                                      </p:cBhvr>
                                      <p:tavLst>
                                        <p:tav tm="0" fmla="#ppt_y-sin(pi*$)/81">
                                          <p:val>
                                            <p:fltVal val="0"/>
                                          </p:val>
                                        </p:tav>
                                        <p:tav tm="100000">
                                          <p:val>
                                            <p:fltVal val="1"/>
                                          </p:val>
                                        </p:tav>
                                      </p:tavLst>
                                    </p:anim>
                                    <p:animScale>
                                      <p:cBhvr>
                                        <p:cTn id="79" dur="26">
                                          <p:stCondLst>
                                            <p:cond delay="650"/>
                                          </p:stCondLst>
                                        </p:cTn>
                                        <p:tgtEl>
                                          <p:spTgt spid="27"/>
                                        </p:tgtEl>
                                      </p:cBhvr>
                                      <p:to x="100000" y="60000"/>
                                    </p:animScale>
                                    <p:animScale>
                                      <p:cBhvr>
                                        <p:cTn id="80" dur="166" decel="50000">
                                          <p:stCondLst>
                                            <p:cond delay="676"/>
                                          </p:stCondLst>
                                        </p:cTn>
                                        <p:tgtEl>
                                          <p:spTgt spid="27"/>
                                        </p:tgtEl>
                                      </p:cBhvr>
                                      <p:to x="100000" y="100000"/>
                                    </p:animScale>
                                    <p:animScale>
                                      <p:cBhvr>
                                        <p:cTn id="81" dur="26">
                                          <p:stCondLst>
                                            <p:cond delay="1312"/>
                                          </p:stCondLst>
                                        </p:cTn>
                                        <p:tgtEl>
                                          <p:spTgt spid="27"/>
                                        </p:tgtEl>
                                      </p:cBhvr>
                                      <p:to x="100000" y="80000"/>
                                    </p:animScale>
                                    <p:animScale>
                                      <p:cBhvr>
                                        <p:cTn id="82" dur="166" decel="50000">
                                          <p:stCondLst>
                                            <p:cond delay="1338"/>
                                          </p:stCondLst>
                                        </p:cTn>
                                        <p:tgtEl>
                                          <p:spTgt spid="27"/>
                                        </p:tgtEl>
                                      </p:cBhvr>
                                      <p:to x="100000" y="100000"/>
                                    </p:animScale>
                                    <p:animScale>
                                      <p:cBhvr>
                                        <p:cTn id="83" dur="26">
                                          <p:stCondLst>
                                            <p:cond delay="1642"/>
                                          </p:stCondLst>
                                        </p:cTn>
                                        <p:tgtEl>
                                          <p:spTgt spid="27"/>
                                        </p:tgtEl>
                                      </p:cBhvr>
                                      <p:to x="100000" y="90000"/>
                                    </p:animScale>
                                    <p:animScale>
                                      <p:cBhvr>
                                        <p:cTn id="84" dur="166" decel="50000">
                                          <p:stCondLst>
                                            <p:cond delay="1668"/>
                                          </p:stCondLst>
                                        </p:cTn>
                                        <p:tgtEl>
                                          <p:spTgt spid="27"/>
                                        </p:tgtEl>
                                      </p:cBhvr>
                                      <p:to x="100000" y="100000"/>
                                    </p:animScale>
                                    <p:animScale>
                                      <p:cBhvr>
                                        <p:cTn id="85" dur="26">
                                          <p:stCondLst>
                                            <p:cond delay="1808"/>
                                          </p:stCondLst>
                                        </p:cTn>
                                        <p:tgtEl>
                                          <p:spTgt spid="27"/>
                                        </p:tgtEl>
                                      </p:cBhvr>
                                      <p:to x="100000" y="95000"/>
                                    </p:animScale>
                                    <p:animScale>
                                      <p:cBhvr>
                                        <p:cTn id="86" dur="166" decel="50000">
                                          <p:stCondLst>
                                            <p:cond delay="1834"/>
                                          </p:stCondLst>
                                        </p:cTn>
                                        <p:tgtEl>
                                          <p:spTgt spid="27"/>
                                        </p:tgtEl>
                                      </p:cBhvr>
                                      <p:to x="100000" y="100000"/>
                                    </p:animScale>
                                  </p:childTnLst>
                                </p:cTn>
                              </p:par>
                            </p:childTnLst>
                          </p:cTn>
                        </p:par>
                      </p:childTnLst>
                    </p:cTn>
                  </p:par>
                  <p:par>
                    <p:cTn id="87" fill="hold">
                      <p:stCondLst>
                        <p:cond delay="indefinite"/>
                      </p:stCondLst>
                      <p:childTnLst>
                        <p:par>
                          <p:cTn id="88" fill="hold">
                            <p:stCondLst>
                              <p:cond delay="0"/>
                            </p:stCondLst>
                            <p:childTnLst>
                              <p:par>
                                <p:cTn id="89" presetID="26" presetClass="entr" presetSubtype="0" fill="hold" grpId="0" nodeType="clickEffect">
                                  <p:stCondLst>
                                    <p:cond delay="0"/>
                                  </p:stCondLst>
                                  <p:childTnLst>
                                    <p:set>
                                      <p:cBhvr>
                                        <p:cTn id="90" dur="1" fill="hold">
                                          <p:stCondLst>
                                            <p:cond delay="0"/>
                                          </p:stCondLst>
                                        </p:cTn>
                                        <p:tgtEl>
                                          <p:spTgt spid="28"/>
                                        </p:tgtEl>
                                        <p:attrNameLst>
                                          <p:attrName>style.visibility</p:attrName>
                                        </p:attrNameLst>
                                      </p:cBhvr>
                                      <p:to>
                                        <p:strVal val="visible"/>
                                      </p:to>
                                    </p:set>
                                    <p:animEffect transition="in" filter="wipe(down)">
                                      <p:cBhvr>
                                        <p:cTn id="91" dur="580">
                                          <p:stCondLst>
                                            <p:cond delay="0"/>
                                          </p:stCondLst>
                                        </p:cTn>
                                        <p:tgtEl>
                                          <p:spTgt spid="28"/>
                                        </p:tgtEl>
                                      </p:cBhvr>
                                    </p:animEffect>
                                    <p:anim calcmode="lin" valueType="num">
                                      <p:cBhvr>
                                        <p:cTn id="92"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93"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94"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95"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96"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97" dur="26">
                                          <p:stCondLst>
                                            <p:cond delay="650"/>
                                          </p:stCondLst>
                                        </p:cTn>
                                        <p:tgtEl>
                                          <p:spTgt spid="28"/>
                                        </p:tgtEl>
                                      </p:cBhvr>
                                      <p:to x="100000" y="60000"/>
                                    </p:animScale>
                                    <p:animScale>
                                      <p:cBhvr>
                                        <p:cTn id="98" dur="166" decel="50000">
                                          <p:stCondLst>
                                            <p:cond delay="676"/>
                                          </p:stCondLst>
                                        </p:cTn>
                                        <p:tgtEl>
                                          <p:spTgt spid="28"/>
                                        </p:tgtEl>
                                      </p:cBhvr>
                                      <p:to x="100000" y="100000"/>
                                    </p:animScale>
                                    <p:animScale>
                                      <p:cBhvr>
                                        <p:cTn id="99" dur="26">
                                          <p:stCondLst>
                                            <p:cond delay="1312"/>
                                          </p:stCondLst>
                                        </p:cTn>
                                        <p:tgtEl>
                                          <p:spTgt spid="28"/>
                                        </p:tgtEl>
                                      </p:cBhvr>
                                      <p:to x="100000" y="80000"/>
                                    </p:animScale>
                                    <p:animScale>
                                      <p:cBhvr>
                                        <p:cTn id="100" dur="166" decel="50000">
                                          <p:stCondLst>
                                            <p:cond delay="1338"/>
                                          </p:stCondLst>
                                        </p:cTn>
                                        <p:tgtEl>
                                          <p:spTgt spid="28"/>
                                        </p:tgtEl>
                                      </p:cBhvr>
                                      <p:to x="100000" y="100000"/>
                                    </p:animScale>
                                    <p:animScale>
                                      <p:cBhvr>
                                        <p:cTn id="101" dur="26">
                                          <p:stCondLst>
                                            <p:cond delay="1642"/>
                                          </p:stCondLst>
                                        </p:cTn>
                                        <p:tgtEl>
                                          <p:spTgt spid="28"/>
                                        </p:tgtEl>
                                      </p:cBhvr>
                                      <p:to x="100000" y="90000"/>
                                    </p:animScale>
                                    <p:animScale>
                                      <p:cBhvr>
                                        <p:cTn id="102" dur="166" decel="50000">
                                          <p:stCondLst>
                                            <p:cond delay="1668"/>
                                          </p:stCondLst>
                                        </p:cTn>
                                        <p:tgtEl>
                                          <p:spTgt spid="28"/>
                                        </p:tgtEl>
                                      </p:cBhvr>
                                      <p:to x="100000" y="100000"/>
                                    </p:animScale>
                                    <p:animScale>
                                      <p:cBhvr>
                                        <p:cTn id="103" dur="26">
                                          <p:stCondLst>
                                            <p:cond delay="1808"/>
                                          </p:stCondLst>
                                        </p:cTn>
                                        <p:tgtEl>
                                          <p:spTgt spid="28"/>
                                        </p:tgtEl>
                                      </p:cBhvr>
                                      <p:to x="100000" y="95000"/>
                                    </p:animScale>
                                    <p:animScale>
                                      <p:cBhvr>
                                        <p:cTn id="104" dur="166" decel="50000">
                                          <p:stCondLst>
                                            <p:cond delay="1834"/>
                                          </p:stCondLst>
                                        </p:cTn>
                                        <p:tgtEl>
                                          <p:spTgt spid="28"/>
                                        </p:tgtEl>
                                      </p:cBhvr>
                                      <p:to x="100000" y="100000"/>
                                    </p:animScale>
                                  </p:childTnLst>
                                </p:cTn>
                              </p:par>
                            </p:childTnLst>
                          </p:cTn>
                        </p:par>
                      </p:childTnLst>
                    </p:cTn>
                  </p:par>
                  <p:par>
                    <p:cTn id="105" fill="hold">
                      <p:stCondLst>
                        <p:cond delay="indefinite"/>
                      </p:stCondLst>
                      <p:childTnLst>
                        <p:par>
                          <p:cTn id="106" fill="hold">
                            <p:stCondLst>
                              <p:cond delay="0"/>
                            </p:stCondLst>
                            <p:childTnLst>
                              <p:par>
                                <p:cTn id="107" presetID="26" presetClass="entr" presetSubtype="0" fill="hold" grpId="0" nodeType="clickEffect">
                                  <p:stCondLst>
                                    <p:cond delay="0"/>
                                  </p:stCondLst>
                                  <p:childTnLst>
                                    <p:set>
                                      <p:cBhvr>
                                        <p:cTn id="108" dur="1" fill="hold">
                                          <p:stCondLst>
                                            <p:cond delay="0"/>
                                          </p:stCondLst>
                                        </p:cTn>
                                        <p:tgtEl>
                                          <p:spTgt spid="29"/>
                                        </p:tgtEl>
                                        <p:attrNameLst>
                                          <p:attrName>style.visibility</p:attrName>
                                        </p:attrNameLst>
                                      </p:cBhvr>
                                      <p:to>
                                        <p:strVal val="visible"/>
                                      </p:to>
                                    </p:set>
                                    <p:animEffect transition="in" filter="wipe(down)">
                                      <p:cBhvr>
                                        <p:cTn id="109" dur="580">
                                          <p:stCondLst>
                                            <p:cond delay="0"/>
                                          </p:stCondLst>
                                        </p:cTn>
                                        <p:tgtEl>
                                          <p:spTgt spid="29"/>
                                        </p:tgtEl>
                                      </p:cBhvr>
                                    </p:animEffect>
                                    <p:anim calcmode="lin" valueType="num">
                                      <p:cBhvr>
                                        <p:cTn id="110" dur="1822" tmFilter="0,0; 0.14,0.36; 0.43,0.73; 0.71,0.91; 1.0,1.0">
                                          <p:stCondLst>
                                            <p:cond delay="0"/>
                                          </p:stCondLst>
                                        </p:cTn>
                                        <p:tgtEl>
                                          <p:spTgt spid="29"/>
                                        </p:tgtEl>
                                        <p:attrNameLst>
                                          <p:attrName>ppt_x</p:attrName>
                                        </p:attrNameLst>
                                      </p:cBhvr>
                                      <p:tavLst>
                                        <p:tav tm="0">
                                          <p:val>
                                            <p:strVal val="#ppt_x-0.25"/>
                                          </p:val>
                                        </p:tav>
                                        <p:tav tm="100000">
                                          <p:val>
                                            <p:strVal val="#ppt_x"/>
                                          </p:val>
                                        </p:tav>
                                      </p:tavLst>
                                    </p:anim>
                                    <p:anim calcmode="lin" valueType="num">
                                      <p:cBhvr>
                                        <p:cTn id="111" dur="664" tmFilter="0.0,0.0; 0.25,0.07; 0.50,0.2; 0.75,0.467; 1.0,1.0">
                                          <p:stCondLst>
                                            <p:cond delay="0"/>
                                          </p:stCondLst>
                                        </p:cTn>
                                        <p:tgtEl>
                                          <p:spTgt spid="29"/>
                                        </p:tgtEl>
                                        <p:attrNameLst>
                                          <p:attrName>ppt_y</p:attrName>
                                        </p:attrNameLst>
                                      </p:cBhvr>
                                      <p:tavLst>
                                        <p:tav tm="0" fmla="#ppt_y-sin(pi*$)/3">
                                          <p:val>
                                            <p:fltVal val="0.5"/>
                                          </p:val>
                                        </p:tav>
                                        <p:tav tm="100000">
                                          <p:val>
                                            <p:fltVal val="1"/>
                                          </p:val>
                                        </p:tav>
                                      </p:tavLst>
                                    </p:anim>
                                    <p:anim calcmode="lin" valueType="num">
                                      <p:cBhvr>
                                        <p:cTn id="112" dur="664" tmFilter="0, 0; 0.125,0.2665; 0.25,0.4; 0.375,0.465; 0.5,0.5;  0.625,0.535; 0.75,0.6; 0.875,0.7335; 1,1">
                                          <p:stCondLst>
                                            <p:cond delay="664"/>
                                          </p:stCondLst>
                                        </p:cTn>
                                        <p:tgtEl>
                                          <p:spTgt spid="29"/>
                                        </p:tgtEl>
                                        <p:attrNameLst>
                                          <p:attrName>ppt_y</p:attrName>
                                        </p:attrNameLst>
                                      </p:cBhvr>
                                      <p:tavLst>
                                        <p:tav tm="0" fmla="#ppt_y-sin(pi*$)/9">
                                          <p:val>
                                            <p:fltVal val="0"/>
                                          </p:val>
                                        </p:tav>
                                        <p:tav tm="100000">
                                          <p:val>
                                            <p:fltVal val="1"/>
                                          </p:val>
                                        </p:tav>
                                      </p:tavLst>
                                    </p:anim>
                                    <p:anim calcmode="lin" valueType="num">
                                      <p:cBhvr>
                                        <p:cTn id="113" dur="332" tmFilter="0, 0; 0.125,0.2665; 0.25,0.4; 0.375,0.465; 0.5,0.5;  0.625,0.535; 0.75,0.6; 0.875,0.7335; 1,1">
                                          <p:stCondLst>
                                            <p:cond delay="1324"/>
                                          </p:stCondLst>
                                        </p:cTn>
                                        <p:tgtEl>
                                          <p:spTgt spid="29"/>
                                        </p:tgtEl>
                                        <p:attrNameLst>
                                          <p:attrName>ppt_y</p:attrName>
                                        </p:attrNameLst>
                                      </p:cBhvr>
                                      <p:tavLst>
                                        <p:tav tm="0" fmla="#ppt_y-sin(pi*$)/27">
                                          <p:val>
                                            <p:fltVal val="0"/>
                                          </p:val>
                                        </p:tav>
                                        <p:tav tm="100000">
                                          <p:val>
                                            <p:fltVal val="1"/>
                                          </p:val>
                                        </p:tav>
                                      </p:tavLst>
                                    </p:anim>
                                    <p:anim calcmode="lin" valueType="num">
                                      <p:cBhvr>
                                        <p:cTn id="114" dur="164" tmFilter="0, 0; 0.125,0.2665; 0.25,0.4; 0.375,0.465; 0.5,0.5;  0.625,0.535; 0.75,0.6; 0.875,0.7335; 1,1">
                                          <p:stCondLst>
                                            <p:cond delay="1656"/>
                                          </p:stCondLst>
                                        </p:cTn>
                                        <p:tgtEl>
                                          <p:spTgt spid="29"/>
                                        </p:tgtEl>
                                        <p:attrNameLst>
                                          <p:attrName>ppt_y</p:attrName>
                                        </p:attrNameLst>
                                      </p:cBhvr>
                                      <p:tavLst>
                                        <p:tav tm="0" fmla="#ppt_y-sin(pi*$)/81">
                                          <p:val>
                                            <p:fltVal val="0"/>
                                          </p:val>
                                        </p:tav>
                                        <p:tav tm="100000">
                                          <p:val>
                                            <p:fltVal val="1"/>
                                          </p:val>
                                        </p:tav>
                                      </p:tavLst>
                                    </p:anim>
                                    <p:animScale>
                                      <p:cBhvr>
                                        <p:cTn id="115" dur="26">
                                          <p:stCondLst>
                                            <p:cond delay="650"/>
                                          </p:stCondLst>
                                        </p:cTn>
                                        <p:tgtEl>
                                          <p:spTgt spid="29"/>
                                        </p:tgtEl>
                                      </p:cBhvr>
                                      <p:to x="100000" y="60000"/>
                                    </p:animScale>
                                    <p:animScale>
                                      <p:cBhvr>
                                        <p:cTn id="116" dur="166" decel="50000">
                                          <p:stCondLst>
                                            <p:cond delay="676"/>
                                          </p:stCondLst>
                                        </p:cTn>
                                        <p:tgtEl>
                                          <p:spTgt spid="29"/>
                                        </p:tgtEl>
                                      </p:cBhvr>
                                      <p:to x="100000" y="100000"/>
                                    </p:animScale>
                                    <p:animScale>
                                      <p:cBhvr>
                                        <p:cTn id="117" dur="26">
                                          <p:stCondLst>
                                            <p:cond delay="1312"/>
                                          </p:stCondLst>
                                        </p:cTn>
                                        <p:tgtEl>
                                          <p:spTgt spid="29"/>
                                        </p:tgtEl>
                                      </p:cBhvr>
                                      <p:to x="100000" y="80000"/>
                                    </p:animScale>
                                    <p:animScale>
                                      <p:cBhvr>
                                        <p:cTn id="118" dur="166" decel="50000">
                                          <p:stCondLst>
                                            <p:cond delay="1338"/>
                                          </p:stCondLst>
                                        </p:cTn>
                                        <p:tgtEl>
                                          <p:spTgt spid="29"/>
                                        </p:tgtEl>
                                      </p:cBhvr>
                                      <p:to x="100000" y="100000"/>
                                    </p:animScale>
                                    <p:animScale>
                                      <p:cBhvr>
                                        <p:cTn id="119" dur="26">
                                          <p:stCondLst>
                                            <p:cond delay="1642"/>
                                          </p:stCondLst>
                                        </p:cTn>
                                        <p:tgtEl>
                                          <p:spTgt spid="29"/>
                                        </p:tgtEl>
                                      </p:cBhvr>
                                      <p:to x="100000" y="90000"/>
                                    </p:animScale>
                                    <p:animScale>
                                      <p:cBhvr>
                                        <p:cTn id="120" dur="166" decel="50000">
                                          <p:stCondLst>
                                            <p:cond delay="1668"/>
                                          </p:stCondLst>
                                        </p:cTn>
                                        <p:tgtEl>
                                          <p:spTgt spid="29"/>
                                        </p:tgtEl>
                                      </p:cBhvr>
                                      <p:to x="100000" y="100000"/>
                                    </p:animScale>
                                    <p:animScale>
                                      <p:cBhvr>
                                        <p:cTn id="121" dur="26">
                                          <p:stCondLst>
                                            <p:cond delay="1808"/>
                                          </p:stCondLst>
                                        </p:cTn>
                                        <p:tgtEl>
                                          <p:spTgt spid="29"/>
                                        </p:tgtEl>
                                      </p:cBhvr>
                                      <p:to x="100000" y="95000"/>
                                    </p:animScale>
                                    <p:animScale>
                                      <p:cBhvr>
                                        <p:cTn id="122" dur="166" decel="50000">
                                          <p:stCondLst>
                                            <p:cond delay="1834"/>
                                          </p:stCondLst>
                                        </p:cTn>
                                        <p:tgtEl>
                                          <p:spTgt spid="29"/>
                                        </p:tgtEl>
                                      </p:cBhvr>
                                      <p:to x="100000" y="100000"/>
                                    </p:animScale>
                                  </p:childTnLst>
                                </p:cTn>
                              </p:par>
                            </p:childTnLst>
                          </p:cTn>
                        </p:par>
                      </p:childTnLst>
                    </p:cTn>
                  </p:par>
                  <p:par>
                    <p:cTn id="123" fill="hold">
                      <p:stCondLst>
                        <p:cond delay="indefinite"/>
                      </p:stCondLst>
                      <p:childTnLst>
                        <p:par>
                          <p:cTn id="124" fill="hold">
                            <p:stCondLst>
                              <p:cond delay="0"/>
                            </p:stCondLst>
                            <p:childTnLst>
                              <p:par>
                                <p:cTn id="125" presetID="26" presetClass="entr" presetSubtype="0" fill="hold" grpId="0" nodeType="clickEffect">
                                  <p:stCondLst>
                                    <p:cond delay="0"/>
                                  </p:stCondLst>
                                  <p:childTnLst>
                                    <p:set>
                                      <p:cBhvr>
                                        <p:cTn id="126" dur="1" fill="hold">
                                          <p:stCondLst>
                                            <p:cond delay="0"/>
                                          </p:stCondLst>
                                        </p:cTn>
                                        <p:tgtEl>
                                          <p:spTgt spid="30"/>
                                        </p:tgtEl>
                                        <p:attrNameLst>
                                          <p:attrName>style.visibility</p:attrName>
                                        </p:attrNameLst>
                                      </p:cBhvr>
                                      <p:to>
                                        <p:strVal val="visible"/>
                                      </p:to>
                                    </p:set>
                                    <p:animEffect transition="in" filter="wipe(down)">
                                      <p:cBhvr>
                                        <p:cTn id="127" dur="580">
                                          <p:stCondLst>
                                            <p:cond delay="0"/>
                                          </p:stCondLst>
                                        </p:cTn>
                                        <p:tgtEl>
                                          <p:spTgt spid="30"/>
                                        </p:tgtEl>
                                      </p:cBhvr>
                                    </p:animEffect>
                                    <p:anim calcmode="lin" valueType="num">
                                      <p:cBhvr>
                                        <p:cTn id="128" dur="1822" tmFilter="0,0; 0.14,0.36; 0.43,0.73; 0.71,0.91; 1.0,1.0">
                                          <p:stCondLst>
                                            <p:cond delay="0"/>
                                          </p:stCondLst>
                                        </p:cTn>
                                        <p:tgtEl>
                                          <p:spTgt spid="30"/>
                                        </p:tgtEl>
                                        <p:attrNameLst>
                                          <p:attrName>ppt_x</p:attrName>
                                        </p:attrNameLst>
                                      </p:cBhvr>
                                      <p:tavLst>
                                        <p:tav tm="0">
                                          <p:val>
                                            <p:strVal val="#ppt_x-0.25"/>
                                          </p:val>
                                        </p:tav>
                                        <p:tav tm="100000">
                                          <p:val>
                                            <p:strVal val="#ppt_x"/>
                                          </p:val>
                                        </p:tav>
                                      </p:tavLst>
                                    </p:anim>
                                    <p:anim calcmode="lin" valueType="num">
                                      <p:cBhvr>
                                        <p:cTn id="129" dur="664" tmFilter="0.0,0.0; 0.25,0.07; 0.50,0.2; 0.75,0.467; 1.0,1.0">
                                          <p:stCondLst>
                                            <p:cond delay="0"/>
                                          </p:stCondLst>
                                        </p:cTn>
                                        <p:tgtEl>
                                          <p:spTgt spid="30"/>
                                        </p:tgtEl>
                                        <p:attrNameLst>
                                          <p:attrName>ppt_y</p:attrName>
                                        </p:attrNameLst>
                                      </p:cBhvr>
                                      <p:tavLst>
                                        <p:tav tm="0" fmla="#ppt_y-sin(pi*$)/3">
                                          <p:val>
                                            <p:fltVal val="0.5"/>
                                          </p:val>
                                        </p:tav>
                                        <p:tav tm="100000">
                                          <p:val>
                                            <p:fltVal val="1"/>
                                          </p:val>
                                        </p:tav>
                                      </p:tavLst>
                                    </p:anim>
                                    <p:anim calcmode="lin" valueType="num">
                                      <p:cBhvr>
                                        <p:cTn id="130" dur="664" tmFilter="0, 0; 0.125,0.2665; 0.25,0.4; 0.375,0.465; 0.5,0.5;  0.625,0.535; 0.75,0.6; 0.875,0.7335; 1,1">
                                          <p:stCondLst>
                                            <p:cond delay="664"/>
                                          </p:stCondLst>
                                        </p:cTn>
                                        <p:tgtEl>
                                          <p:spTgt spid="30"/>
                                        </p:tgtEl>
                                        <p:attrNameLst>
                                          <p:attrName>ppt_y</p:attrName>
                                        </p:attrNameLst>
                                      </p:cBhvr>
                                      <p:tavLst>
                                        <p:tav tm="0" fmla="#ppt_y-sin(pi*$)/9">
                                          <p:val>
                                            <p:fltVal val="0"/>
                                          </p:val>
                                        </p:tav>
                                        <p:tav tm="100000">
                                          <p:val>
                                            <p:fltVal val="1"/>
                                          </p:val>
                                        </p:tav>
                                      </p:tavLst>
                                    </p:anim>
                                    <p:anim calcmode="lin" valueType="num">
                                      <p:cBhvr>
                                        <p:cTn id="131" dur="332" tmFilter="0, 0; 0.125,0.2665; 0.25,0.4; 0.375,0.465; 0.5,0.5;  0.625,0.535; 0.75,0.6; 0.875,0.7335; 1,1">
                                          <p:stCondLst>
                                            <p:cond delay="1324"/>
                                          </p:stCondLst>
                                        </p:cTn>
                                        <p:tgtEl>
                                          <p:spTgt spid="30"/>
                                        </p:tgtEl>
                                        <p:attrNameLst>
                                          <p:attrName>ppt_y</p:attrName>
                                        </p:attrNameLst>
                                      </p:cBhvr>
                                      <p:tavLst>
                                        <p:tav tm="0" fmla="#ppt_y-sin(pi*$)/27">
                                          <p:val>
                                            <p:fltVal val="0"/>
                                          </p:val>
                                        </p:tav>
                                        <p:tav tm="100000">
                                          <p:val>
                                            <p:fltVal val="1"/>
                                          </p:val>
                                        </p:tav>
                                      </p:tavLst>
                                    </p:anim>
                                    <p:anim calcmode="lin" valueType="num">
                                      <p:cBhvr>
                                        <p:cTn id="132" dur="164" tmFilter="0, 0; 0.125,0.2665; 0.25,0.4; 0.375,0.465; 0.5,0.5;  0.625,0.535; 0.75,0.6; 0.875,0.7335; 1,1">
                                          <p:stCondLst>
                                            <p:cond delay="1656"/>
                                          </p:stCondLst>
                                        </p:cTn>
                                        <p:tgtEl>
                                          <p:spTgt spid="30"/>
                                        </p:tgtEl>
                                        <p:attrNameLst>
                                          <p:attrName>ppt_y</p:attrName>
                                        </p:attrNameLst>
                                      </p:cBhvr>
                                      <p:tavLst>
                                        <p:tav tm="0" fmla="#ppt_y-sin(pi*$)/81">
                                          <p:val>
                                            <p:fltVal val="0"/>
                                          </p:val>
                                        </p:tav>
                                        <p:tav tm="100000">
                                          <p:val>
                                            <p:fltVal val="1"/>
                                          </p:val>
                                        </p:tav>
                                      </p:tavLst>
                                    </p:anim>
                                    <p:animScale>
                                      <p:cBhvr>
                                        <p:cTn id="133" dur="26">
                                          <p:stCondLst>
                                            <p:cond delay="650"/>
                                          </p:stCondLst>
                                        </p:cTn>
                                        <p:tgtEl>
                                          <p:spTgt spid="30"/>
                                        </p:tgtEl>
                                      </p:cBhvr>
                                      <p:to x="100000" y="60000"/>
                                    </p:animScale>
                                    <p:animScale>
                                      <p:cBhvr>
                                        <p:cTn id="134" dur="166" decel="50000">
                                          <p:stCondLst>
                                            <p:cond delay="676"/>
                                          </p:stCondLst>
                                        </p:cTn>
                                        <p:tgtEl>
                                          <p:spTgt spid="30"/>
                                        </p:tgtEl>
                                      </p:cBhvr>
                                      <p:to x="100000" y="100000"/>
                                    </p:animScale>
                                    <p:animScale>
                                      <p:cBhvr>
                                        <p:cTn id="135" dur="26">
                                          <p:stCondLst>
                                            <p:cond delay="1312"/>
                                          </p:stCondLst>
                                        </p:cTn>
                                        <p:tgtEl>
                                          <p:spTgt spid="30"/>
                                        </p:tgtEl>
                                      </p:cBhvr>
                                      <p:to x="100000" y="80000"/>
                                    </p:animScale>
                                    <p:animScale>
                                      <p:cBhvr>
                                        <p:cTn id="136" dur="166" decel="50000">
                                          <p:stCondLst>
                                            <p:cond delay="1338"/>
                                          </p:stCondLst>
                                        </p:cTn>
                                        <p:tgtEl>
                                          <p:spTgt spid="30"/>
                                        </p:tgtEl>
                                      </p:cBhvr>
                                      <p:to x="100000" y="100000"/>
                                    </p:animScale>
                                    <p:animScale>
                                      <p:cBhvr>
                                        <p:cTn id="137" dur="26">
                                          <p:stCondLst>
                                            <p:cond delay="1642"/>
                                          </p:stCondLst>
                                        </p:cTn>
                                        <p:tgtEl>
                                          <p:spTgt spid="30"/>
                                        </p:tgtEl>
                                      </p:cBhvr>
                                      <p:to x="100000" y="90000"/>
                                    </p:animScale>
                                    <p:animScale>
                                      <p:cBhvr>
                                        <p:cTn id="138" dur="166" decel="50000">
                                          <p:stCondLst>
                                            <p:cond delay="1668"/>
                                          </p:stCondLst>
                                        </p:cTn>
                                        <p:tgtEl>
                                          <p:spTgt spid="30"/>
                                        </p:tgtEl>
                                      </p:cBhvr>
                                      <p:to x="100000" y="100000"/>
                                    </p:animScale>
                                    <p:animScale>
                                      <p:cBhvr>
                                        <p:cTn id="139" dur="26">
                                          <p:stCondLst>
                                            <p:cond delay="1808"/>
                                          </p:stCondLst>
                                        </p:cTn>
                                        <p:tgtEl>
                                          <p:spTgt spid="30"/>
                                        </p:tgtEl>
                                      </p:cBhvr>
                                      <p:to x="100000" y="95000"/>
                                    </p:animScale>
                                    <p:animScale>
                                      <p:cBhvr>
                                        <p:cTn id="140" dur="166" decel="50000">
                                          <p:stCondLst>
                                            <p:cond delay="1834"/>
                                          </p:stCondLst>
                                        </p:cTn>
                                        <p:tgtEl>
                                          <p:spTgt spid="30"/>
                                        </p:tgtEl>
                                      </p:cBhvr>
                                      <p:to x="100000" y="100000"/>
                                    </p:animScale>
                                  </p:childTnLst>
                                </p:cTn>
                              </p:par>
                            </p:childTnLst>
                          </p:cTn>
                        </p:par>
                      </p:childTnLst>
                    </p:cTn>
                  </p:par>
                  <p:par>
                    <p:cTn id="141" fill="hold">
                      <p:stCondLst>
                        <p:cond delay="indefinite"/>
                      </p:stCondLst>
                      <p:childTnLst>
                        <p:par>
                          <p:cTn id="142" fill="hold">
                            <p:stCondLst>
                              <p:cond delay="0"/>
                            </p:stCondLst>
                            <p:childTnLst>
                              <p:par>
                                <p:cTn id="143" presetID="26" presetClass="entr" presetSubtype="0" fill="hold" grpId="0" nodeType="clickEffect">
                                  <p:stCondLst>
                                    <p:cond delay="0"/>
                                  </p:stCondLst>
                                  <p:childTnLst>
                                    <p:set>
                                      <p:cBhvr>
                                        <p:cTn id="144" dur="1" fill="hold">
                                          <p:stCondLst>
                                            <p:cond delay="0"/>
                                          </p:stCondLst>
                                        </p:cTn>
                                        <p:tgtEl>
                                          <p:spTgt spid="31"/>
                                        </p:tgtEl>
                                        <p:attrNameLst>
                                          <p:attrName>style.visibility</p:attrName>
                                        </p:attrNameLst>
                                      </p:cBhvr>
                                      <p:to>
                                        <p:strVal val="visible"/>
                                      </p:to>
                                    </p:set>
                                    <p:animEffect transition="in" filter="wipe(down)">
                                      <p:cBhvr>
                                        <p:cTn id="145" dur="580">
                                          <p:stCondLst>
                                            <p:cond delay="0"/>
                                          </p:stCondLst>
                                        </p:cTn>
                                        <p:tgtEl>
                                          <p:spTgt spid="31"/>
                                        </p:tgtEl>
                                      </p:cBhvr>
                                    </p:animEffect>
                                    <p:anim calcmode="lin" valueType="num">
                                      <p:cBhvr>
                                        <p:cTn id="146" dur="1822" tmFilter="0,0; 0.14,0.36; 0.43,0.73; 0.71,0.91; 1.0,1.0">
                                          <p:stCondLst>
                                            <p:cond delay="0"/>
                                          </p:stCondLst>
                                        </p:cTn>
                                        <p:tgtEl>
                                          <p:spTgt spid="31"/>
                                        </p:tgtEl>
                                        <p:attrNameLst>
                                          <p:attrName>ppt_x</p:attrName>
                                        </p:attrNameLst>
                                      </p:cBhvr>
                                      <p:tavLst>
                                        <p:tav tm="0">
                                          <p:val>
                                            <p:strVal val="#ppt_x-0.25"/>
                                          </p:val>
                                        </p:tav>
                                        <p:tav tm="100000">
                                          <p:val>
                                            <p:strVal val="#ppt_x"/>
                                          </p:val>
                                        </p:tav>
                                      </p:tavLst>
                                    </p:anim>
                                    <p:anim calcmode="lin" valueType="num">
                                      <p:cBhvr>
                                        <p:cTn id="147" dur="664" tmFilter="0.0,0.0; 0.25,0.07; 0.50,0.2; 0.75,0.467; 1.0,1.0">
                                          <p:stCondLst>
                                            <p:cond delay="0"/>
                                          </p:stCondLst>
                                        </p:cTn>
                                        <p:tgtEl>
                                          <p:spTgt spid="31"/>
                                        </p:tgtEl>
                                        <p:attrNameLst>
                                          <p:attrName>ppt_y</p:attrName>
                                        </p:attrNameLst>
                                      </p:cBhvr>
                                      <p:tavLst>
                                        <p:tav tm="0" fmla="#ppt_y-sin(pi*$)/3">
                                          <p:val>
                                            <p:fltVal val="0.5"/>
                                          </p:val>
                                        </p:tav>
                                        <p:tav tm="100000">
                                          <p:val>
                                            <p:fltVal val="1"/>
                                          </p:val>
                                        </p:tav>
                                      </p:tavLst>
                                    </p:anim>
                                    <p:anim calcmode="lin" valueType="num">
                                      <p:cBhvr>
                                        <p:cTn id="148" dur="664" tmFilter="0, 0; 0.125,0.2665; 0.25,0.4; 0.375,0.465; 0.5,0.5;  0.625,0.535; 0.75,0.6; 0.875,0.7335; 1,1">
                                          <p:stCondLst>
                                            <p:cond delay="664"/>
                                          </p:stCondLst>
                                        </p:cTn>
                                        <p:tgtEl>
                                          <p:spTgt spid="31"/>
                                        </p:tgtEl>
                                        <p:attrNameLst>
                                          <p:attrName>ppt_y</p:attrName>
                                        </p:attrNameLst>
                                      </p:cBhvr>
                                      <p:tavLst>
                                        <p:tav tm="0" fmla="#ppt_y-sin(pi*$)/9">
                                          <p:val>
                                            <p:fltVal val="0"/>
                                          </p:val>
                                        </p:tav>
                                        <p:tav tm="100000">
                                          <p:val>
                                            <p:fltVal val="1"/>
                                          </p:val>
                                        </p:tav>
                                      </p:tavLst>
                                    </p:anim>
                                    <p:anim calcmode="lin" valueType="num">
                                      <p:cBhvr>
                                        <p:cTn id="149" dur="332" tmFilter="0, 0; 0.125,0.2665; 0.25,0.4; 0.375,0.465; 0.5,0.5;  0.625,0.535; 0.75,0.6; 0.875,0.7335; 1,1">
                                          <p:stCondLst>
                                            <p:cond delay="1324"/>
                                          </p:stCondLst>
                                        </p:cTn>
                                        <p:tgtEl>
                                          <p:spTgt spid="31"/>
                                        </p:tgtEl>
                                        <p:attrNameLst>
                                          <p:attrName>ppt_y</p:attrName>
                                        </p:attrNameLst>
                                      </p:cBhvr>
                                      <p:tavLst>
                                        <p:tav tm="0" fmla="#ppt_y-sin(pi*$)/27">
                                          <p:val>
                                            <p:fltVal val="0"/>
                                          </p:val>
                                        </p:tav>
                                        <p:tav tm="100000">
                                          <p:val>
                                            <p:fltVal val="1"/>
                                          </p:val>
                                        </p:tav>
                                      </p:tavLst>
                                    </p:anim>
                                    <p:anim calcmode="lin" valueType="num">
                                      <p:cBhvr>
                                        <p:cTn id="150" dur="164" tmFilter="0, 0; 0.125,0.2665; 0.25,0.4; 0.375,0.465; 0.5,0.5;  0.625,0.535; 0.75,0.6; 0.875,0.7335; 1,1">
                                          <p:stCondLst>
                                            <p:cond delay="1656"/>
                                          </p:stCondLst>
                                        </p:cTn>
                                        <p:tgtEl>
                                          <p:spTgt spid="31"/>
                                        </p:tgtEl>
                                        <p:attrNameLst>
                                          <p:attrName>ppt_y</p:attrName>
                                        </p:attrNameLst>
                                      </p:cBhvr>
                                      <p:tavLst>
                                        <p:tav tm="0" fmla="#ppt_y-sin(pi*$)/81">
                                          <p:val>
                                            <p:fltVal val="0"/>
                                          </p:val>
                                        </p:tav>
                                        <p:tav tm="100000">
                                          <p:val>
                                            <p:fltVal val="1"/>
                                          </p:val>
                                        </p:tav>
                                      </p:tavLst>
                                    </p:anim>
                                    <p:animScale>
                                      <p:cBhvr>
                                        <p:cTn id="151" dur="26">
                                          <p:stCondLst>
                                            <p:cond delay="650"/>
                                          </p:stCondLst>
                                        </p:cTn>
                                        <p:tgtEl>
                                          <p:spTgt spid="31"/>
                                        </p:tgtEl>
                                      </p:cBhvr>
                                      <p:to x="100000" y="60000"/>
                                    </p:animScale>
                                    <p:animScale>
                                      <p:cBhvr>
                                        <p:cTn id="152" dur="166" decel="50000">
                                          <p:stCondLst>
                                            <p:cond delay="676"/>
                                          </p:stCondLst>
                                        </p:cTn>
                                        <p:tgtEl>
                                          <p:spTgt spid="31"/>
                                        </p:tgtEl>
                                      </p:cBhvr>
                                      <p:to x="100000" y="100000"/>
                                    </p:animScale>
                                    <p:animScale>
                                      <p:cBhvr>
                                        <p:cTn id="153" dur="26">
                                          <p:stCondLst>
                                            <p:cond delay="1312"/>
                                          </p:stCondLst>
                                        </p:cTn>
                                        <p:tgtEl>
                                          <p:spTgt spid="31"/>
                                        </p:tgtEl>
                                      </p:cBhvr>
                                      <p:to x="100000" y="80000"/>
                                    </p:animScale>
                                    <p:animScale>
                                      <p:cBhvr>
                                        <p:cTn id="154" dur="166" decel="50000">
                                          <p:stCondLst>
                                            <p:cond delay="1338"/>
                                          </p:stCondLst>
                                        </p:cTn>
                                        <p:tgtEl>
                                          <p:spTgt spid="31"/>
                                        </p:tgtEl>
                                      </p:cBhvr>
                                      <p:to x="100000" y="100000"/>
                                    </p:animScale>
                                    <p:animScale>
                                      <p:cBhvr>
                                        <p:cTn id="155" dur="26">
                                          <p:stCondLst>
                                            <p:cond delay="1642"/>
                                          </p:stCondLst>
                                        </p:cTn>
                                        <p:tgtEl>
                                          <p:spTgt spid="31"/>
                                        </p:tgtEl>
                                      </p:cBhvr>
                                      <p:to x="100000" y="90000"/>
                                    </p:animScale>
                                    <p:animScale>
                                      <p:cBhvr>
                                        <p:cTn id="156" dur="166" decel="50000">
                                          <p:stCondLst>
                                            <p:cond delay="1668"/>
                                          </p:stCondLst>
                                        </p:cTn>
                                        <p:tgtEl>
                                          <p:spTgt spid="31"/>
                                        </p:tgtEl>
                                      </p:cBhvr>
                                      <p:to x="100000" y="100000"/>
                                    </p:animScale>
                                    <p:animScale>
                                      <p:cBhvr>
                                        <p:cTn id="157" dur="26">
                                          <p:stCondLst>
                                            <p:cond delay="1808"/>
                                          </p:stCondLst>
                                        </p:cTn>
                                        <p:tgtEl>
                                          <p:spTgt spid="31"/>
                                        </p:tgtEl>
                                      </p:cBhvr>
                                      <p:to x="100000" y="95000"/>
                                    </p:animScale>
                                    <p:animScale>
                                      <p:cBhvr>
                                        <p:cTn id="158" dur="166" decel="50000">
                                          <p:stCondLst>
                                            <p:cond delay="1834"/>
                                          </p:stCondLst>
                                        </p:cTn>
                                        <p:tgtEl>
                                          <p:spTgt spid="31"/>
                                        </p:tgtEl>
                                      </p:cBhvr>
                                      <p:to x="100000" y="100000"/>
                                    </p:animScale>
                                  </p:childTnLst>
                                </p:cTn>
                              </p:par>
                            </p:childTnLst>
                          </p:cTn>
                        </p:par>
                      </p:childTnLst>
                    </p:cTn>
                  </p:par>
                  <p:par>
                    <p:cTn id="159" fill="hold">
                      <p:stCondLst>
                        <p:cond delay="indefinite"/>
                      </p:stCondLst>
                      <p:childTnLst>
                        <p:par>
                          <p:cTn id="160" fill="hold">
                            <p:stCondLst>
                              <p:cond delay="0"/>
                            </p:stCondLst>
                            <p:childTnLst>
                              <p:par>
                                <p:cTn id="161" presetID="26" presetClass="entr" presetSubtype="0" fill="hold" grpId="0" nodeType="clickEffect">
                                  <p:stCondLst>
                                    <p:cond delay="0"/>
                                  </p:stCondLst>
                                  <p:childTnLst>
                                    <p:set>
                                      <p:cBhvr>
                                        <p:cTn id="162" dur="1" fill="hold">
                                          <p:stCondLst>
                                            <p:cond delay="0"/>
                                          </p:stCondLst>
                                        </p:cTn>
                                        <p:tgtEl>
                                          <p:spTgt spid="32"/>
                                        </p:tgtEl>
                                        <p:attrNameLst>
                                          <p:attrName>style.visibility</p:attrName>
                                        </p:attrNameLst>
                                      </p:cBhvr>
                                      <p:to>
                                        <p:strVal val="visible"/>
                                      </p:to>
                                    </p:set>
                                    <p:animEffect transition="in" filter="wipe(down)">
                                      <p:cBhvr>
                                        <p:cTn id="163" dur="580">
                                          <p:stCondLst>
                                            <p:cond delay="0"/>
                                          </p:stCondLst>
                                        </p:cTn>
                                        <p:tgtEl>
                                          <p:spTgt spid="32"/>
                                        </p:tgtEl>
                                      </p:cBhvr>
                                    </p:animEffect>
                                    <p:anim calcmode="lin" valueType="num">
                                      <p:cBhvr>
                                        <p:cTn id="164" dur="1822" tmFilter="0,0; 0.14,0.36; 0.43,0.73; 0.71,0.91; 1.0,1.0">
                                          <p:stCondLst>
                                            <p:cond delay="0"/>
                                          </p:stCondLst>
                                        </p:cTn>
                                        <p:tgtEl>
                                          <p:spTgt spid="32"/>
                                        </p:tgtEl>
                                        <p:attrNameLst>
                                          <p:attrName>ppt_x</p:attrName>
                                        </p:attrNameLst>
                                      </p:cBhvr>
                                      <p:tavLst>
                                        <p:tav tm="0">
                                          <p:val>
                                            <p:strVal val="#ppt_x-0.25"/>
                                          </p:val>
                                        </p:tav>
                                        <p:tav tm="100000">
                                          <p:val>
                                            <p:strVal val="#ppt_x"/>
                                          </p:val>
                                        </p:tav>
                                      </p:tavLst>
                                    </p:anim>
                                    <p:anim calcmode="lin" valueType="num">
                                      <p:cBhvr>
                                        <p:cTn id="165" dur="664" tmFilter="0.0,0.0; 0.25,0.07; 0.50,0.2; 0.75,0.467; 1.0,1.0">
                                          <p:stCondLst>
                                            <p:cond delay="0"/>
                                          </p:stCondLst>
                                        </p:cTn>
                                        <p:tgtEl>
                                          <p:spTgt spid="32"/>
                                        </p:tgtEl>
                                        <p:attrNameLst>
                                          <p:attrName>ppt_y</p:attrName>
                                        </p:attrNameLst>
                                      </p:cBhvr>
                                      <p:tavLst>
                                        <p:tav tm="0" fmla="#ppt_y-sin(pi*$)/3">
                                          <p:val>
                                            <p:fltVal val="0.5"/>
                                          </p:val>
                                        </p:tav>
                                        <p:tav tm="100000">
                                          <p:val>
                                            <p:fltVal val="1"/>
                                          </p:val>
                                        </p:tav>
                                      </p:tavLst>
                                    </p:anim>
                                    <p:anim calcmode="lin" valueType="num">
                                      <p:cBhvr>
                                        <p:cTn id="166" dur="664" tmFilter="0, 0; 0.125,0.2665; 0.25,0.4; 0.375,0.465; 0.5,0.5;  0.625,0.535; 0.75,0.6; 0.875,0.7335; 1,1">
                                          <p:stCondLst>
                                            <p:cond delay="664"/>
                                          </p:stCondLst>
                                        </p:cTn>
                                        <p:tgtEl>
                                          <p:spTgt spid="32"/>
                                        </p:tgtEl>
                                        <p:attrNameLst>
                                          <p:attrName>ppt_y</p:attrName>
                                        </p:attrNameLst>
                                      </p:cBhvr>
                                      <p:tavLst>
                                        <p:tav tm="0" fmla="#ppt_y-sin(pi*$)/9">
                                          <p:val>
                                            <p:fltVal val="0"/>
                                          </p:val>
                                        </p:tav>
                                        <p:tav tm="100000">
                                          <p:val>
                                            <p:fltVal val="1"/>
                                          </p:val>
                                        </p:tav>
                                      </p:tavLst>
                                    </p:anim>
                                    <p:anim calcmode="lin" valueType="num">
                                      <p:cBhvr>
                                        <p:cTn id="167" dur="332" tmFilter="0, 0; 0.125,0.2665; 0.25,0.4; 0.375,0.465; 0.5,0.5;  0.625,0.535; 0.75,0.6; 0.875,0.7335; 1,1">
                                          <p:stCondLst>
                                            <p:cond delay="1324"/>
                                          </p:stCondLst>
                                        </p:cTn>
                                        <p:tgtEl>
                                          <p:spTgt spid="32"/>
                                        </p:tgtEl>
                                        <p:attrNameLst>
                                          <p:attrName>ppt_y</p:attrName>
                                        </p:attrNameLst>
                                      </p:cBhvr>
                                      <p:tavLst>
                                        <p:tav tm="0" fmla="#ppt_y-sin(pi*$)/27">
                                          <p:val>
                                            <p:fltVal val="0"/>
                                          </p:val>
                                        </p:tav>
                                        <p:tav tm="100000">
                                          <p:val>
                                            <p:fltVal val="1"/>
                                          </p:val>
                                        </p:tav>
                                      </p:tavLst>
                                    </p:anim>
                                    <p:anim calcmode="lin" valueType="num">
                                      <p:cBhvr>
                                        <p:cTn id="168" dur="164" tmFilter="0, 0; 0.125,0.2665; 0.25,0.4; 0.375,0.465; 0.5,0.5;  0.625,0.535; 0.75,0.6; 0.875,0.7335; 1,1">
                                          <p:stCondLst>
                                            <p:cond delay="1656"/>
                                          </p:stCondLst>
                                        </p:cTn>
                                        <p:tgtEl>
                                          <p:spTgt spid="32"/>
                                        </p:tgtEl>
                                        <p:attrNameLst>
                                          <p:attrName>ppt_y</p:attrName>
                                        </p:attrNameLst>
                                      </p:cBhvr>
                                      <p:tavLst>
                                        <p:tav tm="0" fmla="#ppt_y-sin(pi*$)/81">
                                          <p:val>
                                            <p:fltVal val="0"/>
                                          </p:val>
                                        </p:tav>
                                        <p:tav tm="100000">
                                          <p:val>
                                            <p:fltVal val="1"/>
                                          </p:val>
                                        </p:tav>
                                      </p:tavLst>
                                    </p:anim>
                                    <p:animScale>
                                      <p:cBhvr>
                                        <p:cTn id="169" dur="26">
                                          <p:stCondLst>
                                            <p:cond delay="650"/>
                                          </p:stCondLst>
                                        </p:cTn>
                                        <p:tgtEl>
                                          <p:spTgt spid="32"/>
                                        </p:tgtEl>
                                      </p:cBhvr>
                                      <p:to x="100000" y="60000"/>
                                    </p:animScale>
                                    <p:animScale>
                                      <p:cBhvr>
                                        <p:cTn id="170" dur="166" decel="50000">
                                          <p:stCondLst>
                                            <p:cond delay="676"/>
                                          </p:stCondLst>
                                        </p:cTn>
                                        <p:tgtEl>
                                          <p:spTgt spid="32"/>
                                        </p:tgtEl>
                                      </p:cBhvr>
                                      <p:to x="100000" y="100000"/>
                                    </p:animScale>
                                    <p:animScale>
                                      <p:cBhvr>
                                        <p:cTn id="171" dur="26">
                                          <p:stCondLst>
                                            <p:cond delay="1312"/>
                                          </p:stCondLst>
                                        </p:cTn>
                                        <p:tgtEl>
                                          <p:spTgt spid="32"/>
                                        </p:tgtEl>
                                      </p:cBhvr>
                                      <p:to x="100000" y="80000"/>
                                    </p:animScale>
                                    <p:animScale>
                                      <p:cBhvr>
                                        <p:cTn id="172" dur="166" decel="50000">
                                          <p:stCondLst>
                                            <p:cond delay="1338"/>
                                          </p:stCondLst>
                                        </p:cTn>
                                        <p:tgtEl>
                                          <p:spTgt spid="32"/>
                                        </p:tgtEl>
                                      </p:cBhvr>
                                      <p:to x="100000" y="100000"/>
                                    </p:animScale>
                                    <p:animScale>
                                      <p:cBhvr>
                                        <p:cTn id="173" dur="26">
                                          <p:stCondLst>
                                            <p:cond delay="1642"/>
                                          </p:stCondLst>
                                        </p:cTn>
                                        <p:tgtEl>
                                          <p:spTgt spid="32"/>
                                        </p:tgtEl>
                                      </p:cBhvr>
                                      <p:to x="100000" y="90000"/>
                                    </p:animScale>
                                    <p:animScale>
                                      <p:cBhvr>
                                        <p:cTn id="174" dur="166" decel="50000">
                                          <p:stCondLst>
                                            <p:cond delay="1668"/>
                                          </p:stCondLst>
                                        </p:cTn>
                                        <p:tgtEl>
                                          <p:spTgt spid="32"/>
                                        </p:tgtEl>
                                      </p:cBhvr>
                                      <p:to x="100000" y="100000"/>
                                    </p:animScale>
                                    <p:animScale>
                                      <p:cBhvr>
                                        <p:cTn id="175" dur="26">
                                          <p:stCondLst>
                                            <p:cond delay="1808"/>
                                          </p:stCondLst>
                                        </p:cTn>
                                        <p:tgtEl>
                                          <p:spTgt spid="32"/>
                                        </p:tgtEl>
                                      </p:cBhvr>
                                      <p:to x="100000" y="95000"/>
                                    </p:animScale>
                                    <p:animScale>
                                      <p:cBhvr>
                                        <p:cTn id="176" dur="166" decel="50000">
                                          <p:stCondLst>
                                            <p:cond delay="1834"/>
                                          </p:stCondLst>
                                        </p:cTn>
                                        <p:tgtEl>
                                          <p:spTgt spid="32"/>
                                        </p:tgtEl>
                                      </p:cBhvr>
                                      <p:to x="100000" y="100000"/>
                                    </p:animScale>
                                  </p:childTnLst>
                                </p:cTn>
                              </p:par>
                            </p:childTnLst>
                          </p:cTn>
                        </p:par>
                      </p:childTnLst>
                    </p:cTn>
                  </p:par>
                  <p:par>
                    <p:cTn id="177" fill="hold">
                      <p:stCondLst>
                        <p:cond delay="indefinite"/>
                      </p:stCondLst>
                      <p:childTnLst>
                        <p:par>
                          <p:cTn id="178" fill="hold">
                            <p:stCondLst>
                              <p:cond delay="0"/>
                            </p:stCondLst>
                            <p:childTnLst>
                              <p:par>
                                <p:cTn id="179" presetID="26" presetClass="entr" presetSubtype="0" fill="hold" grpId="0" nodeType="clickEffect">
                                  <p:stCondLst>
                                    <p:cond delay="0"/>
                                  </p:stCondLst>
                                  <p:childTnLst>
                                    <p:set>
                                      <p:cBhvr>
                                        <p:cTn id="180" dur="1" fill="hold">
                                          <p:stCondLst>
                                            <p:cond delay="0"/>
                                          </p:stCondLst>
                                        </p:cTn>
                                        <p:tgtEl>
                                          <p:spTgt spid="33"/>
                                        </p:tgtEl>
                                        <p:attrNameLst>
                                          <p:attrName>style.visibility</p:attrName>
                                        </p:attrNameLst>
                                      </p:cBhvr>
                                      <p:to>
                                        <p:strVal val="visible"/>
                                      </p:to>
                                    </p:set>
                                    <p:animEffect transition="in" filter="wipe(down)">
                                      <p:cBhvr>
                                        <p:cTn id="181" dur="580">
                                          <p:stCondLst>
                                            <p:cond delay="0"/>
                                          </p:stCondLst>
                                        </p:cTn>
                                        <p:tgtEl>
                                          <p:spTgt spid="33"/>
                                        </p:tgtEl>
                                      </p:cBhvr>
                                    </p:animEffect>
                                    <p:anim calcmode="lin" valueType="num">
                                      <p:cBhvr>
                                        <p:cTn id="182" dur="1822" tmFilter="0,0; 0.14,0.36; 0.43,0.73; 0.71,0.91; 1.0,1.0">
                                          <p:stCondLst>
                                            <p:cond delay="0"/>
                                          </p:stCondLst>
                                        </p:cTn>
                                        <p:tgtEl>
                                          <p:spTgt spid="33"/>
                                        </p:tgtEl>
                                        <p:attrNameLst>
                                          <p:attrName>ppt_x</p:attrName>
                                        </p:attrNameLst>
                                      </p:cBhvr>
                                      <p:tavLst>
                                        <p:tav tm="0">
                                          <p:val>
                                            <p:strVal val="#ppt_x-0.25"/>
                                          </p:val>
                                        </p:tav>
                                        <p:tav tm="100000">
                                          <p:val>
                                            <p:strVal val="#ppt_x"/>
                                          </p:val>
                                        </p:tav>
                                      </p:tavLst>
                                    </p:anim>
                                    <p:anim calcmode="lin" valueType="num">
                                      <p:cBhvr>
                                        <p:cTn id="183" dur="664" tmFilter="0.0,0.0; 0.25,0.07; 0.50,0.2; 0.75,0.467; 1.0,1.0">
                                          <p:stCondLst>
                                            <p:cond delay="0"/>
                                          </p:stCondLst>
                                        </p:cTn>
                                        <p:tgtEl>
                                          <p:spTgt spid="33"/>
                                        </p:tgtEl>
                                        <p:attrNameLst>
                                          <p:attrName>ppt_y</p:attrName>
                                        </p:attrNameLst>
                                      </p:cBhvr>
                                      <p:tavLst>
                                        <p:tav tm="0" fmla="#ppt_y-sin(pi*$)/3">
                                          <p:val>
                                            <p:fltVal val="0.5"/>
                                          </p:val>
                                        </p:tav>
                                        <p:tav tm="100000">
                                          <p:val>
                                            <p:fltVal val="1"/>
                                          </p:val>
                                        </p:tav>
                                      </p:tavLst>
                                    </p:anim>
                                    <p:anim calcmode="lin" valueType="num">
                                      <p:cBhvr>
                                        <p:cTn id="184" dur="664" tmFilter="0, 0; 0.125,0.2665; 0.25,0.4; 0.375,0.465; 0.5,0.5;  0.625,0.535; 0.75,0.6; 0.875,0.7335; 1,1">
                                          <p:stCondLst>
                                            <p:cond delay="664"/>
                                          </p:stCondLst>
                                        </p:cTn>
                                        <p:tgtEl>
                                          <p:spTgt spid="33"/>
                                        </p:tgtEl>
                                        <p:attrNameLst>
                                          <p:attrName>ppt_y</p:attrName>
                                        </p:attrNameLst>
                                      </p:cBhvr>
                                      <p:tavLst>
                                        <p:tav tm="0" fmla="#ppt_y-sin(pi*$)/9">
                                          <p:val>
                                            <p:fltVal val="0"/>
                                          </p:val>
                                        </p:tav>
                                        <p:tav tm="100000">
                                          <p:val>
                                            <p:fltVal val="1"/>
                                          </p:val>
                                        </p:tav>
                                      </p:tavLst>
                                    </p:anim>
                                    <p:anim calcmode="lin" valueType="num">
                                      <p:cBhvr>
                                        <p:cTn id="185" dur="332" tmFilter="0, 0; 0.125,0.2665; 0.25,0.4; 0.375,0.465; 0.5,0.5;  0.625,0.535; 0.75,0.6; 0.875,0.7335; 1,1">
                                          <p:stCondLst>
                                            <p:cond delay="1324"/>
                                          </p:stCondLst>
                                        </p:cTn>
                                        <p:tgtEl>
                                          <p:spTgt spid="33"/>
                                        </p:tgtEl>
                                        <p:attrNameLst>
                                          <p:attrName>ppt_y</p:attrName>
                                        </p:attrNameLst>
                                      </p:cBhvr>
                                      <p:tavLst>
                                        <p:tav tm="0" fmla="#ppt_y-sin(pi*$)/27">
                                          <p:val>
                                            <p:fltVal val="0"/>
                                          </p:val>
                                        </p:tav>
                                        <p:tav tm="100000">
                                          <p:val>
                                            <p:fltVal val="1"/>
                                          </p:val>
                                        </p:tav>
                                      </p:tavLst>
                                    </p:anim>
                                    <p:anim calcmode="lin" valueType="num">
                                      <p:cBhvr>
                                        <p:cTn id="186" dur="164" tmFilter="0, 0; 0.125,0.2665; 0.25,0.4; 0.375,0.465; 0.5,0.5;  0.625,0.535; 0.75,0.6; 0.875,0.7335; 1,1">
                                          <p:stCondLst>
                                            <p:cond delay="1656"/>
                                          </p:stCondLst>
                                        </p:cTn>
                                        <p:tgtEl>
                                          <p:spTgt spid="33"/>
                                        </p:tgtEl>
                                        <p:attrNameLst>
                                          <p:attrName>ppt_y</p:attrName>
                                        </p:attrNameLst>
                                      </p:cBhvr>
                                      <p:tavLst>
                                        <p:tav tm="0" fmla="#ppt_y-sin(pi*$)/81">
                                          <p:val>
                                            <p:fltVal val="0"/>
                                          </p:val>
                                        </p:tav>
                                        <p:tav tm="100000">
                                          <p:val>
                                            <p:fltVal val="1"/>
                                          </p:val>
                                        </p:tav>
                                      </p:tavLst>
                                    </p:anim>
                                    <p:animScale>
                                      <p:cBhvr>
                                        <p:cTn id="187" dur="26">
                                          <p:stCondLst>
                                            <p:cond delay="650"/>
                                          </p:stCondLst>
                                        </p:cTn>
                                        <p:tgtEl>
                                          <p:spTgt spid="33"/>
                                        </p:tgtEl>
                                      </p:cBhvr>
                                      <p:to x="100000" y="60000"/>
                                    </p:animScale>
                                    <p:animScale>
                                      <p:cBhvr>
                                        <p:cTn id="188" dur="166" decel="50000">
                                          <p:stCondLst>
                                            <p:cond delay="676"/>
                                          </p:stCondLst>
                                        </p:cTn>
                                        <p:tgtEl>
                                          <p:spTgt spid="33"/>
                                        </p:tgtEl>
                                      </p:cBhvr>
                                      <p:to x="100000" y="100000"/>
                                    </p:animScale>
                                    <p:animScale>
                                      <p:cBhvr>
                                        <p:cTn id="189" dur="26">
                                          <p:stCondLst>
                                            <p:cond delay="1312"/>
                                          </p:stCondLst>
                                        </p:cTn>
                                        <p:tgtEl>
                                          <p:spTgt spid="33"/>
                                        </p:tgtEl>
                                      </p:cBhvr>
                                      <p:to x="100000" y="80000"/>
                                    </p:animScale>
                                    <p:animScale>
                                      <p:cBhvr>
                                        <p:cTn id="190" dur="166" decel="50000">
                                          <p:stCondLst>
                                            <p:cond delay="1338"/>
                                          </p:stCondLst>
                                        </p:cTn>
                                        <p:tgtEl>
                                          <p:spTgt spid="33"/>
                                        </p:tgtEl>
                                      </p:cBhvr>
                                      <p:to x="100000" y="100000"/>
                                    </p:animScale>
                                    <p:animScale>
                                      <p:cBhvr>
                                        <p:cTn id="191" dur="26">
                                          <p:stCondLst>
                                            <p:cond delay="1642"/>
                                          </p:stCondLst>
                                        </p:cTn>
                                        <p:tgtEl>
                                          <p:spTgt spid="33"/>
                                        </p:tgtEl>
                                      </p:cBhvr>
                                      <p:to x="100000" y="90000"/>
                                    </p:animScale>
                                    <p:animScale>
                                      <p:cBhvr>
                                        <p:cTn id="192" dur="166" decel="50000">
                                          <p:stCondLst>
                                            <p:cond delay="1668"/>
                                          </p:stCondLst>
                                        </p:cTn>
                                        <p:tgtEl>
                                          <p:spTgt spid="33"/>
                                        </p:tgtEl>
                                      </p:cBhvr>
                                      <p:to x="100000" y="100000"/>
                                    </p:animScale>
                                    <p:animScale>
                                      <p:cBhvr>
                                        <p:cTn id="193" dur="26">
                                          <p:stCondLst>
                                            <p:cond delay="1808"/>
                                          </p:stCondLst>
                                        </p:cTn>
                                        <p:tgtEl>
                                          <p:spTgt spid="33"/>
                                        </p:tgtEl>
                                      </p:cBhvr>
                                      <p:to x="100000" y="95000"/>
                                    </p:animScale>
                                    <p:animScale>
                                      <p:cBhvr>
                                        <p:cTn id="194" dur="166" decel="50000">
                                          <p:stCondLst>
                                            <p:cond delay="1834"/>
                                          </p:stCondLst>
                                        </p:cTn>
                                        <p:tgtEl>
                                          <p:spTgt spid="33"/>
                                        </p:tgtEl>
                                      </p:cBhvr>
                                      <p:to x="100000" y="100000"/>
                                    </p:animScale>
                                  </p:childTnLst>
                                </p:cTn>
                              </p:par>
                            </p:childTnLst>
                          </p:cTn>
                        </p:par>
                      </p:childTnLst>
                    </p:cTn>
                  </p:par>
                  <p:par>
                    <p:cTn id="195" fill="hold">
                      <p:stCondLst>
                        <p:cond delay="indefinite"/>
                      </p:stCondLst>
                      <p:childTnLst>
                        <p:par>
                          <p:cTn id="196" fill="hold">
                            <p:stCondLst>
                              <p:cond delay="0"/>
                            </p:stCondLst>
                            <p:childTnLst>
                              <p:par>
                                <p:cTn id="197" presetID="1" presetClass="mediacall" presetSubtype="0" fill="hold" nodeType="clickEffect">
                                  <p:stCondLst>
                                    <p:cond delay="0"/>
                                  </p:stCondLst>
                                  <p:childTnLst>
                                    <p:cmd type="call" cmd="playFrom(0.0)">
                                      <p:cBhvr>
                                        <p:cTn id="198" dur="9519" fill="hold"/>
                                        <p:tgtEl>
                                          <p:spTgt spid="34"/>
                                        </p:tgtEl>
                                      </p:cBhvr>
                                    </p:cmd>
                                  </p:childTnLst>
                                </p:cTn>
                              </p:par>
                            </p:childTnLst>
                          </p:cTn>
                        </p:par>
                      </p:childTnLst>
                    </p:cTn>
                  </p:par>
                  <p:par>
                    <p:cTn id="199" fill="hold">
                      <p:stCondLst>
                        <p:cond delay="indefinite"/>
                      </p:stCondLst>
                      <p:childTnLst>
                        <p:par>
                          <p:cTn id="200" fill="hold">
                            <p:stCondLst>
                              <p:cond delay="0"/>
                            </p:stCondLst>
                            <p:childTnLst>
                              <p:par>
                                <p:cTn id="201" presetID="1" presetClass="mediacall" presetSubtype="0" fill="hold" nodeType="clickEffect">
                                  <p:stCondLst>
                                    <p:cond delay="0"/>
                                  </p:stCondLst>
                                  <p:childTnLst>
                                    <p:cmd type="call" cmd="playFrom(0.0)">
                                      <p:cBhvr>
                                        <p:cTn id="202" dur="10108" fill="hold"/>
                                        <p:tgtEl>
                                          <p:spTgt spid="35"/>
                                        </p:tgtEl>
                                      </p:cBhvr>
                                    </p:cmd>
                                  </p:childTnLst>
                                </p:cTn>
                              </p:par>
                            </p:childTnLst>
                          </p:cTn>
                        </p:par>
                      </p:childTnLst>
                    </p:cTn>
                  </p:par>
                  <p:par>
                    <p:cTn id="203" fill="hold">
                      <p:stCondLst>
                        <p:cond delay="indefinite"/>
                      </p:stCondLst>
                      <p:childTnLst>
                        <p:par>
                          <p:cTn id="204" fill="hold">
                            <p:stCondLst>
                              <p:cond delay="0"/>
                            </p:stCondLst>
                            <p:childTnLst>
                              <p:par>
                                <p:cTn id="205" presetID="1" presetClass="mediacall" presetSubtype="0" fill="hold" nodeType="clickEffect">
                                  <p:stCondLst>
                                    <p:cond delay="0"/>
                                  </p:stCondLst>
                                  <p:childTnLst>
                                    <p:cmd type="call" cmd="playFrom(0.0)">
                                      <p:cBhvr>
                                        <p:cTn id="206" dur="10161" fill="hold"/>
                                        <p:tgtEl>
                                          <p:spTgt spid="36"/>
                                        </p:tgtEl>
                                      </p:cBhvr>
                                    </p:cmd>
                                  </p:childTnLst>
                                </p:cTn>
                              </p:par>
                            </p:childTnLst>
                          </p:cTn>
                        </p:par>
                      </p:childTnLst>
                    </p:cTn>
                  </p:par>
                  <p:par>
                    <p:cTn id="207" fill="hold">
                      <p:stCondLst>
                        <p:cond delay="indefinite"/>
                      </p:stCondLst>
                      <p:childTnLst>
                        <p:par>
                          <p:cTn id="208" fill="hold">
                            <p:stCondLst>
                              <p:cond delay="0"/>
                            </p:stCondLst>
                            <p:childTnLst>
                              <p:par>
                                <p:cTn id="209" presetID="1" presetClass="mediacall" presetSubtype="0" fill="hold" nodeType="clickEffect">
                                  <p:stCondLst>
                                    <p:cond delay="0"/>
                                  </p:stCondLst>
                                  <p:childTnLst>
                                    <p:cmd type="call" cmd="playFrom(0.0)">
                                      <p:cBhvr>
                                        <p:cTn id="210" dur="9095" fill="hold"/>
                                        <p:tgtEl>
                                          <p:spTgt spid="37"/>
                                        </p:tgtEl>
                                      </p:cBhvr>
                                    </p:cmd>
                                  </p:childTnLst>
                                </p:cTn>
                              </p:par>
                            </p:childTnLst>
                          </p:cTn>
                        </p:par>
                      </p:childTnLst>
                    </p:cTn>
                  </p:par>
                  <p:par>
                    <p:cTn id="211" fill="hold">
                      <p:stCondLst>
                        <p:cond delay="indefinite"/>
                      </p:stCondLst>
                      <p:childTnLst>
                        <p:par>
                          <p:cTn id="212" fill="hold">
                            <p:stCondLst>
                              <p:cond delay="0"/>
                            </p:stCondLst>
                            <p:childTnLst>
                              <p:par>
                                <p:cTn id="213" presetID="1" presetClass="mediacall" presetSubtype="0" fill="hold" nodeType="clickEffect">
                                  <p:stCondLst>
                                    <p:cond delay="0"/>
                                  </p:stCondLst>
                                  <p:childTnLst>
                                    <p:cmd type="call" cmd="playFrom(0.0)">
                                      <p:cBhvr>
                                        <p:cTn id="214" dur="8125" fill="hold"/>
                                        <p:tgtEl>
                                          <p:spTgt spid="38"/>
                                        </p:tgtEl>
                                      </p:cBhvr>
                                    </p:cmd>
                                  </p:childTnLst>
                                </p:cTn>
                              </p:par>
                            </p:childTnLst>
                          </p:cTn>
                        </p:par>
                      </p:childTnLst>
                    </p:cTn>
                  </p:par>
                  <p:par>
                    <p:cTn id="215" fill="hold">
                      <p:stCondLst>
                        <p:cond delay="indefinite"/>
                      </p:stCondLst>
                      <p:childTnLst>
                        <p:par>
                          <p:cTn id="216" fill="hold">
                            <p:stCondLst>
                              <p:cond delay="0"/>
                            </p:stCondLst>
                            <p:childTnLst>
                              <p:par>
                                <p:cTn id="217" presetID="1" presetClass="mediacall" presetSubtype="0" fill="hold" nodeType="clickEffect">
                                  <p:stCondLst>
                                    <p:cond delay="0"/>
                                  </p:stCondLst>
                                  <p:childTnLst>
                                    <p:cmd type="call" cmd="playFrom(0.0)">
                                      <p:cBhvr>
                                        <p:cTn id="218" dur="9055" fill="hold"/>
                                        <p:tgtEl>
                                          <p:spTgt spid="39"/>
                                        </p:tgtEl>
                                      </p:cBhvr>
                                    </p:cmd>
                                  </p:childTnLst>
                                </p:cTn>
                              </p:par>
                            </p:childTnLst>
                          </p:cTn>
                        </p:par>
                      </p:childTnLst>
                    </p:cTn>
                  </p:par>
                  <p:par>
                    <p:cTn id="219" fill="hold">
                      <p:stCondLst>
                        <p:cond delay="indefinite"/>
                      </p:stCondLst>
                      <p:childTnLst>
                        <p:par>
                          <p:cTn id="220" fill="hold">
                            <p:stCondLst>
                              <p:cond delay="0"/>
                            </p:stCondLst>
                            <p:childTnLst>
                              <p:par>
                                <p:cTn id="221" presetID="1" presetClass="mediacall" presetSubtype="0" fill="hold" nodeType="clickEffect">
                                  <p:stCondLst>
                                    <p:cond delay="0"/>
                                  </p:stCondLst>
                                  <p:childTnLst>
                                    <p:cmd type="call" cmd="playFrom(0.0)">
                                      <p:cBhvr>
                                        <p:cTn id="222" dur="9325" fill="hold"/>
                                        <p:tgtEl>
                                          <p:spTgt spid="40"/>
                                        </p:tgtEl>
                                      </p:cBhvr>
                                    </p:cmd>
                                  </p:childTnLst>
                                </p:cTn>
                              </p:par>
                            </p:childTnLst>
                          </p:cTn>
                        </p:par>
                      </p:childTnLst>
                    </p:cTn>
                  </p:par>
                  <p:par>
                    <p:cTn id="223" fill="hold">
                      <p:stCondLst>
                        <p:cond delay="indefinite"/>
                      </p:stCondLst>
                      <p:childTnLst>
                        <p:par>
                          <p:cTn id="224" fill="hold">
                            <p:stCondLst>
                              <p:cond delay="0"/>
                            </p:stCondLst>
                            <p:childTnLst>
                              <p:par>
                                <p:cTn id="225" presetID="1" presetClass="mediacall" presetSubtype="0" fill="hold" nodeType="clickEffect">
                                  <p:stCondLst>
                                    <p:cond delay="0"/>
                                  </p:stCondLst>
                                  <p:childTnLst>
                                    <p:cmd type="call" cmd="playFrom(0.0)">
                                      <p:cBhvr>
                                        <p:cTn id="226" dur="8968"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7" fill="hold" display="0">
                  <p:stCondLst>
                    <p:cond delay="indefinite"/>
                  </p:stCondLst>
                  <p:endCondLst>
                    <p:cond evt="onStopAudio" delay="0">
                      <p:tgtEl>
                        <p:sldTgt/>
                      </p:tgtEl>
                    </p:cond>
                  </p:endCondLst>
                </p:cTn>
                <p:tgtEl>
                  <p:spTgt spid="34"/>
                </p:tgtEl>
              </p:cMediaNode>
            </p:audio>
            <p:audio>
              <p:cMediaNode vol="80000">
                <p:cTn id="228" fill="hold" display="0">
                  <p:stCondLst>
                    <p:cond delay="indefinite"/>
                  </p:stCondLst>
                  <p:endCondLst>
                    <p:cond evt="onStopAudio" delay="0">
                      <p:tgtEl>
                        <p:sldTgt/>
                      </p:tgtEl>
                    </p:cond>
                  </p:endCondLst>
                </p:cTn>
                <p:tgtEl>
                  <p:spTgt spid="35"/>
                </p:tgtEl>
              </p:cMediaNode>
            </p:audio>
            <p:audio>
              <p:cMediaNode vol="80000">
                <p:cTn id="229" fill="hold" display="0">
                  <p:stCondLst>
                    <p:cond delay="indefinite"/>
                  </p:stCondLst>
                  <p:endCondLst>
                    <p:cond evt="onStopAudio" delay="0">
                      <p:tgtEl>
                        <p:sldTgt/>
                      </p:tgtEl>
                    </p:cond>
                  </p:endCondLst>
                </p:cTn>
                <p:tgtEl>
                  <p:spTgt spid="36"/>
                </p:tgtEl>
              </p:cMediaNode>
            </p:audio>
            <p:audio>
              <p:cMediaNode vol="80000">
                <p:cTn id="230" fill="hold" display="0">
                  <p:stCondLst>
                    <p:cond delay="indefinite"/>
                  </p:stCondLst>
                  <p:endCondLst>
                    <p:cond evt="onStopAudio" delay="0">
                      <p:tgtEl>
                        <p:sldTgt/>
                      </p:tgtEl>
                    </p:cond>
                  </p:endCondLst>
                </p:cTn>
                <p:tgtEl>
                  <p:spTgt spid="37"/>
                </p:tgtEl>
              </p:cMediaNode>
            </p:audio>
            <p:audio>
              <p:cMediaNode vol="80000">
                <p:cTn id="231" fill="hold" display="0">
                  <p:stCondLst>
                    <p:cond delay="indefinite"/>
                  </p:stCondLst>
                  <p:endCondLst>
                    <p:cond evt="onStopAudio" delay="0">
                      <p:tgtEl>
                        <p:sldTgt/>
                      </p:tgtEl>
                    </p:cond>
                  </p:endCondLst>
                </p:cTn>
                <p:tgtEl>
                  <p:spTgt spid="38"/>
                </p:tgtEl>
              </p:cMediaNode>
            </p:audio>
            <p:audio>
              <p:cMediaNode vol="80000">
                <p:cTn id="232" fill="hold" display="0">
                  <p:stCondLst>
                    <p:cond delay="indefinite"/>
                  </p:stCondLst>
                  <p:endCondLst>
                    <p:cond evt="onStopAudio" delay="0">
                      <p:tgtEl>
                        <p:sldTgt/>
                      </p:tgtEl>
                    </p:cond>
                  </p:endCondLst>
                </p:cTn>
                <p:tgtEl>
                  <p:spTgt spid="39"/>
                </p:tgtEl>
              </p:cMediaNode>
            </p:audio>
            <p:audio>
              <p:cMediaNode vol="80000">
                <p:cTn id="233" fill="hold" display="0">
                  <p:stCondLst>
                    <p:cond delay="indefinite"/>
                  </p:stCondLst>
                  <p:endCondLst>
                    <p:cond evt="onStopAudio" delay="0">
                      <p:tgtEl>
                        <p:sldTgt/>
                      </p:tgtEl>
                    </p:cond>
                  </p:endCondLst>
                </p:cTn>
                <p:tgtEl>
                  <p:spTgt spid="40"/>
                </p:tgtEl>
              </p:cMediaNode>
            </p:audio>
            <p:audio>
              <p:cMediaNode vol="80000">
                <p:cTn id="234" fill="hold" display="0">
                  <p:stCondLst>
                    <p:cond delay="indefinite"/>
                  </p:stCondLst>
                  <p:endCondLst>
                    <p:cond evt="onStopAudio" delay="0">
                      <p:tgtEl>
                        <p:sldTgt/>
                      </p:tgtEl>
                    </p:cond>
                  </p:endCondLst>
                </p:cTn>
                <p:tgtEl>
                  <p:spTgt spid="41"/>
                </p:tgtEl>
              </p:cMediaNode>
            </p:audio>
          </p:childTnLst>
        </p:cTn>
      </p:par>
    </p:tnLst>
    <p:bldLst>
      <p:bldP spid="8" grpId="0" animBg="1"/>
      <p:bldP spid="10" grpId="0" animBg="1"/>
      <p:bldP spid="12" grpId="0" animBg="1"/>
      <p:bldP spid="14" grpId="0" animBg="1"/>
      <p:bldP spid="18" grpId="0" animBg="1"/>
      <p:bldP spid="20" grpId="0" animBg="1"/>
      <p:bldP spid="21" grpId="0" animBg="1"/>
      <p:bldP spid="22" grpId="0" animBg="1"/>
      <p:bldP spid="26" grpId="0" animBg="1"/>
      <p:bldP spid="27" grpId="0" animBg="1"/>
      <p:bldP spid="28" grpId="0" animBg="1"/>
      <p:bldP spid="29" grpId="0" animBg="1"/>
      <p:bldP spid="30" grpId="0" animBg="1"/>
      <p:bldP spid="31" grpId="0" animBg="1"/>
      <p:bldP spid="32" grpId="0" animBg="1"/>
      <p:bldP spid="3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6539B-C79E-8212-207E-CE9AD856371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5E3C53-B3DE-1C96-40A7-9018764CB986}"/>
              </a:ext>
            </a:extLst>
          </p:cNvPr>
          <p:cNvSpPr>
            <a:spLocks noGrp="1"/>
          </p:cNvSpPr>
          <p:nvPr>
            <p:ph idx="1"/>
          </p:nvPr>
        </p:nvSpPr>
        <p:spPr>
          <a:xfrm>
            <a:off x="119739" y="1230088"/>
            <a:ext cx="5878286" cy="5475514"/>
          </a:xfrm>
          <a:solidFill>
            <a:schemeClr val="accent3">
              <a:lumMod val="20000"/>
              <a:lumOff val="80000"/>
            </a:schemeClr>
          </a:solidFill>
          <a:ln w="76200">
            <a:solidFill>
              <a:schemeClr val="accent6">
                <a:lumMod val="60000"/>
                <a:lumOff val="40000"/>
              </a:schemeClr>
            </a:solidFill>
          </a:ln>
        </p:spPr>
        <p:txBody>
          <a:bodyPr>
            <a:normAutofit/>
          </a:bodyPr>
          <a:lstStyle/>
          <a:p>
            <a:pPr marL="0" lvl="0" indent="0">
              <a:lnSpc>
                <a:spcPct val="115000"/>
              </a:lnSpc>
              <a:buNone/>
            </a:pPr>
            <a:r>
              <a:rPr lang="cy-GB" sz="1800" b="1" u="sng" kern="100" dirty="0">
                <a:effectLst/>
                <a:latin typeface="Cavolini" panose="03000502040302020204" pitchFamily="66" charset="0"/>
                <a:ea typeface="Aptos" panose="020B0004020202020204" pitchFamily="34" charset="0"/>
                <a:cs typeface="Cavolini" panose="03000502040302020204" pitchFamily="66" charset="0"/>
              </a:rPr>
              <a:t>Cyfarwyddiadau i’r plant</a:t>
            </a:r>
          </a:p>
          <a:p>
            <a:pPr marL="0" lvl="0" indent="0">
              <a:lnSpc>
                <a:spcPct val="115000"/>
              </a:lnSpc>
              <a:buNone/>
            </a:pPr>
            <a:endParaRPr lang="cy-GB" sz="1800" b="1" u="sng" kern="100" dirty="0">
              <a:effectLst/>
              <a:latin typeface="Cavolini" panose="03000502040302020204" pitchFamily="66" charset="0"/>
              <a:ea typeface="Aptos" panose="020B0004020202020204" pitchFamily="34" charset="0"/>
              <a:cs typeface="Cavolini" panose="03000502040302020204" pitchFamily="66" charset="0"/>
            </a:endParaRPr>
          </a:p>
          <a:p>
            <a:pPr rtl="0"/>
            <a:r>
              <a:rPr lang="cy-GB" sz="2000" kern="100" dirty="0">
                <a:latin typeface="Cavolini" panose="03000502040302020204" pitchFamily="66" charset="0"/>
                <a:cs typeface="Cavolini" panose="03000502040302020204" pitchFamily="66" charset="0"/>
              </a:rPr>
              <a:t>Edrychwch ar y grid, mae brawddeg yn gymysg.</a:t>
            </a:r>
          </a:p>
          <a:p>
            <a:pPr rtl="0"/>
            <a:r>
              <a:rPr lang="cy-GB" sz="2000" kern="100" dirty="0">
                <a:latin typeface="Cavolini" panose="03000502040302020204" pitchFamily="66" charset="0"/>
                <a:cs typeface="Cavolini" panose="03000502040302020204" pitchFamily="66" charset="0"/>
              </a:rPr>
              <a:t>Darllenwch y brawddegau yn Saesneg ar y ddalen o bapur.</a:t>
            </a:r>
          </a:p>
          <a:p>
            <a:pPr rtl="0"/>
            <a:r>
              <a:rPr lang="cy-GB" sz="2000" kern="100" dirty="0">
                <a:latin typeface="Cavolini" panose="03000502040302020204" pitchFamily="66" charset="0"/>
                <a:cs typeface="Cavolini" panose="03000502040302020204" pitchFamily="66" charset="0"/>
              </a:rPr>
              <a:t>Cyfieithwch y frawddeg i’r Gymraeg.</a:t>
            </a:r>
          </a:p>
          <a:p>
            <a:pPr rtl="0"/>
            <a:r>
              <a:rPr lang="cy-GB" sz="2000" kern="100" dirty="0">
                <a:latin typeface="Cavolini" panose="03000502040302020204" pitchFamily="66" charset="0"/>
                <a:cs typeface="Cavolini" panose="03000502040302020204" pitchFamily="66" charset="0"/>
              </a:rPr>
              <a:t>Defnyddiwch y lliw cywir i liwio'r bacsau yn y drefn gywir i wneud y frawddeg.</a:t>
            </a:r>
          </a:p>
          <a:p>
            <a:pPr rtl="0"/>
            <a:r>
              <a:rPr lang="cy-GB" sz="2000" kern="100" dirty="0">
                <a:latin typeface="Cavolini" panose="03000502040302020204" pitchFamily="66" charset="0"/>
                <a:cs typeface="Cavolini" panose="03000502040302020204" pitchFamily="66" charset="0"/>
              </a:rPr>
              <a:t>Ysgrifennwch y frawddeg yn Gymraeg ar eich bwrdd bach gwyn. </a:t>
            </a:r>
          </a:p>
        </p:txBody>
      </p:sp>
      <p:sp>
        <p:nvSpPr>
          <p:cNvPr id="7" name="Content Placeholder 2">
            <a:extLst>
              <a:ext uri="{FF2B5EF4-FFF2-40B4-BE49-F238E27FC236}">
                <a16:creationId xmlns:a16="http://schemas.microsoft.com/office/drawing/2014/main" id="{0C40C33F-38DF-6E3E-073D-5201F016F707}"/>
              </a:ext>
            </a:extLst>
          </p:cNvPr>
          <p:cNvSpPr txBox="1">
            <a:spLocks/>
          </p:cNvSpPr>
          <p:nvPr/>
        </p:nvSpPr>
        <p:spPr>
          <a:xfrm>
            <a:off x="6161310" y="152398"/>
            <a:ext cx="5878286" cy="6553203"/>
          </a:xfrm>
          <a:prstGeom prst="rect">
            <a:avLst/>
          </a:prstGeom>
          <a:solidFill>
            <a:schemeClr val="accent5">
              <a:lumMod val="20000"/>
              <a:lumOff val="80000"/>
            </a:schemeClr>
          </a:solidFill>
          <a:ln w="76200">
            <a:solidFill>
              <a:schemeClr val="accent5">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Font typeface="Arial" panose="020B0604020202020204" pitchFamily="34" charset="0"/>
              <a:buNone/>
            </a:pPr>
            <a:r>
              <a:rPr lang="cy-GB" sz="1900" b="1" u="sng" kern="100" dirty="0">
                <a:latin typeface="Cavolini" panose="03000502040302020204" pitchFamily="66" charset="0"/>
                <a:ea typeface="Aptos" panose="020B0004020202020204" pitchFamily="34" charset="0"/>
                <a:cs typeface="Cavolini" panose="03000502040302020204" pitchFamily="66" charset="0"/>
              </a:rPr>
              <a:t>Cyfarwyddiadau i gynorthwyydd addysgu.</a:t>
            </a:r>
          </a:p>
          <a:p>
            <a:pPr marL="0" indent="0">
              <a:lnSpc>
                <a:spcPct val="115000"/>
              </a:lnSpc>
              <a:buFont typeface="Arial" panose="020B0604020202020204" pitchFamily="34" charset="0"/>
              <a:buNone/>
            </a:pPr>
            <a:endParaRPr lang="cy-GB" sz="1900" b="1" u="sng" kern="100" dirty="0">
              <a:latin typeface="Cavolini" panose="03000502040302020204" pitchFamily="66" charset="0"/>
              <a:ea typeface="Aptos" panose="020B0004020202020204" pitchFamily="34" charset="0"/>
              <a:cs typeface="Cavolini" panose="03000502040302020204" pitchFamily="66" charset="0"/>
            </a:endParaRPr>
          </a:p>
          <a:p>
            <a:pPr rtl="0"/>
            <a:r>
              <a:rPr lang="cy-GB" sz="2000" kern="100" dirty="0">
                <a:latin typeface="Cavolini" panose="03000502040302020204" pitchFamily="66" charset="0"/>
                <a:cs typeface="Cavolini" panose="03000502040302020204" pitchFamily="66" charset="0"/>
              </a:rPr>
              <a:t>Dangosa i’r plant bôn y ferf cardiau fflach ymarfer gyda geir arall.</a:t>
            </a:r>
          </a:p>
          <a:p>
            <a:pPr rtl="0"/>
            <a:r>
              <a:rPr lang="cy-GB" sz="2000" kern="100" dirty="0">
                <a:latin typeface="Cavolini" panose="03000502040302020204" pitchFamily="66" charset="0"/>
                <a:cs typeface="Cavolini" panose="03000502040302020204" pitchFamily="66" charset="0"/>
              </a:rPr>
              <a:t>Defnyddia’r poster o’r enw ‘creu bôn y ferf’.</a:t>
            </a:r>
          </a:p>
          <a:p>
            <a:pPr rtl="0"/>
            <a:r>
              <a:rPr lang="en-GB" sz="2000" kern="100" dirty="0" err="1">
                <a:latin typeface="Cavolini" panose="03000502040302020204" pitchFamily="66" charset="0"/>
                <a:cs typeface="Cavolini" panose="03000502040302020204" pitchFamily="66" charset="0"/>
              </a:rPr>
              <a:t>Drilia</a:t>
            </a:r>
            <a:r>
              <a:rPr lang="en-GB" sz="2000" kern="100" dirty="0">
                <a:latin typeface="Cavolini" panose="03000502040302020204" pitchFamily="66" charset="0"/>
                <a:cs typeface="Cavolini" panose="03000502040302020204" pitchFamily="66" charset="0"/>
              </a:rPr>
              <a:t> </a:t>
            </a:r>
            <a:r>
              <a:rPr lang="en-GB" sz="2000" kern="100" dirty="0" err="1">
                <a:latin typeface="Cavolini" panose="03000502040302020204" pitchFamily="66" charset="0"/>
                <a:cs typeface="Cavolini" panose="03000502040302020204" pitchFamily="66" charset="0"/>
              </a:rPr>
              <a:t>cardiau</a:t>
            </a:r>
            <a:r>
              <a:rPr lang="en-GB" sz="2000" kern="100" dirty="0">
                <a:latin typeface="Cavolini" panose="03000502040302020204" pitchFamily="66" charset="0"/>
                <a:cs typeface="Cavolini" panose="03000502040302020204" pitchFamily="66" charset="0"/>
              </a:rPr>
              <a:t> </a:t>
            </a:r>
            <a:r>
              <a:rPr lang="en-GB" sz="2000" kern="100" dirty="0" err="1">
                <a:latin typeface="Cavolini" panose="03000502040302020204" pitchFamily="66" charset="0"/>
                <a:cs typeface="Cavolini" panose="03000502040302020204" pitchFamily="66" charset="0"/>
              </a:rPr>
              <a:t>fflach</a:t>
            </a:r>
            <a:r>
              <a:rPr lang="en-GB" sz="2000" kern="100" dirty="0">
                <a:latin typeface="Cavolini" panose="03000502040302020204" pitchFamily="66" charset="0"/>
                <a:cs typeface="Cavolini" panose="03000502040302020204" pitchFamily="66" charset="0"/>
              </a:rPr>
              <a:t> </a:t>
            </a:r>
            <a:r>
              <a:rPr lang="en-GB" sz="2000" kern="100" dirty="0" err="1">
                <a:latin typeface="Cavolini" panose="03000502040302020204" pitchFamily="66" charset="0"/>
                <a:cs typeface="Cavolini" panose="03000502040302020204" pitchFamily="66" charset="0"/>
              </a:rPr>
              <a:t>i’r</a:t>
            </a:r>
            <a:r>
              <a:rPr lang="en-GB" sz="2000" kern="100" dirty="0">
                <a:latin typeface="Cavolini" panose="03000502040302020204" pitchFamily="66" charset="0"/>
                <a:cs typeface="Cavolini" panose="03000502040302020204" pitchFamily="66" charset="0"/>
              </a:rPr>
              <a:t> plant am </a:t>
            </a:r>
            <a:r>
              <a:rPr lang="en-GB" sz="2000" kern="100" dirty="0" err="1">
                <a:latin typeface="Cavolini" panose="03000502040302020204" pitchFamily="66" charset="0"/>
                <a:cs typeface="Cavolini" panose="03000502040302020204" pitchFamily="66" charset="0"/>
              </a:rPr>
              <a:t>beth</a:t>
            </a:r>
            <a:r>
              <a:rPr lang="en-GB" sz="2000" kern="100" dirty="0">
                <a:latin typeface="Cavolini" panose="03000502040302020204" pitchFamily="66" charset="0"/>
                <a:cs typeface="Cavolini" panose="03000502040302020204" pitchFamily="66" charset="0"/>
              </a:rPr>
              <a:t> </a:t>
            </a:r>
            <a:r>
              <a:rPr lang="en-GB" sz="2000" kern="100" dirty="0" err="1">
                <a:latin typeface="Cavolini" panose="03000502040302020204" pitchFamily="66" charset="0"/>
                <a:cs typeface="Cavolini" panose="03000502040302020204" pitchFamily="66" charset="0"/>
              </a:rPr>
              <a:t>maen</a:t>
            </a:r>
            <a:r>
              <a:rPr lang="en-GB" sz="2000" kern="100" dirty="0">
                <a:latin typeface="Cavolini" panose="03000502040302020204" pitchFamily="66" charset="0"/>
                <a:cs typeface="Cavolini" panose="03000502040302020204" pitchFamily="66" charset="0"/>
              </a:rPr>
              <a:t> </a:t>
            </a:r>
            <a:r>
              <a:rPr lang="en-GB" sz="2000" kern="100" dirty="0" err="1">
                <a:latin typeface="Cavolini" panose="03000502040302020204" pitchFamily="66" charset="0"/>
                <a:cs typeface="Cavolini" panose="03000502040302020204" pitchFamily="66" charset="0"/>
              </a:rPr>
              <a:t>nhw’n</a:t>
            </a:r>
            <a:r>
              <a:rPr lang="en-GB" sz="2000" kern="100" dirty="0">
                <a:latin typeface="Cavolini" panose="03000502040302020204" pitchFamily="66" charset="0"/>
                <a:cs typeface="Cavolini" panose="03000502040302020204" pitchFamily="66" charset="0"/>
              </a:rPr>
              <a:t> weld yn yr </a:t>
            </a:r>
            <a:r>
              <a:rPr lang="en-GB" sz="2000" kern="100" dirty="0" err="1">
                <a:latin typeface="Cavolini" panose="03000502040302020204" pitchFamily="66" charset="0"/>
                <a:cs typeface="Cavolini" panose="03000502040302020204" pitchFamily="66" charset="0"/>
              </a:rPr>
              <a:t>ardd</a:t>
            </a:r>
            <a:r>
              <a:rPr lang="en-GB" sz="2000" kern="100" dirty="0">
                <a:latin typeface="Cavolini" panose="03000502040302020204" pitchFamily="66" charset="0"/>
                <a:cs typeface="Cavolini" panose="03000502040302020204" pitchFamily="66" charset="0"/>
              </a:rPr>
              <a:t>.</a:t>
            </a:r>
          </a:p>
          <a:p>
            <a:pPr rtl="0"/>
            <a:r>
              <a:rPr lang="cy-GB" sz="2000" kern="100" dirty="0">
                <a:latin typeface="Cavolini" panose="03000502040302020204" pitchFamily="66" charset="0"/>
                <a:cs typeface="Cavolini" panose="03000502040302020204" pitchFamily="66" charset="0"/>
              </a:rPr>
              <a:t>Unwaith bydd y plant yn hyderus, bydd y plant yn gallu ddechrau ysgrifennu eu dyddiadur am eu prosiect garddio.</a:t>
            </a:r>
          </a:p>
          <a:p>
            <a:pPr rtl="0"/>
            <a:r>
              <a:rPr lang="cy-GB" sz="2000" kern="100" dirty="0">
                <a:latin typeface="Cavolini" panose="03000502040302020204" pitchFamily="66" charset="0"/>
                <a:cs typeface="Cavolini" panose="03000502040302020204" pitchFamily="66" charset="0"/>
              </a:rPr>
              <a:t>Bydd rhaid y plant yn defnyddio’r _ais patrwm yn gywir. </a:t>
            </a:r>
          </a:p>
          <a:p>
            <a:pPr rtl="0"/>
            <a:r>
              <a:rPr lang="cy-GB" sz="2000" kern="100" dirty="0">
                <a:latin typeface="Cavolini" panose="03000502040302020204" pitchFamily="66" charset="0"/>
                <a:cs typeface="Cavolini" panose="03000502040302020204" pitchFamily="66" charset="0"/>
              </a:rPr>
              <a:t>Gallon nhw’n ddefnyddio’r mat iaith os oes angen.</a:t>
            </a:r>
            <a:endParaRPr lang="en-GB" sz="3200" dirty="0">
              <a:latin typeface="Cavolini" panose="03000502040302020204" pitchFamily="66" charset="0"/>
              <a:cs typeface="Cavolini" panose="03000502040302020204" pitchFamily="66" charset="0"/>
            </a:endParaRPr>
          </a:p>
        </p:txBody>
      </p:sp>
      <p:sp>
        <p:nvSpPr>
          <p:cNvPr id="8" name="Content Placeholder 2">
            <a:extLst>
              <a:ext uri="{FF2B5EF4-FFF2-40B4-BE49-F238E27FC236}">
                <a16:creationId xmlns:a16="http://schemas.microsoft.com/office/drawing/2014/main" id="{1536EE66-6D35-05DF-7F67-12EBD25E0A18}"/>
              </a:ext>
            </a:extLst>
          </p:cNvPr>
          <p:cNvSpPr txBox="1">
            <a:spLocks/>
          </p:cNvSpPr>
          <p:nvPr/>
        </p:nvSpPr>
        <p:spPr>
          <a:xfrm>
            <a:off x="141518" y="239486"/>
            <a:ext cx="5878286" cy="751113"/>
          </a:xfrm>
          <a:prstGeom prst="rect">
            <a:avLst/>
          </a:prstGeom>
          <a:solidFill>
            <a:schemeClr val="accent1">
              <a:lumMod val="20000"/>
              <a:lumOff val="80000"/>
            </a:schemeClr>
          </a:solidFill>
          <a:ln w="76200">
            <a:solidFill>
              <a:schemeClr val="tx2">
                <a:lumMod val="50000"/>
                <a:lumOff val="50000"/>
              </a:schemeClr>
            </a:solidFill>
          </a:ln>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3600" b="1" u="sng" kern="100" dirty="0" err="1">
                <a:latin typeface="Cavolini" panose="03000502040302020204" pitchFamily="66" charset="0"/>
                <a:ea typeface="Aptos" panose="020B0004020202020204" pitchFamily="34" charset="0"/>
                <a:cs typeface="Cavolini" panose="03000502040302020204" pitchFamily="66" charset="0"/>
              </a:rPr>
              <a:t>Gêm</a:t>
            </a:r>
            <a:r>
              <a:rPr lang="en-GB" sz="3600" b="1" u="sng" kern="100" dirty="0">
                <a:latin typeface="Cavolini" panose="03000502040302020204" pitchFamily="66" charset="0"/>
                <a:ea typeface="Aptos" panose="020B0004020202020204" pitchFamily="34" charset="0"/>
                <a:cs typeface="Cavolini" panose="03000502040302020204" pitchFamily="66" charset="0"/>
              </a:rPr>
              <a:t> – </a:t>
            </a:r>
            <a:r>
              <a:rPr lang="en-GB" sz="3600" b="1" u="sng" kern="100" dirty="0" err="1">
                <a:latin typeface="Cavolini" panose="03000502040302020204" pitchFamily="66" charset="0"/>
                <a:ea typeface="Aptos" panose="020B0004020202020204" pitchFamily="34" charset="0"/>
                <a:cs typeface="Cavolini" panose="03000502040302020204" pitchFamily="66" charset="0"/>
              </a:rPr>
              <a:t>Ysgrifennu</a:t>
            </a:r>
            <a:r>
              <a:rPr lang="en-GB" sz="3600" b="1" u="sng" kern="100" dirty="0">
                <a:latin typeface="Cavolini" panose="03000502040302020204" pitchFamily="66" charset="0"/>
                <a:ea typeface="Aptos" panose="020B0004020202020204" pitchFamily="34" charset="0"/>
                <a:cs typeface="Cavolini" panose="03000502040302020204" pitchFamily="66" charset="0"/>
              </a:rPr>
              <a:t> </a:t>
            </a:r>
            <a:r>
              <a:rPr lang="en-GB" sz="3600" b="1" u="sng" kern="100" dirty="0" err="1">
                <a:latin typeface="Cavolini" panose="03000502040302020204" pitchFamily="66" charset="0"/>
                <a:ea typeface="Aptos" panose="020B0004020202020204" pitchFamily="34" charset="0"/>
                <a:cs typeface="Cavolini" panose="03000502040302020204" pitchFamily="66" charset="0"/>
              </a:rPr>
              <a:t>mosaig</a:t>
            </a:r>
            <a:r>
              <a:rPr lang="en-GB" sz="3600" b="1" u="sng" kern="100" dirty="0">
                <a:latin typeface="Cavolini" panose="03000502040302020204" pitchFamily="66" charset="0"/>
                <a:ea typeface="Aptos" panose="020B0004020202020204" pitchFamily="34" charset="0"/>
                <a:cs typeface="Cavolini" panose="03000502040302020204" pitchFamily="66" charset="0"/>
              </a:rPr>
              <a:t>.</a:t>
            </a:r>
            <a:endParaRPr lang="en-GB" sz="4800" dirty="0"/>
          </a:p>
        </p:txBody>
      </p:sp>
    </p:spTree>
    <p:extLst>
      <p:ext uri="{BB962C8B-B14F-4D97-AF65-F5344CB8AC3E}">
        <p14:creationId xmlns:p14="http://schemas.microsoft.com/office/powerpoint/2010/main" val="3689768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F778E9-7052-5D67-269B-EA843A9FE36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461F5160-CFD9-E319-0C3B-77FE42883105}"/>
              </a:ext>
            </a:extLst>
          </p:cNvPr>
          <p:cNvSpPr/>
          <p:nvPr/>
        </p:nvSpPr>
        <p:spPr>
          <a:xfrm>
            <a:off x="407625" y="185912"/>
            <a:ext cx="4627083" cy="1288972"/>
          </a:xfrm>
          <a:prstGeom prst="rect">
            <a:avLst/>
          </a:prstGeom>
          <a:noFill/>
          <a:ln w="44450">
            <a:solidFill>
              <a:schemeClr val="tx1"/>
            </a:solidFill>
            <a:prstDash val="soli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Cavolini" panose="03000502040302020204" pitchFamily="66" charset="0"/>
                <a:cs typeface="Cavolini" panose="03000502040302020204" pitchFamily="66" charset="0"/>
              </a:rPr>
              <a:t>Bon y </a:t>
            </a:r>
            <a:r>
              <a:rPr lang="en-GB" sz="3200" dirty="0" err="1">
                <a:solidFill>
                  <a:schemeClr val="tx1"/>
                </a:solidFill>
                <a:latin typeface="Cavolini" panose="03000502040302020204" pitchFamily="66" charset="0"/>
                <a:cs typeface="Cavolini" panose="03000502040302020204" pitchFamily="66" charset="0"/>
              </a:rPr>
              <a:t>ferf</a:t>
            </a:r>
            <a:r>
              <a:rPr lang="en-GB" sz="3200" dirty="0">
                <a:solidFill>
                  <a:schemeClr val="tx1"/>
                </a:solidFill>
                <a:latin typeface="Cavolini" panose="03000502040302020204" pitchFamily="66" charset="0"/>
                <a:cs typeface="Cavolini" panose="03000502040302020204" pitchFamily="66" charset="0"/>
              </a:rPr>
              <a:t> </a:t>
            </a:r>
            <a:r>
              <a:rPr lang="en-GB" sz="3200" dirty="0" err="1">
                <a:solidFill>
                  <a:schemeClr val="tx1"/>
                </a:solidFill>
                <a:latin typeface="Cavolini" panose="03000502040302020204" pitchFamily="66" charset="0"/>
                <a:cs typeface="Cavolini" panose="03000502040302020204" pitchFamily="66" charset="0"/>
              </a:rPr>
              <a:t>cardiau</a:t>
            </a:r>
            <a:r>
              <a:rPr lang="en-GB" sz="3200" dirty="0">
                <a:solidFill>
                  <a:schemeClr val="tx1"/>
                </a:solidFill>
                <a:latin typeface="Cavolini" panose="03000502040302020204" pitchFamily="66" charset="0"/>
                <a:cs typeface="Cavolini" panose="03000502040302020204" pitchFamily="66" charset="0"/>
              </a:rPr>
              <a:t> </a:t>
            </a:r>
            <a:r>
              <a:rPr lang="en-GB" sz="3200" dirty="0" err="1">
                <a:solidFill>
                  <a:schemeClr val="tx1"/>
                </a:solidFill>
                <a:latin typeface="Cavolini" panose="03000502040302020204" pitchFamily="66" charset="0"/>
                <a:cs typeface="Cavolini" panose="03000502040302020204" pitchFamily="66" charset="0"/>
              </a:rPr>
              <a:t>fflach</a:t>
            </a:r>
            <a:endParaRPr lang="en-GB" sz="3200" dirty="0">
              <a:solidFill>
                <a:schemeClr val="tx1"/>
              </a:solidFill>
            </a:endParaRPr>
          </a:p>
        </p:txBody>
      </p:sp>
      <p:sp>
        <p:nvSpPr>
          <p:cNvPr id="7" name="Rectangle 6">
            <a:extLst>
              <a:ext uri="{FF2B5EF4-FFF2-40B4-BE49-F238E27FC236}">
                <a16:creationId xmlns:a16="http://schemas.microsoft.com/office/drawing/2014/main" id="{8CFABA00-CA5B-EAE0-5686-586567D8383F}"/>
              </a:ext>
            </a:extLst>
          </p:cNvPr>
          <p:cNvSpPr/>
          <p:nvPr/>
        </p:nvSpPr>
        <p:spPr>
          <a:xfrm>
            <a:off x="336015" y="1961001"/>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Bwyta</a:t>
            </a:r>
            <a:endParaRPr lang="en-GB" sz="4000" dirty="0">
              <a:solidFill>
                <a:srgbClr val="FF0000"/>
              </a:solidFill>
            </a:endParaRPr>
          </a:p>
        </p:txBody>
      </p:sp>
      <p:sp>
        <p:nvSpPr>
          <p:cNvPr id="8" name="Rectangle 7">
            <a:extLst>
              <a:ext uri="{FF2B5EF4-FFF2-40B4-BE49-F238E27FC236}">
                <a16:creationId xmlns:a16="http://schemas.microsoft.com/office/drawing/2014/main" id="{61587AC1-F771-1976-674C-8470A1212C78}"/>
              </a:ext>
            </a:extLst>
          </p:cNvPr>
          <p:cNvSpPr/>
          <p:nvPr/>
        </p:nvSpPr>
        <p:spPr>
          <a:xfrm>
            <a:off x="336014" y="1961001"/>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Bwyta</a:t>
            </a:r>
            <a:r>
              <a:rPr lang="en-GB" sz="4000" dirty="0">
                <a:solidFill>
                  <a:schemeClr val="tx1"/>
                </a:solidFill>
                <a:latin typeface="Cavolini" panose="03000502040302020204" pitchFamily="66" charset="0"/>
                <a:cs typeface="Cavolini" panose="03000502040302020204" pitchFamily="66" charset="0"/>
              </a:rPr>
              <a:t> </a:t>
            </a:r>
          </a:p>
        </p:txBody>
      </p:sp>
      <p:sp>
        <p:nvSpPr>
          <p:cNvPr id="9" name="Rectangle 8">
            <a:extLst>
              <a:ext uri="{FF2B5EF4-FFF2-40B4-BE49-F238E27FC236}">
                <a16:creationId xmlns:a16="http://schemas.microsoft.com/office/drawing/2014/main" id="{E2BEC79C-B17E-46AC-C919-EC7C74A1B869}"/>
              </a:ext>
            </a:extLst>
          </p:cNvPr>
          <p:cNvSpPr/>
          <p:nvPr/>
        </p:nvSpPr>
        <p:spPr>
          <a:xfrm>
            <a:off x="336015" y="3624547"/>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Chwili</a:t>
            </a:r>
            <a:endParaRPr lang="en-GB" sz="4000" dirty="0">
              <a:solidFill>
                <a:srgbClr val="FF0000"/>
              </a:solidFill>
            </a:endParaRPr>
          </a:p>
        </p:txBody>
      </p:sp>
      <p:sp>
        <p:nvSpPr>
          <p:cNvPr id="10" name="Rectangle 9">
            <a:extLst>
              <a:ext uri="{FF2B5EF4-FFF2-40B4-BE49-F238E27FC236}">
                <a16:creationId xmlns:a16="http://schemas.microsoft.com/office/drawing/2014/main" id="{0A41DD75-5DBA-B8C3-89C4-E8AA88CFF939}"/>
              </a:ext>
            </a:extLst>
          </p:cNvPr>
          <p:cNvSpPr/>
          <p:nvPr/>
        </p:nvSpPr>
        <p:spPr>
          <a:xfrm>
            <a:off x="336014" y="3624547"/>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Chwilio</a:t>
            </a:r>
            <a:r>
              <a:rPr lang="en-GB" sz="4000" dirty="0">
                <a:solidFill>
                  <a:schemeClr val="tx1"/>
                </a:solidFill>
                <a:latin typeface="Cavolini" panose="03000502040302020204" pitchFamily="66" charset="0"/>
                <a:cs typeface="Cavolini" panose="03000502040302020204" pitchFamily="66" charset="0"/>
              </a:rPr>
              <a:t> </a:t>
            </a:r>
          </a:p>
        </p:txBody>
      </p:sp>
      <p:sp>
        <p:nvSpPr>
          <p:cNvPr id="11" name="Rectangle 10">
            <a:extLst>
              <a:ext uri="{FF2B5EF4-FFF2-40B4-BE49-F238E27FC236}">
                <a16:creationId xmlns:a16="http://schemas.microsoft.com/office/drawing/2014/main" id="{E0D98697-8A29-E148-73A5-4B3677F870E3}"/>
              </a:ext>
            </a:extLst>
          </p:cNvPr>
          <p:cNvSpPr/>
          <p:nvPr/>
        </p:nvSpPr>
        <p:spPr>
          <a:xfrm>
            <a:off x="344278" y="5288093"/>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Clyw</a:t>
            </a:r>
            <a:endParaRPr lang="en-GB" sz="4000" dirty="0">
              <a:solidFill>
                <a:srgbClr val="FF0000"/>
              </a:solidFill>
            </a:endParaRPr>
          </a:p>
        </p:txBody>
      </p:sp>
      <p:sp>
        <p:nvSpPr>
          <p:cNvPr id="12" name="Rectangle 11">
            <a:extLst>
              <a:ext uri="{FF2B5EF4-FFF2-40B4-BE49-F238E27FC236}">
                <a16:creationId xmlns:a16="http://schemas.microsoft.com/office/drawing/2014/main" id="{46A13B02-9439-E392-0B75-553C5BEC84A5}"/>
              </a:ext>
            </a:extLst>
          </p:cNvPr>
          <p:cNvSpPr/>
          <p:nvPr/>
        </p:nvSpPr>
        <p:spPr>
          <a:xfrm>
            <a:off x="336014" y="5288093"/>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Clywed</a:t>
            </a:r>
            <a:r>
              <a:rPr lang="en-GB" sz="4000" dirty="0">
                <a:solidFill>
                  <a:schemeClr val="tx1"/>
                </a:solidFill>
                <a:latin typeface="Cavolini" panose="03000502040302020204" pitchFamily="66" charset="0"/>
                <a:cs typeface="Cavolini" panose="03000502040302020204" pitchFamily="66" charset="0"/>
              </a:rPr>
              <a:t> </a:t>
            </a:r>
          </a:p>
        </p:txBody>
      </p:sp>
      <p:sp>
        <p:nvSpPr>
          <p:cNvPr id="13" name="Rectangle 12">
            <a:extLst>
              <a:ext uri="{FF2B5EF4-FFF2-40B4-BE49-F238E27FC236}">
                <a16:creationId xmlns:a16="http://schemas.microsoft.com/office/drawing/2014/main" id="{064284A5-BA8A-0D30-A6CE-912C9F1F7E80}"/>
              </a:ext>
            </a:extLst>
          </p:cNvPr>
          <p:cNvSpPr/>
          <p:nvPr/>
        </p:nvSpPr>
        <p:spPr>
          <a:xfrm>
            <a:off x="6979186" y="185912"/>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Gwel</a:t>
            </a:r>
            <a:endParaRPr lang="en-GB" sz="4000" dirty="0">
              <a:solidFill>
                <a:srgbClr val="FF0000"/>
              </a:solidFill>
            </a:endParaRPr>
          </a:p>
        </p:txBody>
      </p:sp>
      <p:sp>
        <p:nvSpPr>
          <p:cNvPr id="14" name="Rectangle 13">
            <a:extLst>
              <a:ext uri="{FF2B5EF4-FFF2-40B4-BE49-F238E27FC236}">
                <a16:creationId xmlns:a16="http://schemas.microsoft.com/office/drawing/2014/main" id="{5C338027-938E-C6A9-2E44-470733A83E65}"/>
              </a:ext>
            </a:extLst>
          </p:cNvPr>
          <p:cNvSpPr/>
          <p:nvPr/>
        </p:nvSpPr>
        <p:spPr>
          <a:xfrm>
            <a:off x="6979186" y="187287"/>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Gweld</a:t>
            </a:r>
            <a:r>
              <a:rPr lang="en-GB" sz="4000" dirty="0">
                <a:solidFill>
                  <a:schemeClr val="tx1"/>
                </a:solidFill>
                <a:latin typeface="Cavolini" panose="03000502040302020204" pitchFamily="66" charset="0"/>
                <a:cs typeface="Cavolini" panose="03000502040302020204" pitchFamily="66" charset="0"/>
              </a:rPr>
              <a:t> </a:t>
            </a:r>
          </a:p>
        </p:txBody>
      </p:sp>
      <p:sp>
        <p:nvSpPr>
          <p:cNvPr id="15" name="Rectangle 14">
            <a:extLst>
              <a:ext uri="{FF2B5EF4-FFF2-40B4-BE49-F238E27FC236}">
                <a16:creationId xmlns:a16="http://schemas.microsoft.com/office/drawing/2014/main" id="{A7D474B1-174B-E205-BC64-79160A697E22}"/>
              </a:ext>
            </a:extLst>
          </p:cNvPr>
          <p:cNvSpPr/>
          <p:nvPr/>
        </p:nvSpPr>
        <p:spPr>
          <a:xfrm>
            <a:off x="6979186" y="1934839"/>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solidFill>
                  <a:srgbClr val="FF0000"/>
                </a:solidFill>
                <a:latin typeface="Cavolini" panose="03000502040302020204" pitchFamily="66" charset="0"/>
                <a:cs typeface="Cavolini" panose="03000502040302020204" pitchFamily="66" charset="0"/>
              </a:rPr>
              <a:t>Pig</a:t>
            </a:r>
            <a:endParaRPr lang="en-GB" sz="4000" dirty="0">
              <a:solidFill>
                <a:srgbClr val="FF0000"/>
              </a:solidFill>
            </a:endParaRPr>
          </a:p>
        </p:txBody>
      </p:sp>
      <p:sp>
        <p:nvSpPr>
          <p:cNvPr id="16" name="Rectangle 15">
            <a:extLst>
              <a:ext uri="{FF2B5EF4-FFF2-40B4-BE49-F238E27FC236}">
                <a16:creationId xmlns:a16="http://schemas.microsoft.com/office/drawing/2014/main" id="{E70C8A3A-64C3-DBB6-497C-9C47C2F90ACE}"/>
              </a:ext>
            </a:extLst>
          </p:cNvPr>
          <p:cNvSpPr/>
          <p:nvPr/>
        </p:nvSpPr>
        <p:spPr>
          <a:xfrm>
            <a:off x="6979186" y="1941730"/>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Pigo</a:t>
            </a:r>
            <a:endParaRPr lang="en-GB" sz="4000" dirty="0">
              <a:solidFill>
                <a:schemeClr val="tx1"/>
              </a:solidFill>
              <a:latin typeface="Cavolini" panose="03000502040302020204" pitchFamily="66" charset="0"/>
              <a:cs typeface="Cavolini" panose="03000502040302020204" pitchFamily="66" charset="0"/>
            </a:endParaRPr>
          </a:p>
        </p:txBody>
      </p:sp>
      <p:sp>
        <p:nvSpPr>
          <p:cNvPr id="17" name="Rectangle 16">
            <a:extLst>
              <a:ext uri="{FF2B5EF4-FFF2-40B4-BE49-F238E27FC236}">
                <a16:creationId xmlns:a16="http://schemas.microsoft.com/office/drawing/2014/main" id="{37CE6FAB-6E9E-E8A4-5A69-B683DD012E25}"/>
              </a:ext>
            </a:extLst>
          </p:cNvPr>
          <p:cNvSpPr/>
          <p:nvPr/>
        </p:nvSpPr>
        <p:spPr>
          <a:xfrm>
            <a:off x="6979186" y="3603895"/>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Edrych</a:t>
            </a:r>
            <a:endParaRPr lang="en-GB" sz="4000" dirty="0">
              <a:solidFill>
                <a:srgbClr val="FF0000"/>
              </a:solidFill>
            </a:endParaRPr>
          </a:p>
        </p:txBody>
      </p:sp>
      <p:sp>
        <p:nvSpPr>
          <p:cNvPr id="18" name="Rectangle 17">
            <a:extLst>
              <a:ext uri="{FF2B5EF4-FFF2-40B4-BE49-F238E27FC236}">
                <a16:creationId xmlns:a16="http://schemas.microsoft.com/office/drawing/2014/main" id="{BA2CE59F-3B61-5CF2-7653-2489DD2010BA}"/>
              </a:ext>
            </a:extLst>
          </p:cNvPr>
          <p:cNvSpPr/>
          <p:nvPr/>
        </p:nvSpPr>
        <p:spPr>
          <a:xfrm>
            <a:off x="6979186" y="3602514"/>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err="1">
                <a:solidFill>
                  <a:schemeClr val="tx1"/>
                </a:solidFill>
                <a:latin typeface="Cavolini" panose="03000502040302020204" pitchFamily="66" charset="0"/>
                <a:cs typeface="Cavolini" panose="03000502040302020204" pitchFamily="66" charset="0"/>
              </a:rPr>
              <a:t>Edrych</a:t>
            </a:r>
            <a:r>
              <a:rPr lang="en-GB" sz="4000" dirty="0">
                <a:solidFill>
                  <a:schemeClr val="tx1"/>
                </a:solidFill>
                <a:latin typeface="Cavolini" panose="03000502040302020204" pitchFamily="66" charset="0"/>
                <a:cs typeface="Cavolini" panose="03000502040302020204" pitchFamily="66" charset="0"/>
              </a:rPr>
              <a:t> </a:t>
            </a:r>
          </a:p>
        </p:txBody>
      </p:sp>
      <p:sp>
        <p:nvSpPr>
          <p:cNvPr id="19" name="Rectangle 18">
            <a:extLst>
              <a:ext uri="{FF2B5EF4-FFF2-40B4-BE49-F238E27FC236}">
                <a16:creationId xmlns:a16="http://schemas.microsoft.com/office/drawing/2014/main" id="{CF06D87E-656E-2DEC-0594-BFD57BBF802A}"/>
              </a:ext>
            </a:extLst>
          </p:cNvPr>
          <p:cNvSpPr/>
          <p:nvPr/>
        </p:nvSpPr>
        <p:spPr>
          <a:xfrm>
            <a:off x="6984694" y="5266060"/>
            <a:ext cx="2456762" cy="1288972"/>
          </a:xfrm>
          <a:prstGeom prst="rect">
            <a:avLst/>
          </a:prstGeom>
          <a:solidFill>
            <a:schemeClr val="accent2">
              <a:lumMod val="20000"/>
              <a:lumOff val="80000"/>
            </a:schemeClr>
          </a:solidFill>
          <a:ln w="44450">
            <a:solidFill>
              <a:schemeClr val="tx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err="1">
                <a:solidFill>
                  <a:srgbClr val="FF0000"/>
                </a:solidFill>
                <a:latin typeface="Cavolini" panose="03000502040302020204" pitchFamily="66" charset="0"/>
                <a:cs typeface="Cavolini" panose="03000502040302020204" pitchFamily="66" charset="0"/>
              </a:rPr>
              <a:t>Pryn</a:t>
            </a:r>
            <a:endParaRPr lang="en-GB" sz="4000" dirty="0">
              <a:solidFill>
                <a:srgbClr val="FF0000"/>
              </a:solidFill>
            </a:endParaRPr>
          </a:p>
        </p:txBody>
      </p:sp>
      <p:sp>
        <p:nvSpPr>
          <p:cNvPr id="20" name="Rectangle 19">
            <a:extLst>
              <a:ext uri="{FF2B5EF4-FFF2-40B4-BE49-F238E27FC236}">
                <a16:creationId xmlns:a16="http://schemas.microsoft.com/office/drawing/2014/main" id="{1C94BD32-73C0-BF98-C0B7-AE5DE31C0FF1}"/>
              </a:ext>
            </a:extLst>
          </p:cNvPr>
          <p:cNvSpPr/>
          <p:nvPr/>
        </p:nvSpPr>
        <p:spPr>
          <a:xfrm>
            <a:off x="6979186" y="5266060"/>
            <a:ext cx="4770304" cy="1288972"/>
          </a:xfrm>
          <a:prstGeom prst="rect">
            <a:avLst/>
          </a:prstGeom>
          <a:solidFill>
            <a:schemeClr val="accent2">
              <a:lumMod val="20000"/>
              <a:lumOff val="80000"/>
              <a:alpha val="0"/>
            </a:schemeClr>
          </a:solidFill>
          <a:ln w="444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r>
              <a:rPr lang="en-GB" sz="4000" dirty="0">
                <a:solidFill>
                  <a:schemeClr val="tx1"/>
                </a:solidFill>
                <a:latin typeface="Cavolini" panose="03000502040302020204" pitchFamily="66" charset="0"/>
                <a:cs typeface="Cavolini" panose="03000502040302020204" pitchFamily="66" charset="0"/>
              </a:rPr>
              <a:t>Prynu </a:t>
            </a:r>
          </a:p>
        </p:txBody>
      </p:sp>
    </p:spTree>
    <p:extLst>
      <p:ext uri="{BB962C8B-B14F-4D97-AF65-F5344CB8AC3E}">
        <p14:creationId xmlns:p14="http://schemas.microsoft.com/office/powerpoint/2010/main" val="3570634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6712B9D-6CA2-4047-12E7-B0B65D3F44AF}"/>
              </a:ext>
            </a:extLst>
          </p:cNvPr>
          <p:cNvGraphicFramePr>
            <a:graphicFrameLocks noGrp="1"/>
          </p:cNvGraphicFramePr>
          <p:nvPr>
            <p:extLst>
              <p:ext uri="{D42A27DB-BD31-4B8C-83A1-F6EECF244321}">
                <p14:modId xmlns:p14="http://schemas.microsoft.com/office/powerpoint/2010/main" val="1934523853"/>
              </p:ext>
            </p:extLst>
          </p:nvPr>
        </p:nvGraphicFramePr>
        <p:xfrm>
          <a:off x="200752" y="465648"/>
          <a:ext cx="11790496" cy="2682240"/>
        </p:xfrm>
        <a:graphic>
          <a:graphicData uri="http://schemas.openxmlformats.org/drawingml/2006/table">
            <a:tbl>
              <a:tblPr firstRow="1" bandRow="1">
                <a:tableStyleId>{5940675A-B579-460E-94D1-54222C63F5DA}</a:tableStyleId>
              </a:tblPr>
              <a:tblGrid>
                <a:gridCol w="2947624">
                  <a:extLst>
                    <a:ext uri="{9D8B030D-6E8A-4147-A177-3AD203B41FA5}">
                      <a16:colId xmlns:a16="http://schemas.microsoft.com/office/drawing/2014/main" val="580172883"/>
                    </a:ext>
                  </a:extLst>
                </a:gridCol>
                <a:gridCol w="2947624">
                  <a:extLst>
                    <a:ext uri="{9D8B030D-6E8A-4147-A177-3AD203B41FA5}">
                      <a16:colId xmlns:a16="http://schemas.microsoft.com/office/drawing/2014/main" val="1221384911"/>
                    </a:ext>
                  </a:extLst>
                </a:gridCol>
                <a:gridCol w="2717494">
                  <a:extLst>
                    <a:ext uri="{9D8B030D-6E8A-4147-A177-3AD203B41FA5}">
                      <a16:colId xmlns:a16="http://schemas.microsoft.com/office/drawing/2014/main" val="3351823934"/>
                    </a:ext>
                  </a:extLst>
                </a:gridCol>
                <a:gridCol w="3177754">
                  <a:extLst>
                    <a:ext uri="{9D8B030D-6E8A-4147-A177-3AD203B41FA5}">
                      <a16:colId xmlns:a16="http://schemas.microsoft.com/office/drawing/2014/main" val="3732600769"/>
                    </a:ext>
                  </a:extLst>
                </a:gridCol>
              </a:tblGrid>
              <a:tr h="370840">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Heddiw</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bwytais i</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adar</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yn </a:t>
                      </a:r>
                      <a:r>
                        <a:rPr lang="en-GB" sz="2000" kern="1200" dirty="0" err="1">
                          <a:solidFill>
                            <a:schemeClr val="tx1"/>
                          </a:solidFill>
                          <a:latin typeface="Cavolini" panose="03000502040302020204" pitchFamily="66" charset="0"/>
                          <a:ea typeface="+mn-ea"/>
                          <a:cs typeface="Cavolini" panose="03000502040302020204" pitchFamily="66" charset="0"/>
                        </a:rPr>
                        <a:t>tyfu</a:t>
                      </a:r>
                      <a:r>
                        <a:rPr lang="en-GB" sz="2000" kern="1200" dirty="0">
                          <a:solidFill>
                            <a:schemeClr val="tx1"/>
                          </a:solidFill>
                          <a:latin typeface="Cavolini" panose="03000502040302020204" pitchFamily="66" charset="0"/>
                          <a:ea typeface="+mn-ea"/>
                          <a:cs typeface="Cavolini" panose="03000502040302020204" pitchFamily="66" charset="0"/>
                        </a:rPr>
                        <a:t> yn yr </a:t>
                      </a:r>
                      <a:r>
                        <a:rPr lang="en-GB" sz="2000" kern="1200" dirty="0" err="1">
                          <a:solidFill>
                            <a:schemeClr val="tx1"/>
                          </a:solidFill>
                          <a:latin typeface="Cavolini" panose="03000502040302020204" pitchFamily="66" charset="0"/>
                          <a:ea typeface="+mn-ea"/>
                          <a:cs typeface="Cavolini" panose="03000502040302020204" pitchFamily="66" charset="0"/>
                        </a:rPr>
                        <a:t>ardd</a:t>
                      </a:r>
                      <a:r>
                        <a:rPr lang="en-GB" sz="2000" kern="1200" dirty="0">
                          <a:solidFill>
                            <a:schemeClr val="tx1"/>
                          </a:solidFill>
                          <a:latin typeface="Cavolini" panose="03000502040302020204" pitchFamily="66" charset="0"/>
                          <a:ea typeface="+mn-ea"/>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065233450"/>
                  </a:ext>
                </a:extLst>
              </a:tr>
              <a:tr h="370840">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Y bore </a:t>
                      </a:r>
                      <a:r>
                        <a:rPr lang="en-GB" sz="2000" kern="1200" dirty="0" err="1">
                          <a:solidFill>
                            <a:schemeClr val="tx1"/>
                          </a:solidFill>
                          <a:latin typeface="Cavolini" panose="03000502040302020204" pitchFamily="66" charset="0"/>
                          <a:ea typeface="+mn-ea"/>
                          <a:cs typeface="Cavolini" panose="03000502040302020204" pitchFamily="66" charset="0"/>
                        </a:rPr>
                        <a:t>yma</a:t>
                      </a:r>
                      <a:r>
                        <a:rPr lang="en-GB" sz="2000" kern="1200" dirty="0">
                          <a:solidFill>
                            <a:schemeClr val="tx1"/>
                          </a:solidFill>
                          <a:latin typeface="Cavolini" panose="03000502040302020204" pitchFamily="66" charset="0"/>
                          <a:ea typeface="+mn-ea"/>
                          <a:cs typeface="Cavolini" panose="03000502040302020204" pitchFamily="66" charset="0"/>
                        </a:rPr>
                        <a:t> </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prynais i</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mefus </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wrth y </a:t>
                      </a:r>
                      <a:r>
                        <a:rPr lang="en-GB" sz="2000" kern="1200" dirty="0" err="1">
                          <a:solidFill>
                            <a:schemeClr val="tx1"/>
                          </a:solidFill>
                          <a:latin typeface="Cavolini" panose="03000502040302020204" pitchFamily="66" charset="0"/>
                          <a:ea typeface="+mn-ea"/>
                          <a:cs typeface="Cavolini" panose="03000502040302020204" pitchFamily="66" charset="0"/>
                        </a:rPr>
                        <a:t>siop</a:t>
                      </a:r>
                      <a:r>
                        <a:rPr lang="en-GB" sz="2000" kern="1200" dirty="0">
                          <a:solidFill>
                            <a:schemeClr val="tx1"/>
                          </a:solidFill>
                          <a:latin typeface="Cavolini" panose="03000502040302020204" pitchFamily="66" charset="0"/>
                          <a:ea typeface="+mn-ea"/>
                          <a:cs typeface="Cavolini" panose="03000502040302020204" pitchFamily="66" charset="0"/>
                        </a:rPr>
                        <a:t> </a:t>
                      </a:r>
                      <a:r>
                        <a:rPr lang="en-GB" sz="2000" kern="1200" dirty="0" err="1">
                          <a:solidFill>
                            <a:schemeClr val="tx1"/>
                          </a:solidFill>
                          <a:latin typeface="Cavolini" panose="03000502040302020204" pitchFamily="66" charset="0"/>
                          <a:ea typeface="+mn-ea"/>
                          <a:cs typeface="Cavolini" panose="03000502040302020204" pitchFamily="66" charset="0"/>
                        </a:rPr>
                        <a:t>arddio</a:t>
                      </a:r>
                      <a:r>
                        <a:rPr lang="en-GB" sz="2000" kern="1200" dirty="0">
                          <a:solidFill>
                            <a:schemeClr val="tx1"/>
                          </a:solidFill>
                          <a:latin typeface="Cavolini" panose="03000502040302020204" pitchFamily="66" charset="0"/>
                          <a:ea typeface="+mn-ea"/>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984963602"/>
                  </a:ext>
                </a:extLst>
              </a:tr>
              <a:tr h="370840">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Heno</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chwiliais i </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flodyn</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wrth yr </a:t>
                      </a:r>
                      <a:r>
                        <a:rPr lang="en-GB" sz="2000" kern="1200" dirty="0" err="1">
                          <a:solidFill>
                            <a:schemeClr val="tx1"/>
                          </a:solidFill>
                          <a:latin typeface="Cavolini" panose="03000502040302020204" pitchFamily="66" charset="0"/>
                          <a:ea typeface="+mn-ea"/>
                          <a:cs typeface="Cavolini" panose="03000502040302020204" pitchFamily="66" charset="0"/>
                        </a:rPr>
                        <a:t>ardd</a:t>
                      </a:r>
                      <a:r>
                        <a:rPr lang="en-GB" sz="2000" kern="1200" dirty="0">
                          <a:solidFill>
                            <a:schemeClr val="tx1"/>
                          </a:solidFill>
                          <a:latin typeface="Cavolini" panose="03000502040302020204" pitchFamily="66" charset="0"/>
                          <a:ea typeface="+mn-ea"/>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2626144"/>
                  </a:ext>
                </a:extLst>
              </a:tr>
              <a:tr h="370840">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Am un </a:t>
                      </a:r>
                      <a:r>
                        <a:rPr lang="en-GB" sz="2000" kern="1200" dirty="0" err="1">
                          <a:solidFill>
                            <a:schemeClr val="tx1"/>
                          </a:solidFill>
                          <a:latin typeface="Cavolini" panose="03000502040302020204" pitchFamily="66" charset="0"/>
                          <a:ea typeface="+mn-ea"/>
                          <a:cs typeface="Cavolini" panose="03000502040302020204" pitchFamily="66" charset="0"/>
                        </a:rPr>
                        <a:t>o'r</a:t>
                      </a:r>
                      <a:r>
                        <a:rPr lang="en-GB" sz="2000" kern="1200" dirty="0">
                          <a:solidFill>
                            <a:schemeClr val="tx1"/>
                          </a:solidFill>
                          <a:latin typeface="Cavolini" panose="03000502040302020204" pitchFamily="66" charset="0"/>
                          <a:ea typeface="+mn-ea"/>
                          <a:cs typeface="Cavolini" panose="03000502040302020204" pitchFamily="66" charset="0"/>
                        </a:rPr>
                        <a:t> </a:t>
                      </a:r>
                      <a:r>
                        <a:rPr lang="en-GB" sz="2000" kern="1200" dirty="0" err="1">
                          <a:solidFill>
                            <a:schemeClr val="tx1"/>
                          </a:solidFill>
                          <a:latin typeface="Cavolini" panose="03000502040302020204" pitchFamily="66" charset="0"/>
                          <a:ea typeface="+mn-ea"/>
                          <a:cs typeface="Cavolini" panose="03000502040302020204" pitchFamily="66" charset="0"/>
                        </a:rPr>
                        <a:t>gloch</a:t>
                      </a:r>
                      <a:r>
                        <a:rPr lang="en-GB" sz="2000" kern="1200" dirty="0">
                          <a:solidFill>
                            <a:schemeClr val="tx1"/>
                          </a:solidFill>
                          <a:latin typeface="Cavolini" panose="03000502040302020204" pitchFamily="66" charset="0"/>
                          <a:ea typeface="+mn-ea"/>
                          <a:cs typeface="Cavolini" panose="03000502040302020204" pitchFamily="66" charset="0"/>
                        </a:rPr>
                        <a:t> </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clawais i </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err="1">
                          <a:solidFill>
                            <a:schemeClr val="tx1"/>
                          </a:solidFill>
                          <a:latin typeface="Cavolini" panose="03000502040302020204" pitchFamily="66" charset="0"/>
                          <a:ea typeface="+mn-ea"/>
                          <a:cs typeface="Cavolini" panose="03000502040302020204" pitchFamily="66" charset="0"/>
                        </a:rPr>
                        <a:t>lysiau</a:t>
                      </a:r>
                      <a:r>
                        <a:rPr lang="en-GB" sz="2000" kern="1200" dirty="0">
                          <a:solidFill>
                            <a:schemeClr val="tx1"/>
                          </a:solidFill>
                          <a:latin typeface="Cavolini" panose="03000502040302020204" pitchFamily="66" charset="0"/>
                          <a:ea typeface="+mn-ea"/>
                          <a:cs typeface="Cavolini" panose="03000502040302020204" pitchFamily="66" charset="0"/>
                        </a:rPr>
                        <a:t> </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yn y </a:t>
                      </a:r>
                      <a:r>
                        <a:rPr lang="en-GB" sz="2000" kern="1200" dirty="0" err="1">
                          <a:solidFill>
                            <a:schemeClr val="tx1"/>
                          </a:solidFill>
                          <a:latin typeface="Cavolini" panose="03000502040302020204" pitchFamily="66" charset="0"/>
                          <a:ea typeface="+mn-ea"/>
                          <a:cs typeface="Cavolini" panose="03000502040302020204" pitchFamily="66" charset="0"/>
                        </a:rPr>
                        <a:t>gwair</a:t>
                      </a:r>
                      <a:r>
                        <a:rPr lang="en-GB" sz="2000" kern="1200" dirty="0">
                          <a:solidFill>
                            <a:schemeClr val="tx1"/>
                          </a:solidFill>
                          <a:latin typeface="Cavolini" panose="03000502040302020204" pitchFamily="66" charset="0"/>
                          <a:ea typeface="+mn-ea"/>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2389100233"/>
                  </a:ext>
                </a:extLst>
              </a:tr>
              <a:tr h="370840">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Y </a:t>
                      </a:r>
                      <a:r>
                        <a:rPr lang="en-GB" sz="2000" kern="1200" dirty="0" err="1">
                          <a:solidFill>
                            <a:schemeClr val="tx1"/>
                          </a:solidFill>
                          <a:latin typeface="Cavolini" panose="03000502040302020204" pitchFamily="66" charset="0"/>
                          <a:ea typeface="+mn-ea"/>
                          <a:cs typeface="Cavolini" panose="03000502040302020204" pitchFamily="66" charset="0"/>
                        </a:rPr>
                        <a:t>prynhawn</a:t>
                      </a:r>
                      <a:r>
                        <a:rPr lang="en-GB" sz="2000" kern="1200" dirty="0">
                          <a:solidFill>
                            <a:schemeClr val="tx1"/>
                          </a:solidFill>
                          <a:latin typeface="Cavolini" panose="03000502040302020204" pitchFamily="66" charset="0"/>
                          <a:ea typeface="+mn-ea"/>
                          <a:cs typeface="Cavolini" panose="03000502040302020204" pitchFamily="66" charset="0"/>
                        </a:rPr>
                        <a:t> </a:t>
                      </a:r>
                      <a:r>
                        <a:rPr lang="en-GB" sz="2000" kern="1200" dirty="0" err="1">
                          <a:solidFill>
                            <a:schemeClr val="tx1"/>
                          </a:solidFill>
                          <a:latin typeface="Cavolini" panose="03000502040302020204" pitchFamily="66" charset="0"/>
                          <a:ea typeface="+mn-ea"/>
                          <a:cs typeface="Cavolini" panose="03000502040302020204" pitchFamily="66" charset="0"/>
                        </a:rPr>
                        <a:t>yma</a:t>
                      </a:r>
                      <a:r>
                        <a:rPr lang="en-GB" sz="2000" kern="1200" dirty="0">
                          <a:solidFill>
                            <a:schemeClr val="tx1"/>
                          </a:solidFill>
                          <a:latin typeface="Cavolini" panose="03000502040302020204" pitchFamily="66" charset="0"/>
                          <a:ea typeface="+mn-ea"/>
                          <a:cs typeface="Cavolini" panose="03000502040302020204" pitchFamily="66" charset="0"/>
                        </a:rPr>
                        <a:t> </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pigais i</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am </a:t>
                      </a:r>
                      <a:r>
                        <a:rPr lang="en-GB" sz="2000" kern="1200" dirty="0" err="1">
                          <a:solidFill>
                            <a:schemeClr val="tx1"/>
                          </a:solidFill>
                          <a:latin typeface="Cavolini" panose="03000502040302020204" pitchFamily="66" charset="0"/>
                          <a:ea typeface="+mn-ea"/>
                          <a:cs typeface="Cavolini" panose="03000502040302020204" pitchFamily="66" charset="0"/>
                        </a:rPr>
                        <a:t>aniefeiliad</a:t>
                      </a:r>
                      <a:r>
                        <a:rPr lang="en-GB" sz="2000" kern="1200" dirty="0">
                          <a:solidFill>
                            <a:schemeClr val="tx1"/>
                          </a:solidFill>
                          <a:latin typeface="Cavolini" panose="03000502040302020204" pitchFamily="66" charset="0"/>
                          <a:ea typeface="+mn-ea"/>
                          <a:cs typeface="Cavolini" panose="03000502040302020204" pitchFamily="66" charset="0"/>
                        </a:rPr>
                        <a:t> </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wrth y </a:t>
                      </a:r>
                      <a:r>
                        <a:rPr lang="en-GB" sz="2000" kern="1200" dirty="0" err="1">
                          <a:solidFill>
                            <a:schemeClr val="tx1"/>
                          </a:solidFill>
                          <a:latin typeface="Cavolini" panose="03000502040302020204" pitchFamily="66" charset="0"/>
                          <a:ea typeface="+mn-ea"/>
                          <a:cs typeface="Cavolini" panose="03000502040302020204" pitchFamily="66" charset="0"/>
                        </a:rPr>
                        <a:t>coeden</a:t>
                      </a:r>
                      <a:r>
                        <a:rPr lang="en-GB" sz="2000" kern="1200" dirty="0">
                          <a:solidFill>
                            <a:schemeClr val="tx1"/>
                          </a:solidFill>
                          <a:latin typeface="Cavolini" panose="03000502040302020204" pitchFamily="66" charset="0"/>
                          <a:ea typeface="+mn-ea"/>
                          <a:cs typeface="Cavolini" panose="03000502040302020204" pitchFamily="66" charset="0"/>
                        </a:rPr>
                        <a:t> </a:t>
                      </a:r>
                      <a:r>
                        <a:rPr lang="en-GB" sz="2000" kern="1200" dirty="0" err="1">
                          <a:solidFill>
                            <a:schemeClr val="tx1"/>
                          </a:solidFill>
                          <a:latin typeface="Cavolini" panose="03000502040302020204" pitchFamily="66" charset="0"/>
                          <a:ea typeface="+mn-ea"/>
                          <a:cs typeface="Cavolini" panose="03000502040302020204" pitchFamily="66" charset="0"/>
                        </a:rPr>
                        <a:t>ffrwythau</a:t>
                      </a:r>
                      <a:r>
                        <a:rPr lang="en-GB" sz="2000" kern="1200" dirty="0">
                          <a:solidFill>
                            <a:schemeClr val="tx1"/>
                          </a:solidFill>
                          <a:latin typeface="Cavolini" panose="03000502040302020204" pitchFamily="66" charset="0"/>
                          <a:ea typeface="+mn-ea"/>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004680649"/>
                  </a:ext>
                </a:extLst>
              </a:tr>
              <a:tr h="370840">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Ddoe</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gwelais i</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hadau</a:t>
                      </a:r>
                      <a:endParaRPr lang="en-GB" sz="2000" dirty="0">
                        <a:latin typeface="Cavolini" panose="03000502040302020204" pitchFamily="66" charset="0"/>
                        <a:cs typeface="Cavolini" panose="03000502040302020204" pitchFamily="66" charset="0"/>
                      </a:endParaRPr>
                    </a:p>
                  </a:txBody>
                  <a:tcPr/>
                </a:tc>
                <a:tc>
                  <a:txBody>
                    <a:bodyPr/>
                    <a:lstStyle/>
                    <a:p>
                      <a:r>
                        <a:rPr lang="en-GB" sz="2000" kern="1200" dirty="0">
                          <a:solidFill>
                            <a:schemeClr val="tx1"/>
                          </a:solidFill>
                          <a:latin typeface="Cavolini" panose="03000502040302020204" pitchFamily="66" charset="0"/>
                          <a:ea typeface="+mn-ea"/>
                          <a:cs typeface="Cavolini" panose="03000502040302020204" pitchFamily="66" charset="0"/>
                        </a:rPr>
                        <a:t>yn </a:t>
                      </a:r>
                      <a:r>
                        <a:rPr lang="en-GB" sz="2000" kern="1200" dirty="0" err="1">
                          <a:solidFill>
                            <a:schemeClr val="tx1"/>
                          </a:solidFill>
                          <a:latin typeface="Cavolini" panose="03000502040302020204" pitchFamily="66" charset="0"/>
                          <a:ea typeface="+mn-ea"/>
                          <a:cs typeface="Cavolini" panose="03000502040302020204" pitchFamily="66" charset="0"/>
                        </a:rPr>
                        <a:t>canu</a:t>
                      </a:r>
                      <a:r>
                        <a:rPr lang="en-GB" sz="2000" kern="1200" dirty="0">
                          <a:solidFill>
                            <a:schemeClr val="tx1"/>
                          </a:solidFill>
                          <a:latin typeface="Cavolini" panose="03000502040302020204" pitchFamily="66" charset="0"/>
                          <a:ea typeface="+mn-ea"/>
                          <a:cs typeface="Cavolini" panose="03000502040302020204" pitchFamily="66" charset="0"/>
                        </a:rPr>
                        <a:t> yn y </a:t>
                      </a:r>
                      <a:r>
                        <a:rPr lang="en-GB" sz="2000" kern="1200" dirty="0" err="1">
                          <a:solidFill>
                            <a:schemeClr val="tx1"/>
                          </a:solidFill>
                          <a:latin typeface="Cavolini" panose="03000502040302020204" pitchFamily="66" charset="0"/>
                          <a:ea typeface="+mn-ea"/>
                          <a:cs typeface="Cavolini" panose="03000502040302020204" pitchFamily="66" charset="0"/>
                        </a:rPr>
                        <a:t>coeden</a:t>
                      </a:r>
                      <a:r>
                        <a:rPr lang="en-GB" sz="2000" kern="1200" dirty="0">
                          <a:solidFill>
                            <a:schemeClr val="tx1"/>
                          </a:solidFill>
                          <a:latin typeface="Cavolini" panose="03000502040302020204" pitchFamily="66" charset="0"/>
                          <a:ea typeface="+mn-ea"/>
                          <a:cs typeface="Cavolini" panose="03000502040302020204" pitchFamily="66" charset="0"/>
                        </a:rPr>
                        <a:t>.</a:t>
                      </a:r>
                      <a:endParaRPr lang="en-GB" sz="2000"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01021095"/>
                  </a:ext>
                </a:extLst>
              </a:tr>
            </a:tbl>
          </a:graphicData>
        </a:graphic>
      </p:graphicFrame>
      <p:graphicFrame>
        <p:nvGraphicFramePr>
          <p:cNvPr id="5" name="Table 4">
            <a:extLst>
              <a:ext uri="{FF2B5EF4-FFF2-40B4-BE49-F238E27FC236}">
                <a16:creationId xmlns:a16="http://schemas.microsoft.com/office/drawing/2014/main" id="{AA3CB8BA-DF73-237F-D5A5-943DCC6CC237}"/>
              </a:ext>
            </a:extLst>
          </p:cNvPr>
          <p:cNvGraphicFramePr>
            <a:graphicFrameLocks noGrp="1"/>
          </p:cNvGraphicFramePr>
          <p:nvPr>
            <p:extLst>
              <p:ext uri="{D42A27DB-BD31-4B8C-83A1-F6EECF244321}">
                <p14:modId xmlns:p14="http://schemas.microsoft.com/office/powerpoint/2010/main" val="1239277157"/>
              </p:ext>
            </p:extLst>
          </p:nvPr>
        </p:nvGraphicFramePr>
        <p:xfrm>
          <a:off x="1151262" y="3544694"/>
          <a:ext cx="9889476" cy="2905497"/>
        </p:xfrm>
        <a:graphic>
          <a:graphicData uri="http://schemas.openxmlformats.org/drawingml/2006/table">
            <a:tbl>
              <a:tblPr firstRow="1" bandRow="1">
                <a:tableStyleId>{5940675A-B579-460E-94D1-54222C63F5DA}</a:tableStyleId>
              </a:tblPr>
              <a:tblGrid>
                <a:gridCol w="8842874">
                  <a:extLst>
                    <a:ext uri="{9D8B030D-6E8A-4147-A177-3AD203B41FA5}">
                      <a16:colId xmlns:a16="http://schemas.microsoft.com/office/drawing/2014/main" val="2257833126"/>
                    </a:ext>
                  </a:extLst>
                </a:gridCol>
                <a:gridCol w="1046602">
                  <a:extLst>
                    <a:ext uri="{9D8B030D-6E8A-4147-A177-3AD203B41FA5}">
                      <a16:colId xmlns:a16="http://schemas.microsoft.com/office/drawing/2014/main" val="2707479089"/>
                    </a:ext>
                  </a:extLst>
                </a:gridCol>
              </a:tblGrid>
              <a:tr h="415071">
                <a:tc>
                  <a:txBody>
                    <a:bodyPr/>
                    <a:lstStyle/>
                    <a:p>
                      <a:pPr algn="ctr"/>
                      <a:r>
                        <a:rPr lang="en-GB" sz="1800" b="1" dirty="0" err="1">
                          <a:latin typeface="Cavolini" panose="03000502040302020204" pitchFamily="66" charset="0"/>
                          <a:cs typeface="Cavolini" panose="03000502040302020204" pitchFamily="66" charset="0"/>
                        </a:rPr>
                        <a:t>Brawddeg</a:t>
                      </a:r>
                      <a:endParaRPr lang="en-GB" sz="1800" b="1" dirty="0">
                        <a:latin typeface="Cavolini" panose="03000502040302020204" pitchFamily="66" charset="0"/>
                        <a:cs typeface="Cavolini" panose="03000502040302020204" pitchFamily="66" charset="0"/>
                      </a:endParaRPr>
                    </a:p>
                  </a:txBody>
                  <a:tcPr/>
                </a:tc>
                <a:tc>
                  <a:txBody>
                    <a:bodyPr/>
                    <a:lstStyle/>
                    <a:p>
                      <a:pPr algn="ctr"/>
                      <a:r>
                        <a:rPr lang="en-GB" sz="1800" b="1" dirty="0" err="1">
                          <a:latin typeface="Cavolini" panose="03000502040302020204" pitchFamily="66" charset="0"/>
                          <a:cs typeface="Cavolini" panose="03000502040302020204" pitchFamily="66" charset="0"/>
                        </a:rPr>
                        <a:t>Lliw</a:t>
                      </a:r>
                      <a:endParaRPr lang="en-GB" sz="1800" b="1"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458605789"/>
                  </a:ext>
                </a:extLst>
              </a:tr>
              <a:tr h="415071">
                <a:tc>
                  <a:txBody>
                    <a:bodyPr/>
                    <a:lstStyle/>
                    <a:p>
                      <a:pPr algn="ctr" rtl="0"/>
                      <a:r>
                        <a:rPr lang="en-GB" sz="1800" kern="1200" dirty="0">
                          <a:solidFill>
                            <a:schemeClr val="tx1"/>
                          </a:solidFill>
                          <a:latin typeface="Cavolini" panose="03000502040302020204" pitchFamily="66" charset="0"/>
                          <a:ea typeface="+mn-ea"/>
                          <a:cs typeface="Cavolini" panose="03000502040302020204" pitchFamily="66" charset="0"/>
                        </a:rPr>
                        <a:t>This morning I saw a flower growing in the garden.</a:t>
                      </a:r>
                    </a:p>
                  </a:txBody>
                  <a:tcPr/>
                </a:tc>
                <a:tc>
                  <a:txBody>
                    <a:bodyPr/>
                    <a:lstStyle/>
                    <a:p>
                      <a:pPr algn="ctr"/>
                      <a:endParaRPr lang="en-GB" sz="1400" dirty="0">
                        <a:latin typeface="Cavolini" panose="03000502040302020204" pitchFamily="66" charset="0"/>
                        <a:cs typeface="Cavolini" panose="03000502040302020204" pitchFamily="66" charset="0"/>
                      </a:endParaRPr>
                    </a:p>
                  </a:txBody>
                  <a:tcPr>
                    <a:solidFill>
                      <a:schemeClr val="accent5">
                        <a:lumMod val="40000"/>
                        <a:lumOff val="60000"/>
                      </a:schemeClr>
                    </a:solidFill>
                  </a:tcPr>
                </a:tc>
                <a:extLst>
                  <a:ext uri="{0D108BD9-81ED-4DB2-BD59-A6C34878D82A}">
                    <a16:rowId xmlns:a16="http://schemas.microsoft.com/office/drawing/2014/main" val="1855113037"/>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Cavolini" panose="03000502040302020204" pitchFamily="66" charset="0"/>
                          <a:ea typeface="+mn-ea"/>
                          <a:cs typeface="Cavolini" panose="03000502040302020204" pitchFamily="66" charset="0"/>
                        </a:rPr>
                        <a:t>Yesterday I heard birds singing in the tree.</a:t>
                      </a:r>
                    </a:p>
                  </a:txBody>
                  <a:tcPr/>
                </a:tc>
                <a:tc>
                  <a:txBody>
                    <a:bodyPr/>
                    <a:lstStyle/>
                    <a:p>
                      <a:pPr algn="ctr"/>
                      <a:endParaRPr lang="en-GB" sz="1400" dirty="0">
                        <a:latin typeface="Cavolini" panose="03000502040302020204" pitchFamily="66" charset="0"/>
                        <a:cs typeface="Cavolini" panose="03000502040302020204" pitchFamily="66" charset="0"/>
                      </a:endParaRPr>
                    </a:p>
                  </a:txBody>
                  <a:tcPr>
                    <a:solidFill>
                      <a:schemeClr val="accent1">
                        <a:lumMod val="60000"/>
                        <a:lumOff val="40000"/>
                      </a:schemeClr>
                    </a:solidFill>
                  </a:tcPr>
                </a:tc>
                <a:extLst>
                  <a:ext uri="{0D108BD9-81ED-4DB2-BD59-A6C34878D82A}">
                    <a16:rowId xmlns:a16="http://schemas.microsoft.com/office/drawing/2014/main" val="2398069366"/>
                  </a:ext>
                </a:extLst>
              </a:tr>
              <a:tr h="415071">
                <a:tc>
                  <a:txBody>
                    <a:bodyPr/>
                    <a:lstStyle/>
                    <a:p>
                      <a:pPr algn="ctr" rtl="0"/>
                      <a:r>
                        <a:rPr lang="en-GB" sz="1800" kern="1200" dirty="0">
                          <a:solidFill>
                            <a:schemeClr val="tx1"/>
                          </a:solidFill>
                          <a:latin typeface="Cavolini" panose="03000502040302020204" pitchFamily="66" charset="0"/>
                          <a:ea typeface="+mn-ea"/>
                          <a:cs typeface="Cavolini" panose="03000502040302020204" pitchFamily="66" charset="0"/>
                        </a:rPr>
                        <a:t>Today I bought seeds from the gardening shop.</a:t>
                      </a:r>
                    </a:p>
                  </a:txBody>
                  <a:tcPr/>
                </a:tc>
                <a:tc>
                  <a:txBody>
                    <a:bodyPr/>
                    <a:lstStyle/>
                    <a:p>
                      <a:pPr algn="ctr"/>
                      <a:endParaRPr lang="en-GB" sz="1400" dirty="0">
                        <a:latin typeface="Cavolini" panose="03000502040302020204" pitchFamily="66" charset="0"/>
                        <a:cs typeface="Cavolini" panose="03000502040302020204" pitchFamily="66" charset="0"/>
                      </a:endParaRPr>
                    </a:p>
                  </a:txBody>
                  <a:tcPr>
                    <a:solidFill>
                      <a:schemeClr val="accent6">
                        <a:lumMod val="40000"/>
                        <a:lumOff val="60000"/>
                      </a:schemeClr>
                    </a:solidFill>
                  </a:tcPr>
                </a:tc>
                <a:extLst>
                  <a:ext uri="{0D108BD9-81ED-4DB2-BD59-A6C34878D82A}">
                    <a16:rowId xmlns:a16="http://schemas.microsoft.com/office/drawing/2014/main" val="605517140"/>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Cavolini" panose="03000502040302020204" pitchFamily="66" charset="0"/>
                          <a:ea typeface="+mn-ea"/>
                          <a:cs typeface="Cavolini" panose="03000502040302020204" pitchFamily="66" charset="0"/>
                        </a:rPr>
                        <a:t>At one o’clock I ate vegetables from the garden.</a:t>
                      </a:r>
                    </a:p>
                  </a:txBody>
                  <a:tcPr/>
                </a:tc>
                <a:tc>
                  <a:txBody>
                    <a:bodyPr/>
                    <a:lstStyle/>
                    <a:p>
                      <a:pPr algn="ctr"/>
                      <a:endParaRPr lang="en-GB" sz="1400" dirty="0">
                        <a:latin typeface="Cavolini" panose="03000502040302020204" pitchFamily="66" charset="0"/>
                        <a:cs typeface="Cavolini" panose="03000502040302020204" pitchFamily="66" charset="0"/>
                      </a:endParaRPr>
                    </a:p>
                  </a:txBody>
                  <a:tcPr>
                    <a:solidFill>
                      <a:schemeClr val="accent2">
                        <a:lumMod val="60000"/>
                        <a:lumOff val="40000"/>
                      </a:schemeClr>
                    </a:solidFill>
                  </a:tcPr>
                </a:tc>
                <a:extLst>
                  <a:ext uri="{0D108BD9-81ED-4DB2-BD59-A6C34878D82A}">
                    <a16:rowId xmlns:a16="http://schemas.microsoft.com/office/drawing/2014/main" val="2102424857"/>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Cavolini" panose="03000502040302020204" pitchFamily="66" charset="0"/>
                          <a:ea typeface="+mn-ea"/>
                          <a:cs typeface="Cavolini" panose="03000502040302020204" pitchFamily="66" charset="0"/>
                        </a:rPr>
                        <a:t>This afternoon I searched for an animal in the grass.</a:t>
                      </a:r>
                    </a:p>
                  </a:txBody>
                  <a:tcPr/>
                </a:tc>
                <a:tc>
                  <a:txBody>
                    <a:bodyPr/>
                    <a:lstStyle/>
                    <a:p>
                      <a:pPr algn="ctr"/>
                      <a:endParaRPr lang="en-GB" sz="1400" dirty="0">
                        <a:latin typeface="Cavolini" panose="03000502040302020204" pitchFamily="66" charset="0"/>
                        <a:cs typeface="Cavolini" panose="03000502040302020204" pitchFamily="66" charset="0"/>
                      </a:endParaRPr>
                    </a:p>
                  </a:txBody>
                  <a:tcPr>
                    <a:solidFill>
                      <a:srgbClr val="FFFF00"/>
                    </a:solidFill>
                  </a:tcPr>
                </a:tc>
                <a:extLst>
                  <a:ext uri="{0D108BD9-81ED-4DB2-BD59-A6C34878D82A}">
                    <a16:rowId xmlns:a16="http://schemas.microsoft.com/office/drawing/2014/main" val="1592736061"/>
                  </a:ext>
                </a:extLst>
              </a:tr>
              <a:tr h="41507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latin typeface="Cavolini" panose="03000502040302020204" pitchFamily="66" charset="0"/>
                          <a:ea typeface="+mn-ea"/>
                          <a:cs typeface="Cavolini" panose="03000502040302020204" pitchFamily="66" charset="0"/>
                        </a:rPr>
                        <a:t>This evening I picked a strawberry from the fruit tree.</a:t>
                      </a:r>
                    </a:p>
                  </a:txBody>
                  <a:tcPr/>
                </a:tc>
                <a:tc>
                  <a:txBody>
                    <a:bodyPr/>
                    <a:lstStyle/>
                    <a:p>
                      <a:pPr algn="ctr"/>
                      <a:endParaRPr lang="en-GB" sz="1400" dirty="0">
                        <a:latin typeface="Cavolini" panose="03000502040302020204" pitchFamily="66" charset="0"/>
                        <a:cs typeface="Cavolini" panose="03000502040302020204" pitchFamily="66" charset="0"/>
                      </a:endParaRPr>
                    </a:p>
                  </a:txBody>
                  <a:tcPr>
                    <a:solidFill>
                      <a:srgbClr val="FF0000"/>
                    </a:solidFill>
                  </a:tcPr>
                </a:tc>
                <a:extLst>
                  <a:ext uri="{0D108BD9-81ED-4DB2-BD59-A6C34878D82A}">
                    <a16:rowId xmlns:a16="http://schemas.microsoft.com/office/drawing/2014/main" val="3003866022"/>
                  </a:ext>
                </a:extLst>
              </a:tr>
            </a:tbl>
          </a:graphicData>
        </a:graphic>
      </p:graphicFrame>
    </p:spTree>
    <p:extLst>
      <p:ext uri="{BB962C8B-B14F-4D97-AF65-F5344CB8AC3E}">
        <p14:creationId xmlns:p14="http://schemas.microsoft.com/office/powerpoint/2010/main" val="2422131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4F3E618A-7F07-1C74-70FA-73FB3F7B9331}"/>
              </a:ext>
            </a:extLst>
          </p:cNvPr>
          <p:cNvSpPr txBox="1">
            <a:spLocks/>
          </p:cNvSpPr>
          <p:nvPr/>
        </p:nvSpPr>
        <p:spPr>
          <a:xfrm>
            <a:off x="97450" y="118301"/>
            <a:ext cx="717799" cy="443560"/>
          </a:xfrm>
          <a:prstGeom prst="rect">
            <a:avLst/>
          </a:prstGeom>
          <a:solidFill>
            <a:schemeClr val="accent1">
              <a:lumMod val="20000"/>
              <a:lumOff val="80000"/>
            </a:schemeClr>
          </a:solidFill>
          <a:ln w="76200">
            <a:solidFill>
              <a:schemeClr val="tx2">
                <a:lumMod val="50000"/>
                <a:lumOff val="50000"/>
              </a:schemeClr>
            </a:solidFill>
          </a:ln>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1800" b="1" u="sng" kern="100" dirty="0">
                <a:latin typeface="Cavolini" panose="03000502040302020204" pitchFamily="66" charset="0"/>
                <a:ea typeface="Aptos" panose="020B0004020202020204" pitchFamily="34" charset="0"/>
                <a:cs typeface="Cavolini" panose="03000502040302020204" pitchFamily="66" charset="0"/>
              </a:rPr>
              <a:t>Mat </a:t>
            </a:r>
            <a:r>
              <a:rPr lang="en-GB" sz="1800" b="1" u="sng" kern="100" dirty="0" err="1">
                <a:latin typeface="Cavolini" panose="03000502040302020204" pitchFamily="66" charset="0"/>
                <a:ea typeface="Aptos" panose="020B0004020202020204" pitchFamily="34" charset="0"/>
                <a:cs typeface="Cavolini" panose="03000502040302020204" pitchFamily="66" charset="0"/>
              </a:rPr>
              <a:t>iaith</a:t>
            </a:r>
            <a:endParaRPr lang="en-GB" sz="1800" dirty="0"/>
          </a:p>
        </p:txBody>
      </p:sp>
      <p:sp>
        <p:nvSpPr>
          <p:cNvPr id="5" name="Content Placeholder 2">
            <a:extLst>
              <a:ext uri="{FF2B5EF4-FFF2-40B4-BE49-F238E27FC236}">
                <a16:creationId xmlns:a16="http://schemas.microsoft.com/office/drawing/2014/main" id="{0AB7BF8C-99FC-1B53-B7CE-BADEE343B23B}"/>
              </a:ext>
            </a:extLst>
          </p:cNvPr>
          <p:cNvSpPr txBox="1">
            <a:spLocks/>
          </p:cNvSpPr>
          <p:nvPr/>
        </p:nvSpPr>
        <p:spPr>
          <a:xfrm>
            <a:off x="989816" y="149506"/>
            <a:ext cx="2416234" cy="632683"/>
          </a:xfrm>
          <a:prstGeom prst="rect">
            <a:avLst/>
          </a:prstGeom>
          <a:solidFill>
            <a:schemeClr val="accent5">
              <a:lumMod val="20000"/>
              <a:lumOff val="80000"/>
            </a:schemeClr>
          </a:solidFill>
          <a:ln w="76200">
            <a:solidFill>
              <a:schemeClr val="accent5">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1800" b="1" u="sng" kern="100" dirty="0" err="1">
                <a:latin typeface="Cavolini" panose="03000502040302020204" pitchFamily="66" charset="0"/>
                <a:ea typeface="Aptos" panose="020B0004020202020204" pitchFamily="34" charset="0"/>
                <a:cs typeface="Cavolini" panose="03000502040302020204" pitchFamily="66" charset="0"/>
              </a:rPr>
              <a:t>Pryd</a:t>
            </a:r>
            <a:r>
              <a:rPr lang="en-GB" sz="1800" b="1" u="sng" kern="100" dirty="0">
                <a:latin typeface="Cavolini" panose="03000502040302020204" pitchFamily="66" charset="0"/>
                <a:ea typeface="Aptos" panose="020B0004020202020204" pitchFamily="34" charset="0"/>
                <a:cs typeface="Cavolini" panose="03000502040302020204" pitchFamily="66" charset="0"/>
              </a:rPr>
              <a:t>?</a:t>
            </a:r>
            <a:endParaRPr lang="en-GB" sz="1800" dirty="0"/>
          </a:p>
        </p:txBody>
      </p:sp>
      <p:sp>
        <p:nvSpPr>
          <p:cNvPr id="6" name="Content Placeholder 2">
            <a:extLst>
              <a:ext uri="{FF2B5EF4-FFF2-40B4-BE49-F238E27FC236}">
                <a16:creationId xmlns:a16="http://schemas.microsoft.com/office/drawing/2014/main" id="{A3A30952-02A2-EB67-6825-D8B8DF3E2CD8}"/>
              </a:ext>
            </a:extLst>
          </p:cNvPr>
          <p:cNvSpPr txBox="1">
            <a:spLocks/>
          </p:cNvSpPr>
          <p:nvPr/>
        </p:nvSpPr>
        <p:spPr>
          <a:xfrm>
            <a:off x="3470317" y="149506"/>
            <a:ext cx="2313543" cy="632683"/>
          </a:xfrm>
          <a:prstGeom prst="rect">
            <a:avLst/>
          </a:prstGeom>
          <a:solidFill>
            <a:schemeClr val="accent2">
              <a:lumMod val="20000"/>
              <a:lumOff val="80000"/>
            </a:schemeClr>
          </a:solidFill>
          <a:ln w="76200">
            <a:solidFill>
              <a:schemeClr val="accent2">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1800" b="1" u="sng" kern="100" dirty="0" err="1">
                <a:latin typeface="Cavolini" panose="03000502040302020204" pitchFamily="66" charset="0"/>
                <a:ea typeface="Aptos" panose="020B0004020202020204" pitchFamily="34" charset="0"/>
                <a:cs typeface="Cavolini" panose="03000502040302020204" pitchFamily="66" charset="0"/>
              </a:rPr>
              <a:t>Berf</a:t>
            </a:r>
            <a:r>
              <a:rPr lang="en-GB" sz="1800" b="1" u="sng" kern="100" dirty="0">
                <a:latin typeface="Cavolini" panose="03000502040302020204" pitchFamily="66" charset="0"/>
                <a:ea typeface="Aptos" panose="020B0004020202020204" pitchFamily="34" charset="0"/>
                <a:cs typeface="Cavolini" panose="03000502040302020204" pitchFamily="66" charset="0"/>
              </a:rPr>
              <a:t> + </a:t>
            </a:r>
            <a:r>
              <a:rPr lang="en-GB" sz="1800" b="1" u="sng" kern="100" dirty="0" err="1">
                <a:latin typeface="Cavolini" panose="03000502040302020204" pitchFamily="66" charset="0"/>
                <a:ea typeface="Aptos" panose="020B0004020202020204" pitchFamily="34" charset="0"/>
                <a:cs typeface="Cavolini" panose="03000502040302020204" pitchFamily="66" charset="0"/>
              </a:rPr>
              <a:t>goddrych</a:t>
            </a:r>
            <a:endParaRPr lang="en-GB" sz="1800" dirty="0"/>
          </a:p>
        </p:txBody>
      </p:sp>
      <p:sp>
        <p:nvSpPr>
          <p:cNvPr id="7" name="Content Placeholder 2">
            <a:extLst>
              <a:ext uri="{FF2B5EF4-FFF2-40B4-BE49-F238E27FC236}">
                <a16:creationId xmlns:a16="http://schemas.microsoft.com/office/drawing/2014/main" id="{8AD2A4DF-EE1A-6373-3C70-C63BCF4ED1D2}"/>
              </a:ext>
            </a:extLst>
          </p:cNvPr>
          <p:cNvSpPr txBox="1">
            <a:spLocks/>
          </p:cNvSpPr>
          <p:nvPr/>
        </p:nvSpPr>
        <p:spPr>
          <a:xfrm>
            <a:off x="5860979" y="153965"/>
            <a:ext cx="2489812" cy="632683"/>
          </a:xfrm>
          <a:prstGeom prst="rect">
            <a:avLst/>
          </a:prstGeom>
          <a:solidFill>
            <a:schemeClr val="accent3">
              <a:lumMod val="20000"/>
              <a:lumOff val="80000"/>
            </a:schemeClr>
          </a:solidFill>
          <a:ln w="76200">
            <a:solidFill>
              <a:schemeClr val="accent6">
                <a:lumMod val="60000"/>
                <a:lumOff val="40000"/>
              </a:schemeClr>
            </a:solidFill>
          </a:ln>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1800" b="1" u="sng" kern="100" dirty="0" err="1">
                <a:latin typeface="Cavolini" panose="03000502040302020204" pitchFamily="66" charset="0"/>
                <a:ea typeface="Aptos" panose="020B0004020202020204" pitchFamily="34" charset="0"/>
                <a:cs typeface="Cavolini" panose="03000502040302020204" pitchFamily="66" charset="0"/>
              </a:rPr>
              <a:t>Gwrthrych</a:t>
            </a:r>
            <a:r>
              <a:rPr lang="en-GB" sz="1800" b="1" u="sng" kern="100" dirty="0">
                <a:latin typeface="Cavolini" panose="03000502040302020204" pitchFamily="66" charset="0"/>
                <a:ea typeface="Aptos" panose="020B0004020202020204" pitchFamily="34" charset="0"/>
                <a:cs typeface="Cavolini" panose="03000502040302020204" pitchFamily="66" charset="0"/>
              </a:rPr>
              <a:t> (</a:t>
            </a:r>
            <a:r>
              <a:rPr lang="en-GB" sz="1800" b="1" u="sng" kern="100" dirty="0" err="1">
                <a:solidFill>
                  <a:srgbClr val="FF0000"/>
                </a:solidFill>
                <a:latin typeface="Cavolini" panose="03000502040302020204" pitchFamily="66" charset="0"/>
                <a:ea typeface="Aptos" panose="020B0004020202020204" pitchFamily="34" charset="0"/>
                <a:cs typeface="Cavolini" panose="03000502040302020204" pitchFamily="66" charset="0"/>
              </a:rPr>
              <a:t>cofiwch</a:t>
            </a:r>
            <a:r>
              <a:rPr lang="en-GB" sz="1800" b="1" u="sng" kern="100" dirty="0">
                <a:solidFill>
                  <a:srgbClr val="FF0000"/>
                </a:solidFill>
                <a:latin typeface="Cavolini" panose="03000502040302020204" pitchFamily="66" charset="0"/>
                <a:ea typeface="Aptos" panose="020B0004020202020204" pitchFamily="34" charset="0"/>
                <a:cs typeface="Cavolini" panose="03000502040302020204" pitchFamily="66" charset="0"/>
              </a:rPr>
              <a:t> </a:t>
            </a:r>
            <a:r>
              <a:rPr lang="en-GB" sz="1800" b="1" u="sng" kern="100" dirty="0" err="1">
                <a:solidFill>
                  <a:srgbClr val="FF0000"/>
                </a:solidFill>
                <a:latin typeface="Cavolini" panose="03000502040302020204" pitchFamily="66" charset="0"/>
                <a:ea typeface="Aptos" panose="020B0004020202020204" pitchFamily="34" charset="0"/>
                <a:cs typeface="Cavolini" panose="03000502040302020204" pitchFamily="66" charset="0"/>
              </a:rPr>
              <a:t>treiglad</a:t>
            </a:r>
            <a:r>
              <a:rPr lang="en-GB" sz="1800" b="1" u="sng" kern="100" dirty="0">
                <a:solidFill>
                  <a:srgbClr val="FF0000"/>
                </a:solidFill>
                <a:latin typeface="Cavolini" panose="03000502040302020204" pitchFamily="66" charset="0"/>
                <a:ea typeface="Aptos" panose="020B0004020202020204" pitchFamily="34" charset="0"/>
                <a:cs typeface="Cavolini" panose="03000502040302020204" pitchFamily="66" charset="0"/>
              </a:rPr>
              <a:t> medal</a:t>
            </a:r>
            <a:r>
              <a:rPr lang="en-GB" sz="1800" b="1" u="sng" kern="100" dirty="0">
                <a:latin typeface="Cavolini" panose="03000502040302020204" pitchFamily="66" charset="0"/>
                <a:ea typeface="Aptos" panose="020B0004020202020204" pitchFamily="34" charset="0"/>
                <a:cs typeface="Cavolini" panose="03000502040302020204" pitchFamily="66" charset="0"/>
              </a:rPr>
              <a:t>)</a:t>
            </a:r>
            <a:endParaRPr lang="en-GB" sz="1800" dirty="0"/>
          </a:p>
        </p:txBody>
      </p:sp>
      <p:sp>
        <p:nvSpPr>
          <p:cNvPr id="8" name="Content Placeholder 2">
            <a:extLst>
              <a:ext uri="{FF2B5EF4-FFF2-40B4-BE49-F238E27FC236}">
                <a16:creationId xmlns:a16="http://schemas.microsoft.com/office/drawing/2014/main" id="{C63359AE-C069-E556-E326-6F0B06A7E94A}"/>
              </a:ext>
            </a:extLst>
          </p:cNvPr>
          <p:cNvSpPr txBox="1">
            <a:spLocks/>
          </p:cNvSpPr>
          <p:nvPr/>
        </p:nvSpPr>
        <p:spPr>
          <a:xfrm>
            <a:off x="8438928" y="149506"/>
            <a:ext cx="2489812" cy="632683"/>
          </a:xfrm>
          <a:prstGeom prst="rect">
            <a:avLst/>
          </a:prstGeom>
          <a:solidFill>
            <a:schemeClr val="accent1">
              <a:lumMod val="20000"/>
              <a:lumOff val="80000"/>
            </a:schemeClr>
          </a:solidFill>
          <a:ln w="76200">
            <a:solidFill>
              <a:schemeClr val="tx2">
                <a:lumMod val="50000"/>
                <a:lumOff val="50000"/>
              </a:schemeClr>
            </a:solidFill>
          </a:ln>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1800" b="1" dirty="0">
                <a:latin typeface="Cavolini" panose="03000502040302020204" pitchFamily="66" charset="0"/>
                <a:cs typeface="Cavolini" panose="03000502040302020204" pitchFamily="66" charset="0"/>
              </a:rPr>
              <a:t>Ymestyn y </a:t>
            </a:r>
            <a:r>
              <a:rPr lang="en-GB" sz="1800" b="1" dirty="0" err="1">
                <a:latin typeface="Cavolini" panose="03000502040302020204" pitchFamily="66" charset="0"/>
                <a:cs typeface="Cavolini" panose="03000502040302020204" pitchFamily="66" charset="0"/>
              </a:rPr>
              <a:t>frawddeg</a:t>
            </a:r>
            <a:r>
              <a:rPr lang="en-GB" sz="1800" b="1" dirty="0">
                <a:latin typeface="Cavolini" panose="03000502040302020204" pitchFamily="66" charset="0"/>
                <a:cs typeface="Cavolini" panose="03000502040302020204" pitchFamily="66" charset="0"/>
              </a:rPr>
              <a:t> </a:t>
            </a:r>
          </a:p>
        </p:txBody>
      </p:sp>
      <p:sp>
        <p:nvSpPr>
          <p:cNvPr id="9" name="Content Placeholder 2">
            <a:extLst>
              <a:ext uri="{FF2B5EF4-FFF2-40B4-BE49-F238E27FC236}">
                <a16:creationId xmlns:a16="http://schemas.microsoft.com/office/drawing/2014/main" id="{8A15E2CB-4C29-23D0-643B-F38B96216635}"/>
              </a:ext>
            </a:extLst>
          </p:cNvPr>
          <p:cNvSpPr txBox="1">
            <a:spLocks/>
          </p:cNvSpPr>
          <p:nvPr/>
        </p:nvSpPr>
        <p:spPr>
          <a:xfrm>
            <a:off x="987978" y="797670"/>
            <a:ext cx="2416234" cy="4992736"/>
          </a:xfrm>
          <a:prstGeom prst="rect">
            <a:avLst/>
          </a:prstGeom>
          <a:solidFill>
            <a:schemeClr val="accent5">
              <a:lumMod val="20000"/>
              <a:lumOff val="80000"/>
            </a:schemeClr>
          </a:solidFill>
          <a:ln w="76200">
            <a:solidFill>
              <a:schemeClr val="accent5">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Font typeface="Arial" panose="020B0604020202020204" pitchFamily="34" charset="0"/>
              <a:buNone/>
            </a:pPr>
            <a:r>
              <a:rPr lang="en-GB" sz="1800" kern="100" dirty="0">
                <a:latin typeface="Cavolini" panose="03000502040302020204" pitchFamily="66" charset="0"/>
                <a:cs typeface="Cavolini" panose="03000502040302020204" pitchFamily="66" charset="0"/>
              </a:rPr>
              <a:t>Heddiw</a:t>
            </a:r>
          </a:p>
          <a:p>
            <a:pPr marL="0" indent="0">
              <a:lnSpc>
                <a:spcPct val="115000"/>
              </a:lnSpc>
              <a:buFont typeface="Arial" panose="020B0604020202020204" pitchFamily="34" charset="0"/>
              <a:buNone/>
            </a:pPr>
            <a:r>
              <a:rPr lang="en-GB" sz="1800" dirty="0">
                <a:latin typeface="Cavolini" panose="03000502040302020204" pitchFamily="66" charset="0"/>
                <a:cs typeface="Cavolini" panose="03000502040302020204" pitchFamily="66" charset="0"/>
              </a:rPr>
              <a:t>Y bore </a:t>
            </a:r>
            <a:r>
              <a:rPr lang="en-GB" sz="1800" dirty="0" err="1">
                <a:latin typeface="Cavolini" panose="03000502040302020204" pitchFamily="66" charset="0"/>
                <a:cs typeface="Cavolini" panose="03000502040302020204" pitchFamily="66" charset="0"/>
              </a:rPr>
              <a:t>yma</a:t>
            </a:r>
            <a:endParaRPr lang="en-GB" sz="1800" dirty="0">
              <a:latin typeface="Cavolini" panose="03000502040302020204" pitchFamily="66" charset="0"/>
              <a:cs typeface="Cavolini" panose="03000502040302020204" pitchFamily="66" charset="0"/>
            </a:endParaRPr>
          </a:p>
          <a:p>
            <a:pPr marL="0" indent="0">
              <a:lnSpc>
                <a:spcPct val="115000"/>
              </a:lnSpc>
              <a:buFont typeface="Arial" panose="020B0604020202020204" pitchFamily="34" charset="0"/>
              <a:buNone/>
            </a:pPr>
            <a:r>
              <a:rPr lang="en-GB" sz="1800" dirty="0">
                <a:latin typeface="Cavolini" panose="03000502040302020204" pitchFamily="66" charset="0"/>
                <a:cs typeface="Cavolini" panose="03000502040302020204" pitchFamily="66" charset="0"/>
              </a:rPr>
              <a:t>Heno</a:t>
            </a:r>
          </a:p>
          <a:p>
            <a:pPr marL="0" indent="0">
              <a:lnSpc>
                <a:spcPct val="115000"/>
              </a:lnSpc>
              <a:buFont typeface="Arial" panose="020B0604020202020204" pitchFamily="34" charset="0"/>
              <a:buNone/>
            </a:pPr>
            <a:r>
              <a:rPr lang="en-GB" sz="1800" dirty="0">
                <a:latin typeface="Cavolini" panose="03000502040302020204" pitchFamily="66" charset="0"/>
                <a:cs typeface="Cavolini" panose="03000502040302020204" pitchFamily="66" charset="0"/>
              </a:rPr>
              <a:t>Am __ </a:t>
            </a:r>
            <a:r>
              <a:rPr lang="en-GB" sz="1800" dirty="0" err="1">
                <a:latin typeface="Cavolini" panose="03000502040302020204" pitchFamily="66" charset="0"/>
                <a:cs typeface="Cavolini" panose="03000502040302020204" pitchFamily="66" charset="0"/>
              </a:rPr>
              <a:t>o’r</a:t>
            </a:r>
            <a:r>
              <a:rPr lang="en-GB" sz="1800" dirty="0">
                <a:latin typeface="Cavolini" panose="03000502040302020204" pitchFamily="66" charset="0"/>
                <a:cs typeface="Cavolini" panose="03000502040302020204" pitchFamily="66" charset="0"/>
              </a:rPr>
              <a:t> </a:t>
            </a:r>
            <a:r>
              <a:rPr lang="en-GB" sz="1800" dirty="0" err="1">
                <a:latin typeface="Cavolini" panose="03000502040302020204" pitchFamily="66" charset="0"/>
                <a:cs typeface="Cavolini" panose="03000502040302020204" pitchFamily="66" charset="0"/>
              </a:rPr>
              <a:t>gloch</a:t>
            </a:r>
            <a:endParaRPr lang="en-GB" sz="1800" dirty="0">
              <a:latin typeface="Cavolini" panose="03000502040302020204" pitchFamily="66" charset="0"/>
              <a:cs typeface="Cavolini" panose="03000502040302020204" pitchFamily="66" charset="0"/>
            </a:endParaRPr>
          </a:p>
          <a:p>
            <a:pPr marL="0" indent="0">
              <a:lnSpc>
                <a:spcPct val="115000"/>
              </a:lnSpc>
              <a:buFont typeface="Arial" panose="020B0604020202020204" pitchFamily="34" charset="0"/>
              <a:buNone/>
            </a:pPr>
            <a:r>
              <a:rPr lang="en-GB" sz="1800" dirty="0">
                <a:latin typeface="Cavolini" panose="03000502040302020204" pitchFamily="66" charset="0"/>
                <a:cs typeface="Cavolini" panose="03000502040302020204" pitchFamily="66" charset="0"/>
              </a:rPr>
              <a:t>Y </a:t>
            </a:r>
            <a:r>
              <a:rPr lang="en-GB" sz="1800" dirty="0" err="1">
                <a:latin typeface="Cavolini" panose="03000502040302020204" pitchFamily="66" charset="0"/>
                <a:cs typeface="Cavolini" panose="03000502040302020204" pitchFamily="66" charset="0"/>
              </a:rPr>
              <a:t>prynhawn</a:t>
            </a:r>
            <a:r>
              <a:rPr lang="en-GB" sz="1800" dirty="0">
                <a:latin typeface="Cavolini" panose="03000502040302020204" pitchFamily="66" charset="0"/>
                <a:cs typeface="Cavolini" panose="03000502040302020204" pitchFamily="66" charset="0"/>
              </a:rPr>
              <a:t> </a:t>
            </a:r>
            <a:r>
              <a:rPr lang="en-GB" sz="1800" dirty="0" err="1">
                <a:latin typeface="Cavolini" panose="03000502040302020204" pitchFamily="66" charset="0"/>
                <a:cs typeface="Cavolini" panose="03000502040302020204" pitchFamily="66" charset="0"/>
              </a:rPr>
              <a:t>yma</a:t>
            </a:r>
            <a:endParaRPr lang="en-GB" sz="1800" dirty="0">
              <a:latin typeface="Cavolini" panose="03000502040302020204" pitchFamily="66" charset="0"/>
              <a:cs typeface="Cavolini" panose="03000502040302020204" pitchFamily="66" charset="0"/>
            </a:endParaRPr>
          </a:p>
          <a:p>
            <a:pPr marL="0" indent="0">
              <a:lnSpc>
                <a:spcPct val="115000"/>
              </a:lnSpc>
              <a:buFont typeface="Arial" panose="020B0604020202020204" pitchFamily="34" charset="0"/>
              <a:buNone/>
            </a:pPr>
            <a:r>
              <a:rPr lang="en-GB" sz="1800" dirty="0">
                <a:latin typeface="Cavolini" panose="03000502040302020204" pitchFamily="66" charset="0"/>
                <a:cs typeface="Cavolini" panose="03000502040302020204" pitchFamily="66" charset="0"/>
              </a:rPr>
              <a:t>Ddoe </a:t>
            </a:r>
          </a:p>
          <a:p>
            <a:pPr marL="0" indent="0" algn="ctr">
              <a:lnSpc>
                <a:spcPct val="115000"/>
              </a:lnSpc>
              <a:buFont typeface="Arial" panose="020B0604020202020204" pitchFamily="34" charset="0"/>
              <a:buNone/>
            </a:pPr>
            <a:endParaRPr lang="en-GB" sz="1800" dirty="0"/>
          </a:p>
        </p:txBody>
      </p:sp>
      <p:sp>
        <p:nvSpPr>
          <p:cNvPr id="10" name="Content Placeholder 2">
            <a:extLst>
              <a:ext uri="{FF2B5EF4-FFF2-40B4-BE49-F238E27FC236}">
                <a16:creationId xmlns:a16="http://schemas.microsoft.com/office/drawing/2014/main" id="{456ACBC7-C50A-35F4-B035-C2F90910BB25}"/>
              </a:ext>
            </a:extLst>
          </p:cNvPr>
          <p:cNvSpPr txBox="1">
            <a:spLocks/>
          </p:cNvSpPr>
          <p:nvPr/>
        </p:nvSpPr>
        <p:spPr>
          <a:xfrm>
            <a:off x="3468479" y="797670"/>
            <a:ext cx="2313543" cy="4992736"/>
          </a:xfrm>
          <a:prstGeom prst="rect">
            <a:avLst/>
          </a:prstGeom>
          <a:solidFill>
            <a:schemeClr val="accent2">
              <a:lumMod val="20000"/>
              <a:lumOff val="80000"/>
            </a:schemeClr>
          </a:solidFill>
          <a:ln w="76200">
            <a:solidFill>
              <a:schemeClr val="accent2">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None/>
            </a:pPr>
            <a:r>
              <a:rPr lang="en-GB" sz="1800" kern="100" dirty="0">
                <a:latin typeface="Cavolini" panose="03000502040302020204" pitchFamily="66" charset="0"/>
                <a:cs typeface="Cavolini" panose="03000502040302020204" pitchFamily="66" charset="0"/>
              </a:rPr>
              <a:t>prynais i</a:t>
            </a:r>
          </a:p>
          <a:p>
            <a:pPr marL="0" indent="0">
              <a:lnSpc>
                <a:spcPct val="115000"/>
              </a:lnSpc>
              <a:buNone/>
            </a:pPr>
            <a:r>
              <a:rPr lang="en-GB" sz="1800" kern="100" dirty="0">
                <a:latin typeface="Cavolini" panose="03000502040302020204" pitchFamily="66" charset="0"/>
                <a:cs typeface="Cavolini" panose="03000502040302020204" pitchFamily="66" charset="0"/>
              </a:rPr>
              <a:t>chwiliais i</a:t>
            </a:r>
          </a:p>
          <a:p>
            <a:pPr marL="0" indent="0">
              <a:lnSpc>
                <a:spcPct val="115000"/>
              </a:lnSpc>
              <a:buNone/>
            </a:pPr>
            <a:r>
              <a:rPr lang="en-GB" sz="1800" kern="100" dirty="0">
                <a:latin typeface="Cavolini" panose="03000502040302020204" pitchFamily="66" charset="0"/>
                <a:cs typeface="Cavolini" panose="03000502040302020204" pitchFamily="66" charset="0"/>
              </a:rPr>
              <a:t>bwytais i</a:t>
            </a:r>
          </a:p>
          <a:p>
            <a:pPr marL="0" indent="0">
              <a:lnSpc>
                <a:spcPct val="115000"/>
              </a:lnSpc>
              <a:buNone/>
            </a:pPr>
            <a:r>
              <a:rPr lang="en-GB" sz="1800" kern="100" dirty="0">
                <a:latin typeface="Cavolini" panose="03000502040302020204" pitchFamily="66" charset="0"/>
                <a:cs typeface="Cavolini" panose="03000502040302020204" pitchFamily="66" charset="0"/>
              </a:rPr>
              <a:t>clawais i</a:t>
            </a:r>
          </a:p>
          <a:p>
            <a:pPr marL="0" indent="0">
              <a:lnSpc>
                <a:spcPct val="115000"/>
              </a:lnSpc>
              <a:buNone/>
            </a:pPr>
            <a:r>
              <a:rPr lang="en-GB" sz="1800" kern="100" dirty="0">
                <a:latin typeface="Cavolini" panose="03000502040302020204" pitchFamily="66" charset="0"/>
                <a:cs typeface="Cavolini" panose="03000502040302020204" pitchFamily="66" charset="0"/>
              </a:rPr>
              <a:t>pigais i</a:t>
            </a:r>
          </a:p>
          <a:p>
            <a:pPr marL="0" indent="0">
              <a:lnSpc>
                <a:spcPct val="115000"/>
              </a:lnSpc>
              <a:buNone/>
            </a:pPr>
            <a:r>
              <a:rPr lang="en-GB" sz="1800" kern="100" dirty="0">
                <a:latin typeface="Cavolini" panose="03000502040302020204" pitchFamily="66" charset="0"/>
                <a:cs typeface="Cavolini" panose="03000502040302020204" pitchFamily="66" charset="0"/>
              </a:rPr>
              <a:t>gwelais i</a:t>
            </a:r>
          </a:p>
          <a:p>
            <a:pPr marL="0" indent="0">
              <a:lnSpc>
                <a:spcPct val="115000"/>
              </a:lnSpc>
              <a:buNone/>
            </a:pPr>
            <a:r>
              <a:rPr lang="en-GB" sz="1800" kern="100" dirty="0" err="1">
                <a:latin typeface="Cavolini" panose="03000502040302020204" pitchFamily="66" charset="0"/>
                <a:cs typeface="Cavolini" panose="03000502040302020204" pitchFamily="66" charset="0"/>
              </a:rPr>
              <a:t>cloddiais</a:t>
            </a:r>
            <a:r>
              <a:rPr lang="en-GB" sz="1800" kern="100" dirty="0">
                <a:latin typeface="Cavolini" panose="03000502040302020204" pitchFamily="66" charset="0"/>
                <a:cs typeface="Cavolini" panose="03000502040302020204" pitchFamily="66" charset="0"/>
              </a:rPr>
              <a:t> i</a:t>
            </a:r>
          </a:p>
          <a:p>
            <a:pPr marL="0" indent="0">
              <a:lnSpc>
                <a:spcPct val="115000"/>
              </a:lnSpc>
              <a:buNone/>
            </a:pPr>
            <a:r>
              <a:rPr lang="en-GB" sz="1800" kern="100" dirty="0" err="1">
                <a:latin typeface="Cavolini" panose="03000502040302020204" pitchFamily="66" charset="0"/>
                <a:cs typeface="Cavolini" panose="03000502040302020204" pitchFamily="66" charset="0"/>
              </a:rPr>
              <a:t>taflais</a:t>
            </a:r>
            <a:r>
              <a:rPr lang="en-GB" sz="1800" kern="100" dirty="0">
                <a:latin typeface="Cavolini" panose="03000502040302020204" pitchFamily="66" charset="0"/>
                <a:cs typeface="Cavolini" panose="03000502040302020204" pitchFamily="66" charset="0"/>
              </a:rPr>
              <a:t> i</a:t>
            </a:r>
          </a:p>
          <a:p>
            <a:pPr marL="0" indent="0">
              <a:lnSpc>
                <a:spcPct val="115000"/>
              </a:lnSpc>
              <a:buNone/>
            </a:pPr>
            <a:r>
              <a:rPr lang="en-GB" sz="1800" kern="100" dirty="0" err="1">
                <a:latin typeface="Cavolini" panose="03000502040302020204" pitchFamily="66" charset="0"/>
                <a:cs typeface="Cavolini" panose="03000502040302020204" pitchFamily="66" charset="0"/>
              </a:rPr>
              <a:t>dyfriais</a:t>
            </a:r>
            <a:r>
              <a:rPr lang="en-GB" sz="1800" kern="100" dirty="0">
                <a:latin typeface="Cavolini" panose="03000502040302020204" pitchFamily="66" charset="0"/>
                <a:cs typeface="Cavolini" panose="03000502040302020204" pitchFamily="66" charset="0"/>
              </a:rPr>
              <a:t> i</a:t>
            </a:r>
          </a:p>
          <a:p>
            <a:pPr marL="0" indent="0">
              <a:lnSpc>
                <a:spcPct val="115000"/>
              </a:lnSpc>
              <a:buNone/>
            </a:pPr>
            <a:r>
              <a:rPr lang="en-GB" sz="1800" kern="100" dirty="0" err="1">
                <a:latin typeface="Cavolini" panose="03000502040302020204" pitchFamily="66" charset="0"/>
                <a:cs typeface="Cavolini" panose="03000502040302020204" pitchFamily="66" charset="0"/>
              </a:rPr>
              <a:t>meddylais</a:t>
            </a:r>
            <a:r>
              <a:rPr lang="en-GB" sz="1800" kern="100" dirty="0">
                <a:latin typeface="Cavolini" panose="03000502040302020204" pitchFamily="66" charset="0"/>
                <a:cs typeface="Cavolini" panose="03000502040302020204" pitchFamily="66" charset="0"/>
              </a:rPr>
              <a:t> i</a:t>
            </a:r>
          </a:p>
          <a:p>
            <a:pPr marL="0" indent="0">
              <a:lnSpc>
                <a:spcPct val="115000"/>
              </a:lnSpc>
              <a:buNone/>
            </a:pPr>
            <a:endParaRPr lang="en-GB" sz="1800" kern="100" dirty="0">
              <a:latin typeface="Cavolini" panose="03000502040302020204" pitchFamily="66" charset="0"/>
              <a:cs typeface="Cavolini" panose="03000502040302020204" pitchFamily="66" charset="0"/>
            </a:endParaRPr>
          </a:p>
          <a:p>
            <a:pPr marL="0" indent="0">
              <a:lnSpc>
                <a:spcPct val="115000"/>
              </a:lnSpc>
              <a:buFont typeface="Arial" panose="020B0604020202020204" pitchFamily="34" charset="0"/>
              <a:buNone/>
            </a:pPr>
            <a:endParaRPr lang="en-GB" sz="1800" dirty="0"/>
          </a:p>
        </p:txBody>
      </p:sp>
      <p:sp>
        <p:nvSpPr>
          <p:cNvPr id="11" name="Content Placeholder 2">
            <a:extLst>
              <a:ext uri="{FF2B5EF4-FFF2-40B4-BE49-F238E27FC236}">
                <a16:creationId xmlns:a16="http://schemas.microsoft.com/office/drawing/2014/main" id="{13FD5F62-666B-1114-766A-FE994AB0F31C}"/>
              </a:ext>
            </a:extLst>
          </p:cNvPr>
          <p:cNvSpPr txBox="1">
            <a:spLocks/>
          </p:cNvSpPr>
          <p:nvPr/>
        </p:nvSpPr>
        <p:spPr>
          <a:xfrm>
            <a:off x="5859141" y="802129"/>
            <a:ext cx="2489812" cy="4992736"/>
          </a:xfrm>
          <a:prstGeom prst="rect">
            <a:avLst/>
          </a:prstGeom>
          <a:solidFill>
            <a:schemeClr val="accent3">
              <a:lumMod val="20000"/>
              <a:lumOff val="80000"/>
            </a:schemeClr>
          </a:solidFill>
          <a:ln w="76200">
            <a:solidFill>
              <a:schemeClr val="accent6">
                <a:lumMod val="60000"/>
                <a:lumOff val="4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1800" b="1" dirty="0" err="1">
                <a:solidFill>
                  <a:srgbClr val="FF0000"/>
                </a:solidFill>
                <a:latin typeface="Cavolini" panose="03000502040302020204" pitchFamily="66" charset="0"/>
                <a:cs typeface="Cavolini" panose="03000502040302020204" pitchFamily="66" charset="0"/>
              </a:rPr>
              <a:t>f</a:t>
            </a:r>
            <a:r>
              <a:rPr lang="en-GB" sz="1800" dirty="0" err="1">
                <a:latin typeface="Cavolini" panose="03000502040302020204" pitchFamily="66" charset="0"/>
                <a:cs typeface="Cavolini" panose="03000502040302020204" pitchFamily="66" charset="0"/>
              </a:rPr>
              <a:t>efus</a:t>
            </a:r>
            <a:endParaRPr lang="en-GB" sz="18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r>
              <a:rPr lang="en-GB" sz="1800" b="1" dirty="0" err="1">
                <a:solidFill>
                  <a:srgbClr val="FF0000"/>
                </a:solidFill>
                <a:latin typeface="Cavolini" panose="03000502040302020204" pitchFamily="66" charset="0"/>
                <a:cs typeface="Cavolini" panose="03000502040302020204" pitchFamily="66" charset="0"/>
              </a:rPr>
              <a:t>l</a:t>
            </a:r>
            <a:r>
              <a:rPr lang="en-GB" sz="1800" dirty="0" err="1">
                <a:latin typeface="Cavolini" panose="03000502040302020204" pitchFamily="66" charset="0"/>
                <a:cs typeface="Cavolini" panose="03000502040302020204" pitchFamily="66" charset="0"/>
              </a:rPr>
              <a:t>ysiau</a:t>
            </a:r>
            <a:endParaRPr lang="en-GB" sz="18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r>
              <a:rPr lang="en-GB" sz="1800" dirty="0">
                <a:latin typeface="Cavolini" panose="03000502040302020204" pitchFamily="66" charset="0"/>
                <a:cs typeface="Cavolini" panose="03000502040302020204" pitchFamily="66" charset="0"/>
              </a:rPr>
              <a:t>adar</a:t>
            </a:r>
          </a:p>
          <a:p>
            <a:pPr marL="0" indent="0" algn="ctr">
              <a:lnSpc>
                <a:spcPct val="115000"/>
              </a:lnSpc>
              <a:buFont typeface="Arial" panose="020B0604020202020204" pitchFamily="34" charset="0"/>
              <a:buNone/>
            </a:pPr>
            <a:r>
              <a:rPr lang="en-GB" sz="1800" dirty="0" err="1">
                <a:latin typeface="Cavolini" panose="03000502040302020204" pitchFamily="66" charset="0"/>
                <a:cs typeface="Cavolini" panose="03000502040302020204" pitchFamily="66" charset="0"/>
              </a:rPr>
              <a:t>ffrwythiau</a:t>
            </a:r>
            <a:endParaRPr lang="en-GB" sz="18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r>
              <a:rPr lang="en-GB" sz="1800" dirty="0">
                <a:latin typeface="Cavolini" panose="03000502040302020204" pitchFamily="66" charset="0"/>
                <a:cs typeface="Cavolini" panose="03000502040302020204" pitchFamily="66" charset="0"/>
              </a:rPr>
              <a:t>h</a:t>
            </a:r>
            <a:r>
              <a:rPr lang="en-GB" sz="1800">
                <a:latin typeface="Cavolini" panose="03000502040302020204" pitchFamily="66" charset="0"/>
                <a:cs typeface="Cavolini" panose="03000502040302020204" pitchFamily="66" charset="0"/>
              </a:rPr>
              <a:t>adau</a:t>
            </a:r>
            <a:endParaRPr lang="en-GB" sz="18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r>
              <a:rPr lang="en-GB" sz="1800" b="1" dirty="0" err="1">
                <a:solidFill>
                  <a:srgbClr val="FF0000"/>
                </a:solidFill>
                <a:latin typeface="Cavolini" panose="03000502040302020204" pitchFamily="66" charset="0"/>
                <a:cs typeface="Cavolini" panose="03000502040302020204" pitchFamily="66" charset="0"/>
              </a:rPr>
              <a:t>dd</a:t>
            </a:r>
            <a:r>
              <a:rPr lang="en-GB" sz="1800" dirty="0" err="1">
                <a:latin typeface="Cavolini" panose="03000502040302020204" pitchFamily="66" charset="0"/>
                <a:cs typeface="Cavolini" panose="03000502040302020204" pitchFamily="66" charset="0"/>
              </a:rPr>
              <a:t>wr</a:t>
            </a:r>
            <a:r>
              <a:rPr lang="en-GB" sz="1800" dirty="0">
                <a:latin typeface="Cavolini" panose="03000502040302020204" pitchFamily="66" charset="0"/>
                <a:cs typeface="Cavolini" panose="03000502040302020204" pitchFamily="66" charset="0"/>
              </a:rPr>
              <a:t> </a:t>
            </a:r>
          </a:p>
          <a:p>
            <a:pPr marL="0" indent="0" algn="ctr">
              <a:lnSpc>
                <a:spcPct val="115000"/>
              </a:lnSpc>
              <a:buFont typeface="Arial" panose="020B0604020202020204" pitchFamily="34" charset="0"/>
              <a:buNone/>
            </a:pPr>
            <a:r>
              <a:rPr lang="en-GB" sz="1800" b="1" dirty="0">
                <a:solidFill>
                  <a:srgbClr val="FF0000"/>
                </a:solidFill>
                <a:latin typeface="Cavolini" panose="03000502040302020204" pitchFamily="66" charset="0"/>
                <a:cs typeface="Cavolini" panose="03000502040302020204" pitchFamily="66" charset="0"/>
              </a:rPr>
              <a:t>f</a:t>
            </a:r>
            <a:r>
              <a:rPr lang="en-GB" sz="1800" dirty="0">
                <a:latin typeface="Cavolini" panose="03000502040302020204" pitchFamily="66" charset="0"/>
                <a:cs typeface="Cavolini" panose="03000502040302020204" pitchFamily="66" charset="0"/>
              </a:rPr>
              <a:t>lodyn </a:t>
            </a:r>
          </a:p>
          <a:p>
            <a:pPr marL="0" indent="0" algn="ctr">
              <a:lnSpc>
                <a:spcPct val="115000"/>
              </a:lnSpc>
              <a:buFont typeface="Arial" panose="020B0604020202020204" pitchFamily="34" charset="0"/>
              <a:buNone/>
            </a:pPr>
            <a:r>
              <a:rPr lang="en-GB" sz="1800" dirty="0" err="1">
                <a:latin typeface="Cavolini" panose="03000502040302020204" pitchFamily="66" charset="0"/>
                <a:cs typeface="Cavolini" panose="03000502040302020204" pitchFamily="66" charset="0"/>
              </a:rPr>
              <a:t>anifeiliaid</a:t>
            </a:r>
            <a:endParaRPr lang="en-GB" sz="18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r>
              <a:rPr lang="en-GB" sz="1800" dirty="0">
                <a:latin typeface="Cavolini" panose="03000502040302020204" pitchFamily="66" charset="0"/>
                <a:cs typeface="Cavolini" panose="03000502040302020204" pitchFamily="66" charset="0"/>
              </a:rPr>
              <a:t> </a:t>
            </a:r>
            <a:r>
              <a:rPr lang="en-GB" sz="1800" b="1" dirty="0" err="1">
                <a:solidFill>
                  <a:srgbClr val="FF0000"/>
                </a:solidFill>
                <a:latin typeface="Cavolini" panose="03000502040302020204" pitchFamily="66" charset="0"/>
                <a:cs typeface="Cavolini" panose="03000502040302020204" pitchFamily="66" charset="0"/>
              </a:rPr>
              <a:t>b</a:t>
            </a:r>
            <a:r>
              <a:rPr lang="en-GB" sz="1800" dirty="0" err="1">
                <a:latin typeface="Cavolini" panose="03000502040302020204" pitchFamily="66" charset="0"/>
                <a:cs typeface="Cavolini" panose="03000502040302020204" pitchFamily="66" charset="0"/>
              </a:rPr>
              <a:t>lanhigion</a:t>
            </a:r>
            <a:endParaRPr lang="en-GB" sz="18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endParaRPr lang="en-GB" sz="1800" dirty="0"/>
          </a:p>
          <a:p>
            <a:pPr marL="0" indent="0" algn="ctr">
              <a:lnSpc>
                <a:spcPct val="115000"/>
              </a:lnSpc>
              <a:buFont typeface="Arial" panose="020B0604020202020204" pitchFamily="34" charset="0"/>
              <a:buNone/>
            </a:pPr>
            <a:endParaRPr lang="en-GB" sz="1800" dirty="0"/>
          </a:p>
        </p:txBody>
      </p:sp>
      <p:sp>
        <p:nvSpPr>
          <p:cNvPr id="12" name="Content Placeholder 2">
            <a:extLst>
              <a:ext uri="{FF2B5EF4-FFF2-40B4-BE49-F238E27FC236}">
                <a16:creationId xmlns:a16="http://schemas.microsoft.com/office/drawing/2014/main" id="{1ABC6605-926B-AF5B-5512-A4BEBDFEF382}"/>
              </a:ext>
            </a:extLst>
          </p:cNvPr>
          <p:cNvSpPr txBox="1">
            <a:spLocks/>
          </p:cNvSpPr>
          <p:nvPr/>
        </p:nvSpPr>
        <p:spPr>
          <a:xfrm>
            <a:off x="8437090" y="797670"/>
            <a:ext cx="2489812" cy="4992736"/>
          </a:xfrm>
          <a:prstGeom prst="rect">
            <a:avLst/>
          </a:prstGeom>
          <a:solidFill>
            <a:schemeClr val="accent1">
              <a:lumMod val="20000"/>
              <a:lumOff val="80000"/>
            </a:schemeClr>
          </a:solidFill>
          <a:ln w="76200">
            <a:solidFill>
              <a:schemeClr val="tx2">
                <a:lumMod val="50000"/>
                <a:lumOff val="5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15000"/>
              </a:lnSpc>
              <a:buFont typeface="Arial" panose="020B0604020202020204" pitchFamily="34" charset="0"/>
              <a:buNone/>
            </a:pPr>
            <a:r>
              <a:rPr lang="en-GB" sz="1800" kern="100" dirty="0">
                <a:latin typeface="Cavolini" panose="03000502040302020204" pitchFamily="66" charset="0"/>
                <a:cs typeface="Cavolini" panose="03000502040302020204" pitchFamily="66" charset="0"/>
              </a:rPr>
              <a:t>yn yr </a:t>
            </a:r>
            <a:r>
              <a:rPr lang="en-GB" sz="1800" kern="100" dirty="0" err="1">
                <a:latin typeface="Cavolini" panose="03000502040302020204" pitchFamily="66" charset="0"/>
                <a:cs typeface="Cavolini" panose="03000502040302020204" pitchFamily="66" charset="0"/>
              </a:rPr>
              <a:t>ardd</a:t>
            </a:r>
            <a:endParaRPr lang="en-GB" sz="1800" kern="1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r>
              <a:rPr lang="en-GB" sz="1800" kern="100" dirty="0">
                <a:latin typeface="Cavolini" panose="03000502040302020204" pitchFamily="66" charset="0"/>
                <a:cs typeface="Cavolini" panose="03000502040302020204" pitchFamily="66" charset="0"/>
              </a:rPr>
              <a:t>yn y </a:t>
            </a:r>
            <a:r>
              <a:rPr lang="en-GB" sz="1800" kern="100" dirty="0" err="1">
                <a:latin typeface="Cavolini" panose="03000502040302020204" pitchFamily="66" charset="0"/>
                <a:cs typeface="Cavolini" panose="03000502040302020204" pitchFamily="66" charset="0"/>
              </a:rPr>
              <a:t>prydd</a:t>
            </a:r>
            <a:endParaRPr lang="en-GB" sz="1800" kern="1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r>
              <a:rPr lang="en-GB" sz="1800" kern="100" dirty="0">
                <a:latin typeface="Cavolini" panose="03000502040302020204" pitchFamily="66" charset="0"/>
                <a:cs typeface="Cavolini" panose="03000502040302020204" pitchFamily="66" charset="0"/>
              </a:rPr>
              <a:t>yn yr </a:t>
            </a:r>
            <a:r>
              <a:rPr lang="en-GB" sz="1800" kern="100" dirty="0" err="1">
                <a:latin typeface="Cavolini" panose="03000502040302020204" pitchFamily="66" charset="0"/>
                <a:cs typeface="Cavolini" panose="03000502040302020204" pitchFamily="66" charset="0"/>
              </a:rPr>
              <a:t>awyr</a:t>
            </a:r>
            <a:endParaRPr lang="en-GB" sz="1800" kern="1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r>
              <a:rPr lang="en-GB" sz="1800" kern="100" dirty="0">
                <a:latin typeface="Cavolini" panose="03000502040302020204" pitchFamily="66" charset="0"/>
                <a:cs typeface="Cavolini" panose="03000502040302020204" pitchFamily="66" charset="0"/>
              </a:rPr>
              <a:t>yn yr </a:t>
            </a:r>
            <a:r>
              <a:rPr lang="en-GB" sz="1800" kern="100" dirty="0" err="1">
                <a:latin typeface="Cavolini" panose="03000502040302020204" pitchFamily="66" charset="0"/>
                <a:cs typeface="Cavolini" panose="03000502040302020204" pitchFamily="66" charset="0"/>
              </a:rPr>
              <a:t>siop</a:t>
            </a:r>
            <a:endParaRPr lang="en-GB" sz="1800" kern="100" dirty="0">
              <a:latin typeface="Cavolini" panose="03000502040302020204" pitchFamily="66" charset="0"/>
              <a:cs typeface="Cavolini" panose="03000502040302020204" pitchFamily="66" charset="0"/>
            </a:endParaRPr>
          </a:p>
          <a:p>
            <a:pPr marL="0" indent="0" algn="ctr">
              <a:lnSpc>
                <a:spcPct val="115000"/>
              </a:lnSpc>
              <a:buFont typeface="Arial" panose="020B0604020202020204" pitchFamily="34" charset="0"/>
              <a:buNone/>
            </a:pPr>
            <a:endParaRPr lang="en-GB" sz="1800" dirty="0"/>
          </a:p>
        </p:txBody>
      </p:sp>
      <p:pic>
        <p:nvPicPr>
          <p:cNvPr id="5122" name="Picture 2" descr="Garden or farm border background and gardening tools set. Like child hand  drawing outdoor header banner design. Crayon pencil isolated vector flower,  shovel, fence, cart, rubber boots, plant, rake. Stock Vector |">
            <a:extLst>
              <a:ext uri="{FF2B5EF4-FFF2-40B4-BE49-F238E27FC236}">
                <a16:creationId xmlns:a16="http://schemas.microsoft.com/office/drawing/2014/main" id="{F32D661E-E35D-FF9C-DD68-406CF06A03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26199" y="6018574"/>
            <a:ext cx="2253643" cy="84511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 descr="Garden or farm border background and gardening tools set. Like child hand  drawing outdoor header banner design. Crayon pencil isolated vector flower,  shovel, fence, cart, rubber boots, plant, rake. Stock Vector |">
            <a:extLst>
              <a:ext uri="{FF2B5EF4-FFF2-40B4-BE49-F238E27FC236}">
                <a16:creationId xmlns:a16="http://schemas.microsoft.com/office/drawing/2014/main" id="{1C8A1D41-76DD-EB20-261F-E090BC20E6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2556" y="6011803"/>
            <a:ext cx="2253643" cy="845116"/>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Garden or farm border background and gardening tools set. Like child hand  drawing outdoor header banner design. Crayon pencil isolated vector flower,  shovel, fence, cart, rubber boots, plant, rake. Stock Vector |">
            <a:extLst>
              <a:ext uri="{FF2B5EF4-FFF2-40B4-BE49-F238E27FC236}">
                <a16:creationId xmlns:a16="http://schemas.microsoft.com/office/drawing/2014/main" id="{740C4097-493A-B981-6A6C-1820D7493E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8913" y="6006566"/>
            <a:ext cx="2253643" cy="845116"/>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 descr="Garden or farm border background and gardening tools set. Like child hand  drawing outdoor header banner design. Crayon pencil isolated vector flower,  shovel, fence, cart, rubber boots, plant, rake. Stock Vector |">
            <a:extLst>
              <a:ext uri="{FF2B5EF4-FFF2-40B4-BE49-F238E27FC236}">
                <a16:creationId xmlns:a16="http://schemas.microsoft.com/office/drawing/2014/main" id="{1C921CD3-9E92-3697-8CBC-1F0F84FFB6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65270" y="5999795"/>
            <a:ext cx="2253643" cy="845116"/>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 descr="Garden or farm border background and gardening tools set. Like child hand  drawing outdoor header banner design. Crayon pencil isolated vector flower,  shovel, fence, cart, rubber boots, plant, rake. Stock Vector |">
            <a:extLst>
              <a:ext uri="{FF2B5EF4-FFF2-40B4-BE49-F238E27FC236}">
                <a16:creationId xmlns:a16="http://schemas.microsoft.com/office/drawing/2014/main" id="{826C8FA6-DC35-F5B3-6D51-C5EEA7F96F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1627" y="6006566"/>
            <a:ext cx="2253643" cy="845116"/>
          </a:xfrm>
          <a:prstGeom prst="rect">
            <a:avLst/>
          </a:prstGeom>
          <a:noFill/>
          <a:extLst>
            <a:ext uri="{909E8E84-426E-40DD-AFC4-6F175D3DCCD1}">
              <a14:hiddenFill xmlns:a14="http://schemas.microsoft.com/office/drawing/2010/main">
                <a:solidFill>
                  <a:srgbClr val="FFFFFF"/>
                </a:solidFill>
              </a14:hiddenFill>
            </a:ext>
          </a:extLst>
        </p:spPr>
      </p:pic>
      <p:pic>
        <p:nvPicPr>
          <p:cNvPr id="23" name="Picture 2" descr="Garden or farm border background and gardening tools set. Like child hand  drawing outdoor header banner design. Crayon pencil isolated vector flower,  shovel, fence, cart, rubber boots, plant, rake. Stock Vector |">
            <a:extLst>
              <a:ext uri="{FF2B5EF4-FFF2-40B4-BE49-F238E27FC236}">
                <a16:creationId xmlns:a16="http://schemas.microsoft.com/office/drawing/2014/main" id="{4C076107-5831-44C7-E900-DD5876551C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549"/>
          <a:stretch/>
        </p:blipFill>
        <p:spPr bwMode="auto">
          <a:xfrm>
            <a:off x="0" y="5999795"/>
            <a:ext cx="911627" cy="845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3306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F7DF933-3631-9732-4A02-98628931885C}"/>
              </a:ext>
            </a:extLst>
          </p:cNvPr>
          <p:cNvGraphicFramePr>
            <a:graphicFrameLocks noGrp="1"/>
          </p:cNvGraphicFramePr>
          <p:nvPr>
            <p:extLst>
              <p:ext uri="{D42A27DB-BD31-4B8C-83A1-F6EECF244321}">
                <p14:modId xmlns:p14="http://schemas.microsoft.com/office/powerpoint/2010/main" val="1352695834"/>
              </p:ext>
            </p:extLst>
          </p:nvPr>
        </p:nvGraphicFramePr>
        <p:xfrm>
          <a:off x="166475" y="42292"/>
          <a:ext cx="11852927" cy="6771640"/>
        </p:xfrm>
        <a:graphic>
          <a:graphicData uri="http://schemas.openxmlformats.org/drawingml/2006/table">
            <a:tbl>
              <a:tblPr firstRow="1" bandRow="1">
                <a:tableStyleId>{5940675A-B579-460E-94D1-54222C63F5DA}</a:tableStyleId>
              </a:tblPr>
              <a:tblGrid>
                <a:gridCol w="2069949">
                  <a:extLst>
                    <a:ext uri="{9D8B030D-6E8A-4147-A177-3AD203B41FA5}">
                      <a16:colId xmlns:a16="http://schemas.microsoft.com/office/drawing/2014/main" val="2550064542"/>
                    </a:ext>
                  </a:extLst>
                </a:gridCol>
                <a:gridCol w="7656723">
                  <a:extLst>
                    <a:ext uri="{9D8B030D-6E8A-4147-A177-3AD203B41FA5}">
                      <a16:colId xmlns:a16="http://schemas.microsoft.com/office/drawing/2014/main" val="3878527212"/>
                    </a:ext>
                  </a:extLst>
                </a:gridCol>
                <a:gridCol w="2126255">
                  <a:extLst>
                    <a:ext uri="{9D8B030D-6E8A-4147-A177-3AD203B41FA5}">
                      <a16:colId xmlns:a16="http://schemas.microsoft.com/office/drawing/2014/main" val="3923186581"/>
                    </a:ext>
                  </a:extLst>
                </a:gridCol>
              </a:tblGrid>
              <a:tr h="370840">
                <a:tc>
                  <a:txBody>
                    <a:bodyPr/>
                    <a:lstStyle/>
                    <a:p>
                      <a:pPr algn="ctr"/>
                      <a:r>
                        <a:rPr lang="en-GB" b="1" dirty="0" err="1">
                          <a:latin typeface="Cavolini" panose="03000502040302020204" pitchFamily="66" charset="0"/>
                          <a:cs typeface="Cavolini" panose="03000502040302020204" pitchFamily="66" charset="0"/>
                        </a:rPr>
                        <a:t>Dydd</a:t>
                      </a:r>
                      <a:endParaRPr lang="en-GB" b="1" dirty="0">
                        <a:latin typeface="Cavolini" panose="03000502040302020204" pitchFamily="66" charset="0"/>
                        <a:cs typeface="Cavolini" panose="03000502040302020204" pitchFamily="66" charset="0"/>
                      </a:endParaRPr>
                    </a:p>
                  </a:txBody>
                  <a:tcPr/>
                </a:tc>
                <a:tc>
                  <a:txBody>
                    <a:bodyPr/>
                    <a:lstStyle/>
                    <a:p>
                      <a:pPr algn="ctr"/>
                      <a:r>
                        <a:rPr lang="en-GB" b="1" dirty="0" err="1">
                          <a:latin typeface="Cavolini" panose="03000502040302020204" pitchFamily="66" charset="0"/>
                          <a:cs typeface="Cavolini" panose="03000502040302020204" pitchFamily="66" charset="0"/>
                        </a:rPr>
                        <a:t>Dyddiadur</a:t>
                      </a:r>
                      <a:r>
                        <a:rPr lang="en-GB" b="1" dirty="0">
                          <a:latin typeface="Cavolini" panose="03000502040302020204" pitchFamily="66" charset="0"/>
                          <a:cs typeface="Cavolini" panose="03000502040302020204" pitchFamily="66" charset="0"/>
                        </a:rPr>
                        <a:t> yn yr </a:t>
                      </a:r>
                      <a:r>
                        <a:rPr lang="en-GB" b="1" dirty="0" err="1">
                          <a:latin typeface="Cavolini" panose="03000502040302020204" pitchFamily="66" charset="0"/>
                          <a:cs typeface="Cavolini" panose="03000502040302020204" pitchFamily="66" charset="0"/>
                        </a:rPr>
                        <a:t>ardd</a:t>
                      </a:r>
                      <a:r>
                        <a:rPr lang="en-GB" b="1" dirty="0">
                          <a:latin typeface="Cavolini" panose="03000502040302020204" pitchFamily="66" charset="0"/>
                          <a:cs typeface="Cavolini" panose="03000502040302020204" pitchFamily="66" charset="0"/>
                        </a:rPr>
                        <a:t>.        </a:t>
                      </a:r>
                    </a:p>
                  </a:txBody>
                  <a:tcPr/>
                </a:tc>
                <a:tc>
                  <a:txBody>
                    <a:bodyPr/>
                    <a:lstStyle/>
                    <a:p>
                      <a:pPr algn="ctr"/>
                      <a:r>
                        <a:rPr lang="en-GB" b="1" dirty="0" err="1">
                          <a:latin typeface="Cavolini" panose="03000502040302020204" pitchFamily="66" charset="0"/>
                          <a:cs typeface="Cavolini" panose="03000502040302020204" pitchFamily="66" charset="0"/>
                        </a:rPr>
                        <a:t>Tynnu</a:t>
                      </a:r>
                      <a:r>
                        <a:rPr lang="en-GB" b="1" dirty="0">
                          <a:latin typeface="Cavolini" panose="03000502040302020204" pitchFamily="66" charset="0"/>
                          <a:cs typeface="Cavolini" panose="03000502040302020204" pitchFamily="66" charset="0"/>
                        </a:rPr>
                        <a:t> </a:t>
                      </a:r>
                      <a:r>
                        <a:rPr lang="en-GB" b="1" dirty="0" err="1">
                          <a:latin typeface="Cavolini" panose="03000502040302020204" pitchFamily="66" charset="0"/>
                          <a:cs typeface="Cavolini" panose="03000502040302020204" pitchFamily="66" charset="0"/>
                        </a:rPr>
                        <a:t>llun</a:t>
                      </a:r>
                      <a:endParaRPr lang="en-GB" b="1"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1002369962"/>
                  </a:ext>
                </a:extLst>
              </a:tr>
              <a:tr h="370840">
                <a:tc>
                  <a:txBody>
                    <a:bodyPr/>
                    <a:lstStyle/>
                    <a:p>
                      <a:pPr algn="ctr"/>
                      <a:endParaRPr lang="en-GB" dirty="0">
                        <a:latin typeface="Cavolini" panose="03000502040302020204" pitchFamily="66" charset="0"/>
                        <a:cs typeface="Cavolini" panose="03000502040302020204" pitchFamily="66" charset="0"/>
                      </a:endParaRPr>
                    </a:p>
                    <a:p>
                      <a:pPr algn="ctr"/>
                      <a:r>
                        <a:rPr lang="en-GB" dirty="0" err="1">
                          <a:latin typeface="Cavolini" panose="03000502040302020204" pitchFamily="66" charset="0"/>
                          <a:cs typeface="Cavolini" panose="03000502040302020204" pitchFamily="66" charset="0"/>
                        </a:rPr>
                        <a:t>Dydd</a:t>
                      </a:r>
                      <a:r>
                        <a:rPr lang="en-GB" dirty="0">
                          <a:latin typeface="Cavolini" panose="03000502040302020204" pitchFamily="66" charset="0"/>
                          <a:cs typeface="Cavolini" panose="03000502040302020204" pitchFamily="66" charset="0"/>
                        </a:rPr>
                        <a:t> Sul</a:t>
                      </a:r>
                    </a:p>
                  </a:txBody>
                  <a:tcPr/>
                </a:tc>
                <a:tc>
                  <a:txBody>
                    <a:bodyPr/>
                    <a:lstStyle/>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2640854177"/>
                  </a:ext>
                </a:extLst>
              </a:tr>
              <a:tr h="370840">
                <a:tc>
                  <a:txBody>
                    <a:bodyPr/>
                    <a:lstStyle/>
                    <a:p>
                      <a:pPr algn="ctr"/>
                      <a:endParaRPr lang="en-GB" dirty="0">
                        <a:latin typeface="Cavolini" panose="03000502040302020204" pitchFamily="66" charset="0"/>
                        <a:cs typeface="Cavolini" panose="03000502040302020204" pitchFamily="66" charset="0"/>
                      </a:endParaRPr>
                    </a:p>
                    <a:p>
                      <a:pPr algn="ctr"/>
                      <a:r>
                        <a:rPr lang="en-GB" dirty="0" err="1">
                          <a:latin typeface="Cavolini" panose="03000502040302020204" pitchFamily="66" charset="0"/>
                          <a:cs typeface="Cavolini" panose="03000502040302020204" pitchFamily="66" charset="0"/>
                        </a:rPr>
                        <a:t>Dydd</a:t>
                      </a:r>
                      <a:r>
                        <a:rPr lang="en-GB" dirty="0">
                          <a:latin typeface="Cavolini" panose="03000502040302020204" pitchFamily="66" charset="0"/>
                          <a:cs typeface="Cavolini" panose="03000502040302020204" pitchFamily="66" charset="0"/>
                        </a:rPr>
                        <a:t> </a:t>
                      </a:r>
                      <a:r>
                        <a:rPr lang="en-GB" dirty="0" err="1">
                          <a:latin typeface="Cavolini" panose="03000502040302020204" pitchFamily="66" charset="0"/>
                          <a:cs typeface="Cavolini" panose="03000502040302020204" pitchFamily="66" charset="0"/>
                        </a:rPr>
                        <a:t>Llun</a:t>
                      </a: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490833983"/>
                  </a:ext>
                </a:extLst>
              </a:tr>
              <a:tr h="370840">
                <a:tc>
                  <a:txBody>
                    <a:bodyPr/>
                    <a:lstStyle/>
                    <a:p>
                      <a:pPr algn="ctr"/>
                      <a:endParaRPr lang="en-GB" dirty="0">
                        <a:latin typeface="Cavolini" panose="03000502040302020204" pitchFamily="66" charset="0"/>
                        <a:cs typeface="Cavolini" panose="03000502040302020204" pitchFamily="66" charset="0"/>
                      </a:endParaRPr>
                    </a:p>
                    <a:p>
                      <a:pPr algn="ctr"/>
                      <a:r>
                        <a:rPr lang="en-GB" dirty="0" err="1">
                          <a:latin typeface="Cavolini" panose="03000502040302020204" pitchFamily="66" charset="0"/>
                          <a:cs typeface="Cavolini" panose="03000502040302020204" pitchFamily="66" charset="0"/>
                        </a:rPr>
                        <a:t>Dydd</a:t>
                      </a:r>
                      <a:r>
                        <a:rPr lang="en-GB" dirty="0">
                          <a:latin typeface="Cavolini" panose="03000502040302020204" pitchFamily="66" charset="0"/>
                          <a:cs typeface="Cavolini" panose="03000502040302020204" pitchFamily="66" charset="0"/>
                        </a:rPr>
                        <a:t> Mawrth</a:t>
                      </a:r>
                    </a:p>
                  </a:txBody>
                  <a:tcPr/>
                </a:tc>
                <a:tc>
                  <a:txBody>
                    <a:bodyPr/>
                    <a:lstStyle/>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2297584022"/>
                  </a:ext>
                </a:extLst>
              </a:tr>
              <a:tr h="370840">
                <a:tc>
                  <a:txBody>
                    <a:bodyPr/>
                    <a:lstStyle/>
                    <a:p>
                      <a:pPr algn="ctr"/>
                      <a:endParaRPr lang="en-GB" dirty="0">
                        <a:latin typeface="Cavolini" panose="03000502040302020204" pitchFamily="66" charset="0"/>
                        <a:cs typeface="Cavolini" panose="03000502040302020204" pitchFamily="66" charset="0"/>
                      </a:endParaRPr>
                    </a:p>
                    <a:p>
                      <a:pPr algn="ctr"/>
                      <a:r>
                        <a:rPr lang="en-GB" dirty="0" err="1">
                          <a:latin typeface="Cavolini" panose="03000502040302020204" pitchFamily="66" charset="0"/>
                          <a:cs typeface="Cavolini" panose="03000502040302020204" pitchFamily="66" charset="0"/>
                        </a:rPr>
                        <a:t>Dydd</a:t>
                      </a:r>
                      <a:r>
                        <a:rPr lang="en-GB" dirty="0">
                          <a:latin typeface="Cavolini" panose="03000502040302020204" pitchFamily="66" charset="0"/>
                          <a:cs typeface="Cavolini" panose="03000502040302020204" pitchFamily="66" charset="0"/>
                        </a:rPr>
                        <a:t> Mercher</a:t>
                      </a:r>
                    </a:p>
                  </a:txBody>
                  <a:tcPr/>
                </a:tc>
                <a:tc>
                  <a:txBody>
                    <a:bodyPr/>
                    <a:lstStyle/>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10989985"/>
                  </a:ext>
                </a:extLst>
              </a:tr>
              <a:tr h="370840">
                <a:tc>
                  <a:txBody>
                    <a:bodyPr/>
                    <a:lstStyle/>
                    <a:p>
                      <a:pPr algn="ctr"/>
                      <a:endParaRPr lang="en-GB" dirty="0">
                        <a:latin typeface="Cavolini" panose="03000502040302020204" pitchFamily="66" charset="0"/>
                        <a:cs typeface="Cavolini" panose="03000502040302020204" pitchFamily="66" charset="0"/>
                      </a:endParaRPr>
                    </a:p>
                    <a:p>
                      <a:pPr algn="ctr"/>
                      <a:r>
                        <a:rPr lang="en-GB" dirty="0" err="1">
                          <a:latin typeface="Cavolini" panose="03000502040302020204" pitchFamily="66" charset="0"/>
                          <a:cs typeface="Cavolini" panose="03000502040302020204" pitchFamily="66" charset="0"/>
                        </a:rPr>
                        <a:t>Dydd</a:t>
                      </a:r>
                      <a:r>
                        <a:rPr lang="en-GB" dirty="0">
                          <a:latin typeface="Cavolini" panose="03000502040302020204" pitchFamily="66" charset="0"/>
                          <a:cs typeface="Cavolini" panose="03000502040302020204" pitchFamily="66" charset="0"/>
                        </a:rPr>
                        <a:t> </a:t>
                      </a:r>
                      <a:r>
                        <a:rPr lang="en-GB" dirty="0" err="1">
                          <a:latin typeface="Cavolini" panose="03000502040302020204" pitchFamily="66" charset="0"/>
                          <a:cs typeface="Cavolini" panose="03000502040302020204" pitchFamily="66" charset="0"/>
                        </a:rPr>
                        <a:t>Iau</a:t>
                      </a: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1569711565"/>
                  </a:ext>
                </a:extLst>
              </a:tr>
              <a:tr h="370840">
                <a:tc>
                  <a:txBody>
                    <a:bodyPr/>
                    <a:lstStyle/>
                    <a:p>
                      <a:pPr algn="ctr"/>
                      <a:endParaRPr lang="en-GB" dirty="0">
                        <a:latin typeface="Cavolini" panose="03000502040302020204" pitchFamily="66" charset="0"/>
                        <a:cs typeface="Cavolini" panose="03000502040302020204" pitchFamily="66" charset="0"/>
                      </a:endParaRPr>
                    </a:p>
                    <a:p>
                      <a:pPr algn="ctr"/>
                      <a:r>
                        <a:rPr lang="en-GB" dirty="0" err="1">
                          <a:latin typeface="Cavolini" panose="03000502040302020204" pitchFamily="66" charset="0"/>
                          <a:cs typeface="Cavolini" panose="03000502040302020204" pitchFamily="66" charset="0"/>
                        </a:rPr>
                        <a:t>Dydd</a:t>
                      </a:r>
                      <a:r>
                        <a:rPr lang="en-GB" dirty="0">
                          <a:latin typeface="Cavolini" panose="03000502040302020204" pitchFamily="66" charset="0"/>
                          <a:cs typeface="Cavolini" panose="03000502040302020204" pitchFamily="66" charset="0"/>
                        </a:rPr>
                        <a:t> </a:t>
                      </a:r>
                      <a:r>
                        <a:rPr lang="en-GB" dirty="0" err="1">
                          <a:latin typeface="Cavolini" panose="03000502040302020204" pitchFamily="66" charset="0"/>
                          <a:cs typeface="Cavolini" panose="03000502040302020204" pitchFamily="66" charset="0"/>
                        </a:rPr>
                        <a:t>Gwener</a:t>
                      </a: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255990485"/>
                  </a:ext>
                </a:extLst>
              </a:tr>
              <a:tr h="370840">
                <a:tc>
                  <a:txBody>
                    <a:bodyPr/>
                    <a:lstStyle/>
                    <a:p>
                      <a:pPr algn="ctr"/>
                      <a:endParaRPr lang="en-GB" dirty="0">
                        <a:latin typeface="Cavolini" panose="03000502040302020204" pitchFamily="66" charset="0"/>
                        <a:cs typeface="Cavolini" panose="03000502040302020204" pitchFamily="66" charset="0"/>
                      </a:endParaRPr>
                    </a:p>
                    <a:p>
                      <a:pPr algn="ctr"/>
                      <a:r>
                        <a:rPr lang="en-GB" dirty="0" err="1">
                          <a:latin typeface="Cavolini" panose="03000502040302020204" pitchFamily="66" charset="0"/>
                          <a:cs typeface="Cavolini" panose="03000502040302020204" pitchFamily="66" charset="0"/>
                        </a:rPr>
                        <a:t>Dydd</a:t>
                      </a:r>
                      <a:r>
                        <a:rPr lang="en-GB" dirty="0">
                          <a:latin typeface="Cavolini" panose="03000502040302020204" pitchFamily="66" charset="0"/>
                          <a:cs typeface="Cavolini" panose="03000502040302020204" pitchFamily="66" charset="0"/>
                        </a:rPr>
                        <a:t> </a:t>
                      </a:r>
                      <a:r>
                        <a:rPr lang="en-GB" dirty="0" err="1">
                          <a:latin typeface="Cavolini" panose="03000502040302020204" pitchFamily="66" charset="0"/>
                          <a:cs typeface="Cavolini" panose="03000502040302020204" pitchFamily="66" charset="0"/>
                        </a:rPr>
                        <a:t>Sadwrn</a:t>
                      </a:r>
                      <a:endParaRPr lang="en-GB" dirty="0">
                        <a:latin typeface="Cavolini" panose="03000502040302020204" pitchFamily="66" charset="0"/>
                        <a:cs typeface="Cavolini" panose="03000502040302020204" pitchFamily="66" charset="0"/>
                      </a:endParaRPr>
                    </a:p>
                    <a:p>
                      <a:pPr algn="ct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txBody>
                  <a:tcPr/>
                </a:tc>
                <a:tc>
                  <a:txBody>
                    <a:bodyPr/>
                    <a:lstStyle/>
                    <a:p>
                      <a:pPr algn="ctr"/>
                      <a:endParaRPr lang="en-GB" dirty="0">
                        <a:latin typeface="Cavolini" panose="03000502040302020204" pitchFamily="66" charset="0"/>
                        <a:cs typeface="Cavolini" panose="03000502040302020204" pitchFamily="66" charset="0"/>
                      </a:endParaRPr>
                    </a:p>
                  </a:txBody>
                  <a:tcPr/>
                </a:tc>
                <a:extLst>
                  <a:ext uri="{0D108BD9-81ED-4DB2-BD59-A6C34878D82A}">
                    <a16:rowId xmlns:a16="http://schemas.microsoft.com/office/drawing/2014/main" val="3694609709"/>
                  </a:ext>
                </a:extLst>
              </a:tr>
            </a:tbl>
          </a:graphicData>
        </a:graphic>
      </p:graphicFrame>
    </p:spTree>
    <p:extLst>
      <p:ext uri="{BB962C8B-B14F-4D97-AF65-F5344CB8AC3E}">
        <p14:creationId xmlns:p14="http://schemas.microsoft.com/office/powerpoint/2010/main" val="40810845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8ABD1-EF1D-809A-6BF6-99B771DF6FC8}"/>
              </a:ext>
            </a:extLst>
          </p:cNvPr>
          <p:cNvSpPr>
            <a:spLocks noGrp="1"/>
          </p:cNvSpPr>
          <p:nvPr>
            <p:ph type="title"/>
          </p:nvPr>
        </p:nvSpPr>
        <p:spPr/>
        <p:txBody>
          <a:bodyPr/>
          <a:lstStyle/>
          <a:p>
            <a:r>
              <a:rPr lang="en-GB" dirty="0" err="1"/>
              <a:t>Cyfeiriadau</a:t>
            </a:r>
            <a:endParaRPr lang="en-GB" dirty="0"/>
          </a:p>
        </p:txBody>
      </p:sp>
      <p:sp>
        <p:nvSpPr>
          <p:cNvPr id="3" name="Content Placeholder 2">
            <a:extLst>
              <a:ext uri="{FF2B5EF4-FFF2-40B4-BE49-F238E27FC236}">
                <a16:creationId xmlns:a16="http://schemas.microsoft.com/office/drawing/2014/main" id="{3587C7ED-F60D-B288-7CEA-235B2FDD6C25}"/>
              </a:ext>
            </a:extLst>
          </p:cNvPr>
          <p:cNvSpPr>
            <a:spLocks noGrp="1"/>
          </p:cNvSpPr>
          <p:nvPr>
            <p:ph idx="1"/>
          </p:nvPr>
        </p:nvSpPr>
        <p:spPr/>
        <p:txBody>
          <a:bodyPr/>
          <a:lstStyle/>
          <a:p>
            <a:pPr algn="l"/>
            <a:r>
              <a:rPr lang="en-GB" b="0" i="0" dirty="0">
                <a:solidFill>
                  <a:srgbClr val="000000"/>
                </a:solidFill>
                <a:effectLst/>
                <a:latin typeface="Calibri" panose="020F0502020204030204" pitchFamily="34" charset="0"/>
              </a:rPr>
              <a:t>The Language Gym. (n.d.). </a:t>
            </a:r>
            <a:r>
              <a:rPr lang="en-GB" b="0" i="1" dirty="0">
                <a:solidFill>
                  <a:srgbClr val="000000"/>
                </a:solidFill>
                <a:effectLst/>
                <a:latin typeface="Calibri" panose="020F0502020204030204" pitchFamily="34" charset="0"/>
              </a:rPr>
              <a:t>The Language Gym</a:t>
            </a:r>
            <a:r>
              <a:rPr lang="en-GB" b="0" i="0" dirty="0">
                <a:solidFill>
                  <a:srgbClr val="000000"/>
                </a:solidFill>
                <a:effectLst/>
                <a:latin typeface="Calibri" panose="020F0502020204030204" pitchFamily="34" charset="0"/>
              </a:rPr>
              <a:t>. [online] Available at: https://gianfrancoconti.com/.</a:t>
            </a:r>
          </a:p>
          <a:p>
            <a:pPr marL="0" indent="0" algn="l">
              <a:buNone/>
            </a:pPr>
            <a:endParaRPr lang="en-GB" b="0" i="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2609908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2103</TotalTime>
  <Words>3014</Words>
  <Application>Microsoft Office PowerPoint</Application>
  <PresentationFormat>Widescreen</PresentationFormat>
  <Paragraphs>446</Paragraphs>
  <Slides>24</Slides>
  <Notes>3</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Aptos</vt:lpstr>
      <vt:lpstr>Aptos Display</vt:lpstr>
      <vt:lpstr>Arial</vt:lpstr>
      <vt:lpstr>Calibri</vt:lpstr>
      <vt:lpstr>Cavolini</vt:lpstr>
      <vt:lpstr>Symbol</vt:lpstr>
      <vt:lpstr>Office Theme</vt:lpstr>
      <vt:lpstr>Thema: Garddio   </vt:lpstr>
      <vt:lpstr>PowerPoint Presentation</vt:lpstr>
      <vt:lpstr>Cyflwyniad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Cyfeiriadau</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 WALTERS (Ysgol Bro Banw)</dc:creator>
  <cp:lastModifiedBy>S WALTERS (Ysgol Bro Banw)</cp:lastModifiedBy>
  <cp:revision>1</cp:revision>
  <dcterms:created xsi:type="dcterms:W3CDTF">2024-12-03T13:08:28Z</dcterms:created>
  <dcterms:modified xsi:type="dcterms:W3CDTF">2024-12-09T22:48:05Z</dcterms:modified>
</cp:coreProperties>
</file>