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0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8" autoAdjust="0"/>
    <p:restoredTop sz="94660"/>
  </p:normalViewPr>
  <p:slideViewPr>
    <p:cSldViewPr snapToGrid="0">
      <p:cViewPr>
        <p:scale>
          <a:sx n="100" d="100"/>
          <a:sy n="100" d="100"/>
        </p:scale>
        <p:origin x="8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598C89-8935-42AB-B4DC-0AD885873261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776232C-CF97-46E9-83F2-BEC83085D269}">
      <dgm:prSet phldrT="[Text]" custT="1"/>
      <dgm:spPr/>
      <dgm:t>
        <a:bodyPr/>
        <a:lstStyle/>
        <a:p>
          <a:r>
            <a:rPr lang="en-GB" sz="1800" dirty="0"/>
            <a:t>Fluent Welsh speaker and studying BSL level 2</a:t>
          </a:r>
        </a:p>
      </dgm:t>
    </dgm:pt>
    <dgm:pt modelId="{069A7890-1749-48BD-9EC5-FA1370CDF60F}" type="parTrans" cxnId="{CC5BB993-D955-429F-8FC0-A019161F0448}">
      <dgm:prSet/>
      <dgm:spPr/>
      <dgm:t>
        <a:bodyPr/>
        <a:lstStyle/>
        <a:p>
          <a:endParaRPr lang="en-GB"/>
        </a:p>
      </dgm:t>
    </dgm:pt>
    <dgm:pt modelId="{BBD736AF-0D46-4000-ACF0-B6302CD62CB3}" type="sibTrans" cxnId="{CC5BB993-D955-429F-8FC0-A019161F0448}">
      <dgm:prSet custT="1"/>
      <dgm:spPr/>
      <dgm:t>
        <a:bodyPr/>
        <a:lstStyle/>
        <a:p>
          <a:pPr>
            <a:buFont typeface="Times New Roman" panose="02020603050405020304" pitchFamily="18" charset="0"/>
            <a:buChar char="•"/>
          </a:pPr>
          <a:r>
            <a:rPr lang="en-GB" sz="1800" dirty="0"/>
            <a:t>Ba(Hons) Inclusive Ed., SEN &amp; Disability Studies.</a:t>
          </a:r>
        </a:p>
      </dgm:t>
    </dgm:pt>
    <dgm:pt modelId="{5BC0F6DF-3008-4C4D-9A35-04E2C34AD3F8}">
      <dgm:prSet phldrT="[Text]" custT="1"/>
      <dgm:spPr/>
      <dgm:t>
        <a:bodyPr/>
        <a:lstStyle/>
        <a:p>
          <a:r>
            <a:rPr lang="en-GB" sz="1700" dirty="0"/>
            <a:t>Dream career: Teacher of the Deaf – or a dog walker.</a:t>
          </a:r>
        </a:p>
      </dgm:t>
    </dgm:pt>
    <dgm:pt modelId="{E86D2B9A-B54A-4A4B-9228-39607CFD55D4}" type="parTrans" cxnId="{E9FFEAD4-5547-45B0-B05D-1B015B2B3FB9}">
      <dgm:prSet/>
      <dgm:spPr/>
      <dgm:t>
        <a:bodyPr/>
        <a:lstStyle/>
        <a:p>
          <a:endParaRPr lang="en-GB"/>
        </a:p>
      </dgm:t>
    </dgm:pt>
    <dgm:pt modelId="{39F8A174-103E-4FBE-9FE9-27DB278C4148}" type="sibTrans" cxnId="{E9FFEAD4-5547-45B0-B05D-1B015B2B3FB9}">
      <dgm:prSet/>
      <dgm:spPr/>
      <dgm:t>
        <a:bodyPr/>
        <a:lstStyle/>
        <a:p>
          <a:r>
            <a:rPr lang="en-GB" dirty="0"/>
            <a:t>Open-minded, caring patient, organised.</a:t>
          </a:r>
        </a:p>
      </dgm:t>
    </dgm:pt>
    <dgm:pt modelId="{39CE68F6-F0AB-45E9-9672-BAD18CDD2334}">
      <dgm:prSet phldrT="[Text]" custT="1"/>
      <dgm:spPr/>
      <dgm:t>
        <a:bodyPr/>
        <a:lstStyle/>
        <a:p>
          <a:r>
            <a:rPr lang="en-GB" sz="1400" dirty="0"/>
            <a:t>Enjoy the outdoors, maths, folk dancing/clogging, ICT, P.E, cross-curricular exercises.</a:t>
          </a:r>
        </a:p>
      </dgm:t>
    </dgm:pt>
    <dgm:pt modelId="{488423D3-FDCB-4105-95C8-1AB431496999}" type="parTrans" cxnId="{89DFCAEB-8D4F-402B-9270-463A87540F45}">
      <dgm:prSet/>
      <dgm:spPr/>
      <dgm:t>
        <a:bodyPr/>
        <a:lstStyle/>
        <a:p>
          <a:endParaRPr lang="en-GB"/>
        </a:p>
      </dgm:t>
    </dgm:pt>
    <dgm:pt modelId="{CB43C65E-8018-4114-A4F2-E1229A8E33BC}" type="sibTrans" cxnId="{89DFCAEB-8D4F-402B-9270-463A87540F45}">
      <dgm:prSet custT="1"/>
      <dgm:spPr/>
      <dgm:t>
        <a:bodyPr/>
        <a:lstStyle/>
        <a:p>
          <a:r>
            <a:rPr lang="en-GB" sz="1400" dirty="0"/>
            <a:t>Want to encourage children to enjoy learning, be creative and to reach their full potential.</a:t>
          </a:r>
        </a:p>
      </dgm:t>
    </dgm:pt>
    <dgm:pt modelId="{51144860-3918-406D-9159-169250554947}">
      <dgm:prSet phldrT="[Text]" custT="1"/>
      <dgm:spPr/>
      <dgm:t>
        <a:bodyPr/>
        <a:lstStyle/>
        <a:p>
          <a:r>
            <a:rPr lang="en-GB" sz="1800" dirty="0"/>
            <a:t>Love animals, family, friends, music and various sports.</a:t>
          </a:r>
        </a:p>
      </dgm:t>
    </dgm:pt>
    <dgm:pt modelId="{A0FD9CDB-D4FF-493D-8A6D-E25F1225DB87}" type="parTrans" cxnId="{F5A5C520-FDEB-4A10-8050-0F7DCD2E98E0}">
      <dgm:prSet/>
      <dgm:spPr/>
      <dgm:t>
        <a:bodyPr/>
        <a:lstStyle/>
        <a:p>
          <a:endParaRPr lang="en-GB"/>
        </a:p>
      </dgm:t>
    </dgm:pt>
    <dgm:pt modelId="{9D0B6CCB-336A-485F-9EAA-C5A979496985}" type="sibTrans" cxnId="{F5A5C520-FDEB-4A10-8050-0F7DCD2E98E0}">
      <dgm:prSet/>
      <dgm:spPr/>
      <dgm:t>
        <a:bodyPr/>
        <a:lstStyle/>
        <a:p>
          <a:r>
            <a:rPr lang="en-GB" dirty="0"/>
            <a:t>Enjoy helping others and encourage others to be helpful.</a:t>
          </a:r>
        </a:p>
      </dgm:t>
    </dgm:pt>
    <dgm:pt modelId="{2BA00209-C398-44BA-B85A-DF29A22616BE}">
      <dgm:prSet custT="1"/>
      <dgm:spPr/>
      <dgm:t>
        <a:bodyPr/>
        <a:lstStyle/>
        <a:p>
          <a:r>
            <a:rPr lang="en-GB" sz="1200" dirty="0"/>
            <a:t>TA in a hearing impaired unit for 2 years and have other various experiences through volunteering and past employment</a:t>
          </a:r>
          <a:r>
            <a:rPr lang="en-GB" sz="1100" dirty="0"/>
            <a:t>.</a:t>
          </a:r>
        </a:p>
      </dgm:t>
    </dgm:pt>
    <dgm:pt modelId="{30BB8FA1-4D85-424F-BA45-908C16EAEE29}" type="parTrans" cxnId="{617AFC52-148C-4E53-8631-8EB4DDB460B7}">
      <dgm:prSet/>
      <dgm:spPr/>
      <dgm:t>
        <a:bodyPr/>
        <a:lstStyle/>
        <a:p>
          <a:endParaRPr lang="en-GB"/>
        </a:p>
      </dgm:t>
    </dgm:pt>
    <dgm:pt modelId="{336CC86A-0148-46C2-A9D8-D80B1B711E28}" type="sibTrans" cxnId="{617AFC52-148C-4E53-8631-8EB4DDB460B7}">
      <dgm:prSet/>
      <dgm:spPr/>
      <dgm:t>
        <a:bodyPr/>
        <a:lstStyle/>
        <a:p>
          <a:r>
            <a:rPr lang="en-GB" dirty="0"/>
            <a:t>Player of the year 2016 MMU ladies hockey.</a:t>
          </a:r>
        </a:p>
      </dgm:t>
    </dgm:pt>
    <dgm:pt modelId="{C269B71B-BFD3-42C7-BEF8-F74E0C22B43E}" type="pres">
      <dgm:prSet presAssocID="{CD598C89-8935-42AB-B4DC-0AD885873261}" presName="Name0" presStyleCnt="0">
        <dgm:presLayoutVars>
          <dgm:chMax/>
          <dgm:chPref/>
          <dgm:dir/>
          <dgm:animLvl val="lvl"/>
        </dgm:presLayoutVars>
      </dgm:prSet>
      <dgm:spPr/>
    </dgm:pt>
    <dgm:pt modelId="{BF0BE2A3-D006-46EF-9D17-12BBF30092C0}" type="pres">
      <dgm:prSet presAssocID="{B776232C-CF97-46E9-83F2-BEC83085D269}" presName="composite" presStyleCnt="0"/>
      <dgm:spPr/>
    </dgm:pt>
    <dgm:pt modelId="{134150D1-6FE0-43D5-97F4-595574C17E39}" type="pres">
      <dgm:prSet presAssocID="{B776232C-CF97-46E9-83F2-BEC83085D269}" presName="Parent1" presStyleLbl="node1" presStyleIdx="0" presStyleCnt="10">
        <dgm:presLayoutVars>
          <dgm:chMax val="1"/>
          <dgm:chPref val="1"/>
          <dgm:bulletEnabled val="1"/>
        </dgm:presLayoutVars>
      </dgm:prSet>
      <dgm:spPr/>
    </dgm:pt>
    <dgm:pt modelId="{089E3A79-29DB-419D-99B9-BD4525ABB5F7}" type="pres">
      <dgm:prSet presAssocID="{B776232C-CF97-46E9-83F2-BEC83085D269}" presName="Childtext1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35F38321-B2D7-4181-82CA-B8AAEB55A7C6}" type="pres">
      <dgm:prSet presAssocID="{B776232C-CF97-46E9-83F2-BEC83085D269}" presName="BalanceSpacing" presStyleCnt="0"/>
      <dgm:spPr/>
    </dgm:pt>
    <dgm:pt modelId="{49A22D4B-C57F-4BE6-88F2-B4CB543FF834}" type="pres">
      <dgm:prSet presAssocID="{B776232C-CF97-46E9-83F2-BEC83085D269}" presName="BalanceSpacing1" presStyleCnt="0"/>
      <dgm:spPr/>
    </dgm:pt>
    <dgm:pt modelId="{6F2E5A8F-E2EE-41EC-BDEF-398ED0A9C359}" type="pres">
      <dgm:prSet presAssocID="{BBD736AF-0D46-4000-ACF0-B6302CD62CB3}" presName="Accent1Text" presStyleLbl="node1" presStyleIdx="1" presStyleCnt="10"/>
      <dgm:spPr/>
    </dgm:pt>
    <dgm:pt modelId="{98874ECB-F5C0-42E7-B56B-27E72469DBE9}" type="pres">
      <dgm:prSet presAssocID="{BBD736AF-0D46-4000-ACF0-B6302CD62CB3}" presName="spaceBetweenRectangles" presStyleCnt="0"/>
      <dgm:spPr/>
    </dgm:pt>
    <dgm:pt modelId="{BB610733-A564-4383-9F6C-647514D6ABEF}" type="pres">
      <dgm:prSet presAssocID="{5BC0F6DF-3008-4C4D-9A35-04E2C34AD3F8}" presName="composite" presStyleCnt="0"/>
      <dgm:spPr/>
    </dgm:pt>
    <dgm:pt modelId="{ADD2F205-EC73-46C6-8279-9AD9097E9D70}" type="pres">
      <dgm:prSet presAssocID="{5BC0F6DF-3008-4C4D-9A35-04E2C34AD3F8}" presName="Parent1" presStyleLbl="node1" presStyleIdx="2" presStyleCnt="10">
        <dgm:presLayoutVars>
          <dgm:chMax val="1"/>
          <dgm:chPref val="1"/>
          <dgm:bulletEnabled val="1"/>
        </dgm:presLayoutVars>
      </dgm:prSet>
      <dgm:spPr/>
    </dgm:pt>
    <dgm:pt modelId="{E64C1A73-10F1-46CA-A273-56033FFA97E6}" type="pres">
      <dgm:prSet presAssocID="{5BC0F6DF-3008-4C4D-9A35-04E2C34AD3F8}" presName="Childtext1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04045160-6C2A-4556-8EE0-31C1A9FB0CC0}" type="pres">
      <dgm:prSet presAssocID="{5BC0F6DF-3008-4C4D-9A35-04E2C34AD3F8}" presName="BalanceSpacing" presStyleCnt="0"/>
      <dgm:spPr/>
    </dgm:pt>
    <dgm:pt modelId="{3D7D78AF-871C-459E-B242-9DA6282A9836}" type="pres">
      <dgm:prSet presAssocID="{5BC0F6DF-3008-4C4D-9A35-04E2C34AD3F8}" presName="BalanceSpacing1" presStyleCnt="0"/>
      <dgm:spPr/>
    </dgm:pt>
    <dgm:pt modelId="{615F8946-2683-4A49-87CC-6AACAAAC338B}" type="pres">
      <dgm:prSet presAssocID="{39F8A174-103E-4FBE-9FE9-27DB278C4148}" presName="Accent1Text" presStyleLbl="node1" presStyleIdx="3" presStyleCnt="10" custLinFactNeighborX="-2386"/>
      <dgm:spPr/>
    </dgm:pt>
    <dgm:pt modelId="{74E7DA65-F83D-436A-A98F-0164A0346F2F}" type="pres">
      <dgm:prSet presAssocID="{39F8A174-103E-4FBE-9FE9-27DB278C4148}" presName="spaceBetweenRectangles" presStyleCnt="0"/>
      <dgm:spPr/>
    </dgm:pt>
    <dgm:pt modelId="{A0E64F17-AD66-4276-93B1-57E3C13A9EB0}" type="pres">
      <dgm:prSet presAssocID="{39CE68F6-F0AB-45E9-9672-BAD18CDD2334}" presName="composite" presStyleCnt="0"/>
      <dgm:spPr/>
    </dgm:pt>
    <dgm:pt modelId="{562F33D0-CD95-425F-BD18-7F6E5A175A67}" type="pres">
      <dgm:prSet presAssocID="{39CE68F6-F0AB-45E9-9672-BAD18CDD2334}" presName="Parent1" presStyleLbl="node1" presStyleIdx="4" presStyleCnt="10">
        <dgm:presLayoutVars>
          <dgm:chMax val="1"/>
          <dgm:chPref val="1"/>
          <dgm:bulletEnabled val="1"/>
        </dgm:presLayoutVars>
      </dgm:prSet>
      <dgm:spPr/>
    </dgm:pt>
    <dgm:pt modelId="{5A34CB3A-1638-4DAA-A83A-F02382F5F780}" type="pres">
      <dgm:prSet presAssocID="{39CE68F6-F0AB-45E9-9672-BAD18CDD2334}" presName="Childtext1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B83CD0FB-3942-4169-8584-8E672B645B91}" type="pres">
      <dgm:prSet presAssocID="{39CE68F6-F0AB-45E9-9672-BAD18CDD2334}" presName="BalanceSpacing" presStyleCnt="0"/>
      <dgm:spPr/>
    </dgm:pt>
    <dgm:pt modelId="{AF156338-0B8E-494E-8B6B-287220376D10}" type="pres">
      <dgm:prSet presAssocID="{39CE68F6-F0AB-45E9-9672-BAD18CDD2334}" presName="BalanceSpacing1" presStyleCnt="0"/>
      <dgm:spPr/>
    </dgm:pt>
    <dgm:pt modelId="{ED7ED197-AEE7-44A9-9BE7-E539E3EEF78E}" type="pres">
      <dgm:prSet presAssocID="{CB43C65E-8018-4114-A4F2-E1229A8E33BC}" presName="Accent1Text" presStyleLbl="node1" presStyleIdx="5" presStyleCnt="10"/>
      <dgm:spPr/>
    </dgm:pt>
    <dgm:pt modelId="{7FB58917-2937-42D3-B8EA-7619C39FA524}" type="pres">
      <dgm:prSet presAssocID="{CB43C65E-8018-4114-A4F2-E1229A8E33BC}" presName="spaceBetweenRectangles" presStyleCnt="0"/>
      <dgm:spPr/>
    </dgm:pt>
    <dgm:pt modelId="{E8B7B02E-140B-49CA-9B81-470D78D232D6}" type="pres">
      <dgm:prSet presAssocID="{2BA00209-C398-44BA-B85A-DF29A22616BE}" presName="composite" presStyleCnt="0"/>
      <dgm:spPr/>
    </dgm:pt>
    <dgm:pt modelId="{96C3B4DE-DF22-45CD-845E-B9AB9F2F2707}" type="pres">
      <dgm:prSet presAssocID="{2BA00209-C398-44BA-B85A-DF29A22616BE}" presName="Parent1" presStyleLbl="node1" presStyleIdx="6" presStyleCnt="10">
        <dgm:presLayoutVars>
          <dgm:chMax val="1"/>
          <dgm:chPref val="1"/>
          <dgm:bulletEnabled val="1"/>
        </dgm:presLayoutVars>
      </dgm:prSet>
      <dgm:spPr/>
    </dgm:pt>
    <dgm:pt modelId="{82E58110-ED9F-44A5-9194-4C6DB27271DE}" type="pres">
      <dgm:prSet presAssocID="{2BA00209-C398-44BA-B85A-DF29A22616BE}" presName="Childtext1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AAABACD0-EDEB-431E-B009-AC72450F25E2}" type="pres">
      <dgm:prSet presAssocID="{2BA00209-C398-44BA-B85A-DF29A22616BE}" presName="BalanceSpacing" presStyleCnt="0"/>
      <dgm:spPr/>
    </dgm:pt>
    <dgm:pt modelId="{15C98430-AA8B-4E6B-9A4E-73B2AD16798F}" type="pres">
      <dgm:prSet presAssocID="{2BA00209-C398-44BA-B85A-DF29A22616BE}" presName="BalanceSpacing1" presStyleCnt="0"/>
      <dgm:spPr/>
    </dgm:pt>
    <dgm:pt modelId="{3BC68715-D9F5-4808-A330-A94C88E860AD}" type="pres">
      <dgm:prSet presAssocID="{336CC86A-0148-46C2-A9D8-D80B1B711E28}" presName="Accent1Text" presStyleLbl="node1" presStyleIdx="7" presStyleCnt="10"/>
      <dgm:spPr/>
    </dgm:pt>
    <dgm:pt modelId="{E7A860A7-243B-4F9C-9509-0E9183031D33}" type="pres">
      <dgm:prSet presAssocID="{336CC86A-0148-46C2-A9D8-D80B1B711E28}" presName="spaceBetweenRectangles" presStyleCnt="0"/>
      <dgm:spPr/>
    </dgm:pt>
    <dgm:pt modelId="{74CA3531-6B68-4578-A8D7-3333A0D27682}" type="pres">
      <dgm:prSet presAssocID="{51144860-3918-406D-9159-169250554947}" presName="composite" presStyleCnt="0"/>
      <dgm:spPr/>
    </dgm:pt>
    <dgm:pt modelId="{31A281C2-905D-4E9F-A75E-45A49C3F58CF}" type="pres">
      <dgm:prSet presAssocID="{51144860-3918-406D-9159-169250554947}" presName="Parent1" presStyleLbl="node1" presStyleIdx="8" presStyleCnt="10">
        <dgm:presLayoutVars>
          <dgm:chMax val="1"/>
          <dgm:chPref val="1"/>
          <dgm:bulletEnabled val="1"/>
        </dgm:presLayoutVars>
      </dgm:prSet>
      <dgm:spPr/>
    </dgm:pt>
    <dgm:pt modelId="{772A25F7-202C-4E60-9115-CCFED770B45E}" type="pres">
      <dgm:prSet presAssocID="{51144860-3918-406D-9159-169250554947}" presName="Childtext1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232ACB3C-46D9-428D-AD1C-A1A9DED7D4E9}" type="pres">
      <dgm:prSet presAssocID="{51144860-3918-406D-9159-169250554947}" presName="BalanceSpacing" presStyleCnt="0"/>
      <dgm:spPr/>
    </dgm:pt>
    <dgm:pt modelId="{C9E19E1D-884B-4A9E-8D09-B4B56D850109}" type="pres">
      <dgm:prSet presAssocID="{51144860-3918-406D-9159-169250554947}" presName="BalanceSpacing1" presStyleCnt="0"/>
      <dgm:spPr/>
    </dgm:pt>
    <dgm:pt modelId="{AA58AE77-056D-4041-B835-936003B16B78}" type="pres">
      <dgm:prSet presAssocID="{9D0B6CCB-336A-485F-9EAA-C5A979496985}" presName="Accent1Text" presStyleLbl="node1" presStyleIdx="9" presStyleCnt="10"/>
      <dgm:spPr/>
    </dgm:pt>
  </dgm:ptLst>
  <dgm:cxnLst>
    <dgm:cxn modelId="{F5A5C520-FDEB-4A10-8050-0F7DCD2E98E0}" srcId="{CD598C89-8935-42AB-B4DC-0AD885873261}" destId="{51144860-3918-406D-9159-169250554947}" srcOrd="4" destOrd="0" parTransId="{A0FD9CDB-D4FF-493D-8A6D-E25F1225DB87}" sibTransId="{9D0B6CCB-336A-485F-9EAA-C5A979496985}"/>
    <dgm:cxn modelId="{1ECCF83B-6F0D-4622-B9BB-C36C4E7D03E5}" type="presOf" srcId="{2BA00209-C398-44BA-B85A-DF29A22616BE}" destId="{96C3B4DE-DF22-45CD-845E-B9AB9F2F2707}" srcOrd="0" destOrd="0" presId="urn:microsoft.com/office/officeart/2008/layout/AlternatingHexagons"/>
    <dgm:cxn modelId="{3260635F-29D9-4F82-870E-29B4702A92A2}" type="presOf" srcId="{5BC0F6DF-3008-4C4D-9A35-04E2C34AD3F8}" destId="{ADD2F205-EC73-46C6-8279-9AD9097E9D70}" srcOrd="0" destOrd="0" presId="urn:microsoft.com/office/officeart/2008/layout/AlternatingHexagons"/>
    <dgm:cxn modelId="{C369BE42-9B32-4AC5-B22A-BA8E1D5F8DD5}" type="presOf" srcId="{9D0B6CCB-336A-485F-9EAA-C5A979496985}" destId="{AA58AE77-056D-4041-B835-936003B16B78}" srcOrd="0" destOrd="0" presId="urn:microsoft.com/office/officeart/2008/layout/AlternatingHexagons"/>
    <dgm:cxn modelId="{617AFC52-148C-4E53-8631-8EB4DDB460B7}" srcId="{CD598C89-8935-42AB-B4DC-0AD885873261}" destId="{2BA00209-C398-44BA-B85A-DF29A22616BE}" srcOrd="3" destOrd="0" parTransId="{30BB8FA1-4D85-424F-BA45-908C16EAEE29}" sibTransId="{336CC86A-0148-46C2-A9D8-D80B1B711E28}"/>
    <dgm:cxn modelId="{188F007A-0435-4605-9F93-4468018B69B5}" type="presOf" srcId="{CB43C65E-8018-4114-A4F2-E1229A8E33BC}" destId="{ED7ED197-AEE7-44A9-9BE7-E539E3EEF78E}" srcOrd="0" destOrd="0" presId="urn:microsoft.com/office/officeart/2008/layout/AlternatingHexagons"/>
    <dgm:cxn modelId="{CC5BB993-D955-429F-8FC0-A019161F0448}" srcId="{CD598C89-8935-42AB-B4DC-0AD885873261}" destId="{B776232C-CF97-46E9-83F2-BEC83085D269}" srcOrd="0" destOrd="0" parTransId="{069A7890-1749-48BD-9EC5-FA1370CDF60F}" sibTransId="{BBD736AF-0D46-4000-ACF0-B6302CD62CB3}"/>
    <dgm:cxn modelId="{CD986D9B-0A21-4CEA-80E6-A7D996A4C3F9}" type="presOf" srcId="{BBD736AF-0D46-4000-ACF0-B6302CD62CB3}" destId="{6F2E5A8F-E2EE-41EC-BDEF-398ED0A9C359}" srcOrd="0" destOrd="0" presId="urn:microsoft.com/office/officeart/2008/layout/AlternatingHexagons"/>
    <dgm:cxn modelId="{35C7E59C-8FD0-4C32-B015-99567D2F4427}" type="presOf" srcId="{CD598C89-8935-42AB-B4DC-0AD885873261}" destId="{C269B71B-BFD3-42C7-BEF8-F74E0C22B43E}" srcOrd="0" destOrd="0" presId="urn:microsoft.com/office/officeart/2008/layout/AlternatingHexagons"/>
    <dgm:cxn modelId="{FDBE9E9F-E8B5-47B3-B027-BEA939A6F4FB}" type="presOf" srcId="{336CC86A-0148-46C2-A9D8-D80B1B711E28}" destId="{3BC68715-D9F5-4808-A330-A94C88E860AD}" srcOrd="0" destOrd="0" presId="urn:microsoft.com/office/officeart/2008/layout/AlternatingHexagons"/>
    <dgm:cxn modelId="{5A813CA4-2EAB-4AF9-B10C-47164DF57474}" type="presOf" srcId="{39CE68F6-F0AB-45E9-9672-BAD18CDD2334}" destId="{562F33D0-CD95-425F-BD18-7F6E5A175A67}" srcOrd="0" destOrd="0" presId="urn:microsoft.com/office/officeart/2008/layout/AlternatingHexagons"/>
    <dgm:cxn modelId="{BBEF22B9-7708-4F2B-9C90-48DE2B306665}" type="presOf" srcId="{B776232C-CF97-46E9-83F2-BEC83085D269}" destId="{134150D1-6FE0-43D5-97F4-595574C17E39}" srcOrd="0" destOrd="0" presId="urn:microsoft.com/office/officeart/2008/layout/AlternatingHexagons"/>
    <dgm:cxn modelId="{3DDD05C3-94A4-477B-AC89-7EF3747245FC}" type="presOf" srcId="{51144860-3918-406D-9159-169250554947}" destId="{31A281C2-905D-4E9F-A75E-45A49C3F58CF}" srcOrd="0" destOrd="0" presId="urn:microsoft.com/office/officeart/2008/layout/AlternatingHexagons"/>
    <dgm:cxn modelId="{14F936C3-6836-4B74-958C-DB6286D53E7D}" type="presOf" srcId="{39F8A174-103E-4FBE-9FE9-27DB278C4148}" destId="{615F8946-2683-4A49-87CC-6AACAAAC338B}" srcOrd="0" destOrd="0" presId="urn:microsoft.com/office/officeart/2008/layout/AlternatingHexagons"/>
    <dgm:cxn modelId="{E9FFEAD4-5547-45B0-B05D-1B015B2B3FB9}" srcId="{CD598C89-8935-42AB-B4DC-0AD885873261}" destId="{5BC0F6DF-3008-4C4D-9A35-04E2C34AD3F8}" srcOrd="1" destOrd="0" parTransId="{E86D2B9A-B54A-4A4B-9228-39607CFD55D4}" sibTransId="{39F8A174-103E-4FBE-9FE9-27DB278C4148}"/>
    <dgm:cxn modelId="{89DFCAEB-8D4F-402B-9270-463A87540F45}" srcId="{CD598C89-8935-42AB-B4DC-0AD885873261}" destId="{39CE68F6-F0AB-45E9-9672-BAD18CDD2334}" srcOrd="2" destOrd="0" parTransId="{488423D3-FDCB-4105-95C8-1AB431496999}" sibTransId="{CB43C65E-8018-4114-A4F2-E1229A8E33BC}"/>
    <dgm:cxn modelId="{CAB25387-C62F-449A-9113-6B7D473CDA1D}" type="presParOf" srcId="{C269B71B-BFD3-42C7-BEF8-F74E0C22B43E}" destId="{BF0BE2A3-D006-46EF-9D17-12BBF30092C0}" srcOrd="0" destOrd="0" presId="urn:microsoft.com/office/officeart/2008/layout/AlternatingHexagons"/>
    <dgm:cxn modelId="{ADFC3AE8-346A-45BE-94E7-5A473C326FFA}" type="presParOf" srcId="{BF0BE2A3-D006-46EF-9D17-12BBF30092C0}" destId="{134150D1-6FE0-43D5-97F4-595574C17E39}" srcOrd="0" destOrd="0" presId="urn:microsoft.com/office/officeart/2008/layout/AlternatingHexagons"/>
    <dgm:cxn modelId="{BEBF9299-04D5-4AE7-B337-0B19ACEE31A4}" type="presParOf" srcId="{BF0BE2A3-D006-46EF-9D17-12BBF30092C0}" destId="{089E3A79-29DB-419D-99B9-BD4525ABB5F7}" srcOrd="1" destOrd="0" presId="urn:microsoft.com/office/officeart/2008/layout/AlternatingHexagons"/>
    <dgm:cxn modelId="{0F25C5E4-1DB4-4A75-A453-B9387C80CF82}" type="presParOf" srcId="{BF0BE2A3-D006-46EF-9D17-12BBF30092C0}" destId="{35F38321-B2D7-4181-82CA-B8AAEB55A7C6}" srcOrd="2" destOrd="0" presId="urn:microsoft.com/office/officeart/2008/layout/AlternatingHexagons"/>
    <dgm:cxn modelId="{FAC12C86-70F1-480D-9E2C-AAADA9E8B1F3}" type="presParOf" srcId="{BF0BE2A3-D006-46EF-9D17-12BBF30092C0}" destId="{49A22D4B-C57F-4BE6-88F2-B4CB543FF834}" srcOrd="3" destOrd="0" presId="urn:microsoft.com/office/officeart/2008/layout/AlternatingHexagons"/>
    <dgm:cxn modelId="{CF1BF0F0-C0E1-4591-9F70-76A18363356B}" type="presParOf" srcId="{BF0BE2A3-D006-46EF-9D17-12BBF30092C0}" destId="{6F2E5A8F-E2EE-41EC-BDEF-398ED0A9C359}" srcOrd="4" destOrd="0" presId="urn:microsoft.com/office/officeart/2008/layout/AlternatingHexagons"/>
    <dgm:cxn modelId="{BA2EE7EC-DF66-4AF7-8F99-274BC8391ED8}" type="presParOf" srcId="{C269B71B-BFD3-42C7-BEF8-F74E0C22B43E}" destId="{98874ECB-F5C0-42E7-B56B-27E72469DBE9}" srcOrd="1" destOrd="0" presId="urn:microsoft.com/office/officeart/2008/layout/AlternatingHexagons"/>
    <dgm:cxn modelId="{133E98F5-FE4F-4AEE-B72C-8974077C6527}" type="presParOf" srcId="{C269B71B-BFD3-42C7-BEF8-F74E0C22B43E}" destId="{BB610733-A564-4383-9F6C-647514D6ABEF}" srcOrd="2" destOrd="0" presId="urn:microsoft.com/office/officeart/2008/layout/AlternatingHexagons"/>
    <dgm:cxn modelId="{ED5E84E1-C860-48ED-90B8-4BC3561C01FD}" type="presParOf" srcId="{BB610733-A564-4383-9F6C-647514D6ABEF}" destId="{ADD2F205-EC73-46C6-8279-9AD9097E9D70}" srcOrd="0" destOrd="0" presId="urn:microsoft.com/office/officeart/2008/layout/AlternatingHexagons"/>
    <dgm:cxn modelId="{42E36EA7-E697-405F-ABDE-918ECC7468C1}" type="presParOf" srcId="{BB610733-A564-4383-9F6C-647514D6ABEF}" destId="{E64C1A73-10F1-46CA-A273-56033FFA97E6}" srcOrd="1" destOrd="0" presId="urn:microsoft.com/office/officeart/2008/layout/AlternatingHexagons"/>
    <dgm:cxn modelId="{24083802-1B65-4EBF-A609-DD896AC7E484}" type="presParOf" srcId="{BB610733-A564-4383-9F6C-647514D6ABEF}" destId="{04045160-6C2A-4556-8EE0-31C1A9FB0CC0}" srcOrd="2" destOrd="0" presId="urn:microsoft.com/office/officeart/2008/layout/AlternatingHexagons"/>
    <dgm:cxn modelId="{AE88CC63-89C3-46E4-90B3-9ADB890C331B}" type="presParOf" srcId="{BB610733-A564-4383-9F6C-647514D6ABEF}" destId="{3D7D78AF-871C-459E-B242-9DA6282A9836}" srcOrd="3" destOrd="0" presId="urn:microsoft.com/office/officeart/2008/layout/AlternatingHexagons"/>
    <dgm:cxn modelId="{2D862271-94E6-43B1-98CD-D27C638D8D0F}" type="presParOf" srcId="{BB610733-A564-4383-9F6C-647514D6ABEF}" destId="{615F8946-2683-4A49-87CC-6AACAAAC338B}" srcOrd="4" destOrd="0" presId="urn:microsoft.com/office/officeart/2008/layout/AlternatingHexagons"/>
    <dgm:cxn modelId="{2D31EA54-125B-4007-9028-3DFF53503473}" type="presParOf" srcId="{C269B71B-BFD3-42C7-BEF8-F74E0C22B43E}" destId="{74E7DA65-F83D-436A-A98F-0164A0346F2F}" srcOrd="3" destOrd="0" presId="urn:microsoft.com/office/officeart/2008/layout/AlternatingHexagons"/>
    <dgm:cxn modelId="{0B3DCFF2-78A6-4673-AADE-ADAC89F33703}" type="presParOf" srcId="{C269B71B-BFD3-42C7-BEF8-F74E0C22B43E}" destId="{A0E64F17-AD66-4276-93B1-57E3C13A9EB0}" srcOrd="4" destOrd="0" presId="urn:microsoft.com/office/officeart/2008/layout/AlternatingHexagons"/>
    <dgm:cxn modelId="{B4C4EE67-1AD9-4629-93EA-E612DE119004}" type="presParOf" srcId="{A0E64F17-AD66-4276-93B1-57E3C13A9EB0}" destId="{562F33D0-CD95-425F-BD18-7F6E5A175A67}" srcOrd="0" destOrd="0" presId="urn:microsoft.com/office/officeart/2008/layout/AlternatingHexagons"/>
    <dgm:cxn modelId="{96904D88-23A5-48C3-AEC1-A0D176C064AC}" type="presParOf" srcId="{A0E64F17-AD66-4276-93B1-57E3C13A9EB0}" destId="{5A34CB3A-1638-4DAA-A83A-F02382F5F780}" srcOrd="1" destOrd="0" presId="urn:microsoft.com/office/officeart/2008/layout/AlternatingHexagons"/>
    <dgm:cxn modelId="{F5323CD8-7940-4581-8D91-19F4B2961605}" type="presParOf" srcId="{A0E64F17-AD66-4276-93B1-57E3C13A9EB0}" destId="{B83CD0FB-3942-4169-8584-8E672B645B91}" srcOrd="2" destOrd="0" presId="urn:microsoft.com/office/officeart/2008/layout/AlternatingHexagons"/>
    <dgm:cxn modelId="{AE17D27A-5068-44A9-A366-12456F82B6DD}" type="presParOf" srcId="{A0E64F17-AD66-4276-93B1-57E3C13A9EB0}" destId="{AF156338-0B8E-494E-8B6B-287220376D10}" srcOrd="3" destOrd="0" presId="urn:microsoft.com/office/officeart/2008/layout/AlternatingHexagons"/>
    <dgm:cxn modelId="{5C09CE41-BB67-4CCE-924C-EA31C34AB1F5}" type="presParOf" srcId="{A0E64F17-AD66-4276-93B1-57E3C13A9EB0}" destId="{ED7ED197-AEE7-44A9-9BE7-E539E3EEF78E}" srcOrd="4" destOrd="0" presId="urn:microsoft.com/office/officeart/2008/layout/AlternatingHexagons"/>
    <dgm:cxn modelId="{2F8DBB70-E3C4-4795-B7A4-DF8BE6704373}" type="presParOf" srcId="{C269B71B-BFD3-42C7-BEF8-F74E0C22B43E}" destId="{7FB58917-2937-42D3-B8EA-7619C39FA524}" srcOrd="5" destOrd="0" presId="urn:microsoft.com/office/officeart/2008/layout/AlternatingHexagons"/>
    <dgm:cxn modelId="{EE147C9F-41E8-46F0-9BBD-C8C30D9136CB}" type="presParOf" srcId="{C269B71B-BFD3-42C7-BEF8-F74E0C22B43E}" destId="{E8B7B02E-140B-49CA-9B81-470D78D232D6}" srcOrd="6" destOrd="0" presId="urn:microsoft.com/office/officeart/2008/layout/AlternatingHexagons"/>
    <dgm:cxn modelId="{E21C7A4E-6D42-440E-9E66-D96473DBB501}" type="presParOf" srcId="{E8B7B02E-140B-49CA-9B81-470D78D232D6}" destId="{96C3B4DE-DF22-45CD-845E-B9AB9F2F2707}" srcOrd="0" destOrd="0" presId="urn:microsoft.com/office/officeart/2008/layout/AlternatingHexagons"/>
    <dgm:cxn modelId="{61FC5DEB-9588-4456-9B25-CBC64A5461DA}" type="presParOf" srcId="{E8B7B02E-140B-49CA-9B81-470D78D232D6}" destId="{82E58110-ED9F-44A5-9194-4C6DB27271DE}" srcOrd="1" destOrd="0" presId="urn:microsoft.com/office/officeart/2008/layout/AlternatingHexagons"/>
    <dgm:cxn modelId="{2B60FA97-ABE0-42A4-9592-8EFC2903E957}" type="presParOf" srcId="{E8B7B02E-140B-49CA-9B81-470D78D232D6}" destId="{AAABACD0-EDEB-431E-B009-AC72450F25E2}" srcOrd="2" destOrd="0" presId="urn:microsoft.com/office/officeart/2008/layout/AlternatingHexagons"/>
    <dgm:cxn modelId="{C3AEF9BA-FB67-4B0D-AA78-3430EC0B86D1}" type="presParOf" srcId="{E8B7B02E-140B-49CA-9B81-470D78D232D6}" destId="{15C98430-AA8B-4E6B-9A4E-73B2AD16798F}" srcOrd="3" destOrd="0" presId="urn:microsoft.com/office/officeart/2008/layout/AlternatingHexagons"/>
    <dgm:cxn modelId="{F46B15D1-2296-4FA8-8F80-4C4D035351EF}" type="presParOf" srcId="{E8B7B02E-140B-49CA-9B81-470D78D232D6}" destId="{3BC68715-D9F5-4808-A330-A94C88E860AD}" srcOrd="4" destOrd="0" presId="urn:microsoft.com/office/officeart/2008/layout/AlternatingHexagons"/>
    <dgm:cxn modelId="{F117D76C-0434-4342-8649-D5ED8B470563}" type="presParOf" srcId="{C269B71B-BFD3-42C7-BEF8-F74E0C22B43E}" destId="{E7A860A7-243B-4F9C-9509-0E9183031D33}" srcOrd="7" destOrd="0" presId="urn:microsoft.com/office/officeart/2008/layout/AlternatingHexagons"/>
    <dgm:cxn modelId="{61C9D736-511F-4DE0-92FE-2B9498806577}" type="presParOf" srcId="{C269B71B-BFD3-42C7-BEF8-F74E0C22B43E}" destId="{74CA3531-6B68-4578-A8D7-3333A0D27682}" srcOrd="8" destOrd="0" presId="urn:microsoft.com/office/officeart/2008/layout/AlternatingHexagons"/>
    <dgm:cxn modelId="{E166A337-6447-4B51-BF3A-E5362EBB4B9F}" type="presParOf" srcId="{74CA3531-6B68-4578-A8D7-3333A0D27682}" destId="{31A281C2-905D-4E9F-A75E-45A49C3F58CF}" srcOrd="0" destOrd="0" presId="urn:microsoft.com/office/officeart/2008/layout/AlternatingHexagons"/>
    <dgm:cxn modelId="{3E674274-54C1-49F0-81D7-B09D00480DC4}" type="presParOf" srcId="{74CA3531-6B68-4578-A8D7-3333A0D27682}" destId="{772A25F7-202C-4E60-9115-CCFED770B45E}" srcOrd="1" destOrd="0" presId="urn:microsoft.com/office/officeart/2008/layout/AlternatingHexagons"/>
    <dgm:cxn modelId="{1DBB663E-7261-4F74-A72A-42EB9789ED6E}" type="presParOf" srcId="{74CA3531-6B68-4578-A8D7-3333A0D27682}" destId="{232ACB3C-46D9-428D-AD1C-A1A9DED7D4E9}" srcOrd="2" destOrd="0" presId="urn:microsoft.com/office/officeart/2008/layout/AlternatingHexagons"/>
    <dgm:cxn modelId="{E2E2826C-C1AC-4973-B9D1-AA0EF18C694B}" type="presParOf" srcId="{74CA3531-6B68-4578-A8D7-3333A0D27682}" destId="{C9E19E1D-884B-4A9E-8D09-B4B56D850109}" srcOrd="3" destOrd="0" presId="urn:microsoft.com/office/officeart/2008/layout/AlternatingHexagons"/>
    <dgm:cxn modelId="{AE0484A8-B625-4D13-989B-FA9ADD593010}" type="presParOf" srcId="{74CA3531-6B68-4578-A8D7-3333A0D27682}" destId="{AA58AE77-056D-4041-B835-936003B16B78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4150D1-6FE0-43D5-97F4-595574C17E39}">
      <dsp:nvSpPr>
        <dsp:cNvPr id="0" name=""/>
        <dsp:cNvSpPr/>
      </dsp:nvSpPr>
      <dsp:spPr>
        <a:xfrm rot="5400000">
          <a:off x="3275396" y="120334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Fluent Welsh speaker and studying BSL level 2</a:t>
          </a:r>
        </a:p>
      </dsp:txBody>
      <dsp:txXfrm rot="-5400000">
        <a:off x="3643577" y="287070"/>
        <a:ext cx="1099267" cy="1263525"/>
      </dsp:txXfrm>
    </dsp:sp>
    <dsp:sp modelId="{089E3A79-29DB-419D-99B9-BD4525ABB5F7}">
      <dsp:nvSpPr>
        <dsp:cNvPr id="0" name=""/>
        <dsp:cNvSpPr/>
      </dsp:nvSpPr>
      <dsp:spPr>
        <a:xfrm>
          <a:off x="5040170" y="368144"/>
          <a:ext cx="2048562" cy="110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2E5A8F-E2EE-41EC-BDEF-398ED0A9C359}">
      <dsp:nvSpPr>
        <dsp:cNvPr id="0" name=""/>
        <dsp:cNvSpPr/>
      </dsp:nvSpPr>
      <dsp:spPr>
        <a:xfrm rot="5400000">
          <a:off x="1550638" y="120334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pitchFamily="18" charset="0"/>
            <a:buNone/>
          </a:pPr>
          <a:r>
            <a:rPr lang="en-GB" sz="1800" kern="1200" dirty="0"/>
            <a:t>Ba(Hons) Inclusive Ed., SEN &amp; Disability Studies.</a:t>
          </a:r>
        </a:p>
      </dsp:txBody>
      <dsp:txXfrm rot="-5400000">
        <a:off x="1918819" y="287070"/>
        <a:ext cx="1099267" cy="1263525"/>
      </dsp:txXfrm>
    </dsp:sp>
    <dsp:sp modelId="{ADD2F205-EC73-46C6-8279-9AD9097E9D70}">
      <dsp:nvSpPr>
        <dsp:cNvPr id="0" name=""/>
        <dsp:cNvSpPr/>
      </dsp:nvSpPr>
      <dsp:spPr>
        <a:xfrm rot="5400000">
          <a:off x="2409713" y="1678417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Dream career: Teacher of the Deaf – or a dog walker.</a:t>
          </a:r>
        </a:p>
      </dsp:txBody>
      <dsp:txXfrm rot="-5400000">
        <a:off x="2777894" y="1845153"/>
        <a:ext cx="1099267" cy="1263525"/>
      </dsp:txXfrm>
    </dsp:sp>
    <dsp:sp modelId="{E64C1A73-10F1-46CA-A273-56033FFA97E6}">
      <dsp:nvSpPr>
        <dsp:cNvPr id="0" name=""/>
        <dsp:cNvSpPr/>
      </dsp:nvSpPr>
      <dsp:spPr>
        <a:xfrm>
          <a:off x="480466" y="1926227"/>
          <a:ext cx="1982479" cy="110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5F8946-2683-4A49-87CC-6AACAAAC338B}">
      <dsp:nvSpPr>
        <dsp:cNvPr id="0" name=""/>
        <dsp:cNvSpPr/>
      </dsp:nvSpPr>
      <dsp:spPr>
        <a:xfrm rot="5400000">
          <a:off x="4096366" y="1678417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Open-minded, caring patient, organised.</a:t>
          </a:r>
        </a:p>
      </dsp:txBody>
      <dsp:txXfrm rot="-5400000">
        <a:off x="4464547" y="1845153"/>
        <a:ext cx="1099267" cy="1263525"/>
      </dsp:txXfrm>
    </dsp:sp>
    <dsp:sp modelId="{562F33D0-CD95-425F-BD18-7F6E5A175A67}">
      <dsp:nvSpPr>
        <dsp:cNvPr id="0" name=""/>
        <dsp:cNvSpPr/>
      </dsp:nvSpPr>
      <dsp:spPr>
        <a:xfrm rot="5400000">
          <a:off x="3275396" y="3236499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Enjoy the outdoors, maths, folk dancing/clogging, ICT, P.E, cross-curricular exercises.</a:t>
          </a:r>
        </a:p>
      </dsp:txBody>
      <dsp:txXfrm rot="-5400000">
        <a:off x="3643577" y="3403235"/>
        <a:ext cx="1099267" cy="1263525"/>
      </dsp:txXfrm>
    </dsp:sp>
    <dsp:sp modelId="{5A34CB3A-1638-4DAA-A83A-F02382F5F780}">
      <dsp:nvSpPr>
        <dsp:cNvPr id="0" name=""/>
        <dsp:cNvSpPr/>
      </dsp:nvSpPr>
      <dsp:spPr>
        <a:xfrm>
          <a:off x="5040170" y="3484309"/>
          <a:ext cx="2048562" cy="110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7ED197-AEE7-44A9-9BE7-E539E3EEF78E}">
      <dsp:nvSpPr>
        <dsp:cNvPr id="0" name=""/>
        <dsp:cNvSpPr/>
      </dsp:nvSpPr>
      <dsp:spPr>
        <a:xfrm rot="5400000">
          <a:off x="1550638" y="3236499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Want to encourage children to enjoy learning, be creative and to reach their full potential.</a:t>
          </a:r>
        </a:p>
      </dsp:txBody>
      <dsp:txXfrm rot="-5400000">
        <a:off x="1918819" y="3403235"/>
        <a:ext cx="1099267" cy="1263525"/>
      </dsp:txXfrm>
    </dsp:sp>
    <dsp:sp modelId="{96C3B4DE-DF22-45CD-845E-B9AB9F2F2707}">
      <dsp:nvSpPr>
        <dsp:cNvPr id="0" name=""/>
        <dsp:cNvSpPr/>
      </dsp:nvSpPr>
      <dsp:spPr>
        <a:xfrm rot="5400000">
          <a:off x="2409713" y="4794582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TA in a hearing impaired unit for 2 years and have other various experiences through volunteering and past employment</a:t>
          </a:r>
          <a:r>
            <a:rPr lang="en-GB" sz="1100" kern="1200" dirty="0"/>
            <a:t>.</a:t>
          </a:r>
        </a:p>
      </dsp:txBody>
      <dsp:txXfrm rot="-5400000">
        <a:off x="2777894" y="4961318"/>
        <a:ext cx="1099267" cy="1263525"/>
      </dsp:txXfrm>
    </dsp:sp>
    <dsp:sp modelId="{82E58110-ED9F-44A5-9194-4C6DB27271DE}">
      <dsp:nvSpPr>
        <dsp:cNvPr id="0" name=""/>
        <dsp:cNvSpPr/>
      </dsp:nvSpPr>
      <dsp:spPr>
        <a:xfrm>
          <a:off x="480466" y="5042392"/>
          <a:ext cx="1982479" cy="110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C68715-D9F5-4808-A330-A94C88E860AD}">
      <dsp:nvSpPr>
        <dsp:cNvPr id="0" name=""/>
        <dsp:cNvSpPr/>
      </dsp:nvSpPr>
      <dsp:spPr>
        <a:xfrm rot="5400000">
          <a:off x="4134470" y="4794582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Player of the year 2016 MMU ladies hockey.</a:t>
          </a:r>
        </a:p>
      </dsp:txBody>
      <dsp:txXfrm rot="-5400000">
        <a:off x="4502651" y="4961318"/>
        <a:ext cx="1099267" cy="1263525"/>
      </dsp:txXfrm>
    </dsp:sp>
    <dsp:sp modelId="{31A281C2-905D-4E9F-A75E-45A49C3F58CF}">
      <dsp:nvSpPr>
        <dsp:cNvPr id="0" name=""/>
        <dsp:cNvSpPr/>
      </dsp:nvSpPr>
      <dsp:spPr>
        <a:xfrm rot="5400000">
          <a:off x="3275396" y="6352664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Love animals, family, friends, music and various sports.</a:t>
          </a:r>
        </a:p>
      </dsp:txBody>
      <dsp:txXfrm rot="-5400000">
        <a:off x="3643577" y="6519400"/>
        <a:ext cx="1099267" cy="1263525"/>
      </dsp:txXfrm>
    </dsp:sp>
    <dsp:sp modelId="{772A25F7-202C-4E60-9115-CCFED770B45E}">
      <dsp:nvSpPr>
        <dsp:cNvPr id="0" name=""/>
        <dsp:cNvSpPr/>
      </dsp:nvSpPr>
      <dsp:spPr>
        <a:xfrm>
          <a:off x="5040170" y="6600474"/>
          <a:ext cx="2048562" cy="110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58AE77-056D-4041-B835-936003B16B78}">
      <dsp:nvSpPr>
        <dsp:cNvPr id="0" name=""/>
        <dsp:cNvSpPr/>
      </dsp:nvSpPr>
      <dsp:spPr>
        <a:xfrm rot="5400000">
          <a:off x="1550638" y="6352664"/>
          <a:ext cx="1835629" cy="1596997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Enjoy helping others and encourage others to be helpful.</a:t>
          </a:r>
        </a:p>
      </dsp:txBody>
      <dsp:txXfrm rot="-5400000">
        <a:off x="1918819" y="6519400"/>
        <a:ext cx="1099267" cy="12635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6858000" cy="9906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735677" y="1841703"/>
            <a:ext cx="5386648" cy="6222594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816102" y="2001012"/>
            <a:ext cx="5225796" cy="59039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2846070" y="1831166"/>
            <a:ext cx="1165860" cy="9245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2914650" y="1831167"/>
            <a:ext cx="1028700" cy="79248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8461" y="3020713"/>
            <a:ext cx="5101080" cy="3742267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465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8681" y="6762978"/>
            <a:ext cx="5102352" cy="72644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050" spc="60" baseline="0">
                <a:solidFill>
                  <a:schemeClr val="tx2">
                    <a:lumMod val="75000"/>
                  </a:schemeClr>
                </a:solidFill>
              </a:defRPr>
            </a:lvl1pPr>
            <a:lvl2pPr marL="342900" indent="0" algn="ctr">
              <a:buNone/>
              <a:defRPr sz="1050"/>
            </a:lvl2pPr>
            <a:lvl3pPr marL="685800" indent="0" algn="ctr">
              <a:buNone/>
              <a:defRPr sz="1050"/>
            </a:lvl3pPr>
            <a:lvl4pPr marL="1028700" indent="0" algn="ctr">
              <a:buNone/>
              <a:defRPr sz="1050"/>
            </a:lvl4pPr>
            <a:lvl5pPr marL="1371600" indent="0" algn="ctr">
              <a:buNone/>
              <a:defRPr sz="1050"/>
            </a:lvl5pPr>
            <a:lvl6pPr marL="1714500" indent="0" algn="ctr">
              <a:buNone/>
              <a:defRPr sz="1050"/>
            </a:lvl6pPr>
            <a:lvl7pPr marL="2057400" indent="0" algn="ctr">
              <a:buNone/>
              <a:defRPr sz="1050"/>
            </a:lvl7pPr>
            <a:lvl8pPr marL="2400300" indent="0" algn="ctr">
              <a:buNone/>
              <a:defRPr sz="1050"/>
            </a:lvl8pPr>
            <a:lvl9pPr marL="2743200" indent="0" algn="ctr">
              <a:buNone/>
              <a:defRPr sz="10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2948940" y="1917049"/>
            <a:ext cx="960120" cy="660400"/>
          </a:xfrm>
        </p:spPr>
        <p:txBody>
          <a:bodyPr/>
          <a:lstStyle>
            <a:lvl1pPr algn="ctr">
              <a:defRPr sz="82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A76EB9D5-7E1A-4433-8B21-2237CC26FA2C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828702" y="7527087"/>
            <a:ext cx="3321844" cy="330200"/>
          </a:xfrm>
        </p:spPr>
        <p:txBody>
          <a:bodyPr/>
          <a:lstStyle>
            <a:lvl1pPr algn="l">
              <a:defRPr sz="67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4841393" y="7528560"/>
            <a:ext cx="1187933" cy="3302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323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F837-FEDB-44F2-8FB5-4F56FC548A33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493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6858000" cy="9906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735677" y="1841703"/>
            <a:ext cx="5386648" cy="6222594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816102" y="2001012"/>
            <a:ext cx="5225796" cy="59039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2846070" y="1831166"/>
            <a:ext cx="1165860" cy="9245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2914650" y="1831167"/>
            <a:ext cx="1028700" cy="79248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538" y="3025113"/>
            <a:ext cx="5102352" cy="3737864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465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9539" y="6762978"/>
            <a:ext cx="5102352" cy="726440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>
                <a:solidFill>
                  <a:schemeClr val="tx1"/>
                </a:solidFill>
                <a:effectLst/>
              </a:defRPr>
            </a:lvl1pPr>
            <a:lvl2pPr marL="3429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948940" y="1915160"/>
            <a:ext cx="960120" cy="660400"/>
          </a:xfrm>
        </p:spPr>
        <p:txBody>
          <a:bodyPr/>
          <a:lstStyle>
            <a:lvl1pPr algn="ctr">
              <a:defRPr lang="en-US" sz="82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EC2AB55-62C0-407E-B706-C907B44B0BFC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28509" y="7527087"/>
            <a:ext cx="3322701" cy="3302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840033" y="7527087"/>
            <a:ext cx="1188149" cy="330200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009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8640" y="3037840"/>
            <a:ext cx="2743200" cy="56794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66160" y="3037840"/>
            <a:ext cx="2743200" cy="56794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BB33F-FEF5-4E73-A5F9-307689FE77C6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180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2996260"/>
            <a:ext cx="2743200" cy="92456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425" b="0">
                <a:solidFill>
                  <a:schemeClr val="tx2"/>
                </a:solidFill>
                <a:latin typeface="+mn-lt"/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" y="3980742"/>
            <a:ext cx="2743200" cy="462280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66160" y="2996260"/>
            <a:ext cx="2743200" cy="92456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425" b="0">
                <a:solidFill>
                  <a:schemeClr val="tx2"/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66160" y="3981728"/>
            <a:ext cx="2743200" cy="462280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5FA4-F0B8-4D71-BC92-932E3A1502F8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665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89F80-C2CE-4D6A-80E4-D3515AD92BC6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902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4220E-EF40-477E-B84C-637FC7CE78DB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41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5073968" y="250952"/>
            <a:ext cx="1645920" cy="940409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9225" y="877344"/>
            <a:ext cx="1367314" cy="237744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1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732" y="1310318"/>
            <a:ext cx="4071642" cy="728536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29225" y="3302000"/>
            <a:ext cx="1367314" cy="5063067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975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151120" y="396240"/>
            <a:ext cx="1491615" cy="9113520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B8D63-E026-4E54-B301-C824E1BD14F3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09506" y="9103360"/>
            <a:ext cx="822960" cy="396240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047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5073968" y="250952"/>
            <a:ext cx="1645920" cy="940409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5151120" y="396240"/>
            <a:ext cx="1491615" cy="9113520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9225" y="871728"/>
            <a:ext cx="1368171" cy="2377440"/>
          </a:xfrm>
        </p:spPr>
        <p:txBody>
          <a:bodyPr anchor="b">
            <a:noAutofit/>
          </a:bodyPr>
          <a:lstStyle>
            <a:lvl1pPr algn="l">
              <a:defRPr sz="1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587" y="250952"/>
            <a:ext cx="4798886" cy="9404096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29225" y="3302000"/>
            <a:ext cx="1368171" cy="505866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975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C423185-9573-406A-8068-0AB4F2335019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685800" rtl="0" eaLnBrk="1" latinLnBrk="0" hangingPunct="1">
              <a:defRPr lang="en-US" sz="675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48160" y="9113520"/>
            <a:ext cx="822960" cy="39624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161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98A19-B9D6-4696-A74D-9FEF900C8B6A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123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057775" y="1100667"/>
            <a:ext cx="1328738" cy="7594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1100667"/>
            <a:ext cx="4543425" cy="75946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05100-39B0-4914-BBD6-34F267582565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050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017" y="250952"/>
            <a:ext cx="6593967" cy="9404096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19456" y="422656"/>
            <a:ext cx="6419088" cy="906068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928191"/>
            <a:ext cx="5760720" cy="198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3037840"/>
            <a:ext cx="5760720" cy="5679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107" y="9103360"/>
            <a:ext cx="1543050" cy="39624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7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C5516DA-9D86-4E1E-A623-C11F9F74EB59}" type="datetimeFigureOut">
              <a:rPr lang="en-US" smtClean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7672" y="9103360"/>
            <a:ext cx="2962656" cy="39624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67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14782" y="9103360"/>
            <a:ext cx="822960" cy="39624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7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872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0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6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BCB0C10-5D7D-4CFD-B64C-CF425B2CEE1E}"/>
              </a:ext>
            </a:extLst>
          </p:cNvPr>
          <p:cNvSpPr/>
          <p:nvPr/>
        </p:nvSpPr>
        <p:spPr>
          <a:xfrm>
            <a:off x="114300" y="190500"/>
            <a:ext cx="6578600" cy="8763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DDF8B8-E8AA-48D5-AC1C-3B1BAC23BF98}"/>
              </a:ext>
            </a:extLst>
          </p:cNvPr>
          <p:cNvSpPr txBox="1"/>
          <p:nvPr/>
        </p:nvSpPr>
        <p:spPr>
          <a:xfrm>
            <a:off x="76200" y="86765"/>
            <a:ext cx="6858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Verdana Pro Light" panose="020B0304030504040204" pitchFamily="34" charset="0"/>
              </a:rPr>
              <a:t>Mari Roberts</a:t>
            </a:r>
          </a:p>
          <a:p>
            <a:pPr algn="ctr"/>
            <a:r>
              <a:rPr lang="en-GB" sz="1200" b="1" dirty="0">
                <a:latin typeface="Verdana Pro Light" panose="020B0304030504040204" pitchFamily="34" charset="0"/>
              </a:rPr>
              <a:t>I am a 24 year old from </a:t>
            </a:r>
            <a:r>
              <a:rPr lang="en-GB" sz="1200" b="1" dirty="0" err="1">
                <a:latin typeface="Verdana Pro Light" panose="020B0304030504040204" pitchFamily="34" charset="0"/>
              </a:rPr>
              <a:t>Betws</a:t>
            </a:r>
            <a:r>
              <a:rPr lang="en-GB" sz="1200" b="1" dirty="0">
                <a:latin typeface="Verdana Pro Light" panose="020B0304030504040204" pitchFamily="34" charset="0"/>
              </a:rPr>
              <a:t>. I come from a large, close family and have a passion for helping children of all abilities. I enjoy a challenge and like to consider myself as an easy-going character that will take everything in my stride.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0F70128-1B43-4A15-8BF9-30D03EBD1BC9}"/>
              </a:ext>
            </a:extLst>
          </p:cNvPr>
          <p:cNvSpPr/>
          <p:nvPr/>
        </p:nvSpPr>
        <p:spPr>
          <a:xfrm>
            <a:off x="520700" y="1333499"/>
            <a:ext cx="5969000" cy="806999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E79AD11-DC29-4D6B-83C7-08314B39E7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1742693"/>
              </p:ext>
            </p:extLst>
          </p:nvPr>
        </p:nvGraphicFramePr>
        <p:xfrm>
          <a:off x="571500" y="1435676"/>
          <a:ext cx="7569200" cy="8069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icture containing grass&#10;&#10;Description automatically generated">
            <a:extLst>
              <a:ext uri="{FF2B5EF4-FFF2-40B4-BE49-F238E27FC236}">
                <a16:creationId xmlns:a16="http://schemas.microsoft.com/office/drawing/2014/main" id="{503CC6E2-8A89-4671-BDDC-A4E7A5C77F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300" y="3105750"/>
            <a:ext cx="1919257" cy="1400347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E7A2B3D2-CB12-4DB1-82F6-9DDBE1A05464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20700" y="4324480"/>
            <a:ext cx="1701800" cy="2150848"/>
          </a:xfrm>
          <a:prstGeom prst="rect">
            <a:avLst/>
          </a:prstGeom>
        </p:spPr>
      </p:pic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92E4FD5D-7557-4B4C-AC47-15CA4CF520B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152" b="11426"/>
          <a:stretch/>
        </p:blipFill>
        <p:spPr>
          <a:xfrm>
            <a:off x="1104901" y="1435678"/>
            <a:ext cx="1009650" cy="1566377"/>
          </a:xfrm>
          <a:prstGeom prst="rect">
            <a:avLst/>
          </a:prstGeom>
        </p:spPr>
      </p:pic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BCFB2BD5-1F0A-4F13-BD1A-C3798D05D56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922" y="6345712"/>
            <a:ext cx="2030011" cy="1400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3938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4974</TotalTime>
  <Words>179</Words>
  <Application>Microsoft Office PowerPoint</Application>
  <PresentationFormat>A4 Paper (210x297 mm)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Garamond</vt:lpstr>
      <vt:lpstr>Times New Roman</vt:lpstr>
      <vt:lpstr>Verdana Pro Light</vt:lpstr>
      <vt:lpstr>Savon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Roberts</dc:creator>
  <cp:lastModifiedBy>Mari Roberts</cp:lastModifiedBy>
  <cp:revision>9</cp:revision>
  <dcterms:created xsi:type="dcterms:W3CDTF">2019-09-05T12:37:05Z</dcterms:created>
  <dcterms:modified xsi:type="dcterms:W3CDTF">2019-09-22T20:40:50Z</dcterms:modified>
</cp:coreProperties>
</file>