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403" r:id="rId9"/>
    <p:sldId id="399" r:id="rId10"/>
    <p:sldId id="40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A61553-1214-4D66-9D39-19970D173EEB}" v="467" dt="2026-06-20T16:25:18.0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83" d="100"/>
          <a:sy n="83" d="100"/>
        </p:scale>
        <p:origin x="408" y="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a Ion" userId="bf286990410171bd" providerId="LiveId" clId="{99CBDCE1-D499-4C4D-A3D2-87C4114901AA}"/>
    <pc:docChg chg="undo custSel addSld delSld modSld modMainMaster">
      <pc:chgData name="Stefana Ion" userId="bf286990410171bd" providerId="LiveId" clId="{99CBDCE1-D499-4C4D-A3D2-87C4114901AA}" dt="2026-07-11T16:13:54.442" v="1921" actId="20577"/>
      <pc:docMkLst>
        <pc:docMk/>
      </pc:docMkLst>
      <pc:sldChg chg="modSp">
        <pc:chgData name="Stefana Ion" userId="bf286990410171bd" providerId="LiveId" clId="{99CBDCE1-D499-4C4D-A3D2-87C4114901AA}" dt="2026-07-11T16:09:17.504" v="1915" actId="20577"/>
        <pc:sldMkLst>
          <pc:docMk/>
          <pc:sldMk cId="0" sldId="364"/>
        </pc:sldMkLst>
        <pc:spChg chg="mod">
          <ac:chgData name="Stefana Ion" userId="bf286990410171bd" providerId="LiveId" clId="{99CBDCE1-D499-4C4D-A3D2-87C4114901AA}" dt="2026-07-11T16:09:17.504" v="1915" actId="20577"/>
          <ac:spMkLst>
            <pc:docMk/>
            <pc:sldMk cId="0" sldId="364"/>
            <ac:spMk id="6148" creationId="{CE5AE962-C88D-3F0C-B15E-30348E09C8AE}"/>
          </ac:spMkLst>
        </pc:spChg>
      </pc:sldChg>
      <pc:sldChg chg="modSp mod">
        <pc:chgData name="Stefana Ion" userId="bf286990410171bd" providerId="LiveId" clId="{99CBDCE1-D499-4C4D-A3D2-87C4114901AA}" dt="2026-07-11T12:50:19.968" v="1752" actId="255"/>
        <pc:sldMkLst>
          <pc:docMk/>
          <pc:sldMk cId="1287151132" sldId="383"/>
        </pc:sldMkLst>
        <pc:spChg chg="mod">
          <ac:chgData name="Stefana Ion" userId="bf286990410171bd" providerId="LiveId" clId="{99CBDCE1-D499-4C4D-A3D2-87C4114901AA}" dt="2026-07-11T12:50:19.968" v="1752" actId="255"/>
          <ac:spMkLst>
            <pc:docMk/>
            <pc:sldMk cId="1287151132" sldId="383"/>
            <ac:spMk id="2" creationId="{7A5DAAE8-78AF-37D0-1EA1-6BE7641CF449}"/>
          </ac:spMkLst>
        </pc:spChg>
        <pc:spChg chg="mod">
          <ac:chgData name="Stefana Ion" userId="bf286990410171bd" providerId="LiveId" clId="{99CBDCE1-D499-4C4D-A3D2-87C4114901AA}" dt="2026-07-11T12:49:56.039" v="1750" actId="2711"/>
          <ac:spMkLst>
            <pc:docMk/>
            <pc:sldMk cId="1287151132" sldId="383"/>
            <ac:spMk id="3" creationId="{327D09FF-04AE-863D-9637-E0C72C8D8B8E}"/>
          </ac:spMkLst>
        </pc:spChg>
      </pc:sldChg>
      <pc:sldChg chg="addSp delSp modSp mod modClrScheme chgLayout">
        <pc:chgData name="Stefana Ion" userId="bf286990410171bd" providerId="LiveId" clId="{99CBDCE1-D499-4C4D-A3D2-87C4114901AA}" dt="2026-07-11T13:23:16.919" v="1770" actId="27636"/>
        <pc:sldMkLst>
          <pc:docMk/>
          <pc:sldMk cId="0" sldId="387"/>
        </pc:sldMkLst>
        <pc:spChg chg="mod">
          <ac:chgData name="Stefana Ion" userId="bf286990410171bd" providerId="LiveId" clId="{99CBDCE1-D499-4C4D-A3D2-87C4114901AA}" dt="2026-07-11T13:23:16.919" v="1770" actId="27636"/>
          <ac:spMkLst>
            <pc:docMk/>
            <pc:sldMk cId="0" sldId="387"/>
            <ac:spMk id="2" creationId="{A2FCF950-4012-15F0-B279-1361A6BD7D3F}"/>
          </ac:spMkLst>
        </pc:spChg>
        <pc:spChg chg="mod ord">
          <ac:chgData name="Stefana Ion" userId="bf286990410171bd" providerId="LiveId" clId="{99CBDCE1-D499-4C4D-A3D2-87C4114901AA}" dt="2026-07-04T13:40:23.061" v="1066" actId="26606"/>
          <ac:spMkLst>
            <pc:docMk/>
            <pc:sldMk cId="0" sldId="387"/>
            <ac:spMk id="4" creationId="{E9C891E3-BFF6-8AE0-6C9D-F65AD1EC6373}"/>
          </ac:spMkLst>
        </pc:spChg>
        <pc:spChg chg="mod">
          <ac:chgData name="Stefana Ion" userId="bf286990410171bd" providerId="LiveId" clId="{99CBDCE1-D499-4C4D-A3D2-87C4114901AA}" dt="2026-07-11T13:22:20.253" v="1757" actId="1076"/>
          <ac:spMkLst>
            <pc:docMk/>
            <pc:sldMk cId="0" sldId="387"/>
            <ac:spMk id="18434" creationId="{6E993329-62CA-9A49-62A4-7E50E4557350}"/>
          </ac:spMkLst>
        </pc:spChg>
        <pc:spChg chg="mod ord">
          <ac:chgData name="Stefana Ion" userId="bf286990410171bd" providerId="LiveId" clId="{99CBDCE1-D499-4C4D-A3D2-87C4114901AA}" dt="2026-07-04T13:40:23.061" v="1066" actId="26606"/>
          <ac:spMkLst>
            <pc:docMk/>
            <pc:sldMk cId="0" sldId="387"/>
            <ac:spMk id="18436" creationId="{207505A2-3DCF-366C-F28C-EBE3358EDADC}"/>
          </ac:spMkLst>
        </pc:spChg>
        <pc:picChg chg="add mod">
          <ac:chgData name="Stefana Ion" userId="bf286990410171bd" providerId="LiveId" clId="{99CBDCE1-D499-4C4D-A3D2-87C4114901AA}" dt="2026-07-11T13:22:58.557" v="1766" actId="14100"/>
          <ac:picMkLst>
            <pc:docMk/>
            <pc:sldMk cId="0" sldId="387"/>
            <ac:picMk id="3" creationId="{6315A6E2-486C-5196-68DA-F6E036EE50BE}"/>
          </ac:picMkLst>
        </pc:picChg>
      </pc:sldChg>
      <pc:sldChg chg="addSp delSp modSp mod modClrScheme chgLayout">
        <pc:chgData name="Stefana Ion" userId="bf286990410171bd" providerId="LiveId" clId="{99CBDCE1-D499-4C4D-A3D2-87C4114901AA}" dt="2026-07-11T13:26:12.930" v="1797" actId="14100"/>
        <pc:sldMkLst>
          <pc:docMk/>
          <pc:sldMk cId="0" sldId="394"/>
        </pc:sldMkLst>
        <pc:spChg chg="mod">
          <ac:chgData name="Stefana Ion" userId="bf286990410171bd" providerId="LiveId" clId="{99CBDCE1-D499-4C4D-A3D2-87C4114901AA}" dt="2026-07-04T13:46:53.255" v="1099" actId="26606"/>
          <ac:spMkLst>
            <pc:docMk/>
            <pc:sldMk cId="0" sldId="394"/>
            <ac:spMk id="4" creationId="{6B9032B6-384C-9F9E-8665-A5655B1A5781}"/>
          </ac:spMkLst>
        </pc:spChg>
        <pc:spChg chg="mod ord">
          <ac:chgData name="Stefana Ion" userId="bf286990410171bd" providerId="LiveId" clId="{99CBDCE1-D499-4C4D-A3D2-87C4114901AA}" dt="2026-07-11T13:26:05.669" v="1795" actId="5793"/>
          <ac:spMkLst>
            <pc:docMk/>
            <pc:sldMk cId="0" sldId="394"/>
            <ac:spMk id="5" creationId="{028FA0CD-6774-EDEB-7901-7CC84D67FB82}"/>
          </ac:spMkLst>
        </pc:spChg>
        <pc:spChg chg="mod">
          <ac:chgData name="Stefana Ion" userId="bf286990410171bd" providerId="LiveId" clId="{99CBDCE1-D499-4C4D-A3D2-87C4114901AA}" dt="2026-07-11T13:25:35.822" v="1791" actId="14100"/>
          <ac:spMkLst>
            <pc:docMk/>
            <pc:sldMk cId="0" sldId="394"/>
            <ac:spMk id="9218" creationId="{1C5FB738-49DC-34AE-A0B2-E0926CAB7A9B}"/>
          </ac:spMkLst>
        </pc:spChg>
        <pc:spChg chg="mod">
          <ac:chgData name="Stefana Ion" userId="bf286990410171bd" providerId="LiveId" clId="{99CBDCE1-D499-4C4D-A3D2-87C4114901AA}" dt="2026-07-04T13:46:53.255" v="1099" actId="26606"/>
          <ac:spMkLst>
            <pc:docMk/>
            <pc:sldMk cId="0" sldId="394"/>
            <ac:spMk id="9221" creationId="{79782756-9629-FD18-7F1C-3F6526AE18DD}"/>
          </ac:spMkLst>
        </pc:spChg>
        <pc:spChg chg="mod">
          <ac:chgData name="Stefana Ion" userId="bf286990410171bd" providerId="LiveId" clId="{99CBDCE1-D499-4C4D-A3D2-87C4114901AA}" dt="2026-07-04T13:46:53.255" v="1099" actId="26606"/>
          <ac:spMkLst>
            <pc:docMk/>
            <pc:sldMk cId="0" sldId="394"/>
            <ac:spMk id="19459" creationId="{374D29ED-FE9A-FC14-7792-1D4FB90B404A}"/>
          </ac:spMkLst>
        </pc:spChg>
        <pc:picChg chg="add mod ord">
          <ac:chgData name="Stefana Ion" userId="bf286990410171bd" providerId="LiveId" clId="{99CBDCE1-D499-4C4D-A3D2-87C4114901AA}" dt="2026-07-11T13:26:12.930" v="1797" actId="14100"/>
          <ac:picMkLst>
            <pc:docMk/>
            <pc:sldMk cId="0" sldId="394"/>
            <ac:picMk id="2" creationId="{0020D8E3-3A3B-26F4-AED1-EDF910252B3E}"/>
          </ac:picMkLst>
        </pc:picChg>
      </pc:sldChg>
      <pc:sldChg chg="addSp modSp mod modClrScheme chgLayout">
        <pc:chgData name="Stefana Ion" userId="bf286990410171bd" providerId="LiveId" clId="{99CBDCE1-D499-4C4D-A3D2-87C4114901AA}" dt="2026-07-11T13:56:08.364" v="1906" actId="20577"/>
        <pc:sldMkLst>
          <pc:docMk/>
          <pc:sldMk cId="0" sldId="395"/>
        </pc:sldMkLst>
        <pc:spChg chg="mod">
          <ac:chgData name="Stefana Ion" userId="bf286990410171bd" providerId="LiveId" clId="{99CBDCE1-D499-4C4D-A3D2-87C4114901AA}" dt="2026-07-11T13:27:21.616" v="1802" actId="14100"/>
          <ac:spMkLst>
            <pc:docMk/>
            <pc:sldMk cId="0" sldId="395"/>
            <ac:spMk id="2" creationId="{1FE8F138-5F23-B989-7BFD-71F5C33065F6}"/>
          </ac:spMkLst>
        </pc:spChg>
        <pc:spChg chg="mod ord">
          <ac:chgData name="Stefana Ion" userId="bf286990410171bd" providerId="LiveId" clId="{99CBDCE1-D499-4C4D-A3D2-87C4114901AA}" dt="2026-07-04T16:08:46.409" v="1489" actId="26606"/>
          <ac:spMkLst>
            <pc:docMk/>
            <pc:sldMk cId="0" sldId="395"/>
            <ac:spMk id="4" creationId="{EE708A69-4880-E756-CF1A-621EA0BA900A}"/>
          </ac:spMkLst>
        </pc:spChg>
        <pc:spChg chg="mod">
          <ac:chgData name="Stefana Ion" userId="bf286990410171bd" providerId="LiveId" clId="{99CBDCE1-D499-4C4D-A3D2-87C4114901AA}" dt="2026-07-11T13:56:08.364" v="1906" actId="20577"/>
          <ac:spMkLst>
            <pc:docMk/>
            <pc:sldMk cId="0" sldId="395"/>
            <ac:spMk id="10" creationId="{E32E3400-4CF7-D76F-91E6-1E97593C4D9A}"/>
          </ac:spMkLst>
        </pc:spChg>
        <pc:spChg chg="mod ord">
          <ac:chgData name="Stefana Ion" userId="bf286990410171bd" providerId="LiveId" clId="{99CBDCE1-D499-4C4D-A3D2-87C4114901AA}" dt="2026-07-04T16:08:46.409" v="1489" actId="26606"/>
          <ac:spMkLst>
            <pc:docMk/>
            <pc:sldMk cId="0" sldId="395"/>
            <ac:spMk id="11269" creationId="{7A954980-4467-DBA0-058E-E82D5CD11E0E}"/>
          </ac:spMkLst>
        </pc:spChg>
        <pc:picChg chg="add mod">
          <ac:chgData name="Stefana Ion" userId="bf286990410171bd" providerId="LiveId" clId="{99CBDCE1-D499-4C4D-A3D2-87C4114901AA}" dt="2026-07-11T13:28:12.283" v="1812" actId="1076"/>
          <ac:picMkLst>
            <pc:docMk/>
            <pc:sldMk cId="0" sldId="395"/>
            <ac:picMk id="5" creationId="{93D1502B-96F6-0300-E9C9-A5417BDC25E8}"/>
          </ac:picMkLst>
        </pc:picChg>
      </pc:sldChg>
      <pc:sldChg chg="addSp modSp mod modClrScheme chgLayout">
        <pc:chgData name="Stefana Ion" userId="bf286990410171bd" providerId="LiveId" clId="{99CBDCE1-D499-4C4D-A3D2-87C4114901AA}" dt="2026-07-11T13:30:26.065" v="1834" actId="14100"/>
        <pc:sldMkLst>
          <pc:docMk/>
          <pc:sldMk cId="1663974967" sldId="396"/>
        </pc:sldMkLst>
        <pc:spChg chg="mod">
          <ac:chgData name="Stefana Ion" userId="bf286990410171bd" providerId="LiveId" clId="{99CBDCE1-D499-4C4D-A3D2-87C4114901AA}" dt="2026-07-11T13:28:47.303" v="1817" actId="14100"/>
          <ac:spMkLst>
            <pc:docMk/>
            <pc:sldMk cId="1663974967" sldId="396"/>
            <ac:spMk id="2" creationId="{F7A33847-0493-6DAA-A30C-328C54DCD8B6}"/>
          </ac:spMkLst>
        </pc:spChg>
        <pc:spChg chg="mod">
          <ac:chgData name="Stefana Ion" userId="bf286990410171bd" providerId="LiveId" clId="{99CBDCE1-D499-4C4D-A3D2-87C4114901AA}" dt="2026-07-11T13:30:09.433" v="1832" actId="27636"/>
          <ac:spMkLst>
            <pc:docMk/>
            <pc:sldMk cId="1663974967" sldId="396"/>
            <ac:spMk id="3" creationId="{857BFAFA-1A27-74B0-A7A9-13BBFEBEE86C}"/>
          </ac:spMkLst>
        </pc:spChg>
        <pc:spChg chg="mod">
          <ac:chgData name="Stefana Ion" userId="bf286990410171bd" providerId="LiveId" clId="{99CBDCE1-D499-4C4D-A3D2-87C4114901AA}" dt="2026-07-08T19:13:24.293" v="1501" actId="26606"/>
          <ac:spMkLst>
            <pc:docMk/>
            <pc:sldMk cId="1663974967" sldId="396"/>
            <ac:spMk id="4" creationId="{394D8B0A-6FA0-E26A-E62C-349A3F6B6F73}"/>
          </ac:spMkLst>
        </pc:spChg>
        <pc:spChg chg="mod">
          <ac:chgData name="Stefana Ion" userId="bf286990410171bd" providerId="LiveId" clId="{99CBDCE1-D499-4C4D-A3D2-87C4114901AA}" dt="2026-07-08T19:13:24.293" v="1501" actId="26606"/>
          <ac:spMkLst>
            <pc:docMk/>
            <pc:sldMk cId="1663974967" sldId="396"/>
            <ac:spMk id="5" creationId="{2D480500-54FD-83EA-2C4B-B1193A4970F2}"/>
          </ac:spMkLst>
        </pc:spChg>
        <pc:picChg chg="add mod ord">
          <ac:chgData name="Stefana Ion" userId="bf286990410171bd" providerId="LiveId" clId="{99CBDCE1-D499-4C4D-A3D2-87C4114901AA}" dt="2026-07-11T13:30:26.065" v="1834" actId="14100"/>
          <ac:picMkLst>
            <pc:docMk/>
            <pc:sldMk cId="1663974967" sldId="396"/>
            <ac:picMk id="6" creationId="{AA2E8602-D3B2-0CD4-1136-E48A0A8D4E40}"/>
          </ac:picMkLst>
        </pc:picChg>
      </pc:sldChg>
      <pc:sldChg chg="addSp delSp modSp mod">
        <pc:chgData name="Stefana Ion" userId="bf286990410171bd" providerId="LiveId" clId="{99CBDCE1-D499-4C4D-A3D2-87C4114901AA}" dt="2026-07-11T16:13:08.859" v="1919" actId="20577"/>
        <pc:sldMkLst>
          <pc:docMk/>
          <pc:sldMk cId="0" sldId="399"/>
        </pc:sldMkLst>
        <pc:spChg chg="add mod">
          <ac:chgData name="Stefana Ion" userId="bf286990410171bd" providerId="LiveId" clId="{99CBDCE1-D499-4C4D-A3D2-87C4114901AA}" dt="2026-07-11T16:13:08.859" v="1919" actId="20577"/>
          <ac:spMkLst>
            <pc:docMk/>
            <pc:sldMk cId="0" sldId="399"/>
            <ac:spMk id="2" creationId="{1E9E64A7-2243-1FA4-4769-79C6ECAA67A4}"/>
          </ac:spMkLst>
        </pc:spChg>
        <pc:spChg chg="mod">
          <ac:chgData name="Stefana Ion" userId="bf286990410171bd" providerId="LiveId" clId="{99CBDCE1-D499-4C4D-A3D2-87C4114901AA}" dt="2026-07-08T19:54:38.195" v="1649" actId="26606"/>
          <ac:spMkLst>
            <pc:docMk/>
            <pc:sldMk cId="0" sldId="399"/>
            <ac:spMk id="4" creationId="{54C78844-55BE-72BC-2BDC-95FC6762D9C7}"/>
          </ac:spMkLst>
        </pc:spChg>
        <pc:spChg chg="mod">
          <ac:chgData name="Stefana Ion" userId="bf286990410171bd" providerId="LiveId" clId="{99CBDCE1-D499-4C4D-A3D2-87C4114901AA}" dt="2026-07-11T13:34:03.183" v="1872" actId="14100"/>
          <ac:spMkLst>
            <pc:docMk/>
            <pc:sldMk cId="0" sldId="399"/>
            <ac:spMk id="12290" creationId="{0BAAAF84-50A1-E0F8-EF89-8F44E2FA1ACC}"/>
          </ac:spMkLst>
        </pc:spChg>
        <pc:spChg chg="mod">
          <ac:chgData name="Stefana Ion" userId="bf286990410171bd" providerId="LiveId" clId="{99CBDCE1-D499-4C4D-A3D2-87C4114901AA}" dt="2026-07-08T19:54:38.195" v="1649" actId="26606"/>
          <ac:spMkLst>
            <pc:docMk/>
            <pc:sldMk cId="0" sldId="399"/>
            <ac:spMk id="12293" creationId="{A34A8D67-C446-5B89-B913-CA27928CE4F6}"/>
          </ac:spMkLst>
        </pc:spChg>
        <pc:picChg chg="add del mod ord">
          <ac:chgData name="Stefana Ion" userId="bf286990410171bd" providerId="LiveId" clId="{99CBDCE1-D499-4C4D-A3D2-87C4114901AA}" dt="2026-07-11T13:53:15.784" v="1881" actId="478"/>
          <ac:picMkLst>
            <pc:docMk/>
            <pc:sldMk cId="0" sldId="399"/>
            <ac:picMk id="3" creationId="{9A1C81F3-84DB-C9F9-61EA-0A1BD30D8B0A}"/>
          </ac:picMkLst>
        </pc:picChg>
        <pc:picChg chg="add mod">
          <ac:chgData name="Stefana Ion" userId="bf286990410171bd" providerId="LiveId" clId="{99CBDCE1-D499-4C4D-A3D2-87C4114901AA}" dt="2026-07-08T19:56:27.598" v="1661" actId="14100"/>
          <ac:picMkLst>
            <pc:docMk/>
            <pc:sldMk cId="0" sldId="399"/>
            <ac:picMk id="5" creationId="{A8646954-0CAD-4C71-88E2-C24AF9A4439E}"/>
          </ac:picMkLst>
        </pc:picChg>
      </pc:sldChg>
      <pc:sldChg chg="modSp del">
        <pc:chgData name="Stefana Ion" userId="bf286990410171bd" providerId="LiveId" clId="{99CBDCE1-D499-4C4D-A3D2-87C4114901AA}" dt="2026-07-11T12:49:37.218" v="1749" actId="2696"/>
        <pc:sldMkLst>
          <pc:docMk/>
          <pc:sldMk cId="0" sldId="400"/>
        </pc:sldMkLst>
      </pc:sldChg>
      <pc:sldChg chg="del">
        <pc:chgData name="Stefana Ion" userId="bf286990410171bd" providerId="LiveId" clId="{99CBDCE1-D499-4C4D-A3D2-87C4114901AA}" dt="2026-07-11T08:56:10.938" v="1670" actId="2696"/>
        <pc:sldMkLst>
          <pc:docMk/>
          <pc:sldMk cId="0" sldId="401"/>
        </pc:sldMkLst>
      </pc:sldChg>
      <pc:sldChg chg="addSp modSp mod modClrScheme chgLayout">
        <pc:chgData name="Stefana Ion" userId="bf286990410171bd" providerId="LiveId" clId="{99CBDCE1-D499-4C4D-A3D2-87C4114901AA}" dt="2026-07-11T13:57:37.198" v="1907" actId="14100"/>
        <pc:sldMkLst>
          <pc:docMk/>
          <pc:sldMk cId="1557286457" sldId="402"/>
        </pc:sldMkLst>
        <pc:spChg chg="mod">
          <ac:chgData name="Stefana Ion" userId="bf286990410171bd" providerId="LiveId" clId="{99CBDCE1-D499-4C4D-A3D2-87C4114901AA}" dt="2026-07-11T13:57:37.198" v="1907" actId="14100"/>
          <ac:spMkLst>
            <pc:docMk/>
            <pc:sldMk cId="1557286457" sldId="402"/>
            <ac:spMk id="2" creationId="{C2E158EF-D71F-2BDF-B057-3B59AB77B65C}"/>
          </ac:spMkLst>
        </pc:spChg>
        <pc:spChg chg="mod">
          <ac:chgData name="Stefana Ion" userId="bf286990410171bd" providerId="LiveId" clId="{99CBDCE1-D499-4C4D-A3D2-87C4114901AA}" dt="2026-07-11T13:32:06.999" v="1852" actId="27636"/>
          <ac:spMkLst>
            <pc:docMk/>
            <pc:sldMk cId="1557286457" sldId="402"/>
            <ac:spMk id="3" creationId="{D269A12E-089F-65A6-1AAB-F01DB5F08F07}"/>
          </ac:spMkLst>
        </pc:spChg>
        <pc:spChg chg="mod">
          <ac:chgData name="Stefana Ion" userId="bf286990410171bd" providerId="LiveId" clId="{99CBDCE1-D499-4C4D-A3D2-87C4114901AA}" dt="2026-07-08T19:16:39.110" v="1519" actId="26606"/>
          <ac:spMkLst>
            <pc:docMk/>
            <pc:sldMk cId="1557286457" sldId="402"/>
            <ac:spMk id="4" creationId="{43505478-C626-3663-665D-AC19DC80AA4E}"/>
          </ac:spMkLst>
        </pc:spChg>
        <pc:spChg chg="mod">
          <ac:chgData name="Stefana Ion" userId="bf286990410171bd" providerId="LiveId" clId="{99CBDCE1-D499-4C4D-A3D2-87C4114901AA}" dt="2026-07-08T19:16:39.110" v="1519" actId="26606"/>
          <ac:spMkLst>
            <pc:docMk/>
            <pc:sldMk cId="1557286457" sldId="402"/>
            <ac:spMk id="5" creationId="{C64B2B4C-291A-E39F-7662-184F83BAF735}"/>
          </ac:spMkLst>
        </pc:spChg>
        <pc:picChg chg="add mod ord">
          <ac:chgData name="Stefana Ion" userId="bf286990410171bd" providerId="LiveId" clId="{99CBDCE1-D499-4C4D-A3D2-87C4114901AA}" dt="2026-07-11T13:32:17.490" v="1854" actId="14100"/>
          <ac:picMkLst>
            <pc:docMk/>
            <pc:sldMk cId="1557286457" sldId="402"/>
            <ac:picMk id="6" creationId="{B54048F0-E152-91D3-F475-E0FDB62AAD27}"/>
          </ac:picMkLst>
        </pc:picChg>
      </pc:sldChg>
      <pc:sldChg chg="addSp delSp modSp new mod modClrScheme chgLayout">
        <pc:chgData name="Stefana Ion" userId="bf286990410171bd" providerId="LiveId" clId="{99CBDCE1-D499-4C4D-A3D2-87C4114901AA}" dt="2026-07-11T13:33:25.576" v="1869" actId="14100"/>
        <pc:sldMkLst>
          <pc:docMk/>
          <pc:sldMk cId="3967808267" sldId="403"/>
        </pc:sldMkLst>
        <pc:spChg chg="mod">
          <ac:chgData name="Stefana Ion" userId="bf286990410171bd" providerId="LiveId" clId="{99CBDCE1-D499-4C4D-A3D2-87C4114901AA}" dt="2026-07-08T19:51:13.487" v="1602" actId="26606"/>
          <ac:spMkLst>
            <pc:docMk/>
            <pc:sldMk cId="3967808267" sldId="403"/>
            <ac:spMk id="5" creationId="{7D17EEDB-0B15-29A8-DAEA-5D20D13E3048}"/>
          </ac:spMkLst>
        </pc:spChg>
        <pc:spChg chg="mod">
          <ac:chgData name="Stefana Ion" userId="bf286990410171bd" providerId="LiveId" clId="{99CBDCE1-D499-4C4D-A3D2-87C4114901AA}" dt="2026-07-08T19:51:13.487" v="1602" actId="26606"/>
          <ac:spMkLst>
            <pc:docMk/>
            <pc:sldMk cId="3967808267" sldId="403"/>
            <ac:spMk id="6" creationId="{F44E8241-BFFC-68A5-E954-263F99DCD2E7}"/>
          </ac:spMkLst>
        </pc:spChg>
        <pc:spChg chg="add mod">
          <ac:chgData name="Stefana Ion" userId="bf286990410171bd" providerId="LiveId" clId="{99CBDCE1-D499-4C4D-A3D2-87C4114901AA}" dt="2026-07-11T13:32:45.941" v="1859" actId="14100"/>
          <ac:spMkLst>
            <pc:docMk/>
            <pc:sldMk cId="3967808267" sldId="403"/>
            <ac:spMk id="11" creationId="{E375BB57-7657-3840-7D83-348C852592B2}"/>
          </ac:spMkLst>
        </pc:spChg>
        <pc:spChg chg="add mod">
          <ac:chgData name="Stefana Ion" userId="bf286990410171bd" providerId="LiveId" clId="{99CBDCE1-D499-4C4D-A3D2-87C4114901AA}" dt="2026-07-11T13:33:12.595" v="1866" actId="27636"/>
          <ac:spMkLst>
            <pc:docMk/>
            <pc:sldMk cId="3967808267" sldId="403"/>
            <ac:spMk id="13" creationId="{7282F9EC-FD46-C595-152D-E2F1D7904C4D}"/>
          </ac:spMkLst>
        </pc:spChg>
        <pc:picChg chg="add mod ord">
          <ac:chgData name="Stefana Ion" userId="bf286990410171bd" providerId="LiveId" clId="{99CBDCE1-D499-4C4D-A3D2-87C4114901AA}" dt="2026-07-11T13:33:25.576" v="1869" actId="14100"/>
          <ac:picMkLst>
            <pc:docMk/>
            <pc:sldMk cId="3967808267" sldId="403"/>
            <ac:picMk id="7" creationId="{2F342556-EAC7-C0D5-2AF6-F805C0431D95}"/>
          </ac:picMkLst>
        </pc:picChg>
      </pc:sldChg>
      <pc:sldChg chg="addSp delSp modSp new mod">
        <pc:chgData name="Stefana Ion" userId="bf286990410171bd" providerId="LiveId" clId="{99CBDCE1-D499-4C4D-A3D2-87C4114901AA}" dt="2026-07-11T16:13:54.442" v="1921" actId="20577"/>
        <pc:sldMkLst>
          <pc:docMk/>
          <pc:sldMk cId="707139484" sldId="404"/>
        </pc:sldMkLst>
        <pc:spChg chg="mod">
          <ac:chgData name="Stefana Ion" userId="bf286990410171bd" providerId="LiveId" clId="{99CBDCE1-D499-4C4D-A3D2-87C4114901AA}" dt="2026-07-11T09:16:05.992" v="1700" actId="14100"/>
          <ac:spMkLst>
            <pc:docMk/>
            <pc:sldMk cId="707139484" sldId="404"/>
            <ac:spMk id="2" creationId="{D83CDF53-D96E-01D7-8330-E6B09F073F90}"/>
          </ac:spMkLst>
        </pc:spChg>
        <pc:spChg chg="del">
          <ac:chgData name="Stefana Ion" userId="bf286990410171bd" providerId="LiveId" clId="{99CBDCE1-D499-4C4D-A3D2-87C4114901AA}" dt="2026-07-11T09:13:47.355" v="1684" actId="22"/>
          <ac:spMkLst>
            <pc:docMk/>
            <pc:sldMk cId="707139484" sldId="404"/>
            <ac:spMk id="3" creationId="{D7A8CB8F-88DC-4509-0618-C39C2582B728}"/>
          </ac:spMkLst>
        </pc:spChg>
        <pc:spChg chg="mod">
          <ac:chgData name="Stefana Ion" userId="bf286990410171bd" providerId="LiveId" clId="{99CBDCE1-D499-4C4D-A3D2-87C4114901AA}" dt="2026-07-11T09:14:07.872" v="1689" actId="26606"/>
          <ac:spMkLst>
            <pc:docMk/>
            <pc:sldMk cId="707139484" sldId="404"/>
            <ac:spMk id="4" creationId="{0FF66725-DEDE-0128-8AFD-A64D90BA60F9}"/>
          </ac:spMkLst>
        </pc:spChg>
        <pc:spChg chg="mod">
          <ac:chgData name="Stefana Ion" userId="bf286990410171bd" providerId="LiveId" clId="{99CBDCE1-D499-4C4D-A3D2-87C4114901AA}" dt="2026-07-11T09:14:07.872" v="1689" actId="26606"/>
          <ac:spMkLst>
            <pc:docMk/>
            <pc:sldMk cId="707139484" sldId="404"/>
            <ac:spMk id="5" creationId="{76380E27-51F2-58AC-3F34-CEA994748F1B}"/>
          </ac:spMkLst>
        </pc:spChg>
        <pc:spChg chg="add mod">
          <ac:chgData name="Stefana Ion" userId="bf286990410171bd" providerId="LiveId" clId="{99CBDCE1-D499-4C4D-A3D2-87C4114901AA}" dt="2026-07-11T16:13:54.442" v="1921" actId="20577"/>
          <ac:spMkLst>
            <pc:docMk/>
            <pc:sldMk cId="707139484" sldId="404"/>
            <ac:spMk id="8" creationId="{8FA22C14-9E3F-0D7D-5537-012F1A229342}"/>
          </ac:spMkLst>
        </pc:spChg>
        <pc:picChg chg="add del mod ord">
          <ac:chgData name="Stefana Ion" userId="bf286990410171bd" providerId="LiveId" clId="{99CBDCE1-D499-4C4D-A3D2-87C4114901AA}" dt="2026-07-11T09:14:13.170" v="1690" actId="478"/>
          <ac:picMkLst>
            <pc:docMk/>
            <pc:sldMk cId="707139484" sldId="404"/>
            <ac:picMk id="7" creationId="{111A7E19-43B0-CF89-0453-D02B8B9B6606}"/>
          </ac:picMkLst>
        </pc:picChg>
      </pc:sldChg>
      <pc:sldMasterChg chg="modSldLayout">
        <pc:chgData name="Stefana Ion" userId="bf286990410171bd" providerId="LiveId" clId="{99CBDCE1-D499-4C4D-A3D2-87C4114901AA}" dt="2026-07-04T13:56:34.861" v="1176" actId="478"/>
        <pc:sldMasterMkLst>
          <pc:docMk/>
          <pc:sldMasterMk cId="2051948625" sldId="2147483660"/>
        </pc:sldMasterMkLst>
        <pc:sldLayoutChg chg="delSp modSp mod">
          <pc:chgData name="Stefana Ion" userId="bf286990410171bd" providerId="LiveId" clId="{99CBDCE1-D499-4C4D-A3D2-87C4114901AA}" dt="2026-07-04T13:56:34.861" v="1176" actId="478"/>
          <pc:sldLayoutMkLst>
            <pc:docMk/>
            <pc:sldMasterMk cId="2051948625" sldId="2147483660"/>
            <pc:sldLayoutMk cId="528872073" sldId="214748366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6401/JQSH-23-42?utm_source=copilot.com" TargetMode="External"/><Relationship Id="rId7" Type="http://schemas.openxmlformats.org/officeDocument/2006/relationships/hyperlink" Target="https://doi.org/10.1016/j.tics.2022.06.012?utm_source=copilot.com" TargetMode="External"/><Relationship Id="rId2" Type="http://schemas.openxmlformats.org/officeDocument/2006/relationships/hyperlink" Target="https://doi.org/10.1016/j.nedt.2022.105447?utm_source=copilo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36/bmjopen-2023-079585?utm_source=copilot.com" TargetMode="External"/><Relationship Id="rId5" Type="http://schemas.openxmlformats.org/officeDocument/2006/relationships/hyperlink" Target="https://doi.org/10.1016/j.clinbiochem.2022.11.005?utm_source=copilot.com" TargetMode="External"/><Relationship Id="rId4" Type="http://schemas.openxmlformats.org/officeDocument/2006/relationships/hyperlink" Target="https://doi.org/10.1186/s13690-022-00939-7?utm_source=copilo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Stefana-Ioana Ion</a:t>
            </a:r>
          </a:p>
          <a:p>
            <a:r>
              <a:rPr lang="en-GB" altLang="en-US" u="sng" dirty="0"/>
              <a:t>Student ID: </a:t>
            </a:r>
            <a:r>
              <a:rPr lang="en-GB" altLang="en-US" b="1" u="sng" dirty="0"/>
              <a:t>2509671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Soban Sadiq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596" y="1536941"/>
            <a:ext cx="10972800" cy="3917032"/>
          </a:xfrm>
        </p:spPr>
        <p:txBody>
          <a:bodyPr/>
          <a:lstStyle/>
          <a:p>
            <a:pPr marL="0" lvl="0" indent="0" eaLnBrk="1" fontAlgn="auto" hangingPunct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artificial intelligence (AI) tools were used in the preparation, writing, or completion of this Presentation.</a:t>
            </a:r>
            <a:endParaRPr lang="en-GB" sz="1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841" y="44600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 b="1" dirty="0"/>
              <a:t>Introduction</a:t>
            </a:r>
            <a:endParaRPr lang="en-US" altLang="en-US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132936"/>
            <a:ext cx="6671094" cy="4456305"/>
          </a:xfrm>
        </p:spPr>
        <p:txBody>
          <a:bodyPr wrap="square" anchor="t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endParaRPr lang="en-GB" sz="1000" b="1" i="1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Problem-solving is essential in health and social care practice.</a:t>
            </a:r>
          </a:p>
          <a:p>
            <a:pPr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Supports safe decisions in complex and time-pressured situations.</a:t>
            </a:r>
          </a:p>
          <a:p>
            <a:pPr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Helps identify problems before selecting practical solutions (Van Pelt, 2023).</a:t>
            </a:r>
          </a:p>
          <a:p>
            <a:pPr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Presentation explains the importance of the skill and the Fishbone Diagram.</a:t>
            </a:r>
          </a:p>
          <a:p>
            <a:pPr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Applies the framework to a residential care home scenario.</a:t>
            </a:r>
          </a:p>
          <a:p>
            <a:pPr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Reflects on employability, self-awareness, feedback, and future professional development.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000" dirty="0"/>
          </a:p>
          <a:p>
            <a:pPr>
              <a:lnSpc>
                <a:spcPct val="90000"/>
              </a:lnSpc>
              <a:defRPr/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altLang="en-US" sz="1000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000" b="1" dirty="0"/>
          </a:p>
          <a:p>
            <a:pPr>
              <a:lnSpc>
                <a:spcPct val="90000"/>
              </a:lnSpc>
              <a:defRPr/>
            </a:pPr>
            <a:endParaRPr lang="en-GB" sz="1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15A6E2-486C-5196-68DA-F6E036EE50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810" r="17404" b="2"/>
          <a:stretch>
            <a:fillRect/>
          </a:stretch>
        </p:blipFill>
        <p:spPr>
          <a:xfrm>
            <a:off x="6671094" y="1489494"/>
            <a:ext cx="4911306" cy="3811067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09600" y="0"/>
            <a:ext cx="10972800" cy="1040921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Problem-solving skill</a:t>
            </a:r>
            <a:endParaRPr lang="en-GB" altLang="en-US" sz="3200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>
              <a:defRPr/>
            </a:pPr>
            <a:endParaRPr lang="en-US" altLang="en-US" b="1" kern="1200" dirty="0">
              <a:latin typeface="+mn-lt"/>
              <a:ea typeface="+mn-ea"/>
              <a:cs typeface="+mn-cs"/>
            </a:endParaRPr>
          </a:p>
          <a:p>
            <a:pPr>
              <a:defRPr/>
            </a:pPr>
            <a:endParaRPr lang="en-US" altLang="en-US" b="1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20D8E3-3A3B-26F4-AED1-EDF910252B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590" r="-2" b="16273"/>
          <a:stretch>
            <a:fillRect/>
          </a:stretch>
        </p:blipFill>
        <p:spPr>
          <a:xfrm>
            <a:off x="51758" y="1535113"/>
            <a:ext cx="4433980" cy="2908915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 bwMode="auto">
          <a:xfrm>
            <a:off x="4687019" y="1040921"/>
            <a:ext cx="7453223" cy="45483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For this presentation I have chosen to talk about the skill of problem-solving. 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Problem-solving identifies, analyses, and resolving workplace problems.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Professionals gather evidence before making informed decisions.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Focuses on identifying root causes rather than symptoms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Lyshol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2022).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Common causes include communication, staffing, equipment, and documentation.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Observation, questioning, and evidence support effective decisions.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Reflection and teamwork strengthen professional problem-solving skills.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lvl="1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BF746479-5A54-43D8-9985-034223541E15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  <a:defRPr/>
            </a:pPr>
            <a:fld id="{4B904670-820E-47CC-86D8-CF3D7CD14D9E}" type="slidenum">
              <a:rPr lang="en-GB" altLang="en-US"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  <a:defRPr/>
              </a:pPr>
              <a:t>4</a:t>
            </a:fld>
            <a:endParaRPr lang="en-GB" altLang="en-US" sz="1200" kern="1200">
              <a:solidFill>
                <a:srgbClr val="898989"/>
              </a:solidFill>
              <a:latin typeface="Myriad Pr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908649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Importance of Problem-Solving in professional practice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 bwMode="auto">
          <a:xfrm>
            <a:off x="51757" y="1081177"/>
            <a:ext cx="6464061" cy="458350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R="0" lvl="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 sz="2200"/>
            </a:pPr>
            <a:endParaRPr kumimoji="0" lang="en-US" sz="11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lang="en-US" sz="1100" dirty="0"/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Problem-solving improves safety and quality of care.</a:t>
            </a: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6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Early identification of concerns prevents harm to service users.</a:t>
            </a: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6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Encourages teamwork and evidence-based discussions (Donaghy et al., 2022).</a:t>
            </a:r>
          </a:p>
          <a:p>
            <a:pPr marR="0" lvl="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 sz="2200"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marR="0" lvl="0" indent="-28575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Supports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learning and continuous quality improvement.</a:t>
            </a: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6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Reduces repeated incidents through effective prevention strategies.</a:t>
            </a: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6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Promotes professional judgement, communication, and collaborative practice.</a:t>
            </a: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6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lang="en-US" sz="1100" dirty="0"/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1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lang="en-US" sz="1100" dirty="0"/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1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lang="en-US" sz="1100" dirty="0"/>
          </a:p>
          <a:p>
            <a:pPr marL="342900" marR="0" lvl="0" indent="-342900" defTabSz="91440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2200"/>
            </a:pPr>
            <a:endParaRPr kumimoji="0" lang="en-US" sz="11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D1502B-96F6-0300-E9C9-A5417BDC25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228"/>
          <a:stretch>
            <a:fillRect/>
          </a:stretch>
        </p:blipFill>
        <p:spPr>
          <a:xfrm>
            <a:off x="6515818" y="908649"/>
            <a:ext cx="5024651" cy="352453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  <a:defRPr/>
            </a:pPr>
            <a:fld id="{04BA63B0-57B7-4749-A8AB-75E15FE4EF80}" type="slidenum">
              <a:rPr lang="en-GB" altLang="en-US" sz="1200" kern="1200">
                <a:solidFill>
                  <a:srgbClr val="898989"/>
                </a:solidFill>
                <a:latin typeface="Myriad Pro"/>
                <a:ea typeface="+mn-ea"/>
                <a:cs typeface="+mn-cs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  <a:defRPr/>
              </a:pPr>
              <a:t>5</a:t>
            </a:fld>
            <a:endParaRPr lang="en-GB" altLang="en-US" sz="1200" kern="1200">
              <a:solidFill>
                <a:srgbClr val="898989"/>
              </a:solidFill>
              <a:latin typeface="Myriad Pr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966158"/>
          </a:xfrm>
        </p:spPr>
        <p:txBody>
          <a:bodyPr wrap="square" anchor="ctr">
            <a:normAutofit/>
          </a:bodyPr>
          <a:lstStyle/>
          <a:p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Fishbone Diagram Model</a:t>
            </a:r>
            <a:endParaRPr lang="en-GB" sz="3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1" y="1063925"/>
            <a:ext cx="6636589" cy="4525316"/>
          </a:xfrm>
        </p:spPr>
        <p:txBody>
          <a:bodyPr wrap="square" anchor="t"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Fishbone Diagram identifies root causes of workplace problems.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Also known as the Cause-and-Effect Diagram.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Categories include people, processes, equipment, and environment (Kumah et al., 2024).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Encourages systematic investigation beyond visible symptoms.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Supports evidence collection and collaborative team discussion.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Helps develop improvement actions targeting root causes.</a:t>
            </a:r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2E8602-D3B2-0CD4-1136-E48A0A8D4E4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26687" y="1184695"/>
            <a:ext cx="5384800" cy="370935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4438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Problem-Solving in Practice</a:t>
            </a:r>
            <a:b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3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4048F0-E152-91D3-F475-E0FDB62AAD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81" r="-2" b="-2"/>
          <a:stretch>
            <a:fillRect/>
          </a:stretch>
        </p:blipFill>
        <p:spPr>
          <a:xfrm>
            <a:off x="0" y="1144438"/>
            <a:ext cx="5994400" cy="444480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4399" y="845389"/>
            <a:ext cx="6128589" cy="4743852"/>
          </a:xfrm>
        </p:spPr>
        <p:txBody>
          <a:bodyPr wrap="square" anchor="t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Care home residents experience delayed responses to call bells.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Delays reduce safety, dignity, and confidence.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Fishbone Diagram identifies staffing, process, equipment, and environmental causes (Pierre and Wiencek, 2023).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Weak handovers and faulty equipment contribute to delays.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Auditing response times supports evidence-based improvements.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Better handovers and equipment checks improve resident outcomes.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E375BB57-7657-3840-7D83-348C85259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6009"/>
            <a:ext cx="10972800" cy="856890"/>
          </a:xfrm>
        </p:spPr>
        <p:txBody>
          <a:bodyPr wrap="square" anchor="ctr">
            <a:normAutofit/>
          </a:bodyPr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Future Career Development</a:t>
            </a:r>
            <a:endParaRPr lang="en-US" sz="3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342556-EAC7-C0D5-2AF6-F805C0431D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343" y="1412152"/>
            <a:ext cx="3826219" cy="3936225"/>
          </a:xfrm>
          <a:prstGeom prst="rect">
            <a:avLst/>
          </a:prstGeom>
          <a:noFill/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82F9EC-FD46-C595-152D-E2F1D7904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62113" y="902899"/>
            <a:ext cx="6843623" cy="4686342"/>
          </a:xfrm>
        </p:spPr>
        <p:txBody>
          <a:bodyPr wrap="square" anchor="t">
            <a:normAutofit lnSpcReduction="10000"/>
          </a:bodyPr>
          <a:lstStyle/>
          <a:p>
            <a:pPr lvl="0">
              <a:lnSpc>
                <a:spcPct val="90000"/>
              </a:lnSpc>
              <a:defRPr sz="2200"/>
            </a:pPr>
            <a:endParaRPr lang="en-GB" sz="1500" dirty="0"/>
          </a:p>
          <a:p>
            <a:pPr lvl="0">
              <a:lnSpc>
                <a:spcPct val="90000"/>
              </a:lnSpc>
              <a:defRPr sz="2200"/>
            </a:pPr>
            <a:endParaRPr lang="en-GB" sz="1500" dirty="0"/>
          </a:p>
          <a:p>
            <a:pPr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Problem-solving is valued by health and social care employers.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Supports safe decisions and effective communication in practice.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Demonstrates responsibility, teamwork, and professional judgement (Yang et al., 2022).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Strength lies in identifying workplace concerns.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Confidence in recording evidence requires further development.</a:t>
            </a:r>
          </a:p>
          <a:p>
            <a:pPr lvl="0">
              <a:lnSpc>
                <a:spcPct val="90000"/>
              </a:lnSpc>
              <a:defRPr sz="2200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defRPr sz="2200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Feedback, supervision, and structured questioning support continuous improvement.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17EEDB-0B15-29A8-DAEA-5D20D13E30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742C5CC8-B2EB-4FCA-9C2F-BDABBC953608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E8241-BFFC-68A5-E954-263F99DCD2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DA9162A-D4C6-4BE6-80AC-343E718106D9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7808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41688"/>
          </a:xfrm>
        </p:spPr>
        <p:txBody>
          <a:bodyPr wrap="square" anchor="ctr">
            <a:normAutofit/>
          </a:bodyPr>
          <a:lstStyle/>
          <a:p>
            <a:r>
              <a:rPr lang="en-GB" altLang="en-US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  <a:endParaRPr lang="en-GB" altLang="en-US" sz="3200" b="1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646954-0CAD-4C71-88E2-C24AF9A443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3687" y="3838521"/>
            <a:ext cx="9095046" cy="1803153"/>
          </a:xfrm>
          <a:prstGeom prst="rect">
            <a:avLst/>
          </a:prstGeom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E9E64A7-2243-1FA4-4769-79C6ECAA67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18250"/>
            <a:ext cx="10972800" cy="4123424"/>
          </a:xfrm>
        </p:spPr>
        <p:txBody>
          <a:bodyPr/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Problem-solving is fundamental to safe professional practice.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Focuses on identifying root causes instead of symptoms.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Fishbone Diagram provides a structured approach to complex issues.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Care home example demonstrates practical application.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Strengthens employability, communication, and reflective practice.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Continuous learning and supervision improve decision-making and service quality.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CDF53-D96E-01D7-8330-E6B09F073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661358"/>
          </a:xfrm>
        </p:spPr>
        <p:txBody>
          <a:bodyPr wrap="square" anchor="ctr"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F66725-DEDE-0128-8AFD-A64D90BA6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380E27-51F2-58AC-3F34-CEA994748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A22C14-9E3F-0D7D-5537-012F1A229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661358"/>
            <a:ext cx="11266098" cy="5049329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2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Donaghy, P.H., Greenhalgh, C., Griffiths, J. and Verma, A. (2022) The use of community problem solving in undergraduate nurse education: A literature review. Nurse Education Today, 116, 105447. Available at: </a:t>
            </a:r>
            <a:r>
              <a:rPr lang="en-GB" sz="1200" u="sng" kern="100" dirty="0">
                <a:solidFill>
                  <a:srgbClr val="0000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 tooltip="doi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https://doi.org/10.1016/j.nedt.2022.105447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11 July 2026.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Kumah, A., Nwogu, C.N., Issah, A.R., Obot, E.,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Kanamitie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D.T., Sifa, J.S. and Aidoo, L.A. (2024) Cause-and-Effect (Fishbone) Diagram: A Tool for Generating and Organizing Quality Improvement Ideas. Global Journal on Quality and Safety in Healthcare, 7(2), pp. 85–87. Available at: </a:t>
            </a:r>
            <a:r>
              <a:rPr lang="en-GB" sz="1200" u="sng" kern="100" dirty="0">
                <a:solidFill>
                  <a:srgbClr val="0000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 tooltip="doi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https://doi.org/10.36401/JQSH-23-42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11 July 2026.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Lyshol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H., Gil, A.P., Tolonen, H.,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Namorado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Kislaya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I., Barreto, M., Antunes, L., Gaio, V., Santos, A.J., Rodrigues, A.P. and Dias, C.M. (2022) Local problem solving in the Portuguese health examination survey: a mixed method study. Archives of Public Health, 80(1), 198. Available at: </a:t>
            </a:r>
            <a:r>
              <a:rPr lang="en-GB" sz="1200" u="sng" kern="100" dirty="0">
                <a:solidFill>
                  <a:srgbClr val="0000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 tooltip="doi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https://doi.org/10.1186/s13690-022-00939-7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11 July 2026.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Pierre, C.C. and Wiencek, J.R. (2023) The impact of environmental factors on external and internal specimen transport. Clinical Biochemistry, 115, pp. 13–21. Available at: </a:t>
            </a:r>
            <a:r>
              <a:rPr lang="en-GB" sz="1200" u="sng" kern="100" dirty="0">
                <a:solidFill>
                  <a:srgbClr val="0000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 tooltip="doi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https://doi.org/10.1016/j.clinbiochem.2022.11.005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11 July 2026.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Van Pelt, A.E., Bilker, W.B.,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Nkwihorez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H., Ghadimi, F., Brady, K.A., Cidav, Z.,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Schriger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S.H.,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Beidas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R.S., Gross, R. and Momplaisir, F. (2023) Increasing antiretroviral therapy adherence and retention in care among adults living with HIV in Philadelphia: a study protocol for a stepped-wedge cluster-randomised type 2 hybrid effectiveness-implementation trial of managed problem-solving plus (MAPS+) delivered by community health workers. BMJ Open, 13(10), e079585. Available at: </a:t>
            </a:r>
            <a:r>
              <a:rPr lang="en-GB" sz="1200" u="sng" kern="100" dirty="0">
                <a:solidFill>
                  <a:srgbClr val="0000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 tooltip="doi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https://doi.org/10.1136/bmjopen-2023-079585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11 July 2026.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Yang, W., Green, A.E., Chen, Q., </a:t>
            </a:r>
            <a:r>
              <a:rPr lang="en-GB" sz="12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Kenett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Y.N., Sun, J., Wei, D. and Qiu, J. (2022) Creative problem solving in knowledge-rich contexts. Trends in Cognitive Sciences, 26(10), pp. 849–859. Available at: </a:t>
            </a:r>
            <a:r>
              <a:rPr lang="en-GB" sz="1200" u="sng" kern="100" dirty="0">
                <a:solidFill>
                  <a:srgbClr val="0000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 tooltip="doi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https://doi.org/10.1016/j.tics.2022.06.012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Accessed: 11 July 2026.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1394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565</TotalTime>
  <Words>1053</Words>
  <Application>Microsoft Office PowerPoint</Application>
  <PresentationFormat>Widescreen</PresentationFormat>
  <Paragraphs>146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20140311PresentationUWTSDTemplate</vt:lpstr>
      <vt:lpstr>PowerPoint Presentation</vt:lpstr>
      <vt:lpstr>Acknowledge use of AI</vt:lpstr>
      <vt:lpstr>Introduction</vt:lpstr>
      <vt:lpstr>Problem-solving skill</vt:lpstr>
      <vt:lpstr>Importance of Problem-Solving in professional practice</vt:lpstr>
      <vt:lpstr>Fishbone Diagram Model</vt:lpstr>
      <vt:lpstr>Applying Problem-Solving in Practice </vt:lpstr>
      <vt:lpstr>Future Career Development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Stefana Ion</cp:lastModifiedBy>
  <cp:revision>27</cp:revision>
  <dcterms:created xsi:type="dcterms:W3CDTF">2025-02-21T18:28:54Z</dcterms:created>
  <dcterms:modified xsi:type="dcterms:W3CDTF">2026-07-11T16:14:18Z</dcterms:modified>
</cp:coreProperties>
</file>