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6"/>
  </p:notesMasterIdLst>
  <p:handoutMasterIdLst>
    <p:handoutMasterId r:id="rId77"/>
  </p:handoutMasterIdLst>
  <p:sldIdLst>
    <p:sldId id="901" r:id="rId2"/>
    <p:sldId id="903" r:id="rId3"/>
    <p:sldId id="1000" r:id="rId4"/>
    <p:sldId id="285" r:id="rId5"/>
    <p:sldId id="275" r:id="rId6"/>
    <p:sldId id="281" r:id="rId7"/>
    <p:sldId id="301" r:id="rId8"/>
    <p:sldId id="284" r:id="rId9"/>
    <p:sldId id="286" r:id="rId10"/>
    <p:sldId id="1207" r:id="rId11"/>
    <p:sldId id="260" r:id="rId12"/>
    <p:sldId id="287" r:id="rId13"/>
    <p:sldId id="309" r:id="rId14"/>
    <p:sldId id="325" r:id="rId15"/>
    <p:sldId id="324" r:id="rId16"/>
    <p:sldId id="326" r:id="rId17"/>
    <p:sldId id="261" r:id="rId18"/>
    <p:sldId id="264" r:id="rId19"/>
    <p:sldId id="283" r:id="rId20"/>
    <p:sldId id="263" r:id="rId21"/>
    <p:sldId id="265" r:id="rId22"/>
    <p:sldId id="266" r:id="rId23"/>
    <p:sldId id="276" r:id="rId24"/>
    <p:sldId id="267" r:id="rId25"/>
    <p:sldId id="268" r:id="rId26"/>
    <p:sldId id="1206" r:id="rId27"/>
    <p:sldId id="998" r:id="rId28"/>
    <p:sldId id="999" r:id="rId29"/>
    <p:sldId id="997" r:id="rId30"/>
    <p:sldId id="996" r:id="rId31"/>
    <p:sldId id="995" r:id="rId32"/>
    <p:sldId id="851" r:id="rId33"/>
    <p:sldId id="860" r:id="rId34"/>
    <p:sldId id="959" r:id="rId35"/>
    <p:sldId id="963" r:id="rId36"/>
    <p:sldId id="957" r:id="rId37"/>
    <p:sldId id="921" r:id="rId38"/>
    <p:sldId id="958" r:id="rId39"/>
    <p:sldId id="920" r:id="rId40"/>
    <p:sldId id="960" r:id="rId41"/>
    <p:sldId id="986" r:id="rId42"/>
    <p:sldId id="861" r:id="rId43"/>
    <p:sldId id="896" r:id="rId44"/>
    <p:sldId id="883" r:id="rId45"/>
    <p:sldId id="925" r:id="rId46"/>
    <p:sldId id="947" r:id="rId47"/>
    <p:sldId id="893" r:id="rId48"/>
    <p:sldId id="982" r:id="rId49"/>
    <p:sldId id="927" r:id="rId50"/>
    <p:sldId id="984" r:id="rId51"/>
    <p:sldId id="975" r:id="rId52"/>
    <p:sldId id="949" r:id="rId53"/>
    <p:sldId id="971" r:id="rId54"/>
    <p:sldId id="994" r:id="rId55"/>
    <p:sldId id="972" r:id="rId56"/>
    <p:sldId id="992" r:id="rId57"/>
    <p:sldId id="853" r:id="rId58"/>
    <p:sldId id="983" r:id="rId59"/>
    <p:sldId id="915" r:id="rId60"/>
    <p:sldId id="935" r:id="rId61"/>
    <p:sldId id="936" r:id="rId62"/>
    <p:sldId id="914" r:id="rId63"/>
    <p:sldId id="862" r:id="rId64"/>
    <p:sldId id="966" r:id="rId65"/>
    <p:sldId id="885" r:id="rId66"/>
    <p:sldId id="882" r:id="rId67"/>
    <p:sldId id="1208" r:id="rId68"/>
    <p:sldId id="1209" r:id="rId69"/>
    <p:sldId id="1210" r:id="rId70"/>
    <p:sldId id="1215" r:id="rId71"/>
    <p:sldId id="1211" r:id="rId72"/>
    <p:sldId id="1212" r:id="rId73"/>
    <p:sldId id="1213" r:id="rId74"/>
    <p:sldId id="1214" r:id="rId75"/>
  </p:sldIdLst>
  <p:sldSz cx="9144000" cy="6858000" type="screen4x3"/>
  <p:notesSz cx="9939338" cy="6807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AAB5C4"/>
    <a:srgbClr val="D0D0D1"/>
    <a:srgbClr val="E6E9ED"/>
    <a:srgbClr val="DADFE5"/>
    <a:srgbClr val="ADDBFB"/>
    <a:srgbClr val="BBE2FD"/>
    <a:srgbClr val="A8D9F8"/>
    <a:srgbClr val="81BAE7"/>
    <a:srgbClr val="5F8A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37BB09E-FAC8-4CFF-9704-6D551794B857}" v="275" dt="2023-10-29T20:51:21.78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80" autoAdjust="0"/>
    <p:restoredTop sz="95438" autoAdjust="0"/>
  </p:normalViewPr>
  <p:slideViewPr>
    <p:cSldViewPr>
      <p:cViewPr>
        <p:scale>
          <a:sx n="71" d="100"/>
          <a:sy n="71" d="100"/>
        </p:scale>
        <p:origin x="680" y="624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microsoft.com/office/2016/11/relationships/changesInfo" Target="changesInfos/changesInfo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sa Flatley" userId="0242edfc-aa31-435e-a161-b1e1fa7a13bd" providerId="ADAL" clId="{B37BB09E-FAC8-4CFF-9704-6D551794B857}"/>
    <pc:docChg chg="undo redo custSel addSld delSld modSld sldOrd">
      <pc:chgData name="Alissa Flatley" userId="0242edfc-aa31-435e-a161-b1e1fa7a13bd" providerId="ADAL" clId="{B37BB09E-FAC8-4CFF-9704-6D551794B857}" dt="2023-10-29T20:51:33.035" v="1465" actId="1076"/>
      <pc:docMkLst>
        <pc:docMk/>
      </pc:docMkLst>
      <pc:sldChg chg="addSp delSp modSp add mod">
        <pc:chgData name="Alissa Flatley" userId="0242edfc-aa31-435e-a161-b1e1fa7a13bd" providerId="ADAL" clId="{B37BB09E-FAC8-4CFF-9704-6D551794B857}" dt="2023-10-29T19:07:56.096" v="940" actId="732"/>
        <pc:sldMkLst>
          <pc:docMk/>
          <pc:sldMk cId="0" sldId="260"/>
        </pc:sldMkLst>
        <pc:spChg chg="add mod">
          <ac:chgData name="Alissa Flatley" userId="0242edfc-aa31-435e-a161-b1e1fa7a13bd" providerId="ADAL" clId="{B37BB09E-FAC8-4CFF-9704-6D551794B857}" dt="2023-10-29T18:41:56.284" v="397" actId="20577"/>
          <ac:spMkLst>
            <pc:docMk/>
            <pc:sldMk cId="0" sldId="260"/>
            <ac:spMk id="2" creationId="{E6951CC7-0739-85D5-17F6-89B677D351FE}"/>
          </ac:spMkLst>
        </pc:spChg>
        <pc:spChg chg="del mod">
          <ac:chgData name="Alissa Flatley" userId="0242edfc-aa31-435e-a161-b1e1fa7a13bd" providerId="ADAL" clId="{B37BB09E-FAC8-4CFF-9704-6D551794B857}" dt="2023-10-29T18:41:35.831" v="355" actId="478"/>
          <ac:spMkLst>
            <pc:docMk/>
            <pc:sldMk cId="0" sldId="260"/>
            <ac:spMk id="38915" creationId="{0F3243F6-2EFD-4E9B-C05F-D0F650835F17}"/>
          </ac:spMkLst>
        </pc:spChg>
        <pc:picChg chg="mod">
          <ac:chgData name="Alissa Flatley" userId="0242edfc-aa31-435e-a161-b1e1fa7a13bd" providerId="ADAL" clId="{B37BB09E-FAC8-4CFF-9704-6D551794B857}" dt="2023-10-29T19:07:56.096" v="940" actId="732"/>
          <ac:picMkLst>
            <pc:docMk/>
            <pc:sldMk cId="0" sldId="260"/>
            <ac:picMk id="38914" creationId="{840E218D-F3AC-A0E2-41A5-68F77C88617C}"/>
          </ac:picMkLst>
        </pc:picChg>
        <pc:cxnChg chg="add mod">
          <ac:chgData name="Alissa Flatley" userId="0242edfc-aa31-435e-a161-b1e1fa7a13bd" providerId="ADAL" clId="{B37BB09E-FAC8-4CFF-9704-6D551794B857}" dt="2023-10-29T18:41:46.876" v="356"/>
          <ac:cxnSpMkLst>
            <pc:docMk/>
            <pc:sldMk cId="0" sldId="260"/>
            <ac:cxnSpMk id="3" creationId="{CB330CF0-D6EB-09DF-B1D1-0ADE71C5FA39}"/>
          </ac:cxnSpMkLst>
        </pc:cxnChg>
      </pc:sldChg>
      <pc:sldChg chg="addSp delSp modSp add mod">
        <pc:chgData name="Alissa Flatley" userId="0242edfc-aa31-435e-a161-b1e1fa7a13bd" providerId="ADAL" clId="{B37BB09E-FAC8-4CFF-9704-6D551794B857}" dt="2023-10-29T19:16:06.895" v="982" actId="1076"/>
        <pc:sldMkLst>
          <pc:docMk/>
          <pc:sldMk cId="0" sldId="261"/>
        </pc:sldMkLst>
        <pc:spChg chg="add mod">
          <ac:chgData name="Alissa Flatley" userId="0242edfc-aa31-435e-a161-b1e1fa7a13bd" providerId="ADAL" clId="{B37BB09E-FAC8-4CFF-9704-6D551794B857}" dt="2023-10-29T18:44:14.356" v="521" actId="20577"/>
          <ac:spMkLst>
            <pc:docMk/>
            <pc:sldMk cId="0" sldId="261"/>
            <ac:spMk id="2" creationId="{04F7E557-92CB-5AAD-71CC-593CFB6F5100}"/>
          </ac:spMkLst>
        </pc:spChg>
        <pc:spChg chg="del">
          <ac:chgData name="Alissa Flatley" userId="0242edfc-aa31-435e-a161-b1e1fa7a13bd" providerId="ADAL" clId="{B37BB09E-FAC8-4CFF-9704-6D551794B857}" dt="2023-10-29T18:44:46.408" v="527" actId="478"/>
          <ac:spMkLst>
            <pc:docMk/>
            <pc:sldMk cId="0" sldId="261"/>
            <ac:spMk id="49155" creationId="{801E5432-F095-AC9E-5121-E95296F6D043}"/>
          </ac:spMkLst>
        </pc:spChg>
        <pc:spChg chg="del">
          <ac:chgData name="Alissa Flatley" userId="0242edfc-aa31-435e-a161-b1e1fa7a13bd" providerId="ADAL" clId="{B37BB09E-FAC8-4CFF-9704-6D551794B857}" dt="2023-10-29T18:44:01.793" v="487" actId="478"/>
          <ac:spMkLst>
            <pc:docMk/>
            <pc:sldMk cId="0" sldId="261"/>
            <ac:spMk id="49156" creationId="{7E9A48FD-4B63-F277-F28A-8BED94DB1A5F}"/>
          </ac:spMkLst>
        </pc:spChg>
        <pc:picChg chg="mod">
          <ac:chgData name="Alissa Flatley" userId="0242edfc-aa31-435e-a161-b1e1fa7a13bd" providerId="ADAL" clId="{B37BB09E-FAC8-4CFF-9704-6D551794B857}" dt="2023-10-29T19:16:06.895" v="982" actId="1076"/>
          <ac:picMkLst>
            <pc:docMk/>
            <pc:sldMk cId="0" sldId="261"/>
            <ac:picMk id="49154" creationId="{E38471A9-6811-6E1C-8E2D-FE62FE79F64B}"/>
          </ac:picMkLst>
        </pc:picChg>
        <pc:cxnChg chg="add mod">
          <ac:chgData name="Alissa Flatley" userId="0242edfc-aa31-435e-a161-b1e1fa7a13bd" providerId="ADAL" clId="{B37BB09E-FAC8-4CFF-9704-6D551794B857}" dt="2023-10-29T18:44:02.702" v="488"/>
          <ac:cxnSpMkLst>
            <pc:docMk/>
            <pc:sldMk cId="0" sldId="261"/>
            <ac:cxnSpMk id="3" creationId="{7349E49F-B7BB-1CF2-A19D-A7CC8F84DB92}"/>
          </ac:cxnSpMkLst>
        </pc:cxnChg>
        <pc:cxnChg chg="del">
          <ac:chgData name="Alissa Flatley" userId="0242edfc-aa31-435e-a161-b1e1fa7a13bd" providerId="ADAL" clId="{B37BB09E-FAC8-4CFF-9704-6D551794B857}" dt="2023-10-29T18:45:16.900" v="533" actId="478"/>
          <ac:cxnSpMkLst>
            <pc:docMk/>
            <pc:sldMk cId="0" sldId="261"/>
            <ac:cxnSpMk id="49157" creationId="{D2D0FC61-1C10-9909-C502-397EAC5305DA}"/>
          </ac:cxnSpMkLst>
        </pc:cxnChg>
      </pc:sldChg>
      <pc:sldChg chg="addSp delSp modSp add mod">
        <pc:chgData name="Alissa Flatley" userId="0242edfc-aa31-435e-a161-b1e1fa7a13bd" providerId="ADAL" clId="{B37BB09E-FAC8-4CFF-9704-6D551794B857}" dt="2023-10-29T19:16:44.581" v="987" actId="1076"/>
        <pc:sldMkLst>
          <pc:docMk/>
          <pc:sldMk cId="0" sldId="263"/>
        </pc:sldMkLst>
        <pc:spChg chg="add mod">
          <ac:chgData name="Alissa Flatley" userId="0242edfc-aa31-435e-a161-b1e1fa7a13bd" providerId="ADAL" clId="{B37BB09E-FAC8-4CFF-9704-6D551794B857}" dt="2023-10-29T18:50:24.611" v="646" actId="20577"/>
          <ac:spMkLst>
            <pc:docMk/>
            <pc:sldMk cId="0" sldId="263"/>
            <ac:spMk id="3" creationId="{ACCE305A-4DB8-094E-6D87-57033C214DC3}"/>
          </ac:spMkLst>
        </pc:spChg>
        <pc:picChg chg="add del mod">
          <ac:chgData name="Alissa Flatley" userId="0242edfc-aa31-435e-a161-b1e1fa7a13bd" providerId="ADAL" clId="{B37BB09E-FAC8-4CFF-9704-6D551794B857}" dt="2023-10-29T18:50:00.533" v="625" actId="478"/>
          <ac:picMkLst>
            <pc:docMk/>
            <pc:sldMk cId="0" sldId="263"/>
            <ac:picMk id="2" creationId="{32D73B0A-CDC1-F7EF-D443-2BA34B0E2631}"/>
          </ac:picMkLst>
        </pc:picChg>
        <pc:picChg chg="mod">
          <ac:chgData name="Alissa Flatley" userId="0242edfc-aa31-435e-a161-b1e1fa7a13bd" providerId="ADAL" clId="{B37BB09E-FAC8-4CFF-9704-6D551794B857}" dt="2023-10-29T19:16:44.581" v="987" actId="1076"/>
          <ac:picMkLst>
            <pc:docMk/>
            <pc:sldMk cId="0" sldId="263"/>
            <ac:picMk id="53250" creationId="{59E339AD-7AB7-48FA-3B90-F770421ED42D}"/>
          </ac:picMkLst>
        </pc:picChg>
        <pc:cxnChg chg="add mod">
          <ac:chgData name="Alissa Flatley" userId="0242edfc-aa31-435e-a161-b1e1fa7a13bd" providerId="ADAL" clId="{B37BB09E-FAC8-4CFF-9704-6D551794B857}" dt="2023-10-29T18:50:11.307" v="626"/>
          <ac:cxnSpMkLst>
            <pc:docMk/>
            <pc:sldMk cId="0" sldId="263"/>
            <ac:cxnSpMk id="4" creationId="{5EFEE03B-66C4-2A2D-16EA-5360C0E266FF}"/>
          </ac:cxnSpMkLst>
        </pc:cxnChg>
      </pc:sldChg>
      <pc:sldChg chg="addSp modSp add mod">
        <pc:chgData name="Alissa Flatley" userId="0242edfc-aa31-435e-a161-b1e1fa7a13bd" providerId="ADAL" clId="{B37BB09E-FAC8-4CFF-9704-6D551794B857}" dt="2023-10-29T18:46:31.956" v="565" actId="14100"/>
        <pc:sldMkLst>
          <pc:docMk/>
          <pc:sldMk cId="0" sldId="264"/>
        </pc:sldMkLst>
        <pc:spChg chg="add mod">
          <ac:chgData name="Alissa Flatley" userId="0242edfc-aa31-435e-a161-b1e1fa7a13bd" providerId="ADAL" clId="{B37BB09E-FAC8-4CFF-9704-6D551794B857}" dt="2023-10-29T18:46:12.161" v="562" actId="20577"/>
          <ac:spMkLst>
            <pc:docMk/>
            <pc:sldMk cId="0" sldId="264"/>
            <ac:spMk id="2" creationId="{872750E3-5E92-2AF4-920F-F99A406202A6}"/>
          </ac:spMkLst>
        </pc:spChg>
        <pc:picChg chg="mod">
          <ac:chgData name="Alissa Flatley" userId="0242edfc-aa31-435e-a161-b1e1fa7a13bd" providerId="ADAL" clId="{B37BB09E-FAC8-4CFF-9704-6D551794B857}" dt="2023-10-29T18:46:31.956" v="565" actId="14100"/>
          <ac:picMkLst>
            <pc:docMk/>
            <pc:sldMk cId="0" sldId="264"/>
            <ac:picMk id="51202" creationId="{91A83626-89DF-C19D-E2F6-02CDBF765355}"/>
          </ac:picMkLst>
        </pc:picChg>
        <pc:cxnChg chg="add mod">
          <ac:chgData name="Alissa Flatley" userId="0242edfc-aa31-435e-a161-b1e1fa7a13bd" providerId="ADAL" clId="{B37BB09E-FAC8-4CFF-9704-6D551794B857}" dt="2023-10-29T18:46:05.685" v="540"/>
          <ac:cxnSpMkLst>
            <pc:docMk/>
            <pc:sldMk cId="0" sldId="264"/>
            <ac:cxnSpMk id="3" creationId="{03A6ED92-D377-FFAE-C229-1139D156AD7D}"/>
          </ac:cxnSpMkLst>
        </pc:cxnChg>
      </pc:sldChg>
      <pc:sldChg chg="addSp delSp modSp add mod">
        <pc:chgData name="Alissa Flatley" userId="0242edfc-aa31-435e-a161-b1e1fa7a13bd" providerId="ADAL" clId="{B37BB09E-FAC8-4CFF-9704-6D551794B857}" dt="2023-10-29T19:16:55.104" v="988" actId="1076"/>
        <pc:sldMkLst>
          <pc:docMk/>
          <pc:sldMk cId="0" sldId="265"/>
        </pc:sldMkLst>
        <pc:spChg chg="add mod">
          <ac:chgData name="Alissa Flatley" userId="0242edfc-aa31-435e-a161-b1e1fa7a13bd" providerId="ADAL" clId="{B37BB09E-FAC8-4CFF-9704-6D551794B857}" dt="2023-10-29T18:50:42.613" v="677" actId="20577"/>
          <ac:spMkLst>
            <pc:docMk/>
            <pc:sldMk cId="0" sldId="265"/>
            <ac:spMk id="2" creationId="{09F64617-D808-DECE-81A9-A5CAA4299B82}"/>
          </ac:spMkLst>
        </pc:spChg>
        <pc:spChg chg="del">
          <ac:chgData name="Alissa Flatley" userId="0242edfc-aa31-435e-a161-b1e1fa7a13bd" providerId="ADAL" clId="{B37BB09E-FAC8-4CFF-9704-6D551794B857}" dt="2023-10-29T18:51:14.405" v="686" actId="478"/>
          <ac:spMkLst>
            <pc:docMk/>
            <pc:sldMk cId="0" sldId="265"/>
            <ac:spMk id="54275" creationId="{EDB194AF-C0E0-A032-5799-003E8A2F92EE}"/>
          </ac:spMkLst>
        </pc:spChg>
        <pc:spChg chg="del">
          <ac:chgData name="Alissa Flatley" userId="0242edfc-aa31-435e-a161-b1e1fa7a13bd" providerId="ADAL" clId="{B37BB09E-FAC8-4CFF-9704-6D551794B857}" dt="2023-10-29T18:50:47.774" v="679" actId="478"/>
          <ac:spMkLst>
            <pc:docMk/>
            <pc:sldMk cId="0" sldId="265"/>
            <ac:spMk id="54276" creationId="{93421C51-7433-9E19-5F85-0302658C9F39}"/>
          </ac:spMkLst>
        </pc:spChg>
        <pc:picChg chg="mod modCrop">
          <ac:chgData name="Alissa Flatley" userId="0242edfc-aa31-435e-a161-b1e1fa7a13bd" providerId="ADAL" clId="{B37BB09E-FAC8-4CFF-9704-6D551794B857}" dt="2023-10-29T19:16:55.104" v="988" actId="1076"/>
          <ac:picMkLst>
            <pc:docMk/>
            <pc:sldMk cId="0" sldId="265"/>
            <ac:picMk id="54274" creationId="{BDC21496-1051-8D2D-C8C4-C0455A075877}"/>
          </ac:picMkLst>
        </pc:picChg>
        <pc:cxnChg chg="add mod">
          <ac:chgData name="Alissa Flatley" userId="0242edfc-aa31-435e-a161-b1e1fa7a13bd" providerId="ADAL" clId="{B37BB09E-FAC8-4CFF-9704-6D551794B857}" dt="2023-10-29T18:50:34.535" v="648"/>
          <ac:cxnSpMkLst>
            <pc:docMk/>
            <pc:sldMk cId="0" sldId="265"/>
            <ac:cxnSpMk id="3" creationId="{8DDF7EC8-F797-8DB1-C085-7CA4A7528E63}"/>
          </ac:cxnSpMkLst>
        </pc:cxnChg>
      </pc:sldChg>
      <pc:sldChg chg="addSp modSp add mod setBg">
        <pc:chgData name="Alissa Flatley" userId="0242edfc-aa31-435e-a161-b1e1fa7a13bd" providerId="ADAL" clId="{B37BB09E-FAC8-4CFF-9704-6D551794B857}" dt="2023-10-29T19:17:03.578" v="989" actId="1076"/>
        <pc:sldMkLst>
          <pc:docMk/>
          <pc:sldMk cId="0" sldId="266"/>
        </pc:sldMkLst>
        <pc:spChg chg="add mod">
          <ac:chgData name="Alissa Flatley" userId="0242edfc-aa31-435e-a161-b1e1fa7a13bd" providerId="ADAL" clId="{B37BB09E-FAC8-4CFF-9704-6D551794B857}" dt="2023-10-29T18:55:50.826" v="732" actId="14100"/>
          <ac:spMkLst>
            <pc:docMk/>
            <pc:sldMk cId="0" sldId="266"/>
            <ac:spMk id="2" creationId="{D6FE908D-B11E-183D-8957-AC15C9A46F45}"/>
          </ac:spMkLst>
        </pc:spChg>
        <pc:spChg chg="add">
          <ac:chgData name="Alissa Flatley" userId="0242edfc-aa31-435e-a161-b1e1fa7a13bd" providerId="ADAL" clId="{B37BB09E-FAC8-4CFF-9704-6D551794B857}" dt="2023-10-29T18:55:21.084" v="692" actId="26606"/>
          <ac:spMkLst>
            <pc:docMk/>
            <pc:sldMk cId="0" sldId="266"/>
            <ac:spMk id="56327" creationId="{42A4FC2C-047E-45A5-965D-8E1E3BF09BC6}"/>
          </ac:spMkLst>
        </pc:spChg>
        <pc:picChg chg="mod">
          <ac:chgData name="Alissa Flatley" userId="0242edfc-aa31-435e-a161-b1e1fa7a13bd" providerId="ADAL" clId="{B37BB09E-FAC8-4CFF-9704-6D551794B857}" dt="2023-10-29T19:17:03.578" v="989" actId="1076"/>
          <ac:picMkLst>
            <pc:docMk/>
            <pc:sldMk cId="0" sldId="266"/>
            <ac:picMk id="56322" creationId="{86DB7A41-5B8A-BF65-1FDF-700DAD3BD76D}"/>
          </ac:picMkLst>
        </pc:picChg>
        <pc:cxnChg chg="add mod">
          <ac:chgData name="Alissa Flatley" userId="0242edfc-aa31-435e-a161-b1e1fa7a13bd" providerId="ADAL" clId="{B37BB09E-FAC8-4CFF-9704-6D551794B857}" dt="2023-10-29T18:55:32.327" v="693"/>
          <ac:cxnSpMkLst>
            <pc:docMk/>
            <pc:sldMk cId="0" sldId="266"/>
            <ac:cxnSpMk id="3" creationId="{641720D6-74E7-84E9-D90A-3994520D5849}"/>
          </ac:cxnSpMkLst>
        </pc:cxnChg>
      </pc:sldChg>
      <pc:sldChg chg="addSp delSp modSp add mod">
        <pc:chgData name="Alissa Flatley" userId="0242edfc-aa31-435e-a161-b1e1fa7a13bd" providerId="ADAL" clId="{B37BB09E-FAC8-4CFF-9704-6D551794B857}" dt="2023-10-29T18:57:59.639" v="834" actId="14100"/>
        <pc:sldMkLst>
          <pc:docMk/>
          <pc:sldMk cId="0" sldId="267"/>
        </pc:sldMkLst>
        <pc:spChg chg="add mod">
          <ac:chgData name="Alissa Flatley" userId="0242edfc-aa31-435e-a161-b1e1fa7a13bd" providerId="ADAL" clId="{B37BB09E-FAC8-4CFF-9704-6D551794B857}" dt="2023-10-29T18:57:43.726" v="830" actId="20577"/>
          <ac:spMkLst>
            <pc:docMk/>
            <pc:sldMk cId="0" sldId="267"/>
            <ac:spMk id="2" creationId="{F7E0161E-FF62-6950-E59B-3E0AEB3BD9D2}"/>
          </ac:spMkLst>
        </pc:spChg>
        <pc:spChg chg="del">
          <ac:chgData name="Alissa Flatley" userId="0242edfc-aa31-435e-a161-b1e1fa7a13bd" providerId="ADAL" clId="{B37BB09E-FAC8-4CFF-9704-6D551794B857}" dt="2023-10-29T18:57:28.747" v="799" actId="478"/>
          <ac:spMkLst>
            <pc:docMk/>
            <pc:sldMk cId="0" sldId="267"/>
            <ac:spMk id="59395" creationId="{DCA0E269-A565-52F0-C5F0-CE5569905A2E}"/>
          </ac:spMkLst>
        </pc:spChg>
        <pc:spChg chg="del">
          <ac:chgData name="Alissa Flatley" userId="0242edfc-aa31-435e-a161-b1e1fa7a13bd" providerId="ADAL" clId="{B37BB09E-FAC8-4CFF-9704-6D551794B857}" dt="2023-10-29T18:57:32.469" v="800" actId="478"/>
          <ac:spMkLst>
            <pc:docMk/>
            <pc:sldMk cId="0" sldId="267"/>
            <ac:spMk id="59396" creationId="{64E4E417-65D4-48A5-C2C8-52AA411FF6F5}"/>
          </ac:spMkLst>
        </pc:spChg>
        <pc:picChg chg="mod">
          <ac:chgData name="Alissa Flatley" userId="0242edfc-aa31-435e-a161-b1e1fa7a13bd" providerId="ADAL" clId="{B37BB09E-FAC8-4CFF-9704-6D551794B857}" dt="2023-10-29T18:57:59.639" v="834" actId="14100"/>
          <ac:picMkLst>
            <pc:docMk/>
            <pc:sldMk cId="0" sldId="267"/>
            <ac:picMk id="59394" creationId="{E4A800B5-5250-ABA8-153C-B81D3E6E897E}"/>
          </ac:picMkLst>
        </pc:picChg>
        <pc:cxnChg chg="add mod">
          <ac:chgData name="Alissa Flatley" userId="0242edfc-aa31-435e-a161-b1e1fa7a13bd" providerId="ADAL" clId="{B37BB09E-FAC8-4CFF-9704-6D551794B857}" dt="2023-10-29T18:57:36.192" v="802"/>
          <ac:cxnSpMkLst>
            <pc:docMk/>
            <pc:sldMk cId="0" sldId="267"/>
            <ac:cxnSpMk id="3" creationId="{C2F37DBE-81C2-58F9-240D-2081B1C4740A}"/>
          </ac:cxnSpMkLst>
        </pc:cxnChg>
        <pc:cxnChg chg="del">
          <ac:chgData name="Alissa Flatley" userId="0242edfc-aa31-435e-a161-b1e1fa7a13bd" providerId="ADAL" clId="{B37BB09E-FAC8-4CFF-9704-6D551794B857}" dt="2023-10-29T18:57:35.644" v="801" actId="478"/>
          <ac:cxnSpMkLst>
            <pc:docMk/>
            <pc:sldMk cId="0" sldId="267"/>
            <ac:cxnSpMk id="59397" creationId="{C5EA7FD8-2D0F-FA8D-3D67-0C80342E03EC}"/>
          </ac:cxnSpMkLst>
        </pc:cxnChg>
      </pc:sldChg>
      <pc:sldChg chg="addSp delSp modSp add mod">
        <pc:chgData name="Alissa Flatley" userId="0242edfc-aa31-435e-a161-b1e1fa7a13bd" providerId="ADAL" clId="{B37BB09E-FAC8-4CFF-9704-6D551794B857}" dt="2023-10-29T18:59:21.693" v="870" actId="1076"/>
        <pc:sldMkLst>
          <pc:docMk/>
          <pc:sldMk cId="0" sldId="268"/>
        </pc:sldMkLst>
        <pc:spChg chg="add mod">
          <ac:chgData name="Alissa Flatley" userId="0242edfc-aa31-435e-a161-b1e1fa7a13bd" providerId="ADAL" clId="{B37BB09E-FAC8-4CFF-9704-6D551794B857}" dt="2023-10-29T18:58:52.645" v="863" actId="20577"/>
          <ac:spMkLst>
            <pc:docMk/>
            <pc:sldMk cId="0" sldId="268"/>
            <ac:spMk id="2" creationId="{39EF9C73-59A9-A875-3CBC-60F88ABF8E60}"/>
          </ac:spMkLst>
        </pc:spChg>
        <pc:spChg chg="add del">
          <ac:chgData name="Alissa Flatley" userId="0242edfc-aa31-435e-a161-b1e1fa7a13bd" providerId="ADAL" clId="{B37BB09E-FAC8-4CFF-9704-6D551794B857}" dt="2023-10-29T18:59:03.158" v="867" actId="478"/>
          <ac:spMkLst>
            <pc:docMk/>
            <pc:sldMk cId="0" sldId="268"/>
            <ac:spMk id="60420" creationId="{76480135-64F5-DFE8-E442-6D99AD5777EE}"/>
          </ac:spMkLst>
        </pc:spChg>
        <pc:spChg chg="del">
          <ac:chgData name="Alissa Flatley" userId="0242edfc-aa31-435e-a161-b1e1fa7a13bd" providerId="ADAL" clId="{B37BB09E-FAC8-4CFF-9704-6D551794B857}" dt="2023-10-29T18:58:56.530" v="864" actId="478"/>
          <ac:spMkLst>
            <pc:docMk/>
            <pc:sldMk cId="0" sldId="268"/>
            <ac:spMk id="60421" creationId="{09087C23-2443-0949-4291-AA04220F0F98}"/>
          </ac:spMkLst>
        </pc:spChg>
        <pc:picChg chg="mod">
          <ac:chgData name="Alissa Flatley" userId="0242edfc-aa31-435e-a161-b1e1fa7a13bd" providerId="ADAL" clId="{B37BB09E-FAC8-4CFF-9704-6D551794B857}" dt="2023-10-29T18:59:06.599" v="868" actId="14100"/>
          <ac:picMkLst>
            <pc:docMk/>
            <pc:sldMk cId="0" sldId="268"/>
            <ac:picMk id="60418" creationId="{334FBBA9-B414-DF4F-82AB-157FE1B7F2ED}"/>
          </ac:picMkLst>
        </pc:picChg>
        <pc:picChg chg="mod">
          <ac:chgData name="Alissa Flatley" userId="0242edfc-aa31-435e-a161-b1e1fa7a13bd" providerId="ADAL" clId="{B37BB09E-FAC8-4CFF-9704-6D551794B857}" dt="2023-10-29T18:59:21.693" v="870" actId="1076"/>
          <ac:picMkLst>
            <pc:docMk/>
            <pc:sldMk cId="0" sldId="268"/>
            <ac:picMk id="60419" creationId="{7B15F281-B514-7603-4058-32F57FFFA094}"/>
          </ac:picMkLst>
        </pc:picChg>
        <pc:cxnChg chg="add mod">
          <ac:chgData name="Alissa Flatley" userId="0242edfc-aa31-435e-a161-b1e1fa7a13bd" providerId="ADAL" clId="{B37BB09E-FAC8-4CFF-9704-6D551794B857}" dt="2023-10-29T18:59:14.834" v="869" actId="14100"/>
          <ac:cxnSpMkLst>
            <pc:docMk/>
            <pc:sldMk cId="0" sldId="268"/>
            <ac:cxnSpMk id="3" creationId="{B0717B18-5CA5-7D72-4267-5E3ECF28322C}"/>
          </ac:cxnSpMkLst>
        </pc:cxnChg>
        <pc:cxnChg chg="del">
          <ac:chgData name="Alissa Flatley" userId="0242edfc-aa31-435e-a161-b1e1fa7a13bd" providerId="ADAL" clId="{B37BB09E-FAC8-4CFF-9704-6D551794B857}" dt="2023-10-29T18:58:58.321" v="865" actId="478"/>
          <ac:cxnSpMkLst>
            <pc:docMk/>
            <pc:sldMk cId="0" sldId="268"/>
            <ac:cxnSpMk id="60422" creationId="{13A332D9-CA67-D40E-21E1-586D9C70E902}"/>
          </ac:cxnSpMkLst>
        </pc:cxnChg>
      </pc:sldChg>
      <pc:sldChg chg="modSp add del">
        <pc:chgData name="Alissa Flatley" userId="0242edfc-aa31-435e-a161-b1e1fa7a13bd" providerId="ADAL" clId="{B37BB09E-FAC8-4CFF-9704-6D551794B857}" dt="2023-10-29T18:37:05.805" v="149" actId="47"/>
        <pc:sldMkLst>
          <pc:docMk/>
          <pc:sldMk cId="0" sldId="274"/>
        </pc:sldMkLst>
        <pc:spChg chg="mod">
          <ac:chgData name="Alissa Flatley" userId="0242edfc-aa31-435e-a161-b1e1fa7a13bd" providerId="ADAL" clId="{B37BB09E-FAC8-4CFF-9704-6D551794B857}" dt="2023-10-29T18:36:32.616" v="126" actId="1076"/>
          <ac:spMkLst>
            <pc:docMk/>
            <pc:sldMk cId="0" sldId="274"/>
            <ac:spMk id="5125" creationId="{C314B757-6B40-1403-F4B2-C8F76D7FD99F}"/>
          </ac:spMkLst>
        </pc:spChg>
        <pc:spChg chg="mod">
          <ac:chgData name="Alissa Flatley" userId="0242edfc-aa31-435e-a161-b1e1fa7a13bd" providerId="ADAL" clId="{B37BB09E-FAC8-4CFF-9704-6D551794B857}" dt="2023-10-29T18:36:32.616" v="126" actId="1076"/>
          <ac:spMkLst>
            <pc:docMk/>
            <pc:sldMk cId="0" sldId="274"/>
            <ac:spMk id="5126" creationId="{129A39BB-F113-67D8-CE2A-DE0CE5ECAD33}"/>
          </ac:spMkLst>
        </pc:spChg>
        <pc:spChg chg="mod">
          <ac:chgData name="Alissa Flatley" userId="0242edfc-aa31-435e-a161-b1e1fa7a13bd" providerId="ADAL" clId="{B37BB09E-FAC8-4CFF-9704-6D551794B857}" dt="2023-10-29T18:36:32.616" v="126" actId="1076"/>
          <ac:spMkLst>
            <pc:docMk/>
            <pc:sldMk cId="0" sldId="274"/>
            <ac:spMk id="5127" creationId="{A5A46FFC-97B8-4DC6-EA4A-865A76A24E4F}"/>
          </ac:spMkLst>
        </pc:spChg>
        <pc:spChg chg="mod">
          <ac:chgData name="Alissa Flatley" userId="0242edfc-aa31-435e-a161-b1e1fa7a13bd" providerId="ADAL" clId="{B37BB09E-FAC8-4CFF-9704-6D551794B857}" dt="2023-10-29T18:36:32.616" v="126" actId="1076"/>
          <ac:spMkLst>
            <pc:docMk/>
            <pc:sldMk cId="0" sldId="274"/>
            <ac:spMk id="5128" creationId="{30CFCCEE-1D35-4F1F-518D-41DA0CA9293B}"/>
          </ac:spMkLst>
        </pc:spChg>
        <pc:spChg chg="mod">
          <ac:chgData name="Alissa Flatley" userId="0242edfc-aa31-435e-a161-b1e1fa7a13bd" providerId="ADAL" clId="{B37BB09E-FAC8-4CFF-9704-6D551794B857}" dt="2023-10-29T18:36:32.616" v="126" actId="1076"/>
          <ac:spMkLst>
            <pc:docMk/>
            <pc:sldMk cId="0" sldId="274"/>
            <ac:spMk id="5129" creationId="{1EA9875E-8FD0-71DF-A757-7198C66D4F37}"/>
          </ac:spMkLst>
        </pc:spChg>
        <pc:grpChg chg="mod">
          <ac:chgData name="Alissa Flatley" userId="0242edfc-aa31-435e-a161-b1e1fa7a13bd" providerId="ADAL" clId="{B37BB09E-FAC8-4CFF-9704-6D551794B857}" dt="2023-10-29T18:36:32.616" v="126" actId="1076"/>
          <ac:grpSpMkLst>
            <pc:docMk/>
            <pc:sldMk cId="0" sldId="274"/>
            <ac:grpSpMk id="5123" creationId="{CF4C9501-7529-3476-232F-F9F82CF9DD7A}"/>
          </ac:grpSpMkLst>
        </pc:grpChg>
        <pc:picChg chg="mod">
          <ac:chgData name="Alissa Flatley" userId="0242edfc-aa31-435e-a161-b1e1fa7a13bd" providerId="ADAL" clId="{B37BB09E-FAC8-4CFF-9704-6D551794B857}" dt="2023-10-29T18:36:32.616" v="126" actId="1076"/>
          <ac:picMkLst>
            <pc:docMk/>
            <pc:sldMk cId="0" sldId="274"/>
            <ac:picMk id="5124" creationId="{5C9C306D-5727-021B-A708-8037B6857A1F}"/>
          </ac:picMkLst>
        </pc:picChg>
      </pc:sldChg>
      <pc:sldChg chg="addSp delSp modSp add mod">
        <pc:chgData name="Alissa Flatley" userId="0242edfc-aa31-435e-a161-b1e1fa7a13bd" providerId="ADAL" clId="{B37BB09E-FAC8-4CFF-9704-6D551794B857}" dt="2023-10-29T19:04:40.982" v="902" actId="1076"/>
        <pc:sldMkLst>
          <pc:docMk/>
          <pc:sldMk cId="0" sldId="275"/>
        </pc:sldMkLst>
        <pc:spChg chg="add del mod">
          <ac:chgData name="Alissa Flatley" userId="0242edfc-aa31-435e-a161-b1e1fa7a13bd" providerId="ADAL" clId="{B37BB09E-FAC8-4CFF-9704-6D551794B857}" dt="2023-10-29T18:38:22.698" v="214" actId="478"/>
          <ac:spMkLst>
            <pc:docMk/>
            <pc:sldMk cId="0" sldId="275"/>
            <ac:spMk id="2" creationId="{C314EE07-0CF4-F885-B4D0-96D05ECDE31E}"/>
          </ac:spMkLst>
        </pc:spChg>
        <pc:spChg chg="add mod">
          <ac:chgData name="Alissa Flatley" userId="0242edfc-aa31-435e-a161-b1e1fa7a13bd" providerId="ADAL" clId="{B37BB09E-FAC8-4CFF-9704-6D551794B857}" dt="2023-10-29T18:38:31.953" v="249" actId="20577"/>
          <ac:spMkLst>
            <pc:docMk/>
            <pc:sldMk cId="0" sldId="275"/>
            <ac:spMk id="3" creationId="{0350BF39-2014-A428-5A3B-82A3954DCB2F}"/>
          </ac:spMkLst>
        </pc:spChg>
        <pc:spChg chg="del">
          <ac:chgData name="Alissa Flatley" userId="0242edfc-aa31-435e-a161-b1e1fa7a13bd" providerId="ADAL" clId="{B37BB09E-FAC8-4CFF-9704-6D551794B857}" dt="2023-10-29T18:38:19.380" v="213" actId="478"/>
          <ac:spMkLst>
            <pc:docMk/>
            <pc:sldMk cId="0" sldId="275"/>
            <ac:spMk id="9218" creationId="{E51437CB-483A-C053-59D3-B631F792B5D9}"/>
          </ac:spMkLst>
        </pc:spChg>
        <pc:picChg chg="mod">
          <ac:chgData name="Alissa Flatley" userId="0242edfc-aa31-435e-a161-b1e1fa7a13bd" providerId="ADAL" clId="{B37BB09E-FAC8-4CFF-9704-6D551794B857}" dt="2023-10-29T19:04:40.982" v="902" actId="1076"/>
          <ac:picMkLst>
            <pc:docMk/>
            <pc:sldMk cId="0" sldId="275"/>
            <ac:picMk id="9219" creationId="{AF2DCDC4-DF7B-35AC-A66C-86A1248974E4}"/>
          </ac:picMkLst>
        </pc:picChg>
        <pc:cxnChg chg="add mod">
          <ac:chgData name="Alissa Flatley" userId="0242edfc-aa31-435e-a161-b1e1fa7a13bd" providerId="ADAL" clId="{B37BB09E-FAC8-4CFF-9704-6D551794B857}" dt="2023-10-29T18:38:23.806" v="215"/>
          <ac:cxnSpMkLst>
            <pc:docMk/>
            <pc:sldMk cId="0" sldId="275"/>
            <ac:cxnSpMk id="4" creationId="{9539B575-F664-5C34-1684-7F235C64FE04}"/>
          </ac:cxnSpMkLst>
        </pc:cxnChg>
      </pc:sldChg>
      <pc:sldChg chg="addSp delSp modSp add mod">
        <pc:chgData name="Alissa Flatley" userId="0242edfc-aa31-435e-a161-b1e1fa7a13bd" providerId="ADAL" clId="{B37BB09E-FAC8-4CFF-9704-6D551794B857}" dt="2023-10-29T18:56:49.309" v="791" actId="1076"/>
        <pc:sldMkLst>
          <pc:docMk/>
          <pc:sldMk cId="0" sldId="276"/>
        </pc:sldMkLst>
        <pc:spChg chg="add del mod">
          <ac:chgData name="Alissa Flatley" userId="0242edfc-aa31-435e-a161-b1e1fa7a13bd" providerId="ADAL" clId="{B37BB09E-FAC8-4CFF-9704-6D551794B857}" dt="2023-10-29T18:56:13.592" v="735" actId="478"/>
          <ac:spMkLst>
            <pc:docMk/>
            <pc:sldMk cId="0" sldId="276"/>
            <ac:spMk id="2" creationId="{1828D94E-25C1-8347-4239-D9C05FBDE0CE}"/>
          </ac:spMkLst>
        </pc:spChg>
        <pc:spChg chg="add mod">
          <ac:chgData name="Alissa Flatley" userId="0242edfc-aa31-435e-a161-b1e1fa7a13bd" providerId="ADAL" clId="{B37BB09E-FAC8-4CFF-9704-6D551794B857}" dt="2023-10-29T18:56:25.440" v="784" actId="20577"/>
          <ac:spMkLst>
            <pc:docMk/>
            <pc:sldMk cId="0" sldId="276"/>
            <ac:spMk id="3" creationId="{290606A4-6BBC-02D4-0D16-25C23760DB37}"/>
          </ac:spMkLst>
        </pc:spChg>
        <pc:spChg chg="del">
          <ac:chgData name="Alissa Flatley" userId="0242edfc-aa31-435e-a161-b1e1fa7a13bd" providerId="ADAL" clId="{B37BB09E-FAC8-4CFF-9704-6D551794B857}" dt="2023-10-29T18:56:08.695" v="734" actId="478"/>
          <ac:spMkLst>
            <pc:docMk/>
            <pc:sldMk cId="0" sldId="276"/>
            <ac:spMk id="57346" creationId="{577F2D45-3E80-5E15-F25D-51300FCAB7A4}"/>
          </ac:spMkLst>
        </pc:spChg>
        <pc:spChg chg="mod">
          <ac:chgData name="Alissa Flatley" userId="0242edfc-aa31-435e-a161-b1e1fa7a13bd" providerId="ADAL" clId="{B37BB09E-FAC8-4CFF-9704-6D551794B857}" dt="2023-10-29T18:56:49.309" v="791" actId="1076"/>
          <ac:spMkLst>
            <pc:docMk/>
            <pc:sldMk cId="0" sldId="276"/>
            <ac:spMk id="57347" creationId="{7030A45F-182D-F3BF-E211-C89C093DC38E}"/>
          </ac:spMkLst>
        </pc:spChg>
        <pc:spChg chg="del">
          <ac:chgData name="Alissa Flatley" userId="0242edfc-aa31-435e-a161-b1e1fa7a13bd" providerId="ADAL" clId="{B37BB09E-FAC8-4CFF-9704-6D551794B857}" dt="2023-10-29T18:56:34.647" v="787" actId="478"/>
          <ac:spMkLst>
            <pc:docMk/>
            <pc:sldMk cId="0" sldId="276"/>
            <ac:spMk id="57349" creationId="{01708E96-B125-6EA9-366D-7CD35F926136}"/>
          </ac:spMkLst>
        </pc:spChg>
        <pc:picChg chg="mod">
          <ac:chgData name="Alissa Flatley" userId="0242edfc-aa31-435e-a161-b1e1fa7a13bd" providerId="ADAL" clId="{B37BB09E-FAC8-4CFF-9704-6D551794B857}" dt="2023-10-29T18:56:45.349" v="790" actId="167"/>
          <ac:picMkLst>
            <pc:docMk/>
            <pc:sldMk cId="0" sldId="276"/>
            <ac:picMk id="57348" creationId="{63238E50-0C28-B9C1-F9BC-24F4083C9C36}"/>
          </ac:picMkLst>
        </pc:picChg>
        <pc:cxnChg chg="add mod">
          <ac:chgData name="Alissa Flatley" userId="0242edfc-aa31-435e-a161-b1e1fa7a13bd" providerId="ADAL" clId="{B37BB09E-FAC8-4CFF-9704-6D551794B857}" dt="2023-10-29T18:56:14.910" v="736"/>
          <ac:cxnSpMkLst>
            <pc:docMk/>
            <pc:sldMk cId="0" sldId="276"/>
            <ac:cxnSpMk id="4" creationId="{4CD77C30-68BE-ABE9-A419-34166F87A7A7}"/>
          </ac:cxnSpMkLst>
        </pc:cxnChg>
        <pc:cxnChg chg="del">
          <ac:chgData name="Alissa Flatley" userId="0242edfc-aa31-435e-a161-b1e1fa7a13bd" providerId="ADAL" clId="{B37BB09E-FAC8-4CFF-9704-6D551794B857}" dt="2023-10-29T18:56:28.933" v="785" actId="478"/>
          <ac:cxnSpMkLst>
            <pc:docMk/>
            <pc:sldMk cId="0" sldId="276"/>
            <ac:cxnSpMk id="57350" creationId="{4EA2579D-8FE5-777B-D6AF-58A08355501C}"/>
          </ac:cxnSpMkLst>
        </pc:cxnChg>
      </pc:sldChg>
      <pc:sldChg chg="addSp delSp modSp add mod">
        <pc:chgData name="Alissa Flatley" userId="0242edfc-aa31-435e-a161-b1e1fa7a13bd" providerId="ADAL" clId="{B37BB09E-FAC8-4CFF-9704-6D551794B857}" dt="2023-10-29T19:04:56.470" v="903" actId="478"/>
        <pc:sldMkLst>
          <pc:docMk/>
          <pc:sldMk cId="0" sldId="281"/>
        </pc:sldMkLst>
        <pc:spChg chg="add mod">
          <ac:chgData name="Alissa Flatley" userId="0242edfc-aa31-435e-a161-b1e1fa7a13bd" providerId="ADAL" clId="{B37BB09E-FAC8-4CFF-9704-6D551794B857}" dt="2023-10-29T18:39:13.853" v="270" actId="20577"/>
          <ac:spMkLst>
            <pc:docMk/>
            <pc:sldMk cId="0" sldId="281"/>
            <ac:spMk id="2" creationId="{5C62AAE5-ED24-B9DE-95C8-8ACA1B03426B}"/>
          </ac:spMkLst>
        </pc:spChg>
        <pc:spChg chg="del">
          <ac:chgData name="Alissa Flatley" userId="0242edfc-aa31-435e-a161-b1e1fa7a13bd" providerId="ADAL" clId="{B37BB09E-FAC8-4CFF-9704-6D551794B857}" dt="2023-10-29T18:39:06.682" v="250" actId="478"/>
          <ac:spMkLst>
            <pc:docMk/>
            <pc:sldMk cId="0" sldId="281"/>
            <ac:spMk id="34824" creationId="{6E06C3AC-4FBC-1750-38DD-3BFCE332D65D}"/>
          </ac:spMkLst>
        </pc:spChg>
        <pc:cxnChg chg="add mod">
          <ac:chgData name="Alissa Flatley" userId="0242edfc-aa31-435e-a161-b1e1fa7a13bd" providerId="ADAL" clId="{B37BB09E-FAC8-4CFF-9704-6D551794B857}" dt="2023-10-29T18:39:08.032" v="251"/>
          <ac:cxnSpMkLst>
            <pc:docMk/>
            <pc:sldMk cId="0" sldId="281"/>
            <ac:cxnSpMk id="3" creationId="{7E53D752-E445-7CBF-FE4F-87DA2BCEFD99}"/>
          </ac:cxnSpMkLst>
        </pc:cxnChg>
        <pc:cxnChg chg="del">
          <ac:chgData name="Alissa Flatley" userId="0242edfc-aa31-435e-a161-b1e1fa7a13bd" providerId="ADAL" clId="{B37BB09E-FAC8-4CFF-9704-6D551794B857}" dt="2023-10-29T19:04:56.470" v="903" actId="478"/>
          <ac:cxnSpMkLst>
            <pc:docMk/>
            <pc:sldMk cId="0" sldId="281"/>
            <ac:cxnSpMk id="34825" creationId="{6AC1A3E4-79AC-EBC3-E3F7-DCE79B153E0B}"/>
          </ac:cxnSpMkLst>
        </pc:cxnChg>
      </pc:sldChg>
      <pc:sldChg chg="addSp delSp modSp add del mod">
        <pc:chgData name="Alissa Flatley" userId="0242edfc-aa31-435e-a161-b1e1fa7a13bd" providerId="ADAL" clId="{B37BB09E-FAC8-4CFF-9704-6D551794B857}" dt="2023-10-29T18:49:16.770" v="619" actId="47"/>
        <pc:sldMkLst>
          <pc:docMk/>
          <pc:sldMk cId="0" sldId="283"/>
        </pc:sldMkLst>
        <pc:spChg chg="add mod">
          <ac:chgData name="Alissa Flatley" userId="0242edfc-aa31-435e-a161-b1e1fa7a13bd" providerId="ADAL" clId="{B37BB09E-FAC8-4CFF-9704-6D551794B857}" dt="2023-10-29T18:47:02.146" v="600" actId="20577"/>
          <ac:spMkLst>
            <pc:docMk/>
            <pc:sldMk cId="0" sldId="283"/>
            <ac:spMk id="2" creationId="{01CDD623-ED28-C80D-CA01-244083BA8359}"/>
          </ac:spMkLst>
        </pc:spChg>
        <pc:spChg chg="del">
          <ac:chgData name="Alissa Flatley" userId="0242edfc-aa31-435e-a161-b1e1fa7a13bd" providerId="ADAL" clId="{B37BB09E-FAC8-4CFF-9704-6D551794B857}" dt="2023-10-29T18:47:05.492" v="601" actId="478"/>
          <ac:spMkLst>
            <pc:docMk/>
            <pc:sldMk cId="0" sldId="283"/>
            <ac:spMk id="52227" creationId="{E466699A-F567-824B-D6E9-15DA205BAA6C}"/>
          </ac:spMkLst>
        </pc:spChg>
        <pc:spChg chg="del mod">
          <ac:chgData name="Alissa Flatley" userId="0242edfc-aa31-435e-a161-b1e1fa7a13bd" providerId="ADAL" clId="{B37BB09E-FAC8-4CFF-9704-6D551794B857}" dt="2023-10-29T18:47:20.150" v="604" actId="478"/>
          <ac:spMkLst>
            <pc:docMk/>
            <pc:sldMk cId="0" sldId="283"/>
            <ac:spMk id="52229" creationId="{19F7B44C-5481-D1C7-C3FD-DCF299CEBF90}"/>
          </ac:spMkLst>
        </pc:spChg>
        <pc:spChg chg="mod">
          <ac:chgData name="Alissa Flatley" userId="0242edfc-aa31-435e-a161-b1e1fa7a13bd" providerId="ADAL" clId="{B37BB09E-FAC8-4CFF-9704-6D551794B857}" dt="2023-10-29T18:47:40.168" v="609" actId="1076"/>
          <ac:spMkLst>
            <pc:docMk/>
            <pc:sldMk cId="0" sldId="283"/>
            <ac:spMk id="52231" creationId="{104B35FF-4B09-F74D-50BD-6D01AE5B3C49}"/>
          </ac:spMkLst>
        </pc:spChg>
        <pc:spChg chg="mod">
          <ac:chgData name="Alissa Flatley" userId="0242edfc-aa31-435e-a161-b1e1fa7a13bd" providerId="ADAL" clId="{B37BB09E-FAC8-4CFF-9704-6D551794B857}" dt="2023-10-29T18:47:44.654" v="610" actId="1076"/>
          <ac:spMkLst>
            <pc:docMk/>
            <pc:sldMk cId="0" sldId="283"/>
            <ac:spMk id="52232" creationId="{3A14E5DB-467E-0CC3-3E8D-A7404D41C2D3}"/>
          </ac:spMkLst>
        </pc:spChg>
        <pc:picChg chg="add del mod">
          <ac:chgData name="Alissa Flatley" userId="0242edfc-aa31-435e-a161-b1e1fa7a13bd" providerId="ADAL" clId="{B37BB09E-FAC8-4CFF-9704-6D551794B857}" dt="2023-10-29T18:49:05.179" v="617" actId="478"/>
          <ac:picMkLst>
            <pc:docMk/>
            <pc:sldMk cId="0" sldId="283"/>
            <ac:picMk id="4" creationId="{4E17D4CC-1284-AAA4-2E88-420DDF5F1E8C}"/>
          </ac:picMkLst>
        </pc:picChg>
        <pc:picChg chg="mod">
          <ac:chgData name="Alissa Flatley" userId="0242edfc-aa31-435e-a161-b1e1fa7a13bd" providerId="ADAL" clId="{B37BB09E-FAC8-4CFF-9704-6D551794B857}" dt="2023-10-29T18:47:36.196" v="608" actId="1076"/>
          <ac:picMkLst>
            <pc:docMk/>
            <pc:sldMk cId="0" sldId="283"/>
            <ac:picMk id="52226" creationId="{846B30A3-C105-79C3-186D-4FFBF36C0022}"/>
          </ac:picMkLst>
        </pc:picChg>
        <pc:cxnChg chg="add mod">
          <ac:chgData name="Alissa Flatley" userId="0242edfc-aa31-435e-a161-b1e1fa7a13bd" providerId="ADAL" clId="{B37BB09E-FAC8-4CFF-9704-6D551794B857}" dt="2023-10-29T18:46:52.127" v="567"/>
          <ac:cxnSpMkLst>
            <pc:docMk/>
            <pc:sldMk cId="0" sldId="283"/>
            <ac:cxnSpMk id="3" creationId="{878F2E55-B537-D25B-288C-20B9C60F3452}"/>
          </ac:cxnSpMkLst>
        </pc:cxnChg>
        <pc:cxnChg chg="del">
          <ac:chgData name="Alissa Flatley" userId="0242edfc-aa31-435e-a161-b1e1fa7a13bd" providerId="ADAL" clId="{B37BB09E-FAC8-4CFF-9704-6D551794B857}" dt="2023-10-29T18:47:07.879" v="602" actId="478"/>
          <ac:cxnSpMkLst>
            <pc:docMk/>
            <pc:sldMk cId="0" sldId="283"/>
            <ac:cxnSpMk id="52228" creationId="{4B85DB8A-7E99-EE3A-956D-8505585D1238}"/>
          </ac:cxnSpMkLst>
        </pc:cxnChg>
      </pc:sldChg>
      <pc:sldChg chg="addSp delSp modSp add mod">
        <pc:chgData name="Alissa Flatley" userId="0242edfc-aa31-435e-a161-b1e1fa7a13bd" providerId="ADAL" clId="{B37BB09E-FAC8-4CFF-9704-6D551794B857}" dt="2023-10-29T19:07:31.373" v="935" actId="13926"/>
        <pc:sldMkLst>
          <pc:docMk/>
          <pc:sldMk cId="0" sldId="284"/>
        </pc:sldMkLst>
        <pc:spChg chg="add mod">
          <ac:chgData name="Alissa Flatley" userId="0242edfc-aa31-435e-a161-b1e1fa7a13bd" providerId="ADAL" clId="{B37BB09E-FAC8-4CFF-9704-6D551794B857}" dt="2023-10-29T19:07:31.373" v="935" actId="13926"/>
          <ac:spMkLst>
            <pc:docMk/>
            <pc:sldMk cId="0" sldId="284"/>
            <ac:spMk id="2" creationId="{81FAB1A0-AD16-1068-CBB1-6F36C9C9DE64}"/>
          </ac:spMkLst>
        </pc:spChg>
        <pc:spChg chg="mod">
          <ac:chgData name="Alissa Flatley" userId="0242edfc-aa31-435e-a161-b1e1fa7a13bd" providerId="ADAL" clId="{B37BB09E-FAC8-4CFF-9704-6D551794B857}" dt="2023-10-29T19:06:57.639" v="919" actId="13926"/>
          <ac:spMkLst>
            <pc:docMk/>
            <pc:sldMk cId="0" sldId="284"/>
            <ac:spMk id="36866" creationId="{E8CB2A11-244F-49FC-5476-37BE62C2086E}"/>
          </ac:spMkLst>
        </pc:spChg>
        <pc:spChg chg="del">
          <ac:chgData name="Alissa Flatley" userId="0242edfc-aa31-435e-a161-b1e1fa7a13bd" providerId="ADAL" clId="{B37BB09E-FAC8-4CFF-9704-6D551794B857}" dt="2023-10-29T18:39:59.006" v="278" actId="478"/>
          <ac:spMkLst>
            <pc:docMk/>
            <pc:sldMk cId="0" sldId="284"/>
            <ac:spMk id="36867" creationId="{8CF1F113-6889-7C1F-8B46-89A8BE18975C}"/>
          </ac:spMkLst>
        </pc:spChg>
        <pc:picChg chg="add mod">
          <ac:chgData name="Alissa Flatley" userId="0242edfc-aa31-435e-a161-b1e1fa7a13bd" providerId="ADAL" clId="{B37BB09E-FAC8-4CFF-9704-6D551794B857}" dt="2023-10-29T19:06:52.761" v="918" actId="167"/>
          <ac:picMkLst>
            <pc:docMk/>
            <pc:sldMk cId="0" sldId="284"/>
            <ac:picMk id="4" creationId="{74F7AB2E-E3BF-F4E1-EDF9-856570877DB8}"/>
          </ac:picMkLst>
        </pc:picChg>
        <pc:cxnChg chg="add mod">
          <ac:chgData name="Alissa Flatley" userId="0242edfc-aa31-435e-a161-b1e1fa7a13bd" providerId="ADAL" clId="{B37BB09E-FAC8-4CFF-9704-6D551794B857}" dt="2023-10-29T18:40:00.672" v="279"/>
          <ac:cxnSpMkLst>
            <pc:docMk/>
            <pc:sldMk cId="0" sldId="284"/>
            <ac:cxnSpMk id="3" creationId="{B2465656-3ED0-C1F5-C14A-4BF4666AD86E}"/>
          </ac:cxnSpMkLst>
        </pc:cxnChg>
        <pc:cxnChg chg="del">
          <ac:chgData name="Alissa Flatley" userId="0242edfc-aa31-435e-a161-b1e1fa7a13bd" providerId="ADAL" clId="{B37BB09E-FAC8-4CFF-9704-6D551794B857}" dt="2023-10-29T18:40:10.709" v="297" actId="478"/>
          <ac:cxnSpMkLst>
            <pc:docMk/>
            <pc:sldMk cId="0" sldId="284"/>
            <ac:cxnSpMk id="36868" creationId="{93583E97-DE46-3009-7EB8-CB727701603C}"/>
          </ac:cxnSpMkLst>
        </pc:cxnChg>
      </pc:sldChg>
      <pc:sldChg chg="addSp delSp modSp add mod">
        <pc:chgData name="Alissa Flatley" userId="0242edfc-aa31-435e-a161-b1e1fa7a13bd" providerId="ADAL" clId="{B37BB09E-FAC8-4CFF-9704-6D551794B857}" dt="2023-10-29T19:43:40.811" v="1153" actId="13926"/>
        <pc:sldMkLst>
          <pc:docMk/>
          <pc:sldMk cId="0" sldId="285"/>
        </pc:sldMkLst>
        <pc:spChg chg="add del mod">
          <ac:chgData name="Alissa Flatley" userId="0242edfc-aa31-435e-a161-b1e1fa7a13bd" providerId="ADAL" clId="{B37BB09E-FAC8-4CFF-9704-6D551794B857}" dt="2023-10-29T18:37:22.371" v="151" actId="478"/>
          <ac:spMkLst>
            <pc:docMk/>
            <pc:sldMk cId="0" sldId="285"/>
            <ac:spMk id="2" creationId="{383703BA-63C1-518C-5EE7-2CEFE6D95E88}"/>
          </ac:spMkLst>
        </pc:spChg>
        <pc:spChg chg="add mod">
          <ac:chgData name="Alissa Flatley" userId="0242edfc-aa31-435e-a161-b1e1fa7a13bd" providerId="ADAL" clId="{B37BB09E-FAC8-4CFF-9704-6D551794B857}" dt="2023-10-29T18:37:34.403" v="189" actId="20577"/>
          <ac:spMkLst>
            <pc:docMk/>
            <pc:sldMk cId="0" sldId="285"/>
            <ac:spMk id="3" creationId="{2073D442-10B1-3B1D-7D54-67C002F37E3F}"/>
          </ac:spMkLst>
        </pc:spChg>
        <pc:spChg chg="del">
          <ac:chgData name="Alissa Flatley" userId="0242edfc-aa31-435e-a161-b1e1fa7a13bd" providerId="ADAL" clId="{B37BB09E-FAC8-4CFF-9704-6D551794B857}" dt="2023-10-29T18:37:19.817" v="150" actId="478"/>
          <ac:spMkLst>
            <pc:docMk/>
            <pc:sldMk cId="0" sldId="285"/>
            <ac:spMk id="6146" creationId="{652B119B-E5F4-D990-0343-FF05D2B92A8C}"/>
          </ac:spMkLst>
        </pc:spChg>
        <pc:spChg chg="mod">
          <ac:chgData name="Alissa Flatley" userId="0242edfc-aa31-435e-a161-b1e1fa7a13bd" providerId="ADAL" clId="{B37BB09E-FAC8-4CFF-9704-6D551794B857}" dt="2023-10-29T19:43:40.811" v="1153" actId="13926"/>
          <ac:spMkLst>
            <pc:docMk/>
            <pc:sldMk cId="0" sldId="285"/>
            <ac:spMk id="6166" creationId="{1ADC666F-D122-80A7-F2D5-1A27868ED476}"/>
          </ac:spMkLst>
        </pc:spChg>
        <pc:cxnChg chg="add mod">
          <ac:chgData name="Alissa Flatley" userId="0242edfc-aa31-435e-a161-b1e1fa7a13bd" providerId="ADAL" clId="{B37BB09E-FAC8-4CFF-9704-6D551794B857}" dt="2023-10-29T18:37:23.531" v="152"/>
          <ac:cxnSpMkLst>
            <pc:docMk/>
            <pc:sldMk cId="0" sldId="285"/>
            <ac:cxnSpMk id="4" creationId="{7EC2B538-C6E7-7355-74C8-E6179A3A623D}"/>
          </ac:cxnSpMkLst>
        </pc:cxnChg>
      </pc:sldChg>
      <pc:sldChg chg="addSp delSp modSp add mod">
        <pc:chgData name="Alissa Flatley" userId="0242edfc-aa31-435e-a161-b1e1fa7a13bd" providerId="ADAL" clId="{B37BB09E-FAC8-4CFF-9704-6D551794B857}" dt="2023-10-29T19:50:11.202" v="1188" actId="207"/>
        <pc:sldMkLst>
          <pc:docMk/>
          <pc:sldMk cId="0" sldId="286"/>
        </pc:sldMkLst>
        <pc:spChg chg="add mod">
          <ac:chgData name="Alissa Flatley" userId="0242edfc-aa31-435e-a161-b1e1fa7a13bd" providerId="ADAL" clId="{B37BB09E-FAC8-4CFF-9704-6D551794B857}" dt="2023-10-29T19:49:40.182" v="1178" actId="20577"/>
          <ac:spMkLst>
            <pc:docMk/>
            <pc:sldMk cId="0" sldId="286"/>
            <ac:spMk id="2" creationId="{ED16C6CF-C4D7-3575-BA5C-A024A6071BB0}"/>
          </ac:spMkLst>
        </pc:spChg>
        <pc:spChg chg="mod">
          <ac:chgData name="Alissa Flatley" userId="0242edfc-aa31-435e-a161-b1e1fa7a13bd" providerId="ADAL" clId="{B37BB09E-FAC8-4CFF-9704-6D551794B857}" dt="2023-10-29T19:50:11.202" v="1188" actId="207"/>
          <ac:spMkLst>
            <pc:docMk/>
            <pc:sldMk cId="0" sldId="286"/>
            <ac:spMk id="37890" creationId="{45102B45-00F5-3027-E4AB-BD3895E06C21}"/>
          </ac:spMkLst>
        </pc:spChg>
        <pc:spChg chg="del">
          <ac:chgData name="Alissa Flatley" userId="0242edfc-aa31-435e-a161-b1e1fa7a13bd" providerId="ADAL" clId="{B37BB09E-FAC8-4CFF-9704-6D551794B857}" dt="2023-10-29T18:40:30.938" v="308" actId="478"/>
          <ac:spMkLst>
            <pc:docMk/>
            <pc:sldMk cId="0" sldId="286"/>
            <ac:spMk id="37892" creationId="{6DC1F457-89C9-CD94-BD27-0D55285204E0}"/>
          </ac:spMkLst>
        </pc:spChg>
        <pc:picChg chg="add del mod">
          <ac:chgData name="Alissa Flatley" userId="0242edfc-aa31-435e-a161-b1e1fa7a13bd" providerId="ADAL" clId="{B37BB09E-FAC8-4CFF-9704-6D551794B857}" dt="2023-10-29T19:07:35.766" v="937" actId="478"/>
          <ac:picMkLst>
            <pc:docMk/>
            <pc:sldMk cId="0" sldId="286"/>
            <ac:picMk id="4" creationId="{B01B9FBA-A4BD-AA7E-076A-9AAA66C6D8F6}"/>
          </ac:picMkLst>
        </pc:picChg>
        <pc:picChg chg="add del mod">
          <ac:chgData name="Alissa Flatley" userId="0242edfc-aa31-435e-a161-b1e1fa7a13bd" providerId="ADAL" clId="{B37BB09E-FAC8-4CFF-9704-6D551794B857}" dt="2023-10-29T19:49:19.175" v="1163" actId="478"/>
          <ac:picMkLst>
            <pc:docMk/>
            <pc:sldMk cId="0" sldId="286"/>
            <ac:picMk id="20482" creationId="{48E03538-72C5-B2EE-A143-A847241B8F7C}"/>
          </ac:picMkLst>
        </pc:picChg>
        <pc:picChg chg="del mod">
          <ac:chgData name="Alissa Flatley" userId="0242edfc-aa31-435e-a161-b1e1fa7a13bd" providerId="ADAL" clId="{B37BB09E-FAC8-4CFF-9704-6D551794B857}" dt="2023-10-29T19:49:18.050" v="1162" actId="478"/>
          <ac:picMkLst>
            <pc:docMk/>
            <pc:sldMk cId="0" sldId="286"/>
            <ac:picMk id="37891" creationId="{C9738B7C-6C18-8616-48C7-77E8AC684425}"/>
          </ac:picMkLst>
        </pc:picChg>
        <pc:cxnChg chg="add mod">
          <ac:chgData name="Alissa Flatley" userId="0242edfc-aa31-435e-a161-b1e1fa7a13bd" providerId="ADAL" clId="{B37BB09E-FAC8-4CFF-9704-6D551794B857}" dt="2023-10-29T18:40:32.199" v="309"/>
          <ac:cxnSpMkLst>
            <pc:docMk/>
            <pc:sldMk cId="0" sldId="286"/>
            <ac:cxnSpMk id="3" creationId="{AD15A2C3-4C97-C7CA-9308-C0E2C03CEF51}"/>
          </ac:cxnSpMkLst>
        </pc:cxnChg>
        <pc:cxnChg chg="del">
          <ac:chgData name="Alissa Flatley" userId="0242edfc-aa31-435e-a161-b1e1fa7a13bd" providerId="ADAL" clId="{B37BB09E-FAC8-4CFF-9704-6D551794B857}" dt="2023-10-29T18:40:43.817" v="342" actId="478"/>
          <ac:cxnSpMkLst>
            <pc:docMk/>
            <pc:sldMk cId="0" sldId="286"/>
            <ac:cxnSpMk id="37893" creationId="{99808FE3-4B07-E154-E92B-59425125F84C}"/>
          </ac:cxnSpMkLst>
        </pc:cxnChg>
      </pc:sldChg>
      <pc:sldChg chg="addSp delSp modSp add mod">
        <pc:chgData name="Alissa Flatley" userId="0242edfc-aa31-435e-a161-b1e1fa7a13bd" providerId="ADAL" clId="{B37BB09E-FAC8-4CFF-9704-6D551794B857}" dt="2023-10-29T19:09:35.782" v="945" actId="5793"/>
        <pc:sldMkLst>
          <pc:docMk/>
          <pc:sldMk cId="0" sldId="287"/>
        </pc:sldMkLst>
        <pc:spChg chg="add mod">
          <ac:chgData name="Alissa Flatley" userId="0242edfc-aa31-435e-a161-b1e1fa7a13bd" providerId="ADAL" clId="{B37BB09E-FAC8-4CFF-9704-6D551794B857}" dt="2023-10-29T18:42:34.965" v="402"/>
          <ac:spMkLst>
            <pc:docMk/>
            <pc:sldMk cId="0" sldId="287"/>
            <ac:spMk id="2" creationId="{6E2C6E87-FFA5-D4DD-AFEE-7DFCEE936DAE}"/>
          </ac:spMkLst>
        </pc:spChg>
        <pc:spChg chg="mod">
          <ac:chgData name="Alissa Flatley" userId="0242edfc-aa31-435e-a161-b1e1fa7a13bd" providerId="ADAL" clId="{B37BB09E-FAC8-4CFF-9704-6D551794B857}" dt="2023-10-29T19:09:35.782" v="945" actId="5793"/>
          <ac:spMkLst>
            <pc:docMk/>
            <pc:sldMk cId="0" sldId="287"/>
            <ac:spMk id="39938" creationId="{DA722D5A-39FD-CCA2-AE3A-61F553A7E90E}"/>
          </ac:spMkLst>
        </pc:spChg>
        <pc:spChg chg="del">
          <ac:chgData name="Alissa Flatley" userId="0242edfc-aa31-435e-a161-b1e1fa7a13bd" providerId="ADAL" clId="{B37BB09E-FAC8-4CFF-9704-6D551794B857}" dt="2023-10-29T18:42:33.942" v="401" actId="478"/>
          <ac:spMkLst>
            <pc:docMk/>
            <pc:sldMk cId="0" sldId="287"/>
            <ac:spMk id="39939" creationId="{4E9DD531-37A9-910E-5D93-A4F0D13EE8F3}"/>
          </ac:spMkLst>
        </pc:spChg>
        <pc:cxnChg chg="add mod">
          <ac:chgData name="Alissa Flatley" userId="0242edfc-aa31-435e-a161-b1e1fa7a13bd" providerId="ADAL" clId="{B37BB09E-FAC8-4CFF-9704-6D551794B857}" dt="2023-10-29T18:42:34.965" v="402"/>
          <ac:cxnSpMkLst>
            <pc:docMk/>
            <pc:sldMk cId="0" sldId="287"/>
            <ac:cxnSpMk id="3" creationId="{89B82FB4-C409-DB96-2767-296E8D8DBA4C}"/>
          </ac:cxnSpMkLst>
        </pc:cxnChg>
        <pc:cxnChg chg="del">
          <ac:chgData name="Alissa Flatley" userId="0242edfc-aa31-435e-a161-b1e1fa7a13bd" providerId="ADAL" clId="{B37BB09E-FAC8-4CFF-9704-6D551794B857}" dt="2023-10-29T19:08:04.932" v="941" actId="478"/>
          <ac:cxnSpMkLst>
            <pc:docMk/>
            <pc:sldMk cId="0" sldId="287"/>
            <ac:cxnSpMk id="39940" creationId="{FCA69FC5-328D-55F1-B9A1-171D9CBDA18A}"/>
          </ac:cxnSpMkLst>
        </pc:cxnChg>
      </pc:sldChg>
      <pc:sldChg chg="addSp delSp modSp add del mod">
        <pc:chgData name="Alissa Flatley" userId="0242edfc-aa31-435e-a161-b1e1fa7a13bd" providerId="ADAL" clId="{B37BB09E-FAC8-4CFF-9704-6D551794B857}" dt="2023-10-29T19:44:53.322" v="1155" actId="47"/>
        <pc:sldMkLst>
          <pc:docMk/>
          <pc:sldMk cId="0" sldId="288"/>
        </pc:sldMkLst>
        <pc:spChg chg="add del mod">
          <ac:chgData name="Alissa Flatley" userId="0242edfc-aa31-435e-a161-b1e1fa7a13bd" providerId="ADAL" clId="{B37BB09E-FAC8-4CFF-9704-6D551794B857}" dt="2023-10-29T18:37:56.940" v="191" actId="478"/>
          <ac:spMkLst>
            <pc:docMk/>
            <pc:sldMk cId="0" sldId="288"/>
            <ac:spMk id="2" creationId="{81499D06-E890-8B00-9FC0-6FEABD1C9C87}"/>
          </ac:spMkLst>
        </pc:spChg>
        <pc:spChg chg="add mod">
          <ac:chgData name="Alissa Flatley" userId="0242edfc-aa31-435e-a161-b1e1fa7a13bd" providerId="ADAL" clId="{B37BB09E-FAC8-4CFF-9704-6D551794B857}" dt="2023-10-29T18:38:05.223" v="212" actId="20577"/>
          <ac:spMkLst>
            <pc:docMk/>
            <pc:sldMk cId="0" sldId="288"/>
            <ac:spMk id="3" creationId="{A867718D-0657-C530-E428-EC036FB8066A}"/>
          </ac:spMkLst>
        </pc:spChg>
        <pc:spChg chg="del">
          <ac:chgData name="Alissa Flatley" userId="0242edfc-aa31-435e-a161-b1e1fa7a13bd" providerId="ADAL" clId="{B37BB09E-FAC8-4CFF-9704-6D551794B857}" dt="2023-10-29T18:37:54.243" v="190" actId="478"/>
          <ac:spMkLst>
            <pc:docMk/>
            <pc:sldMk cId="0" sldId="288"/>
            <ac:spMk id="8194" creationId="{9544217D-08EF-92C0-755A-FD3E9DD24BAE}"/>
          </ac:spMkLst>
        </pc:spChg>
        <pc:spChg chg="mod">
          <ac:chgData name="Alissa Flatley" userId="0242edfc-aa31-435e-a161-b1e1fa7a13bd" providerId="ADAL" clId="{B37BB09E-FAC8-4CFF-9704-6D551794B857}" dt="2023-10-29T19:43:46.734" v="1154" actId="13926"/>
          <ac:spMkLst>
            <pc:docMk/>
            <pc:sldMk cId="0" sldId="288"/>
            <ac:spMk id="8211" creationId="{0B5CB48E-85CD-AF86-D220-5F3CDACA7C54}"/>
          </ac:spMkLst>
        </pc:spChg>
        <pc:cxnChg chg="add mod">
          <ac:chgData name="Alissa Flatley" userId="0242edfc-aa31-435e-a161-b1e1fa7a13bd" providerId="ADAL" clId="{B37BB09E-FAC8-4CFF-9704-6D551794B857}" dt="2023-10-29T18:37:57.942" v="192"/>
          <ac:cxnSpMkLst>
            <pc:docMk/>
            <pc:sldMk cId="0" sldId="288"/>
            <ac:cxnSpMk id="4" creationId="{01E446BD-7596-25B8-9FEE-93D80D745BFD}"/>
          </ac:cxnSpMkLst>
        </pc:cxnChg>
      </pc:sldChg>
      <pc:sldChg chg="addSp delSp modSp add mod">
        <pc:chgData name="Alissa Flatley" userId="0242edfc-aa31-435e-a161-b1e1fa7a13bd" providerId="ADAL" clId="{B37BB09E-FAC8-4CFF-9704-6D551794B857}" dt="2023-10-29T19:06:29.873" v="916" actId="13926"/>
        <pc:sldMkLst>
          <pc:docMk/>
          <pc:sldMk cId="0" sldId="301"/>
        </pc:sldMkLst>
        <pc:spChg chg="add del mod">
          <ac:chgData name="Alissa Flatley" userId="0242edfc-aa31-435e-a161-b1e1fa7a13bd" providerId="ADAL" clId="{B37BB09E-FAC8-4CFF-9704-6D551794B857}" dt="2023-10-29T19:06:29.873" v="916" actId="13926"/>
          <ac:spMkLst>
            <pc:docMk/>
            <pc:sldMk cId="0" sldId="301"/>
            <ac:spMk id="35842" creationId="{8FB1AE10-16BE-EA43-28C2-E9E13FAA04FB}"/>
          </ac:spMkLst>
        </pc:spChg>
        <pc:spChg chg="del">
          <ac:chgData name="Alissa Flatley" userId="0242edfc-aa31-435e-a161-b1e1fa7a13bd" providerId="ADAL" clId="{B37BB09E-FAC8-4CFF-9704-6D551794B857}" dt="2023-10-29T19:05:02.599" v="904" actId="478"/>
          <ac:spMkLst>
            <pc:docMk/>
            <pc:sldMk cId="0" sldId="301"/>
            <ac:spMk id="35844" creationId="{C460BF70-AC2C-CD1B-CD84-D49918273291}"/>
          </ac:spMkLst>
        </pc:spChg>
        <pc:picChg chg="add mod">
          <ac:chgData name="Alissa Flatley" userId="0242edfc-aa31-435e-a161-b1e1fa7a13bd" providerId="ADAL" clId="{B37BB09E-FAC8-4CFF-9704-6D551794B857}" dt="2023-10-29T19:06:03.196" v="911" actId="732"/>
          <ac:picMkLst>
            <pc:docMk/>
            <pc:sldMk cId="0" sldId="301"/>
            <ac:picMk id="22530" creationId="{0FA4C445-6278-A8EA-0637-83FE969C72D9}"/>
          </ac:picMkLst>
        </pc:picChg>
        <pc:picChg chg="mod">
          <ac:chgData name="Alissa Flatley" userId="0242edfc-aa31-435e-a161-b1e1fa7a13bd" providerId="ADAL" clId="{B37BB09E-FAC8-4CFF-9704-6D551794B857}" dt="2023-10-29T19:06:17.394" v="914" actId="14100"/>
          <ac:picMkLst>
            <pc:docMk/>
            <pc:sldMk cId="0" sldId="301"/>
            <ac:picMk id="35843" creationId="{302970F3-7909-8624-5B28-F255E2AA7972}"/>
          </ac:picMkLst>
        </pc:picChg>
      </pc:sldChg>
      <pc:sldChg chg="addSp delSp modSp add mod">
        <pc:chgData name="Alissa Flatley" userId="0242edfc-aa31-435e-a161-b1e1fa7a13bd" providerId="ADAL" clId="{B37BB09E-FAC8-4CFF-9704-6D551794B857}" dt="2023-10-29T19:10:06.043" v="947" actId="1076"/>
        <pc:sldMkLst>
          <pc:docMk/>
          <pc:sldMk cId="0" sldId="309"/>
        </pc:sldMkLst>
        <pc:spChg chg="add del mod">
          <ac:chgData name="Alissa Flatley" userId="0242edfc-aa31-435e-a161-b1e1fa7a13bd" providerId="ADAL" clId="{B37BB09E-FAC8-4CFF-9704-6D551794B857}" dt="2023-10-29T18:42:50.331" v="408"/>
          <ac:spMkLst>
            <pc:docMk/>
            <pc:sldMk cId="0" sldId="309"/>
            <ac:spMk id="2" creationId="{BBFEFF8E-490E-BE5A-9994-C2B083A11E6F}"/>
          </ac:spMkLst>
        </pc:spChg>
        <pc:spChg chg="mod">
          <ac:chgData name="Alissa Flatley" userId="0242edfc-aa31-435e-a161-b1e1fa7a13bd" providerId="ADAL" clId="{B37BB09E-FAC8-4CFF-9704-6D551794B857}" dt="2023-10-29T19:10:06.043" v="947" actId="1076"/>
          <ac:spMkLst>
            <pc:docMk/>
            <pc:sldMk cId="0" sldId="309"/>
            <ac:spMk id="40962" creationId="{DBAA2B12-0191-4547-9D6E-6D574E761BD9}"/>
          </ac:spMkLst>
        </pc:spChg>
        <pc:spChg chg="add del">
          <ac:chgData name="Alissa Flatley" userId="0242edfc-aa31-435e-a161-b1e1fa7a13bd" providerId="ADAL" clId="{B37BB09E-FAC8-4CFF-9704-6D551794B857}" dt="2023-10-29T18:42:49.645" v="407" actId="478"/>
          <ac:spMkLst>
            <pc:docMk/>
            <pc:sldMk cId="0" sldId="309"/>
            <ac:spMk id="40963" creationId="{A3AD0083-B4EF-FACC-8AB9-734C240B2BF5}"/>
          </ac:spMkLst>
        </pc:spChg>
        <pc:cxnChg chg="add del mod">
          <ac:chgData name="Alissa Flatley" userId="0242edfc-aa31-435e-a161-b1e1fa7a13bd" providerId="ADAL" clId="{B37BB09E-FAC8-4CFF-9704-6D551794B857}" dt="2023-10-29T18:42:50.331" v="408"/>
          <ac:cxnSpMkLst>
            <pc:docMk/>
            <pc:sldMk cId="0" sldId="309"/>
            <ac:cxnSpMk id="3" creationId="{BBE22462-3B1B-5F5C-7056-13B4F7058AB3}"/>
          </ac:cxnSpMkLst>
        </pc:cxnChg>
        <pc:cxnChg chg="del">
          <ac:chgData name="Alissa Flatley" userId="0242edfc-aa31-435e-a161-b1e1fa7a13bd" providerId="ADAL" clId="{B37BB09E-FAC8-4CFF-9704-6D551794B857}" dt="2023-10-29T19:10:00.950" v="946" actId="478"/>
          <ac:cxnSpMkLst>
            <pc:docMk/>
            <pc:sldMk cId="0" sldId="309"/>
            <ac:cxnSpMk id="40964" creationId="{1DA8E928-44F3-1AC1-F4B7-92FB100F671E}"/>
          </ac:cxnSpMkLst>
        </pc:cxnChg>
      </pc:sldChg>
      <pc:sldChg chg="delSp modSp add mod">
        <pc:chgData name="Alissa Flatley" userId="0242edfc-aa31-435e-a161-b1e1fa7a13bd" providerId="ADAL" clId="{B37BB09E-FAC8-4CFF-9704-6D551794B857}" dt="2023-10-29T19:12:35.898" v="971" actId="478"/>
        <pc:sldMkLst>
          <pc:docMk/>
          <pc:sldMk cId="0" sldId="324"/>
        </pc:sldMkLst>
        <pc:picChg chg="mod">
          <ac:chgData name="Alissa Flatley" userId="0242edfc-aa31-435e-a161-b1e1fa7a13bd" providerId="ADAL" clId="{B37BB09E-FAC8-4CFF-9704-6D551794B857}" dt="2023-10-29T18:43:28.516" v="444" actId="14100"/>
          <ac:picMkLst>
            <pc:docMk/>
            <pc:sldMk cId="0" sldId="324"/>
            <ac:picMk id="43012" creationId="{3A87EFD1-EA4F-7A61-20C5-A10D81BAD04C}"/>
          </ac:picMkLst>
        </pc:picChg>
        <pc:cxnChg chg="del">
          <ac:chgData name="Alissa Flatley" userId="0242edfc-aa31-435e-a161-b1e1fa7a13bd" providerId="ADAL" clId="{B37BB09E-FAC8-4CFF-9704-6D551794B857}" dt="2023-10-29T19:12:35.898" v="971" actId="478"/>
          <ac:cxnSpMkLst>
            <pc:docMk/>
            <pc:sldMk cId="0" sldId="324"/>
            <ac:cxnSpMk id="43013" creationId="{F78E73F5-CDDB-583E-D895-5FBA85A9F37F}"/>
          </ac:cxnSpMkLst>
        </pc:cxnChg>
      </pc:sldChg>
      <pc:sldChg chg="addSp delSp modSp add mod">
        <pc:chgData name="Alissa Flatley" userId="0242edfc-aa31-435e-a161-b1e1fa7a13bd" providerId="ADAL" clId="{B37BB09E-FAC8-4CFF-9704-6D551794B857}" dt="2023-10-29T19:12:30.074" v="970" actId="115"/>
        <pc:sldMkLst>
          <pc:docMk/>
          <pc:sldMk cId="0" sldId="325"/>
        </pc:sldMkLst>
        <pc:spChg chg="add mod">
          <ac:chgData name="Alissa Flatley" userId="0242edfc-aa31-435e-a161-b1e1fa7a13bd" providerId="ADAL" clId="{B37BB09E-FAC8-4CFF-9704-6D551794B857}" dt="2023-10-29T18:43:02.526" v="439" actId="20577"/>
          <ac:spMkLst>
            <pc:docMk/>
            <pc:sldMk cId="0" sldId="325"/>
            <ac:spMk id="2" creationId="{0A84E227-2730-1270-D30A-03FE9330D97E}"/>
          </ac:spMkLst>
        </pc:spChg>
        <pc:spChg chg="add mod">
          <ac:chgData name="Alissa Flatley" userId="0242edfc-aa31-435e-a161-b1e1fa7a13bd" providerId="ADAL" clId="{B37BB09E-FAC8-4CFF-9704-6D551794B857}" dt="2023-10-29T19:12:30.074" v="970" actId="115"/>
          <ac:spMkLst>
            <pc:docMk/>
            <pc:sldMk cId="0" sldId="325"/>
            <ac:spMk id="5" creationId="{AF6E0E59-AA71-8A88-9041-9C4D590F01D4}"/>
          </ac:spMkLst>
        </pc:spChg>
        <pc:spChg chg="del">
          <ac:chgData name="Alissa Flatley" userId="0242edfc-aa31-435e-a161-b1e1fa7a13bd" providerId="ADAL" clId="{B37BB09E-FAC8-4CFF-9704-6D551794B857}" dt="2023-10-29T18:43:06.066" v="440" actId="478"/>
          <ac:spMkLst>
            <pc:docMk/>
            <pc:sldMk cId="0" sldId="325"/>
            <ac:spMk id="41986" creationId="{00CEF8E9-30C9-95C9-39C5-D566D5285D71}"/>
          </ac:spMkLst>
        </pc:spChg>
        <pc:spChg chg="mod">
          <ac:chgData name="Alissa Flatley" userId="0242edfc-aa31-435e-a161-b1e1fa7a13bd" providerId="ADAL" clId="{B37BB09E-FAC8-4CFF-9704-6D551794B857}" dt="2023-10-29T19:12:15.673" v="969" actId="113"/>
          <ac:spMkLst>
            <pc:docMk/>
            <pc:sldMk cId="0" sldId="325"/>
            <ac:spMk id="41987" creationId="{56148ECF-7FAB-BA6F-6414-1C30E0B3105B}"/>
          </ac:spMkLst>
        </pc:spChg>
        <pc:picChg chg="add mod">
          <ac:chgData name="Alissa Flatley" userId="0242edfc-aa31-435e-a161-b1e1fa7a13bd" providerId="ADAL" clId="{B37BB09E-FAC8-4CFF-9704-6D551794B857}" dt="2023-10-29T19:12:02.231" v="967" actId="1076"/>
          <ac:picMkLst>
            <pc:docMk/>
            <pc:sldMk cId="0" sldId="325"/>
            <ac:picMk id="15362" creationId="{AC512998-3E13-FC40-461F-C0FD9609754C}"/>
          </ac:picMkLst>
        </pc:picChg>
        <pc:cxnChg chg="add mod">
          <ac:chgData name="Alissa Flatley" userId="0242edfc-aa31-435e-a161-b1e1fa7a13bd" providerId="ADAL" clId="{B37BB09E-FAC8-4CFF-9704-6D551794B857}" dt="2023-10-29T18:42:53.583" v="409"/>
          <ac:cxnSpMkLst>
            <pc:docMk/>
            <pc:sldMk cId="0" sldId="325"/>
            <ac:cxnSpMk id="3" creationId="{02852562-BF51-8C44-A476-4970769289A1}"/>
          </ac:cxnSpMkLst>
        </pc:cxnChg>
        <pc:cxnChg chg="del">
          <ac:chgData name="Alissa Flatley" userId="0242edfc-aa31-435e-a161-b1e1fa7a13bd" providerId="ADAL" clId="{B37BB09E-FAC8-4CFF-9704-6D551794B857}" dt="2023-10-29T19:10:12.044" v="948" actId="478"/>
          <ac:cxnSpMkLst>
            <pc:docMk/>
            <pc:sldMk cId="0" sldId="325"/>
            <ac:cxnSpMk id="41988" creationId="{2ADAD55A-DBD7-1D1C-7D2F-7A9925E447D4}"/>
          </ac:cxnSpMkLst>
        </pc:cxnChg>
      </pc:sldChg>
      <pc:sldChg chg="addSp delSp modSp add mod">
        <pc:chgData name="Alissa Flatley" userId="0242edfc-aa31-435e-a161-b1e1fa7a13bd" providerId="ADAL" clId="{B37BB09E-FAC8-4CFF-9704-6D551794B857}" dt="2023-10-29T19:15:57.944" v="981" actId="1076"/>
        <pc:sldMkLst>
          <pc:docMk/>
          <pc:sldMk cId="0" sldId="326"/>
        </pc:sldMkLst>
        <pc:spChg chg="add mod">
          <ac:chgData name="Alissa Flatley" userId="0242edfc-aa31-435e-a161-b1e1fa7a13bd" providerId="ADAL" clId="{B37BB09E-FAC8-4CFF-9704-6D551794B857}" dt="2023-10-29T18:43:51.911" v="485" actId="20577"/>
          <ac:spMkLst>
            <pc:docMk/>
            <pc:sldMk cId="0" sldId="326"/>
            <ac:spMk id="2" creationId="{27C582F1-A9F6-7AFD-3077-9AC48BCC28B1}"/>
          </ac:spMkLst>
        </pc:spChg>
        <pc:spChg chg="add mod">
          <ac:chgData name="Alissa Flatley" userId="0242edfc-aa31-435e-a161-b1e1fa7a13bd" providerId="ADAL" clId="{B37BB09E-FAC8-4CFF-9704-6D551794B857}" dt="2023-10-29T19:14:21.298" v="979" actId="1076"/>
          <ac:spMkLst>
            <pc:docMk/>
            <pc:sldMk cId="0" sldId="326"/>
            <ac:spMk id="5" creationId="{79FA9EC9-CF90-4F25-EE95-740E26EB323A}"/>
          </ac:spMkLst>
        </pc:spChg>
        <pc:spChg chg="del mod">
          <ac:chgData name="Alissa Flatley" userId="0242edfc-aa31-435e-a161-b1e1fa7a13bd" providerId="ADAL" clId="{B37BB09E-FAC8-4CFF-9704-6D551794B857}" dt="2023-10-29T18:43:55.733" v="486" actId="478"/>
          <ac:spMkLst>
            <pc:docMk/>
            <pc:sldMk cId="0" sldId="326"/>
            <ac:spMk id="44034" creationId="{3570E05B-C147-6F1C-8859-C19B9541AD1B}"/>
          </ac:spMkLst>
        </pc:spChg>
        <pc:spChg chg="mod">
          <ac:chgData name="Alissa Flatley" userId="0242edfc-aa31-435e-a161-b1e1fa7a13bd" providerId="ADAL" clId="{B37BB09E-FAC8-4CFF-9704-6D551794B857}" dt="2023-10-29T19:15:57.944" v="981" actId="1076"/>
          <ac:spMkLst>
            <pc:docMk/>
            <pc:sldMk cId="0" sldId="326"/>
            <ac:spMk id="44035" creationId="{3CBC9D56-4B35-813E-B89B-FBD703C58388}"/>
          </ac:spMkLst>
        </pc:spChg>
        <pc:picChg chg="add del mod">
          <ac:chgData name="Alissa Flatley" userId="0242edfc-aa31-435e-a161-b1e1fa7a13bd" providerId="ADAL" clId="{B37BB09E-FAC8-4CFF-9704-6D551794B857}" dt="2023-10-29T19:13:56.988" v="977" actId="478"/>
          <ac:picMkLst>
            <pc:docMk/>
            <pc:sldMk cId="0" sldId="326"/>
            <ac:picMk id="13314" creationId="{4A55CB0B-43F1-F45A-AA1C-1C2D939367E6}"/>
          </ac:picMkLst>
        </pc:picChg>
        <pc:cxnChg chg="add mod">
          <ac:chgData name="Alissa Flatley" userId="0242edfc-aa31-435e-a161-b1e1fa7a13bd" providerId="ADAL" clId="{B37BB09E-FAC8-4CFF-9704-6D551794B857}" dt="2023-10-29T18:43:36.332" v="446"/>
          <ac:cxnSpMkLst>
            <pc:docMk/>
            <pc:sldMk cId="0" sldId="326"/>
            <ac:cxnSpMk id="3" creationId="{53DEBB0D-163B-3C80-20C2-A2105B7A1FBB}"/>
          </ac:cxnSpMkLst>
        </pc:cxnChg>
        <pc:cxnChg chg="del">
          <ac:chgData name="Alissa Flatley" userId="0242edfc-aa31-435e-a161-b1e1fa7a13bd" providerId="ADAL" clId="{B37BB09E-FAC8-4CFF-9704-6D551794B857}" dt="2023-10-29T19:12:43.218" v="972" actId="478"/>
          <ac:cxnSpMkLst>
            <pc:docMk/>
            <pc:sldMk cId="0" sldId="326"/>
            <ac:cxnSpMk id="44036" creationId="{DA060F55-DBBF-45B4-308C-9BED8ECF6428}"/>
          </ac:cxnSpMkLst>
        </pc:cxnChg>
      </pc:sldChg>
      <pc:sldChg chg="addSp delSp modSp mod">
        <pc:chgData name="Alissa Flatley" userId="0242edfc-aa31-435e-a161-b1e1fa7a13bd" providerId="ADAL" clId="{B37BB09E-FAC8-4CFF-9704-6D551794B857}" dt="2023-10-29T19:18:31.365" v="1010" actId="1076"/>
        <pc:sldMkLst>
          <pc:docMk/>
          <pc:sldMk cId="0" sldId="901"/>
        </pc:sldMkLst>
        <pc:spChg chg="add del mod">
          <ac:chgData name="Alissa Flatley" userId="0242edfc-aa31-435e-a161-b1e1fa7a13bd" providerId="ADAL" clId="{B37BB09E-FAC8-4CFF-9704-6D551794B857}" dt="2023-10-29T19:00:19.066" v="876"/>
          <ac:spMkLst>
            <pc:docMk/>
            <pc:sldMk cId="0" sldId="901"/>
            <ac:spMk id="2" creationId="{A99355F5-6397-B4F5-E749-F83FA30DA580}"/>
          </ac:spMkLst>
        </pc:spChg>
        <pc:spChg chg="mod">
          <ac:chgData name="Alissa Flatley" userId="0242edfc-aa31-435e-a161-b1e1fa7a13bd" providerId="ADAL" clId="{B37BB09E-FAC8-4CFF-9704-6D551794B857}" dt="2023-10-29T19:02:38.636" v="893" actId="1076"/>
          <ac:spMkLst>
            <pc:docMk/>
            <pc:sldMk cId="0" sldId="901"/>
            <ac:spMk id="14" creationId="{B6F6E396-9C19-4414-83DE-ECF65DF96A0A}"/>
          </ac:spMkLst>
        </pc:spChg>
        <pc:spChg chg="mod">
          <ac:chgData name="Alissa Flatley" userId="0242edfc-aa31-435e-a161-b1e1fa7a13bd" providerId="ADAL" clId="{B37BB09E-FAC8-4CFF-9704-6D551794B857}" dt="2023-10-29T19:03:11.047" v="898" actId="113"/>
          <ac:spMkLst>
            <pc:docMk/>
            <pc:sldMk cId="0" sldId="901"/>
            <ac:spMk id="7171" creationId="{3E6F1F34-4F88-4D27-AE92-D2097765909C}"/>
          </ac:spMkLst>
        </pc:spChg>
        <pc:picChg chg="mod">
          <ac:chgData name="Alissa Flatley" userId="0242edfc-aa31-435e-a161-b1e1fa7a13bd" providerId="ADAL" clId="{B37BB09E-FAC8-4CFF-9704-6D551794B857}" dt="2023-10-29T19:18:31.365" v="1010" actId="1076"/>
          <ac:picMkLst>
            <pc:docMk/>
            <pc:sldMk cId="0" sldId="901"/>
            <ac:picMk id="3" creationId="{A1B2A1FF-2AB5-8C2E-B312-12AF0F9B16FC}"/>
          </ac:picMkLst>
        </pc:picChg>
        <pc:picChg chg="del">
          <ac:chgData name="Alissa Flatley" userId="0242edfc-aa31-435e-a161-b1e1fa7a13bd" providerId="ADAL" clId="{B37BB09E-FAC8-4CFF-9704-6D551794B857}" dt="2023-10-29T19:00:15.413" v="874" actId="478"/>
          <ac:picMkLst>
            <pc:docMk/>
            <pc:sldMk cId="0" sldId="901"/>
            <ac:picMk id="5" creationId="{46836A0D-DF9C-F591-3287-8FEE0339F541}"/>
          </ac:picMkLst>
        </pc:picChg>
        <pc:picChg chg="add mod">
          <ac:chgData name="Alissa Flatley" userId="0242edfc-aa31-435e-a161-b1e1fa7a13bd" providerId="ADAL" clId="{B37BB09E-FAC8-4CFF-9704-6D551794B857}" dt="2023-10-29T19:02:10.179" v="886" actId="1076"/>
          <ac:picMkLst>
            <pc:docMk/>
            <pc:sldMk cId="0" sldId="901"/>
            <ac:picMk id="1026" creationId="{CE86638D-C9A0-927E-697C-B8B5AB0354CA}"/>
          </ac:picMkLst>
        </pc:picChg>
        <pc:cxnChg chg="add del mod">
          <ac:chgData name="Alissa Flatley" userId="0242edfc-aa31-435e-a161-b1e1fa7a13bd" providerId="ADAL" clId="{B37BB09E-FAC8-4CFF-9704-6D551794B857}" dt="2023-10-29T19:00:19.066" v="876"/>
          <ac:cxnSpMkLst>
            <pc:docMk/>
            <pc:sldMk cId="0" sldId="901"/>
            <ac:cxnSpMk id="4" creationId="{1460F05A-F5E4-8706-38F0-0D9EB81745F6}"/>
          </ac:cxnSpMkLst>
        </pc:cxnChg>
      </pc:sldChg>
      <pc:sldChg chg="addSp delSp modSp mod ord delAnim modAnim">
        <pc:chgData name="Alissa Flatley" userId="0242edfc-aa31-435e-a161-b1e1fa7a13bd" providerId="ADAL" clId="{B37BB09E-FAC8-4CFF-9704-6D551794B857}" dt="2023-10-29T19:43:00.855" v="1152" actId="20577"/>
        <pc:sldMkLst>
          <pc:docMk/>
          <pc:sldMk cId="0" sldId="903"/>
        </pc:sldMkLst>
        <pc:spChg chg="del">
          <ac:chgData name="Alissa Flatley" userId="0242edfc-aa31-435e-a161-b1e1fa7a13bd" providerId="ADAL" clId="{B37BB09E-FAC8-4CFF-9704-6D551794B857}" dt="2023-10-29T18:11:01.158" v="55" actId="478"/>
          <ac:spMkLst>
            <pc:docMk/>
            <pc:sldMk cId="0" sldId="903"/>
            <ac:spMk id="3" creationId="{CD2257AE-ECCC-B079-371F-717A6301E154}"/>
          </ac:spMkLst>
        </pc:spChg>
        <pc:spChg chg="add del">
          <ac:chgData name="Alissa Flatley" userId="0242edfc-aa31-435e-a161-b1e1fa7a13bd" providerId="ADAL" clId="{B37BB09E-FAC8-4CFF-9704-6D551794B857}" dt="2023-10-29T17:46:23.713" v="10" actId="478"/>
          <ac:spMkLst>
            <pc:docMk/>
            <pc:sldMk cId="0" sldId="903"/>
            <ac:spMk id="10" creationId="{EFEB8774-A20D-E103-8781-F7FD14D4F65A}"/>
          </ac:spMkLst>
        </pc:spChg>
        <pc:spChg chg="del mod ord">
          <ac:chgData name="Alissa Flatley" userId="0242edfc-aa31-435e-a161-b1e1fa7a13bd" providerId="ADAL" clId="{B37BB09E-FAC8-4CFF-9704-6D551794B857}" dt="2023-10-29T18:11:43.860" v="60" actId="478"/>
          <ac:spMkLst>
            <pc:docMk/>
            <pc:sldMk cId="0" sldId="903"/>
            <ac:spMk id="20" creationId="{00000000-0000-0000-0000-000000000000}"/>
          </ac:spMkLst>
        </pc:spChg>
        <pc:spChg chg="mod">
          <ac:chgData name="Alissa Flatley" userId="0242edfc-aa31-435e-a161-b1e1fa7a13bd" providerId="ADAL" clId="{B37BB09E-FAC8-4CFF-9704-6D551794B857}" dt="2023-10-29T19:20:07.538" v="1036" actId="20577"/>
          <ac:spMkLst>
            <pc:docMk/>
            <pc:sldMk cId="0" sldId="903"/>
            <ac:spMk id="8194" creationId="{27E3056E-A53D-4423-896D-920D45E34615}"/>
          </ac:spMkLst>
        </pc:spChg>
        <pc:spChg chg="mod">
          <ac:chgData name="Alissa Flatley" userId="0242edfc-aa31-435e-a161-b1e1fa7a13bd" providerId="ADAL" clId="{B37BB09E-FAC8-4CFF-9704-6D551794B857}" dt="2023-10-29T19:43:00.855" v="1152" actId="20577"/>
          <ac:spMkLst>
            <pc:docMk/>
            <pc:sldMk cId="0" sldId="903"/>
            <ac:spMk id="8197" creationId="{6E5E9B7D-FA99-478A-A4E4-6E8589AC4D9F}"/>
          </ac:spMkLst>
        </pc:spChg>
        <pc:grpChg chg="del">
          <ac:chgData name="Alissa Flatley" userId="0242edfc-aa31-435e-a161-b1e1fa7a13bd" providerId="ADAL" clId="{B37BB09E-FAC8-4CFF-9704-6D551794B857}" dt="2023-10-29T17:46:12.526" v="6" actId="478"/>
          <ac:grpSpMkLst>
            <pc:docMk/>
            <pc:sldMk cId="0" sldId="903"/>
            <ac:grpSpMk id="8" creationId="{AF3E3103-0951-55C2-0D3B-9C21A0C8837D}"/>
          </ac:grpSpMkLst>
        </pc:grpChg>
        <pc:picChg chg="add mod ord modCrop">
          <ac:chgData name="Alissa Flatley" userId="0242edfc-aa31-435e-a161-b1e1fa7a13bd" providerId="ADAL" clId="{B37BB09E-FAC8-4CFF-9704-6D551794B857}" dt="2023-10-29T18:12:10.195" v="65" actId="14100"/>
          <ac:picMkLst>
            <pc:docMk/>
            <pc:sldMk cId="0" sldId="903"/>
            <ac:picMk id="14" creationId="{384ADEDC-81D2-C6CA-8549-F046AAC0EA0A}"/>
          </ac:picMkLst>
        </pc:picChg>
        <pc:picChg chg="add del">
          <ac:chgData name="Alissa Flatley" userId="0242edfc-aa31-435e-a161-b1e1fa7a13bd" providerId="ADAL" clId="{B37BB09E-FAC8-4CFF-9704-6D551794B857}" dt="2023-10-29T17:50:59.749" v="47" actId="478"/>
          <ac:picMkLst>
            <pc:docMk/>
            <pc:sldMk cId="0" sldId="903"/>
            <ac:picMk id="17" creationId="{F4B9362E-3BDB-F983-01A7-FF760ED3E48C}"/>
          </ac:picMkLst>
        </pc:picChg>
        <pc:picChg chg="del">
          <ac:chgData name="Alissa Flatley" userId="0242edfc-aa31-435e-a161-b1e1fa7a13bd" providerId="ADAL" clId="{B37BB09E-FAC8-4CFF-9704-6D551794B857}" dt="2023-10-29T17:46:14.171" v="7" actId="478"/>
          <ac:picMkLst>
            <pc:docMk/>
            <pc:sldMk cId="0" sldId="903"/>
            <ac:picMk id="21" creationId="{00000000-0000-0000-0000-000000000000}"/>
          </ac:picMkLst>
        </pc:picChg>
        <pc:picChg chg="del">
          <ac:chgData name="Alissa Flatley" userId="0242edfc-aa31-435e-a161-b1e1fa7a13bd" providerId="ADAL" clId="{B37BB09E-FAC8-4CFF-9704-6D551794B857}" dt="2023-10-29T17:46:10.505" v="5" actId="478"/>
          <ac:picMkLst>
            <pc:docMk/>
            <pc:sldMk cId="0" sldId="903"/>
            <ac:picMk id="8196" creationId="{06D40952-C1AD-46EC-8FEC-3BE0575B6E5B}"/>
          </ac:picMkLst>
        </pc:picChg>
        <pc:cxnChg chg="del">
          <ac:chgData name="Alissa Flatley" userId="0242edfc-aa31-435e-a161-b1e1fa7a13bd" providerId="ADAL" clId="{B37BB09E-FAC8-4CFF-9704-6D551794B857}" dt="2023-10-29T17:46:15.486" v="8" actId="478"/>
          <ac:cxnSpMkLst>
            <pc:docMk/>
            <pc:sldMk cId="0" sldId="903"/>
            <ac:cxnSpMk id="4" creationId="{00000000-0000-0000-0000-000000000000}"/>
          </ac:cxnSpMkLst>
        </pc:cxnChg>
      </pc:sldChg>
      <pc:sldChg chg="del">
        <pc:chgData name="Alissa Flatley" userId="0242edfc-aa31-435e-a161-b1e1fa7a13bd" providerId="ADAL" clId="{B37BB09E-FAC8-4CFF-9704-6D551794B857}" dt="2023-10-29T16:41:38.231" v="1" actId="47"/>
        <pc:sldMkLst>
          <pc:docMk/>
          <pc:sldMk cId="0" sldId="912"/>
        </pc:sldMkLst>
      </pc:sldChg>
      <pc:sldChg chg="del">
        <pc:chgData name="Alissa Flatley" userId="0242edfc-aa31-435e-a161-b1e1fa7a13bd" providerId="ADAL" clId="{B37BB09E-FAC8-4CFF-9704-6D551794B857}" dt="2023-10-29T16:41:36.843" v="0" actId="47"/>
        <pc:sldMkLst>
          <pc:docMk/>
          <pc:sldMk cId="0" sldId="913"/>
        </pc:sldMkLst>
      </pc:sldChg>
      <pc:sldChg chg="del">
        <pc:chgData name="Alissa Flatley" userId="0242edfc-aa31-435e-a161-b1e1fa7a13bd" providerId="ADAL" clId="{B37BB09E-FAC8-4CFF-9704-6D551794B857}" dt="2023-10-29T16:42:21.360" v="2" actId="47"/>
        <pc:sldMkLst>
          <pc:docMk/>
          <pc:sldMk cId="1287485241" sldId="990"/>
        </pc:sldMkLst>
      </pc:sldChg>
      <pc:sldChg chg="del">
        <pc:chgData name="Alissa Flatley" userId="0242edfc-aa31-435e-a161-b1e1fa7a13bd" providerId="ADAL" clId="{B37BB09E-FAC8-4CFF-9704-6D551794B857}" dt="2023-10-29T19:51:56.754" v="1189" actId="47"/>
        <pc:sldMkLst>
          <pc:docMk/>
          <pc:sldMk cId="2481552750" sldId="991"/>
        </pc:sldMkLst>
      </pc:sldChg>
      <pc:sldChg chg="add">
        <pc:chgData name="Alissa Flatley" userId="0242edfc-aa31-435e-a161-b1e1fa7a13bd" providerId="ADAL" clId="{B37BB09E-FAC8-4CFF-9704-6D551794B857}" dt="2023-10-29T17:46:07.633" v="4" actId="2890"/>
        <pc:sldMkLst>
          <pc:docMk/>
          <pc:sldMk cId="2020922910" sldId="996"/>
        </pc:sldMkLst>
      </pc:sldChg>
      <pc:sldChg chg="addSp delSp modSp add mod">
        <pc:chgData name="Alissa Flatley" userId="0242edfc-aa31-435e-a161-b1e1fa7a13bd" providerId="ADAL" clId="{B37BB09E-FAC8-4CFF-9704-6D551794B857}" dt="2023-10-29T18:13:22.568" v="80" actId="1076"/>
        <pc:sldMkLst>
          <pc:docMk/>
          <pc:sldMk cId="4126228596" sldId="997"/>
        </pc:sldMkLst>
        <pc:spChg chg="mod ord">
          <ac:chgData name="Alissa Flatley" userId="0242edfc-aa31-435e-a161-b1e1fa7a13bd" providerId="ADAL" clId="{B37BB09E-FAC8-4CFF-9704-6D551794B857}" dt="2023-10-29T18:13:22.568" v="80" actId="1076"/>
          <ac:spMkLst>
            <pc:docMk/>
            <pc:sldMk cId="4126228596" sldId="997"/>
            <ac:spMk id="20" creationId="{00000000-0000-0000-0000-000000000000}"/>
          </ac:spMkLst>
        </pc:spChg>
        <pc:spChg chg="del">
          <ac:chgData name="Alissa Flatley" userId="0242edfc-aa31-435e-a161-b1e1fa7a13bd" providerId="ADAL" clId="{B37BB09E-FAC8-4CFF-9704-6D551794B857}" dt="2023-10-29T18:12:51.455" v="74" actId="478"/>
          <ac:spMkLst>
            <pc:docMk/>
            <pc:sldMk cId="4126228596" sldId="997"/>
            <ac:spMk id="8197" creationId="{6E5E9B7D-FA99-478A-A4E4-6E8589AC4D9F}"/>
          </ac:spMkLst>
        </pc:spChg>
        <pc:picChg chg="add mod modCrop">
          <ac:chgData name="Alissa Flatley" userId="0242edfc-aa31-435e-a161-b1e1fa7a13bd" providerId="ADAL" clId="{B37BB09E-FAC8-4CFF-9704-6D551794B857}" dt="2023-10-29T18:12:54.198" v="75" actId="14100"/>
          <ac:picMkLst>
            <pc:docMk/>
            <pc:sldMk cId="4126228596" sldId="997"/>
            <ac:picMk id="4" creationId="{18A8C693-9FE0-BF5D-FF61-0E1B9419770A}"/>
          </ac:picMkLst>
        </pc:picChg>
        <pc:picChg chg="del">
          <ac:chgData name="Alissa Flatley" userId="0242edfc-aa31-435e-a161-b1e1fa7a13bd" providerId="ADAL" clId="{B37BB09E-FAC8-4CFF-9704-6D551794B857}" dt="2023-10-29T17:48:52.579" v="40" actId="478"/>
          <ac:picMkLst>
            <pc:docMk/>
            <pc:sldMk cId="4126228596" sldId="997"/>
            <ac:picMk id="14" creationId="{384ADEDC-81D2-C6CA-8549-F046AAC0EA0A}"/>
          </ac:picMkLst>
        </pc:picChg>
      </pc:sldChg>
      <pc:sldChg chg="delSp add del mod">
        <pc:chgData name="Alissa Flatley" userId="0242edfc-aa31-435e-a161-b1e1fa7a13bd" providerId="ADAL" clId="{B37BB09E-FAC8-4CFF-9704-6D551794B857}" dt="2023-10-29T18:27:29.660" v="81" actId="47"/>
        <pc:sldMkLst>
          <pc:docMk/>
          <pc:sldMk cId="31660697" sldId="998"/>
        </pc:sldMkLst>
        <pc:picChg chg="del">
          <ac:chgData name="Alissa Flatley" userId="0242edfc-aa31-435e-a161-b1e1fa7a13bd" providerId="ADAL" clId="{B37BB09E-FAC8-4CFF-9704-6D551794B857}" dt="2023-10-29T17:50:53.788" v="45" actId="478"/>
          <ac:picMkLst>
            <pc:docMk/>
            <pc:sldMk cId="31660697" sldId="998"/>
            <ac:picMk id="4" creationId="{18A8C693-9FE0-BF5D-FF61-0E1B9419770A}"/>
          </ac:picMkLst>
        </pc:picChg>
      </pc:sldChg>
      <pc:sldChg chg="add">
        <pc:chgData name="Alissa Flatley" userId="0242edfc-aa31-435e-a161-b1e1fa7a13bd" providerId="ADAL" clId="{B37BB09E-FAC8-4CFF-9704-6D551794B857}" dt="2023-10-29T18:28:33.191" v="82" actId="2890"/>
        <pc:sldMkLst>
          <pc:docMk/>
          <pc:sldMk cId="2473114274" sldId="998"/>
        </pc:sldMkLst>
      </pc:sldChg>
      <pc:sldChg chg="add">
        <pc:chgData name="Alissa Flatley" userId="0242edfc-aa31-435e-a161-b1e1fa7a13bd" providerId="ADAL" clId="{B37BB09E-FAC8-4CFF-9704-6D551794B857}" dt="2023-10-29T18:30:40.483" v="100" actId="2890"/>
        <pc:sldMkLst>
          <pc:docMk/>
          <pc:sldMk cId="2446992202" sldId="999"/>
        </pc:sldMkLst>
      </pc:sldChg>
      <pc:sldChg chg="addSp delSp modSp add mod">
        <pc:chgData name="Alissa Flatley" userId="0242edfc-aa31-435e-a161-b1e1fa7a13bd" providerId="ADAL" clId="{B37BB09E-FAC8-4CFF-9704-6D551794B857}" dt="2023-10-29T19:03:53.999" v="900" actId="1076"/>
        <pc:sldMkLst>
          <pc:docMk/>
          <pc:sldMk cId="1756747788" sldId="1000"/>
        </pc:sldMkLst>
        <pc:spChg chg="mod">
          <ac:chgData name="Alissa Flatley" userId="0242edfc-aa31-435e-a161-b1e1fa7a13bd" providerId="ADAL" clId="{B37BB09E-FAC8-4CFF-9704-6D551794B857}" dt="2023-10-29T18:37:00.854" v="148" actId="14100"/>
          <ac:spMkLst>
            <pc:docMk/>
            <pc:sldMk cId="1756747788" sldId="1000"/>
            <ac:spMk id="4" creationId="{E6EE9828-5222-E7D2-6C73-51BFB6378D97}"/>
          </ac:spMkLst>
        </pc:spChg>
        <pc:spChg chg="mod">
          <ac:chgData name="Alissa Flatley" userId="0242edfc-aa31-435e-a161-b1e1fa7a13bd" providerId="ADAL" clId="{B37BB09E-FAC8-4CFF-9704-6D551794B857}" dt="2023-10-29T18:37:00.854" v="148" actId="14100"/>
          <ac:spMkLst>
            <pc:docMk/>
            <pc:sldMk cId="1756747788" sldId="1000"/>
            <ac:spMk id="6" creationId="{E1A06EC7-4CFC-E625-B100-72ECE705360A}"/>
          </ac:spMkLst>
        </pc:spChg>
        <pc:spChg chg="mod">
          <ac:chgData name="Alissa Flatley" userId="0242edfc-aa31-435e-a161-b1e1fa7a13bd" providerId="ADAL" clId="{B37BB09E-FAC8-4CFF-9704-6D551794B857}" dt="2023-10-29T18:37:00.854" v="148" actId="14100"/>
          <ac:spMkLst>
            <pc:docMk/>
            <pc:sldMk cId="1756747788" sldId="1000"/>
            <ac:spMk id="7" creationId="{62722D90-5AB5-EB41-4862-98F5251ED0F8}"/>
          </ac:spMkLst>
        </pc:spChg>
        <pc:spChg chg="mod">
          <ac:chgData name="Alissa Flatley" userId="0242edfc-aa31-435e-a161-b1e1fa7a13bd" providerId="ADAL" clId="{B37BB09E-FAC8-4CFF-9704-6D551794B857}" dt="2023-10-29T18:37:00.854" v="148" actId="14100"/>
          <ac:spMkLst>
            <pc:docMk/>
            <pc:sldMk cId="1756747788" sldId="1000"/>
            <ac:spMk id="8" creationId="{CF090B72-7D06-3808-6DBA-E348070E8EE2}"/>
          </ac:spMkLst>
        </pc:spChg>
        <pc:spChg chg="mod">
          <ac:chgData name="Alissa Flatley" userId="0242edfc-aa31-435e-a161-b1e1fa7a13bd" providerId="ADAL" clId="{B37BB09E-FAC8-4CFF-9704-6D551794B857}" dt="2023-10-29T18:37:00.854" v="148" actId="14100"/>
          <ac:spMkLst>
            <pc:docMk/>
            <pc:sldMk cId="1756747788" sldId="1000"/>
            <ac:spMk id="9" creationId="{37AD8F09-34C5-56B4-429E-70A42A9EA85E}"/>
          </ac:spMkLst>
        </pc:spChg>
        <pc:spChg chg="mod">
          <ac:chgData name="Alissa Flatley" userId="0242edfc-aa31-435e-a161-b1e1fa7a13bd" providerId="ADAL" clId="{B37BB09E-FAC8-4CFF-9704-6D551794B857}" dt="2023-10-29T19:03:53.999" v="900" actId="1076"/>
          <ac:spMkLst>
            <pc:docMk/>
            <pc:sldMk cId="1756747788" sldId="1000"/>
            <ac:spMk id="8194" creationId="{27E3056E-A53D-4423-896D-920D45E34615}"/>
          </ac:spMkLst>
        </pc:spChg>
        <pc:spChg chg="del">
          <ac:chgData name="Alissa Flatley" userId="0242edfc-aa31-435e-a161-b1e1fa7a13bd" providerId="ADAL" clId="{B37BB09E-FAC8-4CFF-9704-6D551794B857}" dt="2023-10-29T18:36:51.683" v="145" actId="478"/>
          <ac:spMkLst>
            <pc:docMk/>
            <pc:sldMk cId="1756747788" sldId="1000"/>
            <ac:spMk id="8197" creationId="{6E5E9B7D-FA99-478A-A4E4-6E8589AC4D9F}"/>
          </ac:spMkLst>
        </pc:spChg>
        <pc:grpChg chg="add mod">
          <ac:chgData name="Alissa Flatley" userId="0242edfc-aa31-435e-a161-b1e1fa7a13bd" providerId="ADAL" clId="{B37BB09E-FAC8-4CFF-9704-6D551794B857}" dt="2023-10-29T18:37:00.854" v="148" actId="14100"/>
          <ac:grpSpMkLst>
            <pc:docMk/>
            <pc:sldMk cId="1756747788" sldId="1000"/>
            <ac:grpSpMk id="2" creationId="{4D59B7AD-EF8B-8346-44C6-F27EA0D64E01}"/>
          </ac:grpSpMkLst>
        </pc:grpChg>
        <pc:picChg chg="mod">
          <ac:chgData name="Alissa Flatley" userId="0242edfc-aa31-435e-a161-b1e1fa7a13bd" providerId="ADAL" clId="{B37BB09E-FAC8-4CFF-9704-6D551794B857}" dt="2023-10-29T18:37:00.854" v="148" actId="14100"/>
          <ac:picMkLst>
            <pc:docMk/>
            <pc:sldMk cId="1756747788" sldId="1000"/>
            <ac:picMk id="3" creationId="{89EE8AC0-E77E-9F6E-3C64-ABD3933065AF}"/>
          </ac:picMkLst>
        </pc:picChg>
        <pc:picChg chg="del">
          <ac:chgData name="Alissa Flatley" userId="0242edfc-aa31-435e-a161-b1e1fa7a13bd" providerId="ADAL" clId="{B37BB09E-FAC8-4CFF-9704-6D551794B857}" dt="2023-10-29T18:36:44.047" v="144" actId="478"/>
          <ac:picMkLst>
            <pc:docMk/>
            <pc:sldMk cId="1756747788" sldId="1000"/>
            <ac:picMk id="14" creationId="{384ADEDC-81D2-C6CA-8549-F046AAC0EA0A}"/>
          </ac:picMkLst>
        </pc:picChg>
        <pc:cxnChg chg="add mod">
          <ac:chgData name="Alissa Flatley" userId="0242edfc-aa31-435e-a161-b1e1fa7a13bd" providerId="ADAL" clId="{B37BB09E-FAC8-4CFF-9704-6D551794B857}" dt="2023-10-29T19:03:37.405" v="899"/>
          <ac:cxnSpMkLst>
            <pc:docMk/>
            <pc:sldMk cId="1756747788" sldId="1000"/>
            <ac:cxnSpMk id="10" creationId="{DBCEB803-BA5E-9F3D-363F-FBFC65465D76}"/>
          </ac:cxnSpMkLst>
        </pc:cxnChg>
      </pc:sldChg>
      <pc:sldChg chg="addSp delSp modSp new del mod setBg">
        <pc:chgData name="Alissa Flatley" userId="0242edfc-aa31-435e-a161-b1e1fa7a13bd" providerId="ADAL" clId="{B37BB09E-FAC8-4CFF-9704-6D551794B857}" dt="2023-10-29T19:18:53.950" v="1011" actId="47"/>
        <pc:sldMkLst>
          <pc:docMk/>
          <pc:sldMk cId="1283500634" sldId="1001"/>
        </pc:sldMkLst>
        <pc:spChg chg="add mod ord">
          <ac:chgData name="Alissa Flatley" userId="0242edfc-aa31-435e-a161-b1e1fa7a13bd" providerId="ADAL" clId="{B37BB09E-FAC8-4CFF-9704-6D551794B857}" dt="2023-10-29T19:17:56.825" v="1006" actId="26606"/>
          <ac:spMkLst>
            <pc:docMk/>
            <pc:sldMk cId="1283500634" sldId="1001"/>
            <ac:spMk id="2" creationId="{CEF2A76F-7A60-CF86-A121-A179A50857E0}"/>
          </ac:spMkLst>
        </pc:spChg>
        <pc:spChg chg="add del">
          <ac:chgData name="Alissa Flatley" userId="0242edfc-aa31-435e-a161-b1e1fa7a13bd" providerId="ADAL" clId="{B37BB09E-FAC8-4CFF-9704-6D551794B857}" dt="2023-10-29T19:17:56.825" v="1006" actId="26606"/>
          <ac:spMkLst>
            <pc:docMk/>
            <pc:sldMk cId="1283500634" sldId="1001"/>
            <ac:spMk id="8" creationId="{ECC07320-C2CA-4E29-8481-9D9E143C7788}"/>
          </ac:spMkLst>
        </pc:spChg>
        <pc:spChg chg="add">
          <ac:chgData name="Alissa Flatley" userId="0242edfc-aa31-435e-a161-b1e1fa7a13bd" providerId="ADAL" clId="{B37BB09E-FAC8-4CFF-9704-6D551794B857}" dt="2023-10-29T19:17:56.825" v="1006" actId="26606"/>
          <ac:spMkLst>
            <pc:docMk/>
            <pc:sldMk cId="1283500634" sldId="1001"/>
            <ac:spMk id="13" creationId="{E70372AA-12E1-4094-B31A-1B0F57FC3E78}"/>
          </ac:spMkLst>
        </pc:spChg>
        <pc:spChg chg="add">
          <ac:chgData name="Alissa Flatley" userId="0242edfc-aa31-435e-a161-b1e1fa7a13bd" providerId="ADAL" clId="{B37BB09E-FAC8-4CFF-9704-6D551794B857}" dt="2023-10-29T19:17:56.825" v="1006" actId="26606"/>
          <ac:spMkLst>
            <pc:docMk/>
            <pc:sldMk cId="1283500634" sldId="1001"/>
            <ac:spMk id="15" creationId="{AA61CCAC-6875-474C-8E9E-F57ABF078C2B}"/>
          </ac:spMkLst>
        </pc:spChg>
        <pc:spChg chg="add">
          <ac:chgData name="Alissa Flatley" userId="0242edfc-aa31-435e-a161-b1e1fa7a13bd" providerId="ADAL" clId="{B37BB09E-FAC8-4CFF-9704-6D551794B857}" dt="2023-10-29T19:17:56.825" v="1006" actId="26606"/>
          <ac:spMkLst>
            <pc:docMk/>
            <pc:sldMk cId="1283500634" sldId="1001"/>
            <ac:spMk id="17" creationId="{5683D043-25BB-4AC9-8130-641179672614}"/>
          </ac:spMkLst>
        </pc:spChg>
        <pc:picChg chg="add mod">
          <ac:chgData name="Alissa Flatley" userId="0242edfc-aa31-435e-a161-b1e1fa7a13bd" providerId="ADAL" clId="{B37BB09E-FAC8-4CFF-9704-6D551794B857}" dt="2023-10-29T19:17:56.825" v="1006" actId="26606"/>
          <ac:picMkLst>
            <pc:docMk/>
            <pc:sldMk cId="1283500634" sldId="1001"/>
            <ac:picMk id="4" creationId="{98531A81-42E0-03D4-4317-9DD813238B17}"/>
          </ac:picMkLst>
        </pc:picChg>
      </pc:sldChg>
      <pc:sldChg chg="add">
        <pc:chgData name="Alissa Flatley" userId="0242edfc-aa31-435e-a161-b1e1fa7a13bd" providerId="ADAL" clId="{B37BB09E-FAC8-4CFF-9704-6D551794B857}" dt="2023-10-29T19:18:56.210" v="1012"/>
        <pc:sldMkLst>
          <pc:docMk/>
          <pc:sldMk cId="1702650342" sldId="1206"/>
        </pc:sldMkLst>
      </pc:sldChg>
      <pc:sldChg chg="add">
        <pc:chgData name="Alissa Flatley" userId="0242edfc-aa31-435e-a161-b1e1fa7a13bd" providerId="ADAL" clId="{B37BB09E-FAC8-4CFF-9704-6D551794B857}" dt="2023-10-29T19:49:15.334" v="1161" actId="2890"/>
        <pc:sldMkLst>
          <pc:docMk/>
          <pc:sldMk cId="613337218" sldId="1207"/>
        </pc:sldMkLst>
      </pc:sldChg>
      <pc:sldChg chg="add del ord">
        <pc:chgData name="Alissa Flatley" userId="0242edfc-aa31-435e-a161-b1e1fa7a13bd" providerId="ADAL" clId="{B37BB09E-FAC8-4CFF-9704-6D551794B857}" dt="2023-10-29T19:19:57.959" v="1016" actId="47"/>
        <pc:sldMkLst>
          <pc:docMk/>
          <pc:sldMk cId="3934343009" sldId="1207"/>
        </pc:sldMkLst>
      </pc:sldChg>
      <pc:sldChg chg="modSp add mod">
        <pc:chgData name="Alissa Flatley" userId="0242edfc-aa31-435e-a161-b1e1fa7a13bd" providerId="ADAL" clId="{B37BB09E-FAC8-4CFF-9704-6D551794B857}" dt="2023-10-29T20:01:19.308" v="1215" actId="20577"/>
        <pc:sldMkLst>
          <pc:docMk/>
          <pc:sldMk cId="2178008780" sldId="1208"/>
        </pc:sldMkLst>
        <pc:spChg chg="mod">
          <ac:chgData name="Alissa Flatley" userId="0242edfc-aa31-435e-a161-b1e1fa7a13bd" providerId="ADAL" clId="{B37BB09E-FAC8-4CFF-9704-6D551794B857}" dt="2023-10-29T20:01:19.308" v="1215" actId="20577"/>
          <ac:spMkLst>
            <pc:docMk/>
            <pc:sldMk cId="2178008780" sldId="1208"/>
            <ac:spMk id="14" creationId="{B6F6E396-9C19-4414-83DE-ECF65DF96A0A}"/>
          </ac:spMkLst>
        </pc:spChg>
      </pc:sldChg>
      <pc:sldChg chg="addSp delSp modSp add mod">
        <pc:chgData name="Alissa Flatley" userId="0242edfc-aa31-435e-a161-b1e1fa7a13bd" providerId="ADAL" clId="{B37BB09E-FAC8-4CFF-9704-6D551794B857}" dt="2023-10-29T20:39:01.859" v="1441" actId="1076"/>
        <pc:sldMkLst>
          <pc:docMk/>
          <pc:sldMk cId="1996677154" sldId="1209"/>
        </pc:sldMkLst>
        <pc:spChg chg="add mod">
          <ac:chgData name="Alissa Flatley" userId="0242edfc-aa31-435e-a161-b1e1fa7a13bd" providerId="ADAL" clId="{B37BB09E-FAC8-4CFF-9704-6D551794B857}" dt="2023-10-29T20:13:41.452" v="1392" actId="1076"/>
          <ac:spMkLst>
            <pc:docMk/>
            <pc:sldMk cId="1996677154" sldId="1209"/>
            <ac:spMk id="4" creationId="{C8306A79-0A80-3F02-A307-4A2C2AAAA759}"/>
          </ac:spMkLst>
        </pc:spChg>
        <pc:spChg chg="add mod">
          <ac:chgData name="Alissa Flatley" userId="0242edfc-aa31-435e-a161-b1e1fa7a13bd" providerId="ADAL" clId="{B37BB09E-FAC8-4CFF-9704-6D551794B857}" dt="2023-10-29T20:14:02.115" v="1436" actId="20577"/>
          <ac:spMkLst>
            <pc:docMk/>
            <pc:sldMk cId="1996677154" sldId="1209"/>
            <ac:spMk id="7" creationId="{A1E61707-D9CB-9927-FD27-C920249DE724}"/>
          </ac:spMkLst>
        </pc:spChg>
        <pc:spChg chg="add mod">
          <ac:chgData name="Alissa Flatley" userId="0242edfc-aa31-435e-a161-b1e1fa7a13bd" providerId="ADAL" clId="{B37BB09E-FAC8-4CFF-9704-6D551794B857}" dt="2023-10-29T20:39:01.859" v="1441" actId="1076"/>
          <ac:spMkLst>
            <pc:docMk/>
            <pc:sldMk cId="1996677154" sldId="1209"/>
            <ac:spMk id="9" creationId="{5A6658D3-A102-0515-DC65-B7060EB2FD98}"/>
          </ac:spMkLst>
        </pc:spChg>
        <pc:spChg chg="del mod">
          <ac:chgData name="Alissa Flatley" userId="0242edfc-aa31-435e-a161-b1e1fa7a13bd" providerId="ADAL" clId="{B37BB09E-FAC8-4CFF-9704-6D551794B857}" dt="2023-10-29T20:11:35.906" v="1386" actId="478"/>
          <ac:spMkLst>
            <pc:docMk/>
            <pc:sldMk cId="1996677154" sldId="1209"/>
            <ac:spMk id="59394" creationId="{87ABBE5B-8554-40A3-90B7-F135B4ECC1EA}"/>
          </ac:spMkLst>
        </pc:spChg>
        <pc:spChg chg="mod">
          <ac:chgData name="Alissa Flatley" userId="0242edfc-aa31-435e-a161-b1e1fa7a13bd" providerId="ADAL" clId="{B37BB09E-FAC8-4CFF-9704-6D551794B857}" dt="2023-10-29T20:01:46.050" v="1285" actId="20577"/>
          <ac:spMkLst>
            <pc:docMk/>
            <pc:sldMk cId="1996677154" sldId="1209"/>
            <ac:spMk id="59395" creationId="{6FD0ECBA-27F3-4D31-B53D-C8F7BE3171F7}"/>
          </ac:spMkLst>
        </pc:spChg>
        <pc:picChg chg="add mod">
          <ac:chgData name="Alissa Flatley" userId="0242edfc-aa31-435e-a161-b1e1fa7a13bd" providerId="ADAL" clId="{B37BB09E-FAC8-4CFF-9704-6D551794B857}" dt="2023-10-29T20:11:46.357" v="1390" actId="14100"/>
          <ac:picMkLst>
            <pc:docMk/>
            <pc:sldMk cId="1996677154" sldId="1209"/>
            <ac:picMk id="2" creationId="{AC5D4CBD-1653-ED4C-A2D3-D0897A9EC9BE}"/>
          </ac:picMkLst>
        </pc:picChg>
      </pc:sldChg>
      <pc:sldChg chg="add">
        <pc:chgData name="Alissa Flatley" userId="0242edfc-aa31-435e-a161-b1e1fa7a13bd" providerId="ADAL" clId="{B37BB09E-FAC8-4CFF-9704-6D551794B857}" dt="2023-10-29T20:11:32.886" v="1385" actId="2890"/>
        <pc:sldMkLst>
          <pc:docMk/>
          <pc:sldMk cId="4133641904" sldId="1210"/>
        </pc:sldMkLst>
      </pc:sldChg>
      <pc:sldChg chg="addSp delSp modSp add mod">
        <pc:chgData name="Alissa Flatley" userId="0242edfc-aa31-435e-a161-b1e1fa7a13bd" providerId="ADAL" clId="{B37BB09E-FAC8-4CFF-9704-6D551794B857}" dt="2023-10-29T20:43:08.095" v="1447" actId="1076"/>
        <pc:sldMkLst>
          <pc:docMk/>
          <pc:sldMk cId="4265327827" sldId="1211"/>
        </pc:sldMkLst>
        <pc:spChg chg="del">
          <ac:chgData name="Alissa Flatley" userId="0242edfc-aa31-435e-a161-b1e1fa7a13bd" providerId="ADAL" clId="{B37BB09E-FAC8-4CFF-9704-6D551794B857}" dt="2023-10-29T20:42:59.901" v="1443" actId="478"/>
          <ac:spMkLst>
            <pc:docMk/>
            <pc:sldMk cId="4265327827" sldId="1211"/>
            <ac:spMk id="59394" creationId="{87ABBE5B-8554-40A3-90B7-F135B4ECC1EA}"/>
          </ac:spMkLst>
        </pc:spChg>
        <pc:picChg chg="add mod">
          <ac:chgData name="Alissa Flatley" userId="0242edfc-aa31-435e-a161-b1e1fa7a13bd" providerId="ADAL" clId="{B37BB09E-FAC8-4CFF-9704-6D551794B857}" dt="2023-10-29T20:43:08.095" v="1447" actId="1076"/>
          <ac:picMkLst>
            <pc:docMk/>
            <pc:sldMk cId="4265327827" sldId="1211"/>
            <ac:picMk id="2" creationId="{144B93B6-D195-17DC-47A1-107B94AF43E4}"/>
          </ac:picMkLst>
        </pc:picChg>
      </pc:sldChg>
      <pc:sldChg chg="addSp delSp modSp add mod">
        <pc:chgData name="Alissa Flatley" userId="0242edfc-aa31-435e-a161-b1e1fa7a13bd" providerId="ADAL" clId="{B37BB09E-FAC8-4CFF-9704-6D551794B857}" dt="2023-10-29T20:44:02.482" v="1453" actId="1076"/>
        <pc:sldMkLst>
          <pc:docMk/>
          <pc:sldMk cId="2812380381" sldId="1212"/>
        </pc:sldMkLst>
        <pc:picChg chg="del">
          <ac:chgData name="Alissa Flatley" userId="0242edfc-aa31-435e-a161-b1e1fa7a13bd" providerId="ADAL" clId="{B37BB09E-FAC8-4CFF-9704-6D551794B857}" dt="2023-10-29T20:43:53.554" v="1449" actId="478"/>
          <ac:picMkLst>
            <pc:docMk/>
            <pc:sldMk cId="2812380381" sldId="1212"/>
            <ac:picMk id="2" creationId="{144B93B6-D195-17DC-47A1-107B94AF43E4}"/>
          </ac:picMkLst>
        </pc:picChg>
        <pc:picChg chg="add mod">
          <ac:chgData name="Alissa Flatley" userId="0242edfc-aa31-435e-a161-b1e1fa7a13bd" providerId="ADAL" clId="{B37BB09E-FAC8-4CFF-9704-6D551794B857}" dt="2023-10-29T20:44:02.482" v="1453" actId="1076"/>
          <ac:picMkLst>
            <pc:docMk/>
            <pc:sldMk cId="2812380381" sldId="1212"/>
            <ac:picMk id="3" creationId="{65EAFBBE-6307-6C0F-76B8-5D8EAFDFAF49}"/>
          </ac:picMkLst>
        </pc:picChg>
      </pc:sldChg>
      <pc:sldChg chg="addSp delSp modSp add mod">
        <pc:chgData name="Alissa Flatley" userId="0242edfc-aa31-435e-a161-b1e1fa7a13bd" providerId="ADAL" clId="{B37BB09E-FAC8-4CFF-9704-6D551794B857}" dt="2023-10-29T20:44:46.901" v="1458" actId="14100"/>
        <pc:sldMkLst>
          <pc:docMk/>
          <pc:sldMk cId="3843801556" sldId="1213"/>
        </pc:sldMkLst>
        <pc:picChg chg="add mod">
          <ac:chgData name="Alissa Flatley" userId="0242edfc-aa31-435e-a161-b1e1fa7a13bd" providerId="ADAL" clId="{B37BB09E-FAC8-4CFF-9704-6D551794B857}" dt="2023-10-29T20:44:46.901" v="1458" actId="14100"/>
          <ac:picMkLst>
            <pc:docMk/>
            <pc:sldMk cId="3843801556" sldId="1213"/>
            <ac:picMk id="2" creationId="{8F952B76-1822-5B5C-D6AA-B1F98E9F1D27}"/>
          </ac:picMkLst>
        </pc:picChg>
        <pc:picChg chg="del">
          <ac:chgData name="Alissa Flatley" userId="0242edfc-aa31-435e-a161-b1e1fa7a13bd" providerId="ADAL" clId="{B37BB09E-FAC8-4CFF-9704-6D551794B857}" dt="2023-10-29T20:44:39.599" v="1455" actId="478"/>
          <ac:picMkLst>
            <pc:docMk/>
            <pc:sldMk cId="3843801556" sldId="1213"/>
            <ac:picMk id="3" creationId="{65EAFBBE-6307-6C0F-76B8-5D8EAFDFAF49}"/>
          </ac:picMkLst>
        </pc:picChg>
      </pc:sldChg>
      <pc:sldChg chg="add">
        <pc:chgData name="Alissa Flatley" userId="0242edfc-aa31-435e-a161-b1e1fa7a13bd" providerId="ADAL" clId="{B37BB09E-FAC8-4CFF-9704-6D551794B857}" dt="2023-10-29T20:44:49.671" v="1459" actId="2890"/>
        <pc:sldMkLst>
          <pc:docMk/>
          <pc:sldMk cId="1158200412" sldId="1214"/>
        </pc:sldMkLst>
      </pc:sldChg>
      <pc:sldChg chg="addSp delSp modSp add mod">
        <pc:chgData name="Alissa Flatley" userId="0242edfc-aa31-435e-a161-b1e1fa7a13bd" providerId="ADAL" clId="{B37BB09E-FAC8-4CFF-9704-6D551794B857}" dt="2023-10-29T20:51:33.035" v="1465" actId="1076"/>
        <pc:sldMkLst>
          <pc:docMk/>
          <pc:sldMk cId="271638019" sldId="1215"/>
        </pc:sldMkLst>
        <pc:spChg chg="del">
          <ac:chgData name="Alissa Flatley" userId="0242edfc-aa31-435e-a161-b1e1fa7a13bd" providerId="ADAL" clId="{B37BB09E-FAC8-4CFF-9704-6D551794B857}" dt="2023-10-29T20:51:20.722" v="1461" actId="478"/>
          <ac:spMkLst>
            <pc:docMk/>
            <pc:sldMk cId="271638019" sldId="1215"/>
            <ac:spMk id="59394" creationId="{87ABBE5B-8554-40A3-90B7-F135B4ECC1EA}"/>
          </ac:spMkLst>
        </pc:spChg>
        <pc:picChg chg="add mod">
          <ac:chgData name="Alissa Flatley" userId="0242edfc-aa31-435e-a161-b1e1fa7a13bd" providerId="ADAL" clId="{B37BB09E-FAC8-4CFF-9704-6D551794B857}" dt="2023-10-29T20:51:33.035" v="1465" actId="1076"/>
          <ac:picMkLst>
            <pc:docMk/>
            <pc:sldMk cId="271638019" sldId="1215"/>
            <ac:picMk id="2" creationId="{D418243D-2AE0-DF1F-9B39-5B5B60F922E6}"/>
          </ac:picMkLst>
        </pc:picChg>
      </pc:sldChg>
      <pc:sldMasterChg chg="delSldLayout">
        <pc:chgData name="Alissa Flatley" userId="0242edfc-aa31-435e-a161-b1e1fa7a13bd" providerId="ADAL" clId="{B37BB09E-FAC8-4CFF-9704-6D551794B857}" dt="2023-10-29T16:41:38.231" v="1" actId="47"/>
        <pc:sldMasterMkLst>
          <pc:docMk/>
          <pc:sldMasterMk cId="0" sldId="2147483648"/>
        </pc:sldMasterMkLst>
        <pc:sldLayoutChg chg="del">
          <pc:chgData name="Alissa Flatley" userId="0242edfc-aa31-435e-a161-b1e1fa7a13bd" providerId="ADAL" clId="{B37BB09E-FAC8-4CFF-9704-6D551794B857}" dt="2023-10-29T16:41:38.231" v="1" actId="47"/>
          <pc:sldLayoutMkLst>
            <pc:docMk/>
            <pc:sldMasterMk cId="0" sldId="2147483648"/>
            <pc:sldLayoutMk cId="3665961545" sldId="2147483684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463FFC8-A7AB-48D4-9AA8-7C6F6C4F198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6888" cy="341393"/>
          </a:xfrm>
          <a:prstGeom prst="rect">
            <a:avLst/>
          </a:prstGeom>
        </p:spPr>
        <p:txBody>
          <a:bodyPr vert="horz" lIns="92473" tIns="46236" rIns="92473" bIns="4623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F004F2-81E9-4286-AEAD-2BD7E548B30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629275" y="0"/>
            <a:ext cx="4308475" cy="341393"/>
          </a:xfrm>
          <a:prstGeom prst="rect">
            <a:avLst/>
          </a:prstGeom>
        </p:spPr>
        <p:txBody>
          <a:bodyPr vert="horz" lIns="92473" tIns="46236" rIns="92473" bIns="4623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</a:defRPr>
            </a:lvl1pPr>
          </a:lstStyle>
          <a:p>
            <a:pPr>
              <a:defRPr/>
            </a:pPr>
            <a:fld id="{C31C71B3-2581-4BDF-8C49-B91B1004784D}" type="datetimeFigureOut">
              <a:rPr lang="en-GB"/>
              <a:pPr>
                <a:defRPr/>
              </a:pPr>
              <a:t>29/10/2023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C0D047-7D4A-407E-A634-9686F8B4177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465808"/>
            <a:ext cx="4306888" cy="341393"/>
          </a:xfrm>
          <a:prstGeom prst="rect">
            <a:avLst/>
          </a:prstGeom>
        </p:spPr>
        <p:txBody>
          <a:bodyPr vert="horz" lIns="92473" tIns="46236" rIns="92473" bIns="4623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618D-8B5A-4FFD-8052-D6177486E49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629275" y="6465808"/>
            <a:ext cx="4308475" cy="341393"/>
          </a:xfrm>
          <a:prstGeom prst="rect">
            <a:avLst/>
          </a:prstGeom>
        </p:spPr>
        <p:txBody>
          <a:bodyPr vert="horz" lIns="92473" tIns="46236" rIns="92473" bIns="46236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</a:defRPr>
            </a:lvl1pPr>
          </a:lstStyle>
          <a:p>
            <a:pPr>
              <a:defRPr/>
            </a:pPr>
            <a:fld id="{D7191AD3-8859-427F-9530-122E3A74570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22660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361CA7E-CC11-4F51-BA91-7D4B6F020ED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6888" cy="339804"/>
          </a:xfrm>
          <a:prstGeom prst="rect">
            <a:avLst/>
          </a:prstGeom>
        </p:spPr>
        <p:txBody>
          <a:bodyPr vert="horz" lIns="92473" tIns="46236" rIns="92473" bIns="4623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59444A1-443B-44C9-A1BB-A4CD267D8EC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629275" y="1"/>
            <a:ext cx="4308475" cy="339804"/>
          </a:xfrm>
          <a:prstGeom prst="rect">
            <a:avLst/>
          </a:prstGeom>
        </p:spPr>
        <p:txBody>
          <a:bodyPr vert="horz" lIns="92473" tIns="46236" rIns="92473" bIns="4623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</a:defRPr>
            </a:lvl1pPr>
          </a:lstStyle>
          <a:p>
            <a:pPr>
              <a:defRPr/>
            </a:pPr>
            <a:fld id="{259AB0E6-8109-4A17-8E21-F0EE63E8A016}" type="datetimeFigureOut">
              <a:rPr lang="en-AU"/>
              <a:pPr>
                <a:defRPr/>
              </a:pPr>
              <a:t>29/10/2023</a:t>
            </a:fld>
            <a:endParaRPr lang="en-AU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1A5609E-21B5-44DA-AA24-8EED92E96CB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267075" y="511175"/>
            <a:ext cx="3405188" cy="2552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73" tIns="46236" rIns="92473" bIns="46236" rtlCol="0" anchor="ctr"/>
          <a:lstStyle/>
          <a:p>
            <a:pPr lvl="0"/>
            <a:endParaRPr lang="en-AU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43B4445-3235-4790-B1F3-26BDB9D898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93775" y="3232904"/>
            <a:ext cx="7951788" cy="3063002"/>
          </a:xfrm>
          <a:prstGeom prst="rect">
            <a:avLst/>
          </a:prstGeom>
        </p:spPr>
        <p:txBody>
          <a:bodyPr vert="horz" lIns="92473" tIns="46236" rIns="92473" bIns="46236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AU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D074E8-FF00-483C-9471-0C469CBC82C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465808"/>
            <a:ext cx="4306888" cy="339804"/>
          </a:xfrm>
          <a:prstGeom prst="rect">
            <a:avLst/>
          </a:prstGeom>
        </p:spPr>
        <p:txBody>
          <a:bodyPr vert="horz" lIns="92473" tIns="46236" rIns="92473" bIns="4623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AE6C91-81B2-4606-8620-1E260E54DC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629275" y="6465808"/>
            <a:ext cx="4308475" cy="339804"/>
          </a:xfrm>
          <a:prstGeom prst="rect">
            <a:avLst/>
          </a:prstGeom>
        </p:spPr>
        <p:txBody>
          <a:bodyPr vert="horz" lIns="92473" tIns="46236" rIns="92473" bIns="46236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</a:defRPr>
            </a:lvl1pPr>
          </a:lstStyle>
          <a:p>
            <a:pPr>
              <a:defRPr/>
            </a:pPr>
            <a:fld id="{74286D8B-C54C-4D44-8CE4-8D9163E2004A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0844074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id="{D5F9DDD7-927B-4038-FC11-F4BC8AB10CA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A84B7C0-C458-46A5-BB44-47053CF38225}" type="slidenum">
              <a:rPr lang="en-US" altLang="en-US"/>
              <a:pPr eaLnBrk="1" hangingPunct="1"/>
              <a:t>4</a:t>
            </a:fld>
            <a:endParaRPr lang="en-US" altLang="en-US"/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4795FA3A-E22A-8C69-E550-70817DCDA07B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id="{5AF3B103-DC21-4B60-BE3B-911B62674B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>
            <a:extLst>
              <a:ext uri="{FF2B5EF4-FFF2-40B4-BE49-F238E27FC236}">
                <a16:creationId xmlns:a16="http://schemas.microsoft.com/office/drawing/2014/main" id="{BDB48313-FDD7-11E6-30C1-7EB6391BC46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DA9AA77-3CE2-4699-BC81-E17F09AD0145}" type="slidenum">
              <a:rPr lang="en-US" altLang="en-US"/>
              <a:pPr eaLnBrk="1" hangingPunct="1"/>
              <a:t>5</a:t>
            </a:fld>
            <a:endParaRPr lang="en-US" altLang="en-US"/>
          </a:p>
        </p:txBody>
      </p:sp>
      <p:sp>
        <p:nvSpPr>
          <p:cNvPr id="21507" name="Rectangle 2">
            <a:extLst>
              <a:ext uri="{FF2B5EF4-FFF2-40B4-BE49-F238E27FC236}">
                <a16:creationId xmlns:a16="http://schemas.microsoft.com/office/drawing/2014/main" id="{A419C18F-7471-8913-6A82-6DABC3DEE346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>
            <a:extLst>
              <a:ext uri="{FF2B5EF4-FFF2-40B4-BE49-F238E27FC236}">
                <a16:creationId xmlns:a16="http://schemas.microsoft.com/office/drawing/2014/main" id="{C70DC72D-2EAA-9A64-5FE5-77AFA0612D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>
            <a:extLst>
              <a:ext uri="{FF2B5EF4-FFF2-40B4-BE49-F238E27FC236}">
                <a16:creationId xmlns:a16="http://schemas.microsoft.com/office/drawing/2014/main" id="{755B5C6E-D05F-A0F3-F1C3-ABA7C4AD1CC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55C9260D-3A49-4DB3-BC93-D868621C104B}" type="slidenum">
              <a:rPr lang="en-US" altLang="en-US" sz="1200"/>
              <a:pPr/>
              <a:t>23</a:t>
            </a:fld>
            <a:endParaRPr lang="en-US" altLang="en-US" sz="1200"/>
          </a:p>
        </p:txBody>
      </p:sp>
      <p:sp>
        <p:nvSpPr>
          <p:cNvPr id="58371" name="Rectangle 2">
            <a:extLst>
              <a:ext uri="{FF2B5EF4-FFF2-40B4-BE49-F238E27FC236}">
                <a16:creationId xmlns:a16="http://schemas.microsoft.com/office/drawing/2014/main" id="{DE5D5167-56C3-0FB1-2067-C5D2D72D20B7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8372" name="Rectangle 3">
            <a:extLst>
              <a:ext uri="{FF2B5EF4-FFF2-40B4-BE49-F238E27FC236}">
                <a16:creationId xmlns:a16="http://schemas.microsoft.com/office/drawing/2014/main" id="{EDFCE6D2-FF6E-CC53-C546-587E829E36EE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en-US" altLang="en-US">
                <a:latin typeface="Times" panose="02020603050405020304" pitchFamily="18" charset="0"/>
              </a:rPr>
              <a:t>The terms in the figure describe the hydrologic character of the basin.</a:t>
            </a:r>
          </a:p>
          <a:p>
            <a:pPr eaLnBrk="1" hangingPunct="1"/>
            <a:r>
              <a:rPr lang="en-US" altLang="en-US">
                <a:latin typeface="Times" panose="02020603050405020304" pitchFamily="18" charset="0"/>
              </a:rPr>
              <a:t>Hydrologic data collection best carried out at the basin scale.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>
            <a:extLst>
              <a:ext uri="{FF2B5EF4-FFF2-40B4-BE49-F238E27FC236}">
                <a16:creationId xmlns:a16="http://schemas.microsoft.com/office/drawing/2014/main" id="{F35C3B86-F0A2-4509-8B43-4CEA52C8FF1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0EE0C61-4E1A-481D-B986-FACBA9E4811E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45</a:t>
            </a:fld>
            <a:endParaRPr lang="en-GB" altLang="en-US">
              <a:latin typeface="Calibri" panose="020F0502020204030204" pitchFamily="34" charset="0"/>
            </a:endParaRPr>
          </a:p>
        </p:txBody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E3924CDA-63D1-49B5-9F74-E481F27D783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14413" y="762000"/>
            <a:ext cx="5080000" cy="3810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4" name="Rectangle 3">
            <a:extLst>
              <a:ext uri="{FF2B5EF4-FFF2-40B4-BE49-F238E27FC236}">
                <a16:creationId xmlns:a16="http://schemas.microsoft.com/office/drawing/2014/main" id="{57F00321-F674-4C41-A38A-4624E321679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271797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608820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F9B14577-D4D9-461C-A29F-CFF058EABD6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14413" y="762000"/>
            <a:ext cx="5080000" cy="3810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Rectangle 3">
            <a:extLst>
              <a:ext uri="{FF2B5EF4-FFF2-40B4-BE49-F238E27FC236}">
                <a16:creationId xmlns:a16="http://schemas.microsoft.com/office/drawing/2014/main" id="{A20500C8-58AA-4307-85F1-C6CFE7FCA1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792768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F9B14577-D4D9-461C-A29F-CFF058EABD6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14413" y="762000"/>
            <a:ext cx="5080000" cy="3810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Rectangle 3">
            <a:extLst>
              <a:ext uri="{FF2B5EF4-FFF2-40B4-BE49-F238E27FC236}">
                <a16:creationId xmlns:a16="http://schemas.microsoft.com/office/drawing/2014/main" id="{A20500C8-58AA-4307-85F1-C6CFE7FCA1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57825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F9B14577-D4D9-461C-A29F-CFF058EABD6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14413" y="762000"/>
            <a:ext cx="5080000" cy="3810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Rectangle 3">
            <a:extLst>
              <a:ext uri="{FF2B5EF4-FFF2-40B4-BE49-F238E27FC236}">
                <a16:creationId xmlns:a16="http://schemas.microsoft.com/office/drawing/2014/main" id="{A20500C8-58AA-4307-85F1-C6CFE7FCA1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223355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F9B14577-D4D9-461C-A29F-CFF058EABD6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14413" y="762000"/>
            <a:ext cx="5080000" cy="3810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Rectangle 3">
            <a:extLst>
              <a:ext uri="{FF2B5EF4-FFF2-40B4-BE49-F238E27FC236}">
                <a16:creationId xmlns:a16="http://schemas.microsoft.com/office/drawing/2014/main" id="{A20500C8-58AA-4307-85F1-C6CFE7FCA1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378051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F9B14577-D4D9-461C-A29F-CFF058EABD6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14413" y="762000"/>
            <a:ext cx="5080000" cy="3810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Rectangle 3">
            <a:extLst>
              <a:ext uri="{FF2B5EF4-FFF2-40B4-BE49-F238E27FC236}">
                <a16:creationId xmlns:a16="http://schemas.microsoft.com/office/drawing/2014/main" id="{A20500C8-58AA-4307-85F1-C6CFE7FCA1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181947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F9B14577-D4D9-461C-A29F-CFF058EABD6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14413" y="762000"/>
            <a:ext cx="5080000" cy="3810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Rectangle 3">
            <a:extLst>
              <a:ext uri="{FF2B5EF4-FFF2-40B4-BE49-F238E27FC236}">
                <a16:creationId xmlns:a16="http://schemas.microsoft.com/office/drawing/2014/main" id="{A20500C8-58AA-4307-85F1-C6CFE7FCA1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687654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F9B14577-D4D9-461C-A29F-CFF058EABD6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14413" y="762000"/>
            <a:ext cx="5080000" cy="3810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Rectangle 3">
            <a:extLst>
              <a:ext uri="{FF2B5EF4-FFF2-40B4-BE49-F238E27FC236}">
                <a16:creationId xmlns:a16="http://schemas.microsoft.com/office/drawing/2014/main" id="{A20500C8-58AA-4307-85F1-C6CFE7FCA1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63054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F9B14577-D4D9-461C-A29F-CFF058EABD6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14413" y="762000"/>
            <a:ext cx="5080000" cy="3810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Rectangle 3">
            <a:extLst>
              <a:ext uri="{FF2B5EF4-FFF2-40B4-BE49-F238E27FC236}">
                <a16:creationId xmlns:a16="http://schemas.microsoft.com/office/drawing/2014/main" id="{A20500C8-58AA-4307-85F1-C6CFE7FCA1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2280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F4B699-6239-4BCA-8F81-766DA97A64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1D544-4FB9-417B-8AA8-A3CBA5252786}" type="datetimeFigureOut">
              <a:rPr lang="en-AU"/>
              <a:pPr>
                <a:defRPr/>
              </a:pPr>
              <a:t>29/10/2023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9AB1CB-F932-476D-A43F-805C31274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57C185-6B14-419C-8EA9-AA35E302D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612FF-E023-4219-ABEC-517CC1E2DC58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83933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0C3050-216F-4B2B-B35A-7FFD6EF39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E8D23-A875-4759-AB27-AC81F9F507BC}" type="datetimeFigureOut">
              <a:rPr lang="en-AU"/>
              <a:pPr>
                <a:defRPr/>
              </a:pPr>
              <a:t>29/10/2023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129014-D5E8-4DC0-958E-62CB15AE6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8AB55-A093-4703-BEB7-B402E2EA0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23AD3-0B0E-434F-8259-C98291766AD7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37135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97887A-6371-4246-9677-A57DF5763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00EA33-936A-4136-8290-B5CB19F0F2F0}" type="datetimeFigureOut">
              <a:rPr lang="en-AU"/>
              <a:pPr>
                <a:defRPr/>
              </a:pPr>
              <a:t>29/10/2023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5A1C89-B157-4871-B99A-F5544632D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FE63E9-EB52-463B-A3F7-B7EB2E002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FCE0B-A053-464F-9F23-622E3CF935ED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13900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9E21D3D-D676-4FDF-B64B-20CFCEE2E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6C9E4-333F-497B-BA98-46BCC3E35400}" type="datetimeFigureOut">
              <a:rPr lang="en-AU"/>
              <a:pPr>
                <a:defRPr/>
              </a:pPr>
              <a:t>29/10/2023</a:t>
            </a:fld>
            <a:endParaRPr lang="en-A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F010FFB-498C-4385-891A-C8A647AA8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564E9DF-181C-44B1-BED9-3B5BBB7B5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4F1B8-8688-499D-8AE9-C1EE70965461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41005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9BAEA76-545C-44AE-B856-DEEFCC8A4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BA4C09-313B-440A-BEEC-C445F3166875}" type="datetimeFigureOut">
              <a:rPr lang="en-AU"/>
              <a:pPr>
                <a:defRPr/>
              </a:pPr>
              <a:t>29/10/2023</a:t>
            </a:fld>
            <a:endParaRPr lang="en-AU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38FD085-F46E-443B-8DA9-4C9575692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B4D6B20-19BB-4CF4-98F3-118EE7182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EAA0D-96E4-44EF-B29D-D2C31096D459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61034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29E353BB-178B-4A25-85DE-9A582F501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59505-8192-432B-A522-4F6CA2D2B49C}" type="datetimeFigureOut">
              <a:rPr lang="en-AU"/>
              <a:pPr>
                <a:defRPr/>
              </a:pPr>
              <a:t>29/10/2023</a:t>
            </a:fld>
            <a:endParaRPr lang="en-AU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6269AFE-61BB-49DA-967C-FF5844E06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787146A-E3B8-40D4-8BE7-EA088E8B5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9F2CE-47F9-4E17-9031-4CF84ECA5DE0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78445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7B28A9C-DE3E-4E4F-997E-53DC50A7B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E561A-4C00-49D4-85AD-C01E9A50717A}" type="datetimeFigureOut">
              <a:rPr lang="en-AU"/>
              <a:pPr>
                <a:defRPr/>
              </a:pPr>
              <a:t>29/10/2023</a:t>
            </a:fld>
            <a:endParaRPr lang="en-AU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AF3FC26-F306-4745-A76F-B4BF1CA23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F6A3AEE-1B5F-4FD3-972A-592E197B5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DC7278-CB03-4E35-BAD9-135C7A17E4AF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6596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D80F12-3EAD-4CCC-8671-816D4D9B6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66DE13-726C-4BA5-9695-C76BDABC998D}" type="datetimeFigureOut">
              <a:rPr lang="en-AU"/>
              <a:pPr>
                <a:defRPr/>
              </a:pPr>
              <a:t>29/10/2023</a:t>
            </a:fld>
            <a:endParaRPr lang="en-A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636A616-E7B7-473B-8D7B-9C125E6A5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57EA25A-7A50-40D0-AD8C-CF5C054C0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CE1D1-009F-41BB-8CE7-28526BD3CBA0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51710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55FFC36-D233-4AFA-BF2A-1E6D20969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4C3EC-C018-45CB-9126-0B95FE966733}" type="datetimeFigureOut">
              <a:rPr lang="en-AU"/>
              <a:pPr>
                <a:defRPr/>
              </a:pPr>
              <a:t>29/10/2023</a:t>
            </a:fld>
            <a:endParaRPr lang="en-A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8E7832A-F992-444B-886B-4ED7F0985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C040C3E-CCB2-4ABA-92E1-E7CBA48A49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53C38-D080-401C-B6F4-84C1658B1B0E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03131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6C6685-B942-4B41-B077-E6AEA3972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1AD62-509B-4FE4-96C7-929EFC2F5CAA}" type="datetimeFigureOut">
              <a:rPr lang="en-AU"/>
              <a:pPr>
                <a:defRPr/>
              </a:pPr>
              <a:t>29/10/2023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415CBB-90D1-41CE-9D9E-8A3ABDC35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34957A-6D64-4EE6-AF4D-AE9DC55D7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49F11-A4CE-4FBE-B8C0-1F4E024E82B5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92016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06FBC2-E61C-4CA3-82EC-A71E795427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FEEE7-158F-4A21-A235-C92962191582}" type="datetimeFigureOut">
              <a:rPr lang="en-AU"/>
              <a:pPr>
                <a:defRPr/>
              </a:pPr>
              <a:t>29/10/2023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9567A1-7DBB-400D-9114-A7F99E409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15F256-C0E6-4538-80E3-1DB834FF1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446D5-FC7A-4AC8-8CE6-89133B08A11B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463654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9A85BF7-6060-4455-9F83-1D03171F647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34925" y="6457950"/>
            <a:ext cx="684213" cy="365125"/>
          </a:xfrm>
        </p:spPr>
        <p:txBody>
          <a:bodyPr/>
          <a:lstStyle>
            <a:lvl1pPr algn="l">
              <a:defRPr smtClean="0"/>
            </a:lvl1pPr>
          </a:lstStyle>
          <a:p>
            <a:pPr>
              <a:defRPr/>
            </a:pPr>
            <a:fld id="{13C33C3F-E567-43F7-9F8E-ADE04729B0BC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005631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1E8C6B74-AA50-4C9B-BDBB-F710B517F12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34925" y="6457950"/>
            <a:ext cx="684213" cy="365125"/>
          </a:xfrm>
        </p:spPr>
        <p:txBody>
          <a:bodyPr/>
          <a:lstStyle>
            <a:lvl1pPr algn="l">
              <a:defRPr smtClean="0"/>
            </a:lvl1pPr>
          </a:lstStyle>
          <a:p>
            <a:pPr>
              <a:defRPr/>
            </a:pPr>
            <a:fld id="{AB2E4B69-1515-4CB1-BDAD-A2A7282F3DDD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748242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0C2AE46-FA10-6AA3-B74C-613DDF7B50B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84F9309-AF3F-5AE5-8041-DDF4A46DDBF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AE331EC-DDB0-F0E2-B91B-8460642DA2D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1784F1-533A-4286-B8C3-6E92FDFABE5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90053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52000">
              <a:srgbClr val="FFFFFF"/>
            </a:gs>
            <a:gs pos="100000">
              <a:srgbClr val="17375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EF560603-0D47-4BFF-BCA3-C3581516FC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AU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ED96AC9-2A83-4734-A671-0A9E5B4F47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AU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C26985-BADE-4BCB-BE62-9170660892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D0E47FE-2EEC-47A2-9F88-BA5752A970E1}" type="datetimeFigureOut">
              <a:rPr lang="en-AU"/>
              <a:pPr>
                <a:defRPr/>
              </a:pPr>
              <a:t>29/10/2023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3E5C1E-DC94-4C92-A0EB-5FB2734566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FAC4D2-77DF-4EA8-8D19-C204D17B1E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3376036-EFE4-4DAE-97C0-E4E464859053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5" r:id="rId12"/>
    <p:sldLayoutId id="2147483686" r:id="rId13"/>
    <p:sldLayoutId id="2147483687" r:id="rId14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aculty.luther.edu/~bernatzr/RainfallRunoff/comet/hydro/basic/Runoff/print_version/02-pathstorunoff.htm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emf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51.png"/><Relationship Id="rId4" Type="http://schemas.openxmlformats.org/officeDocument/2006/relationships/image" Target="../media/image50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em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em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em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em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0.emf"/><Relationship Id="rId4" Type="http://schemas.openxmlformats.org/officeDocument/2006/relationships/image" Target="../media/image79.emf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em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6.jpe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0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3FOBcOKmok" TargetMode="External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threecliffscarpark.co.uk/directions/" TargetMode="External"/><Relationship Id="rId4" Type="http://schemas.openxmlformats.org/officeDocument/2006/relationships/hyperlink" Target="https://www.gowerheritagecentre.co.uk/parking/" TargetMode="Externa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iver Ilston">
            <a:extLst>
              <a:ext uri="{FF2B5EF4-FFF2-40B4-BE49-F238E27FC236}">
                <a16:creationId xmlns:a16="http://schemas.microsoft.com/office/drawing/2014/main" id="{CE86638D-C9A0-927E-697C-B8B5AB0354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74" b="18825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1" name="TextBox 12">
            <a:extLst>
              <a:ext uri="{FF2B5EF4-FFF2-40B4-BE49-F238E27FC236}">
                <a16:creationId xmlns:a16="http://schemas.microsoft.com/office/drawing/2014/main" id="{3E6F1F34-4F88-4D27-AE92-D209776590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6033482"/>
            <a:ext cx="705678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 sz="2000" b="1" dirty="0">
                <a:solidFill>
                  <a:schemeClr val="bg1"/>
                </a:solidFill>
                <a:cs typeface="Arial" panose="020B0604020202020204" pitchFamily="34" charset="0"/>
              </a:rPr>
              <a:t>Dr Alissa Flatley</a:t>
            </a:r>
          </a:p>
          <a:p>
            <a:pPr eaLnBrk="1" hangingPunct="1"/>
            <a:r>
              <a:rPr lang="en-GB" sz="2000" b="1" dirty="0">
                <a:solidFill>
                  <a:schemeClr val="bg1"/>
                </a:solidFill>
              </a:rPr>
              <a:t>ACNA4007 – Physical Landscape and the Geosphere </a:t>
            </a:r>
            <a:endParaRPr lang="en-AU" altLang="en-US" sz="20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6F6E396-9C19-4414-83DE-ECF65DF96A0A}"/>
              </a:ext>
            </a:extLst>
          </p:cNvPr>
          <p:cNvSpPr/>
          <p:nvPr/>
        </p:nvSpPr>
        <p:spPr>
          <a:xfrm>
            <a:off x="2339752" y="346169"/>
            <a:ext cx="6723063" cy="1231106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solidFill>
                  <a:srgbClr val="002060"/>
                </a:solidFill>
                <a:effectLst>
                  <a:outerShdw blurRad="50800" dist="63500" dir="5400000" algn="ctr" rotWithShape="0">
                    <a:schemeClr val="bg1">
                      <a:alpha val="43000"/>
                    </a:schemeClr>
                  </a:outerShdw>
                </a:effectLst>
                <a:latin typeface="Arial Black" pitchFamily="34" charset="0"/>
              </a:rPr>
              <a:t>Hydrology</a:t>
            </a: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000" dirty="0">
              <a:solidFill>
                <a:srgbClr val="002060"/>
              </a:solidFill>
              <a:effectLst>
                <a:outerShdw blurRad="50800" dist="63500" dir="5400000" algn="ctr" rotWithShape="0">
                  <a:schemeClr val="bg1">
                    <a:alpha val="43000"/>
                  </a:schemeClr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Picture 2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A1B2A1FF-2AB5-8C2E-B312-12AF0F9B16FC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528" y="57092"/>
            <a:ext cx="2210120" cy="1022181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384ADEDC-81D2-C6CA-8549-F046AAC0EA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7864" b="10947"/>
          <a:stretch/>
        </p:blipFill>
        <p:spPr>
          <a:xfrm>
            <a:off x="1115616" y="-2387"/>
            <a:ext cx="8028384" cy="6860388"/>
          </a:xfrm>
          <a:prstGeom prst="rect">
            <a:avLst/>
          </a:prstGeom>
        </p:spPr>
      </p:pic>
      <p:sp>
        <p:nvSpPr>
          <p:cNvPr id="8194" name="TextBox 3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Introduction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7" name="TextBox 11">
            <a:extLst>
              <a:ext uri="{FF2B5EF4-FFF2-40B4-BE49-F238E27FC236}">
                <a16:creationId xmlns:a16="http://schemas.microsoft.com/office/drawing/2014/main" id="{6E5E9B7D-FA99-478A-A4E4-6E8589AC4D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4221088"/>
            <a:ext cx="2847677" cy="1985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DE" altLang="en-US" b="1" dirty="0">
                <a:solidFill>
                  <a:srgbClr val="C00000"/>
                </a:solidFill>
              </a:rPr>
              <a:t>TODAY:</a:t>
            </a: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DE" altLang="en-US" dirty="0">
                <a:solidFill>
                  <a:srgbClr val="002060"/>
                </a:solidFill>
              </a:rPr>
              <a:t>Hydrology </a:t>
            </a: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DE" altLang="en-US" dirty="0">
                <a:solidFill>
                  <a:srgbClr val="002060"/>
                </a:solidFill>
              </a:rPr>
              <a:t>Bedrock Rivers</a:t>
            </a: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DE" altLang="en-US" dirty="0">
                <a:solidFill>
                  <a:srgbClr val="002060"/>
                </a:solidFill>
              </a:rPr>
              <a:t>River Ilston Assessment  Coursework / Report</a:t>
            </a:r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3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508" y="77789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Hydrologic Cycle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3">
            <a:extLst>
              <a:ext uri="{FF2B5EF4-FFF2-40B4-BE49-F238E27FC236}">
                <a16:creationId xmlns:a16="http://schemas.microsoft.com/office/drawing/2014/main" id="{4D59B7AD-EF8B-8346-44C6-F27EA0D64E01}"/>
              </a:ext>
            </a:extLst>
          </p:cNvPr>
          <p:cNvGrpSpPr>
            <a:grpSpLocks/>
          </p:cNvGrpSpPr>
          <p:nvPr/>
        </p:nvGrpSpPr>
        <p:grpSpPr bwMode="auto">
          <a:xfrm>
            <a:off x="0" y="585789"/>
            <a:ext cx="9144000" cy="6272211"/>
            <a:chOff x="96" y="478"/>
            <a:chExt cx="5616" cy="3794"/>
          </a:xfrm>
        </p:grpSpPr>
        <p:pic>
          <p:nvPicPr>
            <p:cNvPr id="3" name="Picture 4" descr="Hydrocycle">
              <a:extLst>
                <a:ext uri="{FF2B5EF4-FFF2-40B4-BE49-F238E27FC236}">
                  <a16:creationId xmlns:a16="http://schemas.microsoft.com/office/drawing/2014/main" id="{89EE8AC0-E77E-9F6E-3C64-ABD3933065A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78"/>
              <a:ext cx="5616" cy="37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Rectangle 5">
              <a:extLst>
                <a:ext uri="{FF2B5EF4-FFF2-40B4-BE49-F238E27FC236}">
                  <a16:creationId xmlns:a16="http://schemas.microsoft.com/office/drawing/2014/main" id="{E6EE9828-5222-E7D2-6C73-51BFB6378D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" y="1920"/>
              <a:ext cx="432" cy="240"/>
            </a:xfrm>
            <a:prstGeom prst="rect">
              <a:avLst/>
            </a:prstGeom>
            <a:noFill/>
            <a:ln w="254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" name="Rectangle 6">
              <a:extLst>
                <a:ext uri="{FF2B5EF4-FFF2-40B4-BE49-F238E27FC236}">
                  <a16:creationId xmlns:a16="http://schemas.microsoft.com/office/drawing/2014/main" id="{E1A06EC7-4CFC-E625-B100-72ECE70536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6" y="1776"/>
              <a:ext cx="624" cy="144"/>
            </a:xfrm>
            <a:prstGeom prst="rect">
              <a:avLst/>
            </a:prstGeom>
            <a:noFill/>
            <a:ln w="254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7" name="Rectangle 7">
              <a:extLst>
                <a:ext uri="{FF2B5EF4-FFF2-40B4-BE49-F238E27FC236}">
                  <a16:creationId xmlns:a16="http://schemas.microsoft.com/office/drawing/2014/main" id="{62722D90-5AB5-EB41-4862-98F5251ED0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0" y="2880"/>
              <a:ext cx="576" cy="192"/>
            </a:xfrm>
            <a:prstGeom prst="rect">
              <a:avLst/>
            </a:prstGeom>
            <a:noFill/>
            <a:ln w="254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8" name="Rectangle 8">
              <a:extLst>
                <a:ext uri="{FF2B5EF4-FFF2-40B4-BE49-F238E27FC236}">
                  <a16:creationId xmlns:a16="http://schemas.microsoft.com/office/drawing/2014/main" id="{CF090B72-7D06-3808-6DBA-E348070E8EE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200000">
              <a:off x="2016" y="2926"/>
              <a:ext cx="720" cy="194"/>
            </a:xfrm>
            <a:prstGeom prst="rect">
              <a:avLst/>
            </a:prstGeom>
            <a:noFill/>
            <a:ln w="254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9" name="Rectangle 9">
              <a:extLst>
                <a:ext uri="{FF2B5EF4-FFF2-40B4-BE49-F238E27FC236}">
                  <a16:creationId xmlns:a16="http://schemas.microsoft.com/office/drawing/2014/main" id="{37AD8F09-34C5-56B4-429E-70A42A9EA8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2448"/>
              <a:ext cx="864" cy="288"/>
            </a:xfrm>
            <a:prstGeom prst="rect">
              <a:avLst/>
            </a:prstGeom>
            <a:noFill/>
            <a:ln w="254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BCEB803-BA5E-9F3D-363F-FBFC65465D76}"/>
              </a:ext>
            </a:extLst>
          </p:cNvPr>
          <p:cNvCxnSpPr/>
          <p:nvPr/>
        </p:nvCxnSpPr>
        <p:spPr>
          <a:xfrm>
            <a:off x="350838" y="7381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6747788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Line 3">
            <a:extLst>
              <a:ext uri="{FF2B5EF4-FFF2-40B4-BE49-F238E27FC236}">
                <a16:creationId xmlns:a16="http://schemas.microsoft.com/office/drawing/2014/main" id="{4DB9F25B-7F78-A58A-0BA5-51747F0296D8}"/>
              </a:ext>
            </a:extLst>
          </p:cNvPr>
          <p:cNvSpPr>
            <a:spLocks noChangeShapeType="1"/>
          </p:cNvSpPr>
          <p:nvPr/>
        </p:nvSpPr>
        <p:spPr bwMode="auto">
          <a:xfrm>
            <a:off x="685800" y="5219700"/>
            <a:ext cx="2819400" cy="0"/>
          </a:xfrm>
          <a:prstGeom prst="line">
            <a:avLst/>
          </a:prstGeom>
          <a:noFill/>
          <a:ln w="38100">
            <a:solidFill>
              <a:srgbClr val="99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148" name="Line 4">
            <a:extLst>
              <a:ext uri="{FF2B5EF4-FFF2-40B4-BE49-F238E27FC236}">
                <a16:creationId xmlns:a16="http://schemas.microsoft.com/office/drawing/2014/main" id="{2B75A71C-C448-A000-68CB-558BB2A009CD}"/>
              </a:ext>
            </a:extLst>
          </p:cNvPr>
          <p:cNvSpPr>
            <a:spLocks noChangeShapeType="1"/>
          </p:cNvSpPr>
          <p:nvPr/>
        </p:nvSpPr>
        <p:spPr bwMode="auto">
          <a:xfrm>
            <a:off x="4114800" y="5219700"/>
            <a:ext cx="4495800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149" name="Text Box 5">
            <a:extLst>
              <a:ext uri="{FF2B5EF4-FFF2-40B4-BE49-F238E27FC236}">
                <a16:creationId xmlns:a16="http://schemas.microsoft.com/office/drawing/2014/main" id="{537844B2-1691-2E3D-2E10-D498C8539F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5295900"/>
            <a:ext cx="21526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/>
              <a:t>Land (148.7 km</a:t>
            </a:r>
            <a:r>
              <a:rPr lang="en-US" altLang="en-US" baseline="30000"/>
              <a:t>2</a:t>
            </a:r>
            <a:r>
              <a:rPr lang="en-US" altLang="en-US"/>
              <a:t>)</a:t>
            </a:r>
          </a:p>
          <a:p>
            <a:pPr eaLnBrk="1" hangingPunct="1"/>
            <a:r>
              <a:rPr lang="en-US" altLang="en-US"/>
              <a:t>(29% of earth area)</a:t>
            </a:r>
          </a:p>
        </p:txBody>
      </p:sp>
      <p:sp>
        <p:nvSpPr>
          <p:cNvPr id="6150" name="Text Box 6">
            <a:extLst>
              <a:ext uri="{FF2B5EF4-FFF2-40B4-BE49-F238E27FC236}">
                <a16:creationId xmlns:a16="http://schemas.microsoft.com/office/drawing/2014/main" id="{695C5D6B-4E25-C053-2AF4-4A4A6570D6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5295900"/>
            <a:ext cx="21526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/>
              <a:t>Ocean (361.3 km</a:t>
            </a:r>
            <a:r>
              <a:rPr lang="en-US" altLang="en-US" baseline="30000"/>
              <a:t>2</a:t>
            </a:r>
            <a:r>
              <a:rPr lang="en-US" altLang="en-US"/>
              <a:t>)</a:t>
            </a:r>
          </a:p>
          <a:p>
            <a:pPr eaLnBrk="1" hangingPunct="1"/>
            <a:r>
              <a:rPr lang="en-US" altLang="en-US"/>
              <a:t>(71% of earth area)</a:t>
            </a:r>
          </a:p>
        </p:txBody>
      </p:sp>
      <p:sp>
        <p:nvSpPr>
          <p:cNvPr id="6151" name="AutoShape 7">
            <a:extLst>
              <a:ext uri="{FF2B5EF4-FFF2-40B4-BE49-F238E27FC236}">
                <a16:creationId xmlns:a16="http://schemas.microsoft.com/office/drawing/2014/main" id="{07A4CFC4-E321-D1A0-4CBC-2D4F86D0E3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" y="2552700"/>
            <a:ext cx="533400" cy="914400"/>
          </a:xfrm>
          <a:prstGeom prst="downArrow">
            <a:avLst>
              <a:gd name="adj1" fmla="val 50000"/>
              <a:gd name="adj2" fmla="val 4285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152" name="Text Box 8">
            <a:extLst>
              <a:ext uri="{FF2B5EF4-FFF2-40B4-BE49-F238E27FC236}">
                <a16:creationId xmlns:a16="http://schemas.microsoft.com/office/drawing/2014/main" id="{CAD78D5E-80FD-EDE4-61A1-48F6941C64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905000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rgbClr val="0066FF"/>
                </a:solidFill>
              </a:rPr>
              <a:t>Precipitation</a:t>
            </a:r>
          </a:p>
          <a:p>
            <a:pPr algn="ctr" eaLnBrk="1" hangingPunct="1"/>
            <a:r>
              <a:rPr lang="en-US" altLang="en-US">
                <a:solidFill>
                  <a:srgbClr val="0066FF"/>
                </a:solidFill>
              </a:rPr>
              <a:t>100</a:t>
            </a:r>
          </a:p>
        </p:txBody>
      </p:sp>
      <p:sp>
        <p:nvSpPr>
          <p:cNvPr id="6153" name="AutoShape 9">
            <a:extLst>
              <a:ext uri="{FF2B5EF4-FFF2-40B4-BE49-F238E27FC236}">
                <a16:creationId xmlns:a16="http://schemas.microsoft.com/office/drawing/2014/main" id="{2CDB6630-FC8C-81C4-EC99-128578DB37B7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2057400" y="4381500"/>
            <a:ext cx="533400" cy="609600"/>
          </a:xfrm>
          <a:prstGeom prst="downArrow">
            <a:avLst>
              <a:gd name="adj1" fmla="val 50000"/>
              <a:gd name="adj2" fmla="val 2857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154" name="Text Box 10">
            <a:extLst>
              <a:ext uri="{FF2B5EF4-FFF2-40B4-BE49-F238E27FC236}">
                <a16:creationId xmlns:a16="http://schemas.microsoft.com/office/drawing/2014/main" id="{613BA0E4-E462-B288-4E4D-7746305028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3619500"/>
            <a:ext cx="1403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rgbClr val="0066FF"/>
                </a:solidFill>
              </a:rPr>
              <a:t>Evaporation</a:t>
            </a:r>
          </a:p>
          <a:p>
            <a:pPr algn="ctr" eaLnBrk="1" hangingPunct="1"/>
            <a:r>
              <a:rPr lang="en-US" altLang="en-US">
                <a:solidFill>
                  <a:srgbClr val="0066FF"/>
                </a:solidFill>
              </a:rPr>
              <a:t>61</a:t>
            </a:r>
          </a:p>
        </p:txBody>
      </p:sp>
      <p:sp>
        <p:nvSpPr>
          <p:cNvPr id="6155" name="AutoShape 11">
            <a:extLst>
              <a:ext uri="{FF2B5EF4-FFF2-40B4-BE49-F238E27FC236}">
                <a16:creationId xmlns:a16="http://schemas.microsoft.com/office/drawing/2014/main" id="{DC2C7BD0-0FA9-085B-0561-64EA87B5C38C}"/>
              </a:ext>
            </a:extLst>
          </p:cNvPr>
          <p:cNvSpPr>
            <a:spLocks noChangeArrowheads="1"/>
          </p:cNvSpPr>
          <p:nvPr/>
        </p:nvSpPr>
        <p:spPr bwMode="auto">
          <a:xfrm rot="5400000" flipV="1">
            <a:off x="3429000" y="4762500"/>
            <a:ext cx="38100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156" name="Text Box 12">
            <a:extLst>
              <a:ext uri="{FF2B5EF4-FFF2-40B4-BE49-F238E27FC236}">
                <a16:creationId xmlns:a16="http://schemas.microsoft.com/office/drawing/2014/main" id="{E10D883A-8236-5A88-07D4-D8E79E77C0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8600" y="4152900"/>
            <a:ext cx="18097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rgbClr val="0066FF"/>
                </a:solidFill>
              </a:rPr>
              <a:t>Surface Outflow</a:t>
            </a:r>
          </a:p>
          <a:p>
            <a:pPr algn="ctr" eaLnBrk="1" hangingPunct="1"/>
            <a:r>
              <a:rPr lang="en-US" altLang="en-US">
                <a:solidFill>
                  <a:srgbClr val="0066FF"/>
                </a:solidFill>
              </a:rPr>
              <a:t>38</a:t>
            </a:r>
          </a:p>
        </p:txBody>
      </p:sp>
      <p:sp>
        <p:nvSpPr>
          <p:cNvPr id="6157" name="AutoShape 13">
            <a:extLst>
              <a:ext uri="{FF2B5EF4-FFF2-40B4-BE49-F238E27FC236}">
                <a16:creationId xmlns:a16="http://schemas.microsoft.com/office/drawing/2014/main" id="{E9C3AB14-B39D-A4CA-7052-471A7C1EC566}"/>
              </a:ext>
            </a:extLst>
          </p:cNvPr>
          <p:cNvSpPr>
            <a:spLocks noChangeArrowheads="1"/>
          </p:cNvSpPr>
          <p:nvPr/>
        </p:nvSpPr>
        <p:spPr bwMode="auto">
          <a:xfrm rot="5400000" flipV="1">
            <a:off x="3543300" y="5334000"/>
            <a:ext cx="152400" cy="381000"/>
          </a:xfrm>
          <a:prstGeom prst="down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158" name="Text Box 14">
            <a:extLst>
              <a:ext uri="{FF2B5EF4-FFF2-40B4-BE49-F238E27FC236}">
                <a16:creationId xmlns:a16="http://schemas.microsoft.com/office/drawing/2014/main" id="{FF5C16F7-A96D-F308-9831-3FC202CFAC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5524500"/>
            <a:ext cx="28511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rgbClr val="0066FF"/>
                </a:solidFill>
              </a:rPr>
              <a:t>Subsurface Outflow</a:t>
            </a:r>
          </a:p>
          <a:p>
            <a:pPr algn="ctr" eaLnBrk="1" hangingPunct="1"/>
            <a:r>
              <a:rPr lang="en-US" altLang="en-US">
                <a:solidFill>
                  <a:srgbClr val="0066FF"/>
                </a:solidFill>
              </a:rPr>
              <a:t>1</a:t>
            </a:r>
          </a:p>
        </p:txBody>
      </p:sp>
      <p:sp>
        <p:nvSpPr>
          <p:cNvPr id="6159" name="AutoShape 15">
            <a:extLst>
              <a:ext uri="{FF2B5EF4-FFF2-40B4-BE49-F238E27FC236}">
                <a16:creationId xmlns:a16="http://schemas.microsoft.com/office/drawing/2014/main" id="{E95036DA-851F-4427-1E66-9F103A51D3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2552700"/>
            <a:ext cx="533400" cy="2438400"/>
          </a:xfrm>
          <a:prstGeom prst="downArrow">
            <a:avLst>
              <a:gd name="adj1" fmla="val 50000"/>
              <a:gd name="adj2" fmla="val 11428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160" name="Text Box 16">
            <a:extLst>
              <a:ext uri="{FF2B5EF4-FFF2-40B4-BE49-F238E27FC236}">
                <a16:creationId xmlns:a16="http://schemas.microsoft.com/office/drawing/2014/main" id="{B13048E5-5498-7D9C-97A6-5FAAFCF100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2600" y="1905000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rgbClr val="0066FF"/>
                </a:solidFill>
              </a:rPr>
              <a:t>Precipitation</a:t>
            </a:r>
          </a:p>
          <a:p>
            <a:pPr algn="ctr" eaLnBrk="1" hangingPunct="1"/>
            <a:r>
              <a:rPr lang="en-US" altLang="en-US">
                <a:solidFill>
                  <a:srgbClr val="0066FF"/>
                </a:solidFill>
              </a:rPr>
              <a:t>385</a:t>
            </a:r>
          </a:p>
        </p:txBody>
      </p:sp>
      <p:sp>
        <p:nvSpPr>
          <p:cNvPr id="6161" name="AutoShape 17">
            <a:extLst>
              <a:ext uri="{FF2B5EF4-FFF2-40B4-BE49-F238E27FC236}">
                <a16:creationId xmlns:a16="http://schemas.microsoft.com/office/drawing/2014/main" id="{F1641C7F-2920-B262-F71D-A9DECA183B7F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7162800" y="1943100"/>
            <a:ext cx="533400" cy="3048000"/>
          </a:xfrm>
          <a:prstGeom prst="downArrow">
            <a:avLst>
              <a:gd name="adj1" fmla="val 50000"/>
              <a:gd name="adj2" fmla="val 14285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162" name="Text Box 18">
            <a:extLst>
              <a:ext uri="{FF2B5EF4-FFF2-40B4-BE49-F238E27FC236}">
                <a16:creationId xmlns:a16="http://schemas.microsoft.com/office/drawing/2014/main" id="{DA919E78-41B9-83D3-C22D-603BEF9065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0650" y="1905000"/>
            <a:ext cx="1403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rgbClr val="0066FF"/>
                </a:solidFill>
              </a:rPr>
              <a:t>Evaporation</a:t>
            </a:r>
          </a:p>
          <a:p>
            <a:pPr algn="ctr" eaLnBrk="1" hangingPunct="1"/>
            <a:r>
              <a:rPr lang="en-US" altLang="en-US">
                <a:solidFill>
                  <a:srgbClr val="0066FF"/>
                </a:solidFill>
              </a:rPr>
              <a:t>424</a:t>
            </a:r>
          </a:p>
        </p:txBody>
      </p:sp>
      <p:sp>
        <p:nvSpPr>
          <p:cNvPr id="6163" name="AutoShape 19">
            <a:extLst>
              <a:ext uri="{FF2B5EF4-FFF2-40B4-BE49-F238E27FC236}">
                <a16:creationId xmlns:a16="http://schemas.microsoft.com/office/drawing/2014/main" id="{4A2BDAB1-36E0-54B0-F988-2C5DDB193B78}"/>
              </a:ext>
            </a:extLst>
          </p:cNvPr>
          <p:cNvSpPr>
            <a:spLocks noChangeArrowheads="1"/>
          </p:cNvSpPr>
          <p:nvPr/>
        </p:nvSpPr>
        <p:spPr bwMode="auto">
          <a:xfrm rot="-5400000" flipH="1" flipV="1">
            <a:off x="3543300" y="2667000"/>
            <a:ext cx="381000" cy="457200"/>
          </a:xfrm>
          <a:prstGeom prst="downArrow">
            <a:avLst>
              <a:gd name="adj1" fmla="val 50000"/>
              <a:gd name="adj2" fmla="val 3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164" name="Text Box 20">
            <a:extLst>
              <a:ext uri="{FF2B5EF4-FFF2-40B4-BE49-F238E27FC236}">
                <a16:creationId xmlns:a16="http://schemas.microsoft.com/office/drawing/2014/main" id="{7F9FDC27-A80C-8DAE-AAB9-601B6376D7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1905000"/>
            <a:ext cx="3124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rgbClr val="0066FF"/>
                </a:solidFill>
              </a:rPr>
              <a:t>Atmospheric moisture flow 39</a:t>
            </a:r>
          </a:p>
        </p:txBody>
      </p:sp>
      <p:sp>
        <p:nvSpPr>
          <p:cNvPr id="6165" name="Text Box 21">
            <a:extLst>
              <a:ext uri="{FF2B5EF4-FFF2-40B4-BE49-F238E27FC236}">
                <a16:creationId xmlns:a16="http://schemas.microsoft.com/office/drawing/2014/main" id="{5331D421-91C8-DFEB-FD99-092AC7D3CD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1066800"/>
            <a:ext cx="5805488" cy="650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rgbClr val="0066FF"/>
                </a:solidFill>
              </a:rPr>
              <a:t>Units are in volume per year relative to precipitation on land (119,000 km</a:t>
            </a:r>
            <a:r>
              <a:rPr lang="en-US" altLang="en-US" baseline="30000">
                <a:solidFill>
                  <a:srgbClr val="0066FF"/>
                </a:solidFill>
              </a:rPr>
              <a:t>3</a:t>
            </a:r>
            <a:r>
              <a:rPr lang="en-US" altLang="en-US">
                <a:solidFill>
                  <a:srgbClr val="0066FF"/>
                </a:solidFill>
              </a:rPr>
              <a:t>/yr) which is 100 units</a:t>
            </a:r>
          </a:p>
        </p:txBody>
      </p:sp>
      <p:sp>
        <p:nvSpPr>
          <p:cNvPr id="6166" name="Text Box 19">
            <a:extLst>
              <a:ext uri="{FF2B5EF4-FFF2-40B4-BE49-F238E27FC236}">
                <a16:creationId xmlns:a16="http://schemas.microsoft.com/office/drawing/2014/main" id="{1ADC666F-D122-80A7-F2D5-1A27868ED4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6324600"/>
            <a:ext cx="50990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solidFill>
                  <a:srgbClr val="FF0000"/>
                </a:solidFill>
                <a:highlight>
                  <a:srgbClr val="FFFFCC"/>
                </a:highlight>
              </a:rPr>
              <a:t>What conclusions can we draw from these data?</a:t>
            </a:r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2073D442-10B1-3B1D-7D54-67C002F37E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Global water balance (volumetric)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EC2B538-C6E7-7355-74C8-E6179A3A623D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01-water-quantity">
            <a:extLst>
              <a:ext uri="{FF2B5EF4-FFF2-40B4-BE49-F238E27FC236}">
                <a16:creationId xmlns:a16="http://schemas.microsoft.com/office/drawing/2014/main" id="{AF2DCDC4-DF7B-35AC-A66C-86A1248974E4}"/>
              </a:ext>
            </a:extLst>
          </p:cNvPr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2000" y="1230313"/>
            <a:ext cx="5791200" cy="5389562"/>
          </a:xfrm>
          <a:noFill/>
        </p:spPr>
      </p:pic>
      <p:sp>
        <p:nvSpPr>
          <p:cNvPr id="9220" name="Oval 4">
            <a:extLst>
              <a:ext uri="{FF2B5EF4-FFF2-40B4-BE49-F238E27FC236}">
                <a16:creationId xmlns:a16="http://schemas.microsoft.com/office/drawing/2014/main" id="{F8A928E7-EAF3-7717-0939-5D74CC2BC4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2775" y="1943100"/>
            <a:ext cx="1854200" cy="427038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221" name="Line 5">
            <a:extLst>
              <a:ext uri="{FF2B5EF4-FFF2-40B4-BE49-F238E27FC236}">
                <a16:creationId xmlns:a16="http://schemas.microsoft.com/office/drawing/2014/main" id="{AAFC4D1E-1199-EEFE-BFDF-AD5CFDEACA41}"/>
              </a:ext>
            </a:extLst>
          </p:cNvPr>
          <p:cNvSpPr>
            <a:spLocks noChangeShapeType="1"/>
          </p:cNvSpPr>
          <p:nvPr/>
        </p:nvSpPr>
        <p:spPr bwMode="auto">
          <a:xfrm>
            <a:off x="6324600" y="2133600"/>
            <a:ext cx="5334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9222" name="Text Box 6">
            <a:extLst>
              <a:ext uri="{FF2B5EF4-FFF2-40B4-BE49-F238E27FC236}">
                <a16:creationId xmlns:a16="http://schemas.microsoft.com/office/drawing/2014/main" id="{497E666A-F794-1684-1692-13184BE787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1689100"/>
            <a:ext cx="1981200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>
                <a:solidFill>
                  <a:schemeClr val="hlink"/>
                </a:solidFill>
              </a:rPr>
              <a:t>105,000 km</a:t>
            </a:r>
            <a:r>
              <a:rPr lang="en-US" altLang="en-US" sz="1600" baseline="30000">
                <a:solidFill>
                  <a:schemeClr val="hlink"/>
                </a:solidFill>
              </a:rPr>
              <a:t>3</a:t>
            </a:r>
            <a:r>
              <a:rPr lang="en-US" altLang="en-US" sz="1600">
                <a:solidFill>
                  <a:schemeClr val="hlink"/>
                </a:solidFill>
              </a:rPr>
              <a:t> or </a:t>
            </a:r>
            <a:r>
              <a:rPr lang="en-US" altLang="en-US" sz="1600" b="1">
                <a:solidFill>
                  <a:schemeClr val="hlink"/>
                </a:solidFill>
              </a:rPr>
              <a:t>0.0076%</a:t>
            </a:r>
            <a:r>
              <a:rPr lang="en-US" altLang="en-US" sz="1600">
                <a:solidFill>
                  <a:schemeClr val="hlink"/>
                </a:solidFill>
              </a:rPr>
              <a:t> of total water</a:t>
            </a:r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0350BF39-2014-A428-5A3B-82A3954DCB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Global water resources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539B575-F664-5C34-1684-7F235C64FE04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8" name="Group 7">
            <a:extLst>
              <a:ext uri="{FF2B5EF4-FFF2-40B4-BE49-F238E27FC236}">
                <a16:creationId xmlns:a16="http://schemas.microsoft.com/office/drawing/2014/main" id="{B585E2AA-E953-CE2A-01E9-B4DD433BE6CB}"/>
              </a:ext>
            </a:extLst>
          </p:cNvPr>
          <p:cNvGrpSpPr>
            <a:grpSpLocks/>
          </p:cNvGrpSpPr>
          <p:nvPr/>
        </p:nvGrpSpPr>
        <p:grpSpPr bwMode="auto">
          <a:xfrm>
            <a:off x="304800" y="2209800"/>
            <a:ext cx="8399463" cy="4398963"/>
            <a:chOff x="423" y="1525"/>
            <a:chExt cx="5291" cy="2771"/>
          </a:xfrm>
        </p:grpSpPr>
        <p:sp>
          <p:nvSpPr>
            <p:cNvPr id="34827" name="Freeform 8">
              <a:extLst>
                <a:ext uri="{FF2B5EF4-FFF2-40B4-BE49-F238E27FC236}">
                  <a16:creationId xmlns:a16="http://schemas.microsoft.com/office/drawing/2014/main" id="{F088B607-3000-1BB5-C998-DBB92C32EEF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" y="1525"/>
              <a:ext cx="5282" cy="2699"/>
            </a:xfrm>
            <a:custGeom>
              <a:avLst/>
              <a:gdLst>
                <a:gd name="T0" fmla="*/ 6 w 5282"/>
                <a:gd name="T1" fmla="*/ 19 h 2699"/>
                <a:gd name="T2" fmla="*/ 190 w 5282"/>
                <a:gd name="T3" fmla="*/ 42 h 2699"/>
                <a:gd name="T4" fmla="*/ 505 w 5282"/>
                <a:gd name="T5" fmla="*/ 72 h 2699"/>
                <a:gd name="T6" fmla="*/ 682 w 5282"/>
                <a:gd name="T7" fmla="*/ 103 h 2699"/>
                <a:gd name="T8" fmla="*/ 812 w 5282"/>
                <a:gd name="T9" fmla="*/ 142 h 2699"/>
                <a:gd name="T10" fmla="*/ 920 w 5282"/>
                <a:gd name="T11" fmla="*/ 188 h 2699"/>
                <a:gd name="T12" fmla="*/ 1027 w 5282"/>
                <a:gd name="T13" fmla="*/ 241 h 2699"/>
                <a:gd name="T14" fmla="*/ 1073 w 5282"/>
                <a:gd name="T15" fmla="*/ 264 h 2699"/>
                <a:gd name="T16" fmla="*/ 1119 w 5282"/>
                <a:gd name="T17" fmla="*/ 280 h 2699"/>
                <a:gd name="T18" fmla="*/ 1212 w 5282"/>
                <a:gd name="T19" fmla="*/ 318 h 2699"/>
                <a:gd name="T20" fmla="*/ 1273 w 5282"/>
                <a:gd name="T21" fmla="*/ 341 h 2699"/>
                <a:gd name="T22" fmla="*/ 1365 w 5282"/>
                <a:gd name="T23" fmla="*/ 380 h 2699"/>
                <a:gd name="T24" fmla="*/ 1503 w 5282"/>
                <a:gd name="T25" fmla="*/ 441 h 2699"/>
                <a:gd name="T26" fmla="*/ 1695 w 5282"/>
                <a:gd name="T27" fmla="*/ 526 h 2699"/>
                <a:gd name="T28" fmla="*/ 1772 w 5282"/>
                <a:gd name="T29" fmla="*/ 579 h 2699"/>
                <a:gd name="T30" fmla="*/ 1818 w 5282"/>
                <a:gd name="T31" fmla="*/ 602 h 2699"/>
                <a:gd name="T32" fmla="*/ 2033 w 5282"/>
                <a:gd name="T33" fmla="*/ 802 h 2699"/>
                <a:gd name="T34" fmla="*/ 2156 w 5282"/>
                <a:gd name="T35" fmla="*/ 894 h 2699"/>
                <a:gd name="T36" fmla="*/ 2218 w 5282"/>
                <a:gd name="T37" fmla="*/ 925 h 2699"/>
                <a:gd name="T38" fmla="*/ 2310 w 5282"/>
                <a:gd name="T39" fmla="*/ 979 h 2699"/>
                <a:gd name="T40" fmla="*/ 2394 w 5282"/>
                <a:gd name="T41" fmla="*/ 1032 h 2699"/>
                <a:gd name="T42" fmla="*/ 2456 w 5282"/>
                <a:gd name="T43" fmla="*/ 1079 h 2699"/>
                <a:gd name="T44" fmla="*/ 2556 w 5282"/>
                <a:gd name="T45" fmla="*/ 1140 h 2699"/>
                <a:gd name="T46" fmla="*/ 2602 w 5282"/>
                <a:gd name="T47" fmla="*/ 1171 h 2699"/>
                <a:gd name="T48" fmla="*/ 2671 w 5282"/>
                <a:gd name="T49" fmla="*/ 1224 h 2699"/>
                <a:gd name="T50" fmla="*/ 2771 w 5282"/>
                <a:gd name="T51" fmla="*/ 1278 h 2699"/>
                <a:gd name="T52" fmla="*/ 2809 w 5282"/>
                <a:gd name="T53" fmla="*/ 1301 h 2699"/>
                <a:gd name="T54" fmla="*/ 2847 w 5282"/>
                <a:gd name="T55" fmla="*/ 1324 h 2699"/>
                <a:gd name="T56" fmla="*/ 2886 w 5282"/>
                <a:gd name="T57" fmla="*/ 1355 h 2699"/>
                <a:gd name="T58" fmla="*/ 2947 w 5282"/>
                <a:gd name="T59" fmla="*/ 1386 h 2699"/>
                <a:gd name="T60" fmla="*/ 3047 w 5282"/>
                <a:gd name="T61" fmla="*/ 1455 h 2699"/>
                <a:gd name="T62" fmla="*/ 3216 w 5282"/>
                <a:gd name="T63" fmla="*/ 1570 h 2699"/>
                <a:gd name="T64" fmla="*/ 3347 w 5282"/>
                <a:gd name="T65" fmla="*/ 1678 h 2699"/>
                <a:gd name="T66" fmla="*/ 3408 w 5282"/>
                <a:gd name="T67" fmla="*/ 1716 h 2699"/>
                <a:gd name="T68" fmla="*/ 3423 w 5282"/>
                <a:gd name="T69" fmla="*/ 1739 h 2699"/>
                <a:gd name="T70" fmla="*/ 3446 w 5282"/>
                <a:gd name="T71" fmla="*/ 1747 h 2699"/>
                <a:gd name="T72" fmla="*/ 3523 w 5282"/>
                <a:gd name="T73" fmla="*/ 1800 h 2699"/>
                <a:gd name="T74" fmla="*/ 3646 w 5282"/>
                <a:gd name="T75" fmla="*/ 1862 h 2699"/>
                <a:gd name="T76" fmla="*/ 3700 w 5282"/>
                <a:gd name="T77" fmla="*/ 1885 h 2699"/>
                <a:gd name="T78" fmla="*/ 3723 w 5282"/>
                <a:gd name="T79" fmla="*/ 1900 h 2699"/>
                <a:gd name="T80" fmla="*/ 3938 w 5282"/>
                <a:gd name="T81" fmla="*/ 1939 h 2699"/>
                <a:gd name="T82" fmla="*/ 3976 w 5282"/>
                <a:gd name="T83" fmla="*/ 1954 h 2699"/>
                <a:gd name="T84" fmla="*/ 3984 w 5282"/>
                <a:gd name="T85" fmla="*/ 2075 h 2699"/>
                <a:gd name="T86" fmla="*/ 4080 w 5282"/>
                <a:gd name="T87" fmla="*/ 2123 h 2699"/>
                <a:gd name="T88" fmla="*/ 4176 w 5282"/>
                <a:gd name="T89" fmla="*/ 2123 h 2699"/>
                <a:gd name="T90" fmla="*/ 4272 w 5282"/>
                <a:gd name="T91" fmla="*/ 2123 h 2699"/>
                <a:gd name="T92" fmla="*/ 4464 w 5282"/>
                <a:gd name="T93" fmla="*/ 2123 h 2699"/>
                <a:gd name="T94" fmla="*/ 4512 w 5282"/>
                <a:gd name="T95" fmla="*/ 2075 h 2699"/>
                <a:gd name="T96" fmla="*/ 4560 w 5282"/>
                <a:gd name="T97" fmla="*/ 2075 h 2699"/>
                <a:gd name="T98" fmla="*/ 4608 w 5282"/>
                <a:gd name="T99" fmla="*/ 2027 h 2699"/>
                <a:gd name="T100" fmla="*/ 4608 w 5282"/>
                <a:gd name="T101" fmla="*/ 1931 h 2699"/>
                <a:gd name="T102" fmla="*/ 4896 w 5282"/>
                <a:gd name="T103" fmla="*/ 1931 h 2699"/>
                <a:gd name="T104" fmla="*/ 4936 w 5282"/>
                <a:gd name="T105" fmla="*/ 1923 h 2699"/>
                <a:gd name="T106" fmla="*/ 4967 w 5282"/>
                <a:gd name="T107" fmla="*/ 1916 h 2699"/>
                <a:gd name="T108" fmla="*/ 5059 w 5282"/>
                <a:gd name="T109" fmla="*/ 1885 h 2699"/>
                <a:gd name="T110" fmla="*/ 5121 w 5282"/>
                <a:gd name="T111" fmla="*/ 1854 h 2699"/>
                <a:gd name="T112" fmla="*/ 5182 w 5282"/>
                <a:gd name="T113" fmla="*/ 1816 h 2699"/>
                <a:gd name="T114" fmla="*/ 5205 w 5282"/>
                <a:gd name="T115" fmla="*/ 1800 h 2699"/>
                <a:gd name="T116" fmla="*/ 5228 w 5282"/>
                <a:gd name="T117" fmla="*/ 1793 h 2699"/>
                <a:gd name="T118" fmla="*/ 5282 w 5282"/>
                <a:gd name="T119" fmla="*/ 1770 h 2699"/>
                <a:gd name="T120" fmla="*/ 5280 w 5282"/>
                <a:gd name="T121" fmla="*/ 2699 h 2699"/>
                <a:gd name="T122" fmla="*/ 0 w 5282"/>
                <a:gd name="T123" fmla="*/ 2651 h 2699"/>
                <a:gd name="T124" fmla="*/ 6 w 5282"/>
                <a:gd name="T125" fmla="*/ 19 h 2699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5282"/>
                <a:gd name="T190" fmla="*/ 0 h 2699"/>
                <a:gd name="T191" fmla="*/ 5282 w 5282"/>
                <a:gd name="T192" fmla="*/ 2699 h 2699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5282" h="2699">
                  <a:moveTo>
                    <a:pt x="6" y="19"/>
                  </a:moveTo>
                  <a:cubicBezTo>
                    <a:pt x="62" y="0"/>
                    <a:pt x="130" y="35"/>
                    <a:pt x="190" y="42"/>
                  </a:cubicBezTo>
                  <a:cubicBezTo>
                    <a:pt x="295" y="54"/>
                    <a:pt x="400" y="64"/>
                    <a:pt x="505" y="72"/>
                  </a:cubicBezTo>
                  <a:cubicBezTo>
                    <a:pt x="563" y="87"/>
                    <a:pt x="623" y="95"/>
                    <a:pt x="682" y="103"/>
                  </a:cubicBezTo>
                  <a:cubicBezTo>
                    <a:pt x="725" y="118"/>
                    <a:pt x="768" y="131"/>
                    <a:pt x="812" y="142"/>
                  </a:cubicBezTo>
                  <a:cubicBezTo>
                    <a:pt x="844" y="172"/>
                    <a:pt x="884" y="165"/>
                    <a:pt x="920" y="188"/>
                  </a:cubicBezTo>
                  <a:cubicBezTo>
                    <a:pt x="953" y="210"/>
                    <a:pt x="991" y="224"/>
                    <a:pt x="1027" y="241"/>
                  </a:cubicBezTo>
                  <a:cubicBezTo>
                    <a:pt x="1042" y="249"/>
                    <a:pt x="1057" y="257"/>
                    <a:pt x="1073" y="264"/>
                  </a:cubicBezTo>
                  <a:cubicBezTo>
                    <a:pt x="1088" y="271"/>
                    <a:pt x="1119" y="280"/>
                    <a:pt x="1119" y="280"/>
                  </a:cubicBezTo>
                  <a:cubicBezTo>
                    <a:pt x="1144" y="303"/>
                    <a:pt x="1180" y="309"/>
                    <a:pt x="1212" y="318"/>
                  </a:cubicBezTo>
                  <a:cubicBezTo>
                    <a:pt x="1266" y="356"/>
                    <a:pt x="1197" y="312"/>
                    <a:pt x="1273" y="341"/>
                  </a:cubicBezTo>
                  <a:cubicBezTo>
                    <a:pt x="1307" y="354"/>
                    <a:pt x="1327" y="372"/>
                    <a:pt x="1365" y="380"/>
                  </a:cubicBezTo>
                  <a:cubicBezTo>
                    <a:pt x="1407" y="412"/>
                    <a:pt x="1456" y="418"/>
                    <a:pt x="1503" y="441"/>
                  </a:cubicBezTo>
                  <a:cubicBezTo>
                    <a:pt x="1565" y="471"/>
                    <a:pt x="1628" y="508"/>
                    <a:pt x="1695" y="526"/>
                  </a:cubicBezTo>
                  <a:cubicBezTo>
                    <a:pt x="1721" y="543"/>
                    <a:pt x="1744" y="565"/>
                    <a:pt x="1772" y="579"/>
                  </a:cubicBezTo>
                  <a:cubicBezTo>
                    <a:pt x="1800" y="593"/>
                    <a:pt x="1792" y="579"/>
                    <a:pt x="1818" y="602"/>
                  </a:cubicBezTo>
                  <a:cubicBezTo>
                    <a:pt x="1892" y="668"/>
                    <a:pt x="1956" y="739"/>
                    <a:pt x="2033" y="802"/>
                  </a:cubicBezTo>
                  <a:cubicBezTo>
                    <a:pt x="2061" y="825"/>
                    <a:pt x="2122" y="875"/>
                    <a:pt x="2156" y="894"/>
                  </a:cubicBezTo>
                  <a:cubicBezTo>
                    <a:pt x="2176" y="905"/>
                    <a:pt x="2218" y="925"/>
                    <a:pt x="2218" y="925"/>
                  </a:cubicBezTo>
                  <a:cubicBezTo>
                    <a:pt x="2244" y="951"/>
                    <a:pt x="2276" y="967"/>
                    <a:pt x="2310" y="979"/>
                  </a:cubicBezTo>
                  <a:cubicBezTo>
                    <a:pt x="2339" y="1002"/>
                    <a:pt x="2359" y="1021"/>
                    <a:pt x="2394" y="1032"/>
                  </a:cubicBezTo>
                  <a:cubicBezTo>
                    <a:pt x="2439" y="1077"/>
                    <a:pt x="2416" y="1065"/>
                    <a:pt x="2456" y="1079"/>
                  </a:cubicBezTo>
                  <a:cubicBezTo>
                    <a:pt x="2488" y="1104"/>
                    <a:pt x="2518" y="1127"/>
                    <a:pt x="2556" y="1140"/>
                  </a:cubicBezTo>
                  <a:cubicBezTo>
                    <a:pt x="2610" y="1194"/>
                    <a:pt x="2550" y="1140"/>
                    <a:pt x="2602" y="1171"/>
                  </a:cubicBezTo>
                  <a:cubicBezTo>
                    <a:pt x="2626" y="1185"/>
                    <a:pt x="2647" y="1210"/>
                    <a:pt x="2671" y="1224"/>
                  </a:cubicBezTo>
                  <a:cubicBezTo>
                    <a:pt x="2703" y="1243"/>
                    <a:pt x="2737" y="1262"/>
                    <a:pt x="2771" y="1278"/>
                  </a:cubicBezTo>
                  <a:cubicBezTo>
                    <a:pt x="2809" y="1319"/>
                    <a:pt x="2759" y="1271"/>
                    <a:pt x="2809" y="1301"/>
                  </a:cubicBezTo>
                  <a:cubicBezTo>
                    <a:pt x="2861" y="1332"/>
                    <a:pt x="2783" y="1304"/>
                    <a:pt x="2847" y="1324"/>
                  </a:cubicBezTo>
                  <a:cubicBezTo>
                    <a:pt x="2861" y="1333"/>
                    <a:pt x="2872" y="1346"/>
                    <a:pt x="2886" y="1355"/>
                  </a:cubicBezTo>
                  <a:cubicBezTo>
                    <a:pt x="2906" y="1367"/>
                    <a:pt x="2930" y="1370"/>
                    <a:pt x="2947" y="1386"/>
                  </a:cubicBezTo>
                  <a:cubicBezTo>
                    <a:pt x="2977" y="1414"/>
                    <a:pt x="3013" y="1432"/>
                    <a:pt x="3047" y="1455"/>
                  </a:cubicBezTo>
                  <a:cubicBezTo>
                    <a:pt x="3104" y="1493"/>
                    <a:pt x="3159" y="1533"/>
                    <a:pt x="3216" y="1570"/>
                  </a:cubicBezTo>
                  <a:cubicBezTo>
                    <a:pt x="3263" y="1601"/>
                    <a:pt x="3301" y="1646"/>
                    <a:pt x="3347" y="1678"/>
                  </a:cubicBezTo>
                  <a:cubicBezTo>
                    <a:pt x="3367" y="1692"/>
                    <a:pt x="3408" y="1716"/>
                    <a:pt x="3408" y="1716"/>
                  </a:cubicBezTo>
                  <a:cubicBezTo>
                    <a:pt x="3413" y="1724"/>
                    <a:pt x="3416" y="1733"/>
                    <a:pt x="3423" y="1739"/>
                  </a:cubicBezTo>
                  <a:cubicBezTo>
                    <a:pt x="3429" y="1744"/>
                    <a:pt x="3439" y="1743"/>
                    <a:pt x="3446" y="1747"/>
                  </a:cubicBezTo>
                  <a:cubicBezTo>
                    <a:pt x="3475" y="1764"/>
                    <a:pt x="3491" y="1790"/>
                    <a:pt x="3523" y="1800"/>
                  </a:cubicBezTo>
                  <a:cubicBezTo>
                    <a:pt x="3560" y="1837"/>
                    <a:pt x="3599" y="1845"/>
                    <a:pt x="3646" y="1862"/>
                  </a:cubicBezTo>
                  <a:cubicBezTo>
                    <a:pt x="3664" y="1869"/>
                    <a:pt x="3682" y="1876"/>
                    <a:pt x="3700" y="1885"/>
                  </a:cubicBezTo>
                  <a:cubicBezTo>
                    <a:pt x="3708" y="1889"/>
                    <a:pt x="3715" y="1896"/>
                    <a:pt x="3723" y="1900"/>
                  </a:cubicBezTo>
                  <a:cubicBezTo>
                    <a:pt x="3788" y="1928"/>
                    <a:pt x="3869" y="1929"/>
                    <a:pt x="3938" y="1939"/>
                  </a:cubicBezTo>
                  <a:cubicBezTo>
                    <a:pt x="3966" y="1948"/>
                    <a:pt x="3954" y="1942"/>
                    <a:pt x="3976" y="1954"/>
                  </a:cubicBezTo>
                  <a:lnTo>
                    <a:pt x="3984" y="2075"/>
                  </a:lnTo>
                  <a:lnTo>
                    <a:pt x="4080" y="2123"/>
                  </a:lnTo>
                  <a:lnTo>
                    <a:pt x="4176" y="2123"/>
                  </a:lnTo>
                  <a:lnTo>
                    <a:pt x="4272" y="2123"/>
                  </a:lnTo>
                  <a:lnTo>
                    <a:pt x="4464" y="2123"/>
                  </a:lnTo>
                  <a:lnTo>
                    <a:pt x="4512" y="2075"/>
                  </a:lnTo>
                  <a:lnTo>
                    <a:pt x="4560" y="2075"/>
                  </a:lnTo>
                  <a:lnTo>
                    <a:pt x="4608" y="2027"/>
                  </a:lnTo>
                  <a:lnTo>
                    <a:pt x="4608" y="1931"/>
                  </a:lnTo>
                  <a:lnTo>
                    <a:pt x="4896" y="1931"/>
                  </a:lnTo>
                  <a:cubicBezTo>
                    <a:pt x="4945" y="1947"/>
                    <a:pt x="4901" y="1941"/>
                    <a:pt x="4936" y="1923"/>
                  </a:cubicBezTo>
                  <a:cubicBezTo>
                    <a:pt x="4945" y="1918"/>
                    <a:pt x="4957" y="1919"/>
                    <a:pt x="4967" y="1916"/>
                  </a:cubicBezTo>
                  <a:cubicBezTo>
                    <a:pt x="4997" y="1907"/>
                    <a:pt x="5029" y="1895"/>
                    <a:pt x="5059" y="1885"/>
                  </a:cubicBezTo>
                  <a:cubicBezTo>
                    <a:pt x="5087" y="1859"/>
                    <a:pt x="5068" y="1872"/>
                    <a:pt x="5121" y="1854"/>
                  </a:cubicBezTo>
                  <a:cubicBezTo>
                    <a:pt x="5147" y="1845"/>
                    <a:pt x="5155" y="1824"/>
                    <a:pt x="5182" y="1816"/>
                  </a:cubicBezTo>
                  <a:cubicBezTo>
                    <a:pt x="5190" y="1811"/>
                    <a:pt x="5197" y="1804"/>
                    <a:pt x="5205" y="1800"/>
                  </a:cubicBezTo>
                  <a:cubicBezTo>
                    <a:pt x="5212" y="1796"/>
                    <a:pt x="5221" y="1797"/>
                    <a:pt x="5228" y="1793"/>
                  </a:cubicBezTo>
                  <a:cubicBezTo>
                    <a:pt x="5252" y="1779"/>
                    <a:pt x="5249" y="1770"/>
                    <a:pt x="5282" y="1770"/>
                  </a:cubicBezTo>
                  <a:lnTo>
                    <a:pt x="5280" y="2699"/>
                  </a:lnTo>
                  <a:lnTo>
                    <a:pt x="0" y="2651"/>
                  </a:lnTo>
                  <a:lnTo>
                    <a:pt x="6" y="19"/>
                  </a:lnTo>
                  <a:close/>
                </a:path>
              </a:pathLst>
            </a:custGeom>
            <a:solidFill>
              <a:srgbClr val="DFDFB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" panose="02020603050405020304" pitchFamily="18" charset="0"/>
                  <a:ea typeface="MS PGothic" panose="020B0600070205080204" pitchFamily="34" charset="-128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Times" panose="02020603050405020304" pitchFamily="18" charset="0"/>
                  <a:ea typeface="MS PGothic" panose="020B0600070205080204" pitchFamily="34" charset="-128"/>
                </a:defRPr>
              </a:lvl2pPr>
              <a:lvl3pPr>
                <a:defRPr sz="2400">
                  <a:solidFill>
                    <a:schemeClr val="tx1"/>
                  </a:solidFill>
                  <a:latin typeface="Times" panose="02020603050405020304" pitchFamily="18" charset="0"/>
                  <a:ea typeface="MS PGothic" panose="020B0600070205080204" pitchFamily="34" charset="-128"/>
                </a:defRPr>
              </a:lvl3pPr>
              <a:lvl4pPr>
                <a:defRPr sz="2400">
                  <a:solidFill>
                    <a:schemeClr val="tx1"/>
                  </a:solidFill>
                  <a:latin typeface="Times" panose="02020603050405020304" pitchFamily="18" charset="0"/>
                  <a:ea typeface="MS PGothic" panose="020B0600070205080204" pitchFamily="34" charset="-128"/>
                </a:defRPr>
              </a:lvl4pPr>
              <a:lvl5pPr>
                <a:defRPr sz="2400">
                  <a:solidFill>
                    <a:schemeClr val="tx1"/>
                  </a:solidFill>
                  <a:latin typeface="Times" panose="02020603050405020304" pitchFamily="18" charset="0"/>
                  <a:ea typeface="MS PGothic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  <a:ea typeface="MS PGothic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  <a:ea typeface="MS PGothic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  <a:ea typeface="MS PGothic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endParaRPr lang="en-US" altLang="en-US"/>
            </a:p>
          </p:txBody>
        </p:sp>
        <p:grpSp>
          <p:nvGrpSpPr>
            <p:cNvPr id="34828" name="Group 9">
              <a:extLst>
                <a:ext uri="{FF2B5EF4-FFF2-40B4-BE49-F238E27FC236}">
                  <a16:creationId xmlns:a16="http://schemas.microsoft.com/office/drawing/2014/main" id="{F9C26AFD-727E-35A5-BDFA-058CC08BBAE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3" y="2688"/>
              <a:ext cx="5288" cy="1608"/>
              <a:chOff x="423" y="2688"/>
              <a:chExt cx="5288" cy="1608"/>
            </a:xfrm>
          </p:grpSpPr>
          <p:sp>
            <p:nvSpPr>
              <p:cNvPr id="34829" name="Freeform 10">
                <a:extLst>
                  <a:ext uri="{FF2B5EF4-FFF2-40B4-BE49-F238E27FC236}">
                    <a16:creationId xmlns:a16="http://schemas.microsoft.com/office/drawing/2014/main" id="{A690F0E2-8018-B0F2-1B7A-51EA8470B7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" y="2688"/>
                <a:ext cx="5279" cy="1392"/>
              </a:xfrm>
              <a:custGeom>
                <a:avLst/>
                <a:gdLst>
                  <a:gd name="T0" fmla="*/ 0 w 5280"/>
                  <a:gd name="T1" fmla="*/ 0 h 1344"/>
                  <a:gd name="T2" fmla="*/ 384 w 5280"/>
                  <a:gd name="T3" fmla="*/ 60 h 1344"/>
                  <a:gd name="T4" fmla="*/ 528 w 5280"/>
                  <a:gd name="T5" fmla="*/ 60 h 1344"/>
                  <a:gd name="T6" fmla="*/ 912 w 5280"/>
                  <a:gd name="T7" fmla="*/ 237 h 1344"/>
                  <a:gd name="T8" fmla="*/ 1104 w 5280"/>
                  <a:gd name="T9" fmla="*/ 297 h 1344"/>
                  <a:gd name="T10" fmla="*/ 1200 w 5280"/>
                  <a:gd name="T11" fmla="*/ 297 h 1344"/>
                  <a:gd name="T12" fmla="*/ 1920 w 5280"/>
                  <a:gd name="T13" fmla="*/ 474 h 1344"/>
                  <a:gd name="T14" fmla="*/ 2208 w 5280"/>
                  <a:gd name="T15" fmla="*/ 592 h 1344"/>
                  <a:gd name="T16" fmla="*/ 2304 w 5280"/>
                  <a:gd name="T17" fmla="*/ 653 h 1344"/>
                  <a:gd name="T18" fmla="*/ 2592 w 5280"/>
                  <a:gd name="T19" fmla="*/ 771 h 1344"/>
                  <a:gd name="T20" fmla="*/ 2826 w 5280"/>
                  <a:gd name="T21" fmla="*/ 891 h 1344"/>
                  <a:gd name="T22" fmla="*/ 3114 w 5280"/>
                  <a:gd name="T23" fmla="*/ 891 h 1344"/>
                  <a:gd name="T24" fmla="*/ 3306 w 5280"/>
                  <a:gd name="T25" fmla="*/ 947 h 1344"/>
                  <a:gd name="T26" fmla="*/ 3450 w 5280"/>
                  <a:gd name="T27" fmla="*/ 1007 h 1344"/>
                  <a:gd name="T28" fmla="*/ 3738 w 5280"/>
                  <a:gd name="T29" fmla="*/ 1007 h 1344"/>
                  <a:gd name="T30" fmla="*/ 3978 w 5280"/>
                  <a:gd name="T31" fmla="*/ 1007 h 1344"/>
                  <a:gd name="T32" fmla="*/ 4602 w 5280"/>
                  <a:gd name="T33" fmla="*/ 1007 h 1344"/>
                  <a:gd name="T34" fmla="*/ 4650 w 5280"/>
                  <a:gd name="T35" fmla="*/ 1007 h 1344"/>
                  <a:gd name="T36" fmla="*/ 4746 w 5280"/>
                  <a:gd name="T37" fmla="*/ 1007 h 1344"/>
                  <a:gd name="T38" fmla="*/ 4986 w 5280"/>
                  <a:gd name="T39" fmla="*/ 1067 h 1344"/>
                  <a:gd name="T40" fmla="*/ 5130 w 5280"/>
                  <a:gd name="T41" fmla="*/ 1067 h 1344"/>
                  <a:gd name="T42" fmla="*/ 5274 w 5280"/>
                  <a:gd name="T43" fmla="*/ 1067 h 1344"/>
                  <a:gd name="T44" fmla="*/ 5274 w 5280"/>
                  <a:gd name="T45" fmla="*/ 1422 h 1344"/>
                  <a:gd name="T46" fmla="*/ 3354 w 5280"/>
                  <a:gd name="T47" fmla="*/ 1659 h 1344"/>
                  <a:gd name="T48" fmla="*/ 2160 w 5280"/>
                  <a:gd name="T49" fmla="*/ 1481 h 1344"/>
                  <a:gd name="T50" fmla="*/ 2095 w 5280"/>
                  <a:gd name="T51" fmla="*/ 1505 h 1344"/>
                  <a:gd name="T52" fmla="*/ 1872 w 5280"/>
                  <a:gd name="T53" fmla="*/ 1467 h 1344"/>
                  <a:gd name="T54" fmla="*/ 816 w 5280"/>
                  <a:gd name="T55" fmla="*/ 1362 h 1344"/>
                  <a:gd name="T56" fmla="*/ 0 w 5280"/>
                  <a:gd name="T57" fmla="*/ 1185 h 1344"/>
                  <a:gd name="T58" fmla="*/ 0 w 5280"/>
                  <a:gd name="T59" fmla="*/ 0 h 1344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5280"/>
                  <a:gd name="T91" fmla="*/ 0 h 1344"/>
                  <a:gd name="T92" fmla="*/ 5280 w 5280"/>
                  <a:gd name="T93" fmla="*/ 1344 h 1344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5280" h="1344">
                    <a:moveTo>
                      <a:pt x="0" y="0"/>
                    </a:moveTo>
                    <a:lnTo>
                      <a:pt x="384" y="48"/>
                    </a:lnTo>
                    <a:lnTo>
                      <a:pt x="528" y="48"/>
                    </a:lnTo>
                    <a:lnTo>
                      <a:pt x="912" y="192"/>
                    </a:lnTo>
                    <a:lnTo>
                      <a:pt x="1104" y="240"/>
                    </a:lnTo>
                    <a:lnTo>
                      <a:pt x="1200" y="240"/>
                    </a:lnTo>
                    <a:lnTo>
                      <a:pt x="1920" y="384"/>
                    </a:lnTo>
                    <a:lnTo>
                      <a:pt x="2208" y="480"/>
                    </a:lnTo>
                    <a:lnTo>
                      <a:pt x="2304" y="528"/>
                    </a:lnTo>
                    <a:lnTo>
                      <a:pt x="2592" y="624"/>
                    </a:lnTo>
                    <a:lnTo>
                      <a:pt x="2832" y="720"/>
                    </a:lnTo>
                    <a:lnTo>
                      <a:pt x="3120" y="720"/>
                    </a:lnTo>
                    <a:lnTo>
                      <a:pt x="3312" y="768"/>
                    </a:lnTo>
                    <a:lnTo>
                      <a:pt x="3456" y="816"/>
                    </a:lnTo>
                    <a:lnTo>
                      <a:pt x="3744" y="816"/>
                    </a:lnTo>
                    <a:lnTo>
                      <a:pt x="3984" y="816"/>
                    </a:lnTo>
                    <a:lnTo>
                      <a:pt x="4608" y="816"/>
                    </a:lnTo>
                    <a:lnTo>
                      <a:pt x="4656" y="816"/>
                    </a:lnTo>
                    <a:lnTo>
                      <a:pt x="4752" y="816"/>
                    </a:lnTo>
                    <a:lnTo>
                      <a:pt x="4992" y="864"/>
                    </a:lnTo>
                    <a:lnTo>
                      <a:pt x="5136" y="864"/>
                    </a:lnTo>
                    <a:lnTo>
                      <a:pt x="5280" y="864"/>
                    </a:lnTo>
                    <a:lnTo>
                      <a:pt x="5280" y="1152"/>
                    </a:lnTo>
                    <a:lnTo>
                      <a:pt x="3360" y="1344"/>
                    </a:lnTo>
                    <a:cubicBezTo>
                      <a:pt x="2960" y="1296"/>
                      <a:pt x="2561" y="1240"/>
                      <a:pt x="2160" y="1200"/>
                    </a:cubicBezTo>
                    <a:cubicBezTo>
                      <a:pt x="2138" y="1198"/>
                      <a:pt x="2117" y="1216"/>
                      <a:pt x="2095" y="1219"/>
                    </a:cubicBezTo>
                    <a:cubicBezTo>
                      <a:pt x="2032" y="1227"/>
                      <a:pt x="1938" y="1188"/>
                      <a:pt x="1872" y="1188"/>
                    </a:cubicBezTo>
                    <a:lnTo>
                      <a:pt x="816" y="1104"/>
                    </a:lnTo>
                    <a:lnTo>
                      <a:pt x="0" y="9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>
                  <a:alpha val="61960"/>
                </a:srgb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  <a:ea typeface="MS PGothic" panose="020B0600070205080204" pitchFamily="34" charset="-128"/>
                  </a:defRPr>
                </a:lvl1pPr>
                <a:lvl2pPr marL="37931725" indent="-37474525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  <a:ea typeface="MS PGothic" panose="020B0600070205080204" pitchFamily="34" charset="-128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  <a:ea typeface="MS PGothic" panose="020B0600070205080204" pitchFamily="34" charset="-128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  <a:ea typeface="MS PGothic" panose="020B0600070205080204" pitchFamily="34" charset="-128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  <a:ea typeface="MS PGothic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  <a:ea typeface="MS PGothic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  <a:ea typeface="MS PGothic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  <a:ea typeface="MS PGothic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34830" name="Freeform 11">
                <a:extLst>
                  <a:ext uri="{FF2B5EF4-FFF2-40B4-BE49-F238E27FC236}">
                    <a16:creationId xmlns:a16="http://schemas.microsoft.com/office/drawing/2014/main" id="{B76B9801-0620-C5D9-5F0E-5D30E092DE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" y="2977"/>
                <a:ext cx="5288" cy="1319"/>
              </a:xfrm>
              <a:custGeom>
                <a:avLst/>
                <a:gdLst>
                  <a:gd name="T0" fmla="*/ 14 w 5288"/>
                  <a:gd name="T1" fmla="*/ 7 h 1319"/>
                  <a:gd name="T2" fmla="*/ 556 w 5288"/>
                  <a:gd name="T3" fmla="*/ 0 h 1319"/>
                  <a:gd name="T4" fmla="*/ 1166 w 5288"/>
                  <a:gd name="T5" fmla="*/ 104 h 1319"/>
                  <a:gd name="T6" fmla="*/ 2034 w 5288"/>
                  <a:gd name="T7" fmla="*/ 354 h 1319"/>
                  <a:gd name="T8" fmla="*/ 2422 w 5288"/>
                  <a:gd name="T9" fmla="*/ 479 h 1319"/>
                  <a:gd name="T10" fmla="*/ 2873 w 5288"/>
                  <a:gd name="T11" fmla="*/ 583 h 1319"/>
                  <a:gd name="T12" fmla="*/ 3213 w 5288"/>
                  <a:gd name="T13" fmla="*/ 666 h 1319"/>
                  <a:gd name="T14" fmla="*/ 3616 w 5288"/>
                  <a:gd name="T15" fmla="*/ 729 h 1319"/>
                  <a:gd name="T16" fmla="*/ 4574 w 5288"/>
                  <a:gd name="T17" fmla="*/ 868 h 1319"/>
                  <a:gd name="T18" fmla="*/ 4678 w 5288"/>
                  <a:gd name="T19" fmla="*/ 861 h 1319"/>
                  <a:gd name="T20" fmla="*/ 5025 w 5288"/>
                  <a:gd name="T21" fmla="*/ 805 h 1319"/>
                  <a:gd name="T22" fmla="*/ 5288 w 5288"/>
                  <a:gd name="T23" fmla="*/ 798 h 1319"/>
                  <a:gd name="T24" fmla="*/ 5288 w 5288"/>
                  <a:gd name="T25" fmla="*/ 1319 h 1319"/>
                  <a:gd name="T26" fmla="*/ 0 w 5288"/>
                  <a:gd name="T27" fmla="*/ 1277 h 1319"/>
                  <a:gd name="T28" fmla="*/ 14 w 5288"/>
                  <a:gd name="T29" fmla="*/ 7 h 131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5288"/>
                  <a:gd name="T46" fmla="*/ 0 h 1319"/>
                  <a:gd name="T47" fmla="*/ 5288 w 5288"/>
                  <a:gd name="T48" fmla="*/ 1319 h 131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5288" h="1319">
                    <a:moveTo>
                      <a:pt x="14" y="7"/>
                    </a:moveTo>
                    <a:lnTo>
                      <a:pt x="556" y="0"/>
                    </a:lnTo>
                    <a:lnTo>
                      <a:pt x="1166" y="104"/>
                    </a:lnTo>
                    <a:lnTo>
                      <a:pt x="2034" y="354"/>
                    </a:lnTo>
                    <a:lnTo>
                      <a:pt x="2422" y="479"/>
                    </a:lnTo>
                    <a:lnTo>
                      <a:pt x="2873" y="583"/>
                    </a:lnTo>
                    <a:lnTo>
                      <a:pt x="3213" y="666"/>
                    </a:lnTo>
                    <a:lnTo>
                      <a:pt x="3616" y="729"/>
                    </a:lnTo>
                    <a:lnTo>
                      <a:pt x="4574" y="868"/>
                    </a:lnTo>
                    <a:lnTo>
                      <a:pt x="4678" y="861"/>
                    </a:lnTo>
                    <a:lnTo>
                      <a:pt x="5025" y="805"/>
                    </a:lnTo>
                    <a:lnTo>
                      <a:pt x="5288" y="798"/>
                    </a:lnTo>
                    <a:lnTo>
                      <a:pt x="5288" y="1319"/>
                    </a:lnTo>
                    <a:lnTo>
                      <a:pt x="0" y="1277"/>
                    </a:lnTo>
                    <a:lnTo>
                      <a:pt x="14" y="7"/>
                    </a:lnTo>
                    <a:close/>
                  </a:path>
                </a:pathLst>
              </a:custGeom>
              <a:solidFill>
                <a:srgbClr val="CC99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  <a:ea typeface="MS PGothic" panose="020B0600070205080204" pitchFamily="34" charset="-128"/>
                  </a:defRPr>
                </a:lvl1pPr>
                <a:lvl2pPr marL="37931725" indent="-37474525"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  <a:ea typeface="MS PGothic" panose="020B0600070205080204" pitchFamily="34" charset="-128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  <a:ea typeface="MS PGothic" panose="020B0600070205080204" pitchFamily="34" charset="-128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  <a:ea typeface="MS PGothic" panose="020B0600070205080204" pitchFamily="34" charset="-128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  <a:ea typeface="MS PGothic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  <a:ea typeface="MS PGothic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  <a:ea typeface="MS PGothic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  <a:ea typeface="MS PGothic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panose="02020603050405020304" pitchFamily="18" charset="0"/>
                    <a:ea typeface="MS PGothic" panose="020B0600070205080204" pitchFamily="34" charset="-128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34831" name="Line 12">
                <a:extLst>
                  <a:ext uri="{FF2B5EF4-FFF2-40B4-BE49-F238E27FC236}">
                    <a16:creationId xmlns:a16="http://schemas.microsoft.com/office/drawing/2014/main" id="{7474C5B7-F218-5380-CBE6-3FD82C9AF0C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4" y="3072"/>
                <a:ext cx="336" cy="624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832" name="Line 13">
                <a:extLst>
                  <a:ext uri="{FF2B5EF4-FFF2-40B4-BE49-F238E27FC236}">
                    <a16:creationId xmlns:a16="http://schemas.microsoft.com/office/drawing/2014/main" id="{30536471-77C5-9C6B-C39F-FFAD69DEF59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488" y="3312"/>
                <a:ext cx="816" cy="864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833" name="Line 14">
                <a:extLst>
                  <a:ext uri="{FF2B5EF4-FFF2-40B4-BE49-F238E27FC236}">
                    <a16:creationId xmlns:a16="http://schemas.microsoft.com/office/drawing/2014/main" id="{2B767BCF-8E16-E4BA-D6E4-700A5F214B6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60" y="2976"/>
                <a:ext cx="960" cy="1200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834" name="Line 15">
                <a:extLst>
                  <a:ext uri="{FF2B5EF4-FFF2-40B4-BE49-F238E27FC236}">
                    <a16:creationId xmlns:a16="http://schemas.microsoft.com/office/drawing/2014/main" id="{D290DB58-9A37-B50C-EF7D-4670C4EE778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12" y="3264"/>
                <a:ext cx="480" cy="912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835" name="Line 16">
                <a:extLst>
                  <a:ext uri="{FF2B5EF4-FFF2-40B4-BE49-F238E27FC236}">
                    <a16:creationId xmlns:a16="http://schemas.microsoft.com/office/drawing/2014/main" id="{7D98BB2F-51A3-9AA2-F4A3-6443AAFCC51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112" y="3456"/>
                <a:ext cx="720" cy="720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836" name="Line 17">
                <a:extLst>
                  <a:ext uri="{FF2B5EF4-FFF2-40B4-BE49-F238E27FC236}">
                    <a16:creationId xmlns:a16="http://schemas.microsoft.com/office/drawing/2014/main" id="{390DBA11-2C56-4C57-A711-64DD9F12991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832" y="3552"/>
                <a:ext cx="432" cy="624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837" name="Line 18">
                <a:extLst>
                  <a:ext uri="{FF2B5EF4-FFF2-40B4-BE49-F238E27FC236}">
                    <a16:creationId xmlns:a16="http://schemas.microsoft.com/office/drawing/2014/main" id="{ED3AC185-2E6A-B8FC-C433-0D9BB9F1C6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216" y="3648"/>
                <a:ext cx="432" cy="528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838" name="Line 19">
                <a:extLst>
                  <a:ext uri="{FF2B5EF4-FFF2-40B4-BE49-F238E27FC236}">
                    <a16:creationId xmlns:a16="http://schemas.microsoft.com/office/drawing/2014/main" id="{8F4957BB-E23D-98D3-67E8-A222414C324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04" y="3840"/>
                <a:ext cx="240" cy="384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839" name="Line 20">
                <a:extLst>
                  <a:ext uri="{FF2B5EF4-FFF2-40B4-BE49-F238E27FC236}">
                    <a16:creationId xmlns:a16="http://schemas.microsoft.com/office/drawing/2014/main" id="{38B423B9-5A72-E4B3-321B-32C3E2206EB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84" y="3696"/>
                <a:ext cx="336" cy="528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840" name="Line 21">
                <a:extLst>
                  <a:ext uri="{FF2B5EF4-FFF2-40B4-BE49-F238E27FC236}">
                    <a16:creationId xmlns:a16="http://schemas.microsoft.com/office/drawing/2014/main" id="{52373611-1C1B-9EF9-EC32-897816088A8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04" y="3840"/>
                <a:ext cx="192" cy="384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841" name="Line 22">
                <a:extLst>
                  <a:ext uri="{FF2B5EF4-FFF2-40B4-BE49-F238E27FC236}">
                    <a16:creationId xmlns:a16="http://schemas.microsoft.com/office/drawing/2014/main" id="{5AA0CD3B-D648-8040-F8BB-201D73B144A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280" y="3792"/>
                <a:ext cx="144" cy="192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842" name="Line 23">
                <a:extLst>
                  <a:ext uri="{FF2B5EF4-FFF2-40B4-BE49-F238E27FC236}">
                    <a16:creationId xmlns:a16="http://schemas.microsoft.com/office/drawing/2014/main" id="{1128E696-6F12-6683-0964-E6DBA9C9BA1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088" y="3840"/>
                <a:ext cx="432" cy="384"/>
              </a:xfrm>
              <a:prstGeom prst="line">
                <a:avLst/>
              </a:prstGeom>
              <a:noFill/>
              <a:ln w="2540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34819" name="AutoShape 24">
            <a:extLst>
              <a:ext uri="{FF2B5EF4-FFF2-40B4-BE49-F238E27FC236}">
                <a16:creationId xmlns:a16="http://schemas.microsoft.com/office/drawing/2014/main" id="{4FD10BBB-B1F1-055A-E43E-CE01A51266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" y="1371600"/>
            <a:ext cx="762000" cy="5029200"/>
          </a:xfrm>
          <a:prstGeom prst="downArrow">
            <a:avLst>
              <a:gd name="adj1" fmla="val 50000"/>
              <a:gd name="adj2" fmla="val 16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 sz="1800">
                <a:latin typeface="Arial" panose="020B0604020202020204" pitchFamily="34" charset="0"/>
              </a:rPr>
              <a:t>Water Flow</a:t>
            </a:r>
          </a:p>
        </p:txBody>
      </p:sp>
      <p:sp>
        <p:nvSpPr>
          <p:cNvPr id="34820" name="Line 25">
            <a:extLst>
              <a:ext uri="{FF2B5EF4-FFF2-40B4-BE49-F238E27FC236}">
                <a16:creationId xmlns:a16="http://schemas.microsoft.com/office/drawing/2014/main" id="{619CAD21-6964-2F3B-2AC8-903371F3AD2F}"/>
              </a:ext>
            </a:extLst>
          </p:cNvPr>
          <p:cNvSpPr>
            <a:spLocks noChangeShapeType="1"/>
          </p:cNvSpPr>
          <p:nvPr/>
        </p:nvSpPr>
        <p:spPr bwMode="auto">
          <a:xfrm>
            <a:off x="3076575" y="2995613"/>
            <a:ext cx="3492500" cy="2216150"/>
          </a:xfrm>
          <a:prstGeom prst="line">
            <a:avLst/>
          </a:prstGeom>
          <a:noFill/>
          <a:ln w="127000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4821" name="Line 26">
            <a:extLst>
              <a:ext uri="{FF2B5EF4-FFF2-40B4-BE49-F238E27FC236}">
                <a16:creationId xmlns:a16="http://schemas.microsoft.com/office/drawing/2014/main" id="{E88470AD-30BD-4098-33E5-EBC086B9E64E}"/>
              </a:ext>
            </a:extLst>
          </p:cNvPr>
          <p:cNvSpPr>
            <a:spLocks noChangeShapeType="1"/>
          </p:cNvSpPr>
          <p:nvPr/>
        </p:nvSpPr>
        <p:spPr bwMode="auto">
          <a:xfrm>
            <a:off x="3140075" y="4022725"/>
            <a:ext cx="2085975" cy="1090613"/>
          </a:xfrm>
          <a:prstGeom prst="line">
            <a:avLst/>
          </a:prstGeom>
          <a:noFill/>
          <a:ln w="127000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4822" name="Line 27">
            <a:extLst>
              <a:ext uri="{FF2B5EF4-FFF2-40B4-BE49-F238E27FC236}">
                <a16:creationId xmlns:a16="http://schemas.microsoft.com/office/drawing/2014/main" id="{4E541EDA-6C9F-2E70-98C7-62B2A5CA1B78}"/>
              </a:ext>
            </a:extLst>
          </p:cNvPr>
          <p:cNvSpPr>
            <a:spLocks noChangeShapeType="1"/>
          </p:cNvSpPr>
          <p:nvPr/>
        </p:nvSpPr>
        <p:spPr bwMode="auto">
          <a:xfrm>
            <a:off x="3041650" y="4835525"/>
            <a:ext cx="2976563" cy="754063"/>
          </a:xfrm>
          <a:prstGeom prst="line">
            <a:avLst/>
          </a:prstGeom>
          <a:noFill/>
          <a:ln w="101600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4823" name="Freeform 28">
            <a:extLst>
              <a:ext uri="{FF2B5EF4-FFF2-40B4-BE49-F238E27FC236}">
                <a16:creationId xmlns:a16="http://schemas.microsoft.com/office/drawing/2014/main" id="{E0ED38F2-C12E-4580-C05F-546B8720562F}"/>
              </a:ext>
            </a:extLst>
          </p:cNvPr>
          <p:cNvSpPr>
            <a:spLocks/>
          </p:cNvSpPr>
          <p:nvPr/>
        </p:nvSpPr>
        <p:spPr bwMode="auto">
          <a:xfrm>
            <a:off x="3186113" y="5664200"/>
            <a:ext cx="3398837" cy="635000"/>
          </a:xfrm>
          <a:custGeom>
            <a:avLst/>
            <a:gdLst>
              <a:gd name="T0" fmla="*/ 2147483647 w 2141"/>
              <a:gd name="T1" fmla="*/ 0 h 400"/>
              <a:gd name="T2" fmla="*/ 2147483647 w 2141"/>
              <a:gd name="T3" fmla="*/ 2147483647 h 400"/>
              <a:gd name="T4" fmla="*/ 2147483647 w 2141"/>
              <a:gd name="T5" fmla="*/ 2147483647 h 400"/>
              <a:gd name="T6" fmla="*/ 2147483647 w 2141"/>
              <a:gd name="T7" fmla="*/ 2147483647 h 400"/>
              <a:gd name="T8" fmla="*/ 2147483647 w 2141"/>
              <a:gd name="T9" fmla="*/ 2147483647 h 400"/>
              <a:gd name="T10" fmla="*/ 2147483647 w 2141"/>
              <a:gd name="T11" fmla="*/ 2147483647 h 400"/>
              <a:gd name="T12" fmla="*/ 2147483647 w 2141"/>
              <a:gd name="T13" fmla="*/ 2147483647 h 400"/>
              <a:gd name="T14" fmla="*/ 2147483647 w 2141"/>
              <a:gd name="T15" fmla="*/ 2147483647 h 400"/>
              <a:gd name="T16" fmla="*/ 2147483647 w 2141"/>
              <a:gd name="T17" fmla="*/ 2147483647 h 400"/>
              <a:gd name="T18" fmla="*/ 2147483647 w 2141"/>
              <a:gd name="T19" fmla="*/ 2147483647 h 400"/>
              <a:gd name="T20" fmla="*/ 2147483647 w 2141"/>
              <a:gd name="T21" fmla="*/ 2147483647 h 400"/>
              <a:gd name="T22" fmla="*/ 2147483647 w 2141"/>
              <a:gd name="T23" fmla="*/ 2147483647 h 400"/>
              <a:gd name="T24" fmla="*/ 2147483647 w 2141"/>
              <a:gd name="T25" fmla="*/ 2147483647 h 400"/>
              <a:gd name="T26" fmla="*/ 2147483647 w 2141"/>
              <a:gd name="T27" fmla="*/ 2147483647 h 400"/>
              <a:gd name="T28" fmla="*/ 2147483647 w 2141"/>
              <a:gd name="T29" fmla="*/ 2147483647 h 400"/>
              <a:gd name="T30" fmla="*/ 2147483647 w 2141"/>
              <a:gd name="T31" fmla="*/ 2147483647 h 400"/>
              <a:gd name="T32" fmla="*/ 2147483647 w 2141"/>
              <a:gd name="T33" fmla="*/ 2147483647 h 400"/>
              <a:gd name="T34" fmla="*/ 2147483647 w 2141"/>
              <a:gd name="T35" fmla="*/ 2147483647 h 40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2141"/>
              <a:gd name="T55" fmla="*/ 0 h 400"/>
              <a:gd name="T56" fmla="*/ 2141 w 2141"/>
              <a:gd name="T57" fmla="*/ 400 h 400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2141" h="400">
                <a:moveTo>
                  <a:pt x="6" y="0"/>
                </a:moveTo>
                <a:cubicBezTo>
                  <a:pt x="23" y="50"/>
                  <a:pt x="0" y="1"/>
                  <a:pt x="37" y="31"/>
                </a:cubicBezTo>
                <a:cubicBezTo>
                  <a:pt x="44" y="37"/>
                  <a:pt x="46" y="48"/>
                  <a:pt x="53" y="54"/>
                </a:cubicBezTo>
                <a:cubicBezTo>
                  <a:pt x="79" y="77"/>
                  <a:pt x="100" y="86"/>
                  <a:pt x="129" y="100"/>
                </a:cubicBezTo>
                <a:cubicBezTo>
                  <a:pt x="153" y="134"/>
                  <a:pt x="187" y="146"/>
                  <a:pt x="221" y="169"/>
                </a:cubicBezTo>
                <a:cubicBezTo>
                  <a:pt x="263" y="198"/>
                  <a:pt x="299" y="223"/>
                  <a:pt x="344" y="246"/>
                </a:cubicBezTo>
                <a:cubicBezTo>
                  <a:pt x="431" y="290"/>
                  <a:pt x="315" y="237"/>
                  <a:pt x="383" y="277"/>
                </a:cubicBezTo>
                <a:cubicBezTo>
                  <a:pt x="408" y="292"/>
                  <a:pt x="440" y="298"/>
                  <a:pt x="467" y="308"/>
                </a:cubicBezTo>
                <a:cubicBezTo>
                  <a:pt x="533" y="333"/>
                  <a:pt x="587" y="354"/>
                  <a:pt x="659" y="361"/>
                </a:cubicBezTo>
                <a:cubicBezTo>
                  <a:pt x="765" y="388"/>
                  <a:pt x="688" y="373"/>
                  <a:pt x="836" y="384"/>
                </a:cubicBezTo>
                <a:cubicBezTo>
                  <a:pt x="897" y="389"/>
                  <a:pt x="1020" y="400"/>
                  <a:pt x="1020" y="400"/>
                </a:cubicBezTo>
                <a:cubicBezTo>
                  <a:pt x="1204" y="397"/>
                  <a:pt x="1389" y="398"/>
                  <a:pt x="1573" y="392"/>
                </a:cubicBezTo>
                <a:cubicBezTo>
                  <a:pt x="1673" y="389"/>
                  <a:pt x="1755" y="353"/>
                  <a:pt x="1850" y="331"/>
                </a:cubicBezTo>
                <a:cubicBezTo>
                  <a:pt x="1884" y="295"/>
                  <a:pt x="1843" y="333"/>
                  <a:pt x="1888" y="308"/>
                </a:cubicBezTo>
                <a:cubicBezTo>
                  <a:pt x="1922" y="289"/>
                  <a:pt x="1915" y="285"/>
                  <a:pt x="1942" y="262"/>
                </a:cubicBezTo>
                <a:cubicBezTo>
                  <a:pt x="1975" y="234"/>
                  <a:pt x="2015" y="211"/>
                  <a:pt x="2042" y="177"/>
                </a:cubicBezTo>
                <a:cubicBezTo>
                  <a:pt x="2065" y="149"/>
                  <a:pt x="2088" y="121"/>
                  <a:pt x="2111" y="93"/>
                </a:cubicBezTo>
                <a:cubicBezTo>
                  <a:pt x="2120" y="83"/>
                  <a:pt x="2129" y="46"/>
                  <a:pt x="2141" y="46"/>
                </a:cubicBezTo>
              </a:path>
            </a:pathLst>
          </a:custGeom>
          <a:noFill/>
          <a:ln w="127000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endParaRPr lang="en-US" altLang="en-US"/>
          </a:p>
        </p:txBody>
      </p:sp>
      <p:sp>
        <p:nvSpPr>
          <p:cNvPr id="34826" name="Rectangle 3">
            <a:extLst>
              <a:ext uri="{FF2B5EF4-FFF2-40B4-BE49-F238E27FC236}">
                <a16:creationId xmlns:a16="http://schemas.microsoft.com/office/drawing/2014/main" id="{B3472AA4-6506-1CE0-0CA9-3385BF1C1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00" y="1371600"/>
            <a:ext cx="52578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800">
                <a:latin typeface="Arial" panose="020B0604020202020204" pitchFamily="34" charset="0"/>
              </a:rPr>
              <a:t>	</a:t>
            </a:r>
            <a:r>
              <a:rPr lang="en-US" altLang="en-US" sz="2800" u="sng">
                <a:latin typeface="Arial" panose="020B0604020202020204" pitchFamily="34" charset="0"/>
              </a:rPr>
              <a:t>Runoff Processes</a:t>
            </a:r>
            <a:r>
              <a:rPr lang="en-US" altLang="en-US" sz="2800">
                <a:latin typeface="Arial" panose="020B0604020202020204" pitchFamily="34" charset="0"/>
              </a:rPr>
              <a:t>:</a:t>
            </a:r>
          </a:p>
          <a:p>
            <a:pPr lvl="2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800">
                <a:latin typeface="Arial" panose="020B0604020202020204" pitchFamily="34" charset="0"/>
              </a:rPr>
              <a:t>Horton overland flow</a:t>
            </a:r>
          </a:p>
          <a:p>
            <a:pPr lvl="2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800">
                <a:latin typeface="Arial" panose="020B0604020202020204" pitchFamily="34" charset="0"/>
              </a:rPr>
              <a:t>Subsurface stormflow,</a:t>
            </a:r>
          </a:p>
          <a:p>
            <a:pPr lvl="2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800">
                <a:latin typeface="Arial" panose="020B0604020202020204" pitchFamily="34" charset="0"/>
              </a:rPr>
              <a:t>Return flow</a:t>
            </a:r>
          </a:p>
          <a:p>
            <a:pPr lvl="2"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800">
                <a:latin typeface="Arial" panose="020B0604020202020204" pitchFamily="34" charset="0"/>
              </a:rPr>
              <a:t>Groundwater flow</a:t>
            </a:r>
          </a:p>
        </p:txBody>
      </p:sp>
      <p:sp>
        <p:nvSpPr>
          <p:cNvPr id="2" name="TextBox 3">
            <a:extLst>
              <a:ext uri="{FF2B5EF4-FFF2-40B4-BE49-F238E27FC236}">
                <a16:creationId xmlns:a16="http://schemas.microsoft.com/office/drawing/2014/main" id="{5C62AAE5-ED24-B9DE-95C8-8ACA1B0342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Hillslope hydrology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E53D752-E445-7CBF-FE4F-87DA2BCEFD99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Soils and Water Quality | NC State Extension Publications">
            <a:extLst>
              <a:ext uri="{FF2B5EF4-FFF2-40B4-BE49-F238E27FC236}">
                <a16:creationId xmlns:a16="http://schemas.microsoft.com/office/drawing/2014/main" id="{0FA4C445-6278-A8EA-0637-83FE969C72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" t="-17" b="1"/>
          <a:stretch/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2" name="Text Box 3">
            <a:extLst>
              <a:ext uri="{FF2B5EF4-FFF2-40B4-BE49-F238E27FC236}">
                <a16:creationId xmlns:a16="http://schemas.microsoft.com/office/drawing/2014/main" id="{8FB1AE10-16BE-EA43-28C2-E9E13FAA04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04800"/>
            <a:ext cx="376314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3200" b="1" dirty="0">
                <a:highlight>
                  <a:srgbClr val="C0C0C0"/>
                </a:highlight>
                <a:latin typeface="Arial" panose="020B0604020202020204" pitchFamily="34" charset="0"/>
              </a:rPr>
              <a:t>Factors Affecting Water Movement in Soils</a:t>
            </a:r>
            <a:endParaRPr lang="en-US" altLang="en-US" sz="3200" b="1" dirty="0">
              <a:highlight>
                <a:srgbClr val="C0C0C0"/>
              </a:highlight>
            </a:endParaRPr>
          </a:p>
        </p:txBody>
      </p:sp>
      <p:pic>
        <p:nvPicPr>
          <p:cNvPr id="35843" name="Picture 4" descr="03x16">
            <a:extLst>
              <a:ext uri="{FF2B5EF4-FFF2-40B4-BE49-F238E27FC236}">
                <a16:creationId xmlns:a16="http://schemas.microsoft.com/office/drawing/2014/main" id="{302970F3-7909-8624-5B28-F255E2AA79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8372" y="908720"/>
            <a:ext cx="5285628" cy="5949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oils and Water Quality | NC State Extension Publications">
            <a:extLst>
              <a:ext uri="{FF2B5EF4-FFF2-40B4-BE49-F238E27FC236}">
                <a16:creationId xmlns:a16="http://schemas.microsoft.com/office/drawing/2014/main" id="{74F7AB2E-E3BF-F4E1-EDF9-856570877D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" t="-17" b="1"/>
          <a:stretch/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6" name="Rectangle 3">
            <a:extLst>
              <a:ext uri="{FF2B5EF4-FFF2-40B4-BE49-F238E27FC236}">
                <a16:creationId xmlns:a16="http://schemas.microsoft.com/office/drawing/2014/main" id="{E8CB2A11-244F-49FC-5476-37BE62C2086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423069" y="1163639"/>
            <a:ext cx="822960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dirty="0"/>
              <a:t>	</a:t>
            </a:r>
            <a:r>
              <a:rPr lang="en-US" altLang="en-US" sz="2800" dirty="0">
                <a:highlight>
                  <a:srgbClr val="C0C0C0"/>
                </a:highlight>
                <a:latin typeface="Arial" panose="020B0604020202020204" pitchFamily="34" charset="0"/>
              </a:rPr>
              <a:t>As we discuss mechanisms, remember…</a:t>
            </a:r>
          </a:p>
          <a:p>
            <a:pPr eaLnBrk="1" hangingPunct="1">
              <a:buFontTx/>
              <a:buNone/>
            </a:pPr>
            <a:endParaRPr lang="en-US" altLang="en-US" sz="2800" dirty="0">
              <a:highlight>
                <a:srgbClr val="C0C0C0"/>
              </a:highlight>
              <a:latin typeface="Arial" panose="020B0604020202020204" pitchFamily="34" charset="0"/>
            </a:endParaRPr>
          </a:p>
          <a:p>
            <a:pPr lvl="1" eaLnBrk="1" hangingPunct="1"/>
            <a:r>
              <a:rPr lang="en-US" altLang="en-US" dirty="0">
                <a:highlight>
                  <a:srgbClr val="C0C0C0"/>
                </a:highlight>
                <a:latin typeface="Arial" panose="020B0604020202020204" pitchFamily="34" charset="0"/>
              </a:rPr>
              <a:t>Many processes occur simultaneously</a:t>
            </a:r>
          </a:p>
          <a:p>
            <a:pPr lvl="1" eaLnBrk="1" hangingPunct="1"/>
            <a:r>
              <a:rPr lang="en-US" altLang="en-US" dirty="0">
                <a:highlight>
                  <a:srgbClr val="C0C0C0"/>
                </a:highlight>
                <a:latin typeface="Arial" panose="020B0604020202020204" pitchFamily="34" charset="0"/>
              </a:rPr>
              <a:t>Shifts can occur between processes in space and time</a:t>
            </a:r>
          </a:p>
          <a:p>
            <a:pPr lvl="1" eaLnBrk="1" hangingPunct="1"/>
            <a:r>
              <a:rPr lang="en-US" altLang="en-US" dirty="0">
                <a:highlight>
                  <a:srgbClr val="C0C0C0"/>
                </a:highlight>
                <a:latin typeface="Arial" panose="020B0604020202020204" pitchFamily="34" charset="0"/>
              </a:rPr>
              <a:t>Antecedent wetness conditions are important</a:t>
            </a:r>
          </a:p>
          <a:p>
            <a:pPr lvl="1" eaLnBrk="1" hangingPunct="1"/>
            <a:r>
              <a:rPr lang="en-US" altLang="en-US" dirty="0">
                <a:highlight>
                  <a:srgbClr val="C0C0C0"/>
                </a:highlight>
                <a:latin typeface="Arial" panose="020B0604020202020204" pitchFamily="34" charset="0"/>
              </a:rPr>
              <a:t>Catchment characteristic play a central role</a:t>
            </a:r>
          </a:p>
        </p:txBody>
      </p:sp>
      <p:sp>
        <p:nvSpPr>
          <p:cNvPr id="2" name="TextBox 3">
            <a:extLst>
              <a:ext uri="{FF2B5EF4-FFF2-40B4-BE49-F238E27FC236}">
                <a16:creationId xmlns:a16="http://schemas.microsoft.com/office/drawing/2014/main" id="{81FAB1A0-AD16-1068-CBB1-6F36C9C9DE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highlight>
                  <a:srgbClr val="C0C0C0"/>
                </a:highlight>
                <a:cs typeface="Arial" panose="020B0604020202020204" pitchFamily="34" charset="0"/>
              </a:rPr>
              <a:t>Runoff generation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2465656-3ED0-C1F5-C14A-4BF4666AD86E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>
            <a:extLst>
              <a:ext uri="{FF2B5EF4-FFF2-40B4-BE49-F238E27FC236}">
                <a16:creationId xmlns:a16="http://schemas.microsoft.com/office/drawing/2014/main" id="{45102B45-00F5-3027-E4AB-BD3895E06C2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GB" altLang="en-US" sz="2800" dirty="0"/>
              <a:t>Overland flow is the term used to describe surface flow that is outside the confines of a stream channel. </a:t>
            </a:r>
          </a:p>
          <a:p>
            <a:r>
              <a:rPr lang="en-GB" altLang="en-US" sz="2800" dirty="0"/>
              <a:t>The generation of overland flow is traditionally divided into </a:t>
            </a:r>
            <a:r>
              <a:rPr lang="en-GB" altLang="en-US" sz="2800" b="1" u="sng" dirty="0"/>
              <a:t>two primary mechanisms</a:t>
            </a:r>
            <a:r>
              <a:rPr lang="en-GB" altLang="en-US" sz="2800" dirty="0"/>
              <a:t>, </a:t>
            </a:r>
            <a:r>
              <a:rPr lang="en-GB" altLang="en-US" sz="2800" dirty="0">
                <a:solidFill>
                  <a:srgbClr val="C00000"/>
                </a:solidFill>
              </a:rPr>
              <a:t>infiltration excess </a:t>
            </a:r>
            <a:r>
              <a:rPr lang="en-GB" altLang="en-US" sz="2800" dirty="0"/>
              <a:t>(Horton; after Horton (1945)) and </a:t>
            </a:r>
            <a:r>
              <a:rPr lang="en-GB" altLang="en-US" sz="2800" dirty="0">
                <a:solidFill>
                  <a:srgbClr val="C00000"/>
                </a:solidFill>
              </a:rPr>
              <a:t>saturation excess </a:t>
            </a:r>
            <a:r>
              <a:rPr lang="en-GB" altLang="en-US" sz="2800" dirty="0"/>
              <a:t>(Dunne; after Dunne and Black (1970a, 1970b)).</a:t>
            </a:r>
            <a:endParaRPr lang="en-US" altLang="en-US" sz="2800" dirty="0">
              <a:latin typeface="Arial" panose="020B0604020202020204" pitchFamily="34" charset="0"/>
            </a:endParaRPr>
          </a:p>
        </p:txBody>
      </p:sp>
      <p:sp>
        <p:nvSpPr>
          <p:cNvPr id="2" name="TextBox 3">
            <a:extLst>
              <a:ext uri="{FF2B5EF4-FFF2-40B4-BE49-F238E27FC236}">
                <a16:creationId xmlns:a16="http://schemas.microsoft.com/office/drawing/2014/main" id="{ED16C6CF-C4D7-3575-BA5C-A024A6071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Overland Flow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D15A2C3-4C97-C7CA-9308-C0E2C03CEF51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>
            <a:extLst>
              <a:ext uri="{FF2B5EF4-FFF2-40B4-BE49-F238E27FC236}">
                <a16:creationId xmlns:a16="http://schemas.microsoft.com/office/drawing/2014/main" id="{45102B45-00F5-3027-E4AB-BD3895E06C2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altLang="en-US" dirty="0"/>
              <a:t>	</a:t>
            </a:r>
            <a:r>
              <a:rPr lang="en-US" altLang="en-US" sz="2800" dirty="0">
                <a:latin typeface="Arial" panose="020B0604020202020204" pitchFamily="34" charset="0"/>
              </a:rPr>
              <a:t>Horton overland flow occurs when the rainfall intensity exceeds the infiltration capacity</a:t>
            </a:r>
          </a:p>
        </p:txBody>
      </p:sp>
      <p:pic>
        <p:nvPicPr>
          <p:cNvPr id="37891" name="Picture 5">
            <a:extLst>
              <a:ext uri="{FF2B5EF4-FFF2-40B4-BE49-F238E27FC236}">
                <a16:creationId xmlns:a16="http://schemas.microsoft.com/office/drawing/2014/main" id="{C9738B7C-6C18-8616-48C7-77E8AC6844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1" y="3573020"/>
            <a:ext cx="9074199" cy="327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3">
            <a:extLst>
              <a:ext uri="{FF2B5EF4-FFF2-40B4-BE49-F238E27FC236}">
                <a16:creationId xmlns:a16="http://schemas.microsoft.com/office/drawing/2014/main" id="{ED16C6CF-C4D7-3575-BA5C-A024A6071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Horton Overland Flow (HOF)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D15A2C3-4C97-C7CA-9308-C0E2C03CEF51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482" name="Picture 2">
            <a:extLst>
              <a:ext uri="{FF2B5EF4-FFF2-40B4-BE49-F238E27FC236}">
                <a16:creationId xmlns:a16="http://schemas.microsoft.com/office/drawing/2014/main" id="{48E03538-72C5-B2EE-A143-A847241B8F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46195"/>
          <a:stretch/>
        </p:blipFill>
        <p:spPr bwMode="auto">
          <a:xfrm>
            <a:off x="5915924" y="2636912"/>
            <a:ext cx="3228076" cy="2207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33372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_fig4_5.jpg                                                   00382270Macintosh HD                   C3E2E026:">
            <a:extLst>
              <a:ext uri="{FF2B5EF4-FFF2-40B4-BE49-F238E27FC236}">
                <a16:creationId xmlns:a16="http://schemas.microsoft.com/office/drawing/2014/main" id="{840E218D-F3AC-A0E2-41A5-68F77C8861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84" t="15087" r="4613" b="37671"/>
          <a:stretch/>
        </p:blipFill>
        <p:spPr bwMode="auto">
          <a:xfrm>
            <a:off x="-1" y="508166"/>
            <a:ext cx="9151077" cy="6349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3">
            <a:extLst>
              <a:ext uri="{FF2B5EF4-FFF2-40B4-BE49-F238E27FC236}">
                <a16:creationId xmlns:a16="http://schemas.microsoft.com/office/drawing/2014/main" id="{E6951CC7-0739-85D5-17F6-89B677D351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Infiltration and runoff over time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B330CF0-D6EB-09DF-B1D1-0ADE71C5FA39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>
            <a:extLst>
              <a:ext uri="{FF2B5EF4-FFF2-40B4-BE49-F238E27FC236}">
                <a16:creationId xmlns:a16="http://schemas.microsoft.com/office/drawing/2014/main" id="{DA722D5A-39FD-CCA2-AE3A-61F553A7E90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	</a:t>
            </a:r>
          </a:p>
          <a:p>
            <a:r>
              <a:rPr lang="en-US" altLang="en-US" sz="2400" dirty="0">
                <a:latin typeface="Arial" panose="020B0604020202020204" pitchFamily="34" charset="0"/>
              </a:rPr>
              <a:t>Once thought to be the </a:t>
            </a:r>
            <a:r>
              <a:rPr lang="en-US" altLang="en-US" sz="2400" b="1" u="sng" dirty="0">
                <a:latin typeface="Arial" panose="020B0604020202020204" pitchFamily="34" charset="0"/>
              </a:rPr>
              <a:t>ONLY</a:t>
            </a:r>
            <a:r>
              <a:rPr lang="en-US" altLang="en-US" sz="2400" dirty="0">
                <a:latin typeface="Arial" panose="020B0604020202020204" pitchFamily="34" charset="0"/>
              </a:rPr>
              <a:t> mechanism of runoff generation</a:t>
            </a:r>
          </a:p>
          <a:p>
            <a:endParaRPr lang="en-US" altLang="en-US" sz="2400" dirty="0">
              <a:latin typeface="Arial" panose="020B0604020202020204" pitchFamily="34" charset="0"/>
            </a:endParaRPr>
          </a:p>
          <a:p>
            <a:r>
              <a:rPr lang="en-US" altLang="en-US" sz="2400" dirty="0">
                <a:latin typeface="Arial" panose="020B0604020202020204" pitchFamily="34" charset="0"/>
              </a:rPr>
              <a:t>Became coded into hydrologic models still in use today</a:t>
            </a:r>
          </a:p>
          <a:p>
            <a:endParaRPr lang="en-US" altLang="en-US" sz="2400" dirty="0">
              <a:latin typeface="Arial" panose="020B0604020202020204" pitchFamily="34" charset="0"/>
            </a:endParaRPr>
          </a:p>
          <a:p>
            <a:r>
              <a:rPr lang="en-US" altLang="en-US" sz="2400" dirty="0">
                <a:latin typeface="Arial" panose="020B0604020202020204" pitchFamily="34" charset="0"/>
              </a:rPr>
              <a:t>Subsequent work showed role of partial source area where Saturation overland flow is produced</a:t>
            </a:r>
          </a:p>
        </p:txBody>
      </p:sp>
      <p:sp>
        <p:nvSpPr>
          <p:cNvPr id="2" name="TextBox 3">
            <a:extLst>
              <a:ext uri="{FF2B5EF4-FFF2-40B4-BE49-F238E27FC236}">
                <a16:creationId xmlns:a16="http://schemas.microsoft.com/office/drawing/2014/main" id="{6E2C6E87-FFA5-D4DD-AFEE-7DFCEE936D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Horton Overland Flow (HOF)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9B82FB4-C409-DB96-2767-296E8D8DBA4C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3">
            <a:extLst>
              <a:ext uri="{FF2B5EF4-FFF2-40B4-BE49-F238E27FC236}">
                <a16:creationId xmlns:a16="http://schemas.microsoft.com/office/drawing/2014/main" id="{DBAA2B12-0191-4547-9D6E-6D574E761BD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83568" y="1295400"/>
            <a:ext cx="8001000" cy="42672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sz="2800" dirty="0"/>
              <a:t>	</a:t>
            </a:r>
            <a:r>
              <a:rPr lang="en-US" altLang="en-US" sz="2800" dirty="0">
                <a:latin typeface="Arial" panose="020B0604020202020204" pitchFamily="34" charset="0"/>
              </a:rPr>
              <a:t>If rainfall exceeds soil infiltration capacity:</a:t>
            </a:r>
          </a:p>
          <a:p>
            <a:pPr eaLnBrk="1" hangingPunct="1">
              <a:buFontTx/>
              <a:buNone/>
            </a:pPr>
            <a:endParaRPr lang="en-US" altLang="en-US" sz="2800" dirty="0">
              <a:latin typeface="Arial" panose="020B0604020202020204" pitchFamily="34" charset="0"/>
            </a:endParaRPr>
          </a:p>
          <a:p>
            <a:pPr lvl="1" eaLnBrk="1" hangingPunct="1"/>
            <a:r>
              <a:rPr lang="en-US" altLang="en-US" dirty="0">
                <a:latin typeface="Arial" panose="020B0604020202020204" pitchFamily="34" charset="0"/>
              </a:rPr>
              <a:t>Water fills surface depression then</a:t>
            </a:r>
          </a:p>
          <a:p>
            <a:pPr lvl="1" eaLnBrk="1" hangingPunct="1"/>
            <a:endParaRPr lang="en-US" altLang="en-US" dirty="0">
              <a:latin typeface="Arial" panose="020B0604020202020204" pitchFamily="34" charset="0"/>
            </a:endParaRPr>
          </a:p>
          <a:p>
            <a:pPr lvl="1" eaLnBrk="1" hangingPunct="1"/>
            <a:r>
              <a:rPr lang="en-US" altLang="en-US" dirty="0">
                <a:latin typeface="Arial" panose="020B0604020202020204" pitchFamily="34" charset="0"/>
              </a:rPr>
              <a:t>Water spills over downslope as overland flow and</a:t>
            </a:r>
          </a:p>
          <a:p>
            <a:pPr lvl="1" eaLnBrk="1" hangingPunct="1"/>
            <a:endParaRPr lang="en-US" altLang="en-US" dirty="0">
              <a:latin typeface="Arial" panose="020B0604020202020204" pitchFamily="34" charset="0"/>
            </a:endParaRPr>
          </a:p>
          <a:p>
            <a:pPr lvl="1" eaLnBrk="1" hangingPunct="1"/>
            <a:r>
              <a:rPr lang="en-US" altLang="en-US" dirty="0">
                <a:latin typeface="Arial" panose="020B0604020202020204" pitchFamily="34" charset="0"/>
              </a:rPr>
              <a:t>Eventually to the stream</a:t>
            </a:r>
          </a:p>
        </p:txBody>
      </p:sp>
      <p:sp>
        <p:nvSpPr>
          <p:cNvPr id="2" name="TextBox 3">
            <a:extLst>
              <a:ext uri="{FF2B5EF4-FFF2-40B4-BE49-F238E27FC236}">
                <a16:creationId xmlns:a16="http://schemas.microsoft.com/office/drawing/2014/main" id="{BBFEFF8E-490E-BE5A-9994-C2B083A11E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Horton Overland Flow (HOF)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BE22462-3B1B-5F5C-7056-13B4F7058AB3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zoom/>
    <p:sndAc>
      <p:stSnd>
        <p:snd r:embed="rId2" name="camera.wav"/>
      </p:stSnd>
    </p:sndAc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Runoff Processes: International Edition: Interflow">
            <a:extLst>
              <a:ext uri="{FF2B5EF4-FFF2-40B4-BE49-F238E27FC236}">
                <a16:creationId xmlns:a16="http://schemas.microsoft.com/office/drawing/2014/main" id="{AC512998-3E13-FC40-461F-C0FD960975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156" y="594943"/>
            <a:ext cx="8989814" cy="6292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7" name="Rectangle 3">
            <a:extLst>
              <a:ext uri="{FF2B5EF4-FFF2-40B4-BE49-F238E27FC236}">
                <a16:creationId xmlns:a16="http://schemas.microsoft.com/office/drawing/2014/main" id="{56148ECF-7FAB-BA6F-6414-1C30E0B3105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906969" y="1683978"/>
            <a:ext cx="3053469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dirty="0"/>
              <a:t>	</a:t>
            </a:r>
            <a:r>
              <a:rPr lang="en-US" altLang="en-US" sz="2800" b="1" dirty="0">
                <a:latin typeface="Arial" panose="020B0604020202020204" pitchFamily="34" charset="0"/>
              </a:rPr>
              <a:t>Lateral</a:t>
            </a:r>
            <a:r>
              <a:rPr lang="en-US" altLang="en-US" sz="2800" dirty="0">
                <a:latin typeface="Arial" panose="020B0604020202020204" pitchFamily="34" charset="0"/>
              </a:rPr>
              <a:t> flow through soil above conductivity contrast. </a:t>
            </a:r>
          </a:p>
          <a:p>
            <a:pPr eaLnBrk="1" hangingPunct="1"/>
            <a:endParaRPr lang="en-US" altLang="en-US" sz="2800" dirty="0">
              <a:latin typeface="Arial" panose="020B0604020202020204" pitchFamily="34" charset="0"/>
            </a:endParaRPr>
          </a:p>
          <a:p>
            <a:pPr eaLnBrk="1" hangingPunct="1">
              <a:buFontTx/>
              <a:buNone/>
            </a:pPr>
            <a:r>
              <a:rPr lang="en-US" altLang="en-US" sz="2800" dirty="0">
                <a:latin typeface="Arial" panose="020B0604020202020204" pitchFamily="34" charset="0"/>
              </a:rPr>
              <a:t>	</a:t>
            </a:r>
          </a:p>
        </p:txBody>
      </p:sp>
      <p:sp>
        <p:nvSpPr>
          <p:cNvPr id="2" name="TextBox 3">
            <a:extLst>
              <a:ext uri="{FF2B5EF4-FFF2-40B4-BE49-F238E27FC236}">
                <a16:creationId xmlns:a16="http://schemas.microsoft.com/office/drawing/2014/main" id="{0A84E227-2730-1270-D30A-03FE9330D9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Subsurface stormflow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02852562-BF51-8C44-A476-4970769289A1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AF6E0E59-AA71-8A88-9041-9C4D590F01D4}"/>
              </a:ext>
            </a:extLst>
          </p:cNvPr>
          <p:cNvSpPr txBox="1"/>
          <p:nvPr/>
        </p:nvSpPr>
        <p:spPr>
          <a:xfrm>
            <a:off x="395536" y="5877272"/>
            <a:ext cx="483205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1800" dirty="0">
                <a:latin typeface="Arial" panose="020B0604020202020204" pitchFamily="34" charset="0"/>
              </a:rPr>
              <a:t>Consists of both slower matrix flow and </a:t>
            </a:r>
            <a:r>
              <a:rPr lang="en-US" altLang="en-US" sz="1800" u="sng" dirty="0">
                <a:latin typeface="Arial" panose="020B0604020202020204" pitchFamily="34" charset="0"/>
              </a:rPr>
              <a:t>faster macropore flow</a:t>
            </a:r>
            <a:endParaRPr lang="en-GB" u="sng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GEOMORPH0000000890_thumb_3.jpg                                 00397935Macintosh HD                   C3E2E026:">
            <a:extLst>
              <a:ext uri="{FF2B5EF4-FFF2-40B4-BE49-F238E27FC236}">
                <a16:creationId xmlns:a16="http://schemas.microsoft.com/office/drawing/2014/main" id="{0AE0D56A-BCB3-37EB-9BD3-B3ED0970E1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3413" y="0"/>
            <a:ext cx="4700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Text Box 3">
            <a:extLst>
              <a:ext uri="{FF2B5EF4-FFF2-40B4-BE49-F238E27FC236}">
                <a16:creationId xmlns:a16="http://schemas.microsoft.com/office/drawing/2014/main" id="{C2D992DC-3F0C-B1C5-47D3-E859AE8BE4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228600"/>
            <a:ext cx="36576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800">
                <a:latin typeface="Arial" panose="020B0604020202020204" pitchFamily="34" charset="0"/>
              </a:rPr>
              <a:t>Macropore flow,</a:t>
            </a:r>
          </a:p>
          <a:p>
            <a:r>
              <a:rPr lang="en-US" altLang="en-US" sz="2800">
                <a:latin typeface="Arial" panose="020B0604020202020204" pitchFamily="34" charset="0"/>
              </a:rPr>
              <a:t>Tennessee Valley,</a:t>
            </a:r>
          </a:p>
          <a:p>
            <a:r>
              <a:rPr lang="en-US" altLang="en-US" sz="2800">
                <a:latin typeface="Arial" panose="020B0604020202020204" pitchFamily="34" charset="0"/>
              </a:rPr>
              <a:t>California</a:t>
            </a:r>
          </a:p>
        </p:txBody>
      </p:sp>
      <p:pic>
        <p:nvPicPr>
          <p:cNvPr id="43012" name="Picture 4">
            <a:extLst>
              <a:ext uri="{FF2B5EF4-FFF2-40B4-BE49-F238E27FC236}">
                <a16:creationId xmlns:a16="http://schemas.microsoft.com/office/drawing/2014/main" id="{3A87EFD1-EA4F-7A61-20C5-A10D81BAD0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27"/>
          <a:stretch/>
        </p:blipFill>
        <p:spPr bwMode="auto">
          <a:xfrm>
            <a:off x="179512" y="1893888"/>
            <a:ext cx="4086554" cy="4269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>
            <a:extLst>
              <a:ext uri="{FF2B5EF4-FFF2-40B4-BE49-F238E27FC236}">
                <a16:creationId xmlns:a16="http://schemas.microsoft.com/office/drawing/2014/main" id="{3CBC9D56-4B35-813E-B89B-FBD703C5838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9852" y="1583601"/>
            <a:ext cx="8134672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dirty="0"/>
              <a:t>	</a:t>
            </a:r>
            <a:r>
              <a:rPr lang="en-US" altLang="en-US" sz="2800" dirty="0">
                <a:latin typeface="Arial" panose="020B0604020202020204" pitchFamily="34" charset="0"/>
              </a:rPr>
              <a:t>Direct rainfall onto saturated areas.</a:t>
            </a:r>
          </a:p>
          <a:p>
            <a:pPr eaLnBrk="1" hangingPunct="1">
              <a:buFontTx/>
              <a:buNone/>
            </a:pPr>
            <a:endParaRPr lang="en-US" altLang="en-US" sz="2800" dirty="0">
              <a:latin typeface="Arial" panose="020B0604020202020204" pitchFamily="34" charset="0"/>
            </a:endParaRPr>
          </a:p>
          <a:p>
            <a:pPr eaLnBrk="1" hangingPunct="1">
              <a:buFontTx/>
              <a:buNone/>
            </a:pPr>
            <a:r>
              <a:rPr lang="en-US" altLang="en-US" sz="2800" dirty="0">
                <a:latin typeface="Arial" panose="020B0604020202020204" pitchFamily="34" charset="0"/>
              </a:rPr>
              <a:t>	Return flow from saturated soils in topographic lows and along valley bottoms where water table rises to intersect the surface.  </a:t>
            </a:r>
          </a:p>
        </p:txBody>
      </p:sp>
      <p:sp>
        <p:nvSpPr>
          <p:cNvPr id="2" name="TextBox 3">
            <a:extLst>
              <a:ext uri="{FF2B5EF4-FFF2-40B4-BE49-F238E27FC236}">
                <a16:creationId xmlns:a16="http://schemas.microsoft.com/office/drawing/2014/main" id="{27C582F1-A9F6-7AFD-3077-9AC48BCC28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Saturation Overland Flow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3DEBB0D-163B-3C80-20C2-A2105B7A1FBB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79FA9EC9-CF90-4F25-EE95-740E26EB323A}"/>
              </a:ext>
            </a:extLst>
          </p:cNvPr>
          <p:cNvSpPr txBox="1"/>
          <p:nvPr/>
        </p:nvSpPr>
        <p:spPr>
          <a:xfrm>
            <a:off x="107504" y="764704"/>
            <a:ext cx="465169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Runoff Processes - Section Two: Paths to Runoff (luther.edu)</a:t>
            </a:r>
            <a:endParaRPr lang="en-GB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_fig4_6.jpg                                                   00382270Macintosh HD                   C3E2E026:">
            <a:extLst>
              <a:ext uri="{FF2B5EF4-FFF2-40B4-BE49-F238E27FC236}">
                <a16:creationId xmlns:a16="http://schemas.microsoft.com/office/drawing/2014/main" id="{E38471A9-6811-6E1C-8E2D-FE62FE79F6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1" t="46040" r="17209" b="20177"/>
          <a:stretch/>
        </p:blipFill>
        <p:spPr bwMode="auto">
          <a:xfrm>
            <a:off x="20271" y="1631938"/>
            <a:ext cx="9144000" cy="5235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3">
            <a:extLst>
              <a:ext uri="{FF2B5EF4-FFF2-40B4-BE49-F238E27FC236}">
                <a16:creationId xmlns:a16="http://schemas.microsoft.com/office/drawing/2014/main" id="{04F7E557-92CB-5AAD-71CC-593CFB6F51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Groundwater and the vadose zone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349E49F-B7BB-1CF2-A19D-A7CC8F84DB92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_fig4_9.jpg                                                   00382270Macintosh HD                   C3E2E026:">
            <a:extLst>
              <a:ext uri="{FF2B5EF4-FFF2-40B4-BE49-F238E27FC236}">
                <a16:creationId xmlns:a16="http://schemas.microsoft.com/office/drawing/2014/main" id="{91A83626-89DF-C19D-E2F6-02CDBF7653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67" b="19525"/>
          <a:stretch/>
        </p:blipFill>
        <p:spPr bwMode="auto">
          <a:xfrm>
            <a:off x="1907704" y="455993"/>
            <a:ext cx="7237859" cy="6415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3">
            <a:extLst>
              <a:ext uri="{FF2B5EF4-FFF2-40B4-BE49-F238E27FC236}">
                <a16:creationId xmlns:a16="http://schemas.microsoft.com/office/drawing/2014/main" id="{872750E3-5E92-2AF4-920F-F99A406202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Hydrograph Definitions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03A6ED92-D377-FFAE-C229-1139D156AD7D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5">
            <a:extLst>
              <a:ext uri="{FF2B5EF4-FFF2-40B4-BE49-F238E27FC236}">
                <a16:creationId xmlns:a16="http://schemas.microsoft.com/office/drawing/2014/main" id="{846B30A3-C105-79C3-186D-4FFBF36C00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9258"/>
          <a:stretch/>
        </p:blipFill>
        <p:spPr bwMode="auto">
          <a:xfrm>
            <a:off x="2214562" y="-13015"/>
            <a:ext cx="6929438" cy="8280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0" name="Rectangle 11">
            <a:extLst>
              <a:ext uri="{FF2B5EF4-FFF2-40B4-BE49-F238E27FC236}">
                <a16:creationId xmlns:a16="http://schemas.microsoft.com/office/drawing/2014/main" id="{47E10EC4-6CF2-5ECF-1A04-7395883328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2971800"/>
            <a:ext cx="304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endParaRPr lang="en-US" altLang="en-US"/>
          </a:p>
        </p:txBody>
      </p:sp>
      <p:sp>
        <p:nvSpPr>
          <p:cNvPr id="52231" name="Rectangle 2">
            <a:extLst>
              <a:ext uri="{FF2B5EF4-FFF2-40B4-BE49-F238E27FC236}">
                <a16:creationId xmlns:a16="http://schemas.microsoft.com/office/drawing/2014/main" id="{104B35FF-4B09-F74D-50BD-6D01AE5B3C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1369"/>
            <a:ext cx="27432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2800" u="sng" dirty="0">
                <a:solidFill>
                  <a:schemeClr val="tx2"/>
                </a:solidFill>
                <a:latin typeface="Arial" panose="020B0604020202020204" pitchFamily="34" charset="0"/>
              </a:rPr>
              <a:t>Lag to peak</a:t>
            </a:r>
          </a:p>
          <a:p>
            <a:pPr algn="ctr" eaLnBrk="1" hangingPunct="1"/>
            <a:r>
              <a:rPr lang="en-US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Throughflow </a:t>
            </a:r>
          </a:p>
          <a:p>
            <a:pPr algn="ctr" eaLnBrk="1" hangingPunct="1"/>
            <a:r>
              <a:rPr lang="en-US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SOF</a:t>
            </a:r>
          </a:p>
          <a:p>
            <a:pPr algn="ctr" eaLnBrk="1" hangingPunct="1"/>
            <a:r>
              <a:rPr lang="en-US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HOF</a:t>
            </a:r>
          </a:p>
        </p:txBody>
      </p:sp>
      <p:sp>
        <p:nvSpPr>
          <p:cNvPr id="52232" name="Rectangle 2">
            <a:extLst>
              <a:ext uri="{FF2B5EF4-FFF2-40B4-BE49-F238E27FC236}">
                <a16:creationId xmlns:a16="http://schemas.microsoft.com/office/drawing/2014/main" id="{3A14E5DB-467E-0CC3-3E8D-A7404D41C2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87" y="3933056"/>
            <a:ext cx="27432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2800" u="sng" dirty="0">
                <a:solidFill>
                  <a:schemeClr val="tx2"/>
                </a:solidFill>
                <a:latin typeface="Arial" panose="020B0604020202020204" pitchFamily="34" charset="0"/>
              </a:rPr>
              <a:t>Peak Runoff</a:t>
            </a:r>
          </a:p>
          <a:p>
            <a:pPr algn="ctr" eaLnBrk="1" hangingPunct="1"/>
            <a:r>
              <a:rPr lang="en-US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HOF</a:t>
            </a:r>
          </a:p>
          <a:p>
            <a:pPr algn="ctr" eaLnBrk="1" hangingPunct="1"/>
            <a:r>
              <a:rPr lang="en-US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SOF</a:t>
            </a:r>
          </a:p>
          <a:p>
            <a:pPr algn="ctr" eaLnBrk="1" hangingPunct="1"/>
            <a:r>
              <a:rPr lang="en-US" altLang="en-US" sz="2800" dirty="0">
                <a:solidFill>
                  <a:schemeClr val="tx2"/>
                </a:solidFill>
                <a:latin typeface="Arial" panose="020B0604020202020204" pitchFamily="34" charset="0"/>
              </a:rPr>
              <a:t>Throughflow</a:t>
            </a:r>
          </a:p>
        </p:txBody>
      </p:sp>
      <p:sp>
        <p:nvSpPr>
          <p:cNvPr id="2" name="TextBox 3">
            <a:extLst>
              <a:ext uri="{FF2B5EF4-FFF2-40B4-BE49-F238E27FC236}">
                <a16:creationId xmlns:a16="http://schemas.microsoft.com/office/drawing/2014/main" id="{01CDD623-ED28-C80D-CA01-244083BA83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Hydrographs by runoff mechanism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78F2E55-B537-D25B-288C-20B9C60F3452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d_fig4_8.jpg                                                   00382270Macintosh HD                   C3E2E026:">
            <a:extLst>
              <a:ext uri="{FF2B5EF4-FFF2-40B4-BE49-F238E27FC236}">
                <a16:creationId xmlns:a16="http://schemas.microsoft.com/office/drawing/2014/main" id="{59E339AD-7AB7-48FA-3B90-F770421ED4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40" b="21866"/>
          <a:stretch/>
        </p:blipFill>
        <p:spPr bwMode="auto">
          <a:xfrm>
            <a:off x="1115616" y="419850"/>
            <a:ext cx="8028384" cy="6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3">
            <a:extLst>
              <a:ext uri="{FF2B5EF4-FFF2-40B4-BE49-F238E27FC236}">
                <a16:creationId xmlns:a16="http://schemas.microsoft.com/office/drawing/2014/main" id="{ACCE305A-4DB8-094E-6D87-57033C214D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Variable source area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EFEE03B-66C4-2A2D-16EA-5360C0E266F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d_fig4_10new.jpg                                               00382270Macintosh HD                   C3E2E026:">
            <a:extLst>
              <a:ext uri="{FF2B5EF4-FFF2-40B4-BE49-F238E27FC236}">
                <a16:creationId xmlns:a16="http://schemas.microsoft.com/office/drawing/2014/main" id="{BDC21496-1051-8D2D-C8C4-C0455A0758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2" t="12041" r="6864" b="21267"/>
          <a:stretch/>
        </p:blipFill>
        <p:spPr bwMode="auto">
          <a:xfrm>
            <a:off x="80590" y="1564733"/>
            <a:ext cx="9063410" cy="5293267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" name="TextBox 3">
            <a:extLst>
              <a:ext uri="{FF2B5EF4-FFF2-40B4-BE49-F238E27FC236}">
                <a16:creationId xmlns:a16="http://schemas.microsoft.com/office/drawing/2014/main" id="{09F64617-D808-DECE-81A9-A5CAA4299B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Basin scale and shape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DDF7EC8-F797-8DB1-C085-7CA4A7528E63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7" name="Rectangle 5632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6322" name="Picture 2" descr="&#10;d_fig4_11.jpg                                                  00382270Macintosh HD                   C3E2E026:">
            <a:extLst>
              <a:ext uri="{FF2B5EF4-FFF2-40B4-BE49-F238E27FC236}">
                <a16:creationId xmlns:a16="http://schemas.microsoft.com/office/drawing/2014/main" id="{86DB7A41-5B8A-BF65-1FDF-700DAD3BD7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51" r="-1" b="27422"/>
          <a:stretch/>
        </p:blipFill>
        <p:spPr bwMode="auto">
          <a:xfrm>
            <a:off x="20" y="-29771"/>
            <a:ext cx="9143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3">
            <a:extLst>
              <a:ext uri="{FF2B5EF4-FFF2-40B4-BE49-F238E27FC236}">
                <a16:creationId xmlns:a16="http://schemas.microsoft.com/office/drawing/2014/main" id="{D6FE908D-B11E-183D-8957-AC15C9A46F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8843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Hydrograph, </a:t>
            </a:r>
            <a:r>
              <a:rPr lang="en-AU" altLang="en-US" sz="3200" b="1" dirty="0" err="1">
                <a:solidFill>
                  <a:srgbClr val="002060"/>
                </a:solidFill>
                <a:cs typeface="Arial" panose="020B0604020202020204" pitchFamily="34" charset="0"/>
              </a:rPr>
              <a:t>chemograph</a:t>
            </a: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 &amp; </a:t>
            </a:r>
            <a:r>
              <a:rPr lang="en-AU" altLang="en-US" sz="3200" b="1" dirty="0" err="1">
                <a:solidFill>
                  <a:srgbClr val="002060"/>
                </a:solidFill>
                <a:cs typeface="Arial" panose="020B0604020202020204" pitchFamily="34" charset="0"/>
              </a:rPr>
              <a:t>sedigraph</a:t>
            </a:r>
            <a:endParaRPr lang="en-AU" altLang="en-US" sz="3200" b="1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41720D6-74E7-84E9-D90A-3994520D5849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8" name="Picture 3">
            <a:extLst>
              <a:ext uri="{FF2B5EF4-FFF2-40B4-BE49-F238E27FC236}">
                <a16:creationId xmlns:a16="http://schemas.microsoft.com/office/drawing/2014/main" id="{63238E50-0C28-B9C1-F9BC-24F4083C9C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41" y="1628803"/>
            <a:ext cx="9121703" cy="5229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7" name="Text Box 4">
            <a:extLst>
              <a:ext uri="{FF2B5EF4-FFF2-40B4-BE49-F238E27FC236}">
                <a16:creationId xmlns:a16="http://schemas.microsoft.com/office/drawing/2014/main" id="{7030A45F-182D-F3BF-E211-C89C093DC3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438" y="781454"/>
            <a:ext cx="73914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dirty="0">
                <a:latin typeface="Arial" panose="020B0604020202020204" pitchFamily="34" charset="0"/>
              </a:rPr>
              <a:t> Net difference between precipitation and evaporation yields streamflow or groundwater recharge</a:t>
            </a:r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290606A4-6BBC-02D4-0D16-25C23760DB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Water balance of catchment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CD77C30-68BE-ABE9-A419-34166F87A7A7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&#10;d_fig4_12.jpg                                                  00382270Macintosh HD                   C3E2E026:">
            <a:extLst>
              <a:ext uri="{FF2B5EF4-FFF2-40B4-BE49-F238E27FC236}">
                <a16:creationId xmlns:a16="http://schemas.microsoft.com/office/drawing/2014/main" id="{E4A800B5-5250-ABA8-153C-B81D3E6E89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35" t="33157" r="12184" b="28678"/>
          <a:stretch/>
        </p:blipFill>
        <p:spPr bwMode="auto">
          <a:xfrm>
            <a:off x="76019" y="947961"/>
            <a:ext cx="9067981" cy="591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3">
            <a:extLst>
              <a:ext uri="{FF2B5EF4-FFF2-40B4-BE49-F238E27FC236}">
                <a16:creationId xmlns:a16="http://schemas.microsoft.com/office/drawing/2014/main" id="{F7E0161E-FF62-6950-E59B-3E0AEB3BD9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Gaining v losing streams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2F37DBE-81C2-58F9-240D-2081B1C4740A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&#10;d_fig4_13.jpg                                                  00382270Macintosh HD                   C3E2E026:">
            <a:extLst>
              <a:ext uri="{FF2B5EF4-FFF2-40B4-BE49-F238E27FC236}">
                <a16:creationId xmlns:a16="http://schemas.microsoft.com/office/drawing/2014/main" id="{334FBBA9-B414-DF4F-82AB-157FE1B7F2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15" r="17598" b="13664"/>
          <a:stretch/>
        </p:blipFill>
        <p:spPr bwMode="auto">
          <a:xfrm>
            <a:off x="3268570" y="0"/>
            <a:ext cx="587543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19" name="Picture 6">
            <a:extLst>
              <a:ext uri="{FF2B5EF4-FFF2-40B4-BE49-F238E27FC236}">
                <a16:creationId xmlns:a16="http://schemas.microsoft.com/office/drawing/2014/main" id="{7B15F281-B514-7603-4058-32F57FFFA0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286000"/>
            <a:ext cx="4429125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3">
            <a:extLst>
              <a:ext uri="{FF2B5EF4-FFF2-40B4-BE49-F238E27FC236}">
                <a16:creationId xmlns:a16="http://schemas.microsoft.com/office/drawing/2014/main" id="{39EF9C73-59A9-A875-3CBC-60F88ABF8E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504" y="-6350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Catchment urbanisation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0717B18-5CA5-7D72-4267-5E3ECF28322C}"/>
              </a:ext>
            </a:extLst>
          </p:cNvPr>
          <p:cNvCxnSpPr>
            <a:cxnSpLocks/>
          </p:cNvCxnSpPr>
          <p:nvPr/>
        </p:nvCxnSpPr>
        <p:spPr>
          <a:xfrm>
            <a:off x="305942" y="571500"/>
            <a:ext cx="455409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3" r="2944"/>
          <a:stretch/>
        </p:blipFill>
        <p:spPr>
          <a:xfrm>
            <a:off x="-13736" y="-4576"/>
            <a:ext cx="9157736" cy="68625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7504" y="476672"/>
            <a:ext cx="17748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b="1" dirty="0">
                <a:solidFill>
                  <a:srgbClr val="080808"/>
                </a:solidFill>
              </a:rPr>
              <a:t>3 </a:t>
            </a:r>
            <a:r>
              <a:rPr lang="de-DE" sz="2400" dirty="0">
                <a:solidFill>
                  <a:srgbClr val="080808"/>
                </a:solidFill>
              </a:rPr>
              <a:t>minutes...</a:t>
            </a:r>
          </a:p>
        </p:txBody>
      </p:sp>
    </p:spTree>
    <p:extLst>
      <p:ext uri="{BB962C8B-B14F-4D97-AF65-F5344CB8AC3E}">
        <p14:creationId xmlns:p14="http://schemas.microsoft.com/office/powerpoint/2010/main" val="170265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river">
            <a:extLst>
              <a:ext uri="{FF2B5EF4-FFF2-40B4-BE49-F238E27FC236}">
                <a16:creationId xmlns:a16="http://schemas.microsoft.com/office/drawing/2014/main" id="{46836A0D-DF9C-F591-3287-8FEE0339F5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7171" name="TextBox 12">
            <a:extLst>
              <a:ext uri="{FF2B5EF4-FFF2-40B4-BE49-F238E27FC236}">
                <a16:creationId xmlns:a16="http://schemas.microsoft.com/office/drawing/2014/main" id="{3E6F1F34-4F88-4D27-AE92-D209776590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710" y="6027807"/>
            <a:ext cx="637065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 sz="2000" dirty="0">
                <a:solidFill>
                  <a:schemeClr val="bg1"/>
                </a:solidFill>
                <a:cs typeface="Arial" panose="020B0604020202020204" pitchFamily="34" charset="0"/>
              </a:rPr>
              <a:t>Dr Alissa Flatley</a:t>
            </a:r>
          </a:p>
          <a:p>
            <a:pPr eaLnBrk="1" hangingPunct="1"/>
            <a:r>
              <a:rPr lang="en-GB" sz="2000" dirty="0">
                <a:solidFill>
                  <a:schemeClr val="bg1"/>
                </a:solidFill>
              </a:rPr>
              <a:t>ACNA4007 – Physical Landscape and the Geosphere </a:t>
            </a:r>
            <a:endParaRPr lang="en-AU" altLang="en-US" sz="20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6F6E396-9C19-4414-83DE-ECF65DF96A0A}"/>
              </a:ext>
            </a:extLst>
          </p:cNvPr>
          <p:cNvSpPr/>
          <p:nvPr/>
        </p:nvSpPr>
        <p:spPr>
          <a:xfrm>
            <a:off x="2051050" y="1854200"/>
            <a:ext cx="6723063" cy="227754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solidFill>
                  <a:srgbClr val="002060"/>
                </a:solidFill>
                <a:effectLst>
                  <a:outerShdw blurRad="50800" dist="63500" dir="5400000" algn="ctr" rotWithShape="0">
                    <a:schemeClr val="bg1">
                      <a:alpha val="43000"/>
                    </a:schemeClr>
                  </a:outerShdw>
                </a:effectLst>
                <a:latin typeface="Arial Black" pitchFamily="34" charset="0"/>
              </a:rPr>
              <a:t>Bedrock Rivers</a:t>
            </a: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dirty="0">
                <a:solidFill>
                  <a:srgbClr val="002060"/>
                </a:solidFill>
                <a:effectLst>
                  <a:outerShdw blurRad="50800" dist="63500" dir="5400000" algn="ctr" rotWithShape="0">
                    <a:schemeClr val="bg1">
                      <a:alpha val="43000"/>
                    </a:schemeClr>
                  </a:outerShdw>
                </a:effectLst>
                <a:latin typeface="Arial Black" pitchFamily="34" charset="0"/>
              </a:rPr>
              <a:t>Form, process and evolution</a:t>
            </a:r>
            <a:endParaRPr lang="en-US" sz="2000" dirty="0">
              <a:solidFill>
                <a:srgbClr val="002060"/>
              </a:solidFill>
              <a:effectLst>
                <a:outerShdw blurRad="50800" dist="63500" dir="5400000" algn="ctr" rotWithShape="0">
                  <a:schemeClr val="bg1">
                    <a:alpha val="43000"/>
                  </a:schemeClr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Picture 2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A1B2A1FF-2AB5-8C2E-B312-12AF0F9B16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887" y="154181"/>
            <a:ext cx="2905969" cy="1344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114274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384ADEDC-81D2-C6CA-8549-F046AAC0EA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7864" b="10947"/>
          <a:stretch/>
        </p:blipFill>
        <p:spPr>
          <a:xfrm>
            <a:off x="1115616" y="-2387"/>
            <a:ext cx="8028384" cy="6860388"/>
          </a:xfrm>
          <a:prstGeom prst="rect">
            <a:avLst/>
          </a:prstGeom>
        </p:spPr>
      </p:pic>
      <p:sp>
        <p:nvSpPr>
          <p:cNvPr id="8194" name="TextBox 3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Bedrock Rivers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7" name="TextBox 11">
            <a:extLst>
              <a:ext uri="{FF2B5EF4-FFF2-40B4-BE49-F238E27FC236}">
                <a16:creationId xmlns:a16="http://schemas.microsoft.com/office/drawing/2014/main" id="{6E5E9B7D-FA99-478A-A4E4-6E8589AC4D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4221088"/>
            <a:ext cx="2847677" cy="1277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DE" altLang="en-US" dirty="0">
                <a:solidFill>
                  <a:srgbClr val="002060"/>
                </a:solidFill>
              </a:rPr>
              <a:t>Where and how it all begins...</a:t>
            </a: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DE" altLang="en-US" dirty="0">
                <a:solidFill>
                  <a:srgbClr val="002060"/>
                </a:solidFill>
              </a:rPr>
              <a:t>Channel initiation by surface erosion </a:t>
            </a:r>
          </a:p>
        </p:txBody>
      </p:sp>
    </p:spTree>
    <p:extLst>
      <p:ext uri="{BB962C8B-B14F-4D97-AF65-F5344CB8AC3E}">
        <p14:creationId xmlns:p14="http://schemas.microsoft.com/office/powerpoint/2010/main" val="2446992202"/>
      </p:ext>
    </p:extLst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3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Bedrock Rivers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CD2257AE-ECCC-B079-371F-717A6301E154}"/>
              </a:ext>
            </a:extLst>
          </p:cNvPr>
          <p:cNvSpPr txBox="1"/>
          <p:nvPr/>
        </p:nvSpPr>
        <p:spPr>
          <a:xfrm>
            <a:off x="2289604" y="803831"/>
            <a:ext cx="268403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500" dirty="0">
                <a:solidFill>
                  <a:schemeClr val="bg1"/>
                </a:solidFill>
              </a:rPr>
              <a:t>distance → depth, velocity &amp; turbulence → shear stress…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8A8C693-9FE0-BF5D-FF61-0E1B941977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100" t="20469" r="11413" b="4692"/>
          <a:stretch/>
        </p:blipFill>
        <p:spPr>
          <a:xfrm>
            <a:off x="1979712" y="636177"/>
            <a:ext cx="7168852" cy="6221823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198438" y="908720"/>
            <a:ext cx="1781274" cy="175432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b="1" dirty="0">
                <a:latin typeface="Arial"/>
                <a:cs typeface="Arial"/>
              </a:rPr>
              <a:t>Mountain or bedrock rivers</a:t>
            </a:r>
            <a:r>
              <a:rPr lang="en-US" dirty="0">
                <a:latin typeface="Arial"/>
                <a:cs typeface="Arial"/>
              </a:rPr>
              <a:t>: Q</a:t>
            </a:r>
            <a:r>
              <a:rPr lang="en-US" baseline="-25000" dirty="0">
                <a:latin typeface="Arial"/>
                <a:cs typeface="Arial"/>
              </a:rPr>
              <a:t>c</a:t>
            </a:r>
            <a:r>
              <a:rPr lang="en-US" dirty="0">
                <a:latin typeface="Arial"/>
                <a:cs typeface="Arial"/>
              </a:rPr>
              <a:t> &gt; Q</a:t>
            </a:r>
            <a:r>
              <a:rPr lang="en-US" baseline="-25000" dirty="0">
                <a:latin typeface="Arial"/>
                <a:cs typeface="Arial"/>
              </a:rPr>
              <a:t>s    </a:t>
            </a:r>
            <a:r>
              <a:rPr lang="en-US" dirty="0">
                <a:latin typeface="Arial"/>
                <a:cs typeface="Arial"/>
              </a:rPr>
              <a:t>(i.e. excess power), steep headwaters</a:t>
            </a:r>
          </a:p>
        </p:txBody>
      </p:sp>
    </p:spTree>
    <p:extLst>
      <p:ext uri="{BB962C8B-B14F-4D97-AF65-F5344CB8AC3E}">
        <p14:creationId xmlns:p14="http://schemas.microsoft.com/office/powerpoint/2010/main" val="412622859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3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>
                <a:solidFill>
                  <a:srgbClr val="002060"/>
                </a:solidFill>
                <a:cs typeface="Arial" panose="020B0604020202020204" pitchFamily="34" charset="0"/>
              </a:rPr>
              <a:t>Hillslope – channel transition…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6" name="Picture 6">
            <a:extLst>
              <a:ext uri="{FF2B5EF4-FFF2-40B4-BE49-F238E27FC236}">
                <a16:creationId xmlns:a16="http://schemas.microsoft.com/office/drawing/2014/main" id="{06D40952-C1AD-46EC-8FEC-3BE0575B6E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2575" y="2781300"/>
            <a:ext cx="8510588" cy="388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TextBox 11">
            <a:extLst>
              <a:ext uri="{FF2B5EF4-FFF2-40B4-BE49-F238E27FC236}">
                <a16:creationId xmlns:a16="http://schemas.microsoft.com/office/drawing/2014/main" id="{6E5E9B7D-FA99-478A-A4E4-6E8589AC4D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790" y="739036"/>
            <a:ext cx="2166962" cy="1554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DE" altLang="en-US" dirty="0">
                <a:solidFill>
                  <a:srgbClr val="002060"/>
                </a:solidFill>
              </a:rPr>
              <a:t>Where and how it all begins...</a:t>
            </a: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DE" altLang="en-US" dirty="0">
                <a:solidFill>
                  <a:srgbClr val="002060"/>
                </a:solidFill>
              </a:rPr>
              <a:t>Channel initiation by surface erosion 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F3E3103-0951-55C2-0D3B-9C21A0C8837D}"/>
              </a:ext>
            </a:extLst>
          </p:cNvPr>
          <p:cNvGrpSpPr/>
          <p:nvPr/>
        </p:nvGrpSpPr>
        <p:grpSpPr>
          <a:xfrm>
            <a:off x="172790" y="836613"/>
            <a:ext cx="8806110" cy="3498850"/>
            <a:chOff x="172790" y="836613"/>
            <a:chExt cx="8806110" cy="3498850"/>
          </a:xfrm>
        </p:grpSpPr>
        <p:sp>
          <p:nvSpPr>
            <p:cNvPr id="8200" name="TextBox 5">
              <a:extLst>
                <a:ext uri="{FF2B5EF4-FFF2-40B4-BE49-F238E27FC236}">
                  <a16:creationId xmlns:a16="http://schemas.microsoft.com/office/drawing/2014/main" id="{98A7D3FA-104C-4451-89E1-EF994392A8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2790" y="2262872"/>
              <a:ext cx="2517427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marL="2857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buFont typeface="Arial" panose="020B0604020202020204" pitchFamily="34" charset="0"/>
                <a:buChar char="•"/>
              </a:pPr>
              <a:r>
                <a:rPr lang="de-DE" altLang="en-US" dirty="0"/>
                <a:t>Stream Order systems</a:t>
              </a:r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26EA7375-2DE8-1716-31FF-530C91DEFB5F}"/>
                </a:ext>
              </a:extLst>
            </p:cNvPr>
            <p:cNvGrpSpPr/>
            <p:nvPr/>
          </p:nvGrpSpPr>
          <p:grpSpPr>
            <a:xfrm>
              <a:off x="5076825" y="836613"/>
              <a:ext cx="3902075" cy="3498850"/>
              <a:chOff x="5076825" y="836613"/>
              <a:chExt cx="3902075" cy="3498850"/>
            </a:xfrm>
          </p:grpSpPr>
          <p:pic>
            <p:nvPicPr>
              <p:cNvPr id="8198" name="Picture 7">
                <a:extLst>
                  <a:ext uri="{FF2B5EF4-FFF2-40B4-BE49-F238E27FC236}">
                    <a16:creationId xmlns:a16="http://schemas.microsoft.com/office/drawing/2014/main" id="{E8B2B03C-F0E1-4B84-A0B1-6B2FE66CB03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76825" y="836613"/>
                <a:ext cx="3902075" cy="3498850"/>
              </a:xfrm>
              <a:prstGeom prst="rect">
                <a:avLst/>
              </a:prstGeom>
              <a:noFill/>
              <a:ln w="6350">
                <a:solidFill>
                  <a:srgbClr val="00206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8199" name="Group 2">
                <a:extLst>
                  <a:ext uri="{FF2B5EF4-FFF2-40B4-BE49-F238E27FC236}">
                    <a16:creationId xmlns:a16="http://schemas.microsoft.com/office/drawing/2014/main" id="{8FEBABE6-08CD-43F0-9B4C-82270F6F534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659563" y="2579688"/>
                <a:ext cx="1800225" cy="344487"/>
                <a:chOff x="6660232" y="2580359"/>
                <a:chExt cx="1800200" cy="344554"/>
              </a:xfrm>
            </p:grpSpPr>
            <p:sp>
              <p:nvSpPr>
                <p:cNvPr id="2" name="Oval 1">
                  <a:extLst>
                    <a:ext uri="{FF2B5EF4-FFF2-40B4-BE49-F238E27FC236}">
                      <a16:creationId xmlns:a16="http://schemas.microsoft.com/office/drawing/2014/main" id="{3B4BB305-89B8-418B-8876-0FDF2F686F1F}"/>
                    </a:ext>
                  </a:extLst>
                </p:cNvPr>
                <p:cNvSpPr/>
                <p:nvPr/>
              </p:nvSpPr>
              <p:spPr>
                <a:xfrm>
                  <a:off x="6660232" y="2672452"/>
                  <a:ext cx="215897" cy="215942"/>
                </a:xfrm>
                <a:prstGeom prst="ellipse">
                  <a:avLst/>
                </a:prstGeom>
                <a:noFill/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de-DE"/>
                </a:p>
              </p:txBody>
            </p:sp>
            <p:sp>
              <p:nvSpPr>
                <p:cNvPr id="9" name="Oval 8">
                  <a:extLst>
                    <a:ext uri="{FF2B5EF4-FFF2-40B4-BE49-F238E27FC236}">
                      <a16:creationId xmlns:a16="http://schemas.microsoft.com/office/drawing/2014/main" id="{011722BD-47DF-4EF3-B0D0-4ED54DD8C1D8}"/>
                    </a:ext>
                  </a:extLst>
                </p:cNvPr>
                <p:cNvSpPr/>
                <p:nvPr/>
              </p:nvSpPr>
              <p:spPr>
                <a:xfrm>
                  <a:off x="6918990" y="2601000"/>
                  <a:ext cx="215897" cy="215942"/>
                </a:xfrm>
                <a:prstGeom prst="ellipse">
                  <a:avLst/>
                </a:prstGeom>
                <a:noFill/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de-DE"/>
                </a:p>
              </p:txBody>
            </p:sp>
            <p:sp>
              <p:nvSpPr>
                <p:cNvPr id="11" name="Oval 10">
                  <a:extLst>
                    <a:ext uri="{FF2B5EF4-FFF2-40B4-BE49-F238E27FC236}">
                      <a16:creationId xmlns:a16="http://schemas.microsoft.com/office/drawing/2014/main" id="{1E3B886A-C8A4-40C7-BF54-287B40A34281}"/>
                    </a:ext>
                  </a:extLst>
                </p:cNvPr>
                <p:cNvSpPr/>
                <p:nvPr/>
              </p:nvSpPr>
              <p:spPr>
                <a:xfrm>
                  <a:off x="8244535" y="2708971"/>
                  <a:ext cx="215897" cy="215942"/>
                </a:xfrm>
                <a:prstGeom prst="ellipse">
                  <a:avLst/>
                </a:prstGeom>
                <a:noFill/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de-DE"/>
                </a:p>
              </p:txBody>
            </p:sp>
            <p:sp>
              <p:nvSpPr>
                <p:cNvPr id="13" name="Oval 12">
                  <a:extLst>
                    <a:ext uri="{FF2B5EF4-FFF2-40B4-BE49-F238E27FC236}">
                      <a16:creationId xmlns:a16="http://schemas.microsoft.com/office/drawing/2014/main" id="{A119CDB4-CA9B-4549-A044-A96F99447BA6}"/>
                    </a:ext>
                  </a:extLst>
                </p:cNvPr>
                <p:cNvSpPr/>
                <p:nvPr/>
              </p:nvSpPr>
              <p:spPr>
                <a:xfrm>
                  <a:off x="7509532" y="2580359"/>
                  <a:ext cx="215897" cy="215942"/>
                </a:xfrm>
                <a:prstGeom prst="ellipse">
                  <a:avLst/>
                </a:prstGeom>
                <a:noFill/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de-DE"/>
                </a:p>
              </p:txBody>
            </p:sp>
            <p:sp>
              <p:nvSpPr>
                <p:cNvPr id="15" name="Oval 14">
                  <a:extLst>
                    <a:ext uri="{FF2B5EF4-FFF2-40B4-BE49-F238E27FC236}">
                      <a16:creationId xmlns:a16="http://schemas.microsoft.com/office/drawing/2014/main" id="{7CE7CD22-C826-4F7D-842E-CE22BD9A5FA2}"/>
                    </a:ext>
                  </a:extLst>
                </p:cNvPr>
                <p:cNvSpPr/>
                <p:nvPr/>
              </p:nvSpPr>
              <p:spPr>
                <a:xfrm>
                  <a:off x="7912752" y="2580359"/>
                  <a:ext cx="215897" cy="215942"/>
                </a:xfrm>
                <a:prstGeom prst="ellipse">
                  <a:avLst/>
                </a:prstGeom>
                <a:noFill/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de-DE"/>
                </a:p>
              </p:txBody>
            </p:sp>
          </p:grpSp>
          <p:sp>
            <p:nvSpPr>
              <p:cNvPr id="8201" name="TextBox 15">
                <a:extLst>
                  <a:ext uri="{FF2B5EF4-FFF2-40B4-BE49-F238E27FC236}">
                    <a16:creationId xmlns:a16="http://schemas.microsoft.com/office/drawing/2014/main" id="{B7A126B2-181E-4619-891B-34E7707EC27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742238" y="857250"/>
                <a:ext cx="1095375" cy="368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de-DE" altLang="en-US"/>
                  <a:t>1st order</a:t>
                </a:r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66A78CC1-E81C-4BEC-BA46-39B3F44B2C4B}"/>
                  </a:ext>
                </a:extLst>
              </p:cNvPr>
              <p:cNvSpPr/>
              <p:nvPr/>
            </p:nvSpPr>
            <p:spPr>
              <a:xfrm>
                <a:off x="7470775" y="3048000"/>
                <a:ext cx="215900" cy="215900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de-DE"/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94F0D029-1DF6-4F3A-8EC7-36E9BC44293C}"/>
                  </a:ext>
                </a:extLst>
              </p:cNvPr>
              <p:cNvSpPr/>
              <p:nvPr/>
            </p:nvSpPr>
            <p:spPr>
              <a:xfrm>
                <a:off x="7105650" y="2863850"/>
                <a:ext cx="215900" cy="215900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de-DE"/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9DD18D0B-C67E-4C84-99A9-98FB5C6BE9FB}"/>
                  </a:ext>
                </a:extLst>
              </p:cNvPr>
              <p:cNvSpPr/>
              <p:nvPr/>
            </p:nvSpPr>
            <p:spPr>
              <a:xfrm>
                <a:off x="6562725" y="3263900"/>
                <a:ext cx="217488" cy="215900"/>
              </a:xfrm>
              <a:prstGeom prst="ellipse">
                <a:avLst/>
              </a:prstGeom>
              <a:no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de-DE"/>
              </a:p>
            </p:txBody>
          </p:sp>
          <p:sp>
            <p:nvSpPr>
              <p:cNvPr id="8205" name="TextBox 25">
                <a:extLst>
                  <a:ext uri="{FF2B5EF4-FFF2-40B4-BE49-F238E27FC236}">
                    <a16:creationId xmlns:a16="http://schemas.microsoft.com/office/drawing/2014/main" id="{D4B330E5-6C92-43BB-9E8B-F1C8A7D63BB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754938" y="1139825"/>
                <a:ext cx="1171575" cy="3698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de-DE" altLang="en-US">
                    <a:solidFill>
                      <a:srgbClr val="FF0000"/>
                    </a:solidFill>
                  </a:rPr>
                  <a:t>2nd order</a:t>
                </a:r>
              </a:p>
            </p:txBody>
          </p:sp>
          <p:sp>
            <p:nvSpPr>
              <p:cNvPr id="8206" name="TextBox 26">
                <a:extLst>
                  <a:ext uri="{FF2B5EF4-FFF2-40B4-BE49-F238E27FC236}">
                    <a16:creationId xmlns:a16="http://schemas.microsoft.com/office/drawing/2014/main" id="{82E2AB72-3617-4F4E-B89F-201DD8FE35D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754938" y="1452563"/>
                <a:ext cx="1120775" cy="3698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de-DE" altLang="en-US">
                    <a:solidFill>
                      <a:srgbClr val="00B050"/>
                    </a:solidFill>
                  </a:rPr>
                  <a:t>3rd order</a:t>
                </a:r>
              </a:p>
            </p:txBody>
          </p:sp>
        </p:grpSp>
      </p:grpSp>
      <p:sp>
        <p:nvSpPr>
          <p:cNvPr id="20" name="Rectangle 19"/>
          <p:cNvSpPr/>
          <p:nvPr/>
        </p:nvSpPr>
        <p:spPr>
          <a:xfrm>
            <a:off x="2622923" y="5122103"/>
            <a:ext cx="417646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b="1" dirty="0">
                <a:latin typeface="Arial"/>
                <a:cs typeface="Arial"/>
              </a:rPr>
              <a:t>Mountain or bedrock rivers</a:t>
            </a:r>
            <a:r>
              <a:rPr lang="en-US" dirty="0">
                <a:latin typeface="Arial"/>
                <a:cs typeface="Arial"/>
              </a:rPr>
              <a:t>: Q</a:t>
            </a:r>
            <a:r>
              <a:rPr lang="en-US" baseline="-25000" dirty="0">
                <a:latin typeface="Arial"/>
                <a:cs typeface="Arial"/>
              </a:rPr>
              <a:t>c</a:t>
            </a:r>
            <a:r>
              <a:rPr lang="en-US" dirty="0">
                <a:latin typeface="Arial"/>
                <a:cs typeface="Arial"/>
              </a:rPr>
              <a:t> &gt; Q</a:t>
            </a:r>
            <a:r>
              <a:rPr lang="en-US" baseline="-25000" dirty="0">
                <a:latin typeface="Arial"/>
                <a:cs typeface="Arial"/>
              </a:rPr>
              <a:t>s    </a:t>
            </a:r>
            <a:r>
              <a:rPr lang="en-US" dirty="0">
                <a:latin typeface="Arial"/>
                <a:cs typeface="Arial"/>
              </a:rPr>
              <a:t>(i.e. excess power), steep headwaters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9604" y="763131"/>
            <a:ext cx="2693664" cy="2040633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 flipH="1">
            <a:off x="3449415" y="1857376"/>
            <a:ext cx="517747" cy="2106666"/>
          </a:xfrm>
          <a:prstGeom prst="straightConnector1">
            <a:avLst/>
          </a:prstGeom>
          <a:ln>
            <a:solidFill>
              <a:schemeClr val="tx1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CD2257AE-ECCC-B079-371F-717A6301E154}"/>
              </a:ext>
            </a:extLst>
          </p:cNvPr>
          <p:cNvSpPr txBox="1"/>
          <p:nvPr/>
        </p:nvSpPr>
        <p:spPr>
          <a:xfrm>
            <a:off x="2289604" y="803831"/>
            <a:ext cx="268403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500" dirty="0">
                <a:solidFill>
                  <a:schemeClr val="bg1"/>
                </a:solidFill>
              </a:rPr>
              <a:t>distance → depth, velocity &amp; turbulence → shear stress… </a:t>
            </a:r>
          </a:p>
        </p:txBody>
      </p:sp>
    </p:spTree>
    <p:extLst>
      <p:ext uri="{BB962C8B-B14F-4D97-AF65-F5344CB8AC3E}">
        <p14:creationId xmlns:p14="http://schemas.microsoft.com/office/powerpoint/2010/main" val="202092291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3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Mountain Rivers…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7" name="TextBox 11">
            <a:extLst>
              <a:ext uri="{FF2B5EF4-FFF2-40B4-BE49-F238E27FC236}">
                <a16:creationId xmlns:a16="http://schemas.microsoft.com/office/drawing/2014/main" id="{6E5E9B7D-FA99-478A-A4E4-6E8589AC4D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1157236"/>
            <a:ext cx="8280920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 eaLnBrk="1" hangingPunct="1">
              <a:buFont typeface="+mj-lt"/>
              <a:buAutoNum type="arabicPeriod"/>
            </a:pPr>
            <a:r>
              <a:rPr lang="de-DE" altLang="en-US" sz="2800" dirty="0">
                <a:solidFill>
                  <a:srgbClr val="002060"/>
                </a:solidFill>
              </a:rPr>
              <a:t>What are bedrock (and mountain) rivers and what are the mechanisms of </a:t>
            </a:r>
            <a:r>
              <a:rPr lang="de-DE" altLang="en-US" sz="2800" b="1" dirty="0">
                <a:solidFill>
                  <a:srgbClr val="002060"/>
                </a:solidFill>
              </a:rPr>
              <a:t>bedrock erosion</a:t>
            </a:r>
            <a:r>
              <a:rPr lang="de-DE" altLang="en-US" sz="2800" dirty="0">
                <a:solidFill>
                  <a:srgbClr val="002060"/>
                </a:solidFill>
              </a:rPr>
              <a:t>?</a:t>
            </a:r>
          </a:p>
          <a:p>
            <a:pPr marL="342900" indent="-342900" eaLnBrk="1" hangingPunct="1">
              <a:buFont typeface="+mj-lt"/>
              <a:buAutoNum type="arabicPeriod"/>
            </a:pPr>
            <a:endParaRPr lang="de-DE" altLang="en-US" sz="2800" dirty="0">
              <a:solidFill>
                <a:srgbClr val="002060"/>
              </a:solidFill>
            </a:endParaRPr>
          </a:p>
          <a:p>
            <a:pPr marL="342900" indent="-342900" eaLnBrk="1" hangingPunct="1">
              <a:buFont typeface="+mj-lt"/>
              <a:buAutoNum type="arabicPeriod"/>
            </a:pPr>
            <a:r>
              <a:rPr lang="de-DE" altLang="en-US" sz="2800" dirty="0">
                <a:solidFill>
                  <a:srgbClr val="002060"/>
                </a:solidFill>
              </a:rPr>
              <a:t>Which role does </a:t>
            </a:r>
            <a:r>
              <a:rPr lang="de-DE" altLang="en-US" sz="2800" b="1" dirty="0">
                <a:solidFill>
                  <a:srgbClr val="002060"/>
                </a:solidFill>
              </a:rPr>
              <a:t>sediment</a:t>
            </a:r>
            <a:r>
              <a:rPr lang="de-DE" altLang="en-US" sz="2800" dirty="0">
                <a:solidFill>
                  <a:srgbClr val="002060"/>
                </a:solidFill>
              </a:rPr>
              <a:t> play in bedrock erosion?</a:t>
            </a:r>
          </a:p>
          <a:p>
            <a:pPr marL="342900" indent="-342900" eaLnBrk="1" hangingPunct="1">
              <a:buFont typeface="+mj-lt"/>
              <a:buAutoNum type="arabicPeriod"/>
            </a:pPr>
            <a:endParaRPr lang="de-DE" altLang="en-US" sz="2800" dirty="0">
              <a:solidFill>
                <a:srgbClr val="002060"/>
              </a:solidFill>
            </a:endParaRPr>
          </a:p>
          <a:p>
            <a:pPr marL="342900" indent="-342900" eaLnBrk="1" hangingPunct="1">
              <a:buFont typeface="+mj-lt"/>
              <a:buAutoNum type="arabicPeriod"/>
            </a:pPr>
            <a:r>
              <a:rPr lang="de-DE" altLang="en-US" sz="2800" dirty="0">
                <a:solidFill>
                  <a:srgbClr val="002060"/>
                </a:solidFill>
              </a:rPr>
              <a:t>How does </a:t>
            </a:r>
            <a:r>
              <a:rPr lang="de-DE" altLang="en-US" sz="2800" b="1" dirty="0">
                <a:solidFill>
                  <a:srgbClr val="002060"/>
                </a:solidFill>
              </a:rPr>
              <a:t>climate and environmental change </a:t>
            </a:r>
            <a:r>
              <a:rPr lang="de-DE" altLang="en-US" sz="2800" dirty="0">
                <a:solidFill>
                  <a:srgbClr val="002060"/>
                </a:solidFill>
              </a:rPr>
              <a:t>influence erosion and the evolution of valley form?</a:t>
            </a:r>
          </a:p>
          <a:p>
            <a:pPr marL="342900" indent="-342900" eaLnBrk="1" hangingPunct="1">
              <a:buFont typeface="+mj-lt"/>
              <a:buAutoNum type="arabicPeriod"/>
            </a:pPr>
            <a:endParaRPr lang="de-DE" altLang="en-US" sz="2800" dirty="0">
              <a:solidFill>
                <a:srgbClr val="002060"/>
              </a:solidFill>
            </a:endParaRPr>
          </a:p>
          <a:p>
            <a:pPr marL="342900" indent="-342900" eaLnBrk="1" hangingPunct="1">
              <a:buFont typeface="+mj-lt"/>
              <a:buAutoNum type="arabicPeriod"/>
            </a:pPr>
            <a:r>
              <a:rPr lang="de-DE" altLang="en-US" sz="2800" dirty="0">
                <a:solidFill>
                  <a:srgbClr val="002060"/>
                </a:solidFill>
              </a:rPr>
              <a:t>How does the river longprofile (i.e. the entire river system) </a:t>
            </a:r>
            <a:r>
              <a:rPr lang="de-DE" altLang="en-US" sz="2800" b="1" dirty="0">
                <a:solidFill>
                  <a:srgbClr val="002060"/>
                </a:solidFill>
              </a:rPr>
              <a:t>adjust to change</a:t>
            </a:r>
            <a:r>
              <a:rPr lang="de-DE" altLang="en-US" sz="2800" dirty="0">
                <a:solidFill>
                  <a:srgbClr val="00206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58152045"/>
      </p:ext>
    </p:extLst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Harspranget then &amp; now.jpg">
            <a:extLst>
              <a:ext uri="{FF2B5EF4-FFF2-40B4-BE49-F238E27FC236}">
                <a16:creationId xmlns:a16="http://schemas.microsoft.com/office/drawing/2014/main" id="{CEE6E165-2E10-4458-9981-017D4A002E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1169988"/>
            <a:ext cx="4340225" cy="475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Box 5">
            <a:extLst>
              <a:ext uri="{FF2B5EF4-FFF2-40B4-BE49-F238E27FC236}">
                <a16:creationId xmlns:a16="http://schemas.microsoft.com/office/drawing/2014/main" id="{619EF17F-2B4B-4A99-9829-7DA3E44736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6099175"/>
            <a:ext cx="9197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>
                <a:cs typeface="Arial" panose="020B0604020202020204" pitchFamily="34" charset="0"/>
              </a:rPr>
              <a:t>Harsprångsfallet (Sweden) before and after hydro-electric dam construction in the 50s</a:t>
            </a:r>
          </a:p>
        </p:txBody>
      </p:sp>
      <p:sp>
        <p:nvSpPr>
          <p:cNvPr id="11268" name="TextBox 3">
            <a:extLst>
              <a:ext uri="{FF2B5EF4-FFF2-40B4-BE49-F238E27FC236}">
                <a16:creationId xmlns:a16="http://schemas.microsoft.com/office/drawing/2014/main" id="{BADC75F4-2B72-472D-BDC0-BCC7EA8DCB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>
                <a:solidFill>
                  <a:srgbClr val="002060"/>
                </a:solidFill>
                <a:cs typeface="Arial" panose="020B0604020202020204" pitchFamily="34" charset="0"/>
              </a:rPr>
              <a:t>Stream Power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70" name="Picture 7" descr="Harspranget then &amp; now.jpg">
            <a:extLst>
              <a:ext uri="{FF2B5EF4-FFF2-40B4-BE49-F238E27FC236}">
                <a16:creationId xmlns:a16="http://schemas.microsoft.com/office/drawing/2014/main" id="{EC441CC6-FBFE-4A74-91ED-767E26777C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1775" y="1176338"/>
            <a:ext cx="8680450" cy="475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P1000104_abrasion low-res.jpg">
            <a:extLst>
              <a:ext uri="{FF2B5EF4-FFF2-40B4-BE49-F238E27FC236}">
                <a16:creationId xmlns:a16="http://schemas.microsoft.com/office/drawing/2014/main" id="{8164F616-4776-44E5-AED9-2DECA1A679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Box 5">
            <a:extLst>
              <a:ext uri="{FF2B5EF4-FFF2-40B4-BE49-F238E27FC236}">
                <a16:creationId xmlns:a16="http://schemas.microsoft.com/office/drawing/2014/main" id="{018746FA-9561-45CF-B593-A3C303FB0D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6513" y="6596063"/>
            <a:ext cx="208121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en-US" sz="1100">
                <a:solidFill>
                  <a:schemeClr val="bg1"/>
                </a:solidFill>
                <a:cs typeface="Arial" panose="020B0604020202020204" pitchFamily="34" charset="0"/>
              </a:rPr>
              <a:t>Monessie Gorge, W Scotland</a:t>
            </a:r>
          </a:p>
        </p:txBody>
      </p:sp>
      <p:sp>
        <p:nvSpPr>
          <p:cNvPr id="12292" name="TextBox 6">
            <a:extLst>
              <a:ext uri="{FF2B5EF4-FFF2-40B4-BE49-F238E27FC236}">
                <a16:creationId xmlns:a16="http://schemas.microsoft.com/office/drawing/2014/main" id="{06A48128-9DE0-49E4-967A-F15711BA4C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highlight>
                  <a:srgbClr val="C0C0C0"/>
                </a:highlight>
                <a:cs typeface="Arial" panose="020B0604020202020204" pitchFamily="34" charset="0"/>
              </a:rPr>
              <a:t>Bedrock Erosion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4" name="TextBox 11">
            <a:extLst>
              <a:ext uri="{FF2B5EF4-FFF2-40B4-BE49-F238E27FC236}">
                <a16:creationId xmlns:a16="http://schemas.microsoft.com/office/drawing/2014/main" id="{40DEDC70-9DDD-4922-97C8-816E94AC7E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42263" y="6629400"/>
            <a:ext cx="12017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000">
                <a:solidFill>
                  <a:schemeClr val="bg1"/>
                </a:solidFill>
              </a:rPr>
              <a:t>Whipple et al. 2000</a:t>
            </a:r>
          </a:p>
        </p:txBody>
      </p:sp>
    </p:spTree>
  </p:cSld>
  <p:clrMapOvr>
    <a:masterClrMapping/>
  </p:clrMapOvr>
  <p:transition spd="med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A reptile on a rock&#10;&#10;Description generated with high confidence">
            <a:extLst>
              <a:ext uri="{FF2B5EF4-FFF2-40B4-BE49-F238E27FC236}">
                <a16:creationId xmlns:a16="http://schemas.microsoft.com/office/drawing/2014/main" id="{BFD1578D-4080-4585-ACCA-3DA46DEAA1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3">
            <a:extLst>
              <a:ext uri="{FF2B5EF4-FFF2-40B4-BE49-F238E27FC236}">
                <a16:creationId xmlns:a16="http://schemas.microsoft.com/office/drawing/2014/main" id="{70A51772-42F2-47EE-9947-CA020584ED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highlight>
                  <a:srgbClr val="C0C0C0"/>
                </a:highlight>
                <a:cs typeface="Arial" panose="020B0604020202020204" pitchFamily="34" charset="0"/>
              </a:rPr>
              <a:t>Bedrock Erosion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A7C8B60-B95F-4BAE-A087-8311DDB9EEC9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17" name="Group 5">
            <a:extLst>
              <a:ext uri="{FF2B5EF4-FFF2-40B4-BE49-F238E27FC236}">
                <a16:creationId xmlns:a16="http://schemas.microsoft.com/office/drawing/2014/main" id="{8E96E017-975B-4EC5-B17E-4A7D9BB22DB4}"/>
              </a:ext>
            </a:extLst>
          </p:cNvPr>
          <p:cNvGrpSpPr>
            <a:grpSpLocks/>
          </p:cNvGrpSpPr>
          <p:nvPr/>
        </p:nvGrpSpPr>
        <p:grpSpPr bwMode="auto">
          <a:xfrm>
            <a:off x="198438" y="4581525"/>
            <a:ext cx="5303837" cy="1825625"/>
            <a:chOff x="203807" y="4776298"/>
            <a:chExt cx="5304297" cy="1826775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212B0C4-3B38-42D3-9A9A-EAA72CB4F9CF}"/>
                </a:ext>
              </a:extLst>
            </p:cNvPr>
            <p:cNvSpPr/>
            <p:nvPr/>
          </p:nvSpPr>
          <p:spPr>
            <a:xfrm>
              <a:off x="203807" y="4793772"/>
              <a:ext cx="5304297" cy="18093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21" name="Picture 7">
              <a:extLst>
                <a:ext uri="{FF2B5EF4-FFF2-40B4-BE49-F238E27FC236}">
                  <a16:creationId xmlns:a16="http://schemas.microsoft.com/office/drawing/2014/main" id="{C389CD13-4403-4BC4-960B-F3B43AF20D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1839" y="4883624"/>
              <a:ext cx="4944257" cy="15274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2" name="TextBox 8">
              <a:extLst>
                <a:ext uri="{FF2B5EF4-FFF2-40B4-BE49-F238E27FC236}">
                  <a16:creationId xmlns:a16="http://schemas.microsoft.com/office/drawing/2014/main" id="{463C8B69-23EA-4316-8801-B36079F8791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1560" y="4776298"/>
              <a:ext cx="119776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AU" altLang="en-US" sz="2000">
                  <a:solidFill>
                    <a:srgbClr val="002060"/>
                  </a:solidFill>
                  <a:cs typeface="Arial" panose="020B0604020202020204" pitchFamily="34" charset="0"/>
                </a:rPr>
                <a:t>Abrasion</a:t>
              </a:r>
            </a:p>
          </p:txBody>
        </p:sp>
      </p:grpSp>
      <p:sp>
        <p:nvSpPr>
          <p:cNvPr id="13318" name="TextBox 1">
            <a:extLst>
              <a:ext uri="{FF2B5EF4-FFF2-40B4-BE49-F238E27FC236}">
                <a16:creationId xmlns:a16="http://schemas.microsoft.com/office/drawing/2014/main" id="{CF44897F-963C-4487-B271-88DB966F66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3800" y="3503613"/>
            <a:ext cx="17446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 sz="2400">
                <a:solidFill>
                  <a:schemeClr val="bg1"/>
                </a:solidFill>
              </a:rPr>
              <a:t>Polishing…</a:t>
            </a:r>
          </a:p>
        </p:txBody>
      </p:sp>
      <p:sp>
        <p:nvSpPr>
          <p:cNvPr id="13319" name="TextBox 9">
            <a:extLst>
              <a:ext uri="{FF2B5EF4-FFF2-40B4-BE49-F238E27FC236}">
                <a16:creationId xmlns:a16="http://schemas.microsoft.com/office/drawing/2014/main" id="{CFC8F8BF-01C5-4CF2-8C86-23B209CBA2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1663" y="1922463"/>
            <a:ext cx="28400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 sz="2400">
                <a:solidFill>
                  <a:schemeClr val="bg1"/>
                </a:solidFill>
              </a:rPr>
              <a:t>Sculptured bedrock</a:t>
            </a:r>
          </a:p>
        </p:txBody>
      </p:sp>
    </p:spTree>
  </p:cSld>
  <p:clrMapOvr>
    <a:masterClrMapping/>
  </p:clrMapOvr>
  <p:transition spd="med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A picture containing outdoor, rock, tree, mountain&#10;&#10;Description generated with very high confidence">
            <a:extLst>
              <a:ext uri="{FF2B5EF4-FFF2-40B4-BE49-F238E27FC236}">
                <a16:creationId xmlns:a16="http://schemas.microsoft.com/office/drawing/2014/main" id="{9FA8C657-4AB0-437D-8ABD-9948278908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"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3">
            <a:extLst>
              <a:ext uri="{FF2B5EF4-FFF2-40B4-BE49-F238E27FC236}">
                <a16:creationId xmlns:a16="http://schemas.microsoft.com/office/drawing/2014/main" id="{D623C0A6-4530-4C9B-AE6F-7DBE6898B1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highlight>
                  <a:srgbClr val="C0C0C0"/>
                </a:highlight>
                <a:cs typeface="Arial" panose="020B0604020202020204" pitchFamily="34" charset="0"/>
              </a:rPr>
              <a:t>Bedrock Erosion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2DF31A4-38BD-4FEE-A614-5802F1F04A06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341" name="Picture 5" descr="A picture containing outdoor, ground, nature, black&#10;&#10;Description generated with very high confidence">
            <a:extLst>
              <a:ext uri="{FF2B5EF4-FFF2-40B4-BE49-F238E27FC236}">
                <a16:creationId xmlns:a16="http://schemas.microsoft.com/office/drawing/2014/main" id="{7B6CEF84-9A8E-4A51-91E3-3A12C61FBD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03925" y="188913"/>
            <a:ext cx="2908300" cy="429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342" name="Group 6">
            <a:extLst>
              <a:ext uri="{FF2B5EF4-FFF2-40B4-BE49-F238E27FC236}">
                <a16:creationId xmlns:a16="http://schemas.microsoft.com/office/drawing/2014/main" id="{90E9A986-370E-4B13-99DA-86B924026BE4}"/>
              </a:ext>
            </a:extLst>
          </p:cNvPr>
          <p:cNvGrpSpPr>
            <a:grpSpLocks/>
          </p:cNvGrpSpPr>
          <p:nvPr/>
        </p:nvGrpSpPr>
        <p:grpSpPr bwMode="auto">
          <a:xfrm>
            <a:off x="198438" y="4581525"/>
            <a:ext cx="5303837" cy="1825625"/>
            <a:chOff x="203807" y="4776298"/>
            <a:chExt cx="5304297" cy="1826775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C85008BE-4C88-4197-9653-7BF0B0E4D17B}"/>
                </a:ext>
              </a:extLst>
            </p:cNvPr>
            <p:cNvSpPr/>
            <p:nvPr/>
          </p:nvSpPr>
          <p:spPr>
            <a:xfrm>
              <a:off x="203807" y="4793772"/>
              <a:ext cx="5304297" cy="18093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4346" name="Picture 8">
              <a:extLst>
                <a:ext uri="{FF2B5EF4-FFF2-40B4-BE49-F238E27FC236}">
                  <a16:creationId xmlns:a16="http://schemas.microsoft.com/office/drawing/2014/main" id="{01D777D1-3CBF-47C6-9DB4-08A77F639C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1839" y="4883624"/>
              <a:ext cx="4944257" cy="15274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47" name="TextBox 9">
              <a:extLst>
                <a:ext uri="{FF2B5EF4-FFF2-40B4-BE49-F238E27FC236}">
                  <a16:creationId xmlns:a16="http://schemas.microsoft.com/office/drawing/2014/main" id="{51EE2B0D-9264-4674-8583-B686A769B1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1560" y="4776298"/>
              <a:ext cx="119776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AU" altLang="en-US" sz="2000">
                  <a:solidFill>
                    <a:srgbClr val="002060"/>
                  </a:solidFill>
                  <a:cs typeface="Arial" panose="020B0604020202020204" pitchFamily="34" charset="0"/>
                </a:rPr>
                <a:t>Abrasion</a:t>
              </a:r>
            </a:p>
          </p:txBody>
        </p:sp>
      </p:grpSp>
      <p:sp>
        <p:nvSpPr>
          <p:cNvPr id="14343" name="TextBox 10">
            <a:extLst>
              <a:ext uri="{FF2B5EF4-FFF2-40B4-BE49-F238E27FC236}">
                <a16:creationId xmlns:a16="http://schemas.microsoft.com/office/drawing/2014/main" id="{BE8412E3-D323-4E14-AD0B-7E264036E3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96038" y="346075"/>
            <a:ext cx="17208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 sz="2000">
                <a:solidFill>
                  <a:schemeClr val="bg1"/>
                </a:solidFill>
              </a:rPr>
              <a:t>Impact marks</a:t>
            </a:r>
          </a:p>
        </p:txBody>
      </p:sp>
      <p:sp>
        <p:nvSpPr>
          <p:cNvPr id="14344" name="TextBox 11">
            <a:extLst>
              <a:ext uri="{FF2B5EF4-FFF2-40B4-BE49-F238E27FC236}">
                <a16:creationId xmlns:a16="http://schemas.microsoft.com/office/drawing/2014/main" id="{EBA70DAC-D72F-4138-BED1-F5895F9EC4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2852738"/>
            <a:ext cx="8842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 sz="2000">
                <a:solidFill>
                  <a:schemeClr val="bg1"/>
                </a:solidFill>
              </a:rPr>
              <a:t>Flutes</a:t>
            </a:r>
          </a:p>
        </p:txBody>
      </p:sp>
    </p:spTree>
  </p:cSld>
  <p:clrMapOvr>
    <a:masterClrMapping/>
  </p:clrMapOvr>
  <p:transition spd="med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A close up of a rock&#10;&#10;Description generated with very high confidence">
            <a:extLst>
              <a:ext uri="{FF2B5EF4-FFF2-40B4-BE49-F238E27FC236}">
                <a16:creationId xmlns:a16="http://schemas.microsoft.com/office/drawing/2014/main" id="{9FD8E94A-8B99-4832-B2DB-52CF8674E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Box 3">
            <a:extLst>
              <a:ext uri="{FF2B5EF4-FFF2-40B4-BE49-F238E27FC236}">
                <a16:creationId xmlns:a16="http://schemas.microsoft.com/office/drawing/2014/main" id="{BAE3823A-E03A-4E0F-B703-6D7A5BE0F7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highlight>
                  <a:srgbClr val="C0C0C0"/>
                </a:highlight>
                <a:cs typeface="Arial" panose="020B0604020202020204" pitchFamily="34" charset="0"/>
              </a:rPr>
              <a:t>Bedrock Erosion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466DC2F-7F73-4864-86B6-32C967E1AB87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A rocky mountain&#10;&#10;Description generated with very high confidence">
            <a:extLst>
              <a:ext uri="{FF2B5EF4-FFF2-40B4-BE49-F238E27FC236}">
                <a16:creationId xmlns:a16="http://schemas.microsoft.com/office/drawing/2014/main" id="{7CD973E5-3EEE-4488-8DF9-05F36727E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4225" y="1557338"/>
            <a:ext cx="6823075" cy="511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70EA5FEC-EC1B-412D-A1F4-B2147C04DA1C}"/>
              </a:ext>
            </a:extLst>
          </p:cNvPr>
          <p:cNvGrpSpPr>
            <a:grpSpLocks/>
          </p:cNvGrpSpPr>
          <p:nvPr/>
        </p:nvGrpSpPr>
        <p:grpSpPr bwMode="auto">
          <a:xfrm>
            <a:off x="4797425" y="4508500"/>
            <a:ext cx="3852863" cy="1970088"/>
            <a:chOff x="4797554" y="4509120"/>
            <a:chExt cx="3852937" cy="1969922"/>
          </a:xfrm>
        </p:grpSpPr>
        <p:pic>
          <p:nvPicPr>
            <p:cNvPr id="15367" name="Picture 6" descr="A close up of a logo&#10;&#10;Description generated with very high confidence">
              <a:extLst>
                <a:ext uri="{FF2B5EF4-FFF2-40B4-BE49-F238E27FC236}">
                  <a16:creationId xmlns:a16="http://schemas.microsoft.com/office/drawing/2014/main" id="{14D2C1DA-E880-415B-8A76-5012A98681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7554" y="4509120"/>
              <a:ext cx="3852937" cy="19699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68" name="TextBox 7">
              <a:extLst>
                <a:ext uri="{FF2B5EF4-FFF2-40B4-BE49-F238E27FC236}">
                  <a16:creationId xmlns:a16="http://schemas.microsoft.com/office/drawing/2014/main" id="{EBEAF1F2-C59E-43CF-8138-5F3E0C677CC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46682" y="4844500"/>
              <a:ext cx="121058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AU" altLang="en-US"/>
                <a:t>Cavitation</a:t>
              </a: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A close up of a large rock&#10;&#10;Description generated with very high confidence">
            <a:extLst>
              <a:ext uri="{FF2B5EF4-FFF2-40B4-BE49-F238E27FC236}">
                <a16:creationId xmlns:a16="http://schemas.microsoft.com/office/drawing/2014/main" id="{3523978D-3E9E-4382-85CF-C2897D8FAB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08513" y="0"/>
            <a:ext cx="4535487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16" descr="A close up of a rock&#10;&#10;Description generated with very high confidence">
            <a:extLst>
              <a:ext uri="{FF2B5EF4-FFF2-40B4-BE49-F238E27FC236}">
                <a16:creationId xmlns:a16="http://schemas.microsoft.com/office/drawing/2014/main" id="{B50D9486-01C9-4141-8BF1-2E0BF769D1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08513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D:\Bilder\Top End October 2013\DSCN5558.JPG">
            <a:extLst>
              <a:ext uri="{FF2B5EF4-FFF2-40B4-BE49-F238E27FC236}">
                <a16:creationId xmlns:a16="http://schemas.microsoft.com/office/drawing/2014/main" id="{0D1FECE2-1799-48F7-8C49-98C13ABFE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35488" y="333375"/>
            <a:ext cx="4237037" cy="637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extBox 9">
            <a:extLst>
              <a:ext uri="{FF2B5EF4-FFF2-40B4-BE49-F238E27FC236}">
                <a16:creationId xmlns:a16="http://schemas.microsoft.com/office/drawing/2014/main" id="{D16939C9-C6FA-4494-B18A-58E9F7E0A0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highlight>
                  <a:srgbClr val="C0C0C0"/>
                </a:highlight>
                <a:cs typeface="Arial" panose="020B0604020202020204" pitchFamily="34" charset="0"/>
              </a:rPr>
              <a:t>Bedrock Erosion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A close up of a rock&#10;&#10;Description generated with very high confidence">
            <a:extLst>
              <a:ext uri="{FF2B5EF4-FFF2-40B4-BE49-F238E27FC236}">
                <a16:creationId xmlns:a16="http://schemas.microsoft.com/office/drawing/2014/main" id="{41132D58-07FE-4FDD-9332-5A15A2D6F9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A881F7FE-B71E-4602-AFFE-3804F96A28E2}"/>
              </a:ext>
            </a:extLst>
          </p:cNvPr>
          <p:cNvGrpSpPr>
            <a:grpSpLocks/>
          </p:cNvGrpSpPr>
          <p:nvPr/>
        </p:nvGrpSpPr>
        <p:grpSpPr bwMode="auto">
          <a:xfrm>
            <a:off x="222250" y="909638"/>
            <a:ext cx="3702050" cy="2824162"/>
            <a:chOff x="323528" y="1268760"/>
            <a:chExt cx="3962743" cy="2901948"/>
          </a:xfrm>
        </p:grpSpPr>
        <p:pic>
          <p:nvPicPr>
            <p:cNvPr id="17417" name="Picture 6">
              <a:extLst>
                <a:ext uri="{FF2B5EF4-FFF2-40B4-BE49-F238E27FC236}">
                  <a16:creationId xmlns:a16="http://schemas.microsoft.com/office/drawing/2014/main" id="{76EF25F5-D5F4-4C16-995B-0A0119BA1F6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268760"/>
              <a:ext cx="3962743" cy="29019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DD62972-0CA4-4ACD-A4BC-8CA534FAAEA9}"/>
                </a:ext>
              </a:extLst>
            </p:cNvPr>
            <p:cNvSpPr/>
            <p:nvPr/>
          </p:nvSpPr>
          <p:spPr>
            <a:xfrm>
              <a:off x="323528" y="1268760"/>
              <a:ext cx="504690" cy="432274"/>
            </a:xfrm>
            <a:prstGeom prst="rect">
              <a:avLst/>
            </a:prstGeom>
            <a:solidFill>
              <a:srgbClr val="81BA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de-DE"/>
            </a:p>
          </p:txBody>
        </p:sp>
      </p:grpSp>
      <p:pic>
        <p:nvPicPr>
          <p:cNvPr id="17412" name="Picture 11">
            <a:extLst>
              <a:ext uri="{FF2B5EF4-FFF2-40B4-BE49-F238E27FC236}">
                <a16:creationId xmlns:a16="http://schemas.microsoft.com/office/drawing/2014/main" id="{3D74A94C-FEDB-44ED-87D0-2611BDBFA9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7175" y="4652963"/>
            <a:ext cx="4832350" cy="199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Rectangle 12">
            <a:extLst>
              <a:ext uri="{FF2B5EF4-FFF2-40B4-BE49-F238E27FC236}">
                <a16:creationId xmlns:a16="http://schemas.microsoft.com/office/drawing/2014/main" id="{085E44F5-2DDC-43A4-805B-DB4D4FADC0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00863" y="4672013"/>
            <a:ext cx="1108075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AU" altLang="en-US">
                <a:solidFill>
                  <a:srgbClr val="002060"/>
                </a:solidFill>
                <a:cs typeface="Arial" panose="020B0604020202020204" pitchFamily="34" charset="0"/>
              </a:rPr>
              <a:t>wedging,</a:t>
            </a:r>
          </a:p>
          <a:p>
            <a:pPr algn="ctr" eaLnBrk="1" hangingPunct="1"/>
            <a:r>
              <a:rPr lang="en-AU" altLang="en-US">
                <a:solidFill>
                  <a:srgbClr val="002060"/>
                </a:solidFill>
                <a:cs typeface="Arial" panose="020B0604020202020204" pitchFamily="34" charset="0"/>
              </a:rPr>
              <a:t>plucking</a:t>
            </a:r>
          </a:p>
        </p:txBody>
      </p:sp>
      <p:pic>
        <p:nvPicPr>
          <p:cNvPr id="14" name="Picture 13" descr="P1000109_crack wedging low-res.jpg">
            <a:extLst>
              <a:ext uri="{FF2B5EF4-FFF2-40B4-BE49-F238E27FC236}">
                <a16:creationId xmlns:a16="http://schemas.microsoft.com/office/drawing/2014/main" id="{2100D9D5-56C2-42AE-BB4D-0596DBCB81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4475" y="3860800"/>
            <a:ext cx="3679825" cy="278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5" name="TextBox 14">
            <a:extLst>
              <a:ext uri="{FF2B5EF4-FFF2-40B4-BE49-F238E27FC236}">
                <a16:creationId xmlns:a16="http://schemas.microsoft.com/office/drawing/2014/main" id="{5B51DEE9-6D14-4150-B0F4-619BA6BCE9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highlight>
                  <a:srgbClr val="C0C0C0"/>
                </a:highlight>
                <a:cs typeface="Arial" panose="020B0604020202020204" pitchFamily="34" charset="0"/>
              </a:rPr>
              <a:t>The role of bedrock properties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A5835B5-2853-4E44-8317-FC42A9CE8376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4B640C3-25F4-46DB-862F-5838E52408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00500" y="-7938"/>
            <a:ext cx="51435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2">
            <a:extLst>
              <a:ext uri="{FF2B5EF4-FFF2-40B4-BE49-F238E27FC236}">
                <a16:creationId xmlns:a16="http://schemas.microsoft.com/office/drawing/2014/main" id="{DEF07412-439A-4EAE-ACA1-1CF9D3BA7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275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4">
            <a:extLst>
              <a:ext uri="{FF2B5EF4-FFF2-40B4-BE49-F238E27FC236}">
                <a16:creationId xmlns:a16="http://schemas.microsoft.com/office/drawing/2014/main" id="{5815D3C2-F277-4B04-97D2-97C03CAEE4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6538" y="4635500"/>
            <a:ext cx="4832350" cy="199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Rectangle 7">
            <a:extLst>
              <a:ext uri="{FF2B5EF4-FFF2-40B4-BE49-F238E27FC236}">
                <a16:creationId xmlns:a16="http://schemas.microsoft.com/office/drawing/2014/main" id="{9325E01B-15BD-4FC7-B7B7-05AF1E5411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0225" y="4652963"/>
            <a:ext cx="1106488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AU" altLang="en-US">
                <a:solidFill>
                  <a:srgbClr val="002060"/>
                </a:solidFill>
                <a:cs typeface="Arial" panose="020B0604020202020204" pitchFamily="34" charset="0"/>
              </a:rPr>
              <a:t>wedging,</a:t>
            </a:r>
          </a:p>
          <a:p>
            <a:pPr algn="ctr" eaLnBrk="1" hangingPunct="1"/>
            <a:r>
              <a:rPr lang="en-AU" altLang="en-US">
                <a:solidFill>
                  <a:srgbClr val="002060"/>
                </a:solidFill>
                <a:cs typeface="Arial" panose="020B0604020202020204" pitchFamily="34" charset="0"/>
              </a:rPr>
              <a:t>plucking</a:t>
            </a:r>
          </a:p>
        </p:txBody>
      </p:sp>
      <p:sp>
        <p:nvSpPr>
          <p:cNvPr id="18438" name="TextBox 8">
            <a:extLst>
              <a:ext uri="{FF2B5EF4-FFF2-40B4-BE49-F238E27FC236}">
                <a16:creationId xmlns:a16="http://schemas.microsoft.com/office/drawing/2014/main" id="{D2A49B79-1439-48BA-962F-7EA534502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42263" y="6629400"/>
            <a:ext cx="12017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altLang="en-US" sz="1000">
                <a:solidFill>
                  <a:schemeClr val="bg1"/>
                </a:solidFill>
              </a:rPr>
              <a:t>Whipple et al. 2000</a:t>
            </a:r>
          </a:p>
        </p:txBody>
      </p:sp>
      <p:sp>
        <p:nvSpPr>
          <p:cNvPr id="18439" name="TextBox 11">
            <a:extLst>
              <a:ext uri="{FF2B5EF4-FFF2-40B4-BE49-F238E27FC236}">
                <a16:creationId xmlns:a16="http://schemas.microsoft.com/office/drawing/2014/main" id="{4DD54B11-D652-4622-B1A2-8422211820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highlight>
                  <a:srgbClr val="C0C0C0"/>
                </a:highlight>
                <a:cs typeface="Arial" panose="020B0604020202020204" pitchFamily="34" charset="0"/>
              </a:rPr>
              <a:t>The role of bedrock properties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C267E30-F4B1-4A7D-9764-57CB810289A5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A pile of rocks&#10;&#10;Description generated with very high confidence">
            <a:extLst>
              <a:ext uri="{FF2B5EF4-FFF2-40B4-BE49-F238E27FC236}">
                <a16:creationId xmlns:a16="http://schemas.microsoft.com/office/drawing/2014/main" id="{22323652-93B1-4D65-B9AA-1A545FE369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"/>
          <a:stretch>
            <a:fillRect/>
          </a:stretch>
        </p:blipFill>
        <p:spPr bwMode="auto">
          <a:xfrm>
            <a:off x="0" y="-17463"/>
            <a:ext cx="9144000" cy="6892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Box 1">
            <a:extLst>
              <a:ext uri="{FF2B5EF4-FFF2-40B4-BE49-F238E27FC236}">
                <a16:creationId xmlns:a16="http://schemas.microsoft.com/office/drawing/2014/main" id="{7953FD23-C49C-4AE5-B087-480B6CF2D3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2913" y="795338"/>
            <a:ext cx="47179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AU" altLang="en-US" sz="2400" dirty="0">
                <a:solidFill>
                  <a:schemeClr val="bg1"/>
                </a:solidFill>
              </a:rPr>
              <a:t>Essential role of sediment as…</a:t>
            </a:r>
          </a:p>
        </p:txBody>
      </p:sp>
      <p:sp>
        <p:nvSpPr>
          <p:cNvPr id="19460" name="TextBox 6">
            <a:extLst>
              <a:ext uri="{FF2B5EF4-FFF2-40B4-BE49-F238E27FC236}">
                <a16:creationId xmlns:a16="http://schemas.microsoft.com/office/drawing/2014/main" id="{6786AFE1-4141-4672-A0C9-BCA8E43282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highlight>
                  <a:srgbClr val="C0C0C0"/>
                </a:highlight>
                <a:cs typeface="Arial" panose="020B0604020202020204" pitchFamily="34" charset="0"/>
              </a:rPr>
              <a:t>The role of sediment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A6AB083-B813-4965-9DC5-AA58EE4C80CE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7C2C224A-A279-4E9B-9F47-7E56901F9C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7272" y="799106"/>
            <a:ext cx="360002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 sz="2400" dirty="0">
                <a:solidFill>
                  <a:schemeClr val="bg1"/>
                </a:solidFill>
              </a:rPr>
              <a:t>(</a:t>
            </a:r>
            <a:r>
              <a:rPr lang="en-AU" altLang="en-US" sz="2400" dirty="0" err="1">
                <a:solidFill>
                  <a:schemeClr val="bg1"/>
                </a:solidFill>
              </a:rPr>
              <a:t>i</a:t>
            </a:r>
            <a:r>
              <a:rPr lang="en-AU" altLang="en-US" sz="2400" dirty="0">
                <a:solidFill>
                  <a:schemeClr val="bg1"/>
                </a:solidFill>
              </a:rPr>
              <a:t>) tools for erosion, and (ii) products of erosion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par>
              <p:cTn id="8"/>
            </p:par>
          </p:childTnLst>
        </p:cTn>
      </p:par>
    </p:tnLst>
    <p:bldLst>
      <p:bldP spid="1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A pile of rocks&#10;&#10;Description generated with very high confidence">
            <a:extLst>
              <a:ext uri="{FF2B5EF4-FFF2-40B4-BE49-F238E27FC236}">
                <a16:creationId xmlns:a16="http://schemas.microsoft.com/office/drawing/2014/main" id="{462D0446-F510-4018-BCCA-BC97BFB66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"/>
          <a:stretch>
            <a:fillRect/>
          </a:stretch>
        </p:blipFill>
        <p:spPr bwMode="auto">
          <a:xfrm>
            <a:off x="0" y="-17463"/>
            <a:ext cx="9144000" cy="6892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Box 6">
            <a:extLst>
              <a:ext uri="{FF2B5EF4-FFF2-40B4-BE49-F238E27FC236}">
                <a16:creationId xmlns:a16="http://schemas.microsoft.com/office/drawing/2014/main" id="{1BE7FC43-5AAA-4C72-857A-840A7719B3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highlight>
                  <a:srgbClr val="C0C0C0"/>
                </a:highlight>
                <a:cs typeface="Arial" panose="020B0604020202020204" pitchFamily="34" charset="0"/>
              </a:rPr>
              <a:t>The role of sediment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A6AB083-B813-4965-9DC5-AA58EE4C80CE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0" name="Rectangle 9">
            <a:extLst>
              <a:ext uri="{FF2B5EF4-FFF2-40B4-BE49-F238E27FC236}">
                <a16:creationId xmlns:a16="http://schemas.microsoft.com/office/drawing/2014/main" id="{8881939F-0A39-467D-A69F-AB2B27C4B5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84047" y="5490581"/>
            <a:ext cx="4733033" cy="695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 b="1">
                <a:solidFill>
                  <a:schemeClr val="bg1"/>
                </a:solidFill>
                <a:cs typeface="Arial" panose="020B0604020202020204" pitchFamily="34" charset="0"/>
              </a:rPr>
              <a:t>Flow competence </a:t>
            </a:r>
            <a:r>
              <a:rPr lang="en-AU" altLang="en-US">
                <a:solidFill>
                  <a:schemeClr val="bg1"/>
                </a:solidFill>
                <a:cs typeface="Arial" panose="020B0604020202020204" pitchFamily="34" charset="0"/>
              </a:rPr>
              <a:t>= Capability of flow to activate sediment increases with… ?</a:t>
            </a:r>
          </a:p>
        </p:txBody>
      </p:sp>
      <p:sp>
        <p:nvSpPr>
          <p:cNvPr id="20486" name="TextBox 11">
            <a:extLst>
              <a:ext uri="{FF2B5EF4-FFF2-40B4-BE49-F238E27FC236}">
                <a16:creationId xmlns:a16="http://schemas.microsoft.com/office/drawing/2014/main" id="{8B7C0796-FBC4-47B3-AFE5-4A6AD388E3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2913" y="795338"/>
            <a:ext cx="36544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AU" altLang="en-US">
                <a:solidFill>
                  <a:schemeClr val="bg1"/>
                </a:solidFill>
              </a:rPr>
              <a:t>Essential role of sediment as…</a:t>
            </a:r>
          </a:p>
        </p:txBody>
      </p:sp>
      <p:sp>
        <p:nvSpPr>
          <p:cNvPr id="20487" name="TextBox 12">
            <a:extLst>
              <a:ext uri="{FF2B5EF4-FFF2-40B4-BE49-F238E27FC236}">
                <a16:creationId xmlns:a16="http://schemas.microsoft.com/office/drawing/2014/main" id="{F3107F9B-6194-49EC-938A-2B96047A32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4300" y="795338"/>
            <a:ext cx="503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>
                <a:solidFill>
                  <a:schemeClr val="bg1"/>
                </a:solidFill>
              </a:rPr>
              <a:t>(i) tools for erosion, and (ii) products of erosion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9AC0B71-1218-4778-969F-000607CD9E4B}"/>
              </a:ext>
            </a:extLst>
          </p:cNvPr>
          <p:cNvGrpSpPr/>
          <p:nvPr/>
        </p:nvGrpSpPr>
        <p:grpSpPr>
          <a:xfrm>
            <a:off x="253405" y="1459238"/>
            <a:ext cx="8568952" cy="5120423"/>
            <a:chOff x="443306" y="1293781"/>
            <a:chExt cx="8257388" cy="4758016"/>
          </a:xfrm>
        </p:grpSpPr>
        <p:pic>
          <p:nvPicPr>
            <p:cNvPr id="12" name="underwater_views_turbulence_fi.mp4">
              <a:hlinkClick r:id="" action="ppaction://media"/>
              <a:extLst>
                <a:ext uri="{FF2B5EF4-FFF2-40B4-BE49-F238E27FC236}">
                  <a16:creationId xmlns:a16="http://schemas.microsoft.com/office/drawing/2014/main" id="{6310402E-5747-4C10-97B9-6ECC9DD87F4F}"/>
                </a:ext>
              </a:extLst>
            </p:cNvPr>
            <p:cNvPicPr>
              <a:picLocks noChangeAspect="1"/>
            </p:cNvPicPr>
            <p:nvPr>
              <a:videoFile r:link="rId1"/>
              <p:extLst>
                <p:ext uri="{DAA4B4D4-6D71-4841-9C94-3DE7FCFB9230}">
                  <p14:media xmlns:p14="http://schemas.microsoft.com/office/powerpoint/2010/main" r:embed="rId2">
                    <p14:trim st="4425"/>
                  </p14:media>
                </p:ext>
              </p:extLst>
            </p:nvPr>
          </p:nvPicPr>
          <p:blipFill rotWithShape="1">
            <a:blip r:embed="rId5"/>
            <a:srcRect l="2189" r="2390"/>
            <a:stretch/>
          </p:blipFill>
          <p:spPr>
            <a:xfrm>
              <a:off x="443306" y="1293781"/>
              <a:ext cx="8257388" cy="4758016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33603D2-68DA-4851-948D-913A2AE4CE94}"/>
                </a:ext>
              </a:extLst>
            </p:cNvPr>
            <p:cNvSpPr/>
            <p:nvPr/>
          </p:nvSpPr>
          <p:spPr>
            <a:xfrm>
              <a:off x="4136993" y="5157192"/>
              <a:ext cx="456074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AU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Flow competence </a:t>
              </a:r>
              <a:r>
                <a:rPr lang="en-AU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= Capability of flow to activate sediment increases with… ?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E93E656D-B250-49DB-BFF7-43C916180E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2913" y="1874838"/>
            <a:ext cx="3141662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AU" altLang="en-US" dirty="0">
                <a:solidFill>
                  <a:schemeClr val="bg1"/>
                </a:solidFill>
              </a:rPr>
              <a:t>Modes of movement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AU" altLang="en-US" dirty="0">
              <a:solidFill>
                <a:schemeClr val="bg1"/>
              </a:solidFill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AU" altLang="en-US" dirty="0">
                <a:solidFill>
                  <a:schemeClr val="bg1"/>
                </a:solidFill>
              </a:rPr>
              <a:t>Size dependence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AU" altLang="en-US" dirty="0">
              <a:solidFill>
                <a:schemeClr val="bg1"/>
              </a:solidFill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AU" altLang="en-US" dirty="0">
                <a:solidFill>
                  <a:schemeClr val="bg1"/>
                </a:solidFill>
              </a:rPr>
              <a:t>Interaction between clasts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AU" altLang="en-US" dirty="0">
              <a:solidFill>
                <a:schemeClr val="bg1"/>
              </a:solidFill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AU" altLang="en-US" dirty="0">
                <a:solidFill>
                  <a:schemeClr val="bg1"/>
                </a:solidFill>
              </a:rPr>
              <a:t>Quantity of sediment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8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</p:childTnLst>
        </p:cTn>
      </p:par>
    </p:tnLst>
    <p:bldLst>
      <p:bldP spid="1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3">
            <a:extLst>
              <a:ext uri="{FF2B5EF4-FFF2-40B4-BE49-F238E27FC236}">
                <a16:creationId xmlns:a16="http://schemas.microsoft.com/office/drawing/2014/main" id="{612EEB73-1F0D-4885-B6CD-397D5E28EF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438" y="879475"/>
            <a:ext cx="4157662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cs typeface="Arial" panose="020B0604020202020204" pitchFamily="34" charset="0"/>
              </a:rPr>
              <a:t>Processes at river bed: </a:t>
            </a:r>
            <a:r>
              <a:rPr lang="en-US" altLang="en-US" b="1" dirty="0">
                <a:cs typeface="Arial" panose="020B0604020202020204" pitchFamily="34" charset="0"/>
              </a:rPr>
              <a:t>Force</a:t>
            </a:r>
            <a:r>
              <a:rPr lang="en-US" altLang="en-US" dirty="0">
                <a:cs typeface="Arial" panose="020B0604020202020204" pitchFamily="34" charset="0"/>
              </a:rPr>
              <a:t> (fluvial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τ</a:t>
            </a:r>
            <a:r>
              <a:rPr lang="en-US" altLang="en-US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 ω</a:t>
            </a:r>
            <a:r>
              <a:rPr lang="en-US" altLang="en-US" dirty="0">
                <a:cs typeface="Arial" panose="020B0604020202020204" pitchFamily="34" charset="0"/>
              </a:rPr>
              <a:t>) vs </a:t>
            </a:r>
            <a:r>
              <a:rPr lang="en-US" altLang="en-US" b="1" dirty="0">
                <a:cs typeface="Arial" panose="020B0604020202020204" pitchFamily="34" charset="0"/>
              </a:rPr>
              <a:t>Resistance</a:t>
            </a:r>
            <a:r>
              <a:rPr lang="en-US" altLang="en-US" dirty="0">
                <a:cs typeface="Arial" panose="020B0604020202020204" pitchFamily="34" charset="0"/>
              </a:rPr>
              <a:t> (gravity, rock strength)</a:t>
            </a:r>
          </a:p>
        </p:txBody>
      </p:sp>
      <p:pic>
        <p:nvPicPr>
          <p:cNvPr id="21507" name="Picture 2">
            <a:extLst>
              <a:ext uri="{FF2B5EF4-FFF2-40B4-BE49-F238E27FC236}">
                <a16:creationId xmlns:a16="http://schemas.microsoft.com/office/drawing/2014/main" id="{E4DFB000-AA9B-4C44-B88F-985461D946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1288" y="2111375"/>
            <a:ext cx="3203575" cy="278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extBox 17">
            <a:extLst>
              <a:ext uri="{FF2B5EF4-FFF2-40B4-BE49-F238E27FC236}">
                <a16:creationId xmlns:a16="http://schemas.microsoft.com/office/drawing/2014/main" id="{FAE8F63D-D5C4-4EBD-B71B-B2A4A73781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>
                <a:solidFill>
                  <a:srgbClr val="002060"/>
                </a:solidFill>
                <a:cs typeface="Arial" panose="020B0604020202020204" pitchFamily="34" charset="0"/>
              </a:rPr>
              <a:t>The role of sediment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6B2FDE4-656A-4381-B5A8-100393078D28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510" name="Group 19">
            <a:extLst>
              <a:ext uri="{FF2B5EF4-FFF2-40B4-BE49-F238E27FC236}">
                <a16:creationId xmlns:a16="http://schemas.microsoft.com/office/drawing/2014/main" id="{1C0675FE-965F-48BF-90D8-CCFE538A3C59}"/>
              </a:ext>
            </a:extLst>
          </p:cNvPr>
          <p:cNvGrpSpPr>
            <a:grpSpLocks/>
          </p:cNvGrpSpPr>
          <p:nvPr/>
        </p:nvGrpSpPr>
        <p:grpSpPr bwMode="auto">
          <a:xfrm>
            <a:off x="4762500" y="220663"/>
            <a:ext cx="2462213" cy="2219325"/>
            <a:chOff x="5492307" y="679744"/>
            <a:chExt cx="2780380" cy="2521688"/>
          </a:xfrm>
        </p:grpSpPr>
        <p:pic>
          <p:nvPicPr>
            <p:cNvPr id="21517" name="Picture 5">
              <a:extLst>
                <a:ext uri="{FF2B5EF4-FFF2-40B4-BE49-F238E27FC236}">
                  <a16:creationId xmlns:a16="http://schemas.microsoft.com/office/drawing/2014/main" id="{53A7B2BB-2C33-4D15-A3BD-137F94ED7BE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92307" y="1052736"/>
              <a:ext cx="2745306" cy="21486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5C42BB67-7ACA-47C4-8EFB-03770DC3DB73}"/>
                </a:ext>
              </a:extLst>
            </p:cNvPr>
            <p:cNvSpPr/>
            <p:nvPr/>
          </p:nvSpPr>
          <p:spPr>
            <a:xfrm>
              <a:off x="6300787" y="1197429"/>
              <a:ext cx="503730" cy="503256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600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6378A1F8-A979-446B-8DE8-1487DFCB71C2}"/>
                </a:ext>
              </a:extLst>
            </p:cNvPr>
            <p:cNvSpPr/>
            <p:nvPr/>
          </p:nvSpPr>
          <p:spPr>
            <a:xfrm>
              <a:off x="7019633" y="1707900"/>
              <a:ext cx="505524" cy="503255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dirty="0" err="1">
                  <a:solidFill>
                    <a:schemeClr val="tx2"/>
                  </a:solidFill>
                  <a:latin typeface="Times New Roman"/>
                  <a:cs typeface="Times New Roman"/>
                </a:rPr>
                <a:t>τ</a:t>
              </a:r>
              <a:r>
                <a:rPr lang="en-US" sz="1600" baseline="-25000" dirty="0" err="1">
                  <a:solidFill>
                    <a:srgbClr val="FF0000"/>
                  </a:solidFill>
                  <a:latin typeface="Times New Roman"/>
                  <a:cs typeface="Times New Roman"/>
                </a:rPr>
                <a:t>c</a:t>
              </a:r>
              <a:endParaRPr lang="en-GB" sz="1600" dirty="0">
                <a:solidFill>
                  <a:srgbClr val="FF0000"/>
                </a:solidFill>
              </a:endParaRPr>
            </a:p>
          </p:txBody>
        </p:sp>
        <p:sp>
          <p:nvSpPr>
            <p:cNvPr id="21520" name="Rectangle 23">
              <a:extLst>
                <a:ext uri="{FF2B5EF4-FFF2-40B4-BE49-F238E27FC236}">
                  <a16:creationId xmlns:a16="http://schemas.microsoft.com/office/drawing/2014/main" id="{E3446551-2157-4FC2-B326-BECE71EC13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56525" y="679744"/>
              <a:ext cx="2213572" cy="3844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600">
                  <a:solidFill>
                    <a:schemeClr val="tx2"/>
                  </a:solidFill>
                  <a:cs typeface="Arial" panose="020B0604020202020204" pitchFamily="34" charset="0"/>
                </a:rPr>
                <a:t>Pressure difference</a:t>
              </a:r>
              <a:endParaRPr lang="en-GB" altLang="en-US" sz="1600"/>
            </a:p>
          </p:txBody>
        </p:sp>
        <p:sp>
          <p:nvSpPr>
            <p:cNvPr id="21521" name="Rectangle 24">
              <a:extLst>
                <a:ext uri="{FF2B5EF4-FFF2-40B4-BE49-F238E27FC236}">
                  <a16:creationId xmlns:a16="http://schemas.microsoft.com/office/drawing/2014/main" id="{AF3500CA-DF1F-4962-8255-A4370D8BA8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34141" y="1555388"/>
              <a:ext cx="695452" cy="384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600">
                  <a:solidFill>
                    <a:schemeClr val="tx2"/>
                  </a:solidFill>
                  <a:cs typeface="Arial" panose="020B0604020202020204" pitchFamily="34" charset="0"/>
                </a:rPr>
                <a:t>Flow</a:t>
              </a:r>
              <a:endParaRPr lang="en-GB" altLang="en-US" sz="1600"/>
            </a:p>
          </p:txBody>
        </p:sp>
        <p:sp>
          <p:nvSpPr>
            <p:cNvPr id="21522" name="Rectangle 25">
              <a:extLst>
                <a:ext uri="{FF2B5EF4-FFF2-40B4-BE49-F238E27FC236}">
                  <a16:creationId xmlns:a16="http://schemas.microsoft.com/office/drawing/2014/main" id="{CB224CC8-BDAB-4A51-9707-6FB6AE99B0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11992" y="2537397"/>
              <a:ext cx="1560695" cy="6640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1600">
                  <a:solidFill>
                    <a:schemeClr val="tx2"/>
                  </a:solidFill>
                  <a:cs typeface="Arial" panose="020B0604020202020204" pitchFamily="34" charset="0"/>
                </a:rPr>
                <a:t>vs resistance</a:t>
              </a:r>
            </a:p>
            <a:p>
              <a:pPr algn="ctr" eaLnBrk="1" hangingPunct="1"/>
              <a:r>
                <a:rPr lang="en-US" altLang="en-US" sz="1600">
                  <a:solidFill>
                    <a:schemeClr val="tx2"/>
                  </a:solidFill>
                  <a:cs typeface="Arial" panose="020B0604020202020204" pitchFamily="34" charset="0"/>
                </a:rPr>
                <a:t> force</a:t>
              </a:r>
              <a:endParaRPr lang="en-GB" altLang="en-US" sz="1600"/>
            </a:p>
          </p:txBody>
        </p:sp>
      </p:grpSp>
      <p:sp>
        <p:nvSpPr>
          <p:cNvPr id="21511" name="TextBox 5">
            <a:extLst>
              <a:ext uri="{FF2B5EF4-FFF2-40B4-BE49-F238E27FC236}">
                <a16:creationId xmlns:a16="http://schemas.microsoft.com/office/drawing/2014/main" id="{85CB143C-9FB3-4BF1-B30E-7749D75758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7100" y="831850"/>
            <a:ext cx="14906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AU" altLang="en-US"/>
              <a:t>1. local shear stress</a:t>
            </a:r>
          </a:p>
        </p:txBody>
      </p:sp>
      <p:sp>
        <p:nvSpPr>
          <p:cNvPr id="21512" name="TextBox 15">
            <a:extLst>
              <a:ext uri="{FF2B5EF4-FFF2-40B4-BE49-F238E27FC236}">
                <a16:creationId xmlns:a16="http://schemas.microsoft.com/office/drawing/2014/main" id="{A12F4E76-25DA-4F3A-8040-9E39A2B4B5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2813" y="1898650"/>
            <a:ext cx="19161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/>
              <a:t>2. shear strength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B04D6D14-1125-4850-8813-88E34B6341E9}"/>
              </a:ext>
            </a:extLst>
          </p:cNvPr>
          <p:cNvGrpSpPr>
            <a:grpSpLocks/>
          </p:cNvGrpSpPr>
          <p:nvPr/>
        </p:nvGrpSpPr>
        <p:grpSpPr bwMode="auto">
          <a:xfrm>
            <a:off x="998538" y="2687638"/>
            <a:ext cx="7878762" cy="3989387"/>
            <a:chOff x="998596" y="2687247"/>
            <a:chExt cx="7879271" cy="3990505"/>
          </a:xfrm>
        </p:grpSpPr>
        <p:pic>
          <p:nvPicPr>
            <p:cNvPr id="21515" name="Picture 1">
              <a:extLst>
                <a:ext uri="{FF2B5EF4-FFF2-40B4-BE49-F238E27FC236}">
                  <a16:creationId xmlns:a16="http://schemas.microsoft.com/office/drawing/2014/main" id="{01147574-E61A-476F-8DBC-70497993EE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84090" y="2687247"/>
              <a:ext cx="5493777" cy="39905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16" name="TextBox 16">
              <a:extLst>
                <a:ext uri="{FF2B5EF4-FFF2-40B4-BE49-F238E27FC236}">
                  <a16:creationId xmlns:a16="http://schemas.microsoft.com/office/drawing/2014/main" id="{8CA8ABE7-B304-4894-807A-537BE00390D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98596" y="5326667"/>
              <a:ext cx="1489893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AU" altLang="en-US"/>
                <a:t>Critical shear stress </a:t>
              </a:r>
              <a:r>
                <a:rPr lang="en-US" altLang="en-US">
                  <a:latin typeface="Times New Roman" panose="02020603050405020304" pitchFamily="18" charset="0"/>
                  <a:cs typeface="Times New Roman" panose="02020603050405020304" pitchFamily="18" charset="0"/>
                </a:rPr>
                <a:t>τ</a:t>
              </a:r>
              <a:r>
                <a:rPr lang="en-US" altLang="en-US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AU" altLang="en-US"/>
                <a:t> </a:t>
              </a:r>
            </a:p>
          </p:txBody>
        </p:sp>
      </p:grpSp>
      <p:sp>
        <p:nvSpPr>
          <p:cNvPr id="27" name="Oval 26">
            <a:extLst>
              <a:ext uri="{FF2B5EF4-FFF2-40B4-BE49-F238E27FC236}">
                <a16:creationId xmlns:a16="http://schemas.microsoft.com/office/drawing/2014/main" id="{30799443-F7E6-4956-BBB3-86A8B27B59C2}"/>
              </a:ext>
            </a:extLst>
          </p:cNvPr>
          <p:cNvSpPr/>
          <p:nvPr/>
        </p:nvSpPr>
        <p:spPr>
          <a:xfrm>
            <a:off x="5478463" y="2039938"/>
            <a:ext cx="446087" cy="4445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 err="1">
                <a:solidFill>
                  <a:schemeClr val="tx2"/>
                </a:solidFill>
                <a:latin typeface="Times New Roman"/>
                <a:cs typeface="Times New Roman"/>
              </a:rPr>
              <a:t>τ</a:t>
            </a:r>
            <a:r>
              <a:rPr lang="en-US" sz="1600" baseline="-25000" dirty="0" err="1">
                <a:solidFill>
                  <a:schemeClr val="tx2"/>
                </a:solidFill>
                <a:latin typeface="Times New Roman"/>
                <a:cs typeface="Times New Roman"/>
              </a:rPr>
              <a:t>c</a:t>
            </a:r>
            <a:endParaRPr lang="en-GB" sz="16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>
            <a:extLst>
              <a:ext uri="{FF2B5EF4-FFF2-40B4-BE49-F238E27FC236}">
                <a16:creationId xmlns:a16="http://schemas.microsoft.com/office/drawing/2014/main" id="{FCFA5ECE-2FBE-45D3-8464-81A33C6583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513" y="1300163"/>
            <a:ext cx="2663825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/>
              <a:t>During a </a:t>
            </a:r>
            <a:r>
              <a:rPr lang="en-US" altLang="en-US" b="1"/>
              <a:t>flood</a:t>
            </a:r>
            <a:r>
              <a:rPr lang="en-US" altLang="en-US"/>
              <a:t>, shear stress on the stream bed increases as the </a:t>
            </a:r>
            <a:r>
              <a:rPr lang="en-US" altLang="en-US" b="1"/>
              <a:t>depth and velocity </a:t>
            </a:r>
            <a:r>
              <a:rPr lang="en-US" altLang="en-US"/>
              <a:t>of water increase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US" altLang="en-US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US" alt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96AA4E-5186-4072-B665-24CC29BDA4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7450" y="5516563"/>
            <a:ext cx="69453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/>
              <a:t>Thus, </a:t>
            </a:r>
            <a:r>
              <a:rPr lang="en-US" altLang="en-US" b="1"/>
              <a:t>rare floods, high-stream power events </a:t>
            </a:r>
            <a:r>
              <a:rPr lang="en-US" altLang="en-US"/>
              <a:t>that generate large shear stresses on the bed, are required to erode rock </a:t>
            </a:r>
            <a:endParaRPr lang="de-DE" altLang="en-US"/>
          </a:p>
        </p:txBody>
      </p:sp>
      <p:pic>
        <p:nvPicPr>
          <p:cNvPr id="22532" name="Picture 1">
            <a:extLst>
              <a:ext uri="{FF2B5EF4-FFF2-40B4-BE49-F238E27FC236}">
                <a16:creationId xmlns:a16="http://schemas.microsoft.com/office/drawing/2014/main" id="{3D845404-621D-4F32-94BC-42DD964322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3575" y="1055688"/>
            <a:ext cx="5576888" cy="400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TextBox 15">
            <a:extLst>
              <a:ext uri="{FF2B5EF4-FFF2-40B4-BE49-F238E27FC236}">
                <a16:creationId xmlns:a16="http://schemas.microsoft.com/office/drawing/2014/main" id="{813BF4A6-ADAB-4F76-A481-F2F8DF0A09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>
                <a:solidFill>
                  <a:srgbClr val="002060"/>
                </a:solidFill>
                <a:cs typeface="Arial" panose="020B0604020202020204" pitchFamily="34" charset="0"/>
              </a:rPr>
              <a:t>The role of sediment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B92632C-8CC2-49BD-B312-DFF38069C9AB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val 2">
            <a:extLst>
              <a:ext uri="{FF2B5EF4-FFF2-40B4-BE49-F238E27FC236}">
                <a16:creationId xmlns:a16="http://schemas.microsoft.com/office/drawing/2014/main" id="{F0BCAE4F-4614-4DA4-8031-D47A92651388}"/>
              </a:ext>
            </a:extLst>
          </p:cNvPr>
          <p:cNvSpPr/>
          <p:nvPr/>
        </p:nvSpPr>
        <p:spPr>
          <a:xfrm>
            <a:off x="4184650" y="3502025"/>
            <a:ext cx="360363" cy="360363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AU"/>
          </a:p>
        </p:txBody>
      </p:sp>
      <p:sp>
        <p:nvSpPr>
          <p:cNvPr id="22536" name="TextBox 5">
            <a:extLst>
              <a:ext uri="{FF2B5EF4-FFF2-40B4-BE49-F238E27FC236}">
                <a16:creationId xmlns:a16="http://schemas.microsoft.com/office/drawing/2014/main" id="{9572E702-A914-436A-8980-2AE0E6012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6113" y="3749675"/>
            <a:ext cx="4921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 sz="3600">
                <a:solidFill>
                  <a:srgbClr val="002060"/>
                </a:solidFill>
                <a:latin typeface="Arial Black" panose="020B0A04020102020204" pitchFamily="34" charset="0"/>
              </a:rPr>
              <a:t>1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08BA4994-DF51-4C76-8814-8B45E834A072}"/>
              </a:ext>
            </a:extLst>
          </p:cNvPr>
          <p:cNvGrpSpPr>
            <a:grpSpLocks/>
          </p:cNvGrpSpPr>
          <p:nvPr/>
        </p:nvGrpSpPr>
        <p:grpSpPr bwMode="auto">
          <a:xfrm>
            <a:off x="4572000" y="1700213"/>
            <a:ext cx="622300" cy="947737"/>
            <a:chOff x="4572000" y="1700808"/>
            <a:chExt cx="622045" cy="94789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704A139A-99E3-4AAF-A922-31E31977D720}"/>
                </a:ext>
              </a:extLst>
            </p:cNvPr>
            <p:cNvSpPr/>
            <p:nvPr/>
          </p:nvSpPr>
          <p:spPr>
            <a:xfrm>
              <a:off x="4572000" y="1700808"/>
              <a:ext cx="360215" cy="360420"/>
            </a:xfrm>
            <a:prstGeom prst="ellipse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AU"/>
            </a:p>
          </p:txBody>
        </p:sp>
        <p:sp>
          <p:nvSpPr>
            <p:cNvPr id="22541" name="TextBox 10">
              <a:extLst>
                <a:ext uri="{FF2B5EF4-FFF2-40B4-BE49-F238E27FC236}">
                  <a16:creationId xmlns:a16="http://schemas.microsoft.com/office/drawing/2014/main" id="{80F65617-5607-4EDE-B2AE-E5202EE26F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01602" y="2002367"/>
              <a:ext cx="49244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AU" altLang="en-US" sz="3600">
                  <a:solidFill>
                    <a:srgbClr val="002060"/>
                  </a:solidFill>
                  <a:latin typeface="Arial Black" panose="020B0A04020102020204" pitchFamily="34" charset="0"/>
                </a:rPr>
                <a:t>2</a:t>
              </a: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C61860BA-99A2-4930-AEDC-C52E82F7D8C7}"/>
              </a:ext>
            </a:extLst>
          </p:cNvPr>
          <p:cNvSpPr/>
          <p:nvPr/>
        </p:nvSpPr>
        <p:spPr>
          <a:xfrm>
            <a:off x="6156325" y="1700213"/>
            <a:ext cx="2376488" cy="504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AU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698CD02-E308-44D3-AB44-D44E6BAED0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513" y="2924175"/>
            <a:ext cx="2663825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Critical shear stress above which bedrock erosion occurs (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τ</a:t>
            </a:r>
            <a:r>
              <a:rPr lang="en-US" altLang="en-US" baseline="-25000" dirty="0" err="1"/>
              <a:t>cb</a:t>
            </a:r>
            <a:r>
              <a:rPr lang="en-US" altLang="en-US" dirty="0"/>
              <a:t>) is higher than that required to entrain sediment from the channel bed (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τ</a:t>
            </a:r>
            <a:r>
              <a:rPr lang="en-US" altLang="en-US" baseline="-25000" dirty="0" err="1"/>
              <a:t>c</a:t>
            </a:r>
            <a:r>
              <a:rPr lang="en-US" altLang="en-US" dirty="0"/>
              <a:t>)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 animBg="1"/>
      <p:bldP spid="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>
            <a:extLst>
              <a:ext uri="{FF2B5EF4-FFF2-40B4-BE49-F238E27FC236}">
                <a16:creationId xmlns:a16="http://schemas.microsoft.com/office/drawing/2014/main" id="{3719A6CD-7E87-45DB-B5F4-82E91121B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1344613"/>
            <a:ext cx="8761412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Box 3">
            <a:extLst>
              <a:ext uri="{FF2B5EF4-FFF2-40B4-BE49-F238E27FC236}">
                <a16:creationId xmlns:a16="http://schemas.microsoft.com/office/drawing/2014/main" id="{169A54A5-8AD2-44F5-94D0-149487A36D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438" y="6418263"/>
            <a:ext cx="198596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de-DE" altLang="en-US" sz="1100">
                <a:solidFill>
                  <a:schemeClr val="bg1"/>
                </a:solidFill>
                <a:cs typeface="Arial" panose="020B0604020202020204" pitchFamily="34" charset="0"/>
              </a:rPr>
              <a:t>Katherine Gorge, N Australia</a:t>
            </a:r>
          </a:p>
        </p:txBody>
      </p:sp>
      <p:sp>
        <p:nvSpPr>
          <p:cNvPr id="23556" name="TextBox 4">
            <a:extLst>
              <a:ext uri="{FF2B5EF4-FFF2-40B4-BE49-F238E27FC236}">
                <a16:creationId xmlns:a16="http://schemas.microsoft.com/office/drawing/2014/main" id="{F2E476DB-8B2F-4D3F-9FD7-D2A6CE917F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>
                <a:solidFill>
                  <a:srgbClr val="002060"/>
                </a:solidFill>
                <a:cs typeface="Arial" panose="020B0604020202020204" pitchFamily="34" charset="0"/>
              </a:rPr>
              <a:t>The role of bedrock properties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58" name="TextBox 7">
            <a:extLst>
              <a:ext uri="{FF2B5EF4-FFF2-40B4-BE49-F238E27FC236}">
                <a16:creationId xmlns:a16="http://schemas.microsoft.com/office/drawing/2014/main" id="{F5E7C8D0-C1ED-4681-BE29-54ECF5391B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6688" y="6200775"/>
            <a:ext cx="19923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>
                <a:solidFill>
                  <a:schemeClr val="bg1"/>
                </a:solidFill>
              </a:rPr>
              <a:t>Bedrock structure</a:t>
            </a:r>
          </a:p>
        </p:txBody>
      </p:sp>
      <p:sp>
        <p:nvSpPr>
          <p:cNvPr id="23559" name="TextBox 8">
            <a:extLst>
              <a:ext uri="{FF2B5EF4-FFF2-40B4-BE49-F238E27FC236}">
                <a16:creationId xmlns:a16="http://schemas.microsoft.com/office/drawing/2014/main" id="{2CFE3FC8-18D3-4C63-915B-EAADC1E1BB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8" y="677863"/>
            <a:ext cx="37973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635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>
                <a:cs typeface="Arial" panose="020B0604020202020204" pitchFamily="34" charset="0"/>
              </a:rPr>
              <a:t>What controls the rate of bedrock incision (E) ?</a:t>
            </a:r>
          </a:p>
        </p:txBody>
      </p:sp>
      <p:sp>
        <p:nvSpPr>
          <p:cNvPr id="23560" name="TextBox 9">
            <a:extLst>
              <a:ext uri="{FF2B5EF4-FFF2-40B4-BE49-F238E27FC236}">
                <a16:creationId xmlns:a16="http://schemas.microsoft.com/office/drawing/2014/main" id="{79742EDD-29FA-4293-A98B-B9C5A75138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9475" y="685800"/>
            <a:ext cx="3192463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>
                <a:cs typeface="Arial" panose="020B0604020202020204" pitchFamily="34" charset="0"/>
              </a:rPr>
              <a:t>E = </a:t>
            </a:r>
            <a:r>
              <a:rPr lang="en-US" altLang="en-US" sz="2800" i="1">
                <a:cs typeface="Arial" panose="020B0604020202020204" pitchFamily="34" charset="0"/>
              </a:rPr>
              <a:t>f </a:t>
            </a:r>
            <a:r>
              <a:rPr lang="en-US" altLang="en-US" sz="2800">
                <a:cs typeface="Arial" panose="020B0604020202020204" pitchFamily="34" charset="0"/>
              </a:rPr>
              <a:t>(Q</a:t>
            </a:r>
            <a:r>
              <a:rPr lang="en-US" altLang="en-US" sz="2800" baseline="-25000">
                <a:cs typeface="Arial" panose="020B0604020202020204" pitchFamily="34" charset="0"/>
              </a:rPr>
              <a:t>c</a:t>
            </a:r>
            <a:r>
              <a:rPr lang="en-US" altLang="en-US" sz="2800">
                <a:cs typeface="Arial" panose="020B0604020202020204" pitchFamily="34" charset="0"/>
              </a:rPr>
              <a:t>, S</a:t>
            </a:r>
            <a:endParaRPr lang="en-US" altLang="en-US" sz="280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ADD3AEE-4EC3-4177-9E09-A4C0BB6B9A3C}"/>
              </a:ext>
            </a:extLst>
          </p:cNvPr>
          <p:cNvGrpSpPr>
            <a:grpSpLocks/>
          </p:cNvGrpSpPr>
          <p:nvPr/>
        </p:nvGrpSpPr>
        <p:grpSpPr bwMode="auto">
          <a:xfrm>
            <a:off x="468313" y="2262188"/>
            <a:ext cx="8207375" cy="3776662"/>
            <a:chOff x="467544" y="2262150"/>
            <a:chExt cx="8208912" cy="3776283"/>
          </a:xfrm>
        </p:grpSpPr>
        <p:pic>
          <p:nvPicPr>
            <p:cNvPr id="23563" name="Picture 6">
              <a:extLst>
                <a:ext uri="{FF2B5EF4-FFF2-40B4-BE49-F238E27FC236}">
                  <a16:creationId xmlns:a16="http://schemas.microsoft.com/office/drawing/2014/main" id="{A5BDF56D-3A0C-4D6D-AE18-495B149E893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3693" t="3937" r="2440"/>
            <a:stretch>
              <a:fillRect/>
            </a:stretch>
          </p:blipFill>
          <p:spPr bwMode="auto">
            <a:xfrm>
              <a:off x="467544" y="2262150"/>
              <a:ext cx="5904656" cy="3776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64" name="TextBox 2">
              <a:extLst>
                <a:ext uri="{FF2B5EF4-FFF2-40B4-BE49-F238E27FC236}">
                  <a16:creationId xmlns:a16="http://schemas.microsoft.com/office/drawing/2014/main" id="{71267294-2801-454C-AD70-E19B0258955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39864" y="2746136"/>
              <a:ext cx="160813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AU" altLang="en-US"/>
                <a:t>Rock strength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D1A1D3A-6562-4708-A37D-286ED099A111}"/>
                </a:ext>
              </a:extLst>
            </p:cNvPr>
            <p:cNvSpPr/>
            <p:nvPr/>
          </p:nvSpPr>
          <p:spPr>
            <a:xfrm>
              <a:off x="6372562" y="2262150"/>
              <a:ext cx="2303894" cy="377628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AU"/>
            </a:p>
          </p:txBody>
        </p:sp>
        <p:sp>
          <p:nvSpPr>
            <p:cNvPr id="23566" name="Rectangle 14">
              <a:extLst>
                <a:ext uri="{FF2B5EF4-FFF2-40B4-BE49-F238E27FC236}">
                  <a16:creationId xmlns:a16="http://schemas.microsoft.com/office/drawing/2014/main" id="{CF07E6E8-ABA8-44CD-B874-E6057F427B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72200" y="2744766"/>
              <a:ext cx="2304256" cy="25853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2857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buFont typeface="Arial" panose="020B0604020202020204" pitchFamily="34" charset="0"/>
                <a:buChar char="•"/>
              </a:pPr>
              <a:r>
                <a:rPr lang="en-US" altLang="en-US" b="1">
                  <a:solidFill>
                    <a:srgbClr val="002060"/>
                  </a:solidFill>
                </a:rPr>
                <a:t>constant k </a:t>
              </a:r>
              <a:r>
                <a:rPr lang="en-US" altLang="en-US">
                  <a:solidFill>
                    <a:srgbClr val="002060"/>
                  </a:solidFill>
                </a:rPr>
                <a:t>represents erosivity role of rock type/ properties (often estimated instead of measured)… i.e. </a:t>
              </a:r>
              <a:r>
                <a:rPr lang="de-DE" altLang="en-US">
                  <a:solidFill>
                    <a:srgbClr val="002060"/>
                  </a:solidFill>
                </a:rPr>
                <a:t>steepness index</a:t>
              </a: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FD6EC523-208E-494C-B136-9A31AA57B1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9475" y="685800"/>
            <a:ext cx="31924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>
                <a:cs typeface="Arial" panose="020B0604020202020204" pitchFamily="34" charset="0"/>
              </a:rPr>
              <a:t>E = </a:t>
            </a:r>
            <a:r>
              <a:rPr lang="en-US" altLang="en-US" sz="2800" i="1">
                <a:cs typeface="Arial" panose="020B0604020202020204" pitchFamily="34" charset="0"/>
              </a:rPr>
              <a:t>f </a:t>
            </a:r>
            <a:r>
              <a:rPr lang="en-US" altLang="en-US" sz="2800">
                <a:cs typeface="Arial" panose="020B0604020202020204" pitchFamily="34" charset="0"/>
              </a:rPr>
              <a:t>(Q</a:t>
            </a:r>
            <a:r>
              <a:rPr lang="en-US" altLang="en-US" sz="2800" baseline="-25000">
                <a:cs typeface="Arial" panose="020B0604020202020204" pitchFamily="34" charset="0"/>
              </a:rPr>
              <a:t>c</a:t>
            </a:r>
            <a:r>
              <a:rPr lang="en-US" altLang="en-US" sz="2800">
                <a:cs typeface="Arial" panose="020B0604020202020204" pitchFamily="34" charset="0"/>
              </a:rPr>
              <a:t>, S, k</a:t>
            </a:r>
            <a:endParaRPr lang="en-US" altLang="en-US" sz="280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34">
            <a:extLst>
              <a:ext uri="{FF2B5EF4-FFF2-40B4-BE49-F238E27FC236}">
                <a16:creationId xmlns:a16="http://schemas.microsoft.com/office/drawing/2014/main" id="{13BAC0CA-AAF4-4544-90D9-5E1D138FF9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8" y="677863"/>
            <a:ext cx="37973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635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>
                <a:cs typeface="Arial" panose="020B0604020202020204" pitchFamily="34" charset="0"/>
              </a:rPr>
              <a:t>What controls the rate of bedrock incision (E) ?</a:t>
            </a:r>
          </a:p>
        </p:txBody>
      </p:sp>
      <p:sp>
        <p:nvSpPr>
          <p:cNvPr id="24579" name="TextBox 30">
            <a:extLst>
              <a:ext uri="{FF2B5EF4-FFF2-40B4-BE49-F238E27FC236}">
                <a16:creationId xmlns:a16="http://schemas.microsoft.com/office/drawing/2014/main" id="{C01B1E69-3923-4085-B687-E183C0DCAA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>
                <a:solidFill>
                  <a:srgbClr val="002060"/>
                </a:solidFill>
                <a:cs typeface="Arial" panose="020B0604020202020204" pitchFamily="34" charset="0"/>
              </a:rPr>
              <a:t>Bedrock Incision Rates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81" name="TextBox 32">
            <a:extLst>
              <a:ext uri="{FF2B5EF4-FFF2-40B4-BE49-F238E27FC236}">
                <a16:creationId xmlns:a16="http://schemas.microsoft.com/office/drawing/2014/main" id="{C4E45816-4387-48B8-B11F-8D27335D47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9475" y="685800"/>
            <a:ext cx="3192463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>
                <a:cs typeface="Arial" panose="020B0604020202020204" pitchFamily="34" charset="0"/>
              </a:rPr>
              <a:t>E = </a:t>
            </a:r>
            <a:r>
              <a:rPr lang="en-US" altLang="en-US" sz="2800" i="1">
                <a:cs typeface="Arial" panose="020B0604020202020204" pitchFamily="34" charset="0"/>
              </a:rPr>
              <a:t>f </a:t>
            </a:r>
            <a:r>
              <a:rPr lang="en-US" altLang="en-US" sz="2800">
                <a:cs typeface="Arial" panose="020B0604020202020204" pitchFamily="34" charset="0"/>
              </a:rPr>
              <a:t>(Q</a:t>
            </a:r>
            <a:r>
              <a:rPr lang="en-US" altLang="en-US" sz="2800" baseline="-25000">
                <a:cs typeface="Arial" panose="020B0604020202020204" pitchFamily="34" charset="0"/>
              </a:rPr>
              <a:t>c</a:t>
            </a:r>
            <a:r>
              <a:rPr lang="en-US" altLang="en-US" sz="2800">
                <a:cs typeface="Arial" panose="020B0604020202020204" pitchFamily="34" charset="0"/>
              </a:rPr>
              <a:t>, S,</a:t>
            </a:r>
            <a:r>
              <a:rPr lang="en-US" altLang="en-US" sz="2800" baseline="-25000">
                <a:cs typeface="Arial" panose="020B0604020202020204" pitchFamily="34" charset="0"/>
              </a:rPr>
              <a:t> </a:t>
            </a:r>
            <a:r>
              <a:rPr lang="en-US" altLang="en-US" sz="2800">
                <a:cs typeface="Arial" panose="020B0604020202020204" pitchFamily="34" charset="0"/>
              </a:rPr>
              <a:t>k, Q</a:t>
            </a:r>
            <a:r>
              <a:rPr lang="en-US" altLang="en-US" sz="2800" baseline="-25000">
                <a:cs typeface="Arial" panose="020B0604020202020204" pitchFamily="34" charset="0"/>
              </a:rPr>
              <a:t>s</a:t>
            </a:r>
            <a:r>
              <a:rPr lang="en-US" altLang="en-US" sz="2800">
                <a:cs typeface="Arial" panose="020B0604020202020204" pitchFamily="34" charset="0"/>
              </a:rPr>
              <a:t>)</a:t>
            </a:r>
            <a:endParaRPr lang="en-US" altLang="en-US" sz="2800"/>
          </a:p>
        </p:txBody>
      </p:sp>
      <p:sp>
        <p:nvSpPr>
          <p:cNvPr id="24582" name="Rectangle 36">
            <a:extLst>
              <a:ext uri="{FF2B5EF4-FFF2-40B4-BE49-F238E27FC236}">
                <a16:creationId xmlns:a16="http://schemas.microsoft.com/office/drawing/2014/main" id="{BFD6BD51-3E14-4857-BC19-A511B02BA3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379538"/>
            <a:ext cx="54737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/>
              <a:t>Rate of </a:t>
            </a:r>
            <a:r>
              <a:rPr lang="en-US" altLang="en-US" b="1"/>
              <a:t>bedrock incision </a:t>
            </a:r>
            <a:r>
              <a:rPr lang="en-US" altLang="en-US"/>
              <a:t>also depends on the sediment supply to the channel</a:t>
            </a:r>
            <a:endParaRPr lang="de-DE" altLang="en-US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2889879A-1DF2-4FA7-97B1-FD40D38358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47"/>
          <a:stretch>
            <a:fillRect/>
          </a:stretch>
        </p:blipFill>
        <p:spPr bwMode="auto">
          <a:xfrm>
            <a:off x="1403350" y="2112963"/>
            <a:ext cx="5792788" cy="442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7F60A851-83E3-4441-9744-7197621E2984}"/>
              </a:ext>
            </a:extLst>
          </p:cNvPr>
          <p:cNvGrpSpPr>
            <a:grpSpLocks/>
          </p:cNvGrpSpPr>
          <p:nvPr/>
        </p:nvGrpSpPr>
        <p:grpSpPr bwMode="auto">
          <a:xfrm>
            <a:off x="1993900" y="4325938"/>
            <a:ext cx="2527300" cy="1651000"/>
            <a:chOff x="1993652" y="4325718"/>
            <a:chExt cx="2527158" cy="1650465"/>
          </a:xfrm>
        </p:grpSpPr>
        <p:sp>
          <p:nvSpPr>
            <p:cNvPr id="24590" name="Rectangle 2">
              <a:extLst>
                <a:ext uri="{FF2B5EF4-FFF2-40B4-BE49-F238E27FC236}">
                  <a16:creationId xmlns:a16="http://schemas.microsoft.com/office/drawing/2014/main" id="{9D9619B1-FF05-40B6-B188-C6D5F505AE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3652" y="4918872"/>
              <a:ext cx="2133918" cy="3693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>
                  <a:cs typeface="Arial" panose="020B0604020202020204" pitchFamily="34" charset="0"/>
                </a:rPr>
                <a:t>detachment-limited</a:t>
              </a:r>
              <a:endParaRPr lang="en-AU" altLang="en-US"/>
            </a:p>
          </p:txBody>
        </p:sp>
        <p:sp>
          <p:nvSpPr>
            <p:cNvPr id="24591" name="Rectangle 18">
              <a:extLst>
                <a:ext uri="{FF2B5EF4-FFF2-40B4-BE49-F238E27FC236}">
                  <a16:creationId xmlns:a16="http://schemas.microsoft.com/office/drawing/2014/main" id="{0119C942-56AF-45A0-91F9-7BD0CBFA23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50099" y="5329852"/>
              <a:ext cx="237071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de-DE" altLang="en-US"/>
                <a:t>(bedrock and stream power matter)</a:t>
              </a:r>
            </a:p>
          </p:txBody>
        </p:sp>
        <p:sp>
          <p:nvSpPr>
            <p:cNvPr id="24592" name="TextBox 3">
              <a:extLst>
                <a:ext uri="{FF2B5EF4-FFF2-40B4-BE49-F238E27FC236}">
                  <a16:creationId xmlns:a16="http://schemas.microsoft.com/office/drawing/2014/main" id="{60D28389-6236-4B29-88A1-472D8AB2D6F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84619" y="4325718"/>
              <a:ext cx="503664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AU" altLang="en-US" sz="3200" dirty="0">
                  <a:latin typeface="Arial Black" panose="020B0A04020102020204" pitchFamily="34" charset="0"/>
                </a:rPr>
                <a:t>B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42668E6C-4C8F-40ED-9DC9-AE4EE3F00487}"/>
              </a:ext>
            </a:extLst>
          </p:cNvPr>
          <p:cNvGrpSpPr>
            <a:grpSpLocks/>
          </p:cNvGrpSpPr>
          <p:nvPr/>
        </p:nvGrpSpPr>
        <p:grpSpPr bwMode="auto">
          <a:xfrm>
            <a:off x="5932488" y="4113213"/>
            <a:ext cx="2108200" cy="1343025"/>
            <a:chOff x="5932397" y="4113492"/>
            <a:chExt cx="2108269" cy="1343309"/>
          </a:xfrm>
        </p:grpSpPr>
        <p:sp>
          <p:nvSpPr>
            <p:cNvPr id="24587" name="Rectangle 39">
              <a:extLst>
                <a:ext uri="{FF2B5EF4-FFF2-40B4-BE49-F238E27FC236}">
                  <a16:creationId xmlns:a16="http://schemas.microsoft.com/office/drawing/2014/main" id="{34ABBC07-FFC8-42C3-8A6E-8C51324B85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32397" y="4433439"/>
              <a:ext cx="210826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de-DE" altLang="en-US"/>
                <a:t>(sediment matters)</a:t>
              </a:r>
            </a:p>
          </p:txBody>
        </p:sp>
        <p:sp>
          <p:nvSpPr>
            <p:cNvPr id="24588" name="Rectangle 6">
              <a:extLst>
                <a:ext uri="{FF2B5EF4-FFF2-40B4-BE49-F238E27FC236}">
                  <a16:creationId xmlns:a16="http://schemas.microsoft.com/office/drawing/2014/main" id="{76D2595F-69D0-425F-9614-17D3264882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32397" y="4113492"/>
              <a:ext cx="1944216" cy="3693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Aft>
                  <a:spcPts val="600"/>
                </a:spcAft>
              </a:pPr>
              <a:r>
                <a:rPr lang="en-US" altLang="en-US">
                  <a:cs typeface="Arial" panose="020B0604020202020204" pitchFamily="34" charset="0"/>
                </a:rPr>
                <a:t>transport-limited</a:t>
              </a:r>
            </a:p>
          </p:txBody>
        </p:sp>
        <p:sp>
          <p:nvSpPr>
            <p:cNvPr id="24589" name="TextBox 13">
              <a:extLst>
                <a:ext uri="{FF2B5EF4-FFF2-40B4-BE49-F238E27FC236}">
                  <a16:creationId xmlns:a16="http://schemas.microsoft.com/office/drawing/2014/main" id="{8FD84A7B-30E8-488F-BADE-3292266434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95331" y="4872026"/>
              <a:ext cx="503664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AU" altLang="en-US" sz="3200" dirty="0">
                  <a:latin typeface="Arial Black" panose="020B0A04020102020204" pitchFamily="34" charset="0"/>
                </a:rPr>
                <a:t>A</a:t>
              </a:r>
            </a:p>
          </p:txBody>
        </p:sp>
      </p:grpSp>
      <p:pic>
        <p:nvPicPr>
          <p:cNvPr id="24586" name="Picture 14">
            <a:extLst>
              <a:ext uri="{FF2B5EF4-FFF2-40B4-BE49-F238E27FC236}">
                <a16:creationId xmlns:a16="http://schemas.microsoft.com/office/drawing/2014/main" id="{85DCC013-298F-4D09-8A64-B75FAD4B7C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11938" y="128588"/>
            <a:ext cx="2305050" cy="200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9" descr="A body of water with a mountain in the background&#10;&#10;Description generated with very high confidence">
            <a:extLst>
              <a:ext uri="{FF2B5EF4-FFF2-40B4-BE49-F238E27FC236}">
                <a16:creationId xmlns:a16="http://schemas.microsoft.com/office/drawing/2014/main" id="{8295A62E-A94A-4CA3-B810-F42E0D819E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TextBox 1">
            <a:extLst>
              <a:ext uri="{FF2B5EF4-FFF2-40B4-BE49-F238E27FC236}">
                <a16:creationId xmlns:a16="http://schemas.microsoft.com/office/drawing/2014/main" id="{FB4CECEE-C6B3-47C1-BEFE-AD874B7424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8888" y="5460102"/>
            <a:ext cx="273685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000" dirty="0">
                <a:solidFill>
                  <a:srgbClr val="002060"/>
                </a:solidFill>
                <a:cs typeface="Arial" panose="020B0604020202020204" pitchFamily="34" charset="0"/>
              </a:rPr>
              <a:t>Detachment-limited bedrock incision</a:t>
            </a:r>
          </a:p>
          <a:p>
            <a:pPr eaLnBrk="1" hangingPunct="1"/>
            <a:endParaRPr lang="en-US" altLang="en-US" sz="2000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CFB5C389-8D02-4EF5-9384-9D37F6097828}"/>
              </a:ext>
            </a:extLst>
          </p:cNvPr>
          <p:cNvCxnSpPr>
            <a:cxnSpLocks/>
          </p:cNvCxnSpPr>
          <p:nvPr/>
        </p:nvCxnSpPr>
        <p:spPr>
          <a:xfrm>
            <a:off x="5003800" y="1628775"/>
            <a:ext cx="0" cy="647700"/>
          </a:xfrm>
          <a:prstGeom prst="straightConnector1">
            <a:avLst/>
          </a:prstGeom>
          <a:ln w="15875">
            <a:solidFill>
              <a:schemeClr val="bg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25" name="Rectangle 31">
            <a:extLst>
              <a:ext uri="{FF2B5EF4-FFF2-40B4-BE49-F238E27FC236}">
                <a16:creationId xmlns:a16="http://schemas.microsoft.com/office/drawing/2014/main" id="{8E4D043D-2510-4DCA-8FC6-7AAA0BEF2A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0200" y="2295525"/>
            <a:ext cx="10366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bg1"/>
                </a:solidFill>
                <a:cs typeface="Arial" panose="020B0604020202020204" pitchFamily="34" charset="0"/>
              </a:rPr>
              <a:t>Qs &lt; Qc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29E1E949-09E0-4B36-A488-AB962B99A8DA}"/>
              </a:ext>
            </a:extLst>
          </p:cNvPr>
          <p:cNvGrpSpPr>
            <a:grpSpLocks/>
          </p:cNvGrpSpPr>
          <p:nvPr/>
        </p:nvGrpSpPr>
        <p:grpSpPr bwMode="auto">
          <a:xfrm>
            <a:off x="2627313" y="188913"/>
            <a:ext cx="4032250" cy="1439862"/>
            <a:chOff x="2627784" y="188640"/>
            <a:chExt cx="4032448" cy="1440160"/>
          </a:xfrm>
        </p:grpSpPr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AE3EC1DC-A7DC-4D42-829E-AA80CEF748B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04388" y="260092"/>
              <a:ext cx="1655844" cy="1368708"/>
            </a:xfrm>
            <a:prstGeom prst="line">
              <a:avLst/>
            </a:prstGeom>
            <a:ln w="158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45A37F4F-6D5C-4DAD-9F5B-DAA29601FB4B}"/>
                </a:ext>
              </a:extLst>
            </p:cNvPr>
            <p:cNvCxnSpPr>
              <a:cxnSpLocks/>
            </p:cNvCxnSpPr>
            <p:nvPr/>
          </p:nvCxnSpPr>
          <p:spPr>
            <a:xfrm>
              <a:off x="3851806" y="188640"/>
              <a:ext cx="1152582" cy="1440160"/>
            </a:xfrm>
            <a:prstGeom prst="line">
              <a:avLst/>
            </a:prstGeom>
            <a:ln w="158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733" name="TextBox 34">
              <a:extLst>
                <a:ext uri="{FF2B5EF4-FFF2-40B4-BE49-F238E27FC236}">
                  <a16:creationId xmlns:a16="http://schemas.microsoft.com/office/drawing/2014/main" id="{9E0AFC43-B615-4D48-A8FE-E5431F8D2F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27784" y="809072"/>
              <a:ext cx="167225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AU" altLang="en-US">
                  <a:solidFill>
                    <a:schemeClr val="bg1"/>
                  </a:solidFill>
                </a:rPr>
                <a:t>30-40 degrees</a:t>
              </a:r>
            </a:p>
          </p:txBody>
        </p:sp>
      </p:grpSp>
      <p:sp>
        <p:nvSpPr>
          <p:cNvPr id="30727" name="TextBox 10">
            <a:extLst>
              <a:ext uri="{FF2B5EF4-FFF2-40B4-BE49-F238E27FC236}">
                <a16:creationId xmlns:a16="http://schemas.microsoft.com/office/drawing/2014/main" id="{58C2966C-8CBA-40AE-BA70-29FA919F37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665" y="5402955"/>
            <a:ext cx="66396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 sz="4800" dirty="0">
                <a:latin typeface="Arial Black" panose="020B0A04020102020204" pitchFamily="34" charset="0"/>
              </a:rPr>
              <a:t>B</a:t>
            </a:r>
          </a:p>
        </p:txBody>
      </p:sp>
      <p:sp>
        <p:nvSpPr>
          <p:cNvPr id="30729" name="TextBox 13">
            <a:extLst>
              <a:ext uri="{FF2B5EF4-FFF2-40B4-BE49-F238E27FC236}">
                <a16:creationId xmlns:a16="http://schemas.microsoft.com/office/drawing/2014/main" id="{DA298187-B406-4699-BD91-2ADCC90A27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highlight>
                  <a:srgbClr val="C0C0C0"/>
                </a:highlight>
                <a:cs typeface="Arial" panose="020B0604020202020204" pitchFamily="34" charset="0"/>
              </a:rPr>
              <a:t>Bedrock River Dynamics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02B31E6-184D-45C3-A68A-A93FCA9CE220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>
            <a:extLst>
              <a:ext uri="{FF2B5EF4-FFF2-40B4-BE49-F238E27FC236}">
                <a16:creationId xmlns:a16="http://schemas.microsoft.com/office/drawing/2014/main" id="{644AE3CE-6C75-4AD6-8B79-54B2182B6F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2636838"/>
            <a:ext cx="5545137" cy="388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5">
            <a:extLst>
              <a:ext uri="{FF2B5EF4-FFF2-40B4-BE49-F238E27FC236}">
                <a16:creationId xmlns:a16="http://schemas.microsoft.com/office/drawing/2014/main" id="{FC402073-3B66-4D41-821E-143CC2E50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750" y="765175"/>
            <a:ext cx="3168650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6">
            <a:extLst>
              <a:ext uri="{FF2B5EF4-FFF2-40B4-BE49-F238E27FC236}">
                <a16:creationId xmlns:a16="http://schemas.microsoft.com/office/drawing/2014/main" id="{FCC90E51-AD01-43F8-A655-19AF6972CC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888" y="2636838"/>
            <a:ext cx="2879725" cy="388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TextBox 1">
            <a:extLst>
              <a:ext uri="{FF2B5EF4-FFF2-40B4-BE49-F238E27FC236}">
                <a16:creationId xmlns:a16="http://schemas.microsoft.com/office/drawing/2014/main" id="{F06B767B-E980-4912-A96E-888358CE4C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6975" y="765175"/>
            <a:ext cx="4743450" cy="163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AU" altLang="en-US"/>
              <a:t>Hillslope steepening (fluvial incision causes hillslope erosion…)</a:t>
            </a:r>
          </a:p>
          <a:p>
            <a:pPr eaLnBrk="1" hangingPunct="1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AU" altLang="en-US" b="1"/>
              <a:t>Threshold hillslopes </a:t>
            </a:r>
            <a:r>
              <a:rPr lang="en-AU" altLang="en-US"/>
              <a:t>– erosion rates controlled by mass-wasting frequencies (and rock strength) instead of slope</a:t>
            </a:r>
          </a:p>
        </p:txBody>
      </p:sp>
      <p:sp>
        <p:nvSpPr>
          <p:cNvPr id="31750" name="TextBox 7">
            <a:extLst>
              <a:ext uri="{FF2B5EF4-FFF2-40B4-BE49-F238E27FC236}">
                <a16:creationId xmlns:a16="http://schemas.microsoft.com/office/drawing/2014/main" id="{55A18956-E6D7-49DE-8727-A2077D605B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>
                <a:solidFill>
                  <a:srgbClr val="002060"/>
                </a:solidFill>
                <a:cs typeface="Arial" panose="020B0604020202020204" pitchFamily="34" charset="0"/>
              </a:rPr>
              <a:t>Bedrock River Dynamics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8EFF2A4-4632-47EA-BD59-6F36330B61A3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A picture containing valley, nature, canyon, bed&#10;&#10;Description generated with very high confidence">
            <a:extLst>
              <a:ext uri="{FF2B5EF4-FFF2-40B4-BE49-F238E27FC236}">
                <a16:creationId xmlns:a16="http://schemas.microsoft.com/office/drawing/2014/main" id="{0EBE9EF9-1A3E-4192-9C74-6D3F0BD31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35" y="0"/>
            <a:ext cx="514711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TextBox 1">
            <a:extLst>
              <a:ext uri="{FF2B5EF4-FFF2-40B4-BE49-F238E27FC236}">
                <a16:creationId xmlns:a16="http://schemas.microsoft.com/office/drawing/2014/main" id="{09640401-88B5-456C-864F-8127E83642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highlight>
                  <a:srgbClr val="C0C0C0"/>
                </a:highlight>
                <a:cs typeface="Arial" panose="020B0604020202020204" pitchFamily="34" charset="0"/>
              </a:rPr>
              <a:t>Bedrock River Dynamics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2704CBB-56FF-4495-BAEA-BFF978B47C79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773" name="Picture 6" descr="A picture containing nature, tree, looking, cave&#10;&#10;Description generated with high confidence">
            <a:extLst>
              <a:ext uri="{FF2B5EF4-FFF2-40B4-BE49-F238E27FC236}">
                <a16:creationId xmlns:a16="http://schemas.microsoft.com/office/drawing/2014/main" id="{45D54FF3-825C-4D8B-ACCE-69A1925CF1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6675" y="-7938"/>
            <a:ext cx="3997325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4" name="TextBox 9">
            <a:extLst>
              <a:ext uri="{FF2B5EF4-FFF2-40B4-BE49-F238E27FC236}">
                <a16:creationId xmlns:a16="http://schemas.microsoft.com/office/drawing/2014/main" id="{B711706B-60C1-4D3E-AF15-24B880E881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0563" y="1163638"/>
            <a:ext cx="15557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>
                <a:solidFill>
                  <a:schemeClr val="bg1"/>
                </a:solidFill>
              </a:rPr>
              <a:t>Slot Canyons</a:t>
            </a:r>
          </a:p>
        </p:txBody>
      </p:sp>
      <p:sp>
        <p:nvSpPr>
          <p:cNvPr id="32775" name="TextBox 10">
            <a:extLst>
              <a:ext uri="{FF2B5EF4-FFF2-40B4-BE49-F238E27FC236}">
                <a16:creationId xmlns:a16="http://schemas.microsoft.com/office/drawing/2014/main" id="{D91E1AA6-00AB-4A2C-916C-3513D8DEB1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25" y="6519863"/>
            <a:ext cx="17970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 sz="1400">
                <a:solidFill>
                  <a:schemeClr val="bg1"/>
                </a:solidFill>
              </a:rPr>
              <a:t>Gulch Canyon, Utah</a:t>
            </a:r>
          </a:p>
        </p:txBody>
      </p:sp>
      <p:sp>
        <p:nvSpPr>
          <p:cNvPr id="32776" name="TextBox 11">
            <a:extLst>
              <a:ext uri="{FF2B5EF4-FFF2-40B4-BE49-F238E27FC236}">
                <a16:creationId xmlns:a16="http://schemas.microsoft.com/office/drawing/2014/main" id="{69BBBD37-3487-4341-9ABF-B8E3FEDEC2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5250" y="6519863"/>
            <a:ext cx="19383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 sz="1400">
                <a:solidFill>
                  <a:schemeClr val="bg1"/>
                </a:solidFill>
              </a:rPr>
              <a:t>Blue Mountains, NSW</a:t>
            </a:r>
          </a:p>
        </p:txBody>
      </p:sp>
    </p:spTree>
  </p:cSld>
  <p:clrMapOvr>
    <a:masterClrMapping/>
  </p:clrMapOvr>
  <p:transition spd="med">
    <p:fad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Taiwan TL river.jpg">
            <a:extLst>
              <a:ext uri="{FF2B5EF4-FFF2-40B4-BE49-F238E27FC236}">
                <a16:creationId xmlns:a16="http://schemas.microsoft.com/office/drawing/2014/main" id="{CC546FE3-87C8-4E21-AEF2-FD22B36D4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 Box 5">
            <a:extLst>
              <a:ext uri="{FF2B5EF4-FFF2-40B4-BE49-F238E27FC236}">
                <a16:creationId xmlns:a16="http://schemas.microsoft.com/office/drawing/2014/main" id="{620B5A4D-07D6-4143-8834-25AB3793C3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530975"/>
            <a:ext cx="2286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100">
                <a:solidFill>
                  <a:schemeClr val="bg1"/>
                </a:solidFill>
                <a:cs typeface="Arial" panose="020B0604020202020204" pitchFamily="34" charset="0"/>
              </a:rPr>
              <a:t>Liwu R, Taiwan</a:t>
            </a:r>
          </a:p>
        </p:txBody>
      </p:sp>
      <p:sp>
        <p:nvSpPr>
          <p:cNvPr id="26628" name="TextBox 7">
            <a:extLst>
              <a:ext uri="{FF2B5EF4-FFF2-40B4-BE49-F238E27FC236}">
                <a16:creationId xmlns:a16="http://schemas.microsoft.com/office/drawing/2014/main" id="{94120DDF-6FCD-4447-B2AF-B9663B11E2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>
                <a:solidFill>
                  <a:srgbClr val="002060"/>
                </a:solidFill>
                <a:cs typeface="Arial" panose="020B0604020202020204" pitchFamily="34" charset="0"/>
              </a:rPr>
              <a:t>Bedrock River Dynamics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30" name="TextBox 10">
            <a:extLst>
              <a:ext uri="{FF2B5EF4-FFF2-40B4-BE49-F238E27FC236}">
                <a16:creationId xmlns:a16="http://schemas.microsoft.com/office/drawing/2014/main" id="{899425D9-C0D1-44D2-9E44-3E653D59CF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942" y="771769"/>
            <a:ext cx="44227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000" dirty="0">
                <a:solidFill>
                  <a:srgbClr val="002060"/>
                </a:solidFill>
                <a:cs typeface="Arial" panose="020B0604020202020204" pitchFamily="34" charset="0"/>
              </a:rPr>
              <a:t>Transport-limited bedrock incision</a:t>
            </a:r>
          </a:p>
          <a:p>
            <a:pPr algn="ctr" eaLnBrk="1" hangingPunct="1"/>
            <a:r>
              <a:rPr lang="en-US" altLang="en-US" sz="2000" dirty="0">
                <a:solidFill>
                  <a:srgbClr val="002060"/>
                </a:solidFill>
                <a:cs typeface="Arial" panose="020B0604020202020204" pitchFamily="34" charset="0"/>
              </a:rPr>
              <a:t>E ~ sediment transport rate</a:t>
            </a:r>
          </a:p>
        </p:txBody>
      </p:sp>
      <p:sp>
        <p:nvSpPr>
          <p:cNvPr id="26631" name="Rectangle 11">
            <a:extLst>
              <a:ext uri="{FF2B5EF4-FFF2-40B4-BE49-F238E27FC236}">
                <a16:creationId xmlns:a16="http://schemas.microsoft.com/office/drawing/2014/main" id="{7811A1EC-6033-4C95-A967-9EE703E3D9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4298" y="1672811"/>
            <a:ext cx="11017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chemeClr val="bg1"/>
                </a:solidFill>
                <a:cs typeface="Arial" panose="020B0604020202020204" pitchFamily="34" charset="0"/>
              </a:rPr>
              <a:t>Qs ~ Qc 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AB284E92-9BC9-443C-83F7-2EF8AC99691A}"/>
              </a:ext>
            </a:extLst>
          </p:cNvPr>
          <p:cNvCxnSpPr>
            <a:cxnSpLocks/>
          </p:cNvCxnSpPr>
          <p:nvPr/>
        </p:nvCxnSpPr>
        <p:spPr>
          <a:xfrm>
            <a:off x="5889625" y="3644900"/>
            <a:ext cx="2427288" cy="0"/>
          </a:xfrm>
          <a:prstGeom prst="straightConnector1">
            <a:avLst/>
          </a:prstGeom>
          <a:ln w="127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34" name="Rectangle 13">
            <a:extLst>
              <a:ext uri="{FF2B5EF4-FFF2-40B4-BE49-F238E27FC236}">
                <a16:creationId xmlns:a16="http://schemas.microsoft.com/office/drawing/2014/main" id="{9BD8E0E2-B4FB-457C-9123-97E7902516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8338" y="2859088"/>
            <a:ext cx="3395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bg1"/>
                </a:solidFill>
                <a:cs typeface="Arial" panose="020B0604020202020204" pitchFamily="34" charset="0"/>
              </a:rPr>
              <a:t>Bedrock erosion in flood conditions across valley</a:t>
            </a:r>
          </a:p>
        </p:txBody>
      </p:sp>
      <p:sp>
        <p:nvSpPr>
          <p:cNvPr id="42" name="TextBox 197">
            <a:extLst>
              <a:ext uri="{FF2B5EF4-FFF2-40B4-BE49-F238E27FC236}">
                <a16:creationId xmlns:a16="http://schemas.microsoft.com/office/drawing/2014/main" id="{72BFA097-4626-4E62-B573-E7E7A9D35D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50" y="780694"/>
            <a:ext cx="3921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600" b="1" dirty="0">
                <a:solidFill>
                  <a:srgbClr val="002060"/>
                </a:solidFill>
                <a:latin typeface="Arial Black" panose="020B0A04020102020204" pitchFamily="34" charset="0"/>
              </a:rPr>
              <a:t>A</a:t>
            </a:r>
          </a:p>
        </p:txBody>
      </p:sp>
      <p:sp>
        <p:nvSpPr>
          <p:cNvPr id="43" name="TextBox 285">
            <a:extLst>
              <a:ext uri="{FF2B5EF4-FFF2-40B4-BE49-F238E27FC236}">
                <a16:creationId xmlns:a16="http://schemas.microsoft.com/office/drawing/2014/main" id="{5A97AFC6-A90E-42C5-BA9A-81C7E4866B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8854" y="5720731"/>
            <a:ext cx="658805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85750" indent="-285750" eaLnBrk="1" hangingPunct="1"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bg1"/>
                </a:solidFill>
              </a:rPr>
              <a:t>Channel lowering by diffusive erosion (top-down…)</a:t>
            </a:r>
          </a:p>
        </p:txBody>
      </p:sp>
      <p:sp>
        <p:nvSpPr>
          <p:cNvPr id="2" name="Rectangle 1"/>
          <p:cNvSpPr/>
          <p:nvPr/>
        </p:nvSpPr>
        <p:spPr>
          <a:xfrm>
            <a:off x="5830016" y="3833813"/>
            <a:ext cx="3069829" cy="11571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47" name="Group 207">
            <a:extLst>
              <a:ext uri="{FF2B5EF4-FFF2-40B4-BE49-F238E27FC236}">
                <a16:creationId xmlns:a16="http://schemas.microsoft.com/office/drawing/2014/main" id="{2A11157C-52F2-4C84-87F2-DF7949FEAA9B}"/>
              </a:ext>
            </a:extLst>
          </p:cNvPr>
          <p:cNvGrpSpPr>
            <a:grpSpLocks/>
          </p:cNvGrpSpPr>
          <p:nvPr/>
        </p:nvGrpSpPr>
        <p:grpSpPr bwMode="auto">
          <a:xfrm>
            <a:off x="5964945" y="4194186"/>
            <a:ext cx="2757488" cy="585787"/>
            <a:chOff x="304800" y="1319066"/>
            <a:chExt cx="2758441" cy="585934"/>
          </a:xfrm>
        </p:grpSpPr>
        <p:grpSp>
          <p:nvGrpSpPr>
            <p:cNvPr id="48" name="Group 58">
              <a:extLst>
                <a:ext uri="{FF2B5EF4-FFF2-40B4-BE49-F238E27FC236}">
                  <a16:creationId xmlns:a16="http://schemas.microsoft.com/office/drawing/2014/main" id="{6189C594-6273-42C7-AE0A-C220113033C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6640" y="1767840"/>
              <a:ext cx="2139480" cy="97200"/>
              <a:chOff x="483600" y="1371600"/>
              <a:chExt cx="1188600" cy="54000"/>
            </a:xfrm>
          </p:grpSpPr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9BF29694-09D2-4115-9F34-E58D07EB4CA9}"/>
                  </a:ext>
                </a:extLst>
              </p:cNvPr>
              <p:cNvSpPr/>
              <p:nvPr/>
            </p:nvSpPr>
            <p:spPr>
              <a:xfrm>
                <a:off x="610058" y="1371934"/>
                <a:ext cx="36172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E87D1CE1-EC62-4EF2-8135-4267145E2574}"/>
                  </a:ext>
                </a:extLst>
              </p:cNvPr>
              <p:cNvSpPr/>
              <p:nvPr/>
            </p:nvSpPr>
            <p:spPr>
              <a:xfrm>
                <a:off x="726515" y="1389577"/>
                <a:ext cx="36172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2AF1084B-44BE-4FB7-A262-65E62C4C112E}"/>
                  </a:ext>
                </a:extLst>
              </p:cNvPr>
              <p:cNvSpPr/>
              <p:nvPr/>
            </p:nvSpPr>
            <p:spPr>
              <a:xfrm>
                <a:off x="762688" y="1371934"/>
                <a:ext cx="35290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9896C5C1-CFDF-4A09-9D03-63BB5DD32F83}"/>
                  </a:ext>
                </a:extLst>
              </p:cNvPr>
              <p:cNvSpPr/>
              <p:nvPr/>
            </p:nvSpPr>
            <p:spPr>
              <a:xfrm>
                <a:off x="914434" y="1371934"/>
                <a:ext cx="36172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5CC69963-B69F-43EB-915F-149776BBB12F}"/>
                  </a:ext>
                </a:extLst>
              </p:cNvPr>
              <p:cNvSpPr/>
              <p:nvPr/>
            </p:nvSpPr>
            <p:spPr>
              <a:xfrm>
                <a:off x="1142937" y="1389577"/>
                <a:ext cx="36172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57" name="Oval 56">
                <a:extLst>
                  <a:ext uri="{FF2B5EF4-FFF2-40B4-BE49-F238E27FC236}">
                    <a16:creationId xmlns:a16="http://schemas.microsoft.com/office/drawing/2014/main" id="{C7DFDAC7-4DAB-4393-B7D0-A752A6D8745A}"/>
                  </a:ext>
                </a:extLst>
              </p:cNvPr>
              <p:cNvSpPr/>
              <p:nvPr/>
            </p:nvSpPr>
            <p:spPr>
              <a:xfrm>
                <a:off x="1183520" y="1389577"/>
                <a:ext cx="36172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F7B211F6-85C6-4A73-BFB5-43B7B8CA6636}"/>
                  </a:ext>
                </a:extLst>
              </p:cNvPr>
              <p:cNvSpPr/>
              <p:nvPr/>
            </p:nvSpPr>
            <p:spPr>
              <a:xfrm>
                <a:off x="1295566" y="1389577"/>
                <a:ext cx="36172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59" name="Oval 58">
                <a:extLst>
                  <a:ext uri="{FF2B5EF4-FFF2-40B4-BE49-F238E27FC236}">
                    <a16:creationId xmlns:a16="http://schemas.microsoft.com/office/drawing/2014/main" id="{BE623357-4F42-4B76-8BA2-E270C56FF1AC}"/>
                  </a:ext>
                </a:extLst>
              </p:cNvPr>
              <p:cNvSpPr/>
              <p:nvPr/>
            </p:nvSpPr>
            <p:spPr>
              <a:xfrm>
                <a:off x="573886" y="1389577"/>
                <a:ext cx="36172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60" name="Oval 59">
                <a:extLst>
                  <a:ext uri="{FF2B5EF4-FFF2-40B4-BE49-F238E27FC236}">
                    <a16:creationId xmlns:a16="http://schemas.microsoft.com/office/drawing/2014/main" id="{7B628255-804E-4BA7-946E-C7442F7F09D3}"/>
                  </a:ext>
                </a:extLst>
              </p:cNvPr>
              <p:cNvSpPr/>
              <p:nvPr/>
            </p:nvSpPr>
            <p:spPr>
              <a:xfrm>
                <a:off x="797977" y="1389577"/>
                <a:ext cx="36172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61" name="Oval 60">
                <a:extLst>
                  <a:ext uri="{FF2B5EF4-FFF2-40B4-BE49-F238E27FC236}">
                    <a16:creationId xmlns:a16="http://schemas.microsoft.com/office/drawing/2014/main" id="{AFA5986C-2814-4300-8BB7-EA71CA5C4D38}"/>
                  </a:ext>
                </a:extLst>
              </p:cNvPr>
              <p:cNvSpPr/>
              <p:nvPr/>
            </p:nvSpPr>
            <p:spPr>
              <a:xfrm>
                <a:off x="1067063" y="1389577"/>
                <a:ext cx="36172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62" name="Oval 61">
                <a:extLst>
                  <a:ext uri="{FF2B5EF4-FFF2-40B4-BE49-F238E27FC236}">
                    <a16:creationId xmlns:a16="http://schemas.microsoft.com/office/drawing/2014/main" id="{5866CED5-77D5-4AE1-BA60-49ED93C0DBE6}"/>
                  </a:ext>
                </a:extLst>
              </p:cNvPr>
              <p:cNvSpPr/>
              <p:nvPr/>
            </p:nvSpPr>
            <p:spPr>
              <a:xfrm>
                <a:off x="1371439" y="1371934"/>
                <a:ext cx="36172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63" name="Oval 62">
                <a:extLst>
                  <a:ext uri="{FF2B5EF4-FFF2-40B4-BE49-F238E27FC236}">
                    <a16:creationId xmlns:a16="http://schemas.microsoft.com/office/drawing/2014/main" id="{0D689342-1F6E-4BDB-848C-5CFF584579E9}"/>
                  </a:ext>
                </a:extLst>
              </p:cNvPr>
              <p:cNvSpPr/>
              <p:nvPr/>
            </p:nvSpPr>
            <p:spPr>
              <a:xfrm>
                <a:off x="1599942" y="1389577"/>
                <a:ext cx="36172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64" name="Oval 63">
                <a:extLst>
                  <a:ext uri="{FF2B5EF4-FFF2-40B4-BE49-F238E27FC236}">
                    <a16:creationId xmlns:a16="http://schemas.microsoft.com/office/drawing/2014/main" id="{BE25A85F-03D0-41A4-9B95-EBBB1DD7CABF}"/>
                  </a:ext>
                </a:extLst>
              </p:cNvPr>
              <p:cNvSpPr/>
              <p:nvPr/>
            </p:nvSpPr>
            <p:spPr>
              <a:xfrm>
                <a:off x="1506423" y="1389577"/>
                <a:ext cx="35290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65" name="Oval 64">
                <a:extLst>
                  <a:ext uri="{FF2B5EF4-FFF2-40B4-BE49-F238E27FC236}">
                    <a16:creationId xmlns:a16="http://schemas.microsoft.com/office/drawing/2014/main" id="{AC482ACC-D8B4-4947-81DE-E13938A24CB0}"/>
                  </a:ext>
                </a:extLst>
              </p:cNvPr>
              <p:cNvSpPr/>
              <p:nvPr/>
            </p:nvSpPr>
            <p:spPr>
              <a:xfrm>
                <a:off x="537714" y="1389577"/>
                <a:ext cx="36172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66" name="Oval 65">
                <a:extLst>
                  <a:ext uri="{FF2B5EF4-FFF2-40B4-BE49-F238E27FC236}">
                    <a16:creationId xmlns:a16="http://schemas.microsoft.com/office/drawing/2014/main" id="{5CC09296-AE3E-43BF-8348-1B2D20DC08F7}"/>
                  </a:ext>
                </a:extLst>
              </p:cNvPr>
              <p:cNvSpPr/>
              <p:nvPr/>
            </p:nvSpPr>
            <p:spPr>
              <a:xfrm>
                <a:off x="690343" y="1389577"/>
                <a:ext cx="36172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67" name="Oval 66">
                <a:extLst>
                  <a:ext uri="{FF2B5EF4-FFF2-40B4-BE49-F238E27FC236}">
                    <a16:creationId xmlns:a16="http://schemas.microsoft.com/office/drawing/2014/main" id="{BB8FCB75-1A75-486F-950D-8DF91781DD54}"/>
                  </a:ext>
                </a:extLst>
              </p:cNvPr>
              <p:cNvSpPr/>
              <p:nvPr/>
            </p:nvSpPr>
            <p:spPr>
              <a:xfrm>
                <a:off x="878262" y="1389577"/>
                <a:ext cx="36172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68" name="Oval 67">
                <a:extLst>
                  <a:ext uri="{FF2B5EF4-FFF2-40B4-BE49-F238E27FC236}">
                    <a16:creationId xmlns:a16="http://schemas.microsoft.com/office/drawing/2014/main" id="{BD38355C-60B1-4994-944D-1E5789386490}"/>
                  </a:ext>
                </a:extLst>
              </p:cNvPr>
              <p:cNvSpPr/>
              <p:nvPr/>
            </p:nvSpPr>
            <p:spPr>
              <a:xfrm>
                <a:off x="994719" y="1371934"/>
                <a:ext cx="36172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69" name="Oval 68">
                <a:extLst>
                  <a:ext uri="{FF2B5EF4-FFF2-40B4-BE49-F238E27FC236}">
                    <a16:creationId xmlns:a16="http://schemas.microsoft.com/office/drawing/2014/main" id="{DC7AED98-EE3F-410C-9AE5-D009568120FD}"/>
                  </a:ext>
                </a:extLst>
              </p:cNvPr>
              <p:cNvSpPr/>
              <p:nvPr/>
            </p:nvSpPr>
            <p:spPr>
              <a:xfrm>
                <a:off x="1470251" y="1389577"/>
                <a:ext cx="36172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70" name="Oval 69">
                <a:extLst>
                  <a:ext uri="{FF2B5EF4-FFF2-40B4-BE49-F238E27FC236}">
                    <a16:creationId xmlns:a16="http://schemas.microsoft.com/office/drawing/2014/main" id="{C493544F-76F4-4709-AE28-88A3FB322626}"/>
                  </a:ext>
                </a:extLst>
              </p:cNvPr>
              <p:cNvSpPr/>
              <p:nvPr/>
            </p:nvSpPr>
            <p:spPr>
              <a:xfrm>
                <a:off x="1434079" y="1389577"/>
                <a:ext cx="36172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71" name="Oval 70">
                <a:extLst>
                  <a:ext uri="{FF2B5EF4-FFF2-40B4-BE49-F238E27FC236}">
                    <a16:creationId xmlns:a16="http://schemas.microsoft.com/office/drawing/2014/main" id="{D9C2D979-8E1A-4D7F-BCBA-4870B1052ED2}"/>
                  </a:ext>
                </a:extLst>
              </p:cNvPr>
              <p:cNvSpPr/>
              <p:nvPr/>
            </p:nvSpPr>
            <p:spPr>
              <a:xfrm>
                <a:off x="1030891" y="1371934"/>
                <a:ext cx="36172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72" name="Oval 71">
                <a:extLst>
                  <a:ext uri="{FF2B5EF4-FFF2-40B4-BE49-F238E27FC236}">
                    <a16:creationId xmlns:a16="http://schemas.microsoft.com/office/drawing/2014/main" id="{AC7C1366-AD8A-4439-96BA-D94274B779ED}"/>
                  </a:ext>
                </a:extLst>
              </p:cNvPr>
              <p:cNvSpPr/>
              <p:nvPr/>
            </p:nvSpPr>
            <p:spPr>
              <a:xfrm>
                <a:off x="1237338" y="1371934"/>
                <a:ext cx="36172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73" name="Oval 72">
                <a:extLst>
                  <a:ext uri="{FF2B5EF4-FFF2-40B4-BE49-F238E27FC236}">
                    <a16:creationId xmlns:a16="http://schemas.microsoft.com/office/drawing/2014/main" id="{E70012CF-B209-4F43-B259-06AFC55390EF}"/>
                  </a:ext>
                </a:extLst>
              </p:cNvPr>
              <p:cNvSpPr/>
              <p:nvPr/>
            </p:nvSpPr>
            <p:spPr>
              <a:xfrm>
                <a:off x="1331738" y="1371934"/>
                <a:ext cx="36172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74" name="Oval 73">
                <a:extLst>
                  <a:ext uri="{FF2B5EF4-FFF2-40B4-BE49-F238E27FC236}">
                    <a16:creationId xmlns:a16="http://schemas.microsoft.com/office/drawing/2014/main" id="{339D9509-E65C-4ED0-B524-A33E869ED048}"/>
                  </a:ext>
                </a:extLst>
              </p:cNvPr>
              <p:cNvSpPr/>
              <p:nvPr/>
            </p:nvSpPr>
            <p:spPr>
              <a:xfrm>
                <a:off x="1564652" y="1371934"/>
                <a:ext cx="35290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75" name="Oval 74">
                <a:extLst>
                  <a:ext uri="{FF2B5EF4-FFF2-40B4-BE49-F238E27FC236}">
                    <a16:creationId xmlns:a16="http://schemas.microsoft.com/office/drawing/2014/main" id="{2F1A572A-6A9C-4437-BC7D-E35E67B508CC}"/>
                  </a:ext>
                </a:extLst>
              </p:cNvPr>
              <p:cNvSpPr/>
              <p:nvPr/>
            </p:nvSpPr>
            <p:spPr>
              <a:xfrm>
                <a:off x="860617" y="1371934"/>
                <a:ext cx="36172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76" name="Oval 75">
                <a:extLst>
                  <a:ext uri="{FF2B5EF4-FFF2-40B4-BE49-F238E27FC236}">
                    <a16:creationId xmlns:a16="http://schemas.microsoft.com/office/drawing/2014/main" id="{DAAAAF6C-09F7-4AC6-92E5-928B0BB96E02}"/>
                  </a:ext>
                </a:extLst>
              </p:cNvPr>
              <p:cNvSpPr/>
              <p:nvPr/>
            </p:nvSpPr>
            <p:spPr>
              <a:xfrm>
                <a:off x="483897" y="1371934"/>
                <a:ext cx="36172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77" name="Oval 76">
                <a:extLst>
                  <a:ext uri="{FF2B5EF4-FFF2-40B4-BE49-F238E27FC236}">
                    <a16:creationId xmlns:a16="http://schemas.microsoft.com/office/drawing/2014/main" id="{60BEABF4-45EC-4A63-A670-18BD5BC65DBB}"/>
                  </a:ext>
                </a:extLst>
              </p:cNvPr>
              <p:cNvSpPr/>
              <p:nvPr/>
            </p:nvSpPr>
            <p:spPr>
              <a:xfrm>
                <a:off x="1636114" y="1389577"/>
                <a:ext cx="36172" cy="36169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CE4F3203-FE71-4536-A8C6-27126CC32B54}"/>
                </a:ext>
              </a:extLst>
            </p:cNvPr>
            <p:cNvSpPr/>
            <p:nvPr/>
          </p:nvSpPr>
          <p:spPr>
            <a:xfrm>
              <a:off x="304800" y="1562014"/>
              <a:ext cx="2758441" cy="342986"/>
            </a:xfrm>
            <a:custGeom>
              <a:avLst/>
              <a:gdLst>
                <a:gd name="connsiteX0" fmla="*/ 0 w 1532467"/>
                <a:gd name="connsiteY0" fmla="*/ 0 h 190500"/>
                <a:gd name="connsiteX1" fmla="*/ 190500 w 1532467"/>
                <a:gd name="connsiteY1" fmla="*/ 190500 h 190500"/>
                <a:gd name="connsiteX2" fmla="*/ 1367367 w 1532467"/>
                <a:gd name="connsiteY2" fmla="*/ 190500 h 190500"/>
                <a:gd name="connsiteX3" fmla="*/ 1532467 w 1532467"/>
                <a:gd name="connsiteY3" fmla="*/ 12700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32467" h="190500">
                  <a:moveTo>
                    <a:pt x="0" y="0"/>
                  </a:moveTo>
                  <a:lnTo>
                    <a:pt x="190500" y="190500"/>
                  </a:lnTo>
                  <a:lnTo>
                    <a:pt x="1367367" y="190500"/>
                  </a:lnTo>
                  <a:lnTo>
                    <a:pt x="1532467" y="12700"/>
                  </a:lnTo>
                </a:path>
              </a:pathLst>
            </a:cu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0" name="TextBox 56">
              <a:extLst>
                <a:ext uri="{FF2B5EF4-FFF2-40B4-BE49-F238E27FC236}">
                  <a16:creationId xmlns:a16="http://schemas.microsoft.com/office/drawing/2014/main" id="{E6F67DE9-D396-4208-B933-8D8E38EBDE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29377" y="1319066"/>
              <a:ext cx="105884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>
                  <a:cs typeface="Arial" panose="020B0604020202020204" pitchFamily="34" charset="0"/>
                </a:rPr>
                <a:t>EROSION</a:t>
              </a:r>
            </a:p>
          </p:txBody>
        </p: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B14FE22E-9D25-4A78-9665-6538909C5EFC}"/>
                </a:ext>
              </a:extLst>
            </p:cNvPr>
            <p:cNvCxnSpPr/>
            <p:nvPr/>
          </p:nvCxnSpPr>
          <p:spPr>
            <a:xfrm>
              <a:off x="627174" y="1752562"/>
              <a:ext cx="2139101" cy="1588"/>
            </a:xfrm>
            <a:prstGeom prst="line">
              <a:avLst/>
            </a:prstGeom>
            <a:ln w="63500">
              <a:solidFill>
                <a:srgbClr val="0000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8" name="Down Arrow 77">
            <a:extLst>
              <a:ext uri="{FF2B5EF4-FFF2-40B4-BE49-F238E27FC236}">
                <a16:creationId xmlns:a16="http://schemas.microsoft.com/office/drawing/2014/main" id="{1183E075-3E84-41E0-AD5F-7B4C332E7560}"/>
              </a:ext>
            </a:extLst>
          </p:cNvPr>
          <p:cNvSpPr/>
          <p:nvPr/>
        </p:nvSpPr>
        <p:spPr>
          <a:xfrm>
            <a:off x="8066795" y="4235461"/>
            <a:ext cx="209550" cy="276225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9" name="Down Arrow 78">
            <a:extLst>
              <a:ext uri="{FF2B5EF4-FFF2-40B4-BE49-F238E27FC236}">
                <a16:creationId xmlns:a16="http://schemas.microsoft.com/office/drawing/2014/main" id="{1A9B50F1-5B3F-4D0C-906B-ACDA3615F00A}"/>
              </a:ext>
            </a:extLst>
          </p:cNvPr>
          <p:cNvSpPr/>
          <p:nvPr/>
        </p:nvSpPr>
        <p:spPr>
          <a:xfrm>
            <a:off x="6798383" y="4229111"/>
            <a:ext cx="209550" cy="276225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8" name="TextBox 147"/>
          <p:cNvSpPr txBox="1"/>
          <p:nvPr/>
        </p:nvSpPr>
        <p:spPr>
          <a:xfrm>
            <a:off x="7795386" y="3836056"/>
            <a:ext cx="10999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de-DE" sz="1400" dirty="0"/>
              <a:t>crossprofile</a:t>
            </a:r>
          </a:p>
        </p:txBody>
      </p:sp>
    </p:spTree>
  </p:cSld>
  <p:clrMapOvr>
    <a:masterClrMapping/>
  </p:clrMapOvr>
  <p:transition spd="med">
    <p:fad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>
            <a:extLst>
              <a:ext uri="{FF2B5EF4-FFF2-40B4-BE49-F238E27FC236}">
                <a16:creationId xmlns:a16="http://schemas.microsoft.com/office/drawing/2014/main" id="{6B1DB81D-4FF2-4FC5-971D-17E295AC2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608" y="1882626"/>
            <a:ext cx="6248400" cy="448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675" name="TextBox 2">
            <a:extLst>
              <a:ext uri="{FF2B5EF4-FFF2-40B4-BE49-F238E27FC236}">
                <a16:creationId xmlns:a16="http://schemas.microsoft.com/office/drawing/2014/main" id="{1862A80B-3EF5-4D7E-9856-558201EB86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>
                <a:solidFill>
                  <a:srgbClr val="002060"/>
                </a:solidFill>
                <a:cs typeface="Arial" panose="020B0604020202020204" pitchFamily="34" charset="0"/>
              </a:rPr>
              <a:t>Bedrock River Dynamics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F87F5FB-4F62-4A26-BA23-A90528110595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77" name="TextBox 4">
            <a:extLst>
              <a:ext uri="{FF2B5EF4-FFF2-40B4-BE49-F238E27FC236}">
                <a16:creationId xmlns:a16="http://schemas.microsoft.com/office/drawing/2014/main" id="{D9403A82-DE7F-40A9-9340-5A6866687F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664" y="1052716"/>
            <a:ext cx="60644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AU" altLang="en-US" dirty="0"/>
              <a:t>Change in conditions over time leads to adjustment… !</a:t>
            </a:r>
          </a:p>
        </p:txBody>
      </p:sp>
      <p:sp>
        <p:nvSpPr>
          <p:cNvPr id="28678" name="TextBox 5">
            <a:extLst>
              <a:ext uri="{FF2B5EF4-FFF2-40B4-BE49-F238E27FC236}">
                <a16:creationId xmlns:a16="http://schemas.microsoft.com/office/drawing/2014/main" id="{DD465B16-E0F7-4B90-AAE3-7BD715D92C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260" y="4293096"/>
            <a:ext cx="5953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 sz="4800" dirty="0">
                <a:latin typeface="Arial Black" panose="020B0A04020102020204" pitchFamily="34" charset="0"/>
              </a:rPr>
              <a:t>1</a:t>
            </a:r>
          </a:p>
        </p:txBody>
      </p:sp>
      <p:sp>
        <p:nvSpPr>
          <p:cNvPr id="28679" name="TextBox 6">
            <a:extLst>
              <a:ext uri="{FF2B5EF4-FFF2-40B4-BE49-F238E27FC236}">
                <a16:creationId xmlns:a16="http://schemas.microsoft.com/office/drawing/2014/main" id="{38DC74D7-B960-4A8C-B5BC-DF3CC1B1B1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295" y="1825960"/>
            <a:ext cx="59531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 sz="4800" dirty="0">
                <a:latin typeface="Arial Black" panose="020B0A04020102020204" pitchFamily="34" charset="0"/>
              </a:rPr>
              <a:t>2</a:t>
            </a:r>
          </a:p>
        </p:txBody>
      </p:sp>
      <p:sp>
        <p:nvSpPr>
          <p:cNvPr id="2" name="Rectangle 1"/>
          <p:cNvSpPr/>
          <p:nvPr/>
        </p:nvSpPr>
        <p:spPr>
          <a:xfrm>
            <a:off x="3263740" y="3018918"/>
            <a:ext cx="1223863" cy="6397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tangle 8"/>
          <p:cNvSpPr/>
          <p:nvPr/>
        </p:nvSpPr>
        <p:spPr>
          <a:xfrm>
            <a:off x="3267678" y="5473667"/>
            <a:ext cx="1390312" cy="6535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TextBox 2"/>
          <p:cNvSpPr txBox="1"/>
          <p:nvPr/>
        </p:nvSpPr>
        <p:spPr>
          <a:xfrm>
            <a:off x="3201419" y="3012377"/>
            <a:ext cx="14302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200" dirty="0"/>
              <a:t>-  sediment supply</a:t>
            </a:r>
          </a:p>
          <a:p>
            <a:pPr algn="ctr"/>
            <a:r>
              <a:rPr lang="de-DE" sz="1200" dirty="0"/>
              <a:t>+ discharge</a:t>
            </a:r>
          </a:p>
          <a:p>
            <a:pPr algn="ctr"/>
            <a:r>
              <a:rPr lang="de-DE" sz="1200" dirty="0"/>
              <a:t>+ slope  </a:t>
            </a:r>
          </a:p>
        </p:txBody>
      </p:sp>
      <p:sp>
        <p:nvSpPr>
          <p:cNvPr id="5" name="Down Arrow 4"/>
          <p:cNvSpPr/>
          <p:nvPr/>
        </p:nvSpPr>
        <p:spPr>
          <a:xfrm>
            <a:off x="3616684" y="2114094"/>
            <a:ext cx="613941" cy="507952"/>
          </a:xfrm>
          <a:prstGeom prst="downArrow">
            <a:avLst/>
          </a:prstGeom>
          <a:noFill/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Box 11"/>
          <p:cNvSpPr txBox="1"/>
          <p:nvPr/>
        </p:nvSpPr>
        <p:spPr>
          <a:xfrm>
            <a:off x="3228498" y="5477272"/>
            <a:ext cx="14686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200" dirty="0"/>
              <a:t>+  sediment supply</a:t>
            </a:r>
          </a:p>
          <a:p>
            <a:pPr algn="ctr"/>
            <a:r>
              <a:rPr lang="de-DE" sz="1200" dirty="0"/>
              <a:t>- discharge</a:t>
            </a:r>
          </a:p>
          <a:p>
            <a:pPr algn="ctr"/>
            <a:r>
              <a:rPr lang="de-DE" sz="1200" dirty="0"/>
              <a:t>- slope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88224" y="2564904"/>
            <a:ext cx="29878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/>
              <a:t>Transformation from detachment-limited to transport-limited river channel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82060" y="5373216"/>
            <a:ext cx="18722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/>
              <a:t>Aggradation</a:t>
            </a:r>
          </a:p>
        </p:txBody>
      </p:sp>
    </p:spTree>
  </p:cSld>
  <p:clrMapOvr>
    <a:masterClrMapping/>
  </p:clrMapOvr>
  <p:transition spd="med">
    <p:fad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A train is on the side of a mountain&#10;&#10;Description generated with high confidence">
            <a:extLst>
              <a:ext uri="{FF2B5EF4-FFF2-40B4-BE49-F238E27FC236}">
                <a16:creationId xmlns:a16="http://schemas.microsoft.com/office/drawing/2014/main" id="{617EF74D-DA43-499A-9C3D-9CE64E04EC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180512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5">
            <a:extLst>
              <a:ext uri="{FF2B5EF4-FFF2-40B4-BE49-F238E27FC236}">
                <a16:creationId xmlns:a16="http://schemas.microsoft.com/office/drawing/2014/main" id="{56E07CE9-1058-463E-A12A-3DCFD664A7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0038" y="4149725"/>
            <a:ext cx="11652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>
                <a:solidFill>
                  <a:srgbClr val="002060"/>
                </a:solidFill>
                <a:cs typeface="Arial" panose="020B0604020202020204" pitchFamily="34" charset="0"/>
              </a:rPr>
              <a:t>Qs &gt; Qc  </a:t>
            </a:r>
            <a:endParaRPr lang="en-AU" altLang="en-US"/>
          </a:p>
        </p:txBody>
      </p:sp>
      <p:sp>
        <p:nvSpPr>
          <p:cNvPr id="29700" name="TextBox 6">
            <a:extLst>
              <a:ext uri="{FF2B5EF4-FFF2-40B4-BE49-F238E27FC236}">
                <a16:creationId xmlns:a16="http://schemas.microsoft.com/office/drawing/2014/main" id="{F2C101DA-954A-40F5-B1A7-7F10E3961C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5048250"/>
            <a:ext cx="33845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AU" altLang="en-US" b="1"/>
              <a:t>Aggradation</a:t>
            </a:r>
            <a:r>
              <a:rPr lang="en-AU" altLang="en-US"/>
              <a:t>… (vertical deposition and filling)</a:t>
            </a:r>
          </a:p>
        </p:txBody>
      </p:sp>
      <p:sp>
        <p:nvSpPr>
          <p:cNvPr id="29701" name="TextBox 7">
            <a:extLst>
              <a:ext uri="{FF2B5EF4-FFF2-40B4-BE49-F238E27FC236}">
                <a16:creationId xmlns:a16="http://schemas.microsoft.com/office/drawing/2014/main" id="{BC0C3294-9B60-4CED-99E6-58366E194F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highlight>
                  <a:srgbClr val="C0C0C0"/>
                </a:highlight>
                <a:cs typeface="Arial" panose="020B0604020202020204" pitchFamily="34" charset="0"/>
              </a:rPr>
              <a:t>Bedrock River Dynamics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1A4AD72-BC45-42A8-815D-B249C839F3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3" name="TextBox 10">
            <a:extLst>
              <a:ext uri="{FF2B5EF4-FFF2-40B4-BE49-F238E27FC236}">
                <a16:creationId xmlns:a16="http://schemas.microsoft.com/office/drawing/2014/main" id="{8B6B6CAF-1792-4B1E-BAA8-A7A70FC9A9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5805488"/>
            <a:ext cx="33845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AU" altLang="en-US"/>
              <a:t>Adjustment to new situation until…?</a:t>
            </a:r>
          </a:p>
        </p:txBody>
      </p:sp>
      <p:sp>
        <p:nvSpPr>
          <p:cNvPr id="29704" name="TextBox 1">
            <a:extLst>
              <a:ext uri="{FF2B5EF4-FFF2-40B4-BE49-F238E27FC236}">
                <a16:creationId xmlns:a16="http://schemas.microsoft.com/office/drawing/2014/main" id="{EC7E0E97-CBFD-4362-A73B-C4FB802C68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664" y="1357312"/>
            <a:ext cx="59531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 sz="4800" dirty="0">
                <a:latin typeface="Arial Black" panose="020B0A04020102020204" pitchFamily="34" charset="0"/>
              </a:rPr>
              <a:t>1</a:t>
            </a:r>
          </a:p>
        </p:txBody>
      </p:sp>
      <p:sp>
        <p:nvSpPr>
          <p:cNvPr id="29705" name="Rectangle 2">
            <a:extLst>
              <a:ext uri="{FF2B5EF4-FFF2-40B4-BE49-F238E27FC236}">
                <a16:creationId xmlns:a16="http://schemas.microsoft.com/office/drawing/2014/main" id="{B156F9A8-C2C9-4FA4-AF6D-57771711A9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3446" y="2060848"/>
            <a:ext cx="187181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AU" altLang="en-US" dirty="0"/>
              <a:t>Increase in Qs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B156F9A8-C2C9-4FA4-AF6D-57771711A9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752" y="2348880"/>
            <a:ext cx="122413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AU" altLang="en-US" dirty="0"/>
              <a:t>Decrease in Qc</a:t>
            </a:r>
          </a:p>
        </p:txBody>
      </p:sp>
    </p:spTree>
  </p:cSld>
  <p:clrMapOvr>
    <a:masterClrMapping/>
  </p:clrMapOvr>
  <p:transition spd="med">
    <p:fad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AEA47F-7DF0-4665-A4E5-5D62E34DEDAA}"/>
              </a:ext>
            </a:extLst>
          </p:cNvPr>
          <p:cNvSpPr/>
          <p:nvPr/>
        </p:nvSpPr>
        <p:spPr>
          <a:xfrm>
            <a:off x="412750" y="2060575"/>
            <a:ext cx="2035175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AU" dirty="0">
                <a:solidFill>
                  <a:srgbClr val="002060"/>
                </a:solidFill>
                <a:cs typeface="Arial" panose="020B0604020202020204" pitchFamily="34" charset="0"/>
              </a:rPr>
              <a:t>Internal vs External controls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AU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AU" dirty="0">
                <a:solidFill>
                  <a:srgbClr val="FF0000"/>
                </a:solidFill>
                <a:cs typeface="Arial" panose="020B0604020202020204" pitchFamily="34" charset="0"/>
              </a:rPr>
              <a:t>Driving variables </a:t>
            </a:r>
            <a:r>
              <a:rPr lang="en-AU" dirty="0">
                <a:solidFill>
                  <a:srgbClr val="002060"/>
                </a:solidFill>
                <a:cs typeface="Arial" panose="020B0604020202020204" pitchFamily="34" charset="0"/>
              </a:rPr>
              <a:t>vs boundary conditions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AU" b="1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AU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pic>
        <p:nvPicPr>
          <p:cNvPr id="34819" name="Picture 4">
            <a:extLst>
              <a:ext uri="{FF2B5EF4-FFF2-40B4-BE49-F238E27FC236}">
                <a16:creationId xmlns:a16="http://schemas.microsoft.com/office/drawing/2014/main" id="{DF8A9F4C-B0F6-4D4F-8288-9A2CD3F94B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00338" y="1150938"/>
            <a:ext cx="5756275" cy="515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TextBox 5">
            <a:extLst>
              <a:ext uri="{FF2B5EF4-FFF2-40B4-BE49-F238E27FC236}">
                <a16:creationId xmlns:a16="http://schemas.microsoft.com/office/drawing/2014/main" id="{C480A320-A033-47E3-ABD4-871A976AD8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>
                <a:solidFill>
                  <a:srgbClr val="002060"/>
                </a:solidFill>
                <a:cs typeface="Arial" panose="020B0604020202020204" pitchFamily="34" charset="0"/>
              </a:rPr>
              <a:t>Change and Adjustment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881B9298-72CC-41F4-AED5-C33FEE5C5C4E}"/>
              </a:ext>
            </a:extLst>
          </p:cNvPr>
          <p:cNvSpPr/>
          <p:nvPr/>
        </p:nvSpPr>
        <p:spPr>
          <a:xfrm>
            <a:off x="4811713" y="3213100"/>
            <a:ext cx="1527175" cy="1560513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sp>
        <p:nvSpPr>
          <p:cNvPr id="34823" name="TextBox 7">
            <a:extLst>
              <a:ext uri="{FF2B5EF4-FFF2-40B4-BE49-F238E27FC236}">
                <a16:creationId xmlns:a16="http://schemas.microsoft.com/office/drawing/2014/main" id="{600D46A4-CBC3-4788-B559-D4DF57EA61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4292600"/>
            <a:ext cx="4937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de-DE" altLang="en-US" sz="3600">
                <a:latin typeface="Arial Black" panose="020B0A04020102020204" pitchFamily="34" charset="0"/>
              </a:rPr>
              <a:t>2</a:t>
            </a:r>
          </a:p>
        </p:txBody>
      </p:sp>
      <p:sp>
        <p:nvSpPr>
          <p:cNvPr id="34824" name="TextBox 8">
            <a:extLst>
              <a:ext uri="{FF2B5EF4-FFF2-40B4-BE49-F238E27FC236}">
                <a16:creationId xmlns:a16="http://schemas.microsoft.com/office/drawing/2014/main" id="{2A0702B1-6130-46F2-8479-7E90A58264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2013" y="1330325"/>
            <a:ext cx="4921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de-DE" altLang="en-US" sz="3600">
                <a:latin typeface="Arial Black" panose="020B0A04020102020204" pitchFamily="34" charset="0"/>
              </a:rPr>
              <a:t>1</a:t>
            </a:r>
          </a:p>
        </p:txBody>
      </p:sp>
      <p:sp>
        <p:nvSpPr>
          <p:cNvPr id="34825" name="TextBox 9">
            <a:extLst>
              <a:ext uri="{FF2B5EF4-FFF2-40B4-BE49-F238E27FC236}">
                <a16:creationId xmlns:a16="http://schemas.microsoft.com/office/drawing/2014/main" id="{B0985B02-BEA8-4A88-B079-2BF14FF4C5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76938" y="5527675"/>
            <a:ext cx="4921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de-DE" altLang="en-US" sz="3600">
                <a:latin typeface="Arial Black" panose="020B0A04020102020204" pitchFamily="34" charset="0"/>
              </a:rPr>
              <a:t>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C2B7A2-17D2-41F4-A2CE-783481FA1C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9638" y="830263"/>
            <a:ext cx="62769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/>
              <a:t>Which climate parameters would influence fluvial system ??</a:t>
            </a:r>
          </a:p>
        </p:txBody>
      </p:sp>
      <p:sp>
        <p:nvSpPr>
          <p:cNvPr id="34827" name="TextBox 10">
            <a:extLst>
              <a:ext uri="{FF2B5EF4-FFF2-40B4-BE49-F238E27FC236}">
                <a16:creationId xmlns:a16="http://schemas.microsoft.com/office/drawing/2014/main" id="{F4877E5A-BB45-4DA0-B4EC-5DFCABB956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10500" y="4510088"/>
            <a:ext cx="4921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de-DE" altLang="en-US" sz="3600">
                <a:latin typeface="Arial Black" panose="020B0A04020102020204" pitchFamily="34" charset="0"/>
              </a:rPr>
              <a:t>4</a:t>
            </a:r>
          </a:p>
        </p:txBody>
      </p:sp>
      <p:sp>
        <p:nvSpPr>
          <p:cNvPr id="4" name="Rectangle 3"/>
          <p:cNvSpPr/>
          <p:nvPr/>
        </p:nvSpPr>
        <p:spPr>
          <a:xfrm>
            <a:off x="4932040" y="3691466"/>
            <a:ext cx="1296144" cy="60113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>
            <a:extLst>
              <a:ext uri="{FF2B5EF4-FFF2-40B4-BE49-F238E27FC236}">
                <a16:creationId xmlns:a16="http://schemas.microsoft.com/office/drawing/2014/main" id="{C8262DD4-C3A0-4307-855C-468811F1A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TextBox 1">
            <a:extLst>
              <a:ext uri="{FF2B5EF4-FFF2-40B4-BE49-F238E27FC236}">
                <a16:creationId xmlns:a16="http://schemas.microsoft.com/office/drawing/2014/main" id="{9F9BE6AF-2DFA-4469-8071-3B52F04758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8945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>
                <a:solidFill>
                  <a:srgbClr val="002060"/>
                </a:solidFill>
                <a:cs typeface="Arial" panose="020B0604020202020204" pitchFamily="34" charset="0"/>
              </a:rPr>
              <a:t>Climate Change, Incision and Terraces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F303291-5319-4E69-B77E-E5DC3F58818B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4">
            <a:extLst>
              <a:ext uri="{FF2B5EF4-FFF2-40B4-BE49-F238E27FC236}">
                <a16:creationId xmlns:a16="http://schemas.microsoft.com/office/drawing/2014/main" id="{2E1BD9EC-6736-45A7-BC44-C81CA79175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2401" y="1964345"/>
            <a:ext cx="6840760" cy="4625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158608" y="650381"/>
            <a:ext cx="8815371" cy="1208208"/>
            <a:chOff x="158608" y="650381"/>
            <a:chExt cx="8815371" cy="1208208"/>
          </a:xfrm>
        </p:grpSpPr>
        <p:sp>
          <p:nvSpPr>
            <p:cNvPr id="24" name="TextBox 9">
              <a:extLst>
                <a:ext uri="{FF2B5EF4-FFF2-40B4-BE49-F238E27FC236}">
                  <a16:creationId xmlns:a16="http://schemas.microsoft.com/office/drawing/2014/main" id="{5021F24F-783F-405F-BBF7-BA12089C16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8608" y="935259"/>
              <a:ext cx="3988000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AU" altLang="en-US" dirty="0">
                  <a:solidFill>
                    <a:schemeClr val="bg1"/>
                  </a:solidFill>
                </a:rPr>
                <a:t>Sediment production, general aridity and channel aggradation</a:t>
              </a:r>
            </a:p>
            <a:p>
              <a:pPr eaLnBrk="1" hangingPunct="1"/>
              <a:r>
                <a:rPr lang="en-AU" altLang="en-US" dirty="0">
                  <a:solidFill>
                    <a:schemeClr val="bg1"/>
                  </a:solidFill>
                </a:rPr>
                <a:t>Qs &gt; Qc</a:t>
              </a:r>
            </a:p>
          </p:txBody>
        </p:sp>
        <p:sp>
          <p:nvSpPr>
            <p:cNvPr id="25" name="TextBox 12">
              <a:extLst>
                <a:ext uri="{FF2B5EF4-FFF2-40B4-BE49-F238E27FC236}">
                  <a16:creationId xmlns:a16="http://schemas.microsoft.com/office/drawing/2014/main" id="{663EF488-E766-41BB-824F-382A33B2F8F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8608" y="651431"/>
              <a:ext cx="2800350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AU" altLang="en-US" b="1" dirty="0"/>
                <a:t>Cold-climate conditions</a:t>
              </a:r>
            </a:p>
          </p:txBody>
        </p:sp>
        <p:grpSp>
          <p:nvGrpSpPr>
            <p:cNvPr id="26" name="Group 1">
              <a:extLst>
                <a:ext uri="{FF2B5EF4-FFF2-40B4-BE49-F238E27FC236}">
                  <a16:creationId xmlns:a16="http://schemas.microsoft.com/office/drawing/2014/main" id="{E08E5AFC-BE7E-48D8-B990-C9C4F8AFB52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131995" y="650381"/>
              <a:ext cx="3841984" cy="1208207"/>
              <a:chOff x="5075804" y="879100"/>
              <a:chExt cx="3842275" cy="1208149"/>
            </a:xfrm>
          </p:grpSpPr>
          <p:sp>
            <p:nvSpPr>
              <p:cNvPr id="28" name="TextBox 13">
                <a:extLst>
                  <a:ext uri="{FF2B5EF4-FFF2-40B4-BE49-F238E27FC236}">
                    <a16:creationId xmlns:a16="http://schemas.microsoft.com/office/drawing/2014/main" id="{9D487B14-76D2-4544-9993-A6C97D7F36B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997664" y="879100"/>
                <a:ext cx="2920415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en-AU" altLang="en-US" b="1"/>
                  <a:t>Warm-climate conditions</a:t>
                </a:r>
              </a:p>
            </p:txBody>
          </p:sp>
          <p:sp>
            <p:nvSpPr>
              <p:cNvPr id="29" name="TextBox 16">
                <a:extLst>
                  <a:ext uri="{FF2B5EF4-FFF2-40B4-BE49-F238E27FC236}">
                    <a16:creationId xmlns:a16="http://schemas.microsoft.com/office/drawing/2014/main" id="{8D949B3C-D34A-4F38-A055-20DCB9E4E6A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075804" y="1163964"/>
                <a:ext cx="3826650" cy="9232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 eaLnBrk="1" hangingPunct="1"/>
                <a:r>
                  <a:rPr lang="en-AU" altLang="en-US" dirty="0">
                    <a:solidFill>
                      <a:schemeClr val="bg1"/>
                    </a:solidFill>
                  </a:rPr>
                  <a:t>More rainfall, less sediment supply and channel incision</a:t>
                </a:r>
              </a:p>
              <a:p>
                <a:pPr algn="r" eaLnBrk="1" hangingPunct="1"/>
                <a:r>
                  <a:rPr lang="en-AU" altLang="en-US" dirty="0">
                    <a:solidFill>
                      <a:schemeClr val="bg1"/>
                    </a:solidFill>
                  </a:rPr>
                  <a:t>Qs &lt; Qc</a:t>
                </a:r>
              </a:p>
            </p:txBody>
          </p:sp>
        </p:grpSp>
        <p:cxnSp>
          <p:nvCxnSpPr>
            <p:cNvPr id="4" name="Straight Arrow Connector 3"/>
            <p:cNvCxnSpPr/>
            <p:nvPr/>
          </p:nvCxnSpPr>
          <p:spPr>
            <a:xfrm>
              <a:off x="4051875" y="1556792"/>
              <a:ext cx="1080120" cy="0"/>
            </a:xfrm>
            <a:prstGeom prst="straightConnector1">
              <a:avLst/>
            </a:prstGeom>
            <a:ln>
              <a:solidFill>
                <a:schemeClr val="bg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>
            <a:extLst>
              <a:ext uri="{FF2B5EF4-FFF2-40B4-BE49-F238E27FC236}">
                <a16:creationId xmlns:a16="http://schemas.microsoft.com/office/drawing/2014/main" id="{C8262DD4-C3A0-4307-855C-468811F1A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TextBox 1">
            <a:extLst>
              <a:ext uri="{FF2B5EF4-FFF2-40B4-BE49-F238E27FC236}">
                <a16:creationId xmlns:a16="http://schemas.microsoft.com/office/drawing/2014/main" id="{9F9BE6AF-2DFA-4469-8071-3B52F04758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8945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>
                <a:solidFill>
                  <a:srgbClr val="002060"/>
                </a:solidFill>
                <a:cs typeface="Arial" panose="020B0604020202020204" pitchFamily="34" charset="0"/>
              </a:rPr>
              <a:t>Climate Change, Incision and Terraces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F303291-5319-4E69-B77E-E5DC3F58818B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845" name="TextBox 3">
            <a:extLst>
              <a:ext uri="{FF2B5EF4-FFF2-40B4-BE49-F238E27FC236}">
                <a16:creationId xmlns:a16="http://schemas.microsoft.com/office/drawing/2014/main" id="{C932E7FD-E3D2-4257-8B9D-68FEC01EE4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688975"/>
            <a:ext cx="29051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AU" altLang="en-US" b="1"/>
              <a:t>Fill Terraces </a:t>
            </a:r>
            <a:r>
              <a:rPr lang="en-AU" altLang="en-US"/>
              <a:t>vs</a:t>
            </a:r>
            <a:r>
              <a:rPr lang="en-AU" altLang="en-US" b="1"/>
              <a:t> </a:t>
            </a:r>
            <a:r>
              <a:rPr lang="en-AU" altLang="en-US"/>
              <a:t>Straths</a:t>
            </a:r>
            <a:endParaRPr lang="en-AU" altLang="en-US" b="1"/>
          </a:p>
        </p:txBody>
      </p:sp>
      <p:sp>
        <p:nvSpPr>
          <p:cNvPr id="35846" name="TextBox 12">
            <a:extLst>
              <a:ext uri="{FF2B5EF4-FFF2-40B4-BE49-F238E27FC236}">
                <a16:creationId xmlns:a16="http://schemas.microsoft.com/office/drawing/2014/main" id="{B4FABB3B-1ABC-45A2-A9A6-01AF6DF301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13" y="1119188"/>
            <a:ext cx="28082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AU" altLang="en-US"/>
              <a:t>Tectonics vs Climate…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B7B8F242-8FA5-44C2-837C-D39941A24EFD}"/>
              </a:ext>
            </a:extLst>
          </p:cNvPr>
          <p:cNvGrpSpPr>
            <a:grpSpLocks/>
          </p:cNvGrpSpPr>
          <p:nvPr/>
        </p:nvGrpSpPr>
        <p:grpSpPr bwMode="auto">
          <a:xfrm>
            <a:off x="6659563" y="3976688"/>
            <a:ext cx="2217737" cy="2682875"/>
            <a:chOff x="6660231" y="3977313"/>
            <a:chExt cx="2217638" cy="2682639"/>
          </a:xfrm>
        </p:grpSpPr>
        <p:grpSp>
          <p:nvGrpSpPr>
            <p:cNvPr id="35857" name="Group 6">
              <a:extLst>
                <a:ext uri="{FF2B5EF4-FFF2-40B4-BE49-F238E27FC236}">
                  <a16:creationId xmlns:a16="http://schemas.microsoft.com/office/drawing/2014/main" id="{0F619D25-7346-4835-9DDD-9DF6353853C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660232" y="3977313"/>
              <a:ext cx="2217637" cy="2682639"/>
              <a:chOff x="4370588" y="4050938"/>
              <a:chExt cx="2217637" cy="2682639"/>
            </a:xfrm>
          </p:grpSpPr>
          <p:pic>
            <p:nvPicPr>
              <p:cNvPr id="35859" name="Picture 7">
                <a:extLst>
                  <a:ext uri="{FF2B5EF4-FFF2-40B4-BE49-F238E27FC236}">
                    <a16:creationId xmlns:a16="http://schemas.microsoft.com/office/drawing/2014/main" id="{928541E5-5B4E-4455-BE09-D8578C54C84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38284" r="31979"/>
              <a:stretch>
                <a:fillRect/>
              </a:stretch>
            </p:blipFill>
            <p:spPr bwMode="auto">
              <a:xfrm>
                <a:off x="4370588" y="4050938"/>
                <a:ext cx="2217636" cy="26826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97298303-AA3B-4CB8-86C6-00C31B90C584}"/>
                  </a:ext>
                </a:extLst>
              </p:cNvPr>
              <p:cNvSpPr/>
              <p:nvPr/>
            </p:nvSpPr>
            <p:spPr>
              <a:xfrm>
                <a:off x="6443769" y="5517659"/>
                <a:ext cx="144456" cy="8635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AU" dirty="0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EDCECE8-00D5-4775-A006-454DC53EA7FC}"/>
                </a:ext>
              </a:extLst>
            </p:cNvPr>
            <p:cNvSpPr/>
            <p:nvPr/>
          </p:nvSpPr>
          <p:spPr>
            <a:xfrm>
              <a:off x="6660231" y="3983662"/>
              <a:ext cx="360346" cy="13889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AU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3C4CF63D-1E32-4298-A3FB-4E114E99FA54}"/>
              </a:ext>
            </a:extLst>
          </p:cNvPr>
          <p:cNvGrpSpPr>
            <a:grpSpLocks/>
          </p:cNvGrpSpPr>
          <p:nvPr/>
        </p:nvGrpSpPr>
        <p:grpSpPr bwMode="auto">
          <a:xfrm>
            <a:off x="188913" y="1771650"/>
            <a:ext cx="8972550" cy="368300"/>
            <a:chOff x="189328" y="1771143"/>
            <a:chExt cx="8972328" cy="369332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2DEB9C7-7102-4108-8B08-B4FFBF39D2CF}"/>
                </a:ext>
              </a:extLst>
            </p:cNvPr>
            <p:cNvCxnSpPr/>
            <p:nvPr/>
          </p:nvCxnSpPr>
          <p:spPr>
            <a:xfrm flipH="1">
              <a:off x="265526" y="2132516"/>
              <a:ext cx="8611974" cy="0"/>
            </a:xfrm>
            <a:prstGeom prst="line">
              <a:avLst/>
            </a:prstGeom>
            <a:ln w="15875">
              <a:solidFill>
                <a:srgbClr val="00206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856" name="TextBox 10">
              <a:extLst>
                <a:ext uri="{FF2B5EF4-FFF2-40B4-BE49-F238E27FC236}">
                  <a16:creationId xmlns:a16="http://schemas.microsoft.com/office/drawing/2014/main" id="{154E6A9D-A8BB-4CBA-AD8F-FFA39C159A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9328" y="1771143"/>
              <a:ext cx="89723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AU" altLang="en-US"/>
                <a:t>4000 m asl = ~0°C mean annual temp. = intense frost dynamics = sediment production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B3F4D35-11E8-4A4B-929D-57BCCD91A0CB}"/>
              </a:ext>
            </a:extLst>
          </p:cNvPr>
          <p:cNvGrpSpPr>
            <a:grpSpLocks/>
          </p:cNvGrpSpPr>
          <p:nvPr/>
        </p:nvGrpSpPr>
        <p:grpSpPr bwMode="auto">
          <a:xfrm>
            <a:off x="247650" y="2522538"/>
            <a:ext cx="8840788" cy="1193800"/>
            <a:chOff x="248376" y="2522363"/>
            <a:chExt cx="8839388" cy="1194669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84152E55-E9D7-41B3-9D9E-467A989AC8B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8376" y="3717032"/>
              <a:ext cx="8620348" cy="0"/>
            </a:xfrm>
            <a:prstGeom prst="line">
              <a:avLst/>
            </a:prstGeom>
            <a:ln w="1587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Arrow: Down 17">
              <a:extLst>
                <a:ext uri="{FF2B5EF4-FFF2-40B4-BE49-F238E27FC236}">
                  <a16:creationId xmlns:a16="http://schemas.microsoft.com/office/drawing/2014/main" id="{5EB2B25D-05EA-40FB-958B-00D879AF0DCB}"/>
                </a:ext>
              </a:extLst>
            </p:cNvPr>
            <p:cNvSpPr/>
            <p:nvPr/>
          </p:nvSpPr>
          <p:spPr>
            <a:xfrm>
              <a:off x="4067296" y="2522363"/>
              <a:ext cx="657121" cy="710129"/>
            </a:xfrm>
            <a:prstGeom prst="downArrow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AU"/>
            </a:p>
          </p:txBody>
        </p:sp>
        <p:sp>
          <p:nvSpPr>
            <p:cNvPr id="35854" name="TextBox 20">
              <a:extLst>
                <a:ext uri="{FF2B5EF4-FFF2-40B4-BE49-F238E27FC236}">
                  <a16:creationId xmlns:a16="http://schemas.microsoft.com/office/drawing/2014/main" id="{D87CA07F-B832-4183-A482-FA853C12B1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07461" y="3319074"/>
              <a:ext cx="298030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AU" altLang="en-US">
                  <a:solidFill>
                    <a:schemeClr val="bg1"/>
                  </a:solidFill>
                </a:rPr>
                <a:t>Last cold stage (20-100 ka)</a:t>
              </a: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8EF728DC-B687-444B-A617-FCC478B6C3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0138" y="750888"/>
            <a:ext cx="45259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AU" altLang="en-US"/>
              <a:t>Uplift = Slope change = stream power ?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746CD35-1940-4804-8D99-2A17382786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0138" y="1106488"/>
            <a:ext cx="51673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AU" altLang="en-US"/>
              <a:t>Climate change = more rain = stream power 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761921" y="4903534"/>
            <a:ext cx="126188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de-DE" dirty="0"/>
              <a:t>Fill terrace</a:t>
            </a:r>
          </a:p>
        </p:txBody>
      </p:sp>
    </p:spTree>
    <p:extLst>
      <p:ext uri="{BB962C8B-B14F-4D97-AF65-F5344CB8AC3E}">
        <p14:creationId xmlns:p14="http://schemas.microsoft.com/office/powerpoint/2010/main" val="317543363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5" descr="A close up of a rock mountain&#10;&#10;Description generated with very high confidence">
            <a:extLst>
              <a:ext uri="{FF2B5EF4-FFF2-40B4-BE49-F238E27FC236}">
                <a16:creationId xmlns:a16="http://schemas.microsoft.com/office/drawing/2014/main" id="{F56A1997-7B47-453C-A591-E9C31E78CB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9" name="TextBox 3">
            <a:extLst>
              <a:ext uri="{FF2B5EF4-FFF2-40B4-BE49-F238E27FC236}">
                <a16:creationId xmlns:a16="http://schemas.microsoft.com/office/drawing/2014/main" id="{D00069E5-E943-4D0F-8FAE-59F863F502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688975"/>
            <a:ext cx="27384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AU" altLang="en-US" b="1"/>
              <a:t>Strath</a:t>
            </a:r>
            <a:r>
              <a:rPr lang="en-AU" altLang="en-US"/>
              <a:t> vs Fill Terraces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6036607-FF9C-48C4-9043-8374AD3E24E0}"/>
              </a:ext>
            </a:extLst>
          </p:cNvPr>
          <p:cNvCxnSpPr>
            <a:cxnSpLocks/>
          </p:cNvCxnSpPr>
          <p:nvPr/>
        </p:nvCxnSpPr>
        <p:spPr>
          <a:xfrm>
            <a:off x="4643438" y="3284538"/>
            <a:ext cx="1296987" cy="0"/>
          </a:xfrm>
          <a:prstGeom prst="line">
            <a:avLst/>
          </a:prstGeom>
          <a:ln w="1905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294025A-1F9E-4BAE-817B-200DAA2EE49C}"/>
              </a:ext>
            </a:extLst>
          </p:cNvPr>
          <p:cNvCxnSpPr>
            <a:cxnSpLocks/>
          </p:cNvCxnSpPr>
          <p:nvPr/>
        </p:nvCxnSpPr>
        <p:spPr>
          <a:xfrm>
            <a:off x="323850" y="4437063"/>
            <a:ext cx="3024188" cy="0"/>
          </a:xfrm>
          <a:prstGeom prst="line">
            <a:avLst/>
          </a:prstGeom>
          <a:ln w="1905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992" name="TextBox 11">
            <a:extLst>
              <a:ext uri="{FF2B5EF4-FFF2-40B4-BE49-F238E27FC236}">
                <a16:creationId xmlns:a16="http://schemas.microsoft.com/office/drawing/2014/main" id="{DE6D78A7-C528-4360-87B7-83610153D9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488" y="6557963"/>
            <a:ext cx="19065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 sz="1200"/>
              <a:t>Southern Tibet, Himalaya</a:t>
            </a:r>
          </a:p>
        </p:txBody>
      </p:sp>
      <p:grpSp>
        <p:nvGrpSpPr>
          <p:cNvPr id="41993" name="Group 15">
            <a:extLst>
              <a:ext uri="{FF2B5EF4-FFF2-40B4-BE49-F238E27FC236}">
                <a16:creationId xmlns:a16="http://schemas.microsoft.com/office/drawing/2014/main" id="{5F3DBE7A-09DB-4FD0-AABF-118E4EC03F84}"/>
              </a:ext>
            </a:extLst>
          </p:cNvPr>
          <p:cNvGrpSpPr>
            <a:grpSpLocks/>
          </p:cNvGrpSpPr>
          <p:nvPr/>
        </p:nvGrpSpPr>
        <p:grpSpPr bwMode="auto">
          <a:xfrm>
            <a:off x="4067944" y="4013200"/>
            <a:ext cx="4895850" cy="2682875"/>
            <a:chOff x="1691679" y="4050938"/>
            <a:chExt cx="4896546" cy="2682639"/>
          </a:xfrm>
        </p:grpSpPr>
        <p:pic>
          <p:nvPicPr>
            <p:cNvPr id="41994" name="Picture 16">
              <a:extLst>
                <a:ext uri="{FF2B5EF4-FFF2-40B4-BE49-F238E27FC236}">
                  <a16:creationId xmlns:a16="http://schemas.microsoft.com/office/drawing/2014/main" id="{BAEB6F71-D9C2-4387-AA99-111E4DF8947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364" r="31979"/>
            <a:stretch>
              <a:fillRect/>
            </a:stretch>
          </p:blipFill>
          <p:spPr bwMode="auto">
            <a:xfrm>
              <a:off x="1691679" y="4050938"/>
              <a:ext cx="4896545" cy="26826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B66179F-88D2-46F8-BCA8-5768F4BE7B25}"/>
                </a:ext>
              </a:extLst>
            </p:cNvPr>
            <p:cNvSpPr/>
            <p:nvPr/>
          </p:nvSpPr>
          <p:spPr>
            <a:xfrm>
              <a:off x="6443742" y="5517659"/>
              <a:ext cx="144483" cy="86352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AU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2871347" y="5911850"/>
            <a:ext cx="158248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de-DE" dirty="0"/>
              <a:t>Strath terrace</a:t>
            </a:r>
          </a:p>
        </p:txBody>
      </p:sp>
      <p:sp>
        <p:nvSpPr>
          <p:cNvPr id="13" name="TextBox 1">
            <a:extLst>
              <a:ext uri="{FF2B5EF4-FFF2-40B4-BE49-F238E27FC236}">
                <a16:creationId xmlns:a16="http://schemas.microsoft.com/office/drawing/2014/main" id="{9F9BE6AF-2DFA-4469-8071-3B52F04758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8945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>
                <a:solidFill>
                  <a:srgbClr val="002060"/>
                </a:solidFill>
                <a:cs typeface="Arial" panose="020B0604020202020204" pitchFamily="34" charset="0"/>
              </a:rPr>
              <a:t>Climate Change, Incision and Terraces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F303291-5319-4E69-B77E-E5DC3F58818B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3736" y="-4576"/>
            <a:ext cx="9157736" cy="68625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7504" y="476672"/>
            <a:ext cx="17748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b="1" dirty="0">
                <a:solidFill>
                  <a:srgbClr val="080808"/>
                </a:solidFill>
              </a:rPr>
              <a:t>2 </a:t>
            </a:r>
            <a:r>
              <a:rPr lang="de-DE" sz="2400" dirty="0">
                <a:solidFill>
                  <a:srgbClr val="080808"/>
                </a:solidFill>
              </a:rPr>
              <a:t>minutes...</a:t>
            </a:r>
          </a:p>
        </p:txBody>
      </p:sp>
    </p:spTree>
    <p:extLst>
      <p:ext uri="{BB962C8B-B14F-4D97-AF65-F5344CB8AC3E}">
        <p14:creationId xmlns:p14="http://schemas.microsoft.com/office/powerpoint/2010/main" val="86084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3">
            <a:extLst>
              <a:ext uri="{FF2B5EF4-FFF2-40B4-BE49-F238E27FC236}">
                <a16:creationId xmlns:a16="http://schemas.microsoft.com/office/drawing/2014/main" id="{65A989AF-9D01-4630-BEB7-E4D0D26E93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438" y="677863"/>
            <a:ext cx="8610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>
                <a:cs typeface="Arial" panose="020B0604020202020204" pitchFamily="34" charset="0"/>
              </a:rPr>
              <a:t>What causes ‘bedrock rivers’ &amp; why do they predominate in mountain regions?</a:t>
            </a:r>
          </a:p>
        </p:txBody>
      </p:sp>
      <p:sp>
        <p:nvSpPr>
          <p:cNvPr id="33795" name="TextBox 5">
            <a:extLst>
              <a:ext uri="{FF2B5EF4-FFF2-40B4-BE49-F238E27FC236}">
                <a16:creationId xmlns:a16="http://schemas.microsoft.com/office/drawing/2014/main" id="{F3E03A5F-18A1-4F21-9E7D-6A2163FBD7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>
                <a:solidFill>
                  <a:srgbClr val="002060"/>
                </a:solidFill>
                <a:cs typeface="Arial" panose="020B0604020202020204" pitchFamily="34" charset="0"/>
              </a:rPr>
              <a:t>River longprofile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797" name="Group 7">
            <a:extLst>
              <a:ext uri="{FF2B5EF4-FFF2-40B4-BE49-F238E27FC236}">
                <a16:creationId xmlns:a16="http://schemas.microsoft.com/office/drawing/2014/main" id="{BEAB011C-5E3D-4149-AC67-6D45AA19C488}"/>
              </a:ext>
            </a:extLst>
          </p:cNvPr>
          <p:cNvGrpSpPr>
            <a:grpSpLocks/>
          </p:cNvGrpSpPr>
          <p:nvPr/>
        </p:nvGrpSpPr>
        <p:grpSpPr bwMode="auto">
          <a:xfrm>
            <a:off x="906463" y="2781300"/>
            <a:ext cx="7620000" cy="3814763"/>
            <a:chOff x="846856" y="2307894"/>
            <a:chExt cx="7620000" cy="3814377"/>
          </a:xfrm>
        </p:grpSpPr>
        <p:sp>
          <p:nvSpPr>
            <p:cNvPr id="33813" name="Rectangle 8">
              <a:extLst>
                <a:ext uri="{FF2B5EF4-FFF2-40B4-BE49-F238E27FC236}">
                  <a16:creationId xmlns:a16="http://schemas.microsoft.com/office/drawing/2014/main" id="{06089227-3B59-4E7D-ADCF-9C70033474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6856" y="5475940"/>
              <a:ext cx="76200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 typeface="Arial" panose="020B0604020202020204" pitchFamily="34" charset="0"/>
                <a:buChar char="•"/>
              </a:pPr>
              <a:r>
                <a:rPr lang="en-US" altLang="en-US" b="1">
                  <a:solidFill>
                    <a:srgbClr val="002060"/>
                  </a:solidFill>
                  <a:cs typeface="Arial" panose="020B0604020202020204" pitchFamily="34" charset="0"/>
                </a:rPr>
                <a:t>Rivers</a:t>
              </a:r>
              <a:r>
                <a:rPr lang="en-US" altLang="en-US">
                  <a:solidFill>
                    <a:srgbClr val="002060"/>
                  </a:solidFill>
                  <a:cs typeface="Arial" panose="020B0604020202020204" pitchFamily="34" charset="0"/>
                </a:rPr>
                <a:t> only want the energy to transport their water and supplied sediment to ocean basins, </a:t>
              </a:r>
              <a:r>
                <a:rPr lang="en-US" altLang="en-US" u="sng">
                  <a:solidFill>
                    <a:srgbClr val="002060"/>
                  </a:solidFill>
                  <a:cs typeface="Arial" panose="020B0604020202020204" pitchFamily="34" charset="0"/>
                </a:rPr>
                <a:t>and nothing more!</a:t>
              </a:r>
            </a:p>
          </p:txBody>
        </p:sp>
        <p:pic>
          <p:nvPicPr>
            <p:cNvPr id="10" name="Picture 11" descr="FG11_17">
              <a:extLst>
                <a:ext uri="{FF2B5EF4-FFF2-40B4-BE49-F238E27FC236}">
                  <a16:creationId xmlns:a16="http://schemas.microsoft.com/office/drawing/2014/main" id="{8ACF6100-6A21-4738-81F6-DA87AA9CFB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6856" y="2307894"/>
              <a:ext cx="7620000" cy="3132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3815" name="Rectangle 10">
              <a:extLst>
                <a:ext uri="{FF2B5EF4-FFF2-40B4-BE49-F238E27FC236}">
                  <a16:creationId xmlns:a16="http://schemas.microsoft.com/office/drawing/2014/main" id="{A14122F1-5365-4C50-B6AA-C04F321562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1265" y="2433889"/>
              <a:ext cx="313309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/>
              <a:r>
                <a:rPr lang="en-US" altLang="en-US">
                  <a:solidFill>
                    <a:srgbClr val="002060"/>
                  </a:solidFill>
                  <a:ea typeface="ＭＳ Ｐゴシック" panose="020B0600070205080204" pitchFamily="34" charset="-128"/>
                </a:rPr>
                <a:t>Approaching a </a:t>
              </a:r>
              <a:r>
                <a:rPr lang="en-US" altLang="en-US" b="1">
                  <a:solidFill>
                    <a:srgbClr val="002060"/>
                  </a:solidFill>
                  <a:ea typeface="ＭＳ Ｐゴシック" panose="020B0600070205080204" pitchFamily="34" charset="-128"/>
                </a:rPr>
                <a:t>“balance” </a:t>
              </a:r>
              <a:r>
                <a:rPr lang="en-US" altLang="en-US">
                  <a:solidFill>
                    <a:srgbClr val="002060"/>
                  </a:solidFill>
                  <a:ea typeface="ＭＳ Ｐゴシック" panose="020B0600070205080204" pitchFamily="34" charset="-128"/>
                </a:rPr>
                <a:t>(dynamic equilibrium)</a:t>
              </a:r>
            </a:p>
          </p:txBody>
        </p:sp>
      </p:grpSp>
      <p:sp>
        <p:nvSpPr>
          <p:cNvPr id="33798" name="TextBox 13">
            <a:extLst>
              <a:ext uri="{FF2B5EF4-FFF2-40B4-BE49-F238E27FC236}">
                <a16:creationId xmlns:a16="http://schemas.microsoft.com/office/drawing/2014/main" id="{CD5D1800-FE03-47B4-9489-8D4FF3DA03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38913" y="4294188"/>
            <a:ext cx="18383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b="1">
                <a:solidFill>
                  <a:srgbClr val="002060"/>
                </a:solidFill>
                <a:cs typeface="Arial" panose="020B0604020202020204" pitchFamily="34" charset="0"/>
              </a:rPr>
              <a:t>baselevel </a:t>
            </a:r>
          </a:p>
          <a:p>
            <a:pPr algn="ctr" eaLnBrk="1" hangingPunct="1"/>
            <a:r>
              <a:rPr lang="en-GB" altLang="en-US">
                <a:solidFill>
                  <a:srgbClr val="002060"/>
                </a:solidFill>
                <a:cs typeface="Arial" panose="020B0604020202020204" pitchFamily="34" charset="0"/>
              </a:rPr>
              <a:t>(erosional base)</a:t>
            </a:r>
          </a:p>
        </p:txBody>
      </p:sp>
      <p:sp>
        <p:nvSpPr>
          <p:cNvPr id="33799" name="TextBox 2">
            <a:extLst>
              <a:ext uri="{FF2B5EF4-FFF2-40B4-BE49-F238E27FC236}">
                <a16:creationId xmlns:a16="http://schemas.microsoft.com/office/drawing/2014/main" id="{AFFFF4B0-02AC-434C-AB3B-151CBDE460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350" y="5024438"/>
            <a:ext cx="25320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de-DE" altLang="en-US"/>
              <a:t>Graded river concept...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B22DD2CF-56D0-4EFD-92CC-0636D8D58FFE}"/>
              </a:ext>
            </a:extLst>
          </p:cNvPr>
          <p:cNvGrpSpPr>
            <a:grpSpLocks/>
          </p:cNvGrpSpPr>
          <p:nvPr/>
        </p:nvGrpSpPr>
        <p:grpSpPr bwMode="auto">
          <a:xfrm>
            <a:off x="5581650" y="1222375"/>
            <a:ext cx="3379788" cy="1354138"/>
            <a:chOff x="5581853" y="1222205"/>
            <a:chExt cx="3379274" cy="1354217"/>
          </a:xfrm>
        </p:grpSpPr>
        <p:sp>
          <p:nvSpPr>
            <p:cNvPr id="33811" name="TextBox 4">
              <a:extLst>
                <a:ext uri="{FF2B5EF4-FFF2-40B4-BE49-F238E27FC236}">
                  <a16:creationId xmlns:a16="http://schemas.microsoft.com/office/drawing/2014/main" id="{3F316007-DB68-4B03-910A-B552DD85D5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28184" y="1222205"/>
              <a:ext cx="2732943" cy="13542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Aft>
                  <a:spcPts val="1200"/>
                </a:spcAft>
              </a:pPr>
              <a:r>
                <a:rPr lang="en-US" altLang="en-US" b="1">
                  <a:cs typeface="Arial" panose="020B0604020202020204" pitchFamily="34" charset="0"/>
                </a:rPr>
                <a:t>Alluvial rivers</a:t>
              </a:r>
              <a:r>
                <a:rPr lang="en-US" altLang="en-US">
                  <a:cs typeface="Arial" panose="020B0604020202020204" pitchFamily="34" charset="0"/>
                </a:rPr>
                <a:t>: Q</a:t>
              </a:r>
              <a:r>
                <a:rPr lang="en-US" altLang="en-US" baseline="-25000">
                  <a:cs typeface="Arial" panose="020B0604020202020204" pitchFamily="34" charset="0"/>
                </a:rPr>
                <a:t>s</a:t>
              </a:r>
              <a:r>
                <a:rPr lang="en-US" altLang="en-US">
                  <a:cs typeface="Arial" panose="020B0604020202020204" pitchFamily="34" charset="0"/>
                </a:rPr>
                <a:t> &gt; Q</a:t>
              </a:r>
              <a:r>
                <a:rPr lang="en-US" altLang="en-US" baseline="-25000">
                  <a:cs typeface="Arial" panose="020B0604020202020204" pitchFamily="34" charset="0"/>
                </a:rPr>
                <a:t>c</a:t>
              </a:r>
            </a:p>
            <a:p>
              <a:pPr eaLnBrk="1" hangingPunct="1"/>
              <a:r>
                <a:rPr lang="en-US" altLang="en-US">
                  <a:cs typeface="Arial" panose="020B0604020202020204" pitchFamily="34" charset="0"/>
                </a:rPr>
                <a:t>sediment storage in floodplains -  lowlands, high Q, low S</a:t>
              </a:r>
            </a:p>
          </p:txBody>
        </p:sp>
        <p:sp>
          <p:nvSpPr>
            <p:cNvPr id="33812" name="TextBox 15">
              <a:extLst>
                <a:ext uri="{FF2B5EF4-FFF2-40B4-BE49-F238E27FC236}">
                  <a16:creationId xmlns:a16="http://schemas.microsoft.com/office/drawing/2014/main" id="{0D7C23D0-C7C5-4142-AF5F-F2876A210F2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81853" y="1427092"/>
              <a:ext cx="646331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de-DE" altLang="en-US" sz="5400">
                  <a:latin typeface="Arial Black" panose="020B0A04020102020204" pitchFamily="34" charset="0"/>
                </a:rPr>
                <a:t>2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39EA980-AF12-4E8B-AA0D-9C20DD1D5819}"/>
              </a:ext>
            </a:extLst>
          </p:cNvPr>
          <p:cNvGrpSpPr>
            <a:grpSpLocks/>
          </p:cNvGrpSpPr>
          <p:nvPr/>
        </p:nvGrpSpPr>
        <p:grpSpPr bwMode="auto">
          <a:xfrm>
            <a:off x="182563" y="1225550"/>
            <a:ext cx="5386387" cy="1354138"/>
            <a:chOff x="182873" y="1225953"/>
            <a:chExt cx="5386379" cy="1354217"/>
          </a:xfrm>
        </p:grpSpPr>
        <p:sp>
          <p:nvSpPr>
            <p:cNvPr id="33809" name="Rectangle 1">
              <a:extLst>
                <a:ext uri="{FF2B5EF4-FFF2-40B4-BE49-F238E27FC236}">
                  <a16:creationId xmlns:a16="http://schemas.microsoft.com/office/drawing/2014/main" id="{8003B879-D216-4000-8941-F2CB4BFD06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4633" y="1225953"/>
              <a:ext cx="4734619" cy="13542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Aft>
                  <a:spcPts val="1200"/>
                </a:spcAft>
              </a:pPr>
              <a:r>
                <a:rPr lang="en-US" altLang="en-US" b="1">
                  <a:cs typeface="Arial" panose="020B0604020202020204" pitchFamily="34" charset="0"/>
                </a:rPr>
                <a:t>Bedrock rivers</a:t>
              </a:r>
              <a:r>
                <a:rPr lang="en-US" altLang="en-US">
                  <a:cs typeface="Arial" panose="020B0604020202020204" pitchFamily="34" charset="0"/>
                </a:rPr>
                <a:t>: Q</a:t>
              </a:r>
              <a:r>
                <a:rPr lang="en-US" altLang="en-US" baseline="-25000">
                  <a:cs typeface="Arial" panose="020B0604020202020204" pitchFamily="34" charset="0"/>
                </a:rPr>
                <a:t>c</a:t>
              </a:r>
              <a:r>
                <a:rPr lang="en-US" altLang="en-US">
                  <a:cs typeface="Arial" panose="020B0604020202020204" pitchFamily="34" charset="0"/>
                </a:rPr>
                <a:t> &gt; Q</a:t>
              </a:r>
              <a:r>
                <a:rPr lang="en-US" altLang="en-US" baseline="-25000">
                  <a:cs typeface="Arial" panose="020B0604020202020204" pitchFamily="34" charset="0"/>
                </a:rPr>
                <a:t>s </a:t>
              </a:r>
              <a:r>
                <a:rPr lang="en-US" altLang="en-US">
                  <a:cs typeface="Arial" panose="020B0604020202020204" pitchFamily="34" charset="0"/>
                </a:rPr>
                <a:t>(i.e. excess power) </a:t>
              </a:r>
            </a:p>
            <a:p>
              <a:pPr eaLnBrk="1" hangingPunct="1"/>
              <a:r>
                <a:rPr lang="en-US" altLang="en-US">
                  <a:cs typeface="Arial" panose="020B0604020202020204" pitchFamily="34" charset="0"/>
                </a:rPr>
                <a:t>&gt;50% ‘bedrock’ exposed, minimal sediment storage (frequent flushing), steep headwaters, high Ω</a:t>
              </a:r>
            </a:p>
          </p:txBody>
        </p:sp>
        <p:sp>
          <p:nvSpPr>
            <p:cNvPr id="33810" name="TextBox 16">
              <a:extLst>
                <a:ext uri="{FF2B5EF4-FFF2-40B4-BE49-F238E27FC236}">
                  <a16:creationId xmlns:a16="http://schemas.microsoft.com/office/drawing/2014/main" id="{A3C7D1AC-3982-449F-AA7B-FB7958ED2B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2873" y="1418309"/>
              <a:ext cx="646331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de-DE" altLang="en-US" sz="5400">
                  <a:latin typeface="Arial Black" panose="020B0A04020102020204" pitchFamily="34" charset="0"/>
                </a:rPr>
                <a:t>1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1D1CD34-A41F-4A86-991A-2E9C716F72E5}"/>
              </a:ext>
            </a:extLst>
          </p:cNvPr>
          <p:cNvGrpSpPr>
            <a:grpSpLocks/>
          </p:cNvGrpSpPr>
          <p:nvPr/>
        </p:nvGrpSpPr>
        <p:grpSpPr bwMode="auto">
          <a:xfrm>
            <a:off x="1639888" y="4308475"/>
            <a:ext cx="3076575" cy="646113"/>
            <a:chOff x="1763688" y="4275501"/>
            <a:chExt cx="3075363" cy="646331"/>
          </a:xfrm>
        </p:grpSpPr>
        <p:sp>
          <p:nvSpPr>
            <p:cNvPr id="18" name="Arrow: Down 17">
              <a:extLst>
                <a:ext uri="{FF2B5EF4-FFF2-40B4-BE49-F238E27FC236}">
                  <a16:creationId xmlns:a16="http://schemas.microsoft.com/office/drawing/2014/main" id="{B234C2F3-5FE0-4ED3-838C-7A45F3BA060B}"/>
                </a:ext>
              </a:extLst>
            </p:cNvPr>
            <p:cNvSpPr/>
            <p:nvPr/>
          </p:nvSpPr>
          <p:spPr>
            <a:xfrm rot="10800000">
              <a:off x="1763688" y="4294557"/>
              <a:ext cx="431630" cy="468471"/>
            </a:xfrm>
            <a:prstGeom prst="downArrow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AU"/>
            </a:p>
          </p:txBody>
        </p:sp>
        <p:sp>
          <p:nvSpPr>
            <p:cNvPr id="33808" name="TextBox 19">
              <a:extLst>
                <a:ext uri="{FF2B5EF4-FFF2-40B4-BE49-F238E27FC236}">
                  <a16:creationId xmlns:a16="http://schemas.microsoft.com/office/drawing/2014/main" id="{C497B411-8139-4221-B9FF-A5FD9025E1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58820" y="4275501"/>
              <a:ext cx="248023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AU" altLang="en-US">
                  <a:solidFill>
                    <a:srgbClr val="FF0000"/>
                  </a:solidFill>
                </a:rPr>
                <a:t>Endogenic </a:t>
              </a:r>
            </a:p>
            <a:p>
              <a:pPr eaLnBrk="1" hangingPunct="1"/>
              <a:r>
                <a:rPr lang="en-AU" altLang="en-US">
                  <a:solidFill>
                    <a:srgbClr val="FF0000"/>
                  </a:solidFill>
                </a:rPr>
                <a:t>(Tectonics, bedrock…)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2893CD9-E635-4E89-9994-53D3A3C6F278}"/>
              </a:ext>
            </a:extLst>
          </p:cNvPr>
          <p:cNvGrpSpPr>
            <a:grpSpLocks/>
          </p:cNvGrpSpPr>
          <p:nvPr/>
        </p:nvGrpSpPr>
        <p:grpSpPr bwMode="auto">
          <a:xfrm>
            <a:off x="2692400" y="3187700"/>
            <a:ext cx="1724025" cy="646113"/>
            <a:chOff x="2692068" y="3187899"/>
            <a:chExt cx="1724339" cy="646331"/>
          </a:xfrm>
        </p:grpSpPr>
        <p:sp>
          <p:nvSpPr>
            <p:cNvPr id="19" name="Arrow: Down 18">
              <a:extLst>
                <a:ext uri="{FF2B5EF4-FFF2-40B4-BE49-F238E27FC236}">
                  <a16:creationId xmlns:a16="http://schemas.microsoft.com/office/drawing/2014/main" id="{125C0F12-B22E-4B2E-9007-3AB77C24E69D}"/>
                </a:ext>
              </a:extLst>
            </p:cNvPr>
            <p:cNvSpPr/>
            <p:nvPr/>
          </p:nvSpPr>
          <p:spPr>
            <a:xfrm>
              <a:off x="2692068" y="3265713"/>
              <a:ext cx="431879" cy="468470"/>
            </a:xfrm>
            <a:prstGeom prst="downArrow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AU"/>
            </a:p>
          </p:txBody>
        </p:sp>
        <p:sp>
          <p:nvSpPr>
            <p:cNvPr id="33806" name="TextBox 20">
              <a:extLst>
                <a:ext uri="{FF2B5EF4-FFF2-40B4-BE49-F238E27FC236}">
                  <a16:creationId xmlns:a16="http://schemas.microsoft.com/office/drawing/2014/main" id="{4B4C4B2D-A031-4317-B1BD-29F4745209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8643" y="3187899"/>
              <a:ext cx="1197764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AU" altLang="en-US">
                  <a:solidFill>
                    <a:srgbClr val="FF0000"/>
                  </a:solidFill>
                </a:rPr>
                <a:t>Exogenic </a:t>
              </a:r>
            </a:p>
            <a:p>
              <a:pPr eaLnBrk="1" hangingPunct="1"/>
              <a:r>
                <a:rPr lang="en-AU" altLang="en-US">
                  <a:solidFill>
                    <a:srgbClr val="FF0000"/>
                  </a:solidFill>
                </a:rPr>
                <a:t>(Climate)</a:t>
              </a: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5C4A5913-73CB-4C91-A010-049EC9A60D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70688" y="3975100"/>
            <a:ext cx="14668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>
                <a:solidFill>
                  <a:srgbClr val="FF0000"/>
                </a:solidFill>
              </a:rPr>
              <a:t>Change in…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Box 5">
            <a:extLst>
              <a:ext uri="{FF2B5EF4-FFF2-40B4-BE49-F238E27FC236}">
                <a16:creationId xmlns:a16="http://schemas.microsoft.com/office/drawing/2014/main" id="{146714D0-A580-4F3E-9B83-2005F12A31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>
                <a:solidFill>
                  <a:srgbClr val="002060"/>
                </a:solidFill>
                <a:cs typeface="Arial" panose="020B0604020202020204" pitchFamily="34" charset="0"/>
              </a:rPr>
              <a:t>Baselevel change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012" name="Rectangle 14">
            <a:extLst>
              <a:ext uri="{FF2B5EF4-FFF2-40B4-BE49-F238E27FC236}">
                <a16:creationId xmlns:a16="http://schemas.microsoft.com/office/drawing/2014/main" id="{28DFC75C-015F-45BC-B7B3-2F3ABAD253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313" y="6445250"/>
            <a:ext cx="8461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 typeface="Arial" panose="020B0604020202020204" pitchFamily="34" charset="0"/>
              <a:buChar char="•"/>
            </a:pPr>
            <a:r>
              <a:rPr lang="en-US" altLang="en-US">
                <a:solidFill>
                  <a:srgbClr val="002060"/>
                </a:solidFill>
                <a:ea typeface="ＭＳ Ｐゴシック" panose="020B0600070205080204" pitchFamily="34" charset="-128"/>
              </a:rPr>
              <a:t>Rapid change in slope (“</a:t>
            </a:r>
            <a:r>
              <a:rPr lang="en-US" altLang="en-US" b="1">
                <a:solidFill>
                  <a:srgbClr val="002060"/>
                </a:solidFill>
                <a:ea typeface="ＭＳ Ｐゴシック" panose="020B0600070205080204" pitchFamily="34" charset="-128"/>
              </a:rPr>
              <a:t>knickpoints</a:t>
            </a:r>
            <a:r>
              <a:rPr lang="en-US" altLang="en-US">
                <a:solidFill>
                  <a:srgbClr val="002060"/>
                </a:solidFill>
                <a:ea typeface="ＭＳ Ｐゴシック" panose="020B0600070205080204" pitchFamily="34" charset="-128"/>
              </a:rPr>
              <a:t>”) = ‘hotspots’ of erosion</a:t>
            </a:r>
          </a:p>
        </p:txBody>
      </p:sp>
      <p:pic>
        <p:nvPicPr>
          <p:cNvPr id="43013" name="Picture 17">
            <a:extLst>
              <a:ext uri="{FF2B5EF4-FFF2-40B4-BE49-F238E27FC236}">
                <a16:creationId xmlns:a16="http://schemas.microsoft.com/office/drawing/2014/main" id="{0DE7EAFE-B025-4277-8E70-959F6F45B2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8788" y="1169988"/>
            <a:ext cx="822642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4" name="Rectangle 18">
            <a:extLst>
              <a:ext uri="{FF2B5EF4-FFF2-40B4-BE49-F238E27FC236}">
                <a16:creationId xmlns:a16="http://schemas.microsoft.com/office/drawing/2014/main" id="{4B0DC292-91CE-45B2-97BB-058D3CBC71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6013" y="755650"/>
            <a:ext cx="8172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altLang="en-US">
                <a:solidFill>
                  <a:srgbClr val="002060"/>
                </a:solidFill>
                <a:ea typeface="ＭＳ Ｐゴシック" panose="020B0600070205080204" pitchFamily="34" charset="-128"/>
              </a:rPr>
              <a:t>Longprofile trying to approach a </a:t>
            </a:r>
            <a:r>
              <a:rPr lang="en-US" altLang="en-US" b="1">
                <a:solidFill>
                  <a:srgbClr val="002060"/>
                </a:solidFill>
                <a:ea typeface="ＭＳ Ｐゴシック" panose="020B0600070205080204" pitchFamily="34" charset="-128"/>
              </a:rPr>
              <a:t>“balance” </a:t>
            </a:r>
            <a:r>
              <a:rPr lang="en-US" altLang="en-US">
                <a:solidFill>
                  <a:srgbClr val="002060"/>
                </a:solidFill>
                <a:ea typeface="ＭＳ Ｐゴシック" panose="020B0600070205080204" pitchFamily="34" charset="-128"/>
              </a:rPr>
              <a:t>(dynamic equilibrium)</a:t>
            </a:r>
          </a:p>
        </p:txBody>
      </p:sp>
    </p:spTree>
  </p:cSld>
  <p:clrMapOvr>
    <a:masterClrMapping/>
  </p:clrMapOvr>
  <p:transition spd="med">
    <p:fad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034" name="Group 6">
            <a:extLst>
              <a:ext uri="{FF2B5EF4-FFF2-40B4-BE49-F238E27FC236}">
                <a16:creationId xmlns:a16="http://schemas.microsoft.com/office/drawing/2014/main" id="{73882A09-61AC-4FD7-9A2B-00304D24753C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827584" y="2450277"/>
            <a:chExt cx="6316166" cy="4396251"/>
          </a:xfrm>
        </p:grpSpPr>
        <p:pic>
          <p:nvPicPr>
            <p:cNvPr id="44043" name="Picture 2" descr="Water next to the rock&#10;&#10;Description generated with very high confidence">
              <a:extLst>
                <a:ext uri="{FF2B5EF4-FFF2-40B4-BE49-F238E27FC236}">
                  <a16:creationId xmlns:a16="http://schemas.microsoft.com/office/drawing/2014/main" id="{289E774C-2EE5-4A29-BF14-A868F6C4480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00250" y="2450278"/>
              <a:ext cx="5143500" cy="4396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044" name="Picture 4" descr="A person riding on top of a rocky mountain&#10;&#10;Description generated with high confidence">
              <a:extLst>
                <a:ext uri="{FF2B5EF4-FFF2-40B4-BE49-F238E27FC236}">
                  <a16:creationId xmlns:a16="http://schemas.microsoft.com/office/drawing/2014/main" id="{5B3B1AD0-A2EA-44A9-ABC1-657A8C47A1E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7584" y="2450277"/>
              <a:ext cx="5143500" cy="4396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4035" name="TextBox 7">
            <a:extLst>
              <a:ext uri="{FF2B5EF4-FFF2-40B4-BE49-F238E27FC236}">
                <a16:creationId xmlns:a16="http://schemas.microsoft.com/office/drawing/2014/main" id="{AD85574B-3914-4305-B5F6-FDC81EAEE9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highlight>
                  <a:srgbClr val="C0C0C0"/>
                </a:highlight>
                <a:cs typeface="Arial" panose="020B0604020202020204" pitchFamily="34" charset="0"/>
              </a:rPr>
              <a:t>Knickpoints…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">
            <a:extLst>
              <a:ext uri="{FF2B5EF4-FFF2-40B4-BE49-F238E27FC236}">
                <a16:creationId xmlns:a16="http://schemas.microsoft.com/office/drawing/2014/main" id="{927D6991-6143-4A24-9722-0FE1271B53B4}"/>
              </a:ext>
            </a:extLst>
          </p:cNvPr>
          <p:cNvGrpSpPr>
            <a:grpSpLocks/>
          </p:cNvGrpSpPr>
          <p:nvPr/>
        </p:nvGrpSpPr>
        <p:grpSpPr bwMode="auto">
          <a:xfrm>
            <a:off x="217488" y="755650"/>
            <a:ext cx="7240587" cy="2673350"/>
            <a:chOff x="217835" y="755211"/>
            <a:chExt cx="7240037" cy="2673789"/>
          </a:xfrm>
        </p:grpSpPr>
        <p:pic>
          <p:nvPicPr>
            <p:cNvPr id="44040" name="Picture 10">
              <a:extLst>
                <a:ext uri="{FF2B5EF4-FFF2-40B4-BE49-F238E27FC236}">
                  <a16:creationId xmlns:a16="http://schemas.microsoft.com/office/drawing/2014/main" id="{2EF44BF0-4735-4AF3-90B3-32C1AE73C72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15730" r="2267" b="12863"/>
            <a:stretch>
              <a:fillRect/>
            </a:stretch>
          </p:blipFill>
          <p:spPr bwMode="auto">
            <a:xfrm>
              <a:off x="217835" y="755211"/>
              <a:ext cx="7240037" cy="26737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041" name="TextBox 11">
              <a:extLst>
                <a:ext uri="{FF2B5EF4-FFF2-40B4-BE49-F238E27FC236}">
                  <a16:creationId xmlns:a16="http://schemas.microsoft.com/office/drawing/2014/main" id="{89C47FA6-4451-4E94-A200-691333835B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74157" y="925363"/>
              <a:ext cx="623889" cy="769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de-DE" altLang="en-US" sz="4400">
                  <a:latin typeface="Arial Black" panose="020B0A04020102020204" pitchFamily="34" charset="0"/>
                </a:rPr>
                <a:t>B</a:t>
              </a:r>
            </a:p>
          </p:txBody>
        </p:sp>
        <p:sp>
          <p:nvSpPr>
            <p:cNvPr id="44042" name="TextBox 12">
              <a:extLst>
                <a:ext uri="{FF2B5EF4-FFF2-40B4-BE49-F238E27FC236}">
                  <a16:creationId xmlns:a16="http://schemas.microsoft.com/office/drawing/2014/main" id="{6084CFDD-9404-4672-82FA-C677CBE36BC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6308" y="1002307"/>
              <a:ext cx="623889" cy="769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de-DE" altLang="en-US" sz="4400">
                  <a:latin typeface="Arial Black" panose="020B0A04020102020204" pitchFamily="34" charset="0"/>
                </a:rPr>
                <a:t>A</a:t>
              </a:r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D25A1C04-4A2C-4A17-AEAB-20CDF062D1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715"/>
          <a:stretch>
            <a:fillRect/>
          </a:stretch>
        </p:blipFill>
        <p:spPr bwMode="auto">
          <a:xfrm flipH="1">
            <a:off x="3995738" y="4149725"/>
            <a:ext cx="4879975" cy="242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6E3A3FC-E295-4BD4-9886-1398F654C0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6251" r="2713"/>
          <a:stretch>
            <a:fillRect/>
          </a:stretch>
        </p:blipFill>
        <p:spPr bwMode="auto">
          <a:xfrm flipH="1">
            <a:off x="3995738" y="4149725"/>
            <a:ext cx="2578100" cy="242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>
            <a:extLst>
              <a:ext uri="{FF2B5EF4-FFF2-40B4-BE49-F238E27FC236}">
                <a16:creationId xmlns:a16="http://schemas.microsoft.com/office/drawing/2014/main" id="{59CE2B9E-6ECD-4157-9E0B-AC593EFE64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1438" y="-15875"/>
            <a:ext cx="9215438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TextBox 2">
            <a:extLst>
              <a:ext uri="{FF2B5EF4-FFF2-40B4-BE49-F238E27FC236}">
                <a16:creationId xmlns:a16="http://schemas.microsoft.com/office/drawing/2014/main" id="{D07DCB4C-823E-4F87-87B8-80FFE4D484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>
                <a:solidFill>
                  <a:srgbClr val="002060"/>
                </a:solidFill>
                <a:cs typeface="Arial" panose="020B0604020202020204" pitchFamily="34" charset="0"/>
              </a:rPr>
              <a:t>Knickpoints and Waterfalls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085" name="TextBox 4">
            <a:extLst>
              <a:ext uri="{FF2B5EF4-FFF2-40B4-BE49-F238E27FC236}">
                <a16:creationId xmlns:a16="http://schemas.microsoft.com/office/drawing/2014/main" id="{2D6AF588-F0D0-41F2-81C6-BFC6877C4E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5867400"/>
            <a:ext cx="33194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400">
                <a:solidFill>
                  <a:srgbClr val="FFFFFF"/>
                </a:solidFill>
                <a:ea typeface="ＭＳ Ｐゴシック" panose="020B0600070205080204" pitchFamily="34" charset="-128"/>
              </a:rPr>
              <a:t>Angel Falls, Venezuela</a:t>
            </a:r>
          </a:p>
        </p:txBody>
      </p:sp>
    </p:spTree>
  </p:cSld>
  <p:clrMapOvr>
    <a:masterClrMapping/>
  </p:clrMapOvr>
  <p:transition spd="med">
    <p:fad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>
            <a:extLst>
              <a:ext uri="{FF2B5EF4-FFF2-40B4-BE49-F238E27FC236}">
                <a16:creationId xmlns:a16="http://schemas.microsoft.com/office/drawing/2014/main" id="{D3FC59AE-C5C4-48AD-BD5C-8FCF911DD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TextBox 2">
            <a:extLst>
              <a:ext uri="{FF2B5EF4-FFF2-40B4-BE49-F238E27FC236}">
                <a16:creationId xmlns:a16="http://schemas.microsoft.com/office/drawing/2014/main" id="{9DE53233-D02F-4086-A1A2-FA1D0EBE53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>
                <a:solidFill>
                  <a:srgbClr val="002060"/>
                </a:solidFill>
                <a:cs typeface="Arial" panose="020B0604020202020204" pitchFamily="34" charset="0"/>
              </a:rPr>
              <a:t>Knickpoints and Waterfalls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133" name="Picture 7">
            <a:extLst>
              <a:ext uri="{FF2B5EF4-FFF2-40B4-BE49-F238E27FC236}">
                <a16:creationId xmlns:a16="http://schemas.microsoft.com/office/drawing/2014/main" id="{9B280C15-5F10-4FBC-AF70-5F0B4DEC5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421" t="3421" b="42099"/>
          <a:stretch>
            <a:fillRect/>
          </a:stretch>
        </p:blipFill>
        <p:spPr bwMode="auto">
          <a:xfrm>
            <a:off x="3779838" y="3500438"/>
            <a:ext cx="5108575" cy="323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4" name="TextBox 6">
            <a:extLst>
              <a:ext uri="{FF2B5EF4-FFF2-40B4-BE49-F238E27FC236}">
                <a16:creationId xmlns:a16="http://schemas.microsoft.com/office/drawing/2014/main" id="{0143F2C3-7E24-4BDF-BDDD-9B7464291A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1750" y="4365625"/>
            <a:ext cx="12239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/>
              <a:t>Stationary</a:t>
            </a:r>
          </a:p>
        </p:txBody>
      </p:sp>
      <p:sp>
        <p:nvSpPr>
          <p:cNvPr id="48135" name="TextBox 8">
            <a:extLst>
              <a:ext uri="{FF2B5EF4-FFF2-40B4-BE49-F238E27FC236}">
                <a16:creationId xmlns:a16="http://schemas.microsoft.com/office/drawing/2014/main" id="{2B6F8D03-A417-4662-8162-639F752490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9725" y="5105400"/>
            <a:ext cx="11334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/>
              <a:t>Migrating</a:t>
            </a:r>
          </a:p>
        </p:txBody>
      </p:sp>
    </p:spTree>
  </p:cSld>
  <p:clrMapOvr>
    <a:masterClrMapping/>
  </p:clrMapOvr>
  <p:transition spd="med">
    <p:fad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s://prd-wret.s3-us-west-2.amazonaws.com/assets/palladium/production/s3fs-public/IMG_1646.JPG">
            <a:extLst>
              <a:ext uri="{FF2B5EF4-FFF2-40B4-BE49-F238E27FC236}">
                <a16:creationId xmlns:a16="http://schemas.microsoft.com/office/drawing/2014/main" id="{FFF328CE-D693-4804-AB57-A602618A16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9575" y="709613"/>
            <a:ext cx="8526463" cy="361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TextBox 1">
            <a:extLst>
              <a:ext uri="{FF2B5EF4-FFF2-40B4-BE49-F238E27FC236}">
                <a16:creationId xmlns:a16="http://schemas.microsoft.com/office/drawing/2014/main" id="{1FA5C9E8-3F9D-42B6-9721-7785265A24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>
                <a:solidFill>
                  <a:srgbClr val="002060"/>
                </a:solidFill>
                <a:cs typeface="Arial" panose="020B0604020202020204" pitchFamily="34" charset="0"/>
              </a:rPr>
              <a:t>Knickpoints and Waterfalls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109" name="Picture 6">
            <a:extLst>
              <a:ext uri="{FF2B5EF4-FFF2-40B4-BE49-F238E27FC236}">
                <a16:creationId xmlns:a16="http://schemas.microsoft.com/office/drawing/2014/main" id="{1140FF1C-4DEB-40EE-846E-0D5C66DCDF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78275" y="4287838"/>
            <a:ext cx="4681538" cy="257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F07E2DBF-1652-4F30-9970-0376B85CC8F8}"/>
              </a:ext>
            </a:extLst>
          </p:cNvPr>
          <p:cNvGrpSpPr>
            <a:grpSpLocks/>
          </p:cNvGrpSpPr>
          <p:nvPr/>
        </p:nvGrpSpPr>
        <p:grpSpPr bwMode="auto">
          <a:xfrm>
            <a:off x="211138" y="820738"/>
            <a:ext cx="3338512" cy="5935662"/>
            <a:chOff x="210728" y="821117"/>
            <a:chExt cx="3338913" cy="5935845"/>
          </a:xfrm>
        </p:grpSpPr>
        <p:pic>
          <p:nvPicPr>
            <p:cNvPr id="47112" name="Picture 10">
              <a:extLst>
                <a:ext uri="{FF2B5EF4-FFF2-40B4-BE49-F238E27FC236}">
                  <a16:creationId xmlns:a16="http://schemas.microsoft.com/office/drawing/2014/main" id="{4088E387-66B1-4167-9D35-C80FBD6B776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728" y="821117"/>
              <a:ext cx="3338913" cy="59358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7113" name="Rectangle 11">
              <a:extLst>
                <a:ext uri="{FF2B5EF4-FFF2-40B4-BE49-F238E27FC236}">
                  <a16:creationId xmlns:a16="http://schemas.microsoft.com/office/drawing/2014/main" id="{45EA05A6-E0C8-4B74-ADEF-031D228498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0294" y="6465308"/>
              <a:ext cx="2939779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de-DE" altLang="en-US" sz="1200">
                  <a:solidFill>
                    <a:schemeClr val="bg1"/>
                  </a:solidFill>
                </a:rPr>
                <a:t>Porto Alegre, Brasil, Cascada de Caraco</a:t>
              </a:r>
            </a:p>
          </p:txBody>
        </p:sp>
      </p:grpSp>
      <p:sp>
        <p:nvSpPr>
          <p:cNvPr id="47111" name="Rectangle 12">
            <a:extLst>
              <a:ext uri="{FF2B5EF4-FFF2-40B4-BE49-F238E27FC236}">
                <a16:creationId xmlns:a16="http://schemas.microsoft.com/office/drawing/2014/main" id="{EBA46323-795C-4821-A0D2-218212B702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5350" y="3946525"/>
            <a:ext cx="13874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de-DE" altLang="en-US" sz="1200">
                <a:solidFill>
                  <a:schemeClr val="bg1"/>
                </a:solidFill>
              </a:rPr>
              <a:t>Niagara Falls, US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3" descr="GEOMORPH0000001126_thumb_3.jpg">
            <a:extLst>
              <a:ext uri="{FF2B5EF4-FFF2-40B4-BE49-F238E27FC236}">
                <a16:creationId xmlns:a16="http://schemas.microsoft.com/office/drawing/2014/main" id="{4057DCA9-4C57-4E28-99B7-122F48D336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TextBox 4">
            <a:extLst>
              <a:ext uri="{FF2B5EF4-FFF2-40B4-BE49-F238E27FC236}">
                <a16:creationId xmlns:a16="http://schemas.microsoft.com/office/drawing/2014/main" id="{DCA6E9AB-A194-4916-9E6B-A1F0336E97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5867400"/>
            <a:ext cx="690403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400">
                <a:solidFill>
                  <a:srgbClr val="FFFFFF"/>
                </a:solidFill>
                <a:ea typeface="ＭＳ Ｐゴシック" panose="020B0600070205080204" pitchFamily="34" charset="-128"/>
              </a:rPr>
              <a:t>Iguazu Falls, Argentina</a:t>
            </a:r>
          </a:p>
          <a:p>
            <a:pPr eaLnBrk="1" hangingPunct="1"/>
            <a:r>
              <a:rPr lang="en-US" altLang="en-US" sz="2400" dirty="0">
                <a:solidFill>
                  <a:srgbClr val="FFFFFF"/>
                </a:solidFill>
                <a:ea typeface="ＭＳ Ｐゴシック" panose="020B0600070205080204" pitchFamily="34" charset="-128"/>
              </a:rPr>
              <a:t>resistant bedrock steps ~ </a:t>
            </a:r>
            <a:r>
              <a:rPr lang="en-US" altLang="en-US" sz="2400" dirty="0" err="1">
                <a:solidFill>
                  <a:srgbClr val="FFFFFF"/>
                </a:solidFill>
                <a:ea typeface="ＭＳ Ｐゴシック" panose="020B0600070205080204" pitchFamily="34" charset="-128"/>
              </a:rPr>
              <a:t>lithogenic</a:t>
            </a:r>
            <a:r>
              <a:rPr lang="en-US" altLang="en-US" sz="2400" dirty="0">
                <a:solidFill>
                  <a:srgbClr val="FFFFFF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sz="2400" dirty="0" err="1">
                <a:solidFill>
                  <a:srgbClr val="FFFFFF"/>
                </a:solidFill>
                <a:ea typeface="ＭＳ Ｐゴシック" panose="020B0600070205080204" pitchFamily="34" charset="-128"/>
              </a:rPr>
              <a:t>knickpoints</a:t>
            </a:r>
            <a:r>
              <a:rPr lang="en-US" altLang="en-US" sz="2400" dirty="0">
                <a:solidFill>
                  <a:srgbClr val="FFFFFF"/>
                </a:solidFill>
                <a:ea typeface="ＭＳ Ｐゴシック" panose="020B0600070205080204" pitchFamily="34" charset="-128"/>
              </a:rPr>
              <a:t> </a:t>
            </a:r>
          </a:p>
        </p:txBody>
      </p:sp>
      <p:sp>
        <p:nvSpPr>
          <p:cNvPr id="45060" name="TextBox 5">
            <a:extLst>
              <a:ext uri="{FF2B5EF4-FFF2-40B4-BE49-F238E27FC236}">
                <a16:creationId xmlns:a16="http://schemas.microsoft.com/office/drawing/2014/main" id="{33ADB446-D1AE-4489-900B-8C7976823D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>
                <a:solidFill>
                  <a:srgbClr val="002060"/>
                </a:solidFill>
                <a:cs typeface="Arial" panose="020B0604020202020204" pitchFamily="34" charset="0"/>
              </a:rPr>
              <a:t>Knickpoints and Waterfalls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A large waterfall&#10;&#10;Description generated with very high confidence">
            <a:extLst>
              <a:ext uri="{FF2B5EF4-FFF2-40B4-BE49-F238E27FC236}">
                <a16:creationId xmlns:a16="http://schemas.microsoft.com/office/drawing/2014/main" id="{51D7DA43-8879-4814-8765-38F2E4CF4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1" name="TextBox 3">
            <a:extLst>
              <a:ext uri="{FF2B5EF4-FFF2-40B4-BE49-F238E27FC236}">
                <a16:creationId xmlns:a16="http://schemas.microsoft.com/office/drawing/2014/main" id="{E4C5053B-EB73-4F85-A907-4E051C944B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>
                <a:solidFill>
                  <a:srgbClr val="002060"/>
                </a:solidFill>
                <a:cs typeface="Arial" panose="020B0604020202020204" pitchFamily="34" charset="0"/>
              </a:rPr>
              <a:t>Baselevel controls…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2C23D9D-A440-4A7C-90E2-DE8BB52DF1EB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253" name="TextBox 8">
            <a:extLst>
              <a:ext uri="{FF2B5EF4-FFF2-40B4-BE49-F238E27FC236}">
                <a16:creationId xmlns:a16="http://schemas.microsoft.com/office/drawing/2014/main" id="{7C587F79-185A-4EA9-8490-97DA7B9E79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6510338"/>
            <a:ext cx="1265238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 sz="1100">
                <a:solidFill>
                  <a:schemeClr val="bg1"/>
                </a:solidFill>
              </a:rPr>
              <a:t>Dettifoss, Iceland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B31AE289-6975-436A-A638-A27AD8809AF9}"/>
              </a:ext>
            </a:extLst>
          </p:cNvPr>
          <p:cNvGrpSpPr>
            <a:grpSpLocks/>
          </p:cNvGrpSpPr>
          <p:nvPr/>
        </p:nvGrpSpPr>
        <p:grpSpPr bwMode="auto">
          <a:xfrm>
            <a:off x="163513" y="3176588"/>
            <a:ext cx="8812212" cy="3505200"/>
            <a:chOff x="163255" y="3175931"/>
            <a:chExt cx="8813155" cy="3505696"/>
          </a:xfrm>
        </p:grpSpPr>
        <p:pic>
          <p:nvPicPr>
            <p:cNvPr id="53260" name="Picture 7" descr="A picture containing grass&#10;&#10;Description generated with high confidence">
              <a:extLst>
                <a:ext uri="{FF2B5EF4-FFF2-40B4-BE49-F238E27FC236}">
                  <a16:creationId xmlns:a16="http://schemas.microsoft.com/office/drawing/2014/main" id="{CFE707DF-4BC2-4D6B-A3EB-22CA395332D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55" y="3175931"/>
              <a:ext cx="8813155" cy="35056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165B1546-88E6-4FF3-B63A-CD9B5282CE3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45154" y="4252408"/>
              <a:ext cx="649357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88F89286-43A5-4E37-877D-0A27AF1CC16B}"/>
              </a:ext>
            </a:extLst>
          </p:cNvPr>
          <p:cNvGrpSpPr>
            <a:grpSpLocks/>
          </p:cNvGrpSpPr>
          <p:nvPr/>
        </p:nvGrpSpPr>
        <p:grpSpPr bwMode="auto">
          <a:xfrm>
            <a:off x="539750" y="1060450"/>
            <a:ext cx="4173538" cy="5245100"/>
            <a:chOff x="971600" y="1090271"/>
            <a:chExt cx="4173381" cy="5244207"/>
          </a:xfrm>
        </p:grpSpPr>
        <p:grpSp>
          <p:nvGrpSpPr>
            <p:cNvPr id="53256" name="Group 17">
              <a:extLst>
                <a:ext uri="{FF2B5EF4-FFF2-40B4-BE49-F238E27FC236}">
                  <a16:creationId xmlns:a16="http://schemas.microsoft.com/office/drawing/2014/main" id="{522A756F-8F81-4E15-B38E-BFC4C3F113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71600" y="1090271"/>
              <a:ext cx="4173381" cy="5244207"/>
              <a:chOff x="622019" y="707704"/>
              <a:chExt cx="4461960" cy="5949280"/>
            </a:xfrm>
          </p:grpSpPr>
          <p:pic>
            <p:nvPicPr>
              <p:cNvPr id="53258" name="Picture 15" descr="P1010716 low res.jpg">
                <a:extLst>
                  <a:ext uri="{FF2B5EF4-FFF2-40B4-BE49-F238E27FC236}">
                    <a16:creationId xmlns:a16="http://schemas.microsoft.com/office/drawing/2014/main" id="{CD168BA4-E412-45F5-8A83-E69165C978E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2019" y="707704"/>
                <a:ext cx="4461960" cy="59492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D0E0710F-A9D7-4C26-B853-9E8A32E784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3118" y="1341526"/>
                <a:ext cx="4248112" cy="72025"/>
              </a:xfrm>
              <a:prstGeom prst="line">
                <a:avLst/>
              </a:prstGeom>
              <a:ln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" name="Arrow: Down 18">
              <a:extLst>
                <a:ext uri="{FF2B5EF4-FFF2-40B4-BE49-F238E27FC236}">
                  <a16:creationId xmlns:a16="http://schemas.microsoft.com/office/drawing/2014/main" id="{65756913-28DA-44FD-A8F9-A7781372E5F5}"/>
                </a:ext>
              </a:extLst>
            </p:cNvPr>
            <p:cNvSpPr/>
            <p:nvPr/>
          </p:nvSpPr>
          <p:spPr>
            <a:xfrm>
              <a:off x="2171705" y="3010819"/>
              <a:ext cx="576241" cy="836471"/>
            </a:xfrm>
            <a:prstGeom prst="downArrow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AU"/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s://www.marriottonthefalls.com/sites/default/files/sites/default/files/wp-content/uploads/2015/02/erosion.jpg">
            <a:extLst>
              <a:ext uri="{FF2B5EF4-FFF2-40B4-BE49-F238E27FC236}">
                <a16:creationId xmlns:a16="http://schemas.microsoft.com/office/drawing/2014/main" id="{042AF97B-1525-40F3-98E9-9B7D15701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769960"/>
            <a:ext cx="5943702" cy="3095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5" name="Rectangle 1">
            <a:extLst>
              <a:ext uri="{FF2B5EF4-FFF2-40B4-BE49-F238E27FC236}">
                <a16:creationId xmlns:a16="http://schemas.microsoft.com/office/drawing/2014/main" id="{E54A742C-201C-443D-9E9C-CEBDB4AC2C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5188" y="6627813"/>
            <a:ext cx="1947862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de-DE" altLang="en-US" sz="900">
                <a:solidFill>
                  <a:srgbClr val="002060"/>
                </a:solidFill>
                <a:cs typeface="Arial" panose="020B0604020202020204" pitchFamily="34" charset="0"/>
              </a:rPr>
              <a:t>https://www.marriottonthefalls.com</a:t>
            </a:r>
          </a:p>
        </p:txBody>
      </p:sp>
      <p:sp>
        <p:nvSpPr>
          <p:cNvPr id="49156" name="TextBox 2">
            <a:extLst>
              <a:ext uri="{FF2B5EF4-FFF2-40B4-BE49-F238E27FC236}">
                <a16:creationId xmlns:a16="http://schemas.microsoft.com/office/drawing/2014/main" id="{81A904BA-29FF-4430-9D8E-56E0BA42D7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7102" y="769960"/>
            <a:ext cx="2709394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e-DE" altLang="en-US" sz="2000" dirty="0">
                <a:solidFill>
                  <a:srgbClr val="002060"/>
                </a:solidFill>
                <a:cs typeface="Arial" panose="020B0604020202020204" pitchFamily="34" charset="0"/>
              </a:rPr>
              <a:t>Headward migration of knickpoint </a:t>
            </a:r>
          </a:p>
          <a:p>
            <a:pPr eaLnBrk="1" hangingPunct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e-DE" altLang="en-US" sz="2000" dirty="0">
                <a:solidFill>
                  <a:srgbClr val="002060"/>
                </a:solidFill>
                <a:cs typeface="Arial" panose="020B0604020202020204" pitchFamily="34" charset="0"/>
              </a:rPr>
              <a:t>0.3 m/yr (0.91 m/yr historically)</a:t>
            </a:r>
          </a:p>
          <a:p>
            <a:pPr eaLnBrk="1" hangingPunct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e-DE" altLang="en-US" sz="2000" dirty="0">
                <a:solidFill>
                  <a:srgbClr val="002060"/>
                </a:solidFill>
                <a:cs typeface="Arial" panose="020B0604020202020204" pitchFamily="34" charset="0"/>
              </a:rPr>
              <a:t>Expected lifetime of 50.000 yrs</a:t>
            </a:r>
          </a:p>
        </p:txBody>
      </p:sp>
      <p:sp>
        <p:nvSpPr>
          <p:cNvPr id="49157" name="TextBox 8">
            <a:extLst>
              <a:ext uri="{FF2B5EF4-FFF2-40B4-BE49-F238E27FC236}">
                <a16:creationId xmlns:a16="http://schemas.microsoft.com/office/drawing/2014/main" id="{F76540A9-B02F-4F9E-8C0F-857DD198F1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>
                <a:solidFill>
                  <a:srgbClr val="002060"/>
                </a:solidFill>
                <a:cs typeface="Arial" panose="020B0604020202020204" pitchFamily="34" charset="0"/>
              </a:rPr>
              <a:t>Knickpoints Migration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4">
            <a:extLst>
              <a:ext uri="{FF2B5EF4-FFF2-40B4-BE49-F238E27FC236}">
                <a16:creationId xmlns:a16="http://schemas.microsoft.com/office/drawing/2014/main" id="{DCA6E9AB-A194-4916-9E6B-A1F0336E97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1210" y="775783"/>
            <a:ext cx="1544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solidFill>
                  <a:srgbClr val="FFFFFF"/>
                </a:solidFill>
                <a:ea typeface="ＭＳ Ｐゴシック" panose="020B0600070205080204" pitchFamily="34" charset="-128"/>
              </a:rPr>
              <a:t>Niagara Falls</a:t>
            </a:r>
          </a:p>
        </p:txBody>
      </p:sp>
      <p:sp>
        <p:nvSpPr>
          <p:cNvPr id="8" name="TextBox 3">
            <a:extLst>
              <a:ext uri="{FF2B5EF4-FFF2-40B4-BE49-F238E27FC236}">
                <a16:creationId xmlns:a16="http://schemas.microsoft.com/office/drawing/2014/main" id="{1E6217D4-3A56-4922-BB45-6234C3443C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438" y="4025018"/>
            <a:ext cx="882982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AU" altLang="en-US" dirty="0"/>
              <a:t>Adjustment to new </a:t>
            </a:r>
            <a:r>
              <a:rPr lang="en-AU" altLang="en-US" dirty="0" err="1"/>
              <a:t>baselevel</a:t>
            </a:r>
            <a:r>
              <a:rPr lang="en-AU" altLang="en-US" dirty="0"/>
              <a:t>: </a:t>
            </a:r>
            <a:r>
              <a:rPr lang="en-AU" altLang="en-US" b="1" dirty="0"/>
              <a:t>Transient landscapes </a:t>
            </a:r>
            <a:r>
              <a:rPr lang="en-AU" altLang="en-US" dirty="0"/>
              <a:t>(</a:t>
            </a:r>
            <a:r>
              <a:rPr lang="en-US" altLang="en-US" dirty="0" err="1"/>
              <a:t>headward</a:t>
            </a:r>
            <a:r>
              <a:rPr lang="en-US" altLang="en-US" dirty="0"/>
              <a:t> propagation…)</a:t>
            </a:r>
            <a:r>
              <a:rPr lang="en-AU" altLang="en-US" dirty="0"/>
              <a:t> </a:t>
            </a: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A01A7E05-9806-4ADF-85A2-86B184BD3A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438" y="4463704"/>
            <a:ext cx="8770499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Rapid initial </a:t>
            </a:r>
            <a:r>
              <a:rPr lang="en-US" altLang="en-US" dirty="0" err="1"/>
              <a:t>knickpoint</a:t>
            </a:r>
            <a:r>
              <a:rPr lang="en-US" altLang="en-US" dirty="0"/>
              <a:t> propagation rates, which decline as drainage area decreases stepwise at tributary junctions</a:t>
            </a:r>
            <a:endParaRPr lang="en-AU" altLang="en-US" dirty="0"/>
          </a:p>
        </p:txBody>
      </p:sp>
      <p:sp>
        <p:nvSpPr>
          <p:cNvPr id="11" name="TextBox 6">
            <a:extLst>
              <a:ext uri="{FF2B5EF4-FFF2-40B4-BE49-F238E27FC236}">
                <a16:creationId xmlns:a16="http://schemas.microsoft.com/office/drawing/2014/main" id="{2FAE26EE-BEA7-4FD5-8D3E-475FD6FF2A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438" y="5248751"/>
            <a:ext cx="316835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74320" indent="-274320" eaLnBrk="1" hangingPunct="1">
              <a:buFont typeface="Arial" panose="020B0604020202020204" pitchFamily="34" charset="0"/>
              <a:buChar char="•"/>
            </a:pPr>
            <a:r>
              <a:rPr lang="en-AU" altLang="en-US" dirty="0"/>
              <a:t>Transmission of </a:t>
            </a:r>
            <a:r>
              <a:rPr lang="en-AU" altLang="en-US" b="1" dirty="0"/>
              <a:t>information</a:t>
            </a:r>
            <a:r>
              <a:rPr lang="en-AU" altLang="en-US" dirty="0"/>
              <a:t> (event of base-level change in the past)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355976" y="5713713"/>
            <a:ext cx="35317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dirty="0">
                <a:hlinkClick r:id="rId3"/>
              </a:rPr>
              <a:t>https://youtu.be/B3FOBcOKmok</a:t>
            </a:r>
            <a:r>
              <a:rPr lang="de-DE" dirty="0"/>
              <a:t> </a:t>
            </a:r>
          </a:p>
        </p:txBody>
      </p:sp>
    </p:spTree>
  </p:cSld>
  <p:clrMapOvr>
    <a:masterClrMapping/>
  </p:clrMapOvr>
  <p:transition spd="med">
    <p:fad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3">
            <a:extLst>
              <a:ext uri="{FF2B5EF4-FFF2-40B4-BE49-F238E27FC236}">
                <a16:creationId xmlns:a16="http://schemas.microsoft.com/office/drawing/2014/main" id="{87ABBE5B-8554-40A3-90B7-F135B4ECC1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069975"/>
            <a:ext cx="8408987" cy="520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GB" altLang="en-US" sz="2800" dirty="0">
                <a:cs typeface="Arial" panose="020B0604020202020204" pitchFamily="34" charset="0"/>
                <a:sym typeface="Wingdings" panose="05000000000000000000" pitchFamily="2" charset="2"/>
              </a:rPr>
              <a:t>Bedrock rivers occur where Q</a:t>
            </a:r>
            <a:r>
              <a:rPr lang="en-GB" altLang="en-US" sz="2800" baseline="-25000" dirty="0">
                <a:cs typeface="Arial" panose="020B0604020202020204" pitchFamily="34" charset="0"/>
                <a:sym typeface="Wingdings" panose="05000000000000000000" pitchFamily="2" charset="2"/>
              </a:rPr>
              <a:t>c</a:t>
            </a:r>
            <a:r>
              <a:rPr lang="en-GB" altLang="en-US" sz="2800" dirty="0">
                <a:cs typeface="Arial" panose="020B0604020202020204" pitchFamily="34" charset="0"/>
                <a:sym typeface="Wingdings" panose="05000000000000000000" pitchFamily="2" charset="2"/>
              </a:rPr>
              <a:t> &gt; Q</a:t>
            </a:r>
            <a:r>
              <a:rPr lang="en-GB" altLang="en-US" sz="2800" baseline="-25000" dirty="0">
                <a:cs typeface="Arial" panose="020B0604020202020204" pitchFamily="34" charset="0"/>
                <a:sym typeface="Wingdings" panose="05000000000000000000" pitchFamily="2" charset="2"/>
              </a:rPr>
              <a:t>s</a:t>
            </a:r>
            <a:r>
              <a:rPr lang="en-GB" altLang="en-US" sz="2800" dirty="0">
                <a:cs typeface="Arial" panose="020B0604020202020204" pitchFamily="34" charset="0"/>
                <a:sym typeface="Wingdings" panose="05000000000000000000" pitchFamily="2" charset="2"/>
              </a:rPr>
              <a:t> </a:t>
            </a:r>
          </a:p>
          <a:p>
            <a:pPr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GB" altLang="en-US" sz="2800" dirty="0">
                <a:cs typeface="Arial" panose="020B0604020202020204" pitchFamily="34" charset="0"/>
                <a:sym typeface="Wingdings" panose="05000000000000000000" pitchFamily="2" charset="2"/>
              </a:rPr>
              <a:t>Erosion proceeds via plucking, abrasion &amp; solution</a:t>
            </a:r>
          </a:p>
          <a:p>
            <a:pPr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GB" altLang="en-US" sz="2800" dirty="0">
                <a:cs typeface="Arial" panose="020B0604020202020204" pitchFamily="34" charset="0"/>
                <a:sym typeface="Wingdings" panose="05000000000000000000" pitchFamily="2" charset="2"/>
              </a:rPr>
              <a:t>Bedrock erosion rate, </a:t>
            </a:r>
            <a:r>
              <a:rPr lang="en-US" altLang="en-US" sz="2800" dirty="0">
                <a:cs typeface="Arial" panose="020B0604020202020204" pitchFamily="34" charset="0"/>
              </a:rPr>
              <a:t>E = </a:t>
            </a:r>
            <a:r>
              <a:rPr lang="en-US" altLang="en-US" sz="2800" i="1" dirty="0">
                <a:cs typeface="Arial" panose="020B0604020202020204" pitchFamily="34" charset="0"/>
              </a:rPr>
              <a:t>f </a:t>
            </a:r>
            <a:r>
              <a:rPr lang="en-US" altLang="en-US" sz="2800" dirty="0">
                <a:cs typeface="Arial" panose="020B0604020202020204" pitchFamily="34" charset="0"/>
              </a:rPr>
              <a:t>( Q, S, </a:t>
            </a:r>
            <a:r>
              <a:rPr lang="en-US" altLang="en-US" sz="2800" dirty="0" err="1">
                <a:cs typeface="Arial" panose="020B0604020202020204" pitchFamily="34" charset="0"/>
              </a:rPr>
              <a:t>q</a:t>
            </a:r>
            <a:r>
              <a:rPr lang="en-US" altLang="en-US" sz="2800" baseline="-25000" dirty="0" err="1">
                <a:cs typeface="Arial" panose="020B0604020202020204" pitchFamily="34" charset="0"/>
              </a:rPr>
              <a:t>s</a:t>
            </a:r>
            <a:r>
              <a:rPr lang="en-US" altLang="en-US" sz="2800" baseline="-25000" dirty="0">
                <a:cs typeface="Arial" panose="020B0604020202020204" pitchFamily="34" charset="0"/>
              </a:rPr>
              <a:t>, </a:t>
            </a:r>
            <a:r>
              <a:rPr lang="en-US" altLang="en-US" sz="2800" dirty="0">
                <a:cs typeface="Arial" panose="020B0604020202020204" pitchFamily="34" charset="0"/>
              </a:rPr>
              <a:t>K )</a:t>
            </a:r>
            <a:endParaRPr lang="en-US" altLang="en-US" sz="2800" dirty="0"/>
          </a:p>
          <a:p>
            <a:pPr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altLang="en-US" sz="2800" dirty="0">
                <a:cs typeface="Arial" panose="020B0604020202020204" pitchFamily="34" charset="0"/>
                <a:sym typeface="Wingdings" panose="05000000000000000000" pitchFamily="2" charset="2"/>
              </a:rPr>
              <a:t>Knickpoint retreat is the key mechanism for transmitting base level fall</a:t>
            </a:r>
            <a:endParaRPr lang="en-GB" altLang="en-US" sz="2800" dirty="0"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GB" altLang="en-US" sz="2800" dirty="0">
                <a:cs typeface="Arial" panose="020B0604020202020204" pitchFamily="34" charset="0"/>
                <a:sym typeface="Wingdings" panose="05000000000000000000" pitchFamily="2" charset="2"/>
              </a:rPr>
              <a:t>Sediments exert</a:t>
            </a:r>
            <a:r>
              <a:rPr lang="fr-FR" altLang="en-US" sz="2800" dirty="0">
                <a:cs typeface="Arial" panose="020B0604020202020204" pitchFamily="34" charset="0"/>
                <a:sym typeface="Wingdings" panose="05000000000000000000" pitchFamily="2" charset="2"/>
              </a:rPr>
              <a:t> </a:t>
            </a:r>
            <a:r>
              <a:rPr lang="fr-FR" altLang="en-US" sz="2800" dirty="0" err="1">
                <a:cs typeface="Arial" panose="020B0604020202020204" pitchFamily="34" charset="0"/>
                <a:sym typeface="Wingdings" panose="05000000000000000000" pitchFamily="2" charset="2"/>
              </a:rPr>
              <a:t>strong</a:t>
            </a:r>
            <a:r>
              <a:rPr lang="fr-FR" altLang="en-US" sz="2800" dirty="0">
                <a:cs typeface="Arial" panose="020B0604020202020204" pitchFamily="34" charset="0"/>
                <a:sym typeface="Wingdings" panose="05000000000000000000" pitchFamily="2" charset="2"/>
              </a:rPr>
              <a:t> </a:t>
            </a:r>
            <a:r>
              <a:rPr lang="en-GB" altLang="en-US" sz="2800" dirty="0">
                <a:cs typeface="Arial" panose="020B0604020202020204" pitchFamily="34" charset="0"/>
                <a:sym typeface="Wingdings" panose="05000000000000000000" pitchFamily="2" charset="2"/>
              </a:rPr>
              <a:t>control on rates &amp; processes of bedrock erosion via ‘tool &amp; cover effect’</a:t>
            </a:r>
          </a:p>
        </p:txBody>
      </p:sp>
      <p:sp>
        <p:nvSpPr>
          <p:cNvPr id="59395" name="TextBox 3">
            <a:extLst>
              <a:ext uri="{FF2B5EF4-FFF2-40B4-BE49-F238E27FC236}">
                <a16:creationId xmlns:a16="http://schemas.microsoft.com/office/drawing/2014/main" id="{6FD0ECBA-27F3-4D31-B53D-C8F7BE317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>
                <a:solidFill>
                  <a:srgbClr val="002060"/>
                </a:solidFill>
                <a:cs typeface="Arial" panose="020B0604020202020204" pitchFamily="34" charset="0"/>
              </a:rPr>
              <a:t>Bedrock and Mountain Rivers….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iver Ilston">
            <a:extLst>
              <a:ext uri="{FF2B5EF4-FFF2-40B4-BE49-F238E27FC236}">
                <a16:creationId xmlns:a16="http://schemas.microsoft.com/office/drawing/2014/main" id="{CE86638D-C9A0-927E-697C-B8B5AB0354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74" b="18825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1" name="TextBox 12">
            <a:extLst>
              <a:ext uri="{FF2B5EF4-FFF2-40B4-BE49-F238E27FC236}">
                <a16:creationId xmlns:a16="http://schemas.microsoft.com/office/drawing/2014/main" id="{3E6F1F34-4F88-4D27-AE92-D209776590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6033482"/>
            <a:ext cx="705678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 sz="2000" b="1" dirty="0">
                <a:solidFill>
                  <a:schemeClr val="bg1"/>
                </a:solidFill>
                <a:cs typeface="Arial" panose="020B0604020202020204" pitchFamily="34" charset="0"/>
              </a:rPr>
              <a:t>Dr Alissa Flatley</a:t>
            </a:r>
          </a:p>
          <a:p>
            <a:pPr eaLnBrk="1" hangingPunct="1"/>
            <a:r>
              <a:rPr lang="en-GB" sz="2000" b="1" dirty="0">
                <a:solidFill>
                  <a:schemeClr val="bg1"/>
                </a:solidFill>
              </a:rPr>
              <a:t>ACNA4007 – Physical Landscape and the Geosphere </a:t>
            </a:r>
            <a:endParaRPr lang="en-AU" altLang="en-US" sz="20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6F6E396-9C19-4414-83DE-ECF65DF96A0A}"/>
              </a:ext>
            </a:extLst>
          </p:cNvPr>
          <p:cNvSpPr/>
          <p:nvPr/>
        </p:nvSpPr>
        <p:spPr>
          <a:xfrm>
            <a:off x="2339752" y="346169"/>
            <a:ext cx="6723063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solidFill>
                  <a:srgbClr val="002060"/>
                </a:solidFill>
                <a:effectLst>
                  <a:outerShdw blurRad="50800" dist="63500" dir="5400000" algn="ctr" rotWithShape="0">
                    <a:schemeClr val="bg1">
                      <a:alpha val="43000"/>
                    </a:schemeClr>
                  </a:outerShdw>
                </a:effectLst>
                <a:latin typeface="Arial Black" pitchFamily="34" charset="0"/>
              </a:rPr>
              <a:t>River </a:t>
            </a:r>
            <a:r>
              <a:rPr lang="en-US" sz="5400" dirty="0" err="1">
                <a:solidFill>
                  <a:srgbClr val="002060"/>
                </a:solidFill>
                <a:effectLst>
                  <a:outerShdw blurRad="50800" dist="63500" dir="5400000" algn="ctr" rotWithShape="0">
                    <a:schemeClr val="bg1">
                      <a:alpha val="43000"/>
                    </a:schemeClr>
                  </a:outerShdw>
                </a:effectLst>
                <a:latin typeface="Arial Black" pitchFamily="34" charset="0"/>
              </a:rPr>
              <a:t>Ilston</a:t>
            </a:r>
            <a:r>
              <a:rPr lang="en-US" sz="5400" dirty="0">
                <a:solidFill>
                  <a:srgbClr val="002060"/>
                </a:solidFill>
                <a:effectLst>
                  <a:outerShdw blurRad="50800" dist="63500" dir="5400000" algn="ctr" rotWithShape="0">
                    <a:schemeClr val="bg1">
                      <a:alpha val="43000"/>
                    </a:schemeClr>
                  </a:outerShdw>
                </a:effectLst>
                <a:latin typeface="Arial Black" pitchFamily="34" charset="0"/>
              </a:rPr>
              <a:t> Assignment</a:t>
            </a: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000" dirty="0">
              <a:solidFill>
                <a:srgbClr val="002060"/>
              </a:solidFill>
              <a:effectLst>
                <a:outerShdw blurRad="50800" dist="63500" dir="5400000" algn="ctr" rotWithShape="0">
                  <a:schemeClr val="bg1">
                    <a:alpha val="43000"/>
                  </a:schemeClr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Picture 2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A1B2A1FF-2AB5-8C2E-B312-12AF0F9B16FC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528" y="57092"/>
            <a:ext cx="2210120" cy="1022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008780"/>
      </p:ext>
    </p:extLst>
  </p:cSld>
  <p:clrMapOvr>
    <a:masterClrMapping/>
  </p:clrMapOvr>
  <p:transition>
    <p:fad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TextBox 3">
            <a:extLst>
              <a:ext uri="{FF2B5EF4-FFF2-40B4-BE49-F238E27FC236}">
                <a16:creationId xmlns:a16="http://schemas.microsoft.com/office/drawing/2014/main" id="{6FD0ECBA-27F3-4D31-B53D-C8F7BE317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Logistics….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AC5D4CBD-1653-ED4C-A2D3-D0897A9EC9B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135" y="692695"/>
            <a:ext cx="8789111" cy="280830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8306A79-0A80-3F02-A307-4A2C2AAAA759}"/>
              </a:ext>
            </a:extLst>
          </p:cNvPr>
          <p:cNvSpPr txBox="1"/>
          <p:nvPr/>
        </p:nvSpPr>
        <p:spPr>
          <a:xfrm>
            <a:off x="323528" y="6309320"/>
            <a:ext cx="4648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Parking &amp; Entry - Gower Heritage Centre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E61707-D9CB-9927-FD27-C920249DE724}"/>
              </a:ext>
            </a:extLst>
          </p:cNvPr>
          <p:cNvSpPr txBox="1"/>
          <p:nvPr/>
        </p:nvSpPr>
        <p:spPr>
          <a:xfrm>
            <a:off x="323528" y="5795973"/>
            <a:ext cx="4648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GB" altLang="en-US" sz="1800" dirty="0">
                <a:cs typeface="Arial" panose="020B0604020202020204" pitchFamily="34" charset="0"/>
                <a:sym typeface="Wingdings" panose="05000000000000000000" pitchFamily="2" charset="2"/>
              </a:rPr>
              <a:t>Parking at the Gower Heritage Centre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A6658D3-A102-0515-DC65-B7060EB2FD98}"/>
              </a:ext>
            </a:extLst>
          </p:cNvPr>
          <p:cNvSpPr txBox="1"/>
          <p:nvPr/>
        </p:nvSpPr>
        <p:spPr>
          <a:xfrm>
            <a:off x="164135" y="3645019"/>
            <a:ext cx="64743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5"/>
              </a:rPr>
              <a:t>Directions – Three Cliffs Parking (threecliffscarpark.co.uk)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6677154"/>
      </p:ext>
    </p:extLst>
  </p:cSld>
  <p:clrMapOvr>
    <a:masterClrMapping/>
  </p:clrMapOvr>
  <p:transition spd="med">
    <p:fad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3">
            <a:extLst>
              <a:ext uri="{FF2B5EF4-FFF2-40B4-BE49-F238E27FC236}">
                <a16:creationId xmlns:a16="http://schemas.microsoft.com/office/drawing/2014/main" id="{87ABBE5B-8554-40A3-90B7-F135B4ECC1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069975"/>
            <a:ext cx="8408987" cy="2739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GB" altLang="en-US" sz="2800" dirty="0">
                <a:cs typeface="Arial" panose="020B0604020202020204" pitchFamily="34" charset="0"/>
                <a:sym typeface="Wingdings" panose="05000000000000000000" pitchFamily="2" charset="2"/>
              </a:rPr>
              <a:t>Monday 6</a:t>
            </a:r>
            <a:r>
              <a:rPr lang="en-GB" altLang="en-US" sz="2800" baseline="30000" dirty="0">
                <a:cs typeface="Arial" panose="020B0604020202020204" pitchFamily="34" charset="0"/>
                <a:sym typeface="Wingdings" panose="05000000000000000000" pitchFamily="2" charset="2"/>
              </a:rPr>
              <a:t>th</a:t>
            </a:r>
            <a:r>
              <a:rPr lang="en-GB" altLang="en-US" sz="2800" dirty="0">
                <a:cs typeface="Arial" panose="020B0604020202020204" pitchFamily="34" charset="0"/>
                <a:sym typeface="Wingdings" panose="05000000000000000000" pitchFamily="2" charset="2"/>
              </a:rPr>
              <a:t> November – Field day</a:t>
            </a:r>
          </a:p>
          <a:p>
            <a:pPr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GB" altLang="en-US" sz="2800" dirty="0">
                <a:cs typeface="Arial" panose="020B0604020202020204" pitchFamily="34" charset="0"/>
                <a:sym typeface="Wingdings" panose="05000000000000000000" pitchFamily="2" charset="2"/>
              </a:rPr>
              <a:t>Data will be provided in the case of poor weather</a:t>
            </a:r>
          </a:p>
          <a:p>
            <a:pPr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altLang="en-US" sz="2800" dirty="0">
                <a:cs typeface="Arial" panose="020B0604020202020204" pitchFamily="34" charset="0"/>
                <a:sym typeface="Wingdings" panose="05000000000000000000" pitchFamily="2" charset="2"/>
              </a:rPr>
              <a:t>Create field groups (x2)</a:t>
            </a:r>
          </a:p>
          <a:p>
            <a:pPr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GB" altLang="en-US" sz="2800" dirty="0">
                <a:cs typeface="Arial" panose="020B0604020202020204" pitchFamily="34" charset="0"/>
                <a:sym typeface="Wingdings" panose="05000000000000000000" pitchFamily="2" charset="2"/>
              </a:rPr>
              <a:t>Review assignment</a:t>
            </a:r>
          </a:p>
        </p:txBody>
      </p:sp>
      <p:sp>
        <p:nvSpPr>
          <p:cNvPr id="59395" name="TextBox 3">
            <a:extLst>
              <a:ext uri="{FF2B5EF4-FFF2-40B4-BE49-F238E27FC236}">
                <a16:creationId xmlns:a16="http://schemas.microsoft.com/office/drawing/2014/main" id="{6FD0ECBA-27F3-4D31-B53D-C8F7BE317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Logistics….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3641904"/>
      </p:ext>
    </p:extLst>
  </p:cSld>
  <p:clrMapOvr>
    <a:masterClrMapping/>
  </p:clrMapOvr>
  <p:transition spd="med">
    <p:fad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TextBox 3">
            <a:extLst>
              <a:ext uri="{FF2B5EF4-FFF2-40B4-BE49-F238E27FC236}">
                <a16:creationId xmlns:a16="http://schemas.microsoft.com/office/drawing/2014/main" id="{6FD0ECBA-27F3-4D31-B53D-C8F7BE317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Logistics….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D418243D-2AE0-DF1F-9B39-5B5B60F922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91" y="692695"/>
            <a:ext cx="8478018" cy="5963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38019"/>
      </p:ext>
    </p:extLst>
  </p:cSld>
  <p:clrMapOvr>
    <a:masterClrMapping/>
  </p:clrMapOvr>
  <p:transition spd="med">
    <p:fade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TextBox 3">
            <a:extLst>
              <a:ext uri="{FF2B5EF4-FFF2-40B4-BE49-F238E27FC236}">
                <a16:creationId xmlns:a16="http://schemas.microsoft.com/office/drawing/2014/main" id="{6FD0ECBA-27F3-4D31-B53D-C8F7BE317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Logistics….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144B93B6-D195-17DC-47A1-107B94AF43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837" y="779350"/>
            <a:ext cx="8050325" cy="5850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327827"/>
      </p:ext>
    </p:extLst>
  </p:cSld>
  <p:clrMapOvr>
    <a:masterClrMapping/>
  </p:clrMapOvr>
  <p:transition spd="med">
    <p:fad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TextBox 3">
            <a:extLst>
              <a:ext uri="{FF2B5EF4-FFF2-40B4-BE49-F238E27FC236}">
                <a16:creationId xmlns:a16="http://schemas.microsoft.com/office/drawing/2014/main" id="{6FD0ECBA-27F3-4D31-B53D-C8F7BE317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Logistics….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65EAFBBE-6307-6C0F-76B8-5D8EAFDFAF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234" y="764704"/>
            <a:ext cx="8709531" cy="5853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380381"/>
      </p:ext>
    </p:extLst>
  </p:cSld>
  <p:clrMapOvr>
    <a:masterClrMapping/>
  </p:clrMapOvr>
  <p:transition spd="med">
    <p:fade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TextBox 3">
            <a:extLst>
              <a:ext uri="{FF2B5EF4-FFF2-40B4-BE49-F238E27FC236}">
                <a16:creationId xmlns:a16="http://schemas.microsoft.com/office/drawing/2014/main" id="{6FD0ECBA-27F3-4D31-B53D-C8F7BE317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Logistics….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8F952B76-1822-5B5C-D6AA-B1F98E9F1D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437" y="692695"/>
            <a:ext cx="8704605" cy="5832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801556"/>
      </p:ext>
    </p:extLst>
  </p:cSld>
  <p:clrMapOvr>
    <a:masterClrMapping/>
  </p:clrMapOvr>
  <p:transition spd="med">
    <p:fade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TextBox 3">
            <a:extLst>
              <a:ext uri="{FF2B5EF4-FFF2-40B4-BE49-F238E27FC236}">
                <a16:creationId xmlns:a16="http://schemas.microsoft.com/office/drawing/2014/main" id="{6FD0ECBA-27F3-4D31-B53D-C8F7BE317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Logistics….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8F952B76-1822-5B5C-D6AA-B1F98E9F1D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437" y="692695"/>
            <a:ext cx="8704605" cy="5832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200412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Office Theme">
  <a:themeElements>
    <a:clrScheme name="Custom 1">
      <a:dk1>
        <a:srgbClr val="00206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1763</Words>
  <Application>Microsoft Office PowerPoint</Application>
  <PresentationFormat>On-screen Show (4:3)</PresentationFormat>
  <Paragraphs>345</Paragraphs>
  <Slides>74</Slides>
  <Notes>13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80" baseType="lpstr">
      <vt:lpstr>Arial</vt:lpstr>
      <vt:lpstr>Arial Black</vt:lpstr>
      <vt:lpstr>Calibri</vt:lpstr>
      <vt:lpstr>Times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Alissa Flatley</dc:creator>
  <cp:lastModifiedBy>Alissa Flatley</cp:lastModifiedBy>
  <cp:revision>772</cp:revision>
  <cp:lastPrinted>2023-03-28T00:57:17Z</cp:lastPrinted>
  <dcterms:created xsi:type="dcterms:W3CDTF">2015-09-23T12:02:25Z</dcterms:created>
  <dcterms:modified xsi:type="dcterms:W3CDTF">2023-10-29T20:51:37Z</dcterms:modified>
</cp:coreProperties>
</file>