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70" r:id="rId2"/>
    <p:sldId id="256" r:id="rId3"/>
    <p:sldId id="264" r:id="rId4"/>
    <p:sldId id="258" r:id="rId5"/>
    <p:sldId id="260" r:id="rId6"/>
    <p:sldId id="272" r:id="rId7"/>
    <p:sldId id="261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A41C"/>
    <a:srgbClr val="B160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796B8A-FDE9-4962-B065-80CE0373E7AE}" v="39" dt="2022-03-29T13:22:47.5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80" d="100"/>
          <a:sy n="80" d="100"/>
        </p:scale>
        <p:origin x="6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GORDON" userId="69935c55a9797a93" providerId="LiveId" clId="{A1796B8A-FDE9-4962-B065-80CE0373E7AE}"/>
    <pc:docChg chg="undo custSel addSld delSld modSld sldOrd">
      <pc:chgData name="Leanne GORDON" userId="69935c55a9797a93" providerId="LiveId" clId="{A1796B8A-FDE9-4962-B065-80CE0373E7AE}" dt="2022-03-29T13:27:24.970" v="1367" actId="207"/>
      <pc:docMkLst>
        <pc:docMk/>
      </pc:docMkLst>
      <pc:sldChg chg="addSp modSp mod">
        <pc:chgData name="Leanne GORDON" userId="69935c55a9797a93" providerId="LiveId" clId="{A1796B8A-FDE9-4962-B065-80CE0373E7AE}" dt="2022-03-29T13:25:27.287" v="1362" actId="13926"/>
        <pc:sldMkLst>
          <pc:docMk/>
          <pc:sldMk cId="2217680853" sldId="256"/>
        </pc:sldMkLst>
        <pc:spChg chg="mod">
          <ac:chgData name="Leanne GORDON" userId="69935c55a9797a93" providerId="LiveId" clId="{A1796B8A-FDE9-4962-B065-80CE0373E7AE}" dt="2022-03-29T13:25:27.287" v="1362" actId="13926"/>
          <ac:spMkLst>
            <pc:docMk/>
            <pc:sldMk cId="2217680853" sldId="256"/>
            <ac:spMk id="12" creationId="{A7E7B107-F1B8-4CBB-AF5B-26203A9C1ED8}"/>
          </ac:spMkLst>
        </pc:spChg>
        <pc:picChg chg="add mod">
          <ac:chgData name="Leanne GORDON" userId="69935c55a9797a93" providerId="LiveId" clId="{A1796B8A-FDE9-4962-B065-80CE0373E7AE}" dt="2022-03-28T15:12:37.132" v="92" actId="14100"/>
          <ac:picMkLst>
            <pc:docMk/>
            <pc:sldMk cId="2217680853" sldId="256"/>
            <ac:picMk id="3" creationId="{11F3238A-FF4A-4125-8A01-A4EFCB4AFA8F}"/>
          </ac:picMkLst>
        </pc:picChg>
      </pc:sldChg>
      <pc:sldChg chg="addSp delSp modSp mod">
        <pc:chgData name="Leanne GORDON" userId="69935c55a9797a93" providerId="LiveId" clId="{A1796B8A-FDE9-4962-B065-80CE0373E7AE}" dt="2022-03-29T13:25:13.539" v="1361" actId="13926"/>
        <pc:sldMkLst>
          <pc:docMk/>
          <pc:sldMk cId="514384134" sldId="258"/>
        </pc:sldMkLst>
        <pc:spChg chg="add mod">
          <ac:chgData name="Leanne GORDON" userId="69935c55a9797a93" providerId="LiveId" clId="{A1796B8A-FDE9-4962-B065-80CE0373E7AE}" dt="2022-03-28T15:03:31.846" v="84" actId="20577"/>
          <ac:spMkLst>
            <pc:docMk/>
            <pc:sldMk cId="514384134" sldId="258"/>
            <ac:spMk id="2" creationId="{100F7AD2-37B7-4D1B-B819-6F184B19421B}"/>
          </ac:spMkLst>
        </pc:spChg>
        <pc:spChg chg="add del mod">
          <ac:chgData name="Leanne GORDON" userId="69935c55a9797a93" providerId="LiveId" clId="{A1796B8A-FDE9-4962-B065-80CE0373E7AE}" dt="2022-03-28T15:33:10.084" v="549" actId="1076"/>
          <ac:spMkLst>
            <pc:docMk/>
            <pc:sldMk cId="514384134" sldId="258"/>
            <ac:spMk id="3" creationId="{01FD2A74-ECE1-4CDA-B0A2-13EFF9357689}"/>
          </ac:spMkLst>
        </pc:spChg>
        <pc:spChg chg="add mod">
          <ac:chgData name="Leanne GORDON" userId="69935c55a9797a93" providerId="LiveId" clId="{A1796B8A-FDE9-4962-B065-80CE0373E7AE}" dt="2022-03-29T11:26:22.422" v="1167" actId="5793"/>
          <ac:spMkLst>
            <pc:docMk/>
            <pc:sldMk cId="514384134" sldId="258"/>
            <ac:spMk id="5" creationId="{6C5BD6BC-4155-4A35-9A19-7AF13A3B967F}"/>
          </ac:spMkLst>
        </pc:spChg>
        <pc:spChg chg="mod">
          <ac:chgData name="Leanne GORDON" userId="69935c55a9797a93" providerId="LiveId" clId="{A1796B8A-FDE9-4962-B065-80CE0373E7AE}" dt="2022-03-29T13:25:13.539" v="1361" actId="13926"/>
          <ac:spMkLst>
            <pc:docMk/>
            <pc:sldMk cId="514384134" sldId="258"/>
            <ac:spMk id="12" creationId="{A7E7B107-F1B8-4CBB-AF5B-26203A9C1ED8}"/>
          </ac:spMkLst>
        </pc:spChg>
      </pc:sldChg>
      <pc:sldChg chg="addSp delSp modSp del mod">
        <pc:chgData name="Leanne GORDON" userId="69935c55a9797a93" providerId="LiveId" clId="{A1796B8A-FDE9-4962-B065-80CE0373E7AE}" dt="2022-03-29T11:18:23.754" v="1131" actId="47"/>
        <pc:sldMkLst>
          <pc:docMk/>
          <pc:sldMk cId="3528650605" sldId="259"/>
        </pc:sldMkLst>
        <pc:spChg chg="mod">
          <ac:chgData name="Leanne GORDON" userId="69935c55a9797a93" providerId="LiveId" clId="{A1796B8A-FDE9-4962-B065-80CE0373E7AE}" dt="2022-03-29T11:07:03.020" v="990" actId="1076"/>
          <ac:spMkLst>
            <pc:docMk/>
            <pc:sldMk cId="3528650605" sldId="259"/>
            <ac:spMk id="2" creationId="{D9198819-07F0-4017-94EC-83767E97A36E}"/>
          </ac:spMkLst>
        </pc:spChg>
        <pc:spChg chg="mod">
          <ac:chgData name="Leanne GORDON" userId="69935c55a9797a93" providerId="LiveId" clId="{A1796B8A-FDE9-4962-B065-80CE0373E7AE}" dt="2022-03-29T11:08:25.817" v="1083" actId="20577"/>
          <ac:spMkLst>
            <pc:docMk/>
            <pc:sldMk cId="3528650605" sldId="259"/>
            <ac:spMk id="6" creationId="{1155D54B-69D9-4245-8042-3F5F64C6C4AB}"/>
          </ac:spMkLst>
        </pc:spChg>
        <pc:spChg chg="mod">
          <ac:chgData name="Leanne GORDON" userId="69935c55a9797a93" providerId="LiveId" clId="{A1796B8A-FDE9-4962-B065-80CE0373E7AE}" dt="2022-03-29T11:07:03.020" v="990" actId="1076"/>
          <ac:spMkLst>
            <pc:docMk/>
            <pc:sldMk cId="3528650605" sldId="259"/>
            <ac:spMk id="12" creationId="{A7E7B107-F1B8-4CBB-AF5B-26203A9C1ED8}"/>
          </ac:spMkLst>
        </pc:spChg>
        <pc:picChg chg="mod">
          <ac:chgData name="Leanne GORDON" userId="69935c55a9797a93" providerId="LiveId" clId="{A1796B8A-FDE9-4962-B065-80CE0373E7AE}" dt="2022-03-29T11:16:13.995" v="1124" actId="14100"/>
          <ac:picMkLst>
            <pc:docMk/>
            <pc:sldMk cId="3528650605" sldId="259"/>
            <ac:picMk id="4" creationId="{C94E413D-BF87-8423-273C-BB46BBECBA2C}"/>
          </ac:picMkLst>
        </pc:picChg>
        <pc:picChg chg="add del mod">
          <ac:chgData name="Leanne GORDON" userId="69935c55a9797a93" providerId="LiveId" clId="{A1796B8A-FDE9-4962-B065-80CE0373E7AE}" dt="2022-03-28T15:12:17.366" v="88" actId="21"/>
          <ac:picMkLst>
            <pc:docMk/>
            <pc:sldMk cId="3528650605" sldId="259"/>
            <ac:picMk id="5" creationId="{53197E5B-3C7E-4FA2-B36A-51DA7707C344}"/>
          </ac:picMkLst>
        </pc:picChg>
        <pc:picChg chg="add del mod">
          <ac:chgData name="Leanne GORDON" userId="69935c55a9797a93" providerId="LiveId" clId="{A1796B8A-FDE9-4962-B065-80CE0373E7AE}" dt="2022-03-29T11:16:20.413" v="1125"/>
          <ac:picMkLst>
            <pc:docMk/>
            <pc:sldMk cId="3528650605" sldId="259"/>
            <ac:picMk id="1026" creationId="{1326B800-D2F5-49B2-9FB4-1F6516C9DC21}"/>
          </ac:picMkLst>
        </pc:picChg>
      </pc:sldChg>
      <pc:sldChg chg="addSp delSp modSp mod ord">
        <pc:chgData name="Leanne GORDON" userId="69935c55a9797a93" providerId="LiveId" clId="{A1796B8A-FDE9-4962-B065-80CE0373E7AE}" dt="2022-03-29T13:25:05.698" v="1360" actId="13926"/>
        <pc:sldMkLst>
          <pc:docMk/>
          <pc:sldMk cId="564012099" sldId="260"/>
        </pc:sldMkLst>
        <pc:spChg chg="add del mod">
          <ac:chgData name="Leanne GORDON" userId="69935c55a9797a93" providerId="LiveId" clId="{A1796B8A-FDE9-4962-B065-80CE0373E7AE}" dt="2022-03-28T15:27:51.633" v="231"/>
          <ac:spMkLst>
            <pc:docMk/>
            <pc:sldMk cId="564012099" sldId="260"/>
            <ac:spMk id="2" creationId="{75EFB15D-9E97-4DD6-9870-DC2EBEA5BBCD}"/>
          </ac:spMkLst>
        </pc:spChg>
        <pc:spChg chg="add mod">
          <ac:chgData name="Leanne GORDON" userId="69935c55a9797a93" providerId="LiveId" clId="{A1796B8A-FDE9-4962-B065-80CE0373E7AE}" dt="2022-03-29T10:33:30.409" v="634" actId="1076"/>
          <ac:spMkLst>
            <pc:docMk/>
            <pc:sldMk cId="564012099" sldId="260"/>
            <ac:spMk id="6" creationId="{0637D443-A9FB-460E-BF4F-DF1C8F1CFA36}"/>
          </ac:spMkLst>
        </pc:spChg>
        <pc:spChg chg="add del mod">
          <ac:chgData name="Leanne GORDON" userId="69935c55a9797a93" providerId="LiveId" clId="{A1796B8A-FDE9-4962-B065-80CE0373E7AE}" dt="2022-03-29T13:25:05.698" v="1360" actId="13926"/>
          <ac:spMkLst>
            <pc:docMk/>
            <pc:sldMk cId="564012099" sldId="260"/>
            <ac:spMk id="12" creationId="{A7E7B107-F1B8-4CBB-AF5B-26203A9C1ED8}"/>
          </ac:spMkLst>
        </pc:spChg>
        <pc:picChg chg="add del">
          <ac:chgData name="Leanne GORDON" userId="69935c55a9797a93" providerId="LiveId" clId="{A1796B8A-FDE9-4962-B065-80CE0373E7AE}" dt="2022-03-28T15:19:24.268" v="121" actId="478"/>
          <ac:picMkLst>
            <pc:docMk/>
            <pc:sldMk cId="564012099" sldId="260"/>
            <ac:picMk id="4" creationId="{C94E413D-BF87-8423-273C-BB46BBECBA2C}"/>
          </ac:picMkLst>
        </pc:picChg>
        <pc:picChg chg="add mod">
          <ac:chgData name="Leanne GORDON" userId="69935c55a9797a93" providerId="LiveId" clId="{A1796B8A-FDE9-4962-B065-80CE0373E7AE}" dt="2022-03-29T11:27:19.517" v="1172" actId="1076"/>
          <ac:picMkLst>
            <pc:docMk/>
            <pc:sldMk cId="564012099" sldId="260"/>
            <ac:picMk id="5" creationId="{4482236D-EE20-4256-98FA-206B5945815B}"/>
          </ac:picMkLst>
        </pc:picChg>
      </pc:sldChg>
      <pc:sldChg chg="addSp modSp add del mod">
        <pc:chgData name="Leanne GORDON" userId="69935c55a9797a93" providerId="LiveId" clId="{A1796B8A-FDE9-4962-B065-80CE0373E7AE}" dt="2022-03-29T13:26:21.407" v="1366" actId="255"/>
        <pc:sldMkLst>
          <pc:docMk/>
          <pc:sldMk cId="1879733815" sldId="261"/>
        </pc:sldMkLst>
        <pc:spChg chg="mod">
          <ac:chgData name="Leanne GORDON" userId="69935c55a9797a93" providerId="LiveId" clId="{A1796B8A-FDE9-4962-B065-80CE0373E7AE}" dt="2022-03-29T13:26:00.553" v="1364" actId="13926"/>
          <ac:spMkLst>
            <pc:docMk/>
            <pc:sldMk cId="1879733815" sldId="261"/>
            <ac:spMk id="2" creationId="{75EFB15D-9E97-4DD6-9870-DC2EBEA5BBCD}"/>
          </ac:spMkLst>
        </pc:spChg>
        <pc:spChg chg="add mod">
          <ac:chgData name="Leanne GORDON" userId="69935c55a9797a93" providerId="LiveId" clId="{A1796B8A-FDE9-4962-B065-80CE0373E7AE}" dt="2022-03-29T13:26:00.553" v="1364" actId="13926"/>
          <ac:spMkLst>
            <pc:docMk/>
            <pc:sldMk cId="1879733815" sldId="261"/>
            <ac:spMk id="6" creationId="{64879D34-A82C-4C6A-BBB1-1F82436EA48D}"/>
          </ac:spMkLst>
        </pc:spChg>
        <pc:spChg chg="mod">
          <ac:chgData name="Leanne GORDON" userId="69935c55a9797a93" providerId="LiveId" clId="{A1796B8A-FDE9-4962-B065-80CE0373E7AE}" dt="2022-03-29T13:26:21.407" v="1366" actId="255"/>
          <ac:spMkLst>
            <pc:docMk/>
            <pc:sldMk cId="1879733815" sldId="261"/>
            <ac:spMk id="12" creationId="{A7E7B107-F1B8-4CBB-AF5B-26203A9C1ED8}"/>
          </ac:spMkLst>
        </pc:spChg>
      </pc:sldChg>
      <pc:sldChg chg="new del">
        <pc:chgData name="Leanne GORDON" userId="69935c55a9797a93" providerId="LiveId" clId="{A1796B8A-FDE9-4962-B065-80CE0373E7AE}" dt="2022-03-29T08:59:48.093" v="616" actId="680"/>
        <pc:sldMkLst>
          <pc:docMk/>
          <pc:sldMk cId="678450367" sldId="262"/>
        </pc:sldMkLst>
      </pc:sldChg>
      <pc:sldChg chg="new del">
        <pc:chgData name="Leanne GORDON" userId="69935c55a9797a93" providerId="LiveId" clId="{A1796B8A-FDE9-4962-B065-80CE0373E7AE}" dt="2022-03-29T11:04:38.420" v="922" actId="47"/>
        <pc:sldMkLst>
          <pc:docMk/>
          <pc:sldMk cId="2509107685" sldId="262"/>
        </pc:sldMkLst>
      </pc:sldChg>
      <pc:sldChg chg="new del">
        <pc:chgData name="Leanne GORDON" userId="69935c55a9797a93" providerId="LiveId" clId="{A1796B8A-FDE9-4962-B065-80CE0373E7AE}" dt="2022-03-29T08:59:54.040" v="618" actId="680"/>
        <pc:sldMkLst>
          <pc:docMk/>
          <pc:sldMk cId="3230482027" sldId="262"/>
        </pc:sldMkLst>
      </pc:sldChg>
      <pc:sldChg chg="addSp delSp modSp add del mod">
        <pc:chgData name="Leanne GORDON" userId="69935c55a9797a93" providerId="LiveId" clId="{A1796B8A-FDE9-4962-B065-80CE0373E7AE}" dt="2022-03-29T11:27:30.292" v="1174" actId="47"/>
        <pc:sldMkLst>
          <pc:docMk/>
          <pc:sldMk cId="5821167" sldId="263"/>
        </pc:sldMkLst>
        <pc:spChg chg="del mod">
          <ac:chgData name="Leanne GORDON" userId="69935c55a9797a93" providerId="LiveId" clId="{A1796B8A-FDE9-4962-B065-80CE0373E7AE}" dt="2022-03-29T11:04:45.940" v="925"/>
          <ac:spMkLst>
            <pc:docMk/>
            <pc:sldMk cId="5821167" sldId="263"/>
            <ac:spMk id="12" creationId="{A7E7B107-F1B8-4CBB-AF5B-26203A9C1ED8}"/>
          </ac:spMkLst>
        </pc:spChg>
        <pc:picChg chg="add mod">
          <ac:chgData name="Leanne GORDON" userId="69935c55a9797a93" providerId="LiveId" clId="{A1796B8A-FDE9-4962-B065-80CE0373E7AE}" dt="2022-03-29T11:12:50.433" v="1119" actId="1076"/>
          <ac:picMkLst>
            <pc:docMk/>
            <pc:sldMk cId="5821167" sldId="263"/>
            <ac:picMk id="3" creationId="{24869CEB-5158-4F51-B62A-54B436319467}"/>
          </ac:picMkLst>
        </pc:picChg>
        <pc:picChg chg="mod">
          <ac:chgData name="Leanne GORDON" userId="69935c55a9797a93" providerId="LiveId" clId="{A1796B8A-FDE9-4962-B065-80CE0373E7AE}" dt="2022-03-29T11:27:28.044" v="1173" actId="1076"/>
          <ac:picMkLst>
            <pc:docMk/>
            <pc:sldMk cId="5821167" sldId="263"/>
            <ac:picMk id="4" creationId="{C94E413D-BF87-8423-273C-BB46BBECBA2C}"/>
          </ac:picMkLst>
        </pc:picChg>
      </pc:sldChg>
      <pc:sldChg chg="addSp delSp modSp new mod ord setBg">
        <pc:chgData name="Leanne GORDON" userId="69935c55a9797a93" providerId="LiveId" clId="{A1796B8A-FDE9-4962-B065-80CE0373E7AE}" dt="2022-03-29T11:23:28.247" v="1155"/>
        <pc:sldMkLst>
          <pc:docMk/>
          <pc:sldMk cId="235649486" sldId="264"/>
        </pc:sldMkLst>
        <pc:spChg chg="del mod">
          <ac:chgData name="Leanne GORDON" userId="69935c55a9797a93" providerId="LiveId" clId="{A1796B8A-FDE9-4962-B065-80CE0373E7AE}" dt="2022-03-29T11:16:39.103" v="1129" actId="478"/>
          <ac:spMkLst>
            <pc:docMk/>
            <pc:sldMk cId="235649486" sldId="264"/>
            <ac:spMk id="2" creationId="{22C0E61E-D7CC-47E4-8B68-E0015490CDF6}"/>
          </ac:spMkLst>
        </pc:spChg>
        <pc:spChg chg="del">
          <ac:chgData name="Leanne GORDON" userId="69935c55a9797a93" providerId="LiveId" clId="{A1796B8A-FDE9-4962-B065-80CE0373E7AE}" dt="2022-03-29T11:16:33.942" v="1127"/>
          <ac:spMkLst>
            <pc:docMk/>
            <pc:sldMk cId="235649486" sldId="264"/>
            <ac:spMk id="3" creationId="{7E406FB4-DACB-4881-92F6-9FB46AE1665B}"/>
          </ac:spMkLst>
        </pc:spChg>
        <pc:spChg chg="add">
          <ac:chgData name="Leanne GORDON" userId="69935c55a9797a93" providerId="LiveId" clId="{A1796B8A-FDE9-4962-B065-80CE0373E7AE}" dt="2022-03-29T11:16:42.708" v="1130" actId="26606"/>
          <ac:spMkLst>
            <pc:docMk/>
            <pc:sldMk cId="235649486" sldId="264"/>
            <ac:spMk id="71" creationId="{76D32598-E3DA-4501-BFB4-5D4B48F3B140}"/>
          </ac:spMkLst>
        </pc:spChg>
        <pc:spChg chg="add">
          <ac:chgData name="Leanne GORDON" userId="69935c55a9797a93" providerId="LiveId" clId="{A1796B8A-FDE9-4962-B065-80CE0373E7AE}" dt="2022-03-29T11:16:42.708" v="1130" actId="26606"/>
          <ac:spMkLst>
            <pc:docMk/>
            <pc:sldMk cId="235649486" sldId="264"/>
            <ac:spMk id="73" creationId="{5E4B973A-8BBF-4048-AFEE-C6E3088C6442}"/>
          </ac:spMkLst>
        </pc:spChg>
        <pc:spChg chg="add">
          <ac:chgData name="Leanne GORDON" userId="69935c55a9797a93" providerId="LiveId" clId="{A1796B8A-FDE9-4962-B065-80CE0373E7AE}" dt="2022-03-29T11:16:42.708" v="1130" actId="26606"/>
          <ac:spMkLst>
            <pc:docMk/>
            <pc:sldMk cId="235649486" sldId="264"/>
            <ac:spMk id="75" creationId="{F8B9E1F5-B063-4315-A954-F340478DA908}"/>
          </ac:spMkLst>
        </pc:spChg>
        <pc:picChg chg="add del mod ord">
          <ac:chgData name="Leanne GORDON" userId="69935c55a9797a93" providerId="LiveId" clId="{A1796B8A-FDE9-4962-B065-80CE0373E7AE}" dt="2022-03-29T11:19:50.356" v="1140"/>
          <ac:picMkLst>
            <pc:docMk/>
            <pc:sldMk cId="235649486" sldId="264"/>
            <ac:picMk id="10" creationId="{F49944F9-5162-49F4-90A0-C388F968435A}"/>
          </ac:picMkLst>
        </pc:picChg>
        <pc:picChg chg="add mod">
          <ac:chgData name="Leanne GORDON" userId="69935c55a9797a93" providerId="LiveId" clId="{A1796B8A-FDE9-4962-B065-80CE0373E7AE}" dt="2022-03-29T11:21:19.200" v="1151" actId="1036"/>
          <ac:picMkLst>
            <pc:docMk/>
            <pc:sldMk cId="235649486" sldId="264"/>
            <ac:picMk id="2050" creationId="{05A03B7B-09EC-4E73-8D3C-C3FEC387C289}"/>
          </ac:picMkLst>
        </pc:picChg>
        <pc:cxnChg chg="add">
          <ac:chgData name="Leanne GORDON" userId="69935c55a9797a93" providerId="LiveId" clId="{A1796B8A-FDE9-4962-B065-80CE0373E7AE}" dt="2022-03-29T11:16:42.708" v="1130" actId="26606"/>
          <ac:cxnSpMkLst>
            <pc:docMk/>
            <pc:sldMk cId="235649486" sldId="264"/>
            <ac:cxnSpMk id="77" creationId="{BC285879-A8BE-48EA-B72D-8D4135047E21}"/>
          </ac:cxnSpMkLst>
        </pc:cxnChg>
        <pc:cxnChg chg="add">
          <ac:chgData name="Leanne GORDON" userId="69935c55a9797a93" providerId="LiveId" clId="{A1796B8A-FDE9-4962-B065-80CE0373E7AE}" dt="2022-03-29T11:16:42.708" v="1130" actId="26606"/>
          <ac:cxnSpMkLst>
            <pc:docMk/>
            <pc:sldMk cId="235649486" sldId="264"/>
            <ac:cxnSpMk id="79" creationId="{5D0002A5-5632-4B3D-9D26-3CDEACAF84BD}"/>
          </ac:cxnSpMkLst>
        </pc:cxnChg>
      </pc:sldChg>
      <pc:sldChg chg="new del">
        <pc:chgData name="Leanne GORDON" userId="69935c55a9797a93" providerId="LiveId" clId="{A1796B8A-FDE9-4962-B065-80CE0373E7AE}" dt="2022-03-29T11:18:31.235" v="1133" actId="47"/>
        <pc:sldMkLst>
          <pc:docMk/>
          <pc:sldMk cId="796925472" sldId="265"/>
        </pc:sldMkLst>
      </pc:sldChg>
      <pc:sldChg chg="new del ord">
        <pc:chgData name="Leanne GORDON" userId="69935c55a9797a93" providerId="LiveId" clId="{A1796B8A-FDE9-4962-B065-80CE0373E7AE}" dt="2022-03-29T11:47:44.275" v="1180" actId="47"/>
        <pc:sldMkLst>
          <pc:docMk/>
          <pc:sldMk cId="1057845072" sldId="265"/>
        </pc:sldMkLst>
      </pc:sldChg>
      <pc:sldChg chg="delSp modSp add del mod setBg delDesignElem">
        <pc:chgData name="Leanne GORDON" userId="69935c55a9797a93" providerId="LiveId" clId="{A1796B8A-FDE9-4962-B065-80CE0373E7AE}" dt="2022-03-29T11:54:16.673" v="1195" actId="47"/>
        <pc:sldMkLst>
          <pc:docMk/>
          <pc:sldMk cId="838252674" sldId="266"/>
        </pc:sldMkLst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9" creationId="{75955B3A-C08D-43E6-ABEF-A4F616FB682B}"/>
          </ac:spMkLst>
        </pc:spChg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11" creationId="{C719694A-8B4E-4127-9C08-9B8F39B6F284}"/>
          </ac:spMkLst>
        </pc:spChg>
        <pc:spChg chg="del mod">
          <ac:chgData name="Leanne GORDON" userId="69935c55a9797a93" providerId="LiveId" clId="{A1796B8A-FDE9-4962-B065-80CE0373E7AE}" dt="2022-03-29T11:47:50.221" v="1184"/>
          <ac:spMkLst>
            <pc:docMk/>
            <pc:sldMk cId="838252674" sldId="266"/>
            <ac:spMk id="12" creationId="{A7E7B107-F1B8-4CBB-AF5B-26203A9C1ED8}"/>
          </ac:spMkLst>
        </pc:spChg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13" creationId="{52D36E6B-D7EF-409B-B48D-1628C06EE123}"/>
          </ac:spMkLst>
        </pc:spChg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15" creationId="{816D2053-BB10-4615-A38D-86EEC0D863E8}"/>
          </ac:spMkLst>
        </pc:spChg>
        <pc:picChg chg="del">
          <ac:chgData name="Leanne GORDON" userId="69935c55a9797a93" providerId="LiveId" clId="{A1796B8A-FDE9-4962-B065-80CE0373E7AE}" dt="2022-03-29T11:47:51.921" v="1185" actId="478"/>
          <ac:picMkLst>
            <pc:docMk/>
            <pc:sldMk cId="838252674" sldId="266"/>
            <ac:picMk id="3" creationId="{11F3238A-FF4A-4125-8A01-A4EFCB4AFA8F}"/>
          </ac:picMkLst>
        </pc:picChg>
        <pc:picChg chg="del">
          <ac:chgData name="Leanne GORDON" userId="69935c55a9797a93" providerId="LiveId" clId="{A1796B8A-FDE9-4962-B065-80CE0373E7AE}" dt="2022-03-29T11:54:09.611" v="1194" actId="478"/>
          <ac:picMkLst>
            <pc:docMk/>
            <pc:sldMk cId="838252674" sldId="266"/>
            <ac:picMk id="4" creationId="{C94E413D-BF87-8423-273C-BB46BBECBA2C}"/>
          </ac:picMkLst>
        </pc:picChg>
        <pc:picChg chg="del">
          <ac:chgData name="Leanne GORDON" userId="69935c55a9797a93" providerId="LiveId" clId="{A1796B8A-FDE9-4962-B065-80CE0373E7AE}" dt="2022-03-29T11:47:50.215" v="1182" actId="478"/>
          <ac:picMkLst>
            <pc:docMk/>
            <pc:sldMk cId="838252674" sldId="266"/>
            <ac:picMk id="7" creationId="{BE1C768A-2222-4F75-8EF0-6C51BABAC7E1}"/>
          </ac:picMkLst>
        </pc:picChg>
        <pc:cxnChg chg="del">
          <ac:chgData name="Leanne GORDON" userId="69935c55a9797a93" providerId="LiveId" clId="{A1796B8A-FDE9-4962-B065-80CE0373E7AE}" dt="2022-03-29T11:47:41.565" v="1179"/>
          <ac:cxnSpMkLst>
            <pc:docMk/>
            <pc:sldMk cId="838252674" sldId="266"/>
            <ac:cxnSpMk id="17" creationId="{CF2CC60F-C99A-48C5-856F-3C79856E9E9F}"/>
          </ac:cxnSpMkLst>
        </pc:cxnChg>
        <pc:cxnChg chg="del">
          <ac:chgData name="Leanne GORDON" userId="69935c55a9797a93" providerId="LiveId" clId="{A1796B8A-FDE9-4962-B065-80CE0373E7AE}" dt="2022-03-29T11:47:41.565" v="1179"/>
          <ac:cxnSpMkLst>
            <pc:docMk/>
            <pc:sldMk cId="838252674" sldId="266"/>
            <ac:cxnSpMk id="19" creationId="{D8A2ED1C-4B10-41E7-9BF6-7447B99B9850}"/>
          </ac:cxnSpMkLst>
        </pc:cxnChg>
      </pc:sldChg>
      <pc:sldChg chg="addSp delSp modSp new del mod setBg">
        <pc:chgData name="Leanne GORDON" userId="69935c55a9797a93" providerId="LiveId" clId="{A1796B8A-FDE9-4962-B065-80CE0373E7AE}" dt="2022-03-29T11:53:40.244" v="1193" actId="47"/>
        <pc:sldMkLst>
          <pc:docMk/>
          <pc:sldMk cId="1216549526" sldId="267"/>
        </pc:sldMkLst>
        <pc:spChg chg="add del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2" creationId="{22F91F9D-38BA-4746-A7EE-C76119366490}"/>
          </ac:spMkLst>
        </pc:spChg>
        <pc:spChg chg="add del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3" creationId="{03E12EA0-4983-4C79-8E47-28EC8613654A}"/>
          </ac:spMkLst>
        </pc:spChg>
        <pc:spChg chg="add mod">
          <ac:chgData name="Leanne GORDON" userId="69935c55a9797a93" providerId="LiveId" clId="{A1796B8A-FDE9-4962-B065-80CE0373E7AE}" dt="2022-03-29T11:52:47.595" v="1191" actId="478"/>
          <ac:spMkLst>
            <pc:docMk/>
            <pc:sldMk cId="1216549526" sldId="267"/>
            <ac:spMk id="6" creationId="{1E8C129A-306D-44BA-8D81-A8A2679BCF3B}"/>
          </ac:spMkLst>
        </pc:spChg>
        <pc:spChg chg="add del">
          <ac:chgData name="Leanne GORDON" userId="69935c55a9797a93" providerId="LiveId" clId="{A1796B8A-FDE9-4962-B065-80CE0373E7AE}" dt="2022-03-29T11:50:04.588" v="1189" actId="26606"/>
          <ac:spMkLst>
            <pc:docMk/>
            <pc:sldMk cId="1216549526" sldId="267"/>
            <ac:spMk id="9" creationId="{429E1EE9-E4C2-40A9-B9DE-FF110156C161}"/>
          </ac:spMkLst>
        </pc:spChg>
        <pc:spChg chg="add del">
          <ac:chgData name="Leanne GORDON" userId="69935c55a9797a93" providerId="LiveId" clId="{A1796B8A-FDE9-4962-B065-80CE0373E7AE}" dt="2022-03-29T11:50:04.588" v="1189" actId="26606"/>
          <ac:spMkLst>
            <pc:docMk/>
            <pc:sldMk cId="1216549526" sldId="267"/>
            <ac:spMk id="11" creationId="{1FF5E391-13EA-4378-95B1-C734881812E2}"/>
          </ac:spMkLst>
        </pc:spChg>
        <pc:spChg chg="add del">
          <ac:chgData name="Leanne GORDON" userId="69935c55a9797a93" providerId="LiveId" clId="{A1796B8A-FDE9-4962-B065-80CE0373E7AE}" dt="2022-03-29T11:50:04.588" v="1189" actId="26606"/>
          <ac:spMkLst>
            <pc:docMk/>
            <pc:sldMk cId="1216549526" sldId="267"/>
            <ac:spMk id="13" creationId="{AD0DC7A3-7ED0-4155-ADCF-D332541FAFBF}"/>
          </ac:spMkLst>
        </pc:spChg>
        <pc:spChg chg="add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19" creationId="{76D32598-E3DA-4501-BFB4-5D4B48F3B140}"/>
          </ac:spMkLst>
        </pc:spChg>
        <pc:spChg chg="add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20" creationId="{5E4B973A-8BBF-4048-AFEE-C6E3088C6442}"/>
          </ac:spMkLst>
        </pc:spChg>
        <pc:spChg chg="add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21" creationId="{F8B9E1F5-B063-4315-A954-F340478DA908}"/>
          </ac:spMkLst>
        </pc:spChg>
        <pc:picChg chg="add del mod">
          <ac:chgData name="Leanne GORDON" userId="69935c55a9797a93" providerId="LiveId" clId="{A1796B8A-FDE9-4962-B065-80CE0373E7AE}" dt="2022-03-29T11:52:47.595" v="1191" actId="478"/>
          <ac:picMkLst>
            <pc:docMk/>
            <pc:sldMk cId="1216549526" sldId="267"/>
            <ac:picMk id="4" creationId="{C3C29836-7AA5-4CA4-9BD3-B0361AF7B1B8}"/>
          </ac:picMkLst>
        </pc:picChg>
        <pc:cxnChg chg="add del">
          <ac:chgData name="Leanne GORDON" userId="69935c55a9797a93" providerId="LiveId" clId="{A1796B8A-FDE9-4962-B065-80CE0373E7AE}" dt="2022-03-29T11:50:04.588" v="1189" actId="26606"/>
          <ac:cxnSpMkLst>
            <pc:docMk/>
            <pc:sldMk cId="1216549526" sldId="267"/>
            <ac:cxnSpMk id="15" creationId="{4CDF7082-55B3-4B7D-8ECF-F1C96C500DB1}"/>
          </ac:cxnSpMkLst>
        </pc:cxnChg>
        <pc:cxnChg chg="add del">
          <ac:chgData name="Leanne GORDON" userId="69935c55a9797a93" providerId="LiveId" clId="{A1796B8A-FDE9-4962-B065-80CE0373E7AE}" dt="2022-03-29T11:50:04.588" v="1189" actId="26606"/>
          <ac:cxnSpMkLst>
            <pc:docMk/>
            <pc:sldMk cId="1216549526" sldId="267"/>
            <ac:cxnSpMk id="17" creationId="{67D64140-8BC6-4CD1-8C2A-FB5BCE23548F}"/>
          </ac:cxnSpMkLst>
        </pc:cxnChg>
        <pc:cxnChg chg="add">
          <ac:chgData name="Leanne GORDON" userId="69935c55a9797a93" providerId="LiveId" clId="{A1796B8A-FDE9-4962-B065-80CE0373E7AE}" dt="2022-03-29T11:50:04.628" v="1190" actId="26606"/>
          <ac:cxnSpMkLst>
            <pc:docMk/>
            <pc:sldMk cId="1216549526" sldId="267"/>
            <ac:cxnSpMk id="22" creationId="{BC285879-A8BE-48EA-B72D-8D4135047E21}"/>
          </ac:cxnSpMkLst>
        </pc:cxnChg>
        <pc:cxnChg chg="add">
          <ac:chgData name="Leanne GORDON" userId="69935c55a9797a93" providerId="LiveId" clId="{A1796B8A-FDE9-4962-B065-80CE0373E7AE}" dt="2022-03-29T11:50:04.628" v="1190" actId="26606"/>
          <ac:cxnSpMkLst>
            <pc:docMk/>
            <pc:sldMk cId="1216549526" sldId="267"/>
            <ac:cxnSpMk id="23" creationId="{5D0002A5-5632-4B3D-9D26-3CDEACAF84BD}"/>
          </ac:cxnSpMkLst>
        </pc:cxnChg>
      </pc:sldChg>
      <pc:sldChg chg="modSp add mod">
        <pc:chgData name="Leanne GORDON" userId="69935c55a9797a93" providerId="LiveId" clId="{A1796B8A-FDE9-4962-B065-80CE0373E7AE}" dt="2022-03-29T13:27:24.970" v="1367" actId="207"/>
        <pc:sldMkLst>
          <pc:docMk/>
          <pc:sldMk cId="3691353093" sldId="268"/>
        </pc:sldMkLst>
        <pc:graphicFrameChg chg="modGraphic">
          <ac:chgData name="Leanne GORDON" userId="69935c55a9797a93" providerId="LiveId" clId="{A1796B8A-FDE9-4962-B065-80CE0373E7AE}" dt="2022-03-29T13:27:24.970" v="1367" actId="207"/>
          <ac:graphicFrameMkLst>
            <pc:docMk/>
            <pc:sldMk cId="3691353093" sldId="268"/>
            <ac:graphicFrameMk id="4" creationId="{45286591-9DEE-40D6-861B-569E5A9D47E2}"/>
          </ac:graphicFrameMkLst>
        </pc:graphicFrameChg>
      </pc:sldChg>
      <pc:sldChg chg="new del">
        <pc:chgData name="Leanne GORDON" userId="69935c55a9797a93" providerId="LiveId" clId="{A1796B8A-FDE9-4962-B065-80CE0373E7AE}" dt="2022-03-29T12:11:46.517" v="1197" actId="47"/>
        <pc:sldMkLst>
          <pc:docMk/>
          <pc:sldMk cId="95588161" sldId="269"/>
        </pc:sldMkLst>
      </pc:sldChg>
      <pc:sldChg chg="new del">
        <pc:chgData name="Leanne GORDON" userId="69935c55a9797a93" providerId="LiveId" clId="{A1796B8A-FDE9-4962-B065-80CE0373E7AE}" dt="2022-03-29T12:11:51.679" v="1199" actId="680"/>
        <pc:sldMkLst>
          <pc:docMk/>
          <pc:sldMk cId="2145583766" sldId="269"/>
        </pc:sldMkLst>
      </pc:sldChg>
      <pc:sldChg chg="new del ord">
        <pc:chgData name="Leanne GORDON" userId="69935c55a9797a93" providerId="LiveId" clId="{A1796B8A-FDE9-4962-B065-80CE0373E7AE}" dt="2022-03-29T13:17:36.511" v="1205" actId="47"/>
        <pc:sldMkLst>
          <pc:docMk/>
          <pc:sldMk cId="4257447439" sldId="269"/>
        </pc:sldMkLst>
      </pc:sldChg>
      <pc:sldChg chg="addSp delSp modSp add mod setBg delDesignElem">
        <pc:chgData name="Leanne GORDON" userId="69935c55a9797a93" providerId="LiveId" clId="{A1796B8A-FDE9-4962-B065-80CE0373E7AE}" dt="2022-03-29T13:22:01.175" v="1314" actId="1076"/>
        <pc:sldMkLst>
          <pc:docMk/>
          <pc:sldMk cId="3414875540" sldId="270"/>
        </pc:sldMkLst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9" creationId="{75955B3A-C08D-43E6-ABEF-A4F616FB682B}"/>
          </ac:spMkLst>
        </pc:spChg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11" creationId="{C719694A-8B4E-4127-9C08-9B8F39B6F284}"/>
          </ac:spMkLst>
        </pc:spChg>
        <pc:spChg chg="del mod">
          <ac:chgData name="Leanne GORDON" userId="69935c55a9797a93" providerId="LiveId" clId="{A1796B8A-FDE9-4962-B065-80CE0373E7AE}" dt="2022-03-29T13:17:45.168" v="1209"/>
          <ac:spMkLst>
            <pc:docMk/>
            <pc:sldMk cId="3414875540" sldId="270"/>
            <ac:spMk id="12" creationId="{A7E7B107-F1B8-4CBB-AF5B-26203A9C1ED8}"/>
          </ac:spMkLst>
        </pc:spChg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13" creationId="{52D36E6B-D7EF-409B-B48D-1628C06EE123}"/>
          </ac:spMkLst>
        </pc:spChg>
        <pc:spChg chg="add mod">
          <ac:chgData name="Leanne GORDON" userId="69935c55a9797a93" providerId="LiveId" clId="{A1796B8A-FDE9-4962-B065-80CE0373E7AE}" dt="2022-03-29T13:22:01.175" v="1314" actId="1076"/>
          <ac:spMkLst>
            <pc:docMk/>
            <pc:sldMk cId="3414875540" sldId="270"/>
            <ac:spMk id="14" creationId="{889E77FE-6323-40BD-8157-FAB7A907CACE}"/>
          </ac:spMkLst>
        </pc:spChg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15" creationId="{816D2053-BB10-4615-A38D-86EEC0D863E8}"/>
          </ac:spMkLst>
        </pc:spChg>
        <pc:picChg chg="del">
          <ac:chgData name="Leanne GORDON" userId="69935c55a9797a93" providerId="LiveId" clId="{A1796B8A-FDE9-4962-B065-80CE0373E7AE}" dt="2022-03-29T13:17:46.849" v="1210" actId="478"/>
          <ac:picMkLst>
            <pc:docMk/>
            <pc:sldMk cId="3414875540" sldId="270"/>
            <ac:picMk id="3" creationId="{11F3238A-FF4A-4125-8A01-A4EFCB4AFA8F}"/>
          </ac:picMkLst>
        </pc:picChg>
        <pc:picChg chg="mod">
          <ac:chgData name="Leanne GORDON" userId="69935c55a9797a93" providerId="LiveId" clId="{A1796B8A-FDE9-4962-B065-80CE0373E7AE}" dt="2022-03-29T13:20:56.881" v="1269" actId="1076"/>
          <ac:picMkLst>
            <pc:docMk/>
            <pc:sldMk cId="3414875540" sldId="270"/>
            <ac:picMk id="4" creationId="{C94E413D-BF87-8423-273C-BB46BBECBA2C}"/>
          </ac:picMkLst>
        </pc:picChg>
        <pc:picChg chg="del">
          <ac:chgData name="Leanne GORDON" userId="69935c55a9797a93" providerId="LiveId" clId="{A1796B8A-FDE9-4962-B065-80CE0373E7AE}" dt="2022-03-29T13:17:45.159" v="1207" actId="478"/>
          <ac:picMkLst>
            <pc:docMk/>
            <pc:sldMk cId="3414875540" sldId="270"/>
            <ac:picMk id="7" creationId="{BE1C768A-2222-4F75-8EF0-6C51BABAC7E1}"/>
          </ac:picMkLst>
        </pc:picChg>
        <pc:cxnChg chg="del">
          <ac:chgData name="Leanne GORDON" userId="69935c55a9797a93" providerId="LiveId" clId="{A1796B8A-FDE9-4962-B065-80CE0373E7AE}" dt="2022-03-29T13:17:30.665" v="1204"/>
          <ac:cxnSpMkLst>
            <pc:docMk/>
            <pc:sldMk cId="3414875540" sldId="270"/>
            <ac:cxnSpMk id="17" creationId="{CF2CC60F-C99A-48C5-856F-3C79856E9E9F}"/>
          </ac:cxnSpMkLst>
        </pc:cxnChg>
        <pc:cxnChg chg="del">
          <ac:chgData name="Leanne GORDON" userId="69935c55a9797a93" providerId="LiveId" clId="{A1796B8A-FDE9-4962-B065-80CE0373E7AE}" dt="2022-03-29T13:17:30.665" v="1204"/>
          <ac:cxnSpMkLst>
            <pc:docMk/>
            <pc:sldMk cId="3414875540" sldId="270"/>
            <ac:cxnSpMk id="19" creationId="{D8A2ED1C-4B10-41E7-9BF6-7447B99B9850}"/>
          </ac:cxnSpMkLst>
        </pc:cxnChg>
      </pc:sldChg>
      <pc:sldChg chg="new del">
        <pc:chgData name="Leanne GORDON" userId="69935c55a9797a93" providerId="LiveId" clId="{A1796B8A-FDE9-4962-B065-80CE0373E7AE}" dt="2022-03-29T13:22:51.352" v="1321" actId="47"/>
        <pc:sldMkLst>
          <pc:docMk/>
          <pc:sldMk cId="3441406166" sldId="271"/>
        </pc:sldMkLst>
      </pc:sldChg>
      <pc:sldChg chg="delSp modSp add mod">
        <pc:chgData name="Leanne GORDON" userId="69935c55a9797a93" providerId="LiveId" clId="{A1796B8A-FDE9-4962-B065-80CE0373E7AE}" dt="2022-03-29T13:24:51.316" v="1359" actId="255"/>
        <pc:sldMkLst>
          <pc:docMk/>
          <pc:sldMk cId="1386235119" sldId="272"/>
        </pc:sldMkLst>
        <pc:spChg chg="del mod">
          <ac:chgData name="Leanne GORDON" userId="69935c55a9797a93" providerId="LiveId" clId="{A1796B8A-FDE9-4962-B065-80CE0373E7AE}" dt="2022-03-29T13:23:35.773" v="1323" actId="478"/>
          <ac:spMkLst>
            <pc:docMk/>
            <pc:sldMk cId="1386235119" sldId="272"/>
            <ac:spMk id="6" creationId="{0637D443-A9FB-460E-BF4F-DF1C8F1CFA36}"/>
          </ac:spMkLst>
        </pc:spChg>
        <pc:spChg chg="mod">
          <ac:chgData name="Leanne GORDON" userId="69935c55a9797a93" providerId="LiveId" clId="{A1796B8A-FDE9-4962-B065-80CE0373E7AE}" dt="2022-03-29T13:24:51.316" v="1359" actId="255"/>
          <ac:spMkLst>
            <pc:docMk/>
            <pc:sldMk cId="1386235119" sldId="272"/>
            <ac:spMk id="12" creationId="{A7E7B107-F1B8-4CBB-AF5B-26203A9C1ED8}"/>
          </ac:spMkLst>
        </pc:spChg>
        <pc:picChg chg="del">
          <ac:chgData name="Leanne GORDON" userId="69935c55a9797a93" providerId="LiveId" clId="{A1796B8A-FDE9-4962-B065-80CE0373E7AE}" dt="2022-03-29T13:23:38.844" v="1324" actId="478"/>
          <ac:picMkLst>
            <pc:docMk/>
            <pc:sldMk cId="1386235119" sldId="272"/>
            <ac:picMk id="5" creationId="{4482236D-EE20-4256-98FA-206B5945815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Tuesday, March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93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Tuesday, March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339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793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86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480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453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427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14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4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0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334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Tuesday, March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499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98819-07F0-4017-94EC-83767E97A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3854831"/>
            <a:ext cx="5278995" cy="2156581"/>
          </a:xfrm>
        </p:spPr>
        <p:txBody>
          <a:bodyPr anchor="t">
            <a:normAutofit/>
          </a:bodyPr>
          <a:lstStyle/>
          <a:p>
            <a:br>
              <a:rPr lang="en-GB" sz="4800" dirty="0"/>
            </a:br>
            <a:endParaRPr lang="en-GB" sz="4800" dirty="0"/>
          </a:p>
        </p:txBody>
      </p:sp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0"/>
            <a:ext cx="11082529" cy="58362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89E77FE-6323-40BD-8157-FAB7A907CACE}"/>
              </a:ext>
            </a:extLst>
          </p:cNvPr>
          <p:cNvSpPr txBox="1"/>
          <p:nvPr/>
        </p:nvSpPr>
        <p:spPr>
          <a:xfrm>
            <a:off x="601006" y="1021744"/>
            <a:ext cx="609467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Name: ROWENA BENNETT</a:t>
            </a:r>
          </a:p>
          <a:p>
            <a:pPr marL="0" indent="0" algn="ctr">
              <a:buNone/>
            </a:pPr>
            <a: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Student number:2029311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FFFF00"/>
              </a:solidFill>
              <a:highlight>
                <a:srgbClr val="000080"/>
              </a:highlight>
              <a:latin typeface="+mj-lt"/>
            </a:endParaRPr>
          </a:p>
          <a:p>
            <a:pPr marL="0" indent="0" algn="ctr">
              <a:buNone/>
            </a:pPr>
            <a: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EFFECTIVE TEAMWORKING AND COMMUNICATION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FFFF00"/>
              </a:solidFill>
              <a:highlight>
                <a:srgbClr val="000080"/>
              </a:highlight>
              <a:latin typeface="+mj-lt"/>
            </a:endParaRPr>
          </a:p>
          <a:p>
            <a:pPr marL="0" indent="0" algn="ctr">
              <a:buNone/>
            </a:pPr>
            <a:r>
              <a:rPr lang="fr-FR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Module code: BMSW 4002</a:t>
            </a:r>
            <a:br>
              <a:rPr lang="fr-FR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</a:br>
            <a:r>
              <a:rPr lang="fr-FR" sz="2800" b="1" dirty="0" err="1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Lecturer</a:t>
            </a:r>
            <a:r>
              <a:rPr lang="fr-FR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: Joanne Davies</a:t>
            </a:r>
            <a:b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</a:br>
            <a:endParaRPr lang="en-GB" sz="2800" b="1" dirty="0">
              <a:solidFill>
                <a:srgbClr val="FFFF00"/>
              </a:solidFill>
              <a:highlight>
                <a:srgbClr val="000080"/>
              </a:highligh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4875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955B3A-C08D-43E6-ABEF-A4F616FB6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19694A-8B4E-4127-9C08-9B8F39B6F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2D36E6B-D7EF-409B-B48D-1628C06EE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98819-07F0-4017-94EC-83767E97A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3854831"/>
            <a:ext cx="5278995" cy="2156581"/>
          </a:xfrm>
        </p:spPr>
        <p:txBody>
          <a:bodyPr anchor="t">
            <a:normAutofit/>
          </a:bodyPr>
          <a:lstStyle/>
          <a:p>
            <a:br>
              <a:rPr lang="en-GB" sz="4800" dirty="0"/>
            </a:br>
            <a:endParaRPr lang="en-GB" sz="48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6D2053-BB10-4615-A38D-86EEC0D8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1568677"/>
            <a:ext cx="422144" cy="461665"/>
          </a:xfrm>
          <a:prstGeom prst="rect">
            <a:avLst/>
          </a:prstGeom>
          <a:solidFill>
            <a:srgbClr val="F76FA3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0"/>
            <a:ext cx="11082529" cy="5836246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2CC60F-C99A-48C5-856F-3C79856E9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76FA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8A2ED1C-4B10-41E7-9BF6-7447B99B9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76FA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Strategies for Effective Communication in a Health and social care setting</a:t>
            </a:r>
            <a:endParaRPr lang="en-GB" sz="4400" dirty="0">
              <a:solidFill>
                <a:srgbClr val="FFFF00"/>
              </a:solidFill>
              <a:highlight>
                <a:srgbClr val="000080"/>
              </a:highlight>
            </a:endParaRPr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BE1C768A-2222-4F75-8EF0-6C51BABAC7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15" y="2433759"/>
            <a:ext cx="3948337" cy="27915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F3238A-FF4A-4125-8A01-A4EFCB4AFA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3638" y="2433759"/>
            <a:ext cx="4580453" cy="2754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68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Background Solid Rectangle">
            <a:extLst>
              <a:ext uri="{FF2B5EF4-FFF2-40B4-BE49-F238E27FC236}">
                <a16:creationId xmlns:a16="http://schemas.microsoft.com/office/drawing/2014/main" id="{76D32598-E3DA-4501-BFB4-5D4B48F3B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3" name="Background Gray Rectangle">
            <a:extLst>
              <a:ext uri="{FF2B5EF4-FFF2-40B4-BE49-F238E27FC236}">
                <a16:creationId xmlns:a16="http://schemas.microsoft.com/office/drawing/2014/main" id="{5E4B973A-8BBF-4048-AFEE-C6E3088C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5" name="White Rectangle">
            <a:extLst>
              <a:ext uri="{FF2B5EF4-FFF2-40B4-BE49-F238E27FC236}">
                <a16:creationId xmlns:a16="http://schemas.microsoft.com/office/drawing/2014/main" id="{F8B9E1F5-B063-4315-A954-F340478DA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5A03B7B-09EC-4E73-8D3C-C3FEC387C2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1" r="-2" b="3552"/>
          <a:stretch/>
        </p:blipFill>
        <p:spPr bwMode="auto">
          <a:xfrm>
            <a:off x="776939" y="13560"/>
            <a:ext cx="10716192" cy="616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Vertical Connector">
            <a:extLst>
              <a:ext uri="{FF2B5EF4-FFF2-40B4-BE49-F238E27FC236}">
                <a16:creationId xmlns:a16="http://schemas.microsoft.com/office/drawing/2014/main" id="{BC285879-A8BE-48EA-B72D-8D413504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FF40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Horizontal Connector 2">
            <a:extLst>
              <a:ext uri="{FF2B5EF4-FFF2-40B4-BE49-F238E27FC236}">
                <a16:creationId xmlns:a16="http://schemas.microsoft.com/office/drawing/2014/main" id="{5D0002A5-5632-4B3D-9D26-3CDEACAF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FF40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49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2217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buSzPts val="1200"/>
              <a:tabLst>
                <a:tab pos="596900" algn="l"/>
                <a:tab pos="597535" algn="l"/>
              </a:tabLst>
            </a:pPr>
            <a:r>
              <a:rPr lang="en-US" sz="3200" b="1" spc="-15" dirty="0">
                <a:solidFill>
                  <a:srgbClr val="FFFF00"/>
                </a:solidFill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US" sz="32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ypes of barriers that can prevent effective</a:t>
            </a:r>
            <a:r>
              <a:rPr lang="en-US" sz="3200" b="1" spc="-2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communication between the staff and patients</a:t>
            </a:r>
            <a:endParaRPr lang="en-GB" sz="32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0F7AD2-37B7-4D1B-B819-6F184B19421B}"/>
              </a:ext>
            </a:extLst>
          </p:cNvPr>
          <p:cNvSpPr txBox="1"/>
          <p:nvPr/>
        </p:nvSpPr>
        <p:spPr>
          <a:xfrm>
            <a:off x="2258170" y="3872285"/>
            <a:ext cx="5390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FD2A74-ECE1-4CDA-B0A2-13EFF9357689}"/>
              </a:ext>
            </a:extLst>
          </p:cNvPr>
          <p:cNvSpPr txBox="1"/>
          <p:nvPr/>
        </p:nvSpPr>
        <p:spPr>
          <a:xfrm>
            <a:off x="295438" y="3307743"/>
            <a:ext cx="652101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7030A0"/>
                </a:solidFill>
              </a:rPr>
              <a:t>The main causes of relationship difficulties appear to be communication problems.(Robinson, 2002)</a:t>
            </a:r>
            <a:endParaRPr lang="en-US" sz="3200" b="1" kern="1200" dirty="0">
              <a:solidFill>
                <a:srgbClr val="7030A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BD6BC-4155-4A35-9A19-7AF13A3B967F}"/>
              </a:ext>
            </a:extLst>
          </p:cNvPr>
          <p:cNvSpPr txBox="1"/>
          <p:nvPr/>
        </p:nvSpPr>
        <p:spPr>
          <a:xfrm>
            <a:off x="7028954" y="3283889"/>
            <a:ext cx="640875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Lack of cultural knowledge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Language barriers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Physical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Ill health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Sight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Listening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Emotions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Organisational structure</a:t>
            </a:r>
          </a:p>
          <a:p>
            <a:pPr algn="just"/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384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2482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ctr">
              <a:lnSpc>
                <a:spcPct val="150000"/>
              </a:lnSpc>
              <a:buSzPts val="1200"/>
              <a:buFont typeface="Arial" panose="020B0604020202020204" pitchFamily="34" charset="0"/>
              <a:buChar char="-"/>
              <a:tabLst>
                <a:tab pos="596900" algn="l"/>
                <a:tab pos="597535" algn="l"/>
              </a:tabLst>
            </a:pPr>
            <a:r>
              <a:rPr lang="en-US" sz="36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The impact of effective communication on the staff and patients.</a:t>
            </a:r>
            <a:endParaRPr lang="en-GB" sz="36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37D443-A9FB-460E-BF4F-DF1C8F1CFA36}"/>
              </a:ext>
            </a:extLst>
          </p:cNvPr>
          <p:cNvSpPr txBox="1"/>
          <p:nvPr/>
        </p:nvSpPr>
        <p:spPr>
          <a:xfrm>
            <a:off x="482973" y="3341536"/>
            <a:ext cx="609467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Messages in health and social care settings are considered successful when they are understood by the recipient, be it a patient, a family member, or a health care professional.</a:t>
            </a:r>
          </a:p>
          <a:p>
            <a:pPr algn="ctr"/>
            <a:br>
              <a:rPr lang="en-GB" b="1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</a:br>
            <a:endParaRPr lang="en-GB" b="1" i="0" dirty="0"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b="1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To achieve this, the message must be clear, consistent, transparent, accessible, and inclusive.</a:t>
            </a:r>
          </a:p>
        </p:txBody>
      </p:sp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4482236D-EE20-4256-98FA-206B594581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023" y="3214516"/>
            <a:ext cx="3561199" cy="237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012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9912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ctr">
              <a:lnSpc>
                <a:spcPct val="150000"/>
              </a:lnSpc>
              <a:buSzPts val="1200"/>
              <a:buFont typeface="Arial" panose="020B0604020202020204" pitchFamily="34" charset="0"/>
              <a:buChar char="-"/>
              <a:tabLst>
                <a:tab pos="596900" algn="l"/>
                <a:tab pos="597535" algn="l"/>
              </a:tabLst>
            </a:pPr>
            <a:r>
              <a:rPr lang="en-US" sz="44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+mj-lt"/>
                <a:ea typeface="Arial" panose="020B0604020202020204" pitchFamily="34" charset="0"/>
              </a:rPr>
              <a:t>CONCLUSION/SUMMARY</a:t>
            </a:r>
            <a:endParaRPr lang="en-GB" sz="44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+mj-lt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235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1063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buSzPts val="1200"/>
              <a:tabLst>
                <a:tab pos="596900" algn="l"/>
                <a:tab pos="597535" algn="l"/>
              </a:tabLst>
            </a:pPr>
            <a:r>
              <a:rPr lang="en-US" sz="4800" b="1" spc="-15" dirty="0">
                <a:solidFill>
                  <a:srgbClr val="FFFF00"/>
                </a:solidFill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GB" sz="48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FB15D-9E97-4DD6-9870-DC2EBEA5BBCD}"/>
              </a:ext>
            </a:extLst>
          </p:cNvPr>
          <p:cNvSpPr txBox="1"/>
          <p:nvPr/>
        </p:nvSpPr>
        <p:spPr>
          <a:xfrm>
            <a:off x="628154" y="4542183"/>
            <a:ext cx="78479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>
                <a:solidFill>
                  <a:srgbClr val="0070C0"/>
                </a:solidFill>
              </a:rPr>
              <a:t>  Robinson, M. (2002) </a:t>
            </a:r>
            <a:r>
              <a:rPr lang="en-GB" b="1" i="1" dirty="0">
                <a:solidFill>
                  <a:srgbClr val="0070C0"/>
                </a:solidFill>
              </a:rPr>
              <a:t>Communication and health in a multi-ethnic society</a:t>
            </a:r>
            <a:r>
              <a:rPr lang="en-GB" b="1" dirty="0">
                <a:solidFill>
                  <a:srgbClr val="0070C0"/>
                </a:solidFill>
              </a:rPr>
              <a:t>. 1st ed. Bristol: Policy Press.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879D34-A82C-4C6A-BBB1-1F82436EA48D}"/>
              </a:ext>
            </a:extLst>
          </p:cNvPr>
          <p:cNvSpPr txBox="1"/>
          <p:nvPr/>
        </p:nvSpPr>
        <p:spPr>
          <a:xfrm>
            <a:off x="628154" y="3231068"/>
            <a:ext cx="60946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Kale, E. (2012) ‘Challenges in Healthcare in Multi-Ethnic Societies : Communication As a Barrier To Achieving Health Equity’, in.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IntechOpen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doi:10.5772/38259.</a:t>
            </a:r>
          </a:p>
        </p:txBody>
      </p:sp>
    </p:spTree>
    <p:extLst>
      <p:ext uri="{BB962C8B-B14F-4D97-AF65-F5344CB8AC3E}">
        <p14:creationId xmlns:p14="http://schemas.microsoft.com/office/powerpoint/2010/main" val="1879733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6413799"/>
              </p:ext>
            </p:extLst>
          </p:nvPr>
        </p:nvGraphicFramePr>
        <p:xfrm>
          <a:off x="946205" y="485030"/>
          <a:ext cx="10099524" cy="537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2686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6838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7867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7867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CLAIRE , TERA, SHANAE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9103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 were the key strengths of your team? 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NOONE COMMUNICATED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9103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 were the challenges that you overcame as a team?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NONE AS I HAVE ENDED UP PRESENTING INDIVIDUALLY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9103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 would you do differently if you worked as a team again?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CHOOSE MEMBERS THAT WERE MORE MOTIVATED TO WORK AS A TEAM EQUALLY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7867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 N/A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Dante">
      <a:majorFont>
        <a:latin typeface="Georgia Pro"/>
        <a:ea typeface=""/>
        <a:cs typeface=""/>
      </a:majorFont>
      <a:minorFont>
        <a:latin typeface="Georgi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1488</TotalTime>
  <Words>290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Dante (Headings)2</vt:lpstr>
      <vt:lpstr>Helvetica Neue Medium</vt:lpstr>
      <vt:lpstr>Arial</vt:lpstr>
      <vt:lpstr>Georgia Pro</vt:lpstr>
      <vt:lpstr>Wingdings 2</vt:lpstr>
      <vt:lpstr>OffsetVTI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Leanne GORDON</dc:creator>
  <cp:lastModifiedBy>Leanne GORDON</cp:lastModifiedBy>
  <cp:revision>1</cp:revision>
  <dcterms:created xsi:type="dcterms:W3CDTF">2022-03-28T10:14:39Z</dcterms:created>
  <dcterms:modified xsi:type="dcterms:W3CDTF">2022-03-29T13:27:35Z</dcterms:modified>
</cp:coreProperties>
</file>