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60" r:id="rId5"/>
    <p:sldId id="325" r:id="rId6"/>
    <p:sldId id="305" r:id="rId7"/>
    <p:sldId id="326" r:id="rId8"/>
    <p:sldId id="327" r:id="rId9"/>
    <p:sldId id="328" r:id="rId10"/>
    <p:sldId id="329" r:id="rId11"/>
    <p:sldId id="330" r:id="rId12"/>
    <p:sldId id="331" r:id="rId13"/>
    <p:sldId id="332" r:id="rId14"/>
    <p:sldId id="333"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4660"/>
  </p:normalViewPr>
  <p:slideViewPr>
    <p:cSldViewPr>
      <p:cViewPr varScale="1">
        <p:scale>
          <a:sx n="84" d="100"/>
          <a:sy n="84" d="100"/>
        </p:scale>
        <p:origin x="634" y="77"/>
      </p:cViewPr>
      <p:guideLst>
        <p:guide orient="horz" pos="2160"/>
        <p:guide pos="2880"/>
      </p:guideLst>
    </p:cSldViewPr>
  </p:slideViewPr>
  <p:notesTextViewPr>
    <p:cViewPr>
      <p:scale>
        <a:sx n="1" d="1"/>
        <a:sy n="1" d="1"/>
      </p:scale>
      <p:origin x="0" y="0"/>
    </p:cViewPr>
  </p:notesTextViewPr>
  <p:sorterViewPr>
    <p:cViewPr>
      <p:scale>
        <a:sx n="100" d="100"/>
        <a:sy n="100" d="100"/>
      </p:scale>
      <p:origin x="0" y="-312"/>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14/03/2019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14/03/2019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484784"/>
            <a:ext cx="8568952" cy="2376264"/>
          </a:xfrm>
        </p:spPr>
        <p:txBody>
          <a:bodyPr>
            <a:normAutofit/>
          </a:bodyPr>
          <a:lstStyle/>
          <a:p>
            <a:r>
              <a:rPr lang="en-GB" sz="3200" b="1" smtClean="0"/>
              <a:t>BMDM7001 Identity and Approches to Applied Business Research</a:t>
            </a:r>
            <a:br>
              <a:rPr lang="en-GB" sz="3200" b="1" smtClean="0"/>
            </a:br>
            <a:r>
              <a:rPr lang="en-GB" sz="3200" b="1"/>
              <a:t/>
            </a:r>
            <a:br>
              <a:rPr lang="en-GB" sz="3200" b="1"/>
            </a:br>
            <a:r>
              <a:rPr lang="en-GB" sz="3200" b="1" smtClean="0"/>
              <a:t>WEEK 1</a:t>
            </a:r>
            <a:endParaRPr lang="en-GB" sz="3200" b="1" dirty="0"/>
          </a:p>
        </p:txBody>
      </p:sp>
      <p:sp>
        <p:nvSpPr>
          <p:cNvPr id="3" name="Subtitle 2"/>
          <p:cNvSpPr>
            <a:spLocks noGrp="1"/>
          </p:cNvSpPr>
          <p:nvPr>
            <p:ph type="subTitle" idx="1"/>
          </p:nvPr>
        </p:nvSpPr>
        <p:spPr>
          <a:xfrm>
            <a:off x="467544" y="4437112"/>
            <a:ext cx="8136904" cy="1060102"/>
          </a:xfrm>
        </p:spPr>
        <p:txBody>
          <a:bodyPr/>
          <a:lstStyle/>
          <a:p>
            <a:r>
              <a:rPr lang="en-GB" sz="2800" b="1" smtClean="0">
                <a:solidFill>
                  <a:schemeClr val="tx1"/>
                </a:solidFill>
              </a:rPr>
              <a:t>Swansea Business School</a:t>
            </a:r>
          </a:p>
          <a:p>
            <a:r>
              <a:rPr lang="en-GB" sz="2800" b="1" smtClean="0">
                <a:solidFill>
                  <a:schemeClr val="tx1"/>
                </a:solidFill>
              </a:rPr>
              <a:t>Professor Jill Venus</a:t>
            </a:r>
            <a:endParaRPr lang="en-GB" sz="2800" b="1" dirty="0" smtClean="0">
              <a:solidFill>
                <a:schemeClr val="tx1"/>
              </a:solidFill>
            </a:endParaRP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smtClean="0"/>
              <a:t>Week 1</a:t>
            </a:r>
            <a:endParaRPr lang="en-US" sz="3600" b="1"/>
          </a:p>
        </p:txBody>
      </p:sp>
      <p:sp>
        <p:nvSpPr>
          <p:cNvPr id="3" name="Content Placeholder 2"/>
          <p:cNvSpPr>
            <a:spLocks noGrp="1"/>
          </p:cNvSpPr>
          <p:nvPr>
            <p:ph idx="1"/>
          </p:nvPr>
        </p:nvSpPr>
        <p:spPr>
          <a:xfrm>
            <a:off x="457200" y="1417638"/>
            <a:ext cx="8229600" cy="5179714"/>
          </a:xfrm>
        </p:spPr>
        <p:txBody>
          <a:bodyPr>
            <a:normAutofit fontScale="70000" lnSpcReduction="20000"/>
          </a:bodyPr>
          <a:lstStyle/>
          <a:p>
            <a:pPr marL="0" indent="0">
              <a:buNone/>
            </a:pPr>
            <a:r>
              <a:rPr lang="en-GB" b="1" smtClean="0"/>
              <a:t>Monday</a:t>
            </a:r>
          </a:p>
          <a:p>
            <a:r>
              <a:rPr lang="en-GB" smtClean="0"/>
              <a:t>Introduction to the module</a:t>
            </a:r>
          </a:p>
          <a:p>
            <a:r>
              <a:rPr lang="en-GB" smtClean="0"/>
              <a:t>Introducing the assignments</a:t>
            </a:r>
          </a:p>
          <a:p>
            <a:r>
              <a:rPr lang="en-GB" smtClean="0"/>
              <a:t>What is required of you</a:t>
            </a:r>
          </a:p>
          <a:p>
            <a:r>
              <a:rPr lang="en-GB" smtClean="0"/>
              <a:t>Individuality</a:t>
            </a:r>
          </a:p>
          <a:p>
            <a:pPr marL="0" indent="0">
              <a:buNone/>
            </a:pPr>
            <a:endParaRPr lang="en-GB"/>
          </a:p>
          <a:p>
            <a:pPr marL="0" indent="0">
              <a:buNone/>
            </a:pPr>
            <a:r>
              <a:rPr lang="en-GB" b="1" smtClean="0"/>
              <a:t>Tuesday</a:t>
            </a:r>
          </a:p>
          <a:p>
            <a:r>
              <a:rPr lang="en-GB" smtClean="0"/>
              <a:t>Individuality</a:t>
            </a:r>
          </a:p>
          <a:p>
            <a:r>
              <a:rPr lang="en-GB" smtClean="0"/>
              <a:t>Identity</a:t>
            </a:r>
          </a:p>
          <a:p>
            <a:r>
              <a:rPr lang="en-GB" smtClean="0"/>
              <a:t>Positionality</a:t>
            </a:r>
          </a:p>
          <a:p>
            <a:pPr marL="0" indent="0">
              <a:buNone/>
            </a:pPr>
            <a:endParaRPr lang="en-GB"/>
          </a:p>
          <a:p>
            <a:pPr marL="0" indent="0">
              <a:buNone/>
            </a:pPr>
            <a:r>
              <a:rPr lang="en-GB" b="1" smtClean="0"/>
              <a:t>Wednesday</a:t>
            </a:r>
          </a:p>
          <a:p>
            <a:r>
              <a:rPr lang="en-GB" smtClean="0"/>
              <a:t>What the assignments requirement</a:t>
            </a:r>
          </a:p>
          <a:p>
            <a:r>
              <a:rPr lang="en-GB" smtClean="0"/>
              <a:t>What is meant by criticality, critical writing and critical thinking?</a:t>
            </a:r>
            <a:endParaRPr lang="en-US"/>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mtClean="0"/>
              <a:t>The module handbook</a:t>
            </a:r>
            <a:endParaRPr lang="en-GB" dirty="0"/>
          </a:p>
        </p:txBody>
      </p:sp>
    </p:spTree>
    <p:extLst>
      <p:ext uri="{BB962C8B-B14F-4D97-AF65-F5344CB8AC3E}">
        <p14:creationId xmlns:p14="http://schemas.microsoft.com/office/powerpoint/2010/main" val="2244065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smtClean="0"/>
              <a:t>Assignments:</a:t>
            </a:r>
          </a:p>
          <a:p>
            <a:r>
              <a:rPr lang="en-GB" dirty="0" smtClean="0"/>
              <a:t>Video</a:t>
            </a:r>
          </a:p>
          <a:p>
            <a:r>
              <a:rPr lang="en-GB" dirty="0" smtClean="0"/>
              <a:t>Portfolio</a:t>
            </a:r>
            <a:endParaRPr lang="en-US" dirty="0"/>
          </a:p>
        </p:txBody>
      </p:sp>
    </p:spTree>
    <p:extLst>
      <p:ext uri="{BB962C8B-B14F-4D97-AF65-F5344CB8AC3E}">
        <p14:creationId xmlns:p14="http://schemas.microsoft.com/office/powerpoint/2010/main" val="167153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What is needed from you?</a:t>
            </a:r>
            <a:endParaRPr lang="en-US" dirty="0"/>
          </a:p>
        </p:txBody>
      </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Who are you?</a:t>
            </a:r>
            <a:endParaRPr lang="en-US" dirty="0"/>
          </a:p>
        </p:txBody>
      </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dirty="0" smtClean="0"/>
              <a:t>Individuality</a:t>
            </a:r>
          </a:p>
          <a:p>
            <a:r>
              <a:rPr lang="en-GB" dirty="0" smtClean="0"/>
              <a:t>Individualism</a:t>
            </a:r>
          </a:p>
          <a:p>
            <a:r>
              <a:rPr lang="en-GB" dirty="0" smtClean="0"/>
              <a:t>Identity</a:t>
            </a:r>
            <a:endParaRPr lang="en-US" dirty="0"/>
          </a:p>
        </p:txBody>
      </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Oxford Dictionary</a:t>
            </a:r>
            <a:endParaRPr lang="en-US" sz="2800" b="1" dirty="0"/>
          </a:p>
        </p:txBody>
      </p:sp>
      <p:sp>
        <p:nvSpPr>
          <p:cNvPr id="3" name="Content Placeholder 2"/>
          <p:cNvSpPr>
            <a:spLocks noGrp="1"/>
          </p:cNvSpPr>
          <p:nvPr>
            <p:ph idx="1"/>
          </p:nvPr>
        </p:nvSpPr>
        <p:spPr/>
        <p:txBody>
          <a:bodyPr>
            <a:normAutofit/>
          </a:bodyPr>
          <a:lstStyle/>
          <a:p>
            <a:pPr marL="0" indent="0">
              <a:buNone/>
            </a:pPr>
            <a:r>
              <a:rPr lang="en-GB" b="1" dirty="0" smtClean="0"/>
              <a:t>positionality</a:t>
            </a:r>
            <a:endParaRPr lang="en-GB" b="1" cap="all" dirty="0"/>
          </a:p>
          <a:p>
            <a:r>
              <a:rPr lang="en-GB" b="1" dirty="0"/>
              <a:t>1</a:t>
            </a:r>
            <a:r>
              <a:rPr lang="en-GB" dirty="0"/>
              <a:t>The fact or quality of having a position in relation to other things.</a:t>
            </a:r>
          </a:p>
          <a:p>
            <a:r>
              <a:rPr lang="en-GB" b="1" dirty="0"/>
              <a:t>2</a:t>
            </a:r>
            <a:r>
              <a:rPr lang="en-GB" dirty="0"/>
              <a:t>Sociology. The occupation or adoption of a particular position in relation to others, usually with reference to issues of culture, ethnicity, or gender.</a:t>
            </a:r>
          </a:p>
          <a:p>
            <a:endParaRPr lang="en-US" dirty="0"/>
          </a:p>
        </p:txBody>
      </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b="1" dirty="0"/>
              <a:t>Positionality</a:t>
            </a:r>
            <a:r>
              <a:rPr lang="en-GB" dirty="0"/>
              <a:t> is the practice of a researcher delineating his or her own position in relation to the study, with the implication that this position may influence aspect of the study, such as the data collected or the way in which it is interpreted.</a:t>
            </a:r>
            <a:endParaRPr lang="en-US" dirty="0"/>
          </a:p>
          <a:p>
            <a:endParaRPr lang="en-US" dirty="0"/>
          </a:p>
        </p:txBody>
      </p:sp>
    </p:spTree>
    <p:extLst>
      <p:ext uri="{BB962C8B-B14F-4D97-AF65-F5344CB8AC3E}">
        <p14:creationId xmlns:p14="http://schemas.microsoft.com/office/powerpoint/2010/main" val="142655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An investigation of the shopping habits of high earning women.</a:t>
            </a:r>
            <a:endParaRPr lang="en-US" dirty="0"/>
          </a:p>
        </p:txBody>
      </p:sp>
    </p:spTree>
    <p:extLst>
      <p:ext uri="{BB962C8B-B14F-4D97-AF65-F5344CB8AC3E}">
        <p14:creationId xmlns:p14="http://schemas.microsoft.com/office/powerpoint/2010/main" val="63395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A review of the marketing strategies of mobile phone companies.</a:t>
            </a:r>
            <a:endParaRPr lang="en-US" dirty="0"/>
          </a:p>
        </p:txBody>
      </p:sp>
    </p:spTree>
    <p:extLst>
      <p:ext uri="{BB962C8B-B14F-4D97-AF65-F5344CB8AC3E}">
        <p14:creationId xmlns:p14="http://schemas.microsoft.com/office/powerpoint/2010/main" val="36521377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2818</TotalTime>
  <Words>139</Words>
  <Application>Microsoft Office PowerPoint</Application>
  <PresentationFormat>On-screen Show (4:3)</PresentationFormat>
  <Paragraphs>34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20140311PresentationUWTSDTemplate</vt:lpstr>
      <vt:lpstr>BMDM7001 Identity and Approches to Applied Business Research  WEEK 1</vt:lpstr>
      <vt:lpstr>Week 1</vt:lpstr>
      <vt:lpstr>PowerPoint Presentation</vt:lpstr>
      <vt:lpstr>PowerPoint Presentation</vt:lpstr>
      <vt:lpstr>PowerPoint Presentation</vt:lpstr>
      <vt:lpstr>PowerPoint Presentation</vt:lpstr>
      <vt:lpstr>PowerPoint Presentation</vt:lpstr>
      <vt:lpstr>Oxford Dictionary</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51</cp:revision>
  <cp:lastPrinted>2018-11-20T15:50:40Z</cp:lastPrinted>
  <dcterms:created xsi:type="dcterms:W3CDTF">2015-04-14T15:21:28Z</dcterms:created>
  <dcterms:modified xsi:type="dcterms:W3CDTF">2019-03-14T11:38:08Z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