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78" r:id="rId3"/>
    <p:sldId id="257" r:id="rId4"/>
    <p:sldId id="261" r:id="rId5"/>
    <p:sldId id="262" r:id="rId6"/>
    <p:sldId id="259" r:id="rId7"/>
    <p:sldId id="266" r:id="rId8"/>
    <p:sldId id="263" r:id="rId9"/>
    <p:sldId id="265" r:id="rId10"/>
    <p:sldId id="264" r:id="rId11"/>
    <p:sldId id="269" r:id="rId12"/>
    <p:sldId id="268" r:id="rId13"/>
    <p:sldId id="270" r:id="rId14"/>
    <p:sldId id="271" r:id="rId15"/>
    <p:sldId id="276" r:id="rId16"/>
    <p:sldId id="277" r:id="rId17"/>
    <p:sldId id="274"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D445F1-79D1-4432-9957-354441E6CE22}" v="31" dt="2025-05-02T10:19:36.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autoAdjust="0"/>
    <p:restoredTop sz="78058" autoAdjust="0"/>
  </p:normalViewPr>
  <p:slideViewPr>
    <p:cSldViewPr snapToGrid="0">
      <p:cViewPr varScale="1">
        <p:scale>
          <a:sx n="54" d="100"/>
          <a:sy n="54" d="100"/>
        </p:scale>
        <p:origin x="13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Davies (2100937)" userId="6013212c-dded-46e9-87b0-90b21ea3a90a" providerId="ADAL" clId="{E6D445F1-79D1-4432-9957-354441E6CE22}"/>
    <pc:docChg chg="undo custSel addSld delSld modSld sldOrd">
      <pc:chgData name="Dylan Davies (2100937)" userId="6013212c-dded-46e9-87b0-90b21ea3a90a" providerId="ADAL" clId="{E6D445F1-79D1-4432-9957-354441E6CE22}" dt="2025-05-02T10:43:56.089" v="962" actId="20577"/>
      <pc:docMkLst>
        <pc:docMk/>
      </pc:docMkLst>
      <pc:sldChg chg="modNotesTx">
        <pc:chgData name="Dylan Davies (2100937)" userId="6013212c-dded-46e9-87b0-90b21ea3a90a" providerId="ADAL" clId="{E6D445F1-79D1-4432-9957-354441E6CE22}" dt="2025-05-02T10:43:56.089" v="962" actId="20577"/>
        <pc:sldMkLst>
          <pc:docMk/>
          <pc:sldMk cId="243851291" sldId="256"/>
        </pc:sldMkLst>
      </pc:sldChg>
      <pc:sldChg chg="modSp mod modNotesTx">
        <pc:chgData name="Dylan Davies (2100937)" userId="6013212c-dded-46e9-87b0-90b21ea3a90a" providerId="ADAL" clId="{E6D445F1-79D1-4432-9957-354441E6CE22}" dt="2025-05-02T10:08:57.871" v="699" actId="27636"/>
        <pc:sldMkLst>
          <pc:docMk/>
          <pc:sldMk cId="2940175008" sldId="257"/>
        </pc:sldMkLst>
        <pc:spChg chg="mod">
          <ac:chgData name="Dylan Davies (2100937)" userId="6013212c-dded-46e9-87b0-90b21ea3a90a" providerId="ADAL" clId="{E6D445F1-79D1-4432-9957-354441E6CE22}" dt="2025-05-02T10:08:57.871" v="699" actId="27636"/>
          <ac:spMkLst>
            <pc:docMk/>
            <pc:sldMk cId="2940175008" sldId="257"/>
            <ac:spMk id="3" creationId="{CB1AC9CD-3841-0319-30EA-CD5EF8A401E3}"/>
          </ac:spMkLst>
        </pc:spChg>
      </pc:sldChg>
      <pc:sldChg chg="modSp mod modNotesTx">
        <pc:chgData name="Dylan Davies (2100937)" userId="6013212c-dded-46e9-87b0-90b21ea3a90a" providerId="ADAL" clId="{E6D445F1-79D1-4432-9957-354441E6CE22}" dt="2025-05-02T10:34:28.450" v="908" actId="20577"/>
        <pc:sldMkLst>
          <pc:docMk/>
          <pc:sldMk cId="3005442514" sldId="259"/>
        </pc:sldMkLst>
        <pc:spChg chg="mod">
          <ac:chgData name="Dylan Davies (2100937)" userId="6013212c-dded-46e9-87b0-90b21ea3a90a" providerId="ADAL" clId="{E6D445F1-79D1-4432-9957-354441E6CE22}" dt="2025-05-01T11:31:05.004" v="51" actId="20577"/>
          <ac:spMkLst>
            <pc:docMk/>
            <pc:sldMk cId="3005442514" sldId="259"/>
            <ac:spMk id="3" creationId="{5C535359-1293-5F95-7813-8917F3AFFADF}"/>
          </ac:spMkLst>
        </pc:spChg>
      </pc:sldChg>
      <pc:sldChg chg="del">
        <pc:chgData name="Dylan Davies (2100937)" userId="6013212c-dded-46e9-87b0-90b21ea3a90a" providerId="ADAL" clId="{E6D445F1-79D1-4432-9957-354441E6CE22}" dt="2025-05-01T11:32:42.898" v="87" actId="2696"/>
        <pc:sldMkLst>
          <pc:docMk/>
          <pc:sldMk cId="3835028941" sldId="260"/>
        </pc:sldMkLst>
      </pc:sldChg>
      <pc:sldChg chg="modNotesTx">
        <pc:chgData name="Dylan Davies (2100937)" userId="6013212c-dded-46e9-87b0-90b21ea3a90a" providerId="ADAL" clId="{E6D445F1-79D1-4432-9957-354441E6CE22}" dt="2025-05-01T11:43:54.590" v="107" actId="20577"/>
        <pc:sldMkLst>
          <pc:docMk/>
          <pc:sldMk cId="374038666" sldId="261"/>
        </pc:sldMkLst>
      </pc:sldChg>
      <pc:sldChg chg="modNotesTx">
        <pc:chgData name="Dylan Davies (2100937)" userId="6013212c-dded-46e9-87b0-90b21ea3a90a" providerId="ADAL" clId="{E6D445F1-79D1-4432-9957-354441E6CE22}" dt="2025-05-01T11:45:56.781" v="113"/>
        <pc:sldMkLst>
          <pc:docMk/>
          <pc:sldMk cId="3696032772" sldId="262"/>
        </pc:sldMkLst>
      </pc:sldChg>
      <pc:sldChg chg="modNotesTx">
        <pc:chgData name="Dylan Davies (2100937)" userId="6013212c-dded-46e9-87b0-90b21ea3a90a" providerId="ADAL" clId="{E6D445F1-79D1-4432-9957-354441E6CE22}" dt="2025-05-01T11:54:44.771" v="117"/>
        <pc:sldMkLst>
          <pc:docMk/>
          <pc:sldMk cId="8823073" sldId="263"/>
        </pc:sldMkLst>
      </pc:sldChg>
      <pc:sldChg chg="addSp delSp modSp mod modNotesTx">
        <pc:chgData name="Dylan Davies (2100937)" userId="6013212c-dded-46e9-87b0-90b21ea3a90a" providerId="ADAL" clId="{E6D445F1-79D1-4432-9957-354441E6CE22}" dt="2025-05-01T12:46:13.921" v="340" actId="113"/>
        <pc:sldMkLst>
          <pc:docMk/>
          <pc:sldMk cId="1221839190" sldId="264"/>
        </pc:sldMkLst>
        <pc:spChg chg="mod">
          <ac:chgData name="Dylan Davies (2100937)" userId="6013212c-dded-46e9-87b0-90b21ea3a90a" providerId="ADAL" clId="{E6D445F1-79D1-4432-9957-354441E6CE22}" dt="2025-05-01T12:45:26.417" v="335" actId="1076"/>
          <ac:spMkLst>
            <pc:docMk/>
            <pc:sldMk cId="1221839190" sldId="264"/>
            <ac:spMk id="2" creationId="{9F8CA079-D163-5264-6FC1-39547F11BE32}"/>
          </ac:spMkLst>
        </pc:spChg>
        <pc:picChg chg="add del">
          <ac:chgData name="Dylan Davies (2100937)" userId="6013212c-dded-46e9-87b0-90b21ea3a90a" providerId="ADAL" clId="{E6D445F1-79D1-4432-9957-354441E6CE22}" dt="2025-05-01T12:44:18.223" v="282" actId="22"/>
          <ac:picMkLst>
            <pc:docMk/>
            <pc:sldMk cId="1221839190" sldId="264"/>
            <ac:picMk id="4" creationId="{13DD6D78-B322-1032-2F5A-087D7D1AE8FA}"/>
          </ac:picMkLst>
        </pc:picChg>
        <pc:picChg chg="mod">
          <ac:chgData name="Dylan Davies (2100937)" userId="6013212c-dded-46e9-87b0-90b21ea3a90a" providerId="ADAL" clId="{E6D445F1-79D1-4432-9957-354441E6CE22}" dt="2025-05-01T12:45:37.409" v="337" actId="1076"/>
          <ac:picMkLst>
            <pc:docMk/>
            <pc:sldMk cId="1221839190" sldId="264"/>
            <ac:picMk id="18" creationId="{49ACDA4A-20C6-33B6-5ACF-E1D106317CEA}"/>
          </ac:picMkLst>
        </pc:picChg>
        <pc:picChg chg="mod">
          <ac:chgData name="Dylan Davies (2100937)" userId="6013212c-dded-46e9-87b0-90b21ea3a90a" providerId="ADAL" clId="{E6D445F1-79D1-4432-9957-354441E6CE22}" dt="2025-05-01T12:45:36.721" v="336" actId="1076"/>
          <ac:picMkLst>
            <pc:docMk/>
            <pc:sldMk cId="1221839190" sldId="264"/>
            <ac:picMk id="20" creationId="{0F011B0D-37FD-69F0-8202-2907496F404B}"/>
          </ac:picMkLst>
        </pc:picChg>
      </pc:sldChg>
      <pc:sldChg chg="modNotesTx">
        <pc:chgData name="Dylan Davies (2100937)" userId="6013212c-dded-46e9-87b0-90b21ea3a90a" providerId="ADAL" clId="{E6D445F1-79D1-4432-9957-354441E6CE22}" dt="2025-05-01T11:56:31.537" v="126" actId="20577"/>
        <pc:sldMkLst>
          <pc:docMk/>
          <pc:sldMk cId="400661942" sldId="265"/>
        </pc:sldMkLst>
      </pc:sldChg>
      <pc:sldChg chg="addSp modSp mod modNotesTx">
        <pc:chgData name="Dylan Davies (2100937)" userId="6013212c-dded-46e9-87b0-90b21ea3a90a" providerId="ADAL" clId="{E6D445F1-79D1-4432-9957-354441E6CE22}" dt="2025-05-02T10:33:05.339" v="831" actId="113"/>
        <pc:sldMkLst>
          <pc:docMk/>
          <pc:sldMk cId="3415695149" sldId="266"/>
        </pc:sldMkLst>
        <pc:spChg chg="mod">
          <ac:chgData name="Dylan Davies (2100937)" userId="6013212c-dded-46e9-87b0-90b21ea3a90a" providerId="ADAL" clId="{E6D445F1-79D1-4432-9957-354441E6CE22}" dt="2025-05-02T10:03:54.436" v="693" actId="1076"/>
          <ac:spMkLst>
            <pc:docMk/>
            <pc:sldMk cId="3415695149" sldId="266"/>
            <ac:spMk id="2" creationId="{50EEF42B-085A-0E80-3440-88840BA9AE3D}"/>
          </ac:spMkLst>
        </pc:spChg>
        <pc:spChg chg="add mod">
          <ac:chgData name="Dylan Davies (2100937)" userId="6013212c-dded-46e9-87b0-90b21ea3a90a" providerId="ADAL" clId="{E6D445F1-79D1-4432-9957-354441E6CE22}" dt="2025-05-02T10:01:32.903" v="611" actId="14100"/>
          <ac:spMkLst>
            <pc:docMk/>
            <pc:sldMk cId="3415695149" sldId="266"/>
            <ac:spMk id="3" creationId="{8C2733CB-59BA-DDEF-5851-AF5F9E05DB13}"/>
          </ac:spMkLst>
        </pc:spChg>
        <pc:spChg chg="add mod">
          <ac:chgData name="Dylan Davies (2100937)" userId="6013212c-dded-46e9-87b0-90b21ea3a90a" providerId="ADAL" clId="{E6D445F1-79D1-4432-9957-354441E6CE22}" dt="2025-05-01T11:32:18.041" v="86" actId="20577"/>
          <ac:spMkLst>
            <pc:docMk/>
            <pc:sldMk cId="3415695149" sldId="266"/>
            <ac:spMk id="4" creationId="{51C75EEA-3394-D670-04A5-C2122F642B5C}"/>
          </ac:spMkLst>
        </pc:spChg>
        <pc:spChg chg="add mod">
          <ac:chgData name="Dylan Davies (2100937)" userId="6013212c-dded-46e9-87b0-90b21ea3a90a" providerId="ADAL" clId="{E6D445F1-79D1-4432-9957-354441E6CE22}" dt="2025-05-02T10:03:57.317" v="694" actId="1076"/>
          <ac:spMkLst>
            <pc:docMk/>
            <pc:sldMk cId="3415695149" sldId="266"/>
            <ac:spMk id="6" creationId="{3AB6013B-6379-6D89-8CF3-B2F64E3C0EA1}"/>
          </ac:spMkLst>
        </pc:spChg>
        <pc:spChg chg="add mod">
          <ac:chgData name="Dylan Davies (2100937)" userId="6013212c-dded-46e9-87b0-90b21ea3a90a" providerId="ADAL" clId="{E6D445F1-79D1-4432-9957-354441E6CE22}" dt="2025-05-02T10:03:59.476" v="695" actId="1076"/>
          <ac:spMkLst>
            <pc:docMk/>
            <pc:sldMk cId="3415695149" sldId="266"/>
            <ac:spMk id="7" creationId="{82FA6E99-CB80-C49A-9F4B-B21C1D99EC8B}"/>
          </ac:spMkLst>
        </pc:spChg>
        <pc:picChg chg="mod">
          <ac:chgData name="Dylan Davies (2100937)" userId="6013212c-dded-46e9-87b0-90b21ea3a90a" providerId="ADAL" clId="{E6D445F1-79D1-4432-9957-354441E6CE22}" dt="2025-05-01T11:32:06.107" v="72" actId="1076"/>
          <ac:picMkLst>
            <pc:docMk/>
            <pc:sldMk cId="3415695149" sldId="266"/>
            <ac:picMk id="5" creationId="{129E10C5-0A39-2B2E-C763-5C471171E246}"/>
          </ac:picMkLst>
        </pc:picChg>
      </pc:sldChg>
      <pc:sldChg chg="modSp mod">
        <pc:chgData name="Dylan Davies (2100937)" userId="6013212c-dded-46e9-87b0-90b21ea3a90a" providerId="ADAL" clId="{E6D445F1-79D1-4432-9957-354441E6CE22}" dt="2025-05-01T13:40:11.779" v="609" actId="255"/>
        <pc:sldMkLst>
          <pc:docMk/>
          <pc:sldMk cId="3996028822" sldId="267"/>
        </pc:sldMkLst>
        <pc:spChg chg="mod">
          <ac:chgData name="Dylan Davies (2100937)" userId="6013212c-dded-46e9-87b0-90b21ea3a90a" providerId="ADAL" clId="{E6D445F1-79D1-4432-9957-354441E6CE22}" dt="2025-05-01T12:42:19.415" v="238" actId="20577"/>
          <ac:spMkLst>
            <pc:docMk/>
            <pc:sldMk cId="3996028822" sldId="267"/>
            <ac:spMk id="2" creationId="{53AC66BB-BF58-A573-8563-01B09611EA0E}"/>
          </ac:spMkLst>
        </pc:spChg>
        <pc:spChg chg="mod">
          <ac:chgData name="Dylan Davies (2100937)" userId="6013212c-dded-46e9-87b0-90b21ea3a90a" providerId="ADAL" clId="{E6D445F1-79D1-4432-9957-354441E6CE22}" dt="2025-05-01T13:40:11.779" v="609" actId="255"/>
          <ac:spMkLst>
            <pc:docMk/>
            <pc:sldMk cId="3996028822" sldId="267"/>
            <ac:spMk id="3" creationId="{C282316C-564B-5566-8C2D-C0E8C3504954}"/>
          </ac:spMkLst>
        </pc:spChg>
      </pc:sldChg>
      <pc:sldChg chg="modNotesTx">
        <pc:chgData name="Dylan Davies (2100937)" userId="6013212c-dded-46e9-87b0-90b21ea3a90a" providerId="ADAL" clId="{E6D445F1-79D1-4432-9957-354441E6CE22}" dt="2025-05-01T12:07:44.177" v="127"/>
        <pc:sldMkLst>
          <pc:docMk/>
          <pc:sldMk cId="1931726173" sldId="268"/>
        </pc:sldMkLst>
      </pc:sldChg>
      <pc:sldChg chg="modNotesTx">
        <pc:chgData name="Dylan Davies (2100937)" userId="6013212c-dded-46e9-87b0-90b21ea3a90a" providerId="ADAL" clId="{E6D445F1-79D1-4432-9957-354441E6CE22}" dt="2025-05-01T12:36:00.640" v="143"/>
        <pc:sldMkLst>
          <pc:docMk/>
          <pc:sldMk cId="456214117" sldId="269"/>
        </pc:sldMkLst>
      </pc:sldChg>
      <pc:sldChg chg="modNotesTx">
        <pc:chgData name="Dylan Davies (2100937)" userId="6013212c-dded-46e9-87b0-90b21ea3a90a" providerId="ADAL" clId="{E6D445F1-79D1-4432-9957-354441E6CE22}" dt="2025-05-01T12:09:39.787" v="128"/>
        <pc:sldMkLst>
          <pc:docMk/>
          <pc:sldMk cId="781487380" sldId="270"/>
        </pc:sldMkLst>
      </pc:sldChg>
      <pc:sldChg chg="addSp modSp mod modNotesTx">
        <pc:chgData name="Dylan Davies (2100937)" userId="6013212c-dded-46e9-87b0-90b21ea3a90a" providerId="ADAL" clId="{E6D445F1-79D1-4432-9957-354441E6CE22}" dt="2025-05-02T10:37:51.726" v="920" actId="20577"/>
        <pc:sldMkLst>
          <pc:docMk/>
          <pc:sldMk cId="920668038" sldId="271"/>
        </pc:sldMkLst>
        <pc:spChg chg="mod">
          <ac:chgData name="Dylan Davies (2100937)" userId="6013212c-dded-46e9-87b0-90b21ea3a90a" providerId="ADAL" clId="{E6D445F1-79D1-4432-9957-354441E6CE22}" dt="2025-05-01T12:44:28.364" v="283" actId="20577"/>
          <ac:spMkLst>
            <pc:docMk/>
            <pc:sldMk cId="920668038" sldId="271"/>
            <ac:spMk id="2" creationId="{A350DD75-5369-41BC-2666-AB57262453E7}"/>
          </ac:spMkLst>
        </pc:spChg>
        <pc:spChg chg="add mod">
          <ac:chgData name="Dylan Davies (2100937)" userId="6013212c-dded-46e9-87b0-90b21ea3a90a" providerId="ADAL" clId="{E6D445F1-79D1-4432-9957-354441E6CE22}" dt="2025-05-02T10:23:18.275" v="792" actId="1076"/>
          <ac:spMkLst>
            <pc:docMk/>
            <pc:sldMk cId="920668038" sldId="271"/>
            <ac:spMk id="3" creationId="{97A66C6E-3DED-51D9-3113-47DB155593BC}"/>
          </ac:spMkLst>
        </pc:spChg>
        <pc:spChg chg="add mod">
          <ac:chgData name="Dylan Davies (2100937)" userId="6013212c-dded-46e9-87b0-90b21ea3a90a" providerId="ADAL" clId="{E6D445F1-79D1-4432-9957-354441E6CE22}" dt="2025-05-02T10:23:45.418" v="796" actId="1076"/>
          <ac:spMkLst>
            <pc:docMk/>
            <pc:sldMk cId="920668038" sldId="271"/>
            <ac:spMk id="4" creationId="{BF03F6EC-B609-776E-B44E-6882364FE500}"/>
          </ac:spMkLst>
        </pc:spChg>
      </pc:sldChg>
      <pc:sldChg chg="delSp modSp add del mod ord modNotesTx">
        <pc:chgData name="Dylan Davies (2100937)" userId="6013212c-dded-46e9-87b0-90b21ea3a90a" providerId="ADAL" clId="{E6D445F1-79D1-4432-9957-354441E6CE22}" dt="2025-05-01T13:33:43.980" v="495" actId="47"/>
        <pc:sldMkLst>
          <pc:docMk/>
          <pc:sldMk cId="155588249" sldId="272"/>
        </pc:sldMkLst>
        <pc:spChg chg="mod">
          <ac:chgData name="Dylan Davies (2100937)" userId="6013212c-dded-46e9-87b0-90b21ea3a90a" providerId="ADAL" clId="{E6D445F1-79D1-4432-9957-354441E6CE22}" dt="2025-05-01T12:13:33.334" v="139" actId="20577"/>
          <ac:spMkLst>
            <pc:docMk/>
            <pc:sldMk cId="155588249" sldId="272"/>
            <ac:spMk id="2" creationId="{0F5D5592-8BF0-2DF2-BEEC-A8C17695CDEB}"/>
          </ac:spMkLst>
        </pc:spChg>
        <pc:picChg chg="del mod">
          <ac:chgData name="Dylan Davies (2100937)" userId="6013212c-dded-46e9-87b0-90b21ea3a90a" providerId="ADAL" clId="{E6D445F1-79D1-4432-9957-354441E6CE22}" dt="2025-05-01T12:13:21.704" v="131" actId="478"/>
          <ac:picMkLst>
            <pc:docMk/>
            <pc:sldMk cId="155588249" sldId="272"/>
            <ac:picMk id="7" creationId="{B306650E-EDEF-1285-001E-D1E65F2945B5}"/>
          </ac:picMkLst>
        </pc:picChg>
        <pc:picChg chg="del">
          <ac:chgData name="Dylan Davies (2100937)" userId="6013212c-dded-46e9-87b0-90b21ea3a90a" providerId="ADAL" clId="{E6D445F1-79D1-4432-9957-354441E6CE22}" dt="2025-05-01T12:13:22.109" v="132" actId="478"/>
          <ac:picMkLst>
            <pc:docMk/>
            <pc:sldMk cId="155588249" sldId="272"/>
            <ac:picMk id="11" creationId="{DE26E5F4-3B5A-57B4-372F-B9AB8A9385BC}"/>
          </ac:picMkLst>
        </pc:picChg>
      </pc:sldChg>
      <pc:sldChg chg="add del modNotesTx">
        <pc:chgData name="Dylan Davies (2100937)" userId="6013212c-dded-46e9-87b0-90b21ea3a90a" providerId="ADAL" clId="{E6D445F1-79D1-4432-9957-354441E6CE22}" dt="2025-05-01T13:34:29.789" v="515" actId="47"/>
        <pc:sldMkLst>
          <pc:docMk/>
          <pc:sldMk cId="2899076713" sldId="273"/>
        </pc:sldMkLst>
      </pc:sldChg>
      <pc:sldChg chg="addSp modSp add mod modNotesTx">
        <pc:chgData name="Dylan Davies (2100937)" userId="6013212c-dded-46e9-87b0-90b21ea3a90a" providerId="ADAL" clId="{E6D445F1-79D1-4432-9957-354441E6CE22}" dt="2025-05-01T12:40:49.052" v="172" actId="113"/>
        <pc:sldMkLst>
          <pc:docMk/>
          <pc:sldMk cId="633940007" sldId="274"/>
        </pc:sldMkLst>
        <pc:spChg chg="mod">
          <ac:chgData name="Dylan Davies (2100937)" userId="6013212c-dded-46e9-87b0-90b21ea3a90a" providerId="ADAL" clId="{E6D445F1-79D1-4432-9957-354441E6CE22}" dt="2025-05-01T12:39:47.708" v="154" actId="20577"/>
          <ac:spMkLst>
            <pc:docMk/>
            <pc:sldMk cId="633940007" sldId="274"/>
            <ac:spMk id="2" creationId="{2C3EBF27-412B-B26F-E7EF-78B64C8FB3DD}"/>
          </ac:spMkLst>
        </pc:spChg>
        <pc:spChg chg="add mod">
          <ac:chgData name="Dylan Davies (2100937)" userId="6013212c-dded-46e9-87b0-90b21ea3a90a" providerId="ADAL" clId="{E6D445F1-79D1-4432-9957-354441E6CE22}" dt="2025-05-01T12:40:49.052" v="172" actId="113"/>
          <ac:spMkLst>
            <pc:docMk/>
            <pc:sldMk cId="633940007" sldId="274"/>
            <ac:spMk id="4" creationId="{383AA4F2-F53F-FC51-4382-B84DFAB7614D}"/>
          </ac:spMkLst>
        </pc:spChg>
        <pc:picChg chg="mod">
          <ac:chgData name="Dylan Davies (2100937)" userId="6013212c-dded-46e9-87b0-90b21ea3a90a" providerId="ADAL" clId="{E6D445F1-79D1-4432-9957-354441E6CE22}" dt="2025-05-01T12:40:31.195" v="163" actId="1076"/>
          <ac:picMkLst>
            <pc:docMk/>
            <pc:sldMk cId="633940007" sldId="274"/>
            <ac:picMk id="6" creationId="{6F285858-09D7-2635-32B3-F93EB4D0AB87}"/>
          </ac:picMkLst>
        </pc:picChg>
      </pc:sldChg>
      <pc:sldChg chg="new del">
        <pc:chgData name="Dylan Davies (2100937)" userId="6013212c-dded-46e9-87b0-90b21ea3a90a" providerId="ADAL" clId="{E6D445F1-79D1-4432-9957-354441E6CE22}" dt="2025-05-01T12:41:04.233" v="178" actId="47"/>
        <pc:sldMkLst>
          <pc:docMk/>
          <pc:sldMk cId="1741263682" sldId="275"/>
        </pc:sldMkLst>
      </pc:sldChg>
      <pc:sldChg chg="addSp delSp modSp add mod">
        <pc:chgData name="Dylan Davies (2100937)" userId="6013212c-dded-46e9-87b0-90b21ea3a90a" providerId="ADAL" clId="{E6D445F1-79D1-4432-9957-354441E6CE22}" dt="2025-05-01T12:41:56.138" v="225" actId="122"/>
        <pc:sldMkLst>
          <pc:docMk/>
          <pc:sldMk cId="2765358632" sldId="275"/>
        </pc:sldMkLst>
        <pc:spChg chg="del">
          <ac:chgData name="Dylan Davies (2100937)" userId="6013212c-dded-46e9-87b0-90b21ea3a90a" providerId="ADAL" clId="{E6D445F1-79D1-4432-9957-354441E6CE22}" dt="2025-05-01T12:41:18.989" v="182" actId="478"/>
          <ac:spMkLst>
            <pc:docMk/>
            <pc:sldMk cId="2765358632" sldId="275"/>
            <ac:spMk id="2" creationId="{C6BE0BFD-162B-BA2C-FD06-8F5ED8DCD58E}"/>
          </ac:spMkLst>
        </pc:spChg>
        <pc:spChg chg="del mod">
          <ac:chgData name="Dylan Davies (2100937)" userId="6013212c-dded-46e9-87b0-90b21ea3a90a" providerId="ADAL" clId="{E6D445F1-79D1-4432-9957-354441E6CE22}" dt="2025-05-01T12:41:16.433" v="181" actId="478"/>
          <ac:spMkLst>
            <pc:docMk/>
            <pc:sldMk cId="2765358632" sldId="275"/>
            <ac:spMk id="3" creationId="{C8022C0F-6D2B-DF42-C4DC-B200EB1D68E7}"/>
          </ac:spMkLst>
        </pc:spChg>
        <pc:spChg chg="add mod">
          <ac:chgData name="Dylan Davies (2100937)" userId="6013212c-dded-46e9-87b0-90b21ea3a90a" providerId="ADAL" clId="{E6D445F1-79D1-4432-9957-354441E6CE22}" dt="2025-05-01T12:41:56.138" v="225" actId="122"/>
          <ac:spMkLst>
            <pc:docMk/>
            <pc:sldMk cId="2765358632" sldId="275"/>
            <ac:spMk id="5" creationId="{5C775F6C-650A-0B2C-EA41-68CDA41BA8B0}"/>
          </ac:spMkLst>
        </pc:spChg>
      </pc:sldChg>
      <pc:sldChg chg="addSp modSp add mod modNotesTx">
        <pc:chgData name="Dylan Davies (2100937)" userId="6013212c-dded-46e9-87b0-90b21ea3a90a" providerId="ADAL" clId="{E6D445F1-79D1-4432-9957-354441E6CE22}" dt="2025-05-01T13:34:20.038" v="513" actId="20577"/>
        <pc:sldMkLst>
          <pc:docMk/>
          <pc:sldMk cId="342948940" sldId="276"/>
        </pc:sldMkLst>
        <pc:spChg chg="mod">
          <ac:chgData name="Dylan Davies (2100937)" userId="6013212c-dded-46e9-87b0-90b21ea3a90a" providerId="ADAL" clId="{E6D445F1-79D1-4432-9957-354441E6CE22}" dt="2025-05-01T13:34:20.038" v="513" actId="20577"/>
          <ac:spMkLst>
            <pc:docMk/>
            <pc:sldMk cId="342948940" sldId="276"/>
            <ac:spMk id="2" creationId="{0CC62C32-6915-78B2-52E1-645CF61EC1B6}"/>
          </ac:spMkLst>
        </pc:spChg>
        <pc:spChg chg="add mod">
          <ac:chgData name="Dylan Davies (2100937)" userId="6013212c-dded-46e9-87b0-90b21ea3a90a" providerId="ADAL" clId="{E6D445F1-79D1-4432-9957-354441E6CE22}" dt="2025-05-01T13:32:39.975" v="391" actId="1076"/>
          <ac:spMkLst>
            <pc:docMk/>
            <pc:sldMk cId="342948940" sldId="276"/>
            <ac:spMk id="3" creationId="{E342AFD1-757F-A568-4085-6BFB05AD6F38}"/>
          </ac:spMkLst>
        </pc:spChg>
        <pc:picChg chg="mod">
          <ac:chgData name="Dylan Davies (2100937)" userId="6013212c-dded-46e9-87b0-90b21ea3a90a" providerId="ADAL" clId="{E6D445F1-79D1-4432-9957-354441E6CE22}" dt="2025-05-01T13:32:11.330" v="380" actId="1076"/>
          <ac:picMkLst>
            <pc:docMk/>
            <pc:sldMk cId="342948940" sldId="276"/>
            <ac:picMk id="6" creationId="{76ADB7BA-9712-8313-4240-3649036F5AEA}"/>
          </ac:picMkLst>
        </pc:picChg>
      </pc:sldChg>
      <pc:sldChg chg="modSp add mod modNotesTx">
        <pc:chgData name="Dylan Davies (2100937)" userId="6013212c-dded-46e9-87b0-90b21ea3a90a" providerId="ADAL" clId="{E6D445F1-79D1-4432-9957-354441E6CE22}" dt="2025-05-01T13:40:01.583" v="608" actId="20577"/>
        <pc:sldMkLst>
          <pc:docMk/>
          <pc:sldMk cId="365418165" sldId="277"/>
        </pc:sldMkLst>
        <pc:spChg chg="mod">
          <ac:chgData name="Dylan Davies (2100937)" userId="6013212c-dded-46e9-87b0-90b21ea3a90a" providerId="ADAL" clId="{E6D445F1-79D1-4432-9957-354441E6CE22}" dt="2025-05-01T13:34:33.028" v="516"/>
          <ac:spMkLst>
            <pc:docMk/>
            <pc:sldMk cId="365418165" sldId="277"/>
            <ac:spMk id="2" creationId="{FB188458-DF02-0FBC-31FA-C3229842DD71}"/>
          </ac:spMkLst>
        </pc:spChg>
        <pc:spChg chg="mod">
          <ac:chgData name="Dylan Davies (2100937)" userId="6013212c-dded-46e9-87b0-90b21ea3a90a" providerId="ADAL" clId="{E6D445F1-79D1-4432-9957-354441E6CE22}" dt="2025-05-01T13:35:07.534" v="523" actId="122"/>
          <ac:spMkLst>
            <pc:docMk/>
            <pc:sldMk cId="365418165" sldId="277"/>
            <ac:spMk id="3" creationId="{CE30480F-F2D8-F972-6816-2E22A4EC0D77}"/>
          </ac:spMkLst>
        </pc:spChg>
      </pc:sldChg>
      <pc:sldChg chg="addSp delSp modSp add mod ord modNotesTx">
        <pc:chgData name="Dylan Davies (2100937)" userId="6013212c-dded-46e9-87b0-90b21ea3a90a" providerId="ADAL" clId="{E6D445F1-79D1-4432-9957-354441E6CE22}" dt="2025-05-02T10:30:51.634" v="821"/>
        <pc:sldMkLst>
          <pc:docMk/>
          <pc:sldMk cId="2248382711" sldId="278"/>
        </pc:sldMkLst>
        <pc:spChg chg="mod">
          <ac:chgData name="Dylan Davies (2100937)" userId="6013212c-dded-46e9-87b0-90b21ea3a90a" providerId="ADAL" clId="{E6D445F1-79D1-4432-9957-354441E6CE22}" dt="2025-05-02T10:30:15.308" v="820" actId="1076"/>
          <ac:spMkLst>
            <pc:docMk/>
            <pc:sldMk cId="2248382711" sldId="278"/>
            <ac:spMk id="2" creationId="{EACDF0A6-C15E-3FFF-49BD-7042C6693BE3}"/>
          </ac:spMkLst>
        </pc:spChg>
        <pc:spChg chg="add del mod">
          <ac:chgData name="Dylan Davies (2100937)" userId="6013212c-dded-46e9-87b0-90b21ea3a90a" providerId="ADAL" clId="{E6D445F1-79D1-4432-9957-354441E6CE22}" dt="2025-05-02T10:12:41.955" v="737"/>
          <ac:spMkLst>
            <pc:docMk/>
            <pc:sldMk cId="2248382711" sldId="278"/>
            <ac:spMk id="3" creationId="{E378D3EC-D40E-0FAE-1DEA-80ED6B2EEFBA}"/>
          </ac:spMkLst>
        </pc:spChg>
        <pc:spChg chg="add del">
          <ac:chgData name="Dylan Davies (2100937)" userId="6013212c-dded-46e9-87b0-90b21ea3a90a" providerId="ADAL" clId="{E6D445F1-79D1-4432-9957-354441E6CE22}" dt="2025-05-02T10:12:12.209" v="727" actId="478"/>
          <ac:spMkLst>
            <pc:docMk/>
            <pc:sldMk cId="2248382711" sldId="278"/>
            <ac:spMk id="4" creationId="{904284D2-414D-A719-B04B-E1F3D9DA0333}"/>
          </ac:spMkLst>
        </pc:spChg>
        <pc:spChg chg="add mod">
          <ac:chgData name="Dylan Davies (2100937)" userId="6013212c-dded-46e9-87b0-90b21ea3a90a" providerId="ADAL" clId="{E6D445F1-79D1-4432-9957-354441E6CE22}" dt="2025-05-02T10:12:10.909" v="726" actId="478"/>
          <ac:spMkLst>
            <pc:docMk/>
            <pc:sldMk cId="2248382711" sldId="278"/>
            <ac:spMk id="5" creationId="{0283F554-D865-085D-A015-484B68B1E6C3}"/>
          </ac:spMkLst>
        </pc:spChg>
        <pc:spChg chg="add">
          <ac:chgData name="Dylan Davies (2100937)" userId="6013212c-dded-46e9-87b0-90b21ea3a90a" providerId="ADAL" clId="{E6D445F1-79D1-4432-9957-354441E6CE22}" dt="2025-05-02T10:12:19.022" v="728"/>
          <ac:spMkLst>
            <pc:docMk/>
            <pc:sldMk cId="2248382711" sldId="278"/>
            <ac:spMk id="6" creationId="{BB9E314C-C862-238D-A67E-6D5427FB9BA3}"/>
          </ac:spMkLst>
        </pc:spChg>
        <pc:spChg chg="add del mod">
          <ac:chgData name="Dylan Davies (2100937)" userId="6013212c-dded-46e9-87b0-90b21ea3a90a" providerId="ADAL" clId="{E6D445F1-79D1-4432-9957-354441E6CE22}" dt="2025-05-02T10:12:34.439" v="734" actId="478"/>
          <ac:spMkLst>
            <pc:docMk/>
            <pc:sldMk cId="2248382711" sldId="278"/>
            <ac:spMk id="8" creationId="{22F0B776-DF2D-6802-6892-219705DB7719}"/>
          </ac:spMkLst>
        </pc:spChg>
        <pc:spChg chg="add">
          <ac:chgData name="Dylan Davies (2100937)" userId="6013212c-dded-46e9-87b0-90b21ea3a90a" providerId="ADAL" clId="{E6D445F1-79D1-4432-9957-354441E6CE22}" dt="2025-05-02T10:12:36.293" v="735"/>
          <ac:spMkLst>
            <pc:docMk/>
            <pc:sldMk cId="2248382711" sldId="278"/>
            <ac:spMk id="9" creationId="{60E67BBC-A3C7-C571-B6BE-BDFF99D7361D}"/>
          </ac:spMkLst>
        </pc:spChg>
        <pc:spChg chg="add mod">
          <ac:chgData name="Dylan Davies (2100937)" userId="6013212c-dded-46e9-87b0-90b21ea3a90a" providerId="ADAL" clId="{E6D445F1-79D1-4432-9957-354441E6CE22}" dt="2025-05-02T10:14:03.151" v="772" actId="113"/>
          <ac:spMkLst>
            <pc:docMk/>
            <pc:sldMk cId="2248382711" sldId="278"/>
            <ac:spMk id="10" creationId="{C4C51D7C-FE76-8604-6111-27C9A05A4578}"/>
          </ac:spMkLst>
        </pc:spChg>
        <pc:cxnChg chg="add mod">
          <ac:chgData name="Dylan Davies (2100937)" userId="6013212c-dded-46e9-87b0-90b21ea3a90a" providerId="ADAL" clId="{E6D445F1-79D1-4432-9957-354441E6CE22}" dt="2025-05-02T10:14:21.282" v="776" actId="14100"/>
          <ac:cxnSpMkLst>
            <pc:docMk/>
            <pc:sldMk cId="2248382711" sldId="278"/>
            <ac:cxnSpMk id="11" creationId="{94F851FD-EBCD-E851-87F1-56E8F5F6232C}"/>
          </ac:cxnSpMkLst>
        </pc:cxnChg>
      </pc:sldChg>
    </pc:docChg>
  </pc:docChgLst>
  <pc:docChgLst>
    <pc:chgData name="Dylan Davies (2100937)" userId="6013212c-dded-46e9-87b0-90b21ea3a90a" providerId="ADAL" clId="{DB0ADEAC-EDB6-4E16-B9FB-CC80278C279C}"/>
    <pc:docChg chg="undo custSel addSld delSld modSld sldOrd">
      <pc:chgData name="Dylan Davies (2100937)" userId="6013212c-dded-46e9-87b0-90b21ea3a90a" providerId="ADAL" clId="{DB0ADEAC-EDB6-4E16-B9FB-CC80278C279C}" dt="2025-05-02T15:02:36.039" v="1430" actId="2696"/>
      <pc:docMkLst>
        <pc:docMk/>
      </pc:docMkLst>
      <pc:sldChg chg="addSp delSp modSp mod setBg setClrOvrMap delDesignElem">
        <pc:chgData name="Dylan Davies (2100937)" userId="6013212c-dded-46e9-87b0-90b21ea3a90a" providerId="ADAL" clId="{DB0ADEAC-EDB6-4E16-B9FB-CC80278C279C}" dt="2025-04-22T16:44:49.454" v="946" actId="1076"/>
        <pc:sldMkLst>
          <pc:docMk/>
          <pc:sldMk cId="243851291" sldId="256"/>
        </pc:sldMkLst>
        <pc:spChg chg="mod">
          <ac:chgData name="Dylan Davies (2100937)" userId="6013212c-dded-46e9-87b0-90b21ea3a90a" providerId="ADAL" clId="{DB0ADEAC-EDB6-4E16-B9FB-CC80278C279C}" dt="2025-04-20T16:28:58.167" v="183" actId="403"/>
          <ac:spMkLst>
            <pc:docMk/>
            <pc:sldMk cId="243851291" sldId="256"/>
            <ac:spMk id="3" creationId="{F16362FB-5133-12BC-3DA7-F4E01E28CD40}"/>
          </ac:spMkLst>
        </pc:spChg>
        <pc:spChg chg="mod">
          <ac:chgData name="Dylan Davies (2100937)" userId="6013212c-dded-46e9-87b0-90b21ea3a90a" providerId="ADAL" clId="{DB0ADEAC-EDB6-4E16-B9FB-CC80278C279C}" dt="2025-04-22T16:44:49.454" v="946" actId="1076"/>
          <ac:spMkLst>
            <pc:docMk/>
            <pc:sldMk cId="243851291" sldId="256"/>
            <ac:spMk id="4" creationId="{AB07A3F9-84AE-481C-D9CB-1ADA77CC4885}"/>
          </ac:spMkLst>
        </pc:spChg>
        <pc:picChg chg="add mod ord">
          <ac:chgData name="Dylan Davies (2100937)" userId="6013212c-dded-46e9-87b0-90b21ea3a90a" providerId="ADAL" clId="{DB0ADEAC-EDB6-4E16-B9FB-CC80278C279C}" dt="2025-04-20T16:28:45.189" v="181" actId="26606"/>
          <ac:picMkLst>
            <pc:docMk/>
            <pc:sldMk cId="243851291" sldId="256"/>
            <ac:picMk id="1035" creationId="{4FC99B41-9274-A720-8097-46598FF5E86D}"/>
          </ac:picMkLst>
        </pc:picChg>
      </pc:sldChg>
      <pc:sldChg chg="addSp delSp modSp mod setBg setClrOvrMap delDesignElem modNotesTx">
        <pc:chgData name="Dylan Davies (2100937)" userId="6013212c-dded-46e9-87b0-90b21ea3a90a" providerId="ADAL" clId="{DB0ADEAC-EDB6-4E16-B9FB-CC80278C279C}" dt="2025-05-02T14:59:51.850" v="1429" actId="113"/>
        <pc:sldMkLst>
          <pc:docMk/>
          <pc:sldMk cId="2940175008" sldId="257"/>
        </pc:sldMkLst>
        <pc:spChg chg="mod">
          <ac:chgData name="Dylan Davies (2100937)" userId="6013212c-dded-46e9-87b0-90b21ea3a90a" providerId="ADAL" clId="{DB0ADEAC-EDB6-4E16-B9FB-CC80278C279C}" dt="2025-04-22T16:38:16.142" v="735" actId="1076"/>
          <ac:spMkLst>
            <pc:docMk/>
            <pc:sldMk cId="2940175008" sldId="257"/>
            <ac:spMk id="2" creationId="{8A22FD04-BE3E-4DA5-EBAF-995D5BA39DC0}"/>
          </ac:spMkLst>
        </pc:spChg>
        <pc:spChg chg="mod">
          <ac:chgData name="Dylan Davies (2100937)" userId="6013212c-dded-46e9-87b0-90b21ea3a90a" providerId="ADAL" clId="{DB0ADEAC-EDB6-4E16-B9FB-CC80278C279C}" dt="2025-04-22T16:38:59.728" v="774" actId="20577"/>
          <ac:spMkLst>
            <pc:docMk/>
            <pc:sldMk cId="2940175008" sldId="257"/>
            <ac:spMk id="3" creationId="{CB1AC9CD-3841-0319-30EA-CD5EF8A401E3}"/>
          </ac:spMkLst>
        </pc:spChg>
        <pc:spChg chg="add">
          <ac:chgData name="Dylan Davies (2100937)" userId="6013212c-dded-46e9-87b0-90b21ea3a90a" providerId="ADAL" clId="{DB0ADEAC-EDB6-4E16-B9FB-CC80278C279C}" dt="2025-04-22T16:37:47.074" v="731" actId="26606"/>
          <ac:spMkLst>
            <pc:docMk/>
            <pc:sldMk cId="2940175008" sldId="257"/>
            <ac:spMk id="7176" creationId="{C5E6CFF1-2F42-4E10-9A97-F116F46F53FE}"/>
          </ac:spMkLst>
        </pc:spChg>
        <pc:picChg chg="add mod ord">
          <ac:chgData name="Dylan Davies (2100937)" userId="6013212c-dded-46e9-87b0-90b21ea3a90a" providerId="ADAL" clId="{DB0ADEAC-EDB6-4E16-B9FB-CC80278C279C}" dt="2025-04-22T16:37:47.074" v="731" actId="26606"/>
          <ac:picMkLst>
            <pc:docMk/>
            <pc:sldMk cId="2940175008" sldId="257"/>
            <ac:picMk id="7174" creationId="{BBFD68FB-E173-5071-EBB5-060DF1281FBD}"/>
          </ac:picMkLst>
        </pc:picChg>
        <pc:cxnChg chg="add">
          <ac:chgData name="Dylan Davies (2100937)" userId="6013212c-dded-46e9-87b0-90b21ea3a90a" providerId="ADAL" clId="{DB0ADEAC-EDB6-4E16-B9FB-CC80278C279C}" dt="2025-04-22T16:37:47.074" v="731" actId="26606"/>
          <ac:cxnSpMkLst>
            <pc:docMk/>
            <pc:sldMk cId="2940175008" sldId="257"/>
            <ac:cxnSpMk id="7181" creationId="{96A8629B-8289-498B-939B-1CA0C106182C}"/>
          </ac:cxnSpMkLst>
        </pc:cxnChg>
      </pc:sldChg>
      <pc:sldChg chg="del">
        <pc:chgData name="Dylan Davies (2100937)" userId="6013212c-dded-46e9-87b0-90b21ea3a90a" providerId="ADAL" clId="{DB0ADEAC-EDB6-4E16-B9FB-CC80278C279C}" dt="2025-04-20T15:51:41.607" v="48" actId="2696"/>
        <pc:sldMkLst>
          <pc:docMk/>
          <pc:sldMk cId="1281025303" sldId="258"/>
        </pc:sldMkLst>
      </pc:sldChg>
      <pc:sldChg chg="addSp modSp mod modNotesTx">
        <pc:chgData name="Dylan Davies (2100937)" userId="6013212c-dded-46e9-87b0-90b21ea3a90a" providerId="ADAL" clId="{DB0ADEAC-EDB6-4E16-B9FB-CC80278C279C}" dt="2025-05-02T14:47:59.341" v="1367"/>
        <pc:sldMkLst>
          <pc:docMk/>
          <pc:sldMk cId="3005442514" sldId="259"/>
        </pc:sldMkLst>
        <pc:spChg chg="mod">
          <ac:chgData name="Dylan Davies (2100937)" userId="6013212c-dded-46e9-87b0-90b21ea3a90a" providerId="ADAL" clId="{DB0ADEAC-EDB6-4E16-B9FB-CC80278C279C}" dt="2025-04-22T16:42:51.785" v="866" actId="20577"/>
          <ac:spMkLst>
            <pc:docMk/>
            <pc:sldMk cId="3005442514" sldId="259"/>
            <ac:spMk id="2" creationId="{E933FC95-36A5-EF36-70D4-C0369CD55E77}"/>
          </ac:spMkLst>
        </pc:spChg>
        <pc:spChg chg="mod ord">
          <ac:chgData name="Dylan Davies (2100937)" userId="6013212c-dded-46e9-87b0-90b21ea3a90a" providerId="ADAL" clId="{DB0ADEAC-EDB6-4E16-B9FB-CC80278C279C}" dt="2025-04-21T15:07:05.175" v="435" actId="1076"/>
          <ac:spMkLst>
            <pc:docMk/>
            <pc:sldMk cId="3005442514" sldId="259"/>
            <ac:spMk id="3" creationId="{5C535359-1293-5F95-7813-8917F3AFFADF}"/>
          </ac:spMkLst>
        </pc:spChg>
        <pc:picChg chg="add mod">
          <ac:chgData name="Dylan Davies (2100937)" userId="6013212c-dded-46e9-87b0-90b21ea3a90a" providerId="ADAL" clId="{DB0ADEAC-EDB6-4E16-B9FB-CC80278C279C}" dt="2025-04-21T15:07:03.028" v="434" actId="1076"/>
          <ac:picMkLst>
            <pc:docMk/>
            <pc:sldMk cId="3005442514" sldId="259"/>
            <ac:picMk id="5" creationId="{4B972E49-BC2A-5D20-4D83-3A9AE7ED6F01}"/>
          </ac:picMkLst>
        </pc:picChg>
        <pc:picChg chg="add mod">
          <ac:chgData name="Dylan Davies (2100937)" userId="6013212c-dded-46e9-87b0-90b21ea3a90a" providerId="ADAL" clId="{DB0ADEAC-EDB6-4E16-B9FB-CC80278C279C}" dt="2025-04-21T14:46:31.102" v="415" actId="167"/>
          <ac:picMkLst>
            <pc:docMk/>
            <pc:sldMk cId="3005442514" sldId="259"/>
            <ac:picMk id="7" creationId="{E21E47C0-0ABB-A80D-D27F-6A1E9188E7A3}"/>
          </ac:picMkLst>
        </pc:picChg>
      </pc:sldChg>
      <pc:sldChg chg="addSp delSp modSp mod setBg setClrOvrMap delDesignElem">
        <pc:chgData name="Dylan Davies (2100937)" userId="6013212c-dded-46e9-87b0-90b21ea3a90a" providerId="ADAL" clId="{DB0ADEAC-EDB6-4E16-B9FB-CC80278C279C}" dt="2025-04-22T13:42:27.115" v="618" actId="1076"/>
        <pc:sldMkLst>
          <pc:docMk/>
          <pc:sldMk cId="3835028941" sldId="260"/>
        </pc:sldMkLst>
      </pc:sldChg>
      <pc:sldChg chg="addSp delSp modSp mod modNotesTx">
        <pc:chgData name="Dylan Davies (2100937)" userId="6013212c-dded-46e9-87b0-90b21ea3a90a" providerId="ADAL" clId="{DB0ADEAC-EDB6-4E16-B9FB-CC80278C279C}" dt="2025-05-02T14:46:46.868" v="1363"/>
        <pc:sldMkLst>
          <pc:docMk/>
          <pc:sldMk cId="374038666" sldId="261"/>
        </pc:sldMkLst>
        <pc:spChg chg="mod">
          <ac:chgData name="Dylan Davies (2100937)" userId="6013212c-dded-46e9-87b0-90b21ea3a90a" providerId="ADAL" clId="{DB0ADEAC-EDB6-4E16-B9FB-CC80278C279C}" dt="2025-04-22T16:56:15.372" v="1157" actId="1076"/>
          <ac:spMkLst>
            <pc:docMk/>
            <pc:sldMk cId="374038666" sldId="261"/>
            <ac:spMk id="2" creationId="{3FE41948-CE22-C1E3-C5E5-B9947E3D1FE9}"/>
          </ac:spMkLst>
        </pc:spChg>
        <pc:spChg chg="mod">
          <ac:chgData name="Dylan Davies (2100937)" userId="6013212c-dded-46e9-87b0-90b21ea3a90a" providerId="ADAL" clId="{DB0ADEAC-EDB6-4E16-B9FB-CC80278C279C}" dt="2025-04-22T16:54:18.366" v="1140" actId="1076"/>
          <ac:spMkLst>
            <pc:docMk/>
            <pc:sldMk cId="374038666" sldId="261"/>
            <ac:spMk id="3" creationId="{C325D8D5-FDEA-25CD-0286-C6A78E290598}"/>
          </ac:spMkLst>
        </pc:spChg>
        <pc:picChg chg="add mod">
          <ac:chgData name="Dylan Davies (2100937)" userId="6013212c-dded-46e9-87b0-90b21ea3a90a" providerId="ADAL" clId="{DB0ADEAC-EDB6-4E16-B9FB-CC80278C279C}" dt="2025-04-21T14:46:40.583" v="417" actId="167"/>
          <ac:picMkLst>
            <pc:docMk/>
            <pc:sldMk cId="374038666" sldId="261"/>
            <ac:picMk id="11" creationId="{3B51DFC1-B2C1-D73D-57CC-BDB665563D11}"/>
          </ac:picMkLst>
        </pc:picChg>
        <pc:picChg chg="add mod">
          <ac:chgData name="Dylan Davies (2100937)" userId="6013212c-dded-46e9-87b0-90b21ea3a90a" providerId="ADAL" clId="{DB0ADEAC-EDB6-4E16-B9FB-CC80278C279C}" dt="2025-04-21T15:06:38.341" v="428" actId="1076"/>
          <ac:picMkLst>
            <pc:docMk/>
            <pc:sldMk cId="374038666" sldId="261"/>
            <ac:picMk id="12" creationId="{F29B2C91-8F4A-EAF6-82E6-93738F855233}"/>
          </ac:picMkLst>
        </pc:picChg>
        <pc:cxnChg chg="add mod">
          <ac:chgData name="Dylan Davies (2100937)" userId="6013212c-dded-46e9-87b0-90b21ea3a90a" providerId="ADAL" clId="{DB0ADEAC-EDB6-4E16-B9FB-CC80278C279C}" dt="2025-04-22T16:56:12.750" v="1156" actId="1076"/>
          <ac:cxnSpMkLst>
            <pc:docMk/>
            <pc:sldMk cId="374038666" sldId="261"/>
            <ac:cxnSpMk id="14" creationId="{0E128B76-5672-A124-F397-4FC73D161701}"/>
          </ac:cxnSpMkLst>
        </pc:cxnChg>
      </pc:sldChg>
      <pc:sldChg chg="addSp delSp modSp new mod setBg delDesignElem modNotesTx">
        <pc:chgData name="Dylan Davies (2100937)" userId="6013212c-dded-46e9-87b0-90b21ea3a90a" providerId="ADAL" clId="{DB0ADEAC-EDB6-4E16-B9FB-CC80278C279C}" dt="2025-05-02T14:47:24.167" v="1365"/>
        <pc:sldMkLst>
          <pc:docMk/>
          <pc:sldMk cId="3696032772" sldId="262"/>
        </pc:sldMkLst>
        <pc:spChg chg="mod">
          <ac:chgData name="Dylan Davies (2100937)" userId="6013212c-dded-46e9-87b0-90b21ea3a90a" providerId="ADAL" clId="{DB0ADEAC-EDB6-4E16-B9FB-CC80278C279C}" dt="2025-04-22T16:40:19.448" v="809" actId="27636"/>
          <ac:spMkLst>
            <pc:docMk/>
            <pc:sldMk cId="3696032772" sldId="262"/>
            <ac:spMk id="2" creationId="{1FE23405-D468-F9B8-B50F-7671465EA394}"/>
          </ac:spMkLst>
        </pc:spChg>
        <pc:spChg chg="mod">
          <ac:chgData name="Dylan Davies (2100937)" userId="6013212c-dded-46e9-87b0-90b21ea3a90a" providerId="ADAL" clId="{DB0ADEAC-EDB6-4E16-B9FB-CC80278C279C}" dt="2025-04-21T14:41:18.590" v="375" actId="1076"/>
          <ac:spMkLst>
            <pc:docMk/>
            <pc:sldMk cId="3696032772" sldId="262"/>
            <ac:spMk id="3" creationId="{AD18CBE3-8458-47B3-BD10-FCE0B6EE235D}"/>
          </ac:spMkLst>
        </pc:spChg>
        <pc:picChg chg="add mod">
          <ac:chgData name="Dylan Davies (2100937)" userId="6013212c-dded-46e9-87b0-90b21ea3a90a" providerId="ADAL" clId="{DB0ADEAC-EDB6-4E16-B9FB-CC80278C279C}" dt="2025-04-21T14:46:35.737" v="416" actId="167"/>
          <ac:picMkLst>
            <pc:docMk/>
            <pc:sldMk cId="3696032772" sldId="262"/>
            <ac:picMk id="23" creationId="{ADDBC160-745E-5E9B-B994-7197C2FF86DD}"/>
          </ac:picMkLst>
        </pc:picChg>
        <pc:picChg chg="add mod">
          <ac:chgData name="Dylan Davies (2100937)" userId="6013212c-dded-46e9-87b0-90b21ea3a90a" providerId="ADAL" clId="{DB0ADEAC-EDB6-4E16-B9FB-CC80278C279C}" dt="2025-04-21T15:05:33.254" v="424" actId="1076"/>
          <ac:picMkLst>
            <pc:docMk/>
            <pc:sldMk cId="3696032772" sldId="262"/>
            <ac:picMk id="27" creationId="{831525C8-9A8D-39D1-6DF8-90F0F56ED2E4}"/>
          </ac:picMkLst>
        </pc:picChg>
        <pc:picChg chg="add mod">
          <ac:chgData name="Dylan Davies (2100937)" userId="6013212c-dded-46e9-87b0-90b21ea3a90a" providerId="ADAL" clId="{DB0ADEAC-EDB6-4E16-B9FB-CC80278C279C}" dt="2025-04-22T16:40:38.351" v="810" actId="1076"/>
          <ac:picMkLst>
            <pc:docMk/>
            <pc:sldMk cId="3696032772" sldId="262"/>
            <ac:picMk id="4098" creationId="{FCD8B1FC-C7B1-F529-574E-344F2DD0FB4F}"/>
          </ac:picMkLst>
        </pc:picChg>
      </pc:sldChg>
      <pc:sldChg chg="addSp delSp modSp new mod setBg delDesignElem modNotesTx">
        <pc:chgData name="Dylan Davies (2100937)" userId="6013212c-dded-46e9-87b0-90b21ea3a90a" providerId="ADAL" clId="{DB0ADEAC-EDB6-4E16-B9FB-CC80278C279C}" dt="2025-05-02T14:50:32.892" v="1374"/>
        <pc:sldMkLst>
          <pc:docMk/>
          <pc:sldMk cId="8823073" sldId="263"/>
        </pc:sldMkLst>
        <pc:spChg chg="mod ord">
          <ac:chgData name="Dylan Davies (2100937)" userId="6013212c-dded-46e9-87b0-90b21ea3a90a" providerId="ADAL" clId="{DB0ADEAC-EDB6-4E16-B9FB-CC80278C279C}" dt="2025-04-23T15:57:06.104" v="1230" actId="1076"/>
          <ac:spMkLst>
            <pc:docMk/>
            <pc:sldMk cId="8823073" sldId="263"/>
            <ac:spMk id="2" creationId="{538D58C6-1345-19E6-0B57-C0F6840750D5}"/>
          </ac:spMkLst>
        </pc:spChg>
        <pc:picChg chg="add mod">
          <ac:chgData name="Dylan Davies (2100937)" userId="6013212c-dded-46e9-87b0-90b21ea3a90a" providerId="ADAL" clId="{DB0ADEAC-EDB6-4E16-B9FB-CC80278C279C}" dt="2025-04-21T14:38:07.557" v="360" actId="26606"/>
          <ac:picMkLst>
            <pc:docMk/>
            <pc:sldMk cId="8823073" sldId="263"/>
            <ac:picMk id="17" creationId="{FBE35072-4A4B-9A23-7DC8-8566FB78E82E}"/>
          </ac:picMkLst>
        </pc:picChg>
        <pc:picChg chg="add mod ord">
          <ac:chgData name="Dylan Davies (2100937)" userId="6013212c-dded-46e9-87b0-90b21ea3a90a" providerId="ADAL" clId="{DB0ADEAC-EDB6-4E16-B9FB-CC80278C279C}" dt="2025-04-21T14:38:07.557" v="360" actId="26606"/>
          <ac:picMkLst>
            <pc:docMk/>
            <pc:sldMk cId="8823073" sldId="263"/>
            <ac:picMk id="18" creationId="{18CA99C4-8E05-A951-D02C-F1D14C75F325}"/>
          </ac:picMkLst>
        </pc:picChg>
        <pc:picChg chg="add mod">
          <ac:chgData name="Dylan Davies (2100937)" userId="6013212c-dded-46e9-87b0-90b21ea3a90a" providerId="ADAL" clId="{DB0ADEAC-EDB6-4E16-B9FB-CC80278C279C}" dt="2025-04-22T13:05:23.259" v="580" actId="1076"/>
          <ac:picMkLst>
            <pc:docMk/>
            <pc:sldMk cId="8823073" sldId="263"/>
            <ac:picMk id="20" creationId="{04092D8A-2835-21A6-ACE3-6BBB12F4265D}"/>
          </ac:picMkLst>
        </pc:picChg>
        <pc:picChg chg="add mod ord">
          <ac:chgData name="Dylan Davies (2100937)" userId="6013212c-dded-46e9-87b0-90b21ea3a90a" providerId="ADAL" clId="{DB0ADEAC-EDB6-4E16-B9FB-CC80278C279C}" dt="2025-04-23T15:53:44.187" v="1170" actId="1076"/>
          <ac:picMkLst>
            <pc:docMk/>
            <pc:sldMk cId="8823073" sldId="263"/>
            <ac:picMk id="5124" creationId="{C99693D6-36E2-18A0-0C85-86F70580F84C}"/>
          </ac:picMkLst>
        </pc:picChg>
      </pc:sldChg>
      <pc:sldChg chg="addSp delSp modSp new mod">
        <pc:chgData name="Dylan Davies (2100937)" userId="6013212c-dded-46e9-87b0-90b21ea3a90a" providerId="ADAL" clId="{DB0ADEAC-EDB6-4E16-B9FB-CC80278C279C}" dt="2025-04-22T16:35:10.868" v="713" actId="1076"/>
        <pc:sldMkLst>
          <pc:docMk/>
          <pc:sldMk cId="1221839190" sldId="264"/>
        </pc:sldMkLst>
        <pc:spChg chg="mod">
          <ac:chgData name="Dylan Davies (2100937)" userId="6013212c-dded-46e9-87b0-90b21ea3a90a" providerId="ADAL" clId="{DB0ADEAC-EDB6-4E16-B9FB-CC80278C279C}" dt="2025-04-22T13:27:01.987" v="587" actId="20577"/>
          <ac:spMkLst>
            <pc:docMk/>
            <pc:sldMk cId="1221839190" sldId="264"/>
            <ac:spMk id="2" creationId="{9F8CA079-D163-5264-6FC1-39547F11BE32}"/>
          </ac:spMkLst>
        </pc:spChg>
        <pc:spChg chg="add mod">
          <ac:chgData name="Dylan Davies (2100937)" userId="6013212c-dded-46e9-87b0-90b21ea3a90a" providerId="ADAL" clId="{DB0ADEAC-EDB6-4E16-B9FB-CC80278C279C}" dt="2025-04-22T16:35:00.500" v="712" actId="1076"/>
          <ac:spMkLst>
            <pc:docMk/>
            <pc:sldMk cId="1221839190" sldId="264"/>
            <ac:spMk id="13" creationId="{5911F8FC-D73E-7FC1-62B6-A7B14CF8C665}"/>
          </ac:spMkLst>
        </pc:spChg>
        <pc:spChg chg="add mod">
          <ac:chgData name="Dylan Davies (2100937)" userId="6013212c-dded-46e9-87b0-90b21ea3a90a" providerId="ADAL" clId="{DB0ADEAC-EDB6-4E16-B9FB-CC80278C279C}" dt="2025-04-22T16:35:10.868" v="713" actId="1076"/>
          <ac:spMkLst>
            <pc:docMk/>
            <pc:sldMk cId="1221839190" sldId="264"/>
            <ac:spMk id="14" creationId="{411630BC-4F77-FD27-C80A-5D7E1C758A90}"/>
          </ac:spMkLst>
        </pc:spChg>
        <pc:picChg chg="add mod">
          <ac:chgData name="Dylan Davies (2100937)" userId="6013212c-dded-46e9-87b0-90b21ea3a90a" providerId="ADAL" clId="{DB0ADEAC-EDB6-4E16-B9FB-CC80278C279C}" dt="2025-04-22T16:34:39.140" v="704" actId="1076"/>
          <ac:picMkLst>
            <pc:docMk/>
            <pc:sldMk cId="1221839190" sldId="264"/>
            <ac:picMk id="8" creationId="{5FE98807-AF9C-36E1-BEDB-538009A1C889}"/>
          </ac:picMkLst>
        </pc:picChg>
        <pc:picChg chg="add mod">
          <ac:chgData name="Dylan Davies (2100937)" userId="6013212c-dded-46e9-87b0-90b21ea3a90a" providerId="ADAL" clId="{DB0ADEAC-EDB6-4E16-B9FB-CC80278C279C}" dt="2025-04-22T13:48:42.277" v="631" actId="1076"/>
          <ac:picMkLst>
            <pc:docMk/>
            <pc:sldMk cId="1221839190" sldId="264"/>
            <ac:picMk id="10" creationId="{1C08C26E-2E5B-EFCA-7DF3-D01C87938AB3}"/>
          </ac:picMkLst>
        </pc:picChg>
        <pc:picChg chg="add mod">
          <ac:chgData name="Dylan Davies (2100937)" userId="6013212c-dded-46e9-87b0-90b21ea3a90a" providerId="ADAL" clId="{DB0ADEAC-EDB6-4E16-B9FB-CC80278C279C}" dt="2025-04-22T16:35:00.500" v="712" actId="1076"/>
          <ac:picMkLst>
            <pc:docMk/>
            <pc:sldMk cId="1221839190" sldId="264"/>
            <ac:picMk id="16" creationId="{87E5267C-92FB-1C0A-4B03-60C26032DD45}"/>
          </ac:picMkLst>
        </pc:picChg>
        <pc:picChg chg="add mod">
          <ac:chgData name="Dylan Davies (2100937)" userId="6013212c-dded-46e9-87b0-90b21ea3a90a" providerId="ADAL" clId="{DB0ADEAC-EDB6-4E16-B9FB-CC80278C279C}" dt="2025-04-22T16:35:00.500" v="712" actId="1076"/>
          <ac:picMkLst>
            <pc:docMk/>
            <pc:sldMk cId="1221839190" sldId="264"/>
            <ac:picMk id="18" creationId="{49ACDA4A-20C6-33B6-5ACF-E1D106317CEA}"/>
          </ac:picMkLst>
        </pc:picChg>
        <pc:picChg chg="add mod">
          <ac:chgData name="Dylan Davies (2100937)" userId="6013212c-dded-46e9-87b0-90b21ea3a90a" providerId="ADAL" clId="{DB0ADEAC-EDB6-4E16-B9FB-CC80278C279C}" dt="2025-04-22T16:35:00.500" v="712" actId="1076"/>
          <ac:picMkLst>
            <pc:docMk/>
            <pc:sldMk cId="1221839190" sldId="264"/>
            <ac:picMk id="20" creationId="{0F011B0D-37FD-69F0-8202-2907496F404B}"/>
          </ac:picMkLst>
        </pc:picChg>
      </pc:sldChg>
      <pc:sldChg chg="addSp delSp modSp add mod modNotesTx">
        <pc:chgData name="Dylan Davies (2100937)" userId="6013212c-dded-46e9-87b0-90b21ea3a90a" providerId="ADAL" clId="{DB0ADEAC-EDB6-4E16-B9FB-CC80278C279C}" dt="2025-05-02T14:51:34.672" v="1376"/>
        <pc:sldMkLst>
          <pc:docMk/>
          <pc:sldMk cId="400661942" sldId="265"/>
        </pc:sldMkLst>
        <pc:spChg chg="mod">
          <ac:chgData name="Dylan Davies (2100937)" userId="6013212c-dded-46e9-87b0-90b21ea3a90a" providerId="ADAL" clId="{DB0ADEAC-EDB6-4E16-B9FB-CC80278C279C}" dt="2025-04-23T15:56:49.461" v="1227" actId="1076"/>
          <ac:spMkLst>
            <pc:docMk/>
            <pc:sldMk cId="400661942" sldId="265"/>
            <ac:spMk id="2" creationId="{9C156719-E954-CD48-2DDC-C93319696A53}"/>
          </ac:spMkLst>
        </pc:spChg>
        <pc:picChg chg="add mod">
          <ac:chgData name="Dylan Davies (2100937)" userId="6013212c-dded-46e9-87b0-90b21ea3a90a" providerId="ADAL" clId="{DB0ADEAC-EDB6-4E16-B9FB-CC80278C279C}" dt="2025-04-22T12:23:00.181" v="546" actId="1076"/>
          <ac:picMkLst>
            <pc:docMk/>
            <pc:sldMk cId="400661942" sldId="265"/>
            <ac:picMk id="7" creationId="{084BB17C-69B6-4183-9F04-B2789B868129}"/>
          </ac:picMkLst>
        </pc:picChg>
        <pc:picChg chg="add mod">
          <ac:chgData name="Dylan Davies (2100937)" userId="6013212c-dded-46e9-87b0-90b21ea3a90a" providerId="ADAL" clId="{DB0ADEAC-EDB6-4E16-B9FB-CC80278C279C}" dt="2025-04-22T13:38:31.105" v="600" actId="1076"/>
          <ac:picMkLst>
            <pc:docMk/>
            <pc:sldMk cId="400661942" sldId="265"/>
            <ac:picMk id="11" creationId="{972B5B23-C101-E8CF-C096-558DDDC64862}"/>
          </ac:picMkLst>
        </pc:picChg>
        <pc:picChg chg="add mod">
          <ac:chgData name="Dylan Davies (2100937)" userId="6013212c-dded-46e9-87b0-90b21ea3a90a" providerId="ADAL" clId="{DB0ADEAC-EDB6-4E16-B9FB-CC80278C279C}" dt="2025-04-22T13:47:58.039" v="625" actId="1076"/>
          <ac:picMkLst>
            <pc:docMk/>
            <pc:sldMk cId="400661942" sldId="265"/>
            <ac:picMk id="13" creationId="{70CF43DC-934E-C038-8B63-7DDE9C5E43EF}"/>
          </ac:picMkLst>
        </pc:picChg>
        <pc:picChg chg="add mod">
          <ac:chgData name="Dylan Davies (2100937)" userId="6013212c-dded-46e9-87b0-90b21ea3a90a" providerId="ADAL" clId="{DB0ADEAC-EDB6-4E16-B9FB-CC80278C279C}" dt="2025-04-22T11:57:08.763" v="536" actId="1076"/>
          <ac:picMkLst>
            <pc:docMk/>
            <pc:sldMk cId="400661942" sldId="265"/>
            <ac:picMk id="8194" creationId="{23D5095F-7020-5FF0-4BE3-639DFD9081B2}"/>
          </ac:picMkLst>
        </pc:picChg>
      </pc:sldChg>
      <pc:sldChg chg="addSp delSp modSp add mod modNotesTx">
        <pc:chgData name="Dylan Davies (2100937)" userId="6013212c-dded-46e9-87b0-90b21ea3a90a" providerId="ADAL" clId="{DB0ADEAC-EDB6-4E16-B9FB-CC80278C279C}" dt="2025-05-02T14:48:35.164" v="1368"/>
        <pc:sldMkLst>
          <pc:docMk/>
          <pc:sldMk cId="3415695149" sldId="266"/>
        </pc:sldMkLst>
        <pc:spChg chg="mod">
          <ac:chgData name="Dylan Davies (2100937)" userId="6013212c-dded-46e9-87b0-90b21ea3a90a" providerId="ADAL" clId="{DB0ADEAC-EDB6-4E16-B9FB-CC80278C279C}" dt="2025-04-22T16:43:35.450" v="893" actId="1076"/>
          <ac:spMkLst>
            <pc:docMk/>
            <pc:sldMk cId="3415695149" sldId="266"/>
            <ac:spMk id="2" creationId="{50EEF42B-085A-0E80-3440-88840BA9AE3D}"/>
          </ac:spMkLst>
        </pc:spChg>
        <pc:picChg chg="add del mod">
          <ac:chgData name="Dylan Davies (2100937)" userId="6013212c-dded-46e9-87b0-90b21ea3a90a" providerId="ADAL" clId="{DB0ADEAC-EDB6-4E16-B9FB-CC80278C279C}" dt="2025-04-22T16:36:15.399" v="728" actId="21"/>
          <ac:picMkLst>
            <pc:docMk/>
            <pc:sldMk cId="3415695149" sldId="266"/>
            <ac:picMk id="5" creationId="{129E10C5-0A39-2B2E-C763-5C471171E246}"/>
          </ac:picMkLst>
        </pc:picChg>
        <pc:picChg chg="add mod modCrop">
          <ac:chgData name="Dylan Davies (2100937)" userId="6013212c-dded-46e9-87b0-90b21ea3a90a" providerId="ADAL" clId="{DB0ADEAC-EDB6-4E16-B9FB-CC80278C279C}" dt="2025-04-22T16:35:24.583" v="715" actId="1076"/>
          <ac:picMkLst>
            <pc:docMk/>
            <pc:sldMk cId="3415695149" sldId="266"/>
            <ac:picMk id="9" creationId="{4B419508-7256-F1EF-53E6-958D0622F1BC}"/>
          </ac:picMkLst>
        </pc:picChg>
        <pc:picChg chg="add mod">
          <ac:chgData name="Dylan Davies (2100937)" userId="6013212c-dded-46e9-87b0-90b21ea3a90a" providerId="ADAL" clId="{DB0ADEAC-EDB6-4E16-B9FB-CC80278C279C}" dt="2025-04-22T16:35:45.781" v="722" actId="1076"/>
          <ac:picMkLst>
            <pc:docMk/>
            <pc:sldMk cId="3415695149" sldId="266"/>
            <ac:picMk id="10" creationId="{CDE559E3-9BA1-1CC1-7EDC-4A7E35699B19}"/>
          </ac:picMkLst>
        </pc:picChg>
      </pc:sldChg>
      <pc:sldChg chg="modSp add mod">
        <pc:chgData name="Dylan Davies (2100937)" userId="6013212c-dded-46e9-87b0-90b21ea3a90a" providerId="ADAL" clId="{DB0ADEAC-EDB6-4E16-B9FB-CC80278C279C}" dt="2025-05-02T14:59:24.922" v="1426" actId="27636"/>
        <pc:sldMkLst>
          <pc:docMk/>
          <pc:sldMk cId="3996028822" sldId="267"/>
        </pc:sldMkLst>
        <pc:spChg chg="mod">
          <ac:chgData name="Dylan Davies (2100937)" userId="6013212c-dded-46e9-87b0-90b21ea3a90a" providerId="ADAL" clId="{DB0ADEAC-EDB6-4E16-B9FB-CC80278C279C}" dt="2025-05-02T14:59:24.922" v="1426" actId="27636"/>
          <ac:spMkLst>
            <pc:docMk/>
            <pc:sldMk cId="3996028822" sldId="267"/>
            <ac:spMk id="3" creationId="{C282316C-564B-5566-8C2D-C0E8C3504954}"/>
          </ac:spMkLst>
        </pc:spChg>
      </pc:sldChg>
      <pc:sldChg chg="addSp delSp modSp new mod modNotesTx">
        <pc:chgData name="Dylan Davies (2100937)" userId="6013212c-dded-46e9-87b0-90b21ea3a90a" providerId="ADAL" clId="{DB0ADEAC-EDB6-4E16-B9FB-CC80278C279C}" dt="2025-05-02T14:54:07.784" v="1380"/>
        <pc:sldMkLst>
          <pc:docMk/>
          <pc:sldMk cId="1931726173" sldId="268"/>
        </pc:sldMkLst>
        <pc:spChg chg="mod">
          <ac:chgData name="Dylan Davies (2100937)" userId="6013212c-dded-46e9-87b0-90b21ea3a90a" providerId="ADAL" clId="{DB0ADEAC-EDB6-4E16-B9FB-CC80278C279C}" dt="2025-04-22T16:48:33.132" v="1026" actId="1076"/>
          <ac:spMkLst>
            <pc:docMk/>
            <pc:sldMk cId="1931726173" sldId="268"/>
            <ac:spMk id="2" creationId="{BD78D4FE-55C1-8535-F7AD-86B0203A5391}"/>
          </ac:spMkLst>
        </pc:spChg>
        <pc:picChg chg="add mod">
          <ac:chgData name="Dylan Davies (2100937)" userId="6013212c-dded-46e9-87b0-90b21ea3a90a" providerId="ADAL" clId="{DB0ADEAC-EDB6-4E16-B9FB-CC80278C279C}" dt="2025-04-22T16:42:02.541" v="842" actId="167"/>
          <ac:picMkLst>
            <pc:docMk/>
            <pc:sldMk cId="1931726173" sldId="268"/>
            <ac:picMk id="6" creationId="{8CB8999E-C23B-B47B-F6BF-3B2FC6E7BADB}"/>
          </ac:picMkLst>
        </pc:picChg>
        <pc:picChg chg="add mod">
          <ac:chgData name="Dylan Davies (2100937)" userId="6013212c-dded-46e9-87b0-90b21ea3a90a" providerId="ADAL" clId="{DB0ADEAC-EDB6-4E16-B9FB-CC80278C279C}" dt="2025-04-23T16:21:02.219" v="1248" actId="14100"/>
          <ac:picMkLst>
            <pc:docMk/>
            <pc:sldMk cId="1931726173" sldId="268"/>
            <ac:picMk id="8" creationId="{5C5FD6A4-15EB-5E4A-B2ED-593584C1CECE}"/>
          </ac:picMkLst>
        </pc:picChg>
        <pc:picChg chg="add mod">
          <ac:chgData name="Dylan Davies (2100937)" userId="6013212c-dded-46e9-87b0-90b21ea3a90a" providerId="ADAL" clId="{DB0ADEAC-EDB6-4E16-B9FB-CC80278C279C}" dt="2025-04-23T15:59:01.007" v="1236" actId="1076"/>
          <ac:picMkLst>
            <pc:docMk/>
            <pc:sldMk cId="1931726173" sldId="268"/>
            <ac:picMk id="10" creationId="{8825BF88-A979-AB7F-87AC-4BC04B8EC6DB}"/>
          </ac:picMkLst>
        </pc:picChg>
        <pc:picChg chg="add mod">
          <ac:chgData name="Dylan Davies (2100937)" userId="6013212c-dded-46e9-87b0-90b21ea3a90a" providerId="ADAL" clId="{DB0ADEAC-EDB6-4E16-B9FB-CC80278C279C}" dt="2025-04-23T16:12:21.063" v="1243" actId="14100"/>
          <ac:picMkLst>
            <pc:docMk/>
            <pc:sldMk cId="1931726173" sldId="268"/>
            <ac:picMk id="12" creationId="{C3986C94-93A2-F379-1FE8-E5422D148293}"/>
          </ac:picMkLst>
        </pc:picChg>
        <pc:picChg chg="add mod">
          <ac:chgData name="Dylan Davies (2100937)" userId="6013212c-dded-46e9-87b0-90b21ea3a90a" providerId="ADAL" clId="{DB0ADEAC-EDB6-4E16-B9FB-CC80278C279C}" dt="2025-04-23T16:21:00.193" v="1247" actId="1076"/>
          <ac:picMkLst>
            <pc:docMk/>
            <pc:sldMk cId="1931726173" sldId="268"/>
            <ac:picMk id="14" creationId="{0D419F4A-4089-5A97-A49F-2520FB48BBC5}"/>
          </ac:picMkLst>
        </pc:picChg>
      </pc:sldChg>
      <pc:sldChg chg="addSp delSp modSp add mod ord">
        <pc:chgData name="Dylan Davies (2100937)" userId="6013212c-dded-46e9-87b0-90b21ea3a90a" providerId="ADAL" clId="{DB0ADEAC-EDB6-4E16-B9FB-CC80278C279C}" dt="2025-04-22T16:46:32.329" v="989" actId="1076"/>
        <pc:sldMkLst>
          <pc:docMk/>
          <pc:sldMk cId="456214117" sldId="269"/>
        </pc:sldMkLst>
        <pc:spChg chg="mod">
          <ac:chgData name="Dylan Davies (2100937)" userId="6013212c-dded-46e9-87b0-90b21ea3a90a" providerId="ADAL" clId="{DB0ADEAC-EDB6-4E16-B9FB-CC80278C279C}" dt="2025-04-22T16:46:32.329" v="989" actId="1076"/>
          <ac:spMkLst>
            <pc:docMk/>
            <pc:sldMk cId="456214117" sldId="269"/>
            <ac:spMk id="4" creationId="{938FB902-2C46-8190-40BE-5D331980CD90}"/>
          </ac:spMkLst>
        </pc:spChg>
      </pc:sldChg>
      <pc:sldChg chg="addSp delSp modSp add del mod">
        <pc:chgData name="Dylan Davies (2100937)" userId="6013212c-dded-46e9-87b0-90b21ea3a90a" providerId="ADAL" clId="{DB0ADEAC-EDB6-4E16-B9FB-CC80278C279C}" dt="2025-04-22T16:45:53.573" v="955" actId="47"/>
        <pc:sldMkLst>
          <pc:docMk/>
          <pc:sldMk cId="1511207216" sldId="269"/>
        </pc:sldMkLst>
      </pc:sldChg>
      <pc:sldChg chg="addSp delSp modSp add mod">
        <pc:chgData name="Dylan Davies (2100937)" userId="6013212c-dded-46e9-87b0-90b21ea3a90a" providerId="ADAL" clId="{DB0ADEAC-EDB6-4E16-B9FB-CC80278C279C}" dt="2025-04-23T17:33:12.827" v="1276" actId="1076"/>
        <pc:sldMkLst>
          <pc:docMk/>
          <pc:sldMk cId="781487380" sldId="270"/>
        </pc:sldMkLst>
        <pc:spChg chg="mod">
          <ac:chgData name="Dylan Davies (2100937)" userId="6013212c-dded-46e9-87b0-90b21ea3a90a" providerId="ADAL" clId="{DB0ADEAC-EDB6-4E16-B9FB-CC80278C279C}" dt="2025-04-22T16:52:10.525" v="1078" actId="20577"/>
          <ac:spMkLst>
            <pc:docMk/>
            <pc:sldMk cId="781487380" sldId="270"/>
            <ac:spMk id="2" creationId="{B41263A4-4799-9114-A9EA-3684F2B94E5E}"/>
          </ac:spMkLst>
        </pc:spChg>
        <pc:picChg chg="add mod">
          <ac:chgData name="Dylan Davies (2100937)" userId="6013212c-dded-46e9-87b0-90b21ea3a90a" providerId="ADAL" clId="{DB0ADEAC-EDB6-4E16-B9FB-CC80278C279C}" dt="2025-04-23T16:44:48.390" v="1269" actId="1076"/>
          <ac:picMkLst>
            <pc:docMk/>
            <pc:sldMk cId="781487380" sldId="270"/>
            <ac:picMk id="7" creationId="{210E4697-BF2E-886B-5745-BC2D66FD428A}"/>
          </ac:picMkLst>
        </pc:picChg>
        <pc:picChg chg="add mod">
          <ac:chgData name="Dylan Davies (2100937)" userId="6013212c-dded-46e9-87b0-90b21ea3a90a" providerId="ADAL" clId="{DB0ADEAC-EDB6-4E16-B9FB-CC80278C279C}" dt="2025-04-23T17:33:12.827" v="1276" actId="1076"/>
          <ac:picMkLst>
            <pc:docMk/>
            <pc:sldMk cId="781487380" sldId="270"/>
            <ac:picMk id="11" creationId="{59B81C30-B4FE-3855-CE9A-6A09BDC20417}"/>
          </ac:picMkLst>
        </pc:picChg>
      </pc:sldChg>
      <pc:sldChg chg="modSp add mod modNotesTx">
        <pc:chgData name="Dylan Davies (2100937)" userId="6013212c-dded-46e9-87b0-90b21ea3a90a" providerId="ADAL" clId="{DB0ADEAC-EDB6-4E16-B9FB-CC80278C279C}" dt="2025-05-02T14:55:24.800" v="1382"/>
        <pc:sldMkLst>
          <pc:docMk/>
          <pc:sldMk cId="920668038" sldId="271"/>
        </pc:sldMkLst>
        <pc:spChg chg="mod">
          <ac:chgData name="Dylan Davies (2100937)" userId="6013212c-dded-46e9-87b0-90b21ea3a90a" providerId="ADAL" clId="{DB0ADEAC-EDB6-4E16-B9FB-CC80278C279C}" dt="2025-04-22T16:54:03.402" v="1139" actId="14100"/>
          <ac:spMkLst>
            <pc:docMk/>
            <pc:sldMk cId="920668038" sldId="271"/>
            <ac:spMk id="2" creationId="{A350DD75-5369-41BC-2666-AB57262453E7}"/>
          </ac:spMkLst>
        </pc:spChg>
      </pc:sldChg>
      <pc:sldChg chg="del">
        <pc:chgData name="Dylan Davies (2100937)" userId="6013212c-dded-46e9-87b0-90b21ea3a90a" providerId="ADAL" clId="{DB0ADEAC-EDB6-4E16-B9FB-CC80278C279C}" dt="2025-05-02T15:02:36.039" v="1430" actId="2696"/>
        <pc:sldMkLst>
          <pc:docMk/>
          <pc:sldMk cId="2765358632" sldId="275"/>
        </pc:sldMkLst>
      </pc:sldChg>
      <pc:sldChg chg="modNotesTx">
        <pc:chgData name="Dylan Davies (2100937)" userId="6013212c-dded-46e9-87b0-90b21ea3a90a" providerId="ADAL" clId="{DB0ADEAC-EDB6-4E16-B9FB-CC80278C279C}" dt="2025-05-02T14:59:35.953" v="1428" actId="113"/>
        <pc:sldMkLst>
          <pc:docMk/>
          <pc:sldMk cId="342948940" sldId="276"/>
        </pc:sldMkLst>
      </pc:sldChg>
      <pc:sldChg chg="modNotesTx">
        <pc:chgData name="Dylan Davies (2100937)" userId="6013212c-dded-46e9-87b0-90b21ea3a90a" providerId="ADAL" clId="{DB0ADEAC-EDB6-4E16-B9FB-CC80278C279C}" dt="2025-05-02T14:58:50.755" v="1416" actId="20577"/>
        <pc:sldMkLst>
          <pc:docMk/>
          <pc:sldMk cId="365418165"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7F9BB-334F-4B41-A70D-E7B536E04320}"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F9DEA-5631-4174-80BF-8464FBDF98DB}" type="slidenum">
              <a:rPr lang="en-GB" smtClean="0"/>
              <a:t>‹#›</a:t>
            </a:fld>
            <a:endParaRPr lang="en-GB"/>
          </a:p>
        </p:txBody>
      </p:sp>
    </p:spTree>
    <p:extLst>
      <p:ext uri="{BB962C8B-B14F-4D97-AF65-F5344CB8AC3E}">
        <p14:creationId xmlns:p14="http://schemas.microsoft.com/office/powerpoint/2010/main" val="2003186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Suspension Optimization Using VI-Grade</a:t>
            </a:r>
          </a:p>
        </p:txBody>
      </p:sp>
      <p:sp>
        <p:nvSpPr>
          <p:cNvPr id="4" name="Slide Number Placeholder 3"/>
          <p:cNvSpPr>
            <a:spLocks noGrp="1"/>
          </p:cNvSpPr>
          <p:nvPr>
            <p:ph type="sldNum" sz="quarter" idx="5"/>
          </p:nvPr>
        </p:nvSpPr>
        <p:spPr/>
        <p:txBody>
          <a:bodyPr/>
          <a:lstStyle/>
          <a:p>
            <a:fld id="{E03F9DEA-5631-4174-80BF-8464FBDF98DB}" type="slidenum">
              <a:rPr lang="en-GB" smtClean="0"/>
              <a:t>1</a:t>
            </a:fld>
            <a:endParaRPr lang="en-GB"/>
          </a:p>
        </p:txBody>
      </p:sp>
    </p:spTree>
    <p:extLst>
      <p:ext uri="{BB962C8B-B14F-4D97-AF65-F5344CB8AC3E}">
        <p14:creationId xmlns:p14="http://schemas.microsoft.com/office/powerpoint/2010/main" val="16479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8C4B6-2674-96E8-70F6-1821129668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F288C-2C21-FE8B-D1A3-22980FF10B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EDC7DE-13EB-60BE-9C00-5D33EDC2FB91}"/>
              </a:ext>
            </a:extLst>
          </p:cNvPr>
          <p:cNvSpPr>
            <a:spLocks noGrp="1"/>
          </p:cNvSpPr>
          <p:nvPr>
            <p:ph type="body" idx="1"/>
          </p:nvPr>
        </p:nvSpPr>
        <p:spPr/>
        <p:txBody>
          <a:bodyPr/>
          <a:lstStyle/>
          <a:p>
            <a:r>
              <a:rPr lang="en-GB" dirty="0"/>
              <a:t>Here’s a quick overview of what I’ll be covering in this presentation.</a:t>
            </a:r>
          </a:p>
        </p:txBody>
      </p:sp>
      <p:sp>
        <p:nvSpPr>
          <p:cNvPr id="4" name="Slide Number Placeholder 3">
            <a:extLst>
              <a:ext uri="{FF2B5EF4-FFF2-40B4-BE49-F238E27FC236}">
                <a16:creationId xmlns:a16="http://schemas.microsoft.com/office/drawing/2014/main" id="{AF1FA1E2-4FAF-26D7-234D-71E49F190F6C}"/>
              </a:ext>
            </a:extLst>
          </p:cNvPr>
          <p:cNvSpPr>
            <a:spLocks noGrp="1"/>
          </p:cNvSpPr>
          <p:nvPr>
            <p:ph type="sldNum" sz="quarter" idx="5"/>
          </p:nvPr>
        </p:nvSpPr>
        <p:spPr/>
        <p:txBody>
          <a:bodyPr/>
          <a:lstStyle/>
          <a:p>
            <a:fld id="{E03F9DEA-5631-4174-80BF-8464FBDF98DB}" type="slidenum">
              <a:rPr lang="en-GB" smtClean="0"/>
              <a:t>2</a:t>
            </a:fld>
            <a:endParaRPr lang="en-GB"/>
          </a:p>
        </p:txBody>
      </p:sp>
    </p:spTree>
    <p:extLst>
      <p:ext uri="{BB962C8B-B14F-4D97-AF65-F5344CB8AC3E}">
        <p14:creationId xmlns:p14="http://schemas.microsoft.com/office/powerpoint/2010/main" val="2081245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Objective Overview Slide Title: Objective Overview Presenter Notes: Our main goal is to optimise spring rates, damping characteristics, and anti-roll bar settings of the default </a:t>
            </a:r>
            <a:r>
              <a:rPr lang="en-GB" b="0" dirty="0" err="1"/>
              <a:t>RaceCar</a:t>
            </a:r>
            <a:r>
              <a:rPr lang="en-GB" b="0" dirty="0"/>
              <a:t> model in VI-Grade </a:t>
            </a:r>
            <a:r>
              <a:rPr lang="en-GB" b="0" dirty="0" err="1"/>
              <a:t>CarRealTime</a:t>
            </a:r>
            <a:r>
              <a:rPr lang="en-GB" b="0" dirty="0"/>
              <a:t>. The focus is on enhancing dynamic handling without altering mass properties, aerodynamics, or hardpoints. Testing was performed in </a:t>
            </a:r>
            <a:r>
              <a:rPr lang="en-GB" b="0" dirty="0" err="1"/>
              <a:t>MaxPerformance</a:t>
            </a:r>
            <a:r>
              <a:rPr lang="en-GB" b="0" dirty="0"/>
              <a:t> mode using both </a:t>
            </a:r>
            <a:r>
              <a:rPr lang="en-GB" b="0" dirty="0" err="1"/>
              <a:t>Llandow</a:t>
            </a:r>
            <a:r>
              <a:rPr lang="en-GB" b="0" dirty="0"/>
              <a:t> and </a:t>
            </a:r>
            <a:r>
              <a:rPr lang="en-GB" b="0" dirty="0" err="1"/>
              <a:t>Pembrey</a:t>
            </a:r>
            <a:r>
              <a:rPr lang="en-GB" b="0" dirty="0"/>
              <a:t> circuits. Literature by Milliken and </a:t>
            </a:r>
            <a:r>
              <a:rPr lang="en-GB" b="0" dirty="0" err="1"/>
              <a:t>Pacejka</a:t>
            </a:r>
            <a:r>
              <a:rPr lang="en-GB" b="0" dirty="0"/>
              <a:t> informs the foundational understanding of how these parameters influence vehicle dynamics (Milliken &amp; Milliken, 1995; </a:t>
            </a:r>
            <a:r>
              <a:rPr lang="en-GB" b="0" dirty="0" err="1"/>
              <a:t>Pacejka</a:t>
            </a:r>
            <a:r>
              <a:rPr lang="en-GB" b="0" dirty="0"/>
              <a:t>, 2012).</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3</a:t>
            </a:fld>
            <a:endParaRPr lang="en-GB"/>
          </a:p>
        </p:txBody>
      </p:sp>
    </p:spTree>
    <p:extLst>
      <p:ext uri="{BB962C8B-B14F-4D97-AF65-F5344CB8AC3E}">
        <p14:creationId xmlns:p14="http://schemas.microsoft.com/office/powerpoint/2010/main" val="1713692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Spring rates control suspension stiffness, which affects pitch, roll, and ride frequency (Smith, 2004). Damping governs the suspension's transient response, important for grip during dynamic inputs (Gillespie, 1992). ARBs control lateral weight transfer and cornering balance (Milliken &amp; Milliken, 1995). These parameters were prioritised for their significant role in transient and steady-state behaviour. The final drive was also considered for its influence on torque delivery and gear-dependent acceleration (Heisler, 2002).</a:t>
            </a:r>
          </a:p>
          <a:p>
            <a:pPr>
              <a:buNone/>
            </a:pPr>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4</a:t>
            </a:fld>
            <a:endParaRPr lang="en-GB"/>
          </a:p>
        </p:txBody>
      </p:sp>
    </p:spTree>
    <p:extLst>
      <p:ext uri="{BB962C8B-B14F-4D97-AF65-F5344CB8AC3E}">
        <p14:creationId xmlns:p14="http://schemas.microsoft.com/office/powerpoint/2010/main" val="1895957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efficiently map interactions between parameters, we applied a Box-Behnken DOE with 57 simulation runs. This reduced the computational cost while enabling us to identify interactions (e.g., between damping and ARBs). Literature (Montgomery, 2017) supports the efficacy of this method in multivariable tuning. This method allowed a structured exploration of the response surface without redundancy, as seen in performance tuning studies by </a:t>
            </a:r>
            <a:r>
              <a:rPr lang="en-GB" dirty="0" err="1"/>
              <a:t>Esmailzadeh</a:t>
            </a:r>
            <a:r>
              <a:rPr lang="en-GB" dirty="0"/>
              <a:t> &amp; Ebrahimi (2004).</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5</a:t>
            </a:fld>
            <a:endParaRPr lang="en-GB"/>
          </a:p>
        </p:txBody>
      </p:sp>
    </p:spTree>
    <p:extLst>
      <p:ext uri="{BB962C8B-B14F-4D97-AF65-F5344CB8AC3E}">
        <p14:creationId xmlns:p14="http://schemas.microsoft.com/office/powerpoint/2010/main" val="1891801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setup was tested in </a:t>
            </a:r>
            <a:r>
              <a:rPr lang="en-GB" dirty="0" err="1"/>
              <a:t>MaxPerformance</a:t>
            </a:r>
            <a:r>
              <a:rPr lang="en-GB" dirty="0"/>
              <a:t> mode with flying laps at </a:t>
            </a:r>
            <a:r>
              <a:rPr lang="en-GB" dirty="0" err="1"/>
              <a:t>Pembrey</a:t>
            </a:r>
            <a:r>
              <a:rPr lang="en-GB" dirty="0"/>
              <a:t> and </a:t>
            </a:r>
            <a:r>
              <a:rPr lang="en-GB" dirty="0" err="1"/>
              <a:t>Llandow</a:t>
            </a:r>
            <a:r>
              <a:rPr lang="en-GB" dirty="0"/>
              <a:t>. Data collected includes lap times, sector performance, suspension response, and vehicle pitch/roll. Tyre data, although linear, gave insight into the limits under moderate load. Suspension performance was benchmarked against baseline values and plotted for response trends, following the practice outlined by Segel (2000) in simulation-based chassis tuning.</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6</a:t>
            </a:fld>
            <a:endParaRPr lang="en-GB"/>
          </a:p>
        </p:txBody>
      </p:sp>
    </p:spTree>
    <p:extLst>
      <p:ext uri="{BB962C8B-B14F-4D97-AF65-F5344CB8AC3E}">
        <p14:creationId xmlns:p14="http://schemas.microsoft.com/office/powerpoint/2010/main" val="741274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t>
            </a:r>
            <a:r>
              <a:rPr lang="en-GB" dirty="0" err="1"/>
              <a:t>Pembrey</a:t>
            </a:r>
            <a:r>
              <a:rPr lang="en-GB" dirty="0"/>
              <a:t>, Run 16 yielded the fastest lap at 53.731s. At </a:t>
            </a:r>
            <a:r>
              <a:rPr lang="en-GB" dirty="0" err="1"/>
              <a:t>Llandow</a:t>
            </a:r>
            <a:r>
              <a:rPr lang="en-GB" dirty="0"/>
              <a:t>, Run 14 was fastest at 36.251s. These corresponded to stiffer front setups with balanced damping. Compared to baseline, these showed gains of 1.2–1.5s. The final drive ratio of 3.5 helped optimise acceleration segments especially at </a:t>
            </a:r>
            <a:r>
              <a:rPr lang="en-GB" dirty="0" err="1"/>
              <a:t>Llandow</a:t>
            </a:r>
            <a:r>
              <a:rPr lang="en-GB" dirty="0"/>
              <a:t> where track layout favours short bursts. Similar effects were reported by Milliken (1995) where gearing optimisation produced lap time advantages without engine changes.</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7</a:t>
            </a:fld>
            <a:endParaRPr lang="en-GB"/>
          </a:p>
        </p:txBody>
      </p:sp>
    </p:spTree>
    <p:extLst>
      <p:ext uri="{BB962C8B-B14F-4D97-AF65-F5344CB8AC3E}">
        <p14:creationId xmlns:p14="http://schemas.microsoft.com/office/powerpoint/2010/main" val="1820231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breaks down the top-performing runs at </a:t>
            </a:r>
            <a:r>
              <a:rPr lang="en-GB" dirty="0" err="1"/>
              <a:t>Pembrey</a:t>
            </a:r>
            <a:r>
              <a:rPr lang="en-GB" dirty="0"/>
              <a:t> by sector. The circuit is divided into three parts: Sector 1 is the initial section with high-speed entries, Sector 2 covers the technical middle segment, and Sector 3</a:t>
            </a:r>
          </a:p>
          <a:p>
            <a:pPr>
              <a:buNone/>
            </a:pPr>
            <a:r>
              <a:rPr lang="en-GB" dirty="0"/>
              <a:t>Run 16 consistently appeared in the top five across all sectors — indicating it was the most balanced setup overall. According to the DOE sheet, this setup used a mid-level spring rate (202.3 N/mm front), balanced damping (1.0), and a moderate ARB setting (42.6 front, 33.3 rear). This balance may have helped the car transition predictably through changes in grip level across the lap.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Sector breakdown showed mid-corner and corner-exit improvements due to better damping and rear ARB tuning. Sector 2 gains suggested compliance and pitch stability were more valuable than outright stiffness. This aligns with research by Dagmar and Raczek (2019) on driver-in-the-loop simulations where compliant setups yielded better subjective control. Reinforcement of damping compliance benefits is echoed in </a:t>
            </a:r>
            <a:r>
              <a:rPr lang="en-GB" dirty="0" err="1"/>
              <a:t>Matschinsky</a:t>
            </a:r>
            <a:r>
              <a:rPr lang="en-GB" dirty="0"/>
              <a:t> (2005).</a:t>
            </a:r>
          </a:p>
          <a:p>
            <a:pPr>
              <a:buNone/>
            </a:pPr>
            <a:endParaRPr lang="en-GB" dirty="0"/>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8</a:t>
            </a:fld>
            <a:endParaRPr lang="en-GB"/>
          </a:p>
        </p:txBody>
      </p:sp>
    </p:spTree>
    <p:extLst>
      <p:ext uri="{BB962C8B-B14F-4D97-AF65-F5344CB8AC3E}">
        <p14:creationId xmlns:p14="http://schemas.microsoft.com/office/powerpoint/2010/main" val="2470639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presents sector-level performance at </a:t>
            </a:r>
            <a:r>
              <a:rPr lang="en-GB" dirty="0" err="1"/>
              <a:t>Llandow</a:t>
            </a:r>
            <a:r>
              <a:rPr lang="en-GB" dirty="0"/>
              <a:t>, where five runs consistently appeared across all three fastest sector lists particularly Run 14, which posted the fastest overall.</a:t>
            </a:r>
          </a:p>
          <a:p>
            <a:pPr>
              <a:buNone/>
            </a:pPr>
            <a:r>
              <a:rPr lang="en-GB" dirty="0"/>
              <a:t>Interestingly, Run 14 and Run 10 used a stiffer front spring rate of 303 N/mm paired with a mid rear spring. This likely helped improve pitch control during the heavy braking zone into Sector 1 and kept front-end grip stable during turn-in.</a:t>
            </a:r>
          </a:p>
          <a:p>
            <a:pPr>
              <a:buNone/>
            </a:pPr>
            <a:r>
              <a:rPr lang="en-GB" dirty="0"/>
              <a:t>Runs 21 and 23, on the other hand, used a softer rear spring and lower ARB front setting which might have helped rotate the car better through Sector 2’s tighter corners, by promoting better rear compliance and lateral grip.</a:t>
            </a:r>
          </a:p>
          <a:p>
            <a:pPr>
              <a:buNone/>
            </a:pPr>
            <a:r>
              <a:rPr lang="en-GB" dirty="0"/>
              <a:t>What’s consistent across all top runs is balanced damping (1.0 front and rear), which likely avoided both underdamping oscillations and overdamping sluggishness crucial in a short, technical circuit like </a:t>
            </a:r>
            <a:r>
              <a:rPr lang="en-GB" dirty="0" err="1"/>
              <a:t>Llandow</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 front stiffness paired with mild rear ARB produced improved rotation and stability during load shifts. These findings align with recommendations by Dixon (1996), who noted that transient pitch response critically affects low-speed circuit performance.</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9</a:t>
            </a:fld>
            <a:endParaRPr lang="en-GB"/>
          </a:p>
        </p:txBody>
      </p:sp>
    </p:spTree>
    <p:extLst>
      <p:ext uri="{BB962C8B-B14F-4D97-AF65-F5344CB8AC3E}">
        <p14:creationId xmlns:p14="http://schemas.microsoft.com/office/powerpoint/2010/main" val="2526379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At </a:t>
            </a:r>
            <a:r>
              <a:rPr lang="en-GB" b="0" dirty="0" err="1"/>
              <a:t>Pembrey</a:t>
            </a:r>
            <a:r>
              <a:rPr lang="en-GB" b="0" dirty="0"/>
              <a:t>, the fastest lap (Run 16) had a slightly longer braking distance than the slowest lap, but maintained higher mid and exit speeds — suggesting better cornering balance and traction. This setup used mid-level springs, allowing enough compliance to keep tire contact consistent across flowing corners.</a:t>
            </a:r>
          </a:p>
          <a:p>
            <a:pPr>
              <a:buNone/>
            </a:pPr>
            <a:r>
              <a:rPr lang="en-GB" b="0" dirty="0"/>
              <a:t>At </a:t>
            </a:r>
            <a:r>
              <a:rPr lang="en-GB" b="0" dirty="0" err="1"/>
              <a:t>Llandow</a:t>
            </a:r>
            <a:r>
              <a:rPr lang="en-GB" b="0" dirty="0"/>
              <a:t>, Run 14 achieved the quickest lap with stiffer front springs and a shorter braking distance. The added pitch stability allowed the car to brake later and carry more entry speed, critical in the short technical corners at this track.</a:t>
            </a:r>
          </a:p>
          <a:p>
            <a:r>
              <a:rPr lang="en-GB" b="0" dirty="0"/>
              <a:t>The 3D surface plots below show lap time trends — confirming that increasing front spring rate reduces lap time at </a:t>
            </a:r>
            <a:r>
              <a:rPr lang="en-GB" b="0" dirty="0" err="1"/>
              <a:t>Llandow</a:t>
            </a:r>
            <a:r>
              <a:rPr lang="en-GB" b="0" dirty="0"/>
              <a:t>, while overly stiff rear setups tend to hurt performance. Ideal spring balance clearly depends on circuit demands — high grip entry at </a:t>
            </a:r>
            <a:r>
              <a:rPr lang="en-GB" b="0" dirty="0" err="1"/>
              <a:t>Llandow</a:t>
            </a:r>
            <a:r>
              <a:rPr lang="en-GB" b="0" dirty="0"/>
              <a:t> vs. mid-corner stability at </a:t>
            </a:r>
            <a:r>
              <a:rPr lang="en-GB" b="0" dirty="0" err="1"/>
              <a:t>Pembrey</a:t>
            </a:r>
            <a:r>
              <a:rPr lang="en-GB" b="0" dirty="0"/>
              <a:t>.</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10</a:t>
            </a:fld>
            <a:endParaRPr lang="en-GB"/>
          </a:p>
        </p:txBody>
      </p:sp>
    </p:spTree>
    <p:extLst>
      <p:ext uri="{BB962C8B-B14F-4D97-AF65-F5344CB8AC3E}">
        <p14:creationId xmlns:p14="http://schemas.microsoft.com/office/powerpoint/2010/main" val="129652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n w="22225">
                  <a:solidFill>
                    <a:srgbClr val="FFFFFF"/>
                  </a:solidFill>
                </a:ln>
                <a:noFill/>
              </a:rPr>
              <a:t>Impacts on Vehicle Response </a:t>
            </a:r>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11</a:t>
            </a:fld>
            <a:endParaRPr lang="en-GB"/>
          </a:p>
        </p:txBody>
      </p:sp>
    </p:spTree>
    <p:extLst>
      <p:ext uri="{BB962C8B-B14F-4D97-AF65-F5344CB8AC3E}">
        <p14:creationId xmlns:p14="http://schemas.microsoft.com/office/powerpoint/2010/main" val="4202995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explores the vehicle’s ride </a:t>
            </a:r>
            <a:r>
              <a:rPr lang="en-GB" dirty="0" err="1"/>
              <a:t>behavior</a:t>
            </a:r>
            <a:r>
              <a:rPr lang="en-GB" dirty="0"/>
              <a:t> by comparing pitch and roll responses across different setups and circuits.</a:t>
            </a:r>
          </a:p>
          <a:p>
            <a:pPr>
              <a:buNone/>
            </a:pPr>
            <a:r>
              <a:rPr lang="en-GB" dirty="0"/>
              <a:t>Starting with </a:t>
            </a:r>
            <a:r>
              <a:rPr lang="en-GB" dirty="0" err="1"/>
              <a:t>Llandow</a:t>
            </a:r>
            <a:r>
              <a:rPr lang="en-GB" dirty="0"/>
              <a:t>, the pitch trace shows that softer rear spring setups allowed more nose dive under braking, especially into the early corners — this helped shift load to the front tires, increasing turn-in response. However, the stiffer front spring setups showed better pitch recovery, improving stability under throttle.</a:t>
            </a:r>
          </a:p>
          <a:p>
            <a:pPr>
              <a:buNone/>
            </a:pPr>
            <a:r>
              <a:rPr lang="en-GB" dirty="0"/>
              <a:t>On the roll angle plot for </a:t>
            </a:r>
            <a:r>
              <a:rPr lang="en-GB" dirty="0" err="1"/>
              <a:t>Llandow</a:t>
            </a:r>
            <a:r>
              <a:rPr lang="en-GB" dirty="0"/>
              <a:t>, the run with the stiffest ARBs exhibits the flattest profile, but this also caused a sharper peak in the corner entry — suggesting a slightly more abrupt load transfer that could reduce mid-corner grip.</a:t>
            </a:r>
          </a:p>
          <a:p>
            <a:pPr>
              <a:buNone/>
            </a:pPr>
            <a:r>
              <a:rPr lang="en-GB" dirty="0"/>
              <a:t>At </a:t>
            </a:r>
            <a:r>
              <a:rPr lang="en-GB" dirty="0" err="1"/>
              <a:t>Pembrey</a:t>
            </a:r>
            <a:r>
              <a:rPr lang="en-GB" dirty="0"/>
              <a:t>, the pitch response in Sector 1 is more progressive. Softer damping setups had longer recovery times post-braking, indicating a trade-off between comfort and responsiveness.</a:t>
            </a:r>
          </a:p>
          <a:p>
            <a:pPr>
              <a:buNone/>
            </a:pPr>
            <a:r>
              <a:rPr lang="en-GB" dirty="0"/>
              <a:t>For roll at </a:t>
            </a:r>
            <a:r>
              <a:rPr lang="en-GB" dirty="0" err="1"/>
              <a:t>Pembrey</a:t>
            </a:r>
            <a:r>
              <a:rPr lang="en-GB" dirty="0"/>
              <a:t>, moderate ARB setups produced a smoother roll gradient, which aligns with their more consistent lap times — balancing roll resistance without making the car snappy.</a:t>
            </a:r>
          </a:p>
          <a:p>
            <a:r>
              <a:rPr lang="en-GB" dirty="0"/>
              <a:t>Overall, the best performing setups kept roll and pitch movements controlled, but not too stiff — allowing the chassis to remain compliant over surface changes while maintaining cornering stability.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Roll gradients decreased with stronger ARBs, but too much rear stiffness destabilised exits. The spring–damper–ARB interplay required tuning based on load path and track characteristics. This is supported by Gillespie (1992), who highlighted the nonlinear interactions in suspension systems.</a:t>
            </a:r>
          </a:p>
          <a:p>
            <a:endParaRPr lang="en-GB" dirty="0"/>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12</a:t>
            </a:fld>
            <a:endParaRPr lang="en-GB"/>
          </a:p>
        </p:txBody>
      </p:sp>
    </p:spTree>
    <p:extLst>
      <p:ext uri="{BB962C8B-B14F-4D97-AF65-F5344CB8AC3E}">
        <p14:creationId xmlns:p14="http://schemas.microsoft.com/office/powerpoint/2010/main" val="388405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slide compares suspension jounce — vertical wheel travel — for both left and right dampers in Sector 1 at </a:t>
            </a:r>
            <a:r>
              <a:rPr lang="en-GB" dirty="0" err="1"/>
              <a:t>Pembrey</a:t>
            </a:r>
            <a:r>
              <a:rPr lang="en-GB" dirty="0"/>
              <a:t> and </a:t>
            </a:r>
            <a:r>
              <a:rPr lang="en-GB" dirty="0" err="1"/>
              <a:t>Llandow</a:t>
            </a:r>
            <a:r>
              <a:rPr lang="en-GB" dirty="0"/>
              <a:t>. These traces help isolate how damping levels affect chassis control and tire contact consistency.</a:t>
            </a:r>
          </a:p>
          <a:p>
            <a:pPr>
              <a:buNone/>
            </a:pPr>
            <a:r>
              <a:rPr lang="en-GB" dirty="0"/>
              <a:t>At </a:t>
            </a:r>
            <a:r>
              <a:rPr lang="en-GB" dirty="0" err="1"/>
              <a:t>Pembrey</a:t>
            </a:r>
            <a:r>
              <a:rPr lang="en-GB" dirty="0"/>
              <a:t>, softer damping setups like Run 37 show greater amplitude and slower decay after major suspension inputs — particularly around the braking zones and long sweepers. This indicates a less controlled response, which might increase body movement and reduce mid-corner stability.</a:t>
            </a:r>
          </a:p>
          <a:p>
            <a:pPr>
              <a:buNone/>
            </a:pPr>
            <a:r>
              <a:rPr lang="en-GB" dirty="0"/>
              <a:t>In contrast, stiffer setups like Run 14 produce tighter jounce curves with quicker return to equilibrium, helping maintain platform control and predictability, especially at turn-in.</a:t>
            </a:r>
          </a:p>
          <a:p>
            <a:pPr>
              <a:buNone/>
            </a:pPr>
            <a:r>
              <a:rPr lang="en-GB" dirty="0"/>
              <a:t>At </a:t>
            </a:r>
            <a:r>
              <a:rPr lang="en-GB" dirty="0" err="1"/>
              <a:t>Llandow</a:t>
            </a:r>
            <a:r>
              <a:rPr lang="en-GB" dirty="0"/>
              <a:t>, which is bumpier and more abrupt, overly stiff damping leads to sharper jounce peaks — seen in Run 4. This can reduce compliance and increase load variation, potentially degrading grip.</a:t>
            </a:r>
          </a:p>
          <a:p>
            <a:r>
              <a:rPr lang="en-GB" dirty="0"/>
              <a:t>So the takeaway here is that damping should be matched to circuit character: stiffer helps control heave on smoother circuits like </a:t>
            </a:r>
            <a:r>
              <a:rPr lang="en-GB" dirty="0" err="1"/>
              <a:t>Pembrey</a:t>
            </a:r>
            <a:r>
              <a:rPr lang="en-GB" dirty="0"/>
              <a:t>, but a more compliant setting is needed for aggressive surfaces like </a:t>
            </a:r>
            <a:r>
              <a:rPr lang="en-GB" dirty="0" err="1"/>
              <a:t>Llandow</a:t>
            </a:r>
            <a:r>
              <a:rPr lang="en-GB" dirty="0"/>
              <a:t> to maintain contact and stability</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13</a:t>
            </a:fld>
            <a:endParaRPr lang="en-GB"/>
          </a:p>
        </p:txBody>
      </p:sp>
    </p:spTree>
    <p:extLst>
      <p:ext uri="{BB962C8B-B14F-4D97-AF65-F5344CB8AC3E}">
        <p14:creationId xmlns:p14="http://schemas.microsoft.com/office/powerpoint/2010/main" val="2198341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In this slide, I’m highlighting how final drive ratio affects performance  specifically in terms of acceleration and top speed.</a:t>
            </a:r>
          </a:p>
          <a:p>
            <a:pPr>
              <a:buNone/>
            </a:pPr>
            <a:r>
              <a:rPr lang="en-GB" b="0" dirty="0"/>
              <a:t>The final drive ratio determines how engine torque is transmitted to the wheels. A shorter ratio, like 3.5, delivers more torque, which improves acceleration but limits top-end speed. In contrast, a longer ratio, like 2.8, allows for a higher top speed but comes at the cost of slower acceleration.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3.5 final drive offered better low-speed acceleration, which was crucial for </a:t>
            </a:r>
            <a:r>
              <a:rPr lang="en-GB" dirty="0" err="1"/>
              <a:t>Llandow’s</a:t>
            </a:r>
            <a:r>
              <a:rPr lang="en-GB" dirty="0"/>
              <a:t> short straights. In contrast, the 2.8 ratio lacked drive out of corners. Acceleration curves showed better torque delivery with 3.5 across most segments. Trade-off: slightly earlier top speed plateau at </a:t>
            </a:r>
            <a:r>
              <a:rPr lang="en-GB" dirty="0" err="1"/>
              <a:t>Pembrey</a:t>
            </a:r>
            <a:r>
              <a:rPr lang="en-GB" dirty="0"/>
              <a:t>, but lap time benefit outweighed this. These trade-offs mirror those found in work by Heisler (2002) on vehicle powertrain optimisation.</a:t>
            </a:r>
          </a:p>
          <a:p>
            <a:endParaRPr lang="en-GB" dirty="0"/>
          </a:p>
        </p:txBody>
      </p:sp>
      <p:sp>
        <p:nvSpPr>
          <p:cNvPr id="4" name="Slide Number Placeholder 3"/>
          <p:cNvSpPr>
            <a:spLocks noGrp="1"/>
          </p:cNvSpPr>
          <p:nvPr>
            <p:ph type="sldNum" sz="quarter" idx="5"/>
          </p:nvPr>
        </p:nvSpPr>
        <p:spPr/>
        <p:txBody>
          <a:bodyPr/>
          <a:lstStyle/>
          <a:p>
            <a:fld id="{E03F9DEA-5631-4174-80BF-8464FBDF98DB}" type="slidenum">
              <a:rPr lang="en-GB" smtClean="0"/>
              <a:t>14</a:t>
            </a:fld>
            <a:endParaRPr lang="en-GB"/>
          </a:p>
        </p:txBody>
      </p:sp>
    </p:spTree>
    <p:extLst>
      <p:ext uri="{BB962C8B-B14F-4D97-AF65-F5344CB8AC3E}">
        <p14:creationId xmlns:p14="http://schemas.microsoft.com/office/powerpoint/2010/main" val="148583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D648C-66F3-E7BE-C8E8-54547901AF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24E9F2-A148-3978-52D1-E21278BE38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B39012-5E64-A18D-D2EE-14F424EEAF4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Our simulation used a linear tyre model, which limits accuracy in high slip angles or combined loading. Aerodynamic balance was fixed, removing potential pitch–aero interactions. Hardpoint compliance and thermal effects were not modelled. No driver-in-the-loop feedback or variable weather was considered. Thus, results are optimal for ideal conditions only. Similar limitations are noted in simulation-based development papers such as Segel (2000).</a:t>
            </a:r>
          </a:p>
          <a:p>
            <a:pPr>
              <a:buNone/>
            </a:pPr>
            <a:r>
              <a:rPr lang="en-GB" b="0" dirty="0"/>
              <a:t>Additionally, real-world elements like tyre warm-up were not </a:t>
            </a:r>
            <a:r>
              <a:rPr lang="en-GB" b="0" dirty="0" err="1"/>
              <a:t>inlcudede</a:t>
            </a:r>
            <a:r>
              <a:rPr lang="en-GB" b="0" dirty="0"/>
              <a:t>, Finally, lap times were used as the sole optimisation metric. In practice, we’d also consider tire wear, fuel use, and thermal loads depending on race duration.</a:t>
            </a:r>
          </a:p>
          <a:p>
            <a:endParaRPr lang="en-GB" dirty="0"/>
          </a:p>
        </p:txBody>
      </p:sp>
      <p:sp>
        <p:nvSpPr>
          <p:cNvPr id="4" name="Slide Number Placeholder 3">
            <a:extLst>
              <a:ext uri="{FF2B5EF4-FFF2-40B4-BE49-F238E27FC236}">
                <a16:creationId xmlns:a16="http://schemas.microsoft.com/office/drawing/2014/main" id="{2C716384-74AA-B104-0D4C-43636A4FEA6C}"/>
              </a:ext>
            </a:extLst>
          </p:cNvPr>
          <p:cNvSpPr>
            <a:spLocks noGrp="1"/>
          </p:cNvSpPr>
          <p:nvPr>
            <p:ph type="sldNum" sz="quarter" idx="5"/>
          </p:nvPr>
        </p:nvSpPr>
        <p:spPr/>
        <p:txBody>
          <a:bodyPr/>
          <a:lstStyle/>
          <a:p>
            <a:fld id="{E03F9DEA-5631-4174-80BF-8464FBDF98DB}" type="slidenum">
              <a:rPr lang="en-GB" smtClean="0"/>
              <a:t>15</a:t>
            </a:fld>
            <a:endParaRPr lang="en-GB"/>
          </a:p>
        </p:txBody>
      </p:sp>
    </p:spTree>
    <p:extLst>
      <p:ext uri="{BB962C8B-B14F-4D97-AF65-F5344CB8AC3E}">
        <p14:creationId xmlns:p14="http://schemas.microsoft.com/office/powerpoint/2010/main" val="18766785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5DECF-3E44-2108-F559-774B64BC01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837329-DA6C-E76C-1F07-28800564DE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495744-5BC6-7F7F-5825-31FDEFB04DB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the results were promising, there are several ways the optimisation process could be improved. Future work should integrate nonlinear tyre modelling (e.g., </a:t>
            </a:r>
            <a:r>
              <a:rPr lang="en-GB" dirty="0" err="1"/>
              <a:t>Pacejka</a:t>
            </a:r>
            <a:r>
              <a:rPr lang="en-GB" dirty="0"/>
              <a:t> Magic Formula) to capture grip more realistically. Incorporating aero tuning and driver-in-the-loop testing would improve subjective realism. A Latin Hypercube or D-optimal DOE could provide better test coverage. Inclusion of wet conditions and tyre temperature modelling would further improve robustness (referenced in works like </a:t>
            </a:r>
            <a:r>
              <a:rPr lang="en-GB" dirty="0" err="1"/>
              <a:t>Reimpell</a:t>
            </a:r>
            <a:r>
              <a:rPr lang="en-GB" dirty="0"/>
              <a:t> et al., 2001).</a:t>
            </a:r>
          </a:p>
          <a:p>
            <a:pPr>
              <a:buNone/>
            </a:pPr>
            <a:endParaRPr lang="en-GB" dirty="0"/>
          </a:p>
          <a:p>
            <a:pPr>
              <a:buNone/>
            </a:pPr>
            <a:r>
              <a:rPr lang="en-GB" b="0" dirty="0"/>
              <a:t>Additionally, implementing aerodynamic balance tuning (such as front and rear wing angles) could enhance high-speed corner stability, especially at </a:t>
            </a:r>
            <a:r>
              <a:rPr lang="en-GB" b="0" dirty="0" err="1"/>
              <a:t>Pembrey</a:t>
            </a:r>
            <a:r>
              <a:rPr lang="en-GB" b="0" dirty="0"/>
              <a:t>.</a:t>
            </a:r>
          </a:p>
          <a:p>
            <a:pPr>
              <a:buNone/>
            </a:pPr>
            <a:r>
              <a:rPr lang="en-GB" dirty="0"/>
              <a:t> by Katz, J. (2016). </a:t>
            </a:r>
            <a:endParaRPr lang="en-GB" b="0" dirty="0"/>
          </a:p>
          <a:p>
            <a:endParaRPr lang="en-GB" b="0" dirty="0"/>
          </a:p>
        </p:txBody>
      </p:sp>
      <p:sp>
        <p:nvSpPr>
          <p:cNvPr id="4" name="Slide Number Placeholder 3">
            <a:extLst>
              <a:ext uri="{FF2B5EF4-FFF2-40B4-BE49-F238E27FC236}">
                <a16:creationId xmlns:a16="http://schemas.microsoft.com/office/drawing/2014/main" id="{C0BFE0EC-5633-DCB9-65CD-F16898AA95D4}"/>
              </a:ext>
            </a:extLst>
          </p:cNvPr>
          <p:cNvSpPr>
            <a:spLocks noGrp="1"/>
          </p:cNvSpPr>
          <p:nvPr>
            <p:ph type="sldNum" sz="quarter" idx="5"/>
          </p:nvPr>
        </p:nvSpPr>
        <p:spPr/>
        <p:txBody>
          <a:bodyPr/>
          <a:lstStyle/>
          <a:p>
            <a:fld id="{E03F9DEA-5631-4174-80BF-8464FBDF98DB}" type="slidenum">
              <a:rPr lang="en-GB" smtClean="0"/>
              <a:t>16</a:t>
            </a:fld>
            <a:endParaRPr lang="en-GB"/>
          </a:p>
        </p:txBody>
      </p:sp>
    </p:spTree>
    <p:extLst>
      <p:ext uri="{BB962C8B-B14F-4D97-AF65-F5344CB8AC3E}">
        <p14:creationId xmlns:p14="http://schemas.microsoft.com/office/powerpoint/2010/main" val="1456386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05EDA-F739-4777-E0D8-C52589A6C0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06244-8FB5-1D0F-13DA-3EF4F17E05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D9C824-C247-3964-9FD5-57AE005533C9}"/>
              </a:ext>
            </a:extLst>
          </p:cNvPr>
          <p:cNvSpPr>
            <a:spLocks noGrp="1"/>
          </p:cNvSpPr>
          <p:nvPr>
            <p:ph type="body" idx="1"/>
          </p:nvPr>
        </p:nvSpPr>
        <p:spPr/>
        <p:txBody>
          <a:bodyPr/>
          <a:lstStyle/>
          <a:p>
            <a:pPr>
              <a:buNone/>
            </a:pPr>
            <a:r>
              <a:rPr lang="en-GB" b="0" dirty="0"/>
              <a:t>o conclude, this suspension optimisation study using VI-Grade </a:t>
            </a:r>
            <a:r>
              <a:rPr lang="en-GB" b="0" dirty="0" err="1"/>
              <a:t>CarRealTime</a:t>
            </a:r>
            <a:r>
              <a:rPr lang="en-GB" b="0" dirty="0"/>
              <a:t> identified setups that improved both lap times and vehicle control across two circuits.</a:t>
            </a:r>
          </a:p>
          <a:p>
            <a:pPr>
              <a:buNone/>
            </a:pPr>
            <a:r>
              <a:rPr lang="en-GB" b="0" dirty="0"/>
              <a:t>At </a:t>
            </a:r>
            <a:r>
              <a:rPr lang="en-GB" b="0" dirty="0" err="1"/>
              <a:t>Llandow</a:t>
            </a:r>
            <a:r>
              <a:rPr lang="en-GB" b="0" dirty="0"/>
              <a:t>, the fastest overall lap was achieved in Run 14, which used a stiff front spring (303 N/mm), mid rear spring, and balanced damping at 1.0. This configuration delivered strong pitch control under braking and effective roll resistance, resulting in top performance across all three sectors.</a:t>
            </a:r>
          </a:p>
          <a:p>
            <a:pPr>
              <a:buNone/>
            </a:pPr>
            <a:r>
              <a:rPr lang="en-GB" b="0" dirty="0"/>
              <a:t>At </a:t>
            </a:r>
            <a:r>
              <a:rPr lang="en-GB" b="0" dirty="0" err="1"/>
              <a:t>Pembrey</a:t>
            </a:r>
            <a:r>
              <a:rPr lang="en-GB" b="0" dirty="0"/>
              <a:t>, Run 16 was the quickest, using a mid-level spring package (202 N/mm front and 100 N/mm rear), damping at 1.0, and moderate ARBs. This setup provided a compliant, well-balanced chassis suited to the circuit’s flowing layout and moderate curbing.</a:t>
            </a:r>
          </a:p>
          <a:p>
            <a:pPr>
              <a:buNone/>
            </a:pPr>
            <a:r>
              <a:rPr lang="en-GB" b="0" dirty="0"/>
              <a:t>The fastest setups shared a common trait — balanced damping and matched spring/ARB combinations that allowed controlled ride motion without being overly stiff. Roll and pitch angle traces confirmed that these cars remained dynamically stable, while suspension jounce data showed good compliance and responsiveness.</a:t>
            </a:r>
          </a:p>
          <a:p>
            <a:r>
              <a:rPr lang="en-GB" b="0" dirty="0"/>
              <a:t>Overall, simulation proved invaluable for identifying high-performing setups, helping avoid unnecessary track testing while still producing measurable lap time improvements.</a:t>
            </a:r>
          </a:p>
          <a:p>
            <a:endParaRPr lang="en-GB" dirty="0"/>
          </a:p>
        </p:txBody>
      </p:sp>
      <p:sp>
        <p:nvSpPr>
          <p:cNvPr id="4" name="Slide Number Placeholder 3">
            <a:extLst>
              <a:ext uri="{FF2B5EF4-FFF2-40B4-BE49-F238E27FC236}">
                <a16:creationId xmlns:a16="http://schemas.microsoft.com/office/drawing/2014/main" id="{EAB5598D-ABA9-2CD8-C4D4-0804376FA687}"/>
              </a:ext>
            </a:extLst>
          </p:cNvPr>
          <p:cNvSpPr>
            <a:spLocks noGrp="1"/>
          </p:cNvSpPr>
          <p:nvPr>
            <p:ph type="sldNum" sz="quarter" idx="5"/>
          </p:nvPr>
        </p:nvSpPr>
        <p:spPr/>
        <p:txBody>
          <a:bodyPr/>
          <a:lstStyle/>
          <a:p>
            <a:fld id="{E03F9DEA-5631-4174-80BF-8464FBDF98DB}" type="slidenum">
              <a:rPr lang="en-GB" smtClean="0"/>
              <a:t>17</a:t>
            </a:fld>
            <a:endParaRPr lang="en-GB"/>
          </a:p>
        </p:txBody>
      </p:sp>
    </p:spTree>
    <p:extLst>
      <p:ext uri="{BB962C8B-B14F-4D97-AF65-F5344CB8AC3E}">
        <p14:creationId xmlns:p14="http://schemas.microsoft.com/office/powerpoint/2010/main" val="649732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1588F4-F872-477B-8603-767C953CB4F0}"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882200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588F4-F872-477B-8603-767C953CB4F0}"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2864320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588F4-F872-477B-8603-767C953CB4F0}"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1635505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1588F4-F872-477B-8603-767C953CB4F0}"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967818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1588F4-F872-477B-8603-767C953CB4F0}" type="datetimeFigureOut">
              <a:rPr lang="en-GB" smtClean="0"/>
              <a:t>02/05/2025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1264238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1588F4-F872-477B-8603-767C953CB4F0}" type="datetimeFigureOut">
              <a:rPr lang="en-GB" smtClean="0"/>
              <a:t>02/05/2025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3086556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588F4-F872-477B-8603-767C953CB4F0}" type="datetimeFigureOut">
              <a:rPr lang="en-GB" smtClean="0"/>
              <a:t>02/05/2025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433894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588F4-F872-477B-8603-767C953CB4F0}"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15326289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1588F4-F872-477B-8603-767C953CB4F0}"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3278786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588F4-F872-477B-8603-767C953CB4F0}"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61925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1588F4-F872-477B-8603-767C953CB4F0}"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759CEB-6454-41A9-BBD4-607D28259391}" type="slidenum">
              <a:rPr lang="en-GB" smtClean="0"/>
              <a:t>‹#›</a:t>
            </a:fld>
            <a:endParaRPr lang="en-GB"/>
          </a:p>
        </p:txBody>
      </p:sp>
    </p:spTree>
    <p:extLst>
      <p:ext uri="{BB962C8B-B14F-4D97-AF65-F5344CB8AC3E}">
        <p14:creationId xmlns:p14="http://schemas.microsoft.com/office/powerpoint/2010/main" val="112254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E61588F4-F872-477B-8603-767C953CB4F0}" type="datetimeFigureOut">
              <a:rPr lang="en-GB" smtClean="0"/>
              <a:t>02/05/2025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52759CEB-6454-41A9-BBD4-607D28259391}" type="slidenum">
              <a:rPr lang="en-GB" smtClean="0"/>
              <a:t>‹#›</a:t>
            </a:fld>
            <a:endParaRPr lang="en-GB"/>
          </a:p>
        </p:txBody>
      </p:sp>
    </p:spTree>
    <p:extLst>
      <p:ext uri="{BB962C8B-B14F-4D97-AF65-F5344CB8AC3E}">
        <p14:creationId xmlns:p14="http://schemas.microsoft.com/office/powerpoint/2010/main" val="3724016353"/>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emf"/><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35" name="Picture 11" descr="How Mazda won 24 Hours of Le Mans | Mazda Stories">
            <a:extLst>
              <a:ext uri="{FF2B5EF4-FFF2-40B4-BE49-F238E27FC236}">
                <a16:creationId xmlns:a16="http://schemas.microsoft.com/office/drawing/2014/main" id="{4FC99B41-9274-A720-8097-46598FF5E86D}"/>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9303" b="697"/>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AB07A3F9-84AE-481C-D9CB-1ADA77CC4885}"/>
              </a:ext>
            </a:extLst>
          </p:cNvPr>
          <p:cNvSpPr>
            <a:spLocks noGrp="1" noChangeArrowheads="1"/>
          </p:cNvSpPr>
          <p:nvPr>
            <p:ph type="ctrTitle"/>
          </p:nvPr>
        </p:nvSpPr>
        <p:spPr bwMode="auto">
          <a:xfrm>
            <a:off x="2295525" y="833281"/>
            <a:ext cx="7768559" cy="29005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tabLst/>
            </a:pPr>
            <a:r>
              <a:rPr lang="en-GB" sz="5400" b="1" dirty="0">
                <a:ln w="22225">
                  <a:solidFill>
                    <a:srgbClr val="FFFFFF"/>
                  </a:solidFill>
                </a:ln>
                <a:noFill/>
              </a:rPr>
              <a:t>Suspension Optimization Using VI-Grade</a:t>
            </a:r>
            <a:endParaRPr kumimoji="0" lang="en-US" altLang="en-US" sz="5400" b="1" i="0" u="none" strike="noStrike" cap="none" normalizeH="0" baseline="0" dirty="0">
              <a:ln>
                <a:noFill/>
              </a:ln>
              <a:effectLst/>
              <a:latin typeface="Arial" panose="020B0604020202020204" pitchFamily="34" charset="0"/>
            </a:endParaRPr>
          </a:p>
        </p:txBody>
      </p:sp>
      <p:sp>
        <p:nvSpPr>
          <p:cNvPr id="3" name="Subtitle 2">
            <a:extLst>
              <a:ext uri="{FF2B5EF4-FFF2-40B4-BE49-F238E27FC236}">
                <a16:creationId xmlns:a16="http://schemas.microsoft.com/office/drawing/2014/main" id="{F16362FB-5133-12BC-3DA7-F4E01E28CD40}"/>
              </a:ext>
            </a:extLst>
          </p:cNvPr>
          <p:cNvSpPr>
            <a:spLocks noGrp="1"/>
          </p:cNvSpPr>
          <p:nvPr>
            <p:ph type="subTitle" idx="1"/>
          </p:nvPr>
        </p:nvSpPr>
        <p:spPr>
          <a:xfrm>
            <a:off x="1524000" y="4159404"/>
            <a:ext cx="9144000" cy="1576234"/>
          </a:xfrm>
        </p:spPr>
        <p:txBody>
          <a:bodyPr>
            <a:normAutofit/>
          </a:bodyPr>
          <a:lstStyle/>
          <a:p>
            <a:r>
              <a:rPr kumimoji="0" lang="en-US" altLang="en-US" sz="1200" b="0" i="0" u="none" strike="noStrike" cap="none" normalizeH="0" baseline="0" dirty="0">
                <a:ln>
                  <a:noFill/>
                </a:ln>
                <a:solidFill>
                  <a:srgbClr val="FFFFFF"/>
                </a:solidFill>
                <a:effectLst/>
                <a:latin typeface="Arial" panose="020B0604020202020204" pitchFamily="34" charset="0"/>
              </a:rPr>
              <a:t>Dylan Davies</a:t>
            </a:r>
          </a:p>
          <a:p>
            <a:r>
              <a:rPr lang="en-US" altLang="en-US" sz="1200" dirty="0">
                <a:solidFill>
                  <a:srgbClr val="FFFFFF"/>
                </a:solidFill>
                <a:latin typeface="Arial" panose="020B0604020202020204" pitchFamily="34" charset="0"/>
              </a:rPr>
              <a:t>2100937</a:t>
            </a:r>
          </a:p>
          <a:p>
            <a:r>
              <a:rPr kumimoji="0" lang="en-US" altLang="en-US" sz="1200" b="0" i="0" u="none" strike="noStrike" cap="none" normalizeH="0" baseline="0" dirty="0">
                <a:ln>
                  <a:noFill/>
                </a:ln>
                <a:solidFill>
                  <a:srgbClr val="FFFFFF"/>
                </a:solidFill>
                <a:effectLst/>
                <a:latin typeface="Arial" panose="020B0604020202020204" pitchFamily="34" charset="0"/>
              </a:rPr>
              <a:t> Module Code</a:t>
            </a:r>
          </a:p>
          <a:p>
            <a:r>
              <a:rPr kumimoji="0" lang="en-US" altLang="en-US" sz="1200" b="0" i="0" u="none" strike="noStrike" cap="none" normalizeH="0" baseline="0" dirty="0">
                <a:ln>
                  <a:noFill/>
                </a:ln>
                <a:solidFill>
                  <a:srgbClr val="FFFFFF"/>
                </a:solidFill>
                <a:effectLst/>
                <a:latin typeface="Arial" panose="020B0604020202020204" pitchFamily="34" charset="0"/>
              </a:rPr>
              <a:t>27/04/2025</a:t>
            </a:r>
            <a:endParaRPr lang="en-GB" sz="1200" dirty="0">
              <a:solidFill>
                <a:srgbClr val="FFFFFF"/>
              </a:solidFill>
            </a:endParaRPr>
          </a:p>
        </p:txBody>
      </p:sp>
    </p:spTree>
    <p:extLst>
      <p:ext uri="{BB962C8B-B14F-4D97-AF65-F5344CB8AC3E}">
        <p14:creationId xmlns:p14="http://schemas.microsoft.com/office/powerpoint/2010/main" val="2438512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2E4225-5CED-56CE-9C95-1E0F4ED7BBE0}"/>
            </a:ext>
          </a:extLst>
        </p:cNvPr>
        <p:cNvGrpSpPr/>
        <p:nvPr/>
      </p:nvGrpSpPr>
      <p:grpSpPr>
        <a:xfrm>
          <a:off x="0" y="0"/>
          <a:ext cx="0" cy="0"/>
          <a:chOff x="0" y="0"/>
          <a:chExt cx="0" cy="0"/>
        </a:xfrm>
      </p:grpSpPr>
      <p:sp>
        <p:nvSpPr>
          <p:cNvPr id="7176" name="Rectangle 7175">
            <a:extLst>
              <a:ext uri="{FF2B5EF4-FFF2-40B4-BE49-F238E27FC236}">
                <a16:creationId xmlns:a16="http://schemas.microsoft.com/office/drawing/2014/main" id="{0B2491DE-3259-BFDC-DA3B-7761F1793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Mazda 767B – Restoration – Rennwerk GmbH">
            <a:extLst>
              <a:ext uri="{FF2B5EF4-FFF2-40B4-BE49-F238E27FC236}">
                <a16:creationId xmlns:a16="http://schemas.microsoft.com/office/drawing/2014/main" id="{35FB0FD1-D7C3-2B16-09AE-403800E1F73C}"/>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CDF0A6-C15E-3FFF-49BD-7042C6693BE3}"/>
              </a:ext>
            </a:extLst>
          </p:cNvPr>
          <p:cNvSpPr>
            <a:spLocks noGrp="1"/>
          </p:cNvSpPr>
          <p:nvPr>
            <p:ph type="title"/>
          </p:nvPr>
        </p:nvSpPr>
        <p:spPr>
          <a:xfrm>
            <a:off x="1830221" y="1770712"/>
            <a:ext cx="5129029" cy="4726276"/>
          </a:xfrm>
        </p:spPr>
        <p:txBody>
          <a:bodyPr>
            <a:normAutofit/>
          </a:bodyPr>
          <a:lstStyle/>
          <a:p>
            <a:pPr algn="ctr"/>
            <a:r>
              <a:rPr lang="en-GB" sz="8000" b="1" dirty="0">
                <a:ln w="22225">
                  <a:solidFill>
                    <a:srgbClr val="FFFFFF"/>
                  </a:solidFill>
                </a:ln>
                <a:noFill/>
              </a:rPr>
              <a:t>Table of Contents</a:t>
            </a:r>
            <a:br>
              <a:rPr lang="en-GB" sz="8000" b="1" dirty="0">
                <a:ln w="22225">
                  <a:solidFill>
                    <a:srgbClr val="FFFFFF"/>
                  </a:solidFill>
                </a:ln>
                <a:noFill/>
              </a:rPr>
            </a:br>
            <a:br>
              <a:rPr lang="en-GB" sz="8000" b="1" dirty="0">
                <a:ln w="22225">
                  <a:solidFill>
                    <a:srgbClr val="FFFFFF"/>
                  </a:solidFill>
                </a:ln>
                <a:noFill/>
              </a:rPr>
            </a:br>
            <a:endParaRPr lang="en-GB" sz="8000" dirty="0">
              <a:ln w="22225">
                <a:solidFill>
                  <a:srgbClr val="FFFFFF"/>
                </a:solidFill>
              </a:ln>
              <a:noFill/>
            </a:endParaRPr>
          </a:p>
        </p:txBody>
      </p:sp>
      <p:cxnSp>
        <p:nvCxnSpPr>
          <p:cNvPr id="7181" name="Straight Connector 7180">
            <a:extLst>
              <a:ext uri="{FF2B5EF4-FFF2-40B4-BE49-F238E27FC236}">
                <a16:creationId xmlns:a16="http://schemas.microsoft.com/office/drawing/2014/main" id="{9078DC27-3C70-C84C-8FE5-F33411003F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Rectangle 4">
            <a:extLst>
              <a:ext uri="{FF2B5EF4-FFF2-40B4-BE49-F238E27FC236}">
                <a16:creationId xmlns:a16="http://schemas.microsoft.com/office/drawing/2014/main" id="{C4C51D7C-FE76-8604-6111-27C9A05A4578}"/>
              </a:ext>
            </a:extLst>
          </p:cNvPr>
          <p:cNvSpPr>
            <a:spLocks noGrp="1" noChangeArrowheads="1"/>
          </p:cNvSpPr>
          <p:nvPr>
            <p:ph idx="1"/>
          </p:nvPr>
        </p:nvSpPr>
        <p:spPr bwMode="auto">
          <a:xfrm>
            <a:off x="7505350" y="406039"/>
            <a:ext cx="4394200" cy="62786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Objective Overview</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Parameter Overview</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Design of Experiments (DOE)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Methodology</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Lap Time Results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Sector &amp; Corner Analysis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Suspension Response &amp; Vehicle Dynamics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Final Drive Impact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Limitations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Future Improvements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Conclusion &amp; Recommended Setups</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600" i="0" u="none" strike="noStrike" cap="none" normalizeH="0" baseline="0" dirty="0">
                <a:ln>
                  <a:noFill/>
                </a:ln>
                <a:solidFill>
                  <a:schemeClr val="tx1"/>
                </a:solidFill>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1" name="Straight Connector 10">
            <a:extLst>
              <a:ext uri="{FF2B5EF4-FFF2-40B4-BE49-F238E27FC236}">
                <a16:creationId xmlns:a16="http://schemas.microsoft.com/office/drawing/2014/main" id="{94F851FD-EBCD-E851-87F1-56E8F5F6232C}"/>
              </a:ext>
            </a:extLst>
          </p:cNvPr>
          <p:cNvCxnSpPr>
            <a:cxnSpLocks/>
          </p:cNvCxnSpPr>
          <p:nvPr/>
        </p:nvCxnSpPr>
        <p:spPr>
          <a:xfrm>
            <a:off x="7212899" y="1016000"/>
            <a:ext cx="12700" cy="4985688"/>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24838271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6" name="Rectangle 717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Mazda 767B – Restoration – Rennwerk GmbH">
            <a:extLst>
              <a:ext uri="{FF2B5EF4-FFF2-40B4-BE49-F238E27FC236}">
                <a16:creationId xmlns:a16="http://schemas.microsoft.com/office/drawing/2014/main" id="{BBFD68FB-E173-5071-EBB5-060DF1281FBD}"/>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22FD04-BE3E-4DA5-EBAF-995D5BA39DC0}"/>
              </a:ext>
            </a:extLst>
          </p:cNvPr>
          <p:cNvSpPr>
            <a:spLocks noGrp="1"/>
          </p:cNvSpPr>
          <p:nvPr>
            <p:ph type="title"/>
          </p:nvPr>
        </p:nvSpPr>
        <p:spPr>
          <a:xfrm>
            <a:off x="1041945" y="1275412"/>
            <a:ext cx="5129029" cy="4726276"/>
          </a:xfrm>
        </p:spPr>
        <p:txBody>
          <a:bodyPr>
            <a:normAutofit/>
          </a:bodyPr>
          <a:lstStyle/>
          <a:p>
            <a:pPr algn="r"/>
            <a:r>
              <a:rPr lang="en-GB" sz="8000" b="1" dirty="0">
                <a:ln w="22225">
                  <a:solidFill>
                    <a:srgbClr val="FFFFFF"/>
                  </a:solidFill>
                </a:ln>
                <a:noFill/>
              </a:rPr>
              <a:t>Objective  Overview</a:t>
            </a:r>
            <a:br>
              <a:rPr lang="en-GB" sz="8000" b="1" dirty="0">
                <a:ln w="22225">
                  <a:solidFill>
                    <a:srgbClr val="FFFFFF"/>
                  </a:solidFill>
                </a:ln>
                <a:noFill/>
              </a:rPr>
            </a:br>
            <a:endParaRPr lang="en-GB" sz="8000" dirty="0">
              <a:ln w="22225">
                <a:solidFill>
                  <a:srgbClr val="FFFFFF"/>
                </a:solidFill>
              </a:ln>
              <a:noFill/>
            </a:endParaRPr>
          </a:p>
        </p:txBody>
      </p:sp>
      <p:cxnSp>
        <p:nvCxnSpPr>
          <p:cNvPr id="7181" name="Straight Connector 718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1AC9CD-3841-0319-30EA-CD5EF8A401E3}"/>
              </a:ext>
            </a:extLst>
          </p:cNvPr>
          <p:cNvSpPr>
            <a:spLocks noGrp="1"/>
          </p:cNvSpPr>
          <p:nvPr>
            <p:ph idx="1"/>
          </p:nvPr>
        </p:nvSpPr>
        <p:spPr>
          <a:xfrm>
            <a:off x="7534641" y="1065862"/>
            <a:ext cx="3860002" cy="4726276"/>
          </a:xfrm>
        </p:spPr>
        <p:txBody>
          <a:bodyPr anchor="ctr">
            <a:normAutofit/>
          </a:bodyPr>
          <a:lstStyle/>
          <a:p>
            <a:pPr>
              <a:buFont typeface="Arial" panose="020B0604020202020204" pitchFamily="34" charset="0"/>
              <a:buChar char="•"/>
            </a:pPr>
            <a:r>
              <a:rPr lang="en-GB" sz="1800" dirty="0">
                <a:solidFill>
                  <a:srgbClr val="FFFFFF"/>
                </a:solidFill>
              </a:rPr>
              <a:t>Optimise spring rates, damping, and ARB settings to improve dynamic performance.</a:t>
            </a:r>
          </a:p>
          <a:p>
            <a:pPr>
              <a:buFont typeface="Arial" panose="020B0604020202020204" pitchFamily="34" charset="0"/>
              <a:buChar char="•"/>
            </a:pPr>
            <a:endParaRPr lang="en-GB" sz="1800" dirty="0">
              <a:solidFill>
                <a:srgbClr val="FFFFFF"/>
              </a:solidFill>
            </a:endParaRPr>
          </a:p>
          <a:p>
            <a:pPr>
              <a:buFont typeface="Arial" panose="020B0604020202020204" pitchFamily="34" charset="0"/>
              <a:buChar char="•"/>
            </a:pPr>
            <a:r>
              <a:rPr lang="en-GB" sz="1800" dirty="0">
                <a:solidFill>
                  <a:srgbClr val="FFFFFF"/>
                </a:solidFill>
              </a:rPr>
              <a:t>Improve dynamic handling response</a:t>
            </a:r>
          </a:p>
          <a:p>
            <a:pPr>
              <a:buFont typeface="Arial" panose="020B0604020202020204" pitchFamily="34" charset="0"/>
              <a:buChar char="•"/>
            </a:pPr>
            <a:endParaRPr lang="en-GB" sz="1800" dirty="0">
              <a:solidFill>
                <a:srgbClr val="FFFFFF"/>
              </a:solidFill>
            </a:endParaRPr>
          </a:p>
          <a:p>
            <a:pPr>
              <a:buFont typeface="Arial" panose="020B0604020202020204" pitchFamily="34" charset="0"/>
              <a:buChar char="•"/>
            </a:pPr>
            <a:r>
              <a:rPr lang="en-GB" sz="1800" i="1" dirty="0">
                <a:solidFill>
                  <a:srgbClr val="FFFFFF"/>
                </a:solidFill>
              </a:rPr>
              <a:t>Constraints</a:t>
            </a:r>
            <a:r>
              <a:rPr lang="en-GB" sz="1800" dirty="0">
                <a:solidFill>
                  <a:srgbClr val="FFFFFF"/>
                </a:solidFill>
              </a:rPr>
              <a:t>: No changes to aero, mass, or hardpoints.</a:t>
            </a:r>
          </a:p>
          <a:p>
            <a:pPr>
              <a:buFont typeface="Arial" panose="020B0604020202020204" pitchFamily="34" charset="0"/>
              <a:buChar char="•"/>
            </a:pPr>
            <a:endParaRPr lang="en-GB" sz="1800" dirty="0">
              <a:solidFill>
                <a:srgbClr val="FFFFFF"/>
              </a:solidFill>
            </a:endParaRPr>
          </a:p>
          <a:p>
            <a:pPr>
              <a:buFont typeface="Arial" panose="020B0604020202020204" pitchFamily="34" charset="0"/>
              <a:buChar char="•"/>
            </a:pPr>
            <a:r>
              <a:rPr lang="en-GB" sz="1800" i="1" dirty="0">
                <a:solidFill>
                  <a:srgbClr val="FFFFFF"/>
                </a:solidFill>
              </a:rPr>
              <a:t>Tool</a:t>
            </a:r>
            <a:r>
              <a:rPr lang="en-GB" sz="1800" dirty="0">
                <a:solidFill>
                  <a:srgbClr val="FFFFFF"/>
                </a:solidFill>
              </a:rPr>
              <a:t>: VI-Grade </a:t>
            </a:r>
            <a:r>
              <a:rPr lang="en-GB" sz="1800" dirty="0" err="1">
                <a:solidFill>
                  <a:srgbClr val="FFFFFF"/>
                </a:solidFill>
              </a:rPr>
              <a:t>CarRealTime</a:t>
            </a:r>
            <a:r>
              <a:rPr lang="en-GB" sz="1800" dirty="0">
                <a:solidFill>
                  <a:srgbClr val="FFFFFF"/>
                </a:solidFill>
              </a:rPr>
              <a:t>, </a:t>
            </a:r>
            <a:r>
              <a:rPr lang="en-GB" sz="1800" dirty="0" err="1">
                <a:solidFill>
                  <a:srgbClr val="FFFFFF"/>
                </a:solidFill>
              </a:rPr>
              <a:t>MaxPerformance</a:t>
            </a:r>
            <a:r>
              <a:rPr lang="en-GB" sz="1800" dirty="0">
                <a:solidFill>
                  <a:srgbClr val="FFFFFF"/>
                </a:solidFill>
              </a:rPr>
              <a:t> mode.</a:t>
            </a:r>
          </a:p>
          <a:p>
            <a:pPr>
              <a:buFont typeface="Arial" panose="020B0604020202020204" pitchFamily="34" charset="0"/>
              <a:buChar char="•"/>
            </a:pPr>
            <a:endParaRPr lang="en-GB" sz="1800" dirty="0">
              <a:solidFill>
                <a:srgbClr val="FFFFFF"/>
              </a:solidFill>
            </a:endParaRPr>
          </a:p>
          <a:p>
            <a:pPr>
              <a:buFont typeface="Arial" panose="020B0604020202020204" pitchFamily="34" charset="0"/>
              <a:buChar char="•"/>
            </a:pPr>
            <a:r>
              <a:rPr lang="en-GB" sz="1800" dirty="0">
                <a:solidFill>
                  <a:srgbClr val="FFFFFF"/>
                </a:solidFill>
              </a:rPr>
              <a:t>Circuits used- </a:t>
            </a:r>
            <a:r>
              <a:rPr lang="en-GB" sz="1800" dirty="0" err="1">
                <a:solidFill>
                  <a:srgbClr val="FFFFFF"/>
                </a:solidFill>
              </a:rPr>
              <a:t>Pembrey</a:t>
            </a:r>
            <a:r>
              <a:rPr lang="en-GB" sz="1800" dirty="0">
                <a:solidFill>
                  <a:srgbClr val="FFFFFF"/>
                </a:solidFill>
              </a:rPr>
              <a:t>, </a:t>
            </a:r>
            <a:r>
              <a:rPr lang="en-GB" sz="1800" dirty="0" err="1">
                <a:solidFill>
                  <a:srgbClr val="FFFFFF"/>
                </a:solidFill>
              </a:rPr>
              <a:t>Llandow</a:t>
            </a:r>
            <a:endParaRPr lang="en-GB" sz="18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29401750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6" descr="Mazda 767B – Restoration – Rennwerk GmbH">
            <a:extLst>
              <a:ext uri="{FF2B5EF4-FFF2-40B4-BE49-F238E27FC236}">
                <a16:creationId xmlns:a16="http://schemas.microsoft.com/office/drawing/2014/main" id="{3B51DFC1-B2C1-D73D-57CC-BDB665563D1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FE41948-CE22-C1E3-C5E5-B9947E3D1FE9}"/>
              </a:ext>
            </a:extLst>
          </p:cNvPr>
          <p:cNvSpPr>
            <a:spLocks noGrp="1"/>
          </p:cNvSpPr>
          <p:nvPr>
            <p:ph type="title"/>
          </p:nvPr>
        </p:nvSpPr>
        <p:spPr>
          <a:xfrm>
            <a:off x="1476375" y="1613693"/>
            <a:ext cx="4645365" cy="1325563"/>
          </a:xfrm>
        </p:spPr>
        <p:txBody>
          <a:bodyPr>
            <a:normAutofit fontScale="90000"/>
          </a:bodyPr>
          <a:lstStyle/>
          <a:p>
            <a:r>
              <a:rPr lang="en-GB" sz="6700" b="1" dirty="0">
                <a:ln w="22225">
                  <a:solidFill>
                    <a:srgbClr val="FFFFFF"/>
                  </a:solidFill>
                </a:ln>
                <a:noFill/>
              </a:rPr>
              <a:t>Parameter Overview</a:t>
            </a:r>
            <a:br>
              <a:rPr lang="en-GB" b="1" dirty="0"/>
            </a:br>
            <a:endParaRPr lang="en-GB" dirty="0"/>
          </a:p>
        </p:txBody>
      </p:sp>
      <p:sp>
        <p:nvSpPr>
          <p:cNvPr id="3" name="Content Placeholder 2">
            <a:extLst>
              <a:ext uri="{FF2B5EF4-FFF2-40B4-BE49-F238E27FC236}">
                <a16:creationId xmlns:a16="http://schemas.microsoft.com/office/drawing/2014/main" id="{C325D8D5-FDEA-25CD-0286-C6A78E290598}"/>
              </a:ext>
            </a:extLst>
          </p:cNvPr>
          <p:cNvSpPr>
            <a:spLocks noGrp="1"/>
          </p:cNvSpPr>
          <p:nvPr>
            <p:ph idx="1"/>
          </p:nvPr>
        </p:nvSpPr>
        <p:spPr>
          <a:xfrm>
            <a:off x="6543675" y="763587"/>
            <a:ext cx="10515600" cy="4351338"/>
          </a:xfrm>
        </p:spPr>
        <p:txBody>
          <a:bodyPr/>
          <a:lstStyle/>
          <a:p>
            <a:pPr>
              <a:buFont typeface="Arial" panose="020B0604020202020204" pitchFamily="34" charset="0"/>
              <a:buChar char="•"/>
            </a:pPr>
            <a:r>
              <a:rPr lang="en-GB" sz="1600" b="1" dirty="0"/>
              <a:t>Spring Rate:</a:t>
            </a:r>
            <a:r>
              <a:rPr lang="en-GB" sz="1600" dirty="0"/>
              <a:t> Affects stiffness, ride, pitch &amp; roll control</a:t>
            </a:r>
          </a:p>
          <a:p>
            <a:pPr>
              <a:buFont typeface="Arial" panose="020B0604020202020204" pitchFamily="34" charset="0"/>
              <a:buChar char="•"/>
            </a:pPr>
            <a:endParaRPr lang="en-GB" sz="1600" dirty="0"/>
          </a:p>
          <a:p>
            <a:pPr>
              <a:buFont typeface="Arial" panose="020B0604020202020204" pitchFamily="34" charset="0"/>
              <a:buChar char="•"/>
            </a:pPr>
            <a:r>
              <a:rPr lang="en-GB" sz="1600" b="1" dirty="0"/>
              <a:t>Damping:</a:t>
            </a:r>
            <a:r>
              <a:rPr lang="en-GB" sz="1600" dirty="0"/>
              <a:t> Controls how quickly the suspension responds</a:t>
            </a:r>
          </a:p>
          <a:p>
            <a:pPr>
              <a:buFont typeface="Arial" panose="020B0604020202020204" pitchFamily="34" charset="0"/>
              <a:buChar char="•"/>
            </a:pPr>
            <a:endParaRPr lang="en-GB" sz="1600" dirty="0"/>
          </a:p>
          <a:p>
            <a:pPr>
              <a:buFont typeface="Arial" panose="020B0604020202020204" pitchFamily="34" charset="0"/>
              <a:buChar char="•"/>
            </a:pPr>
            <a:r>
              <a:rPr lang="en-GB" sz="1600" b="1" dirty="0"/>
              <a:t>Anti-Roll Bars:</a:t>
            </a:r>
            <a:r>
              <a:rPr lang="en-GB" sz="1600" dirty="0"/>
              <a:t> Distribute roll stiffness for corner balance</a:t>
            </a:r>
          </a:p>
          <a:p>
            <a:pPr>
              <a:buFont typeface="Arial" panose="020B0604020202020204" pitchFamily="34" charset="0"/>
              <a:buChar char="•"/>
            </a:pPr>
            <a:endParaRPr lang="en-GB" sz="1600" dirty="0"/>
          </a:p>
          <a:p>
            <a:pPr>
              <a:buFont typeface="Arial" panose="020B0604020202020204" pitchFamily="34" charset="0"/>
              <a:buChar char="•"/>
            </a:pPr>
            <a:r>
              <a:rPr lang="en-GB" sz="1600" b="1" dirty="0"/>
              <a:t>Final Drive:</a:t>
            </a:r>
            <a:r>
              <a:rPr lang="en-GB" sz="1600" dirty="0"/>
              <a:t> Affects acceleration vs. top speed</a:t>
            </a:r>
          </a:p>
          <a:p>
            <a:endParaRPr lang="en-GB" dirty="0"/>
          </a:p>
        </p:txBody>
      </p:sp>
      <p:pic>
        <p:nvPicPr>
          <p:cNvPr id="12" name="Picture 11">
            <a:extLst>
              <a:ext uri="{FF2B5EF4-FFF2-40B4-BE49-F238E27FC236}">
                <a16:creationId xmlns:a16="http://schemas.microsoft.com/office/drawing/2014/main" id="{F29B2C91-8F4A-EAF6-82E6-93738F855233}"/>
              </a:ext>
            </a:extLst>
          </p:cNvPr>
          <p:cNvPicPr>
            <a:picLocks noChangeAspect="1"/>
          </p:cNvPicPr>
          <p:nvPr/>
        </p:nvPicPr>
        <p:blipFill>
          <a:blip r:embed="rId4"/>
          <a:stretch>
            <a:fillRect/>
          </a:stretch>
        </p:blipFill>
        <p:spPr>
          <a:xfrm>
            <a:off x="1054440" y="4552949"/>
            <a:ext cx="10083120" cy="1647825"/>
          </a:xfrm>
          <a:prstGeom prst="rect">
            <a:avLst/>
          </a:prstGeom>
        </p:spPr>
      </p:pic>
      <p:cxnSp>
        <p:nvCxnSpPr>
          <p:cNvPr id="14" name="Straight Connector 13">
            <a:extLst>
              <a:ext uri="{FF2B5EF4-FFF2-40B4-BE49-F238E27FC236}">
                <a16:creationId xmlns:a16="http://schemas.microsoft.com/office/drawing/2014/main" id="{0E128B76-5672-A124-F397-4FC73D161701}"/>
              </a:ext>
            </a:extLst>
          </p:cNvPr>
          <p:cNvCxnSpPr/>
          <p:nvPr/>
        </p:nvCxnSpPr>
        <p:spPr>
          <a:xfrm>
            <a:off x="5981700" y="1023143"/>
            <a:ext cx="0" cy="1876425"/>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4038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6" descr="Mazda 767B – Restoration – Rennwerk GmbH">
            <a:extLst>
              <a:ext uri="{FF2B5EF4-FFF2-40B4-BE49-F238E27FC236}">
                <a16:creationId xmlns:a16="http://schemas.microsoft.com/office/drawing/2014/main" id="{ADDBC160-745E-5E9B-B994-7197C2FF86DD}"/>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FE23405-D468-F9B8-B50F-7671465EA394}"/>
              </a:ext>
            </a:extLst>
          </p:cNvPr>
          <p:cNvSpPr>
            <a:spLocks noGrp="1"/>
          </p:cNvSpPr>
          <p:nvPr>
            <p:ph type="title"/>
          </p:nvPr>
        </p:nvSpPr>
        <p:spPr>
          <a:xfrm>
            <a:off x="0" y="-88416"/>
            <a:ext cx="6797405" cy="1651404"/>
          </a:xfrm>
        </p:spPr>
        <p:txBody>
          <a:bodyPr>
            <a:normAutofit/>
          </a:bodyPr>
          <a:lstStyle/>
          <a:p>
            <a:r>
              <a:rPr lang="en-GB" sz="4000" b="1" dirty="0">
                <a:ln w="22225">
                  <a:solidFill>
                    <a:srgbClr val="FFFFFF"/>
                  </a:solidFill>
                </a:ln>
                <a:noFill/>
              </a:rPr>
              <a:t>Design of Experiments (DOE)</a:t>
            </a:r>
            <a:br>
              <a:rPr lang="en-GB" sz="4000" b="1" dirty="0"/>
            </a:br>
            <a:endParaRPr lang="en-GB" sz="4000" dirty="0"/>
          </a:p>
        </p:txBody>
      </p:sp>
      <p:sp>
        <p:nvSpPr>
          <p:cNvPr id="3" name="Content Placeholder 2">
            <a:extLst>
              <a:ext uri="{FF2B5EF4-FFF2-40B4-BE49-F238E27FC236}">
                <a16:creationId xmlns:a16="http://schemas.microsoft.com/office/drawing/2014/main" id="{AD18CBE3-8458-47B3-BD10-FCE0B6EE235D}"/>
              </a:ext>
            </a:extLst>
          </p:cNvPr>
          <p:cNvSpPr>
            <a:spLocks noGrp="1"/>
          </p:cNvSpPr>
          <p:nvPr>
            <p:ph idx="1"/>
          </p:nvPr>
        </p:nvSpPr>
        <p:spPr>
          <a:xfrm>
            <a:off x="406755" y="1860954"/>
            <a:ext cx="5573329" cy="3719384"/>
          </a:xfrm>
        </p:spPr>
        <p:txBody>
          <a:bodyPr>
            <a:normAutofit/>
          </a:bodyPr>
          <a:lstStyle/>
          <a:p>
            <a:pPr>
              <a:buFont typeface="Arial" panose="020B0604020202020204" pitchFamily="34" charset="0"/>
              <a:buChar char="•"/>
            </a:pPr>
            <a:r>
              <a:rPr lang="en-GB" sz="2000" dirty="0"/>
              <a:t>Box-Behnken Design used to limit simulations</a:t>
            </a:r>
          </a:p>
          <a:p>
            <a:pPr>
              <a:buFont typeface="Arial" panose="020B0604020202020204" pitchFamily="34" charset="0"/>
              <a:buChar char="•"/>
            </a:pPr>
            <a:endParaRPr lang="en-GB" sz="2000" dirty="0"/>
          </a:p>
          <a:p>
            <a:pPr>
              <a:buFont typeface="Arial" panose="020B0604020202020204" pitchFamily="34" charset="0"/>
              <a:buChar char="•"/>
            </a:pPr>
            <a:r>
              <a:rPr lang="en-GB" sz="2000" dirty="0"/>
              <a:t>7 different parameters, Total 57 runs</a:t>
            </a:r>
          </a:p>
          <a:p>
            <a:pPr>
              <a:buFont typeface="Arial" panose="020B0604020202020204" pitchFamily="34" charset="0"/>
              <a:buChar char="•"/>
            </a:pPr>
            <a:endParaRPr lang="en-GB" sz="2000" dirty="0"/>
          </a:p>
          <a:p>
            <a:pPr>
              <a:buFont typeface="Arial" panose="020B0604020202020204" pitchFamily="34" charset="0"/>
              <a:buChar char="•"/>
            </a:pPr>
            <a:r>
              <a:rPr lang="en-GB" sz="2000" dirty="0"/>
              <a:t>Efficient interaction mapping (e.g., spring vs damper)</a:t>
            </a:r>
          </a:p>
          <a:p>
            <a:pPr>
              <a:buFont typeface="Arial" panose="020B0604020202020204" pitchFamily="34" charset="0"/>
              <a:buChar char="•"/>
            </a:pPr>
            <a:endParaRPr lang="en-GB" sz="2000" dirty="0"/>
          </a:p>
          <a:p>
            <a:pPr>
              <a:buFont typeface="Arial" panose="020B0604020202020204" pitchFamily="34" charset="0"/>
              <a:buChar char="•"/>
            </a:pPr>
            <a:r>
              <a:rPr lang="en-GB" sz="2000" dirty="0"/>
              <a:t>Helps reduce redundant test combinations</a:t>
            </a:r>
          </a:p>
          <a:p>
            <a:endParaRPr lang="en-GB" sz="2000" dirty="0"/>
          </a:p>
        </p:txBody>
      </p:sp>
      <p:pic>
        <p:nvPicPr>
          <p:cNvPr id="4098" name="Picture 2" descr="5.3.3.6.2. Box-Behnken designs">
            <a:extLst>
              <a:ext uri="{FF2B5EF4-FFF2-40B4-BE49-F238E27FC236}">
                <a16:creationId xmlns:a16="http://schemas.microsoft.com/office/drawing/2014/main" id="{FCD8B1FC-C7B1-F529-574E-344F2DD0FB4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621414" y="236572"/>
            <a:ext cx="2652831" cy="265283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831525C8-9A8D-39D1-6DF8-90F0F56ED2E4}"/>
              </a:ext>
            </a:extLst>
          </p:cNvPr>
          <p:cNvPicPr>
            <a:picLocks noChangeAspect="1"/>
          </p:cNvPicPr>
          <p:nvPr/>
        </p:nvPicPr>
        <p:blipFill>
          <a:blip r:embed="rId5"/>
          <a:stretch>
            <a:fillRect/>
          </a:stretch>
        </p:blipFill>
        <p:spPr>
          <a:xfrm>
            <a:off x="6797405" y="3337960"/>
            <a:ext cx="4865309" cy="3369825"/>
          </a:xfrm>
          <a:prstGeom prst="rect">
            <a:avLst/>
          </a:prstGeom>
        </p:spPr>
      </p:pic>
    </p:spTree>
    <p:extLst>
      <p:ext uri="{BB962C8B-B14F-4D97-AF65-F5344CB8AC3E}">
        <p14:creationId xmlns:p14="http://schemas.microsoft.com/office/powerpoint/2010/main" val="3696032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azda 767B – Restoration – Rennwerk GmbH">
            <a:extLst>
              <a:ext uri="{FF2B5EF4-FFF2-40B4-BE49-F238E27FC236}">
                <a16:creationId xmlns:a16="http://schemas.microsoft.com/office/drawing/2014/main" id="{E21E47C0-0ABB-A80D-D27F-6A1E9188E7A3}"/>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933FC95-36A5-EF36-70D4-C0369CD55E77}"/>
              </a:ext>
            </a:extLst>
          </p:cNvPr>
          <p:cNvSpPr>
            <a:spLocks noGrp="1"/>
          </p:cNvSpPr>
          <p:nvPr>
            <p:ph type="title"/>
          </p:nvPr>
        </p:nvSpPr>
        <p:spPr>
          <a:xfrm>
            <a:off x="0" y="0"/>
            <a:ext cx="10515600" cy="1325563"/>
          </a:xfrm>
        </p:spPr>
        <p:txBody>
          <a:bodyPr/>
          <a:lstStyle/>
          <a:p>
            <a:r>
              <a:rPr lang="en-GB" sz="4400" b="1" dirty="0">
                <a:ln w="22225">
                  <a:solidFill>
                    <a:srgbClr val="FFFFFF"/>
                  </a:solidFill>
                </a:ln>
                <a:noFill/>
              </a:rPr>
              <a:t>Methodology</a:t>
            </a:r>
            <a:br>
              <a:rPr lang="en-GB" b="1" dirty="0"/>
            </a:br>
            <a:endParaRPr lang="en-GB" dirty="0"/>
          </a:p>
        </p:txBody>
      </p:sp>
      <p:sp>
        <p:nvSpPr>
          <p:cNvPr id="3" name="Content Placeholder 2">
            <a:extLst>
              <a:ext uri="{FF2B5EF4-FFF2-40B4-BE49-F238E27FC236}">
                <a16:creationId xmlns:a16="http://schemas.microsoft.com/office/drawing/2014/main" id="{5C535359-1293-5F95-7813-8917F3AFFADF}"/>
              </a:ext>
            </a:extLst>
          </p:cNvPr>
          <p:cNvSpPr>
            <a:spLocks noGrp="1"/>
          </p:cNvSpPr>
          <p:nvPr>
            <p:ph idx="1"/>
          </p:nvPr>
        </p:nvSpPr>
        <p:spPr>
          <a:xfrm>
            <a:off x="266700" y="662781"/>
            <a:ext cx="10515600" cy="4351338"/>
          </a:xfrm>
        </p:spPr>
        <p:txBody>
          <a:bodyPr/>
          <a:lstStyle/>
          <a:p>
            <a:pPr>
              <a:buFont typeface="Arial" panose="020B0604020202020204" pitchFamily="34" charset="0"/>
              <a:buChar char="•"/>
            </a:pPr>
            <a:endParaRPr lang="en-GB" dirty="0"/>
          </a:p>
          <a:p>
            <a:pPr>
              <a:buFont typeface="Arial" panose="020B0604020202020204" pitchFamily="34" charset="0"/>
              <a:buChar char="•"/>
            </a:pPr>
            <a:r>
              <a:rPr lang="en-GB" dirty="0" err="1"/>
              <a:t>RaceCar</a:t>
            </a:r>
            <a:r>
              <a:rPr lang="en-GB" dirty="0"/>
              <a:t> file and circuit files</a:t>
            </a:r>
          </a:p>
          <a:p>
            <a:r>
              <a:rPr lang="en-GB" dirty="0"/>
              <a:t>Flying Lap, use suspension data </a:t>
            </a:r>
          </a:p>
        </p:txBody>
      </p:sp>
      <p:pic>
        <p:nvPicPr>
          <p:cNvPr id="5" name="Picture 4">
            <a:extLst>
              <a:ext uri="{FF2B5EF4-FFF2-40B4-BE49-F238E27FC236}">
                <a16:creationId xmlns:a16="http://schemas.microsoft.com/office/drawing/2014/main" id="{4B972E49-BC2A-5D20-4D83-3A9AE7ED6F01}"/>
              </a:ext>
            </a:extLst>
          </p:cNvPr>
          <p:cNvPicPr>
            <a:picLocks noChangeAspect="1"/>
          </p:cNvPicPr>
          <p:nvPr/>
        </p:nvPicPr>
        <p:blipFill>
          <a:blip r:embed="rId4"/>
          <a:stretch>
            <a:fillRect/>
          </a:stretch>
        </p:blipFill>
        <p:spPr>
          <a:xfrm>
            <a:off x="1552575" y="2502228"/>
            <a:ext cx="9086850" cy="4121730"/>
          </a:xfrm>
          <a:prstGeom prst="rect">
            <a:avLst/>
          </a:prstGeom>
        </p:spPr>
      </p:pic>
    </p:spTree>
    <p:extLst>
      <p:ext uri="{BB962C8B-B14F-4D97-AF65-F5344CB8AC3E}">
        <p14:creationId xmlns:p14="http://schemas.microsoft.com/office/powerpoint/2010/main" val="3005442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14D262C5-DC88-A6DB-9C52-23D428D90423}"/>
            </a:ext>
          </a:extLst>
        </p:cNvPr>
        <p:cNvGrpSpPr/>
        <p:nvPr/>
      </p:nvGrpSpPr>
      <p:grpSpPr>
        <a:xfrm>
          <a:off x="0" y="0"/>
          <a:ext cx="0" cy="0"/>
          <a:chOff x="0" y="0"/>
          <a:chExt cx="0" cy="0"/>
        </a:xfrm>
      </p:grpSpPr>
      <p:pic>
        <p:nvPicPr>
          <p:cNvPr id="5" name="Picture 4" descr="Stock exchange numbers">
            <a:extLst>
              <a:ext uri="{FF2B5EF4-FFF2-40B4-BE49-F238E27FC236}">
                <a16:creationId xmlns:a16="http://schemas.microsoft.com/office/drawing/2014/main" id="{129E10C5-0A39-2B2E-C763-5C471171E246}"/>
              </a:ext>
            </a:extLst>
          </p:cNvPr>
          <p:cNvPicPr>
            <a:picLocks noChangeAspect="1"/>
          </p:cNvPicPr>
          <p:nvPr/>
        </p:nvPicPr>
        <p:blipFill>
          <a:blip r:embed="rId3">
            <a:alphaModFix amt="50000"/>
          </a:blip>
          <a:srcRect t="6972" b="8758"/>
          <a:stretch/>
        </p:blipFill>
        <p:spPr>
          <a:xfrm>
            <a:off x="20" y="0"/>
            <a:ext cx="12191980" cy="6857999"/>
          </a:xfrm>
          <a:prstGeom prst="rect">
            <a:avLst/>
          </a:prstGeom>
        </p:spPr>
      </p:pic>
      <p:sp>
        <p:nvSpPr>
          <p:cNvPr id="2" name="Title 1">
            <a:extLst>
              <a:ext uri="{FF2B5EF4-FFF2-40B4-BE49-F238E27FC236}">
                <a16:creationId xmlns:a16="http://schemas.microsoft.com/office/drawing/2014/main" id="{50EEF42B-085A-0E80-3440-88840BA9AE3D}"/>
              </a:ext>
            </a:extLst>
          </p:cNvPr>
          <p:cNvSpPr>
            <a:spLocks noGrp="1"/>
          </p:cNvSpPr>
          <p:nvPr>
            <p:ph type="title"/>
          </p:nvPr>
        </p:nvSpPr>
        <p:spPr>
          <a:xfrm>
            <a:off x="-645095" y="-263115"/>
            <a:ext cx="7449124" cy="1170541"/>
          </a:xfrm>
        </p:spPr>
        <p:txBody>
          <a:bodyPr vert="horz" lIns="91440" tIns="45720" rIns="91440" bIns="45720" rtlCol="0" anchor="b">
            <a:normAutofit/>
          </a:bodyPr>
          <a:lstStyle/>
          <a:p>
            <a:pPr algn="ctr"/>
            <a:r>
              <a:rPr lang="en-GB" sz="6000" b="1" dirty="0">
                <a:ln w="22225">
                  <a:solidFill>
                    <a:srgbClr val="FFFFFF"/>
                  </a:solidFill>
                </a:ln>
                <a:noFill/>
              </a:rPr>
              <a:t>Lap Time Results</a:t>
            </a:r>
            <a:r>
              <a:rPr lang="en-US" sz="6000" dirty="0">
                <a:solidFill>
                  <a:srgbClr val="FFFFFF"/>
                </a:solidFill>
              </a:rPr>
              <a:t> </a:t>
            </a:r>
          </a:p>
        </p:txBody>
      </p:sp>
      <p:pic>
        <p:nvPicPr>
          <p:cNvPr id="9" name="Picture 8" descr="A chart of different colors&#10;&#10;AI-generated content may be incorrect.">
            <a:extLst>
              <a:ext uri="{FF2B5EF4-FFF2-40B4-BE49-F238E27FC236}">
                <a16:creationId xmlns:a16="http://schemas.microsoft.com/office/drawing/2014/main" id="{4B419508-7256-F1EF-53E6-958D0622F1BC}"/>
              </a:ext>
            </a:extLst>
          </p:cNvPr>
          <p:cNvPicPr>
            <a:picLocks noChangeAspect="1"/>
          </p:cNvPicPr>
          <p:nvPr/>
        </p:nvPicPr>
        <p:blipFill>
          <a:blip r:embed="rId4">
            <a:extLst>
              <a:ext uri="{28A0092B-C50C-407E-A947-70E740481C1C}">
                <a14:useLocalDpi xmlns:a14="http://schemas.microsoft.com/office/drawing/2010/main" val="0"/>
              </a:ext>
            </a:extLst>
          </a:blip>
          <a:srcRect l="7093" t="4206" r="5306" b="3088"/>
          <a:stretch/>
        </p:blipFill>
        <p:spPr>
          <a:xfrm>
            <a:off x="291533" y="3321991"/>
            <a:ext cx="5575868" cy="2812143"/>
          </a:xfrm>
          <a:prstGeom prst="rect">
            <a:avLst/>
          </a:prstGeom>
        </p:spPr>
      </p:pic>
      <p:pic>
        <p:nvPicPr>
          <p:cNvPr id="10" name="Picture 9">
            <a:extLst>
              <a:ext uri="{FF2B5EF4-FFF2-40B4-BE49-F238E27FC236}">
                <a16:creationId xmlns:a16="http://schemas.microsoft.com/office/drawing/2014/main" id="{CDE559E3-9BA1-1CC1-7EDC-4A7E35699B19}"/>
              </a:ext>
            </a:extLst>
          </p:cNvPr>
          <p:cNvPicPr>
            <a:picLocks noChangeAspect="1"/>
          </p:cNvPicPr>
          <p:nvPr/>
        </p:nvPicPr>
        <p:blipFill>
          <a:blip r:embed="rId5"/>
          <a:stretch>
            <a:fillRect/>
          </a:stretch>
        </p:blipFill>
        <p:spPr>
          <a:xfrm>
            <a:off x="6247824" y="3321991"/>
            <a:ext cx="5652643" cy="2812143"/>
          </a:xfrm>
          <a:prstGeom prst="rect">
            <a:avLst/>
          </a:prstGeom>
        </p:spPr>
      </p:pic>
      <p:sp>
        <p:nvSpPr>
          <p:cNvPr id="3" name="Title 1">
            <a:extLst>
              <a:ext uri="{FF2B5EF4-FFF2-40B4-BE49-F238E27FC236}">
                <a16:creationId xmlns:a16="http://schemas.microsoft.com/office/drawing/2014/main" id="{8C2733CB-59BA-DDEF-5851-AF5F9E05DB13}"/>
              </a:ext>
            </a:extLst>
          </p:cNvPr>
          <p:cNvSpPr txBox="1">
            <a:spLocks/>
          </p:cNvSpPr>
          <p:nvPr/>
        </p:nvSpPr>
        <p:spPr>
          <a:xfrm>
            <a:off x="7891611" y="481078"/>
            <a:ext cx="2719260" cy="17773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ln w="22225">
                  <a:solidFill>
                    <a:srgbClr val="FFFFFF"/>
                  </a:solidFill>
                </a:ln>
                <a:noFill/>
              </a:rPr>
              <a:t>Pembrey</a:t>
            </a:r>
            <a:br>
              <a:rPr lang="en-GB" sz="4000" b="1" dirty="0"/>
            </a:br>
            <a:endParaRPr lang="en-GB" sz="4000" dirty="0"/>
          </a:p>
        </p:txBody>
      </p:sp>
      <p:sp>
        <p:nvSpPr>
          <p:cNvPr id="4" name="Title 1">
            <a:extLst>
              <a:ext uri="{FF2B5EF4-FFF2-40B4-BE49-F238E27FC236}">
                <a16:creationId xmlns:a16="http://schemas.microsoft.com/office/drawing/2014/main" id="{51C75EEA-3394-D670-04A5-C2122F642B5C}"/>
              </a:ext>
            </a:extLst>
          </p:cNvPr>
          <p:cNvSpPr txBox="1">
            <a:spLocks/>
          </p:cNvSpPr>
          <p:nvPr/>
        </p:nvSpPr>
        <p:spPr>
          <a:xfrm>
            <a:off x="1845434" y="479205"/>
            <a:ext cx="6797405" cy="165140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ln w="22225">
                  <a:solidFill>
                    <a:srgbClr val="FFFFFF"/>
                  </a:solidFill>
                </a:ln>
                <a:noFill/>
              </a:rPr>
              <a:t>Llandow</a:t>
            </a:r>
            <a:br>
              <a:rPr lang="en-GB" sz="4000" b="1" dirty="0"/>
            </a:br>
            <a:endParaRPr lang="en-GB" sz="4000" dirty="0"/>
          </a:p>
        </p:txBody>
      </p:sp>
      <p:sp>
        <p:nvSpPr>
          <p:cNvPr id="6" name="TextBox 5">
            <a:extLst>
              <a:ext uri="{FF2B5EF4-FFF2-40B4-BE49-F238E27FC236}">
                <a16:creationId xmlns:a16="http://schemas.microsoft.com/office/drawing/2014/main" id="{3AB6013B-6379-6D89-8CF3-B2F64E3C0EA1}"/>
              </a:ext>
            </a:extLst>
          </p:cNvPr>
          <p:cNvSpPr txBox="1"/>
          <p:nvPr/>
        </p:nvSpPr>
        <p:spPr>
          <a:xfrm>
            <a:off x="6299002" y="1598243"/>
            <a:ext cx="5463106" cy="923330"/>
          </a:xfrm>
          <a:prstGeom prst="rect">
            <a:avLst/>
          </a:prstGeom>
          <a:noFill/>
        </p:spPr>
        <p:txBody>
          <a:bodyPr wrap="square" rtlCol="0">
            <a:spAutoFit/>
          </a:bodyPr>
          <a:lstStyle/>
          <a:p>
            <a:pPr marL="285750" indent="-285750">
              <a:buFont typeface="Arial" panose="020B0604020202020204" pitchFamily="34" charset="0"/>
              <a:buChar char="•"/>
            </a:pPr>
            <a:r>
              <a:rPr lang="en-GB" dirty="0"/>
              <a:t>Run 16 - 53.731</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Run 41 – 54.721</a:t>
            </a:r>
          </a:p>
        </p:txBody>
      </p:sp>
      <p:sp>
        <p:nvSpPr>
          <p:cNvPr id="7" name="TextBox 6">
            <a:extLst>
              <a:ext uri="{FF2B5EF4-FFF2-40B4-BE49-F238E27FC236}">
                <a16:creationId xmlns:a16="http://schemas.microsoft.com/office/drawing/2014/main" id="{82FA6E99-CB80-C49A-9F4B-B21C1D99EC8B}"/>
              </a:ext>
            </a:extLst>
          </p:cNvPr>
          <p:cNvSpPr txBox="1"/>
          <p:nvPr/>
        </p:nvSpPr>
        <p:spPr>
          <a:xfrm>
            <a:off x="632894" y="1598243"/>
            <a:ext cx="5463106" cy="923330"/>
          </a:xfrm>
          <a:prstGeom prst="rect">
            <a:avLst/>
          </a:prstGeom>
          <a:noFill/>
        </p:spPr>
        <p:txBody>
          <a:bodyPr wrap="square" rtlCol="0">
            <a:spAutoFit/>
          </a:bodyPr>
          <a:lstStyle/>
          <a:p>
            <a:pPr marL="285750" indent="-285750">
              <a:buFont typeface="Arial" panose="020B0604020202020204" pitchFamily="34" charset="0"/>
              <a:buChar char="•"/>
            </a:pPr>
            <a:r>
              <a:rPr lang="en-GB" dirty="0"/>
              <a:t>Run 14 – 36.251</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Run 31 – 37.4412</a:t>
            </a:r>
          </a:p>
        </p:txBody>
      </p:sp>
    </p:spTree>
    <p:extLst>
      <p:ext uri="{BB962C8B-B14F-4D97-AF65-F5344CB8AC3E}">
        <p14:creationId xmlns:p14="http://schemas.microsoft.com/office/powerpoint/2010/main" val="34156951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My Racing Career - Track Info - Pembrey Circuit (Pembrey)">
            <a:extLst>
              <a:ext uri="{FF2B5EF4-FFF2-40B4-BE49-F238E27FC236}">
                <a16:creationId xmlns:a16="http://schemas.microsoft.com/office/drawing/2014/main" id="{C99693D6-36E2-18A0-0C85-86F70580F84C}"/>
              </a:ext>
            </a:extLst>
          </p:cNvPr>
          <p:cNvPicPr>
            <a:picLocks noGrp="1" noChangeAspect="1" noChangeArrowheads="1"/>
          </p:cNvPicPr>
          <p:nvPr>
            <p:ph idx="1"/>
          </p:nvPr>
        </p:nvPicPr>
        <p:blipFill>
          <a:blip r:embed="rId3">
            <a:alphaModFix amt="60000"/>
            <a:extLst>
              <a:ext uri="{28A0092B-C50C-407E-A947-70E740481C1C}">
                <a14:useLocalDpi xmlns:a14="http://schemas.microsoft.com/office/drawing/2010/main" val="0"/>
              </a:ext>
            </a:extLst>
          </a:blip>
          <a:srcRect t="16084" b="2689"/>
          <a:stretch/>
        </p:blipFill>
        <p:spPr bwMode="auto">
          <a:xfrm>
            <a:off x="0" y="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8D58C6-1345-19E6-0B57-C0F6840750D5}"/>
              </a:ext>
            </a:extLst>
          </p:cNvPr>
          <p:cNvSpPr>
            <a:spLocks noGrp="1"/>
          </p:cNvSpPr>
          <p:nvPr>
            <p:ph type="title"/>
          </p:nvPr>
        </p:nvSpPr>
        <p:spPr>
          <a:xfrm>
            <a:off x="-1189739" y="-1317325"/>
            <a:ext cx="9795637" cy="2220775"/>
          </a:xfrm>
        </p:spPr>
        <p:txBody>
          <a:bodyPr vert="horz" lIns="91440" tIns="45720" rIns="91440" bIns="45720" rtlCol="0" anchor="b">
            <a:normAutofit/>
          </a:bodyPr>
          <a:lstStyle/>
          <a:p>
            <a:pPr algn="ctr"/>
            <a:r>
              <a:rPr lang="en-GB" sz="4800" b="1" dirty="0">
                <a:ln w="22225">
                  <a:solidFill>
                    <a:srgbClr val="FFFFFF"/>
                  </a:solidFill>
                </a:ln>
                <a:noFill/>
              </a:rPr>
              <a:t>Sector Analysis-</a:t>
            </a:r>
            <a:r>
              <a:rPr lang="en-GB" sz="4800" b="1" dirty="0" err="1">
                <a:ln w="22225">
                  <a:solidFill>
                    <a:srgbClr val="FFFFFF"/>
                  </a:solidFill>
                </a:ln>
                <a:noFill/>
              </a:rPr>
              <a:t>Pembrey</a:t>
            </a:r>
            <a:endParaRPr lang="en-US" sz="4800" b="1" dirty="0">
              <a:solidFill>
                <a:srgbClr val="FFFFFF"/>
              </a:solidFill>
            </a:endParaRPr>
          </a:p>
        </p:txBody>
      </p:sp>
      <p:pic>
        <p:nvPicPr>
          <p:cNvPr id="17" name="Picture 16" descr="A graph of a running graph&#10;&#10;AI-generated content may be incorrect.">
            <a:extLst>
              <a:ext uri="{FF2B5EF4-FFF2-40B4-BE49-F238E27FC236}">
                <a16:creationId xmlns:a16="http://schemas.microsoft.com/office/drawing/2014/main" id="{FBE35072-4A4B-9A23-7DC8-8566FB78E8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8601" y="1952213"/>
            <a:ext cx="4247626" cy="3185719"/>
          </a:xfrm>
          <a:prstGeom prst="rect">
            <a:avLst/>
          </a:prstGeom>
        </p:spPr>
      </p:pic>
      <p:pic>
        <p:nvPicPr>
          <p:cNvPr id="18" name="Picture 17">
            <a:extLst>
              <a:ext uri="{FF2B5EF4-FFF2-40B4-BE49-F238E27FC236}">
                <a16:creationId xmlns:a16="http://schemas.microsoft.com/office/drawing/2014/main" id="{18CA99C4-8E05-A951-D02C-F1D14C75F325}"/>
              </a:ext>
            </a:extLst>
          </p:cNvPr>
          <p:cNvPicPr>
            <a:picLocks noChangeAspect="1"/>
          </p:cNvPicPr>
          <p:nvPr/>
        </p:nvPicPr>
        <p:blipFill>
          <a:blip r:embed="rId5"/>
          <a:stretch>
            <a:fillRect/>
          </a:stretch>
        </p:blipFill>
        <p:spPr>
          <a:xfrm>
            <a:off x="5115965" y="1879557"/>
            <a:ext cx="2367509" cy="3331030"/>
          </a:xfrm>
          <a:prstGeom prst="rect">
            <a:avLst/>
          </a:prstGeom>
        </p:spPr>
      </p:pic>
      <p:pic>
        <p:nvPicPr>
          <p:cNvPr id="20" name="Picture 19">
            <a:extLst>
              <a:ext uri="{FF2B5EF4-FFF2-40B4-BE49-F238E27FC236}">
                <a16:creationId xmlns:a16="http://schemas.microsoft.com/office/drawing/2014/main" id="{04092D8A-2835-21A6-ACE3-6BBB12F4265D}"/>
              </a:ext>
            </a:extLst>
          </p:cNvPr>
          <p:cNvPicPr>
            <a:picLocks noChangeAspect="1"/>
          </p:cNvPicPr>
          <p:nvPr/>
        </p:nvPicPr>
        <p:blipFill>
          <a:blip r:embed="rId6"/>
          <a:stretch>
            <a:fillRect/>
          </a:stretch>
        </p:blipFill>
        <p:spPr>
          <a:xfrm>
            <a:off x="7986144" y="1879557"/>
            <a:ext cx="3655949" cy="3258375"/>
          </a:xfrm>
          <a:prstGeom prst="rect">
            <a:avLst/>
          </a:prstGeom>
        </p:spPr>
      </p:pic>
    </p:spTree>
    <p:extLst>
      <p:ext uri="{BB962C8B-B14F-4D97-AF65-F5344CB8AC3E}">
        <p14:creationId xmlns:p14="http://schemas.microsoft.com/office/powerpoint/2010/main" val="8823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613C2D-FC1E-9B8D-8141-10451AF4C797}"/>
            </a:ext>
          </a:extLst>
        </p:cNvPr>
        <p:cNvGrpSpPr/>
        <p:nvPr/>
      </p:nvGrpSpPr>
      <p:grpSpPr>
        <a:xfrm>
          <a:off x="0" y="0"/>
          <a:ext cx="0" cy="0"/>
          <a:chOff x="0" y="0"/>
          <a:chExt cx="0" cy="0"/>
        </a:xfrm>
      </p:grpSpPr>
      <p:pic>
        <p:nvPicPr>
          <p:cNvPr id="8194" name="Picture 2" descr="llandow | James Cater Racing">
            <a:extLst>
              <a:ext uri="{FF2B5EF4-FFF2-40B4-BE49-F238E27FC236}">
                <a16:creationId xmlns:a16="http://schemas.microsoft.com/office/drawing/2014/main" id="{23D5095F-7020-5FF0-4BE3-639DFD9081B2}"/>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0" y="0"/>
            <a:ext cx="1285516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156719-E954-CD48-2DDC-C93319696A53}"/>
              </a:ext>
            </a:extLst>
          </p:cNvPr>
          <p:cNvSpPr>
            <a:spLocks noGrp="1"/>
          </p:cNvSpPr>
          <p:nvPr>
            <p:ph type="title"/>
          </p:nvPr>
        </p:nvSpPr>
        <p:spPr>
          <a:xfrm>
            <a:off x="-2660918" y="-1444286"/>
            <a:ext cx="12370976" cy="2220775"/>
          </a:xfrm>
        </p:spPr>
        <p:txBody>
          <a:bodyPr vert="horz" lIns="91440" tIns="45720" rIns="91440" bIns="45720" rtlCol="0" anchor="b">
            <a:normAutofit/>
          </a:bodyPr>
          <a:lstStyle/>
          <a:p>
            <a:pPr algn="ctr"/>
            <a:r>
              <a:rPr lang="en-GB" sz="4800" b="1" dirty="0">
                <a:ln w="22225">
                  <a:solidFill>
                    <a:srgbClr val="FFFFFF"/>
                  </a:solidFill>
                </a:ln>
                <a:noFill/>
              </a:rPr>
              <a:t>Sector Analysis-</a:t>
            </a:r>
            <a:r>
              <a:rPr lang="en-GB" sz="4800" b="1" dirty="0" err="1">
                <a:ln w="22225">
                  <a:solidFill>
                    <a:srgbClr val="FFFFFF"/>
                  </a:solidFill>
                </a:ln>
                <a:noFill/>
              </a:rPr>
              <a:t>Llandow</a:t>
            </a:r>
            <a:endParaRPr lang="en-US" sz="5200" b="1" dirty="0">
              <a:solidFill>
                <a:srgbClr val="FFFFFF"/>
              </a:solidFill>
            </a:endParaRPr>
          </a:p>
        </p:txBody>
      </p:sp>
      <p:pic>
        <p:nvPicPr>
          <p:cNvPr id="7" name="Picture 6">
            <a:extLst>
              <a:ext uri="{FF2B5EF4-FFF2-40B4-BE49-F238E27FC236}">
                <a16:creationId xmlns:a16="http://schemas.microsoft.com/office/drawing/2014/main" id="{084BB17C-69B6-4183-9F04-B2789B868129}"/>
              </a:ext>
            </a:extLst>
          </p:cNvPr>
          <p:cNvPicPr>
            <a:picLocks noChangeAspect="1"/>
          </p:cNvPicPr>
          <p:nvPr/>
        </p:nvPicPr>
        <p:blipFill>
          <a:blip r:embed="rId4"/>
          <a:stretch>
            <a:fillRect/>
          </a:stretch>
        </p:blipFill>
        <p:spPr>
          <a:xfrm>
            <a:off x="4617243" y="1923980"/>
            <a:ext cx="2581275" cy="3514725"/>
          </a:xfrm>
          <a:prstGeom prst="rect">
            <a:avLst/>
          </a:prstGeom>
        </p:spPr>
      </p:pic>
      <p:pic>
        <p:nvPicPr>
          <p:cNvPr id="11" name="Picture 10">
            <a:extLst>
              <a:ext uri="{FF2B5EF4-FFF2-40B4-BE49-F238E27FC236}">
                <a16:creationId xmlns:a16="http://schemas.microsoft.com/office/drawing/2014/main" id="{972B5B23-C101-E8CF-C096-558DDDC64862}"/>
              </a:ext>
            </a:extLst>
          </p:cNvPr>
          <p:cNvPicPr>
            <a:picLocks noChangeAspect="1"/>
          </p:cNvPicPr>
          <p:nvPr/>
        </p:nvPicPr>
        <p:blipFill>
          <a:blip r:embed="rId5"/>
          <a:stretch>
            <a:fillRect/>
          </a:stretch>
        </p:blipFill>
        <p:spPr>
          <a:xfrm>
            <a:off x="7696200" y="1928029"/>
            <a:ext cx="3652837" cy="3458255"/>
          </a:xfrm>
          <a:prstGeom prst="rect">
            <a:avLst/>
          </a:prstGeom>
        </p:spPr>
      </p:pic>
      <p:pic>
        <p:nvPicPr>
          <p:cNvPr id="13" name="Picture 12" descr="A graph of a running graph&#10;&#10;AI-generated content may be incorrect.">
            <a:extLst>
              <a:ext uri="{FF2B5EF4-FFF2-40B4-BE49-F238E27FC236}">
                <a16:creationId xmlns:a16="http://schemas.microsoft.com/office/drawing/2014/main" id="{70CF43DC-934E-C038-8B63-7DDE9C5E43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9075" y="2047805"/>
            <a:ext cx="4089493" cy="3067120"/>
          </a:xfrm>
          <a:prstGeom prst="rect">
            <a:avLst/>
          </a:prstGeom>
        </p:spPr>
      </p:pic>
    </p:spTree>
    <p:extLst>
      <p:ext uri="{BB962C8B-B14F-4D97-AF65-F5344CB8AC3E}">
        <p14:creationId xmlns:p14="http://schemas.microsoft.com/office/powerpoint/2010/main" val="400661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Mazda 767B – Restoration – Rennwerk GmbH">
            <a:extLst>
              <a:ext uri="{FF2B5EF4-FFF2-40B4-BE49-F238E27FC236}">
                <a16:creationId xmlns:a16="http://schemas.microsoft.com/office/drawing/2014/main" id="{5FE98807-AF9C-36E1-BEDB-538009A1C88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F8CA079-D163-5264-6FC1-39547F11BE32}"/>
              </a:ext>
            </a:extLst>
          </p:cNvPr>
          <p:cNvSpPr>
            <a:spLocks noGrp="1"/>
          </p:cNvSpPr>
          <p:nvPr>
            <p:ph type="title"/>
          </p:nvPr>
        </p:nvSpPr>
        <p:spPr>
          <a:xfrm>
            <a:off x="0" y="-418877"/>
            <a:ext cx="10515600" cy="1325563"/>
          </a:xfrm>
        </p:spPr>
        <p:txBody>
          <a:bodyPr>
            <a:normAutofit/>
          </a:bodyPr>
          <a:lstStyle/>
          <a:p>
            <a:br>
              <a:rPr lang="en-GB" dirty="0"/>
            </a:br>
            <a:r>
              <a:rPr lang="en-GB" sz="4400" b="1" dirty="0">
                <a:ln w="22225">
                  <a:solidFill>
                    <a:srgbClr val="FFFFFF"/>
                  </a:solidFill>
                </a:ln>
                <a:noFill/>
              </a:rPr>
              <a:t>Corner Analysis and ideal spring setup</a:t>
            </a:r>
            <a:endParaRPr lang="en-GB" dirty="0"/>
          </a:p>
        </p:txBody>
      </p:sp>
      <p:pic>
        <p:nvPicPr>
          <p:cNvPr id="10" name="Picture 9">
            <a:extLst>
              <a:ext uri="{FF2B5EF4-FFF2-40B4-BE49-F238E27FC236}">
                <a16:creationId xmlns:a16="http://schemas.microsoft.com/office/drawing/2014/main" id="{1C08C26E-2E5B-EFCA-7DF3-D01C87938AB3}"/>
              </a:ext>
            </a:extLst>
          </p:cNvPr>
          <p:cNvPicPr>
            <a:picLocks noChangeAspect="1"/>
          </p:cNvPicPr>
          <p:nvPr/>
        </p:nvPicPr>
        <p:blipFill>
          <a:blip r:embed="rId4"/>
          <a:stretch>
            <a:fillRect/>
          </a:stretch>
        </p:blipFill>
        <p:spPr>
          <a:xfrm>
            <a:off x="647700" y="2095500"/>
            <a:ext cx="4019550" cy="1314450"/>
          </a:xfrm>
          <a:prstGeom prst="rect">
            <a:avLst/>
          </a:prstGeom>
        </p:spPr>
      </p:pic>
      <p:sp>
        <p:nvSpPr>
          <p:cNvPr id="13" name="Title 1">
            <a:extLst>
              <a:ext uri="{FF2B5EF4-FFF2-40B4-BE49-F238E27FC236}">
                <a16:creationId xmlns:a16="http://schemas.microsoft.com/office/drawing/2014/main" id="{5911F8FC-D73E-7FC1-62B6-A7B14CF8C665}"/>
              </a:ext>
            </a:extLst>
          </p:cNvPr>
          <p:cNvSpPr txBox="1">
            <a:spLocks/>
          </p:cNvSpPr>
          <p:nvPr/>
        </p:nvSpPr>
        <p:spPr>
          <a:xfrm>
            <a:off x="8086169" y="1100386"/>
            <a:ext cx="3136406" cy="100875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err="1"/>
              <a:t>Llandow</a:t>
            </a:r>
            <a:endParaRPr lang="en-GB" sz="2800" dirty="0"/>
          </a:p>
        </p:txBody>
      </p:sp>
      <p:sp>
        <p:nvSpPr>
          <p:cNvPr id="14" name="Title 1">
            <a:extLst>
              <a:ext uri="{FF2B5EF4-FFF2-40B4-BE49-F238E27FC236}">
                <a16:creationId xmlns:a16="http://schemas.microsoft.com/office/drawing/2014/main" id="{411630BC-4F77-FD27-C80A-5D7E1C758A90}"/>
              </a:ext>
            </a:extLst>
          </p:cNvPr>
          <p:cNvSpPr txBox="1">
            <a:spLocks/>
          </p:cNvSpPr>
          <p:nvPr/>
        </p:nvSpPr>
        <p:spPr>
          <a:xfrm>
            <a:off x="1682699" y="108053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err="1"/>
              <a:t>Pembrey</a:t>
            </a:r>
            <a:endParaRPr lang="en-GB" sz="2800" dirty="0"/>
          </a:p>
        </p:txBody>
      </p:sp>
      <p:pic>
        <p:nvPicPr>
          <p:cNvPr id="16" name="Picture 15">
            <a:extLst>
              <a:ext uri="{FF2B5EF4-FFF2-40B4-BE49-F238E27FC236}">
                <a16:creationId xmlns:a16="http://schemas.microsoft.com/office/drawing/2014/main" id="{87E5267C-92FB-1C0A-4B03-60C26032DD45}"/>
              </a:ext>
            </a:extLst>
          </p:cNvPr>
          <p:cNvPicPr>
            <a:picLocks noChangeAspect="1"/>
          </p:cNvPicPr>
          <p:nvPr/>
        </p:nvPicPr>
        <p:blipFill>
          <a:blip r:embed="rId5"/>
          <a:stretch>
            <a:fillRect/>
          </a:stretch>
        </p:blipFill>
        <p:spPr>
          <a:xfrm>
            <a:off x="7121484" y="2161071"/>
            <a:ext cx="3943350" cy="1228725"/>
          </a:xfrm>
          <a:prstGeom prst="rect">
            <a:avLst/>
          </a:prstGeom>
        </p:spPr>
      </p:pic>
      <p:pic>
        <p:nvPicPr>
          <p:cNvPr id="18" name="Picture 17">
            <a:extLst>
              <a:ext uri="{FF2B5EF4-FFF2-40B4-BE49-F238E27FC236}">
                <a16:creationId xmlns:a16="http://schemas.microsoft.com/office/drawing/2014/main" id="{49ACDA4A-20C6-33B6-5ACF-E1D106317CEA}"/>
              </a:ext>
            </a:extLst>
          </p:cNvPr>
          <p:cNvPicPr>
            <a:picLocks noChangeAspect="1"/>
          </p:cNvPicPr>
          <p:nvPr/>
        </p:nvPicPr>
        <p:blipFill>
          <a:blip r:embed="rId6"/>
          <a:stretch>
            <a:fillRect/>
          </a:stretch>
        </p:blipFill>
        <p:spPr>
          <a:xfrm>
            <a:off x="2944381" y="3906195"/>
            <a:ext cx="2805671" cy="2151015"/>
          </a:xfrm>
          <a:prstGeom prst="rect">
            <a:avLst/>
          </a:prstGeom>
        </p:spPr>
      </p:pic>
      <p:pic>
        <p:nvPicPr>
          <p:cNvPr id="20" name="Picture 19">
            <a:extLst>
              <a:ext uri="{FF2B5EF4-FFF2-40B4-BE49-F238E27FC236}">
                <a16:creationId xmlns:a16="http://schemas.microsoft.com/office/drawing/2014/main" id="{0F011B0D-37FD-69F0-8202-2907496F404B}"/>
              </a:ext>
            </a:extLst>
          </p:cNvPr>
          <p:cNvPicPr>
            <a:picLocks noChangeAspect="1"/>
          </p:cNvPicPr>
          <p:nvPr/>
        </p:nvPicPr>
        <p:blipFill>
          <a:blip r:embed="rId7"/>
          <a:stretch>
            <a:fillRect/>
          </a:stretch>
        </p:blipFill>
        <p:spPr>
          <a:xfrm>
            <a:off x="6203455" y="3906195"/>
            <a:ext cx="2805671" cy="2150332"/>
          </a:xfrm>
          <a:prstGeom prst="rect">
            <a:avLst/>
          </a:prstGeom>
        </p:spPr>
      </p:pic>
    </p:spTree>
    <p:extLst>
      <p:ext uri="{BB962C8B-B14F-4D97-AF65-F5344CB8AC3E}">
        <p14:creationId xmlns:p14="http://schemas.microsoft.com/office/powerpoint/2010/main" val="1221839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DF0369E-75E3-3C33-6E5A-F5B59F88C20D}"/>
            </a:ext>
          </a:extLst>
        </p:cNvPr>
        <p:cNvGrpSpPr/>
        <p:nvPr/>
      </p:nvGrpSpPr>
      <p:grpSpPr>
        <a:xfrm>
          <a:off x="0" y="0"/>
          <a:ext cx="0" cy="0"/>
          <a:chOff x="0" y="0"/>
          <a:chExt cx="0" cy="0"/>
        </a:xfrm>
      </p:grpSpPr>
      <p:pic>
        <p:nvPicPr>
          <p:cNvPr id="1035" name="Picture 11" descr="How Mazda won 24 Hours of Le Mans | Mazda Stories">
            <a:extLst>
              <a:ext uri="{FF2B5EF4-FFF2-40B4-BE49-F238E27FC236}">
                <a16:creationId xmlns:a16="http://schemas.microsoft.com/office/drawing/2014/main" id="{04A28943-396A-CD4E-0282-A071E7805366}"/>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9303" b="697"/>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938FB902-2C46-8190-40BE-5D331980CD90}"/>
              </a:ext>
            </a:extLst>
          </p:cNvPr>
          <p:cNvSpPr>
            <a:spLocks noGrp="1" noChangeArrowheads="1"/>
          </p:cNvSpPr>
          <p:nvPr>
            <p:ph type="ctrTitle"/>
          </p:nvPr>
        </p:nvSpPr>
        <p:spPr bwMode="auto">
          <a:xfrm>
            <a:off x="2211720" y="1338106"/>
            <a:ext cx="7768559" cy="29005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tabLst/>
            </a:pPr>
            <a:r>
              <a:rPr lang="en-GB" sz="5400" b="1" dirty="0">
                <a:ln w="22225">
                  <a:solidFill>
                    <a:srgbClr val="FFFFFF"/>
                  </a:solidFill>
                </a:ln>
                <a:noFill/>
              </a:rPr>
              <a:t>Impacts on Vehicle Response </a:t>
            </a:r>
            <a:endParaRPr kumimoji="0" lang="en-US" altLang="en-US" sz="5400" b="1"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562141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8CB8999E-C23B-B47B-F6BF-3B2FC6E7BADB}"/>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D78D4FE-55C1-8535-F7AD-86B0203A5391}"/>
              </a:ext>
            </a:extLst>
          </p:cNvPr>
          <p:cNvSpPr>
            <a:spLocks noGrp="1"/>
          </p:cNvSpPr>
          <p:nvPr>
            <p:ph type="title"/>
          </p:nvPr>
        </p:nvSpPr>
        <p:spPr>
          <a:xfrm>
            <a:off x="19070" y="-92075"/>
            <a:ext cx="10515600" cy="1325563"/>
          </a:xfrm>
        </p:spPr>
        <p:txBody>
          <a:bodyPr/>
          <a:lstStyle/>
          <a:p>
            <a:r>
              <a:rPr lang="en-GB" sz="4400" b="1" dirty="0">
                <a:ln w="22225">
                  <a:solidFill>
                    <a:srgbClr val="FFFFFF"/>
                  </a:solidFill>
                </a:ln>
                <a:noFill/>
              </a:rPr>
              <a:t>Ride, Pitch and Roll Response </a:t>
            </a:r>
            <a:endParaRPr lang="en-GB" dirty="0"/>
          </a:p>
        </p:txBody>
      </p:sp>
      <p:pic>
        <p:nvPicPr>
          <p:cNvPr id="8" name="Picture 7">
            <a:extLst>
              <a:ext uri="{FF2B5EF4-FFF2-40B4-BE49-F238E27FC236}">
                <a16:creationId xmlns:a16="http://schemas.microsoft.com/office/drawing/2014/main" id="{5C5FD6A4-15EB-5E4A-B2ED-593584C1CECE}"/>
              </a:ext>
            </a:extLst>
          </p:cNvPr>
          <p:cNvPicPr>
            <a:picLocks noChangeAspect="1"/>
          </p:cNvPicPr>
          <p:nvPr/>
        </p:nvPicPr>
        <p:blipFill>
          <a:blip r:embed="rId4"/>
          <a:stretch>
            <a:fillRect/>
          </a:stretch>
        </p:blipFill>
        <p:spPr>
          <a:xfrm>
            <a:off x="827309" y="1032875"/>
            <a:ext cx="4573193" cy="2438248"/>
          </a:xfrm>
          <a:prstGeom prst="rect">
            <a:avLst/>
          </a:prstGeom>
        </p:spPr>
      </p:pic>
      <p:pic>
        <p:nvPicPr>
          <p:cNvPr id="10" name="Picture 9">
            <a:extLst>
              <a:ext uri="{FF2B5EF4-FFF2-40B4-BE49-F238E27FC236}">
                <a16:creationId xmlns:a16="http://schemas.microsoft.com/office/drawing/2014/main" id="{8825BF88-A979-AB7F-87AC-4BC04B8EC6DB}"/>
              </a:ext>
            </a:extLst>
          </p:cNvPr>
          <p:cNvPicPr>
            <a:picLocks noChangeAspect="1"/>
          </p:cNvPicPr>
          <p:nvPr/>
        </p:nvPicPr>
        <p:blipFill>
          <a:blip r:embed="rId5"/>
          <a:stretch>
            <a:fillRect/>
          </a:stretch>
        </p:blipFill>
        <p:spPr>
          <a:xfrm>
            <a:off x="6606981" y="1067471"/>
            <a:ext cx="4397590" cy="2361529"/>
          </a:xfrm>
          <a:prstGeom prst="rect">
            <a:avLst/>
          </a:prstGeom>
        </p:spPr>
      </p:pic>
      <p:pic>
        <p:nvPicPr>
          <p:cNvPr id="12" name="Picture 11">
            <a:extLst>
              <a:ext uri="{FF2B5EF4-FFF2-40B4-BE49-F238E27FC236}">
                <a16:creationId xmlns:a16="http://schemas.microsoft.com/office/drawing/2014/main" id="{C3986C94-93A2-F379-1FE8-E5422D148293}"/>
              </a:ext>
            </a:extLst>
          </p:cNvPr>
          <p:cNvPicPr>
            <a:picLocks noChangeAspect="1"/>
          </p:cNvPicPr>
          <p:nvPr/>
        </p:nvPicPr>
        <p:blipFill>
          <a:blip r:embed="rId6"/>
          <a:stretch>
            <a:fillRect/>
          </a:stretch>
        </p:blipFill>
        <p:spPr>
          <a:xfrm>
            <a:off x="6606982" y="4009896"/>
            <a:ext cx="4467130" cy="2361530"/>
          </a:xfrm>
          <a:prstGeom prst="rect">
            <a:avLst/>
          </a:prstGeom>
        </p:spPr>
      </p:pic>
      <p:pic>
        <p:nvPicPr>
          <p:cNvPr id="14" name="Picture 13">
            <a:extLst>
              <a:ext uri="{FF2B5EF4-FFF2-40B4-BE49-F238E27FC236}">
                <a16:creationId xmlns:a16="http://schemas.microsoft.com/office/drawing/2014/main" id="{0D419F4A-4089-5A97-A49F-2520FB48BBC5}"/>
              </a:ext>
            </a:extLst>
          </p:cNvPr>
          <p:cNvPicPr>
            <a:picLocks noChangeAspect="1"/>
          </p:cNvPicPr>
          <p:nvPr/>
        </p:nvPicPr>
        <p:blipFill>
          <a:blip r:embed="rId7"/>
          <a:stretch>
            <a:fillRect/>
          </a:stretch>
        </p:blipFill>
        <p:spPr>
          <a:xfrm>
            <a:off x="813721" y="3917152"/>
            <a:ext cx="4633151" cy="2454274"/>
          </a:xfrm>
          <a:prstGeom prst="rect">
            <a:avLst/>
          </a:prstGeom>
        </p:spPr>
      </p:pic>
    </p:spTree>
    <p:extLst>
      <p:ext uri="{BB962C8B-B14F-4D97-AF65-F5344CB8AC3E}">
        <p14:creationId xmlns:p14="http://schemas.microsoft.com/office/powerpoint/2010/main" val="1931726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A9A47-BA4E-11B1-469B-AF4162FB9BF8}"/>
            </a:ext>
          </a:extLst>
        </p:cNvPr>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0B59FC36-1515-6EC2-33A1-A8AD3A043974}"/>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41263A4-4799-9114-A9EA-3684F2B94E5E}"/>
              </a:ext>
            </a:extLst>
          </p:cNvPr>
          <p:cNvSpPr>
            <a:spLocks noGrp="1"/>
          </p:cNvSpPr>
          <p:nvPr>
            <p:ph type="title"/>
          </p:nvPr>
        </p:nvSpPr>
        <p:spPr>
          <a:xfrm>
            <a:off x="19070" y="-92075"/>
            <a:ext cx="10515600" cy="1325563"/>
          </a:xfrm>
        </p:spPr>
        <p:txBody>
          <a:bodyPr/>
          <a:lstStyle/>
          <a:p>
            <a:r>
              <a:rPr lang="en-GB" sz="4400" b="1" dirty="0">
                <a:ln w="22225">
                  <a:solidFill>
                    <a:srgbClr val="FFFFFF"/>
                  </a:solidFill>
                </a:ln>
                <a:noFill/>
              </a:rPr>
              <a:t>Suspension Response From Damping</a:t>
            </a:r>
            <a:endParaRPr lang="en-GB" dirty="0"/>
          </a:p>
        </p:txBody>
      </p:sp>
      <p:pic>
        <p:nvPicPr>
          <p:cNvPr id="7" name="Picture 6">
            <a:extLst>
              <a:ext uri="{FF2B5EF4-FFF2-40B4-BE49-F238E27FC236}">
                <a16:creationId xmlns:a16="http://schemas.microsoft.com/office/drawing/2014/main" id="{210E4697-BF2E-886B-5745-BC2D66FD428A}"/>
              </a:ext>
            </a:extLst>
          </p:cNvPr>
          <p:cNvPicPr>
            <a:picLocks noChangeAspect="1"/>
          </p:cNvPicPr>
          <p:nvPr/>
        </p:nvPicPr>
        <p:blipFill>
          <a:blip r:embed="rId4"/>
          <a:stretch>
            <a:fillRect/>
          </a:stretch>
        </p:blipFill>
        <p:spPr>
          <a:xfrm>
            <a:off x="249782" y="972141"/>
            <a:ext cx="5615506" cy="2921197"/>
          </a:xfrm>
          <a:prstGeom prst="rect">
            <a:avLst/>
          </a:prstGeom>
        </p:spPr>
      </p:pic>
      <p:pic>
        <p:nvPicPr>
          <p:cNvPr id="11" name="Picture 10">
            <a:extLst>
              <a:ext uri="{FF2B5EF4-FFF2-40B4-BE49-F238E27FC236}">
                <a16:creationId xmlns:a16="http://schemas.microsoft.com/office/drawing/2014/main" id="{59B81C30-B4FE-3855-CE9A-6A09BDC20417}"/>
              </a:ext>
            </a:extLst>
          </p:cNvPr>
          <p:cNvPicPr>
            <a:picLocks noChangeAspect="1"/>
          </p:cNvPicPr>
          <p:nvPr/>
        </p:nvPicPr>
        <p:blipFill>
          <a:blip r:embed="rId5"/>
          <a:stretch>
            <a:fillRect/>
          </a:stretch>
        </p:blipFill>
        <p:spPr>
          <a:xfrm>
            <a:off x="6096000" y="3607310"/>
            <a:ext cx="5675692" cy="3072890"/>
          </a:xfrm>
          <a:prstGeom prst="rect">
            <a:avLst/>
          </a:prstGeom>
        </p:spPr>
      </p:pic>
    </p:spTree>
    <p:extLst>
      <p:ext uri="{BB962C8B-B14F-4D97-AF65-F5344CB8AC3E}">
        <p14:creationId xmlns:p14="http://schemas.microsoft.com/office/powerpoint/2010/main" val="781487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9430F-74B8-6C67-A214-5E4745D0F0FC}"/>
            </a:ext>
          </a:extLst>
        </p:cNvPr>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331E0AF1-FB15-D36B-2D2D-B2F979DC3154}"/>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350DD75-5369-41BC-2666-AB57262453E7}"/>
              </a:ext>
            </a:extLst>
          </p:cNvPr>
          <p:cNvSpPr>
            <a:spLocks noGrp="1"/>
          </p:cNvSpPr>
          <p:nvPr>
            <p:ph type="title"/>
          </p:nvPr>
        </p:nvSpPr>
        <p:spPr>
          <a:xfrm>
            <a:off x="19069" y="-92075"/>
            <a:ext cx="11934805" cy="1325563"/>
          </a:xfrm>
        </p:spPr>
        <p:txBody>
          <a:bodyPr>
            <a:normAutofit/>
          </a:bodyPr>
          <a:lstStyle/>
          <a:p>
            <a:r>
              <a:rPr lang="en-GB" sz="4400" b="1" dirty="0">
                <a:ln w="22225">
                  <a:solidFill>
                    <a:srgbClr val="FFFFFF"/>
                  </a:solidFill>
                </a:ln>
                <a:noFill/>
              </a:rPr>
              <a:t>Final Drive affect on acceleration and Top Speed </a:t>
            </a:r>
            <a:endParaRPr lang="en-GB" dirty="0"/>
          </a:p>
        </p:txBody>
      </p:sp>
      <p:sp>
        <p:nvSpPr>
          <p:cNvPr id="3" name="TextBox 2">
            <a:extLst>
              <a:ext uri="{FF2B5EF4-FFF2-40B4-BE49-F238E27FC236}">
                <a16:creationId xmlns:a16="http://schemas.microsoft.com/office/drawing/2014/main" id="{97A66C6E-3DED-51D9-3113-47DB155593BC}"/>
              </a:ext>
            </a:extLst>
          </p:cNvPr>
          <p:cNvSpPr txBox="1"/>
          <p:nvPr/>
        </p:nvSpPr>
        <p:spPr>
          <a:xfrm>
            <a:off x="1028700" y="1640701"/>
            <a:ext cx="3365500" cy="3416320"/>
          </a:xfrm>
          <a:prstGeom prst="rect">
            <a:avLst/>
          </a:prstGeom>
          <a:noFill/>
        </p:spPr>
        <p:txBody>
          <a:bodyPr wrap="square" rtlCol="0">
            <a:spAutoFit/>
          </a:bodyPr>
          <a:lstStyle/>
          <a:p>
            <a:pPr>
              <a:buNone/>
            </a:pPr>
            <a:r>
              <a:rPr lang="en-GB" b="1" dirty="0"/>
              <a:t>What is Final Drive?</a:t>
            </a:r>
          </a:p>
          <a:p>
            <a:pPr>
              <a:buNone/>
            </a:pPr>
            <a:endParaRPr lang="en-GB" b="1" dirty="0"/>
          </a:p>
          <a:p>
            <a:pPr>
              <a:buFont typeface="Arial" panose="020B0604020202020204" pitchFamily="34" charset="0"/>
              <a:buChar char="•"/>
            </a:pPr>
            <a:r>
              <a:rPr lang="en-GB" dirty="0"/>
              <a:t>Final drive ratio affects how engine torque is delivered to the wheels.</a:t>
            </a:r>
          </a:p>
          <a:p>
            <a:pPr>
              <a:buFont typeface="Arial" panose="020B0604020202020204" pitchFamily="34" charset="0"/>
              <a:buChar char="•"/>
            </a:pPr>
            <a:endParaRPr lang="en-GB" dirty="0"/>
          </a:p>
          <a:p>
            <a:pPr>
              <a:buFont typeface="Arial" panose="020B0604020202020204" pitchFamily="34" charset="0"/>
              <a:buChar char="•"/>
            </a:pPr>
            <a:r>
              <a:rPr lang="en-GB" dirty="0"/>
              <a:t>Shorter (higher ratio) = better acceleration, lower top speed.</a:t>
            </a:r>
          </a:p>
          <a:p>
            <a:pPr>
              <a:buFont typeface="Arial" panose="020B0604020202020204" pitchFamily="34" charset="0"/>
              <a:buChar char="•"/>
            </a:pPr>
            <a:endParaRPr lang="en-GB" dirty="0"/>
          </a:p>
          <a:p>
            <a:pPr>
              <a:buFont typeface="Arial" panose="020B0604020202020204" pitchFamily="34" charset="0"/>
              <a:buChar char="•"/>
            </a:pPr>
            <a:r>
              <a:rPr lang="en-GB" dirty="0"/>
              <a:t>Longer (lower ratio) = higher top speed, slower acceleration.</a:t>
            </a:r>
          </a:p>
          <a:p>
            <a:endParaRPr lang="en-GB" dirty="0"/>
          </a:p>
        </p:txBody>
      </p:sp>
      <p:sp>
        <p:nvSpPr>
          <p:cNvPr id="4" name="TextBox 3">
            <a:extLst>
              <a:ext uri="{FF2B5EF4-FFF2-40B4-BE49-F238E27FC236}">
                <a16:creationId xmlns:a16="http://schemas.microsoft.com/office/drawing/2014/main" id="{BF03F6EC-B609-776E-B44E-6882364FE500}"/>
              </a:ext>
            </a:extLst>
          </p:cNvPr>
          <p:cNvSpPr txBox="1"/>
          <p:nvPr/>
        </p:nvSpPr>
        <p:spPr>
          <a:xfrm>
            <a:off x="5791200" y="1566902"/>
            <a:ext cx="5867400" cy="3416320"/>
          </a:xfrm>
          <a:prstGeom prst="rect">
            <a:avLst/>
          </a:prstGeom>
          <a:noFill/>
        </p:spPr>
        <p:txBody>
          <a:bodyPr wrap="square" rtlCol="0">
            <a:spAutoFit/>
          </a:bodyPr>
          <a:lstStyle/>
          <a:p>
            <a:pPr>
              <a:buFont typeface="Arial" panose="020B0604020202020204" pitchFamily="34" charset="0"/>
              <a:buChar char="•"/>
            </a:pPr>
            <a:r>
              <a:rPr lang="en-GB" dirty="0"/>
              <a:t>Shorter final drive (3.5) consistently resulted in faster lap times, especially at </a:t>
            </a:r>
            <a:r>
              <a:rPr lang="en-GB" dirty="0" err="1"/>
              <a:t>Llandow</a:t>
            </a:r>
            <a:r>
              <a:rPr lang="en-GB" dirty="0"/>
              <a:t>.</a:t>
            </a:r>
          </a:p>
          <a:p>
            <a:pPr>
              <a:buFont typeface="Arial" panose="020B0604020202020204" pitchFamily="34" charset="0"/>
              <a:buChar char="•"/>
            </a:pPr>
            <a:endParaRPr lang="en-GB" dirty="0"/>
          </a:p>
          <a:p>
            <a:pPr>
              <a:buFont typeface="Arial" panose="020B0604020202020204" pitchFamily="34" charset="0"/>
              <a:buChar char="•"/>
            </a:pPr>
            <a:r>
              <a:rPr lang="en-GB" dirty="0"/>
              <a:t>Taller final drive (2.8) underperformed at both tracks.</a:t>
            </a:r>
          </a:p>
          <a:p>
            <a:pPr>
              <a:buFont typeface="Arial" panose="020B0604020202020204" pitchFamily="34" charset="0"/>
              <a:buChar char="•"/>
            </a:pPr>
            <a:endParaRPr lang="en-GB" dirty="0"/>
          </a:p>
          <a:p>
            <a:pPr>
              <a:buFont typeface="Arial" panose="020B0604020202020204" pitchFamily="34" charset="0"/>
              <a:buChar char="•"/>
            </a:pPr>
            <a:r>
              <a:rPr lang="en-GB" dirty="0"/>
              <a:t>Track Layout Insight:</a:t>
            </a:r>
          </a:p>
          <a:p>
            <a:pPr>
              <a:buFont typeface="Arial" panose="020B0604020202020204" pitchFamily="34" charset="0"/>
              <a:buChar char="•"/>
            </a:pPr>
            <a:endParaRPr lang="en-GB" dirty="0"/>
          </a:p>
          <a:p>
            <a:pPr marL="742950" lvl="1" indent="-285750">
              <a:buFont typeface="Arial" panose="020B0604020202020204" pitchFamily="34" charset="0"/>
              <a:buChar char="•"/>
            </a:pPr>
            <a:r>
              <a:rPr lang="en-GB" dirty="0" err="1"/>
              <a:t>Llandow</a:t>
            </a:r>
            <a:r>
              <a:rPr lang="en-GB" dirty="0"/>
              <a:t>: Short bursts → acceleration is key.</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dirty="0" err="1"/>
              <a:t>Pembrey</a:t>
            </a:r>
            <a:r>
              <a:rPr lang="en-GB" dirty="0"/>
              <a:t>: Mixed sections → 3.5 strikes a good balance.</a:t>
            </a:r>
          </a:p>
          <a:p>
            <a:endParaRPr lang="en-GB" dirty="0"/>
          </a:p>
        </p:txBody>
      </p:sp>
    </p:spTree>
    <p:extLst>
      <p:ext uri="{BB962C8B-B14F-4D97-AF65-F5344CB8AC3E}">
        <p14:creationId xmlns:p14="http://schemas.microsoft.com/office/powerpoint/2010/main" val="920668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93E62-CF7C-BEB1-253B-D8CB798C917E}"/>
            </a:ext>
          </a:extLst>
        </p:cNvPr>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76ADB7BA-9712-8313-4240-3649036F5AEA}"/>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C62C32-6915-78B2-52E1-645CF61EC1B6}"/>
              </a:ext>
            </a:extLst>
          </p:cNvPr>
          <p:cNvSpPr>
            <a:spLocks noGrp="1"/>
          </p:cNvSpPr>
          <p:nvPr>
            <p:ph type="title"/>
          </p:nvPr>
        </p:nvSpPr>
        <p:spPr>
          <a:xfrm>
            <a:off x="19070" y="-252095"/>
            <a:ext cx="10515600" cy="1325563"/>
          </a:xfrm>
        </p:spPr>
        <p:txBody>
          <a:bodyPr/>
          <a:lstStyle/>
          <a:p>
            <a:r>
              <a:rPr lang="en-GB" b="1" dirty="0">
                <a:ln w="22225">
                  <a:solidFill>
                    <a:srgbClr val="FFFFFF"/>
                  </a:solidFill>
                </a:ln>
                <a:noFill/>
              </a:rPr>
              <a:t>Limitations</a:t>
            </a:r>
            <a:endParaRPr lang="en-GB" dirty="0"/>
          </a:p>
        </p:txBody>
      </p:sp>
      <p:sp>
        <p:nvSpPr>
          <p:cNvPr id="3" name="Rectangle 1">
            <a:extLst>
              <a:ext uri="{FF2B5EF4-FFF2-40B4-BE49-F238E27FC236}">
                <a16:creationId xmlns:a16="http://schemas.microsoft.com/office/drawing/2014/main" id="{E342AFD1-757F-A568-4085-6BFB05AD6F38}"/>
              </a:ext>
            </a:extLst>
          </p:cNvPr>
          <p:cNvSpPr>
            <a:spLocks noChangeArrowheads="1"/>
          </p:cNvSpPr>
          <p:nvPr/>
        </p:nvSpPr>
        <p:spPr bwMode="auto">
          <a:xfrm>
            <a:off x="20" y="2136333"/>
            <a:ext cx="1219198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Linear </a:t>
            </a:r>
            <a:r>
              <a:rPr kumimoji="0" lang="en-US" altLang="en-US" sz="1800" i="0" u="none" strike="noStrike" cap="none" normalizeH="0" baseline="0" dirty="0" err="1">
                <a:ln>
                  <a:noFill/>
                </a:ln>
                <a:solidFill>
                  <a:schemeClr val="tx1"/>
                </a:solidFill>
                <a:effectLst/>
                <a:latin typeface="Arial" panose="020B0604020202020204" pitchFamily="34" charset="0"/>
              </a:rPr>
              <a:t>tyre</a:t>
            </a:r>
            <a:r>
              <a:rPr kumimoji="0" lang="en-US" altLang="en-US" sz="1800" i="0" u="none" strike="noStrike" cap="none" normalizeH="0" baseline="0" dirty="0">
                <a:ln>
                  <a:noFill/>
                </a:ln>
                <a:solidFill>
                  <a:schemeClr val="tx1"/>
                </a:solidFill>
                <a:effectLst/>
                <a:latin typeface="Arial" panose="020B0604020202020204" pitchFamily="34" charset="0"/>
              </a:rPr>
              <a:t> model limits grip realism under combined loads</a:t>
            </a:r>
          </a:p>
          <a:p>
            <a:pPr marL="0" marR="0" lvl="0" indent="0" algn="ctr"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Fixed hardpoints — no compliance, camber/toe variation</a:t>
            </a:r>
          </a:p>
          <a:p>
            <a:pPr marL="0" marR="0" lvl="0" indent="0" algn="ctr"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No aero tuning, assuming static aerodynamic conditions</a:t>
            </a:r>
          </a:p>
          <a:p>
            <a:pPr marL="0" marR="0" lvl="0" indent="0" algn="ctr"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Excludes driver inputs, </a:t>
            </a:r>
            <a:r>
              <a:rPr kumimoji="0" lang="en-US" altLang="en-US" sz="1800" i="0" u="none" strike="noStrike" cap="none" normalizeH="0" baseline="0" dirty="0" err="1">
                <a:ln>
                  <a:noFill/>
                </a:ln>
                <a:solidFill>
                  <a:schemeClr val="tx1"/>
                </a:solidFill>
                <a:effectLst/>
                <a:latin typeface="Arial" panose="020B0604020202020204" pitchFamily="34" charset="0"/>
              </a:rPr>
              <a:t>tyre</a:t>
            </a:r>
            <a:r>
              <a:rPr kumimoji="0" lang="en-US" altLang="en-US" sz="1800" i="0" u="none" strike="noStrike" cap="none" normalizeH="0" baseline="0" dirty="0">
                <a:ln>
                  <a:noFill/>
                </a:ln>
                <a:solidFill>
                  <a:schemeClr val="tx1"/>
                </a:solidFill>
                <a:effectLst/>
                <a:latin typeface="Arial" panose="020B0604020202020204" pitchFamily="34" charset="0"/>
              </a:rPr>
              <a:t> temp, and weather variability</a:t>
            </a:r>
          </a:p>
          <a:p>
            <a:pPr marL="0" marR="0" lvl="0" indent="0" algn="ctr"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Focused only on lap time — not wear, consistency, or comfort</a:t>
            </a:r>
          </a:p>
        </p:txBody>
      </p:sp>
    </p:spTree>
    <p:extLst>
      <p:ext uri="{BB962C8B-B14F-4D97-AF65-F5344CB8AC3E}">
        <p14:creationId xmlns:p14="http://schemas.microsoft.com/office/powerpoint/2010/main" val="3429489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E8F10-8239-614F-A3D4-33CFF4E81405}"/>
            </a:ext>
          </a:extLst>
        </p:cNvPr>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31CD3A74-D926-C57B-0770-228A8B40B904}"/>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188458-DF02-0FBC-31FA-C3229842DD71}"/>
              </a:ext>
            </a:extLst>
          </p:cNvPr>
          <p:cNvSpPr>
            <a:spLocks noGrp="1"/>
          </p:cNvSpPr>
          <p:nvPr>
            <p:ph type="title"/>
          </p:nvPr>
        </p:nvSpPr>
        <p:spPr>
          <a:xfrm>
            <a:off x="19070" y="-252095"/>
            <a:ext cx="10515600" cy="1325563"/>
          </a:xfrm>
        </p:spPr>
        <p:txBody>
          <a:bodyPr/>
          <a:lstStyle/>
          <a:p>
            <a:r>
              <a:rPr lang="en-GB" b="1" dirty="0">
                <a:ln w="22225">
                  <a:solidFill>
                    <a:srgbClr val="FFFFFF"/>
                  </a:solidFill>
                </a:ln>
                <a:noFill/>
              </a:rPr>
              <a:t>Improvements</a:t>
            </a:r>
            <a:endParaRPr lang="en-GB" dirty="0"/>
          </a:p>
        </p:txBody>
      </p:sp>
      <p:sp>
        <p:nvSpPr>
          <p:cNvPr id="3" name="Rectangle 1">
            <a:extLst>
              <a:ext uri="{FF2B5EF4-FFF2-40B4-BE49-F238E27FC236}">
                <a16:creationId xmlns:a16="http://schemas.microsoft.com/office/drawing/2014/main" id="{CE30480F-F2D8-F972-6816-2E22A4EC0D77}"/>
              </a:ext>
            </a:extLst>
          </p:cNvPr>
          <p:cNvSpPr>
            <a:spLocks noChangeArrowheads="1"/>
          </p:cNvSpPr>
          <p:nvPr/>
        </p:nvSpPr>
        <p:spPr bwMode="auto">
          <a:xfrm>
            <a:off x="20" y="2136335"/>
            <a:ext cx="1219198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buFont typeface="Arial" panose="020B0604020202020204" pitchFamily="34" charset="0"/>
              <a:buChar char="•"/>
            </a:pPr>
            <a:r>
              <a:rPr lang="en-GB" dirty="0"/>
              <a:t>Add </a:t>
            </a:r>
            <a:r>
              <a:rPr lang="en-GB" b="1" dirty="0"/>
              <a:t>nonlinear tyre modelling</a:t>
            </a:r>
            <a:r>
              <a:rPr lang="en-GB" dirty="0"/>
              <a:t> (e.g. </a:t>
            </a:r>
            <a:r>
              <a:rPr lang="en-GB" dirty="0" err="1"/>
              <a:t>Pacejka</a:t>
            </a:r>
            <a:r>
              <a:rPr lang="en-GB" dirty="0"/>
              <a:t> Magic Formula)</a:t>
            </a:r>
          </a:p>
          <a:p>
            <a:pPr algn="ctr">
              <a:buFont typeface="Arial" panose="020B0604020202020204" pitchFamily="34" charset="0"/>
              <a:buChar char="•"/>
            </a:pPr>
            <a:endParaRPr lang="en-GB" dirty="0"/>
          </a:p>
          <a:p>
            <a:pPr algn="ctr">
              <a:buFont typeface="Arial" panose="020B0604020202020204" pitchFamily="34" charset="0"/>
              <a:buChar char="•"/>
            </a:pPr>
            <a:r>
              <a:rPr lang="en-GB" dirty="0"/>
              <a:t>Include </a:t>
            </a:r>
            <a:r>
              <a:rPr lang="en-GB" b="1" dirty="0"/>
              <a:t>aero balance tuning</a:t>
            </a:r>
            <a:r>
              <a:rPr lang="en-GB" dirty="0"/>
              <a:t> (wing settings, ride height)</a:t>
            </a:r>
          </a:p>
          <a:p>
            <a:pPr algn="ctr">
              <a:buFont typeface="Arial" panose="020B0604020202020204" pitchFamily="34" charset="0"/>
              <a:buChar char="•"/>
            </a:pPr>
            <a:endParaRPr lang="en-GB" dirty="0"/>
          </a:p>
          <a:p>
            <a:pPr algn="ctr">
              <a:buFont typeface="Arial" panose="020B0604020202020204" pitchFamily="34" charset="0"/>
              <a:buChar char="•"/>
            </a:pPr>
            <a:r>
              <a:rPr lang="en-GB" dirty="0"/>
              <a:t>Upgrade to </a:t>
            </a:r>
            <a:r>
              <a:rPr lang="en-GB" b="1" dirty="0"/>
              <a:t>D-optimal or Latin Hypercube DoE</a:t>
            </a:r>
          </a:p>
          <a:p>
            <a:pPr algn="ctr">
              <a:buFont typeface="Arial" panose="020B0604020202020204" pitchFamily="34" charset="0"/>
              <a:buChar char="•"/>
            </a:pPr>
            <a:endParaRPr lang="en-GB" dirty="0"/>
          </a:p>
          <a:p>
            <a:pPr algn="ctr">
              <a:buFont typeface="Arial" panose="020B0604020202020204" pitchFamily="34" charset="0"/>
              <a:buChar char="•"/>
            </a:pPr>
            <a:r>
              <a:rPr lang="en-GB" dirty="0"/>
              <a:t>Use </a:t>
            </a:r>
            <a:r>
              <a:rPr lang="en-GB" b="1" dirty="0"/>
              <a:t>driver-in-the-loop</a:t>
            </a:r>
            <a:r>
              <a:rPr lang="en-GB" dirty="0"/>
              <a:t> or HIL for subjective validation</a:t>
            </a:r>
          </a:p>
          <a:p>
            <a:pPr algn="ctr">
              <a:buFont typeface="Arial" panose="020B0604020202020204" pitchFamily="34" charset="0"/>
              <a:buChar char="•"/>
            </a:pPr>
            <a:endParaRPr lang="en-GB" dirty="0"/>
          </a:p>
          <a:p>
            <a:pPr algn="ctr">
              <a:buFont typeface="Arial" panose="020B0604020202020204" pitchFamily="34" charset="0"/>
              <a:buChar char="•"/>
            </a:pPr>
            <a:r>
              <a:rPr lang="en-GB" dirty="0"/>
              <a:t>Expand to </a:t>
            </a:r>
            <a:r>
              <a:rPr lang="en-GB" b="1" dirty="0"/>
              <a:t>wet or variable grip conditions</a:t>
            </a:r>
            <a:endParaRPr lang="en-GB" dirty="0"/>
          </a:p>
        </p:txBody>
      </p:sp>
    </p:spTree>
    <p:extLst>
      <p:ext uri="{BB962C8B-B14F-4D97-AF65-F5344CB8AC3E}">
        <p14:creationId xmlns:p14="http://schemas.microsoft.com/office/powerpoint/2010/main" val="365418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333A4-C322-1E08-B758-A3C5AA93903D}"/>
            </a:ext>
          </a:extLst>
        </p:cNvPr>
        <p:cNvGrpSpPr/>
        <p:nvPr/>
      </p:nvGrpSpPr>
      <p:grpSpPr>
        <a:xfrm>
          <a:off x="0" y="0"/>
          <a:ext cx="0" cy="0"/>
          <a:chOff x="0" y="0"/>
          <a:chExt cx="0" cy="0"/>
        </a:xfrm>
      </p:grpSpPr>
      <p:pic>
        <p:nvPicPr>
          <p:cNvPr id="6" name="Picture 6" descr="Mazda 767B – Restoration – Rennwerk GmbH">
            <a:extLst>
              <a:ext uri="{FF2B5EF4-FFF2-40B4-BE49-F238E27FC236}">
                <a16:creationId xmlns:a16="http://schemas.microsoft.com/office/drawing/2014/main" id="{6F285858-09D7-2635-32B3-F93EB4D0AB87}"/>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p:blipFill>
        <p:spPr bwMode="auto">
          <a:xfrm>
            <a:off x="1907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C3EBF27-412B-B26F-E7EF-78B64C8FB3DD}"/>
              </a:ext>
            </a:extLst>
          </p:cNvPr>
          <p:cNvSpPr>
            <a:spLocks noGrp="1"/>
          </p:cNvSpPr>
          <p:nvPr>
            <p:ph type="title"/>
          </p:nvPr>
        </p:nvSpPr>
        <p:spPr>
          <a:xfrm>
            <a:off x="19070" y="-92075"/>
            <a:ext cx="10515600" cy="1325563"/>
          </a:xfrm>
        </p:spPr>
        <p:txBody>
          <a:bodyPr/>
          <a:lstStyle/>
          <a:p>
            <a:r>
              <a:rPr lang="en-GB" sz="4400" b="1" dirty="0">
                <a:ln w="22225">
                  <a:solidFill>
                    <a:srgbClr val="FFFFFF"/>
                  </a:solidFill>
                </a:ln>
                <a:noFill/>
              </a:rPr>
              <a:t>Conclusion</a:t>
            </a:r>
            <a:endParaRPr lang="en-GB" dirty="0"/>
          </a:p>
        </p:txBody>
      </p:sp>
      <p:sp>
        <p:nvSpPr>
          <p:cNvPr id="4" name="TextBox 3">
            <a:extLst>
              <a:ext uri="{FF2B5EF4-FFF2-40B4-BE49-F238E27FC236}">
                <a16:creationId xmlns:a16="http://schemas.microsoft.com/office/drawing/2014/main" id="{383AA4F2-F53F-FC51-4382-B84DFAB7614D}"/>
              </a:ext>
            </a:extLst>
          </p:cNvPr>
          <p:cNvSpPr txBox="1"/>
          <p:nvPr/>
        </p:nvSpPr>
        <p:spPr>
          <a:xfrm>
            <a:off x="2095520" y="1714490"/>
            <a:ext cx="8439150" cy="3416320"/>
          </a:xfrm>
          <a:prstGeom prst="rect">
            <a:avLst/>
          </a:prstGeom>
          <a:noFill/>
        </p:spPr>
        <p:txBody>
          <a:bodyPr wrap="square">
            <a:spAutoFit/>
          </a:bodyPr>
          <a:lstStyle/>
          <a:p>
            <a:pPr>
              <a:buFont typeface="Arial" panose="020B0604020202020204" pitchFamily="34" charset="0"/>
              <a:buChar char="•"/>
            </a:pPr>
            <a:r>
              <a:rPr lang="en-GB" dirty="0"/>
              <a:t>Run 14 (</a:t>
            </a:r>
            <a:r>
              <a:rPr lang="en-GB" dirty="0" err="1"/>
              <a:t>Llandow</a:t>
            </a:r>
            <a:r>
              <a:rPr lang="en-GB" dirty="0"/>
              <a:t>): Fastest lap — stiff front spring, balanced damping</a:t>
            </a:r>
          </a:p>
          <a:p>
            <a:pPr>
              <a:buFont typeface="Arial" panose="020B0604020202020204" pitchFamily="34" charset="0"/>
              <a:buChar char="•"/>
            </a:pPr>
            <a:endParaRPr lang="en-GB" dirty="0"/>
          </a:p>
          <a:p>
            <a:pPr>
              <a:buFont typeface="Arial" panose="020B0604020202020204" pitchFamily="34" charset="0"/>
              <a:buChar char="•"/>
            </a:pPr>
            <a:r>
              <a:rPr lang="en-GB" dirty="0"/>
              <a:t>Run 16 (</a:t>
            </a:r>
            <a:r>
              <a:rPr lang="en-GB" dirty="0" err="1"/>
              <a:t>Pembrey</a:t>
            </a:r>
            <a:r>
              <a:rPr lang="en-GB" dirty="0"/>
              <a:t>): Fastest lap — mid springs, moderate ARBs, stable pitch</a:t>
            </a:r>
          </a:p>
          <a:p>
            <a:pPr>
              <a:buFont typeface="Arial" panose="020B0604020202020204" pitchFamily="34" charset="0"/>
              <a:buChar char="•"/>
            </a:pPr>
            <a:endParaRPr lang="en-GB" dirty="0"/>
          </a:p>
          <a:p>
            <a:pPr>
              <a:buFont typeface="Arial" panose="020B0604020202020204" pitchFamily="34" charset="0"/>
              <a:buChar char="•"/>
            </a:pPr>
            <a:r>
              <a:rPr lang="en-GB" dirty="0"/>
              <a:t>Balanced damping (1.0) consistently improved ride control and grip</a:t>
            </a:r>
          </a:p>
          <a:p>
            <a:pPr>
              <a:buFont typeface="Arial" panose="020B0604020202020204" pitchFamily="34" charset="0"/>
              <a:buChar char="•"/>
            </a:pPr>
            <a:endParaRPr lang="en-GB" dirty="0"/>
          </a:p>
          <a:p>
            <a:pPr>
              <a:buFont typeface="Arial" panose="020B0604020202020204" pitchFamily="34" charset="0"/>
              <a:buChar char="•"/>
            </a:pPr>
            <a:r>
              <a:rPr lang="en-GB" dirty="0"/>
              <a:t>Track-specific tuning: </a:t>
            </a:r>
            <a:r>
              <a:rPr lang="en-GB" dirty="0" err="1"/>
              <a:t>Llandow</a:t>
            </a:r>
            <a:r>
              <a:rPr lang="en-GB" dirty="0"/>
              <a:t> rewarded pitch control, </a:t>
            </a:r>
            <a:r>
              <a:rPr lang="en-GB" dirty="0" err="1"/>
              <a:t>Pembrey</a:t>
            </a:r>
            <a:r>
              <a:rPr lang="en-GB" dirty="0"/>
              <a:t> </a:t>
            </a:r>
            <a:r>
              <a:rPr lang="en-GB" dirty="0" err="1"/>
              <a:t>favored</a:t>
            </a:r>
            <a:r>
              <a:rPr lang="en-GB" dirty="0"/>
              <a:t> compliance</a:t>
            </a:r>
          </a:p>
          <a:p>
            <a:pPr>
              <a:buFont typeface="Arial" panose="020B0604020202020204" pitchFamily="34" charset="0"/>
              <a:buChar char="•"/>
            </a:pPr>
            <a:endParaRPr lang="en-GB" dirty="0"/>
          </a:p>
          <a:p>
            <a:pPr>
              <a:buFont typeface="Arial" panose="020B0604020202020204" pitchFamily="34" charset="0"/>
              <a:buChar char="•"/>
            </a:pPr>
            <a:r>
              <a:rPr lang="en-GB" dirty="0"/>
              <a:t>Simulation tools enabled rapid optimisation across 57 setups</a:t>
            </a:r>
          </a:p>
          <a:p>
            <a:pPr>
              <a:buFont typeface="Arial" panose="020B0604020202020204" pitchFamily="34" charset="0"/>
              <a:buChar char="•"/>
            </a:pPr>
            <a:endParaRPr lang="en-GB" dirty="0"/>
          </a:p>
          <a:p>
            <a:pPr>
              <a:buFont typeface="Arial" panose="020B0604020202020204" pitchFamily="34" charset="0"/>
              <a:buChar char="•"/>
            </a:pPr>
            <a:r>
              <a:rPr lang="en-GB" dirty="0"/>
              <a:t>Results support future integration of aero balance and nonlinear tire models</a:t>
            </a:r>
          </a:p>
        </p:txBody>
      </p:sp>
    </p:spTree>
    <p:extLst>
      <p:ext uri="{BB962C8B-B14F-4D97-AF65-F5344CB8AC3E}">
        <p14:creationId xmlns:p14="http://schemas.microsoft.com/office/powerpoint/2010/main" val="633940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657E3-5609-4B95-E7A3-01248AE6E353}"/>
            </a:ext>
          </a:extLst>
        </p:cNvPr>
        <p:cNvGrpSpPr/>
        <p:nvPr/>
      </p:nvGrpSpPr>
      <p:grpSpPr>
        <a:xfrm>
          <a:off x="0" y="0"/>
          <a:ext cx="0" cy="0"/>
          <a:chOff x="0" y="0"/>
          <a:chExt cx="0" cy="0"/>
        </a:xfrm>
      </p:grpSpPr>
      <p:pic>
        <p:nvPicPr>
          <p:cNvPr id="8" name="Picture 6" descr="Mazda 767B – Restoration – Rennwerk GmbH">
            <a:extLst>
              <a:ext uri="{FF2B5EF4-FFF2-40B4-BE49-F238E27FC236}">
                <a16:creationId xmlns:a16="http://schemas.microsoft.com/office/drawing/2014/main" id="{0277FE00-ECD7-F980-3CA5-6C2C99AB995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AC66BB-BF58-A573-8563-01B09611EA0E}"/>
              </a:ext>
            </a:extLst>
          </p:cNvPr>
          <p:cNvSpPr>
            <a:spLocks noGrp="1"/>
          </p:cNvSpPr>
          <p:nvPr>
            <p:ph type="title"/>
          </p:nvPr>
        </p:nvSpPr>
        <p:spPr>
          <a:xfrm>
            <a:off x="0" y="0"/>
            <a:ext cx="10515600" cy="1325563"/>
          </a:xfrm>
        </p:spPr>
        <p:txBody>
          <a:bodyPr/>
          <a:lstStyle/>
          <a:p>
            <a:r>
              <a:rPr lang="en-GB" b="1" dirty="0">
                <a:ln w="22225">
                  <a:solidFill>
                    <a:srgbClr val="FFFFFF"/>
                  </a:solidFill>
                </a:ln>
                <a:noFill/>
              </a:rPr>
              <a:t>Reference</a:t>
            </a:r>
            <a:endParaRPr lang="en-GB" dirty="0"/>
          </a:p>
        </p:txBody>
      </p:sp>
      <p:sp>
        <p:nvSpPr>
          <p:cNvPr id="3" name="Content Placeholder 2">
            <a:extLst>
              <a:ext uri="{FF2B5EF4-FFF2-40B4-BE49-F238E27FC236}">
                <a16:creationId xmlns:a16="http://schemas.microsoft.com/office/drawing/2014/main" id="{C282316C-564B-5566-8C2D-C0E8C3504954}"/>
              </a:ext>
            </a:extLst>
          </p:cNvPr>
          <p:cNvSpPr>
            <a:spLocks noGrp="1"/>
          </p:cNvSpPr>
          <p:nvPr>
            <p:ph idx="1"/>
          </p:nvPr>
        </p:nvSpPr>
        <p:spPr>
          <a:xfrm>
            <a:off x="838200" y="1093694"/>
            <a:ext cx="10515600" cy="5083269"/>
          </a:xfrm>
        </p:spPr>
        <p:txBody>
          <a:bodyPr>
            <a:normAutofit/>
          </a:bodyPr>
          <a:lstStyle/>
          <a:p>
            <a:pPr marL="0" indent="0">
              <a:buNone/>
            </a:pPr>
            <a:r>
              <a:rPr lang="en-GB" sz="1600" dirty="0"/>
              <a:t>Milliken, W.F., &amp; Milliken, D.L. (1995). </a:t>
            </a:r>
            <a:r>
              <a:rPr lang="en-GB" sz="1600" i="1" dirty="0"/>
              <a:t>Race Car Vehicle Dynamics</a:t>
            </a:r>
            <a:r>
              <a:rPr lang="en-GB" sz="1600" dirty="0"/>
              <a:t>. SAE International.</a:t>
            </a:r>
          </a:p>
          <a:p>
            <a:pPr marL="0" indent="0">
              <a:buNone/>
            </a:pPr>
            <a:r>
              <a:rPr lang="en-GB" sz="1600" dirty="0" err="1"/>
              <a:t>Pacejka</a:t>
            </a:r>
            <a:r>
              <a:rPr lang="en-GB" sz="1600" dirty="0"/>
              <a:t>, H. B. (2012). </a:t>
            </a:r>
            <a:r>
              <a:rPr lang="en-GB" sz="1600" i="1" dirty="0"/>
              <a:t>Tire and Vehicle Dynamics</a:t>
            </a:r>
            <a:r>
              <a:rPr lang="en-GB" sz="1600" dirty="0"/>
              <a:t> (3rd ed.). Butterworth-Heinemann.</a:t>
            </a:r>
          </a:p>
          <a:p>
            <a:pPr marL="0" indent="0">
              <a:buNone/>
            </a:pPr>
            <a:r>
              <a:rPr lang="en-GB" sz="1600" dirty="0"/>
              <a:t>Montgomery, D.C. (2017). </a:t>
            </a:r>
            <a:r>
              <a:rPr lang="en-GB" sz="1600" i="1" dirty="0"/>
              <a:t>Design and Analysis of Experiments</a:t>
            </a:r>
            <a:r>
              <a:rPr lang="en-GB" sz="1600" dirty="0"/>
              <a:t> (9th ed.). Wiley.</a:t>
            </a:r>
          </a:p>
          <a:p>
            <a:pPr marL="0" indent="0">
              <a:buNone/>
            </a:pPr>
            <a:r>
              <a:rPr lang="en-GB" sz="1600" dirty="0"/>
              <a:t>Dagmar, S., &amp; Raczek, J. (2019). "Driver-in-the-loop simulation as a tool in vehicle dynamics development." </a:t>
            </a:r>
            <a:r>
              <a:rPr lang="en-GB" sz="1600" i="1" dirty="0"/>
              <a:t>SAE Technical Paper 2019-01-0756</a:t>
            </a:r>
            <a:r>
              <a:rPr lang="en-GB" sz="1600" dirty="0"/>
              <a:t>.</a:t>
            </a:r>
          </a:p>
          <a:p>
            <a:pPr marL="0" indent="0">
              <a:buNone/>
            </a:pPr>
            <a:r>
              <a:rPr lang="en-GB" sz="1600" dirty="0"/>
              <a:t>Gillespie, T.D. (1992). </a:t>
            </a:r>
            <a:r>
              <a:rPr lang="en-GB" sz="1600" i="1" dirty="0"/>
              <a:t>Fundamentals of Vehicle Dynamics</a:t>
            </a:r>
            <a:r>
              <a:rPr lang="en-GB" sz="1600" dirty="0"/>
              <a:t>. SAE International.</a:t>
            </a:r>
          </a:p>
          <a:p>
            <a:pPr marL="0" indent="0">
              <a:buNone/>
            </a:pPr>
            <a:r>
              <a:rPr lang="en-GB" sz="1600" dirty="0"/>
              <a:t>Heisler, H. (2002). </a:t>
            </a:r>
            <a:r>
              <a:rPr lang="en-GB" sz="1600" i="1" dirty="0"/>
              <a:t>Advanced Vehicle Technology</a:t>
            </a:r>
            <a:r>
              <a:rPr lang="en-GB" sz="1600" dirty="0"/>
              <a:t>. Butterworth-Heinemann.</a:t>
            </a:r>
          </a:p>
          <a:p>
            <a:pPr marL="0" indent="0">
              <a:buNone/>
            </a:pPr>
            <a:r>
              <a:rPr lang="en-GB" sz="1600" dirty="0"/>
              <a:t>Smith, C. (2004). </a:t>
            </a:r>
            <a:r>
              <a:rPr lang="en-GB" sz="1600" i="1" dirty="0"/>
              <a:t>Tune to Win: The Art and Science of Race Car Development and Tuning</a:t>
            </a:r>
            <a:r>
              <a:rPr lang="en-GB" sz="1600" dirty="0"/>
              <a:t>. </a:t>
            </a:r>
            <a:r>
              <a:rPr lang="en-GB" sz="1600" dirty="0" err="1"/>
              <a:t>Motorbooks</a:t>
            </a:r>
            <a:r>
              <a:rPr lang="en-GB" sz="1600" dirty="0"/>
              <a:t>.</a:t>
            </a:r>
          </a:p>
          <a:p>
            <a:pPr marL="0" indent="0">
              <a:buNone/>
            </a:pPr>
            <a:r>
              <a:rPr lang="en-GB" sz="1600" dirty="0"/>
              <a:t>Dixon, J.C. (1996). </a:t>
            </a:r>
            <a:r>
              <a:rPr lang="en-GB" sz="1600" i="1" dirty="0"/>
              <a:t>Tires, Suspension and Handling</a:t>
            </a:r>
            <a:r>
              <a:rPr lang="en-GB" sz="1600" dirty="0"/>
              <a:t>. SAE International.</a:t>
            </a:r>
          </a:p>
          <a:p>
            <a:pPr marL="0" indent="0">
              <a:buNone/>
            </a:pPr>
            <a:r>
              <a:rPr lang="en-GB" sz="1600" dirty="0"/>
              <a:t>Segel, L. (2000). "Theoretical Prediction and Experimental Substantiation of Vehicle Ride and Handling." </a:t>
            </a:r>
            <a:r>
              <a:rPr lang="en-GB" sz="1600" i="1" dirty="0"/>
              <a:t>Vehicle System Dynamics</a:t>
            </a:r>
            <a:r>
              <a:rPr lang="en-GB" sz="1600" dirty="0"/>
              <a:t>.</a:t>
            </a:r>
          </a:p>
          <a:p>
            <a:pPr marL="0" indent="0">
              <a:buNone/>
            </a:pPr>
            <a:r>
              <a:rPr lang="en-GB" sz="1600" dirty="0" err="1"/>
              <a:t>Reimpell</a:t>
            </a:r>
            <a:r>
              <a:rPr lang="en-GB" sz="1600" dirty="0"/>
              <a:t>, J., Stoll, H., &amp; Betzler, J.W. (2001). </a:t>
            </a:r>
            <a:r>
              <a:rPr lang="en-GB" sz="1600" i="1" dirty="0"/>
              <a:t>The Automotive Chassis: Engineering Principles</a:t>
            </a:r>
            <a:r>
              <a:rPr lang="en-GB" sz="1600" dirty="0"/>
              <a:t>. Butterworth-Heinemann.</a:t>
            </a:r>
          </a:p>
          <a:p>
            <a:pPr marL="0" indent="0">
              <a:buNone/>
            </a:pPr>
            <a:r>
              <a:rPr lang="en-GB" sz="1600" dirty="0" err="1"/>
              <a:t>Esmailzadeh</a:t>
            </a:r>
            <a:r>
              <a:rPr lang="en-GB" sz="1600" dirty="0"/>
              <a:t>, E., &amp; Ebrahimi, B. (2004). "Robust design optimization of vehicle suspension system." </a:t>
            </a:r>
            <a:r>
              <a:rPr lang="en-GB" sz="1600" i="1" dirty="0"/>
              <a:t>Mechanism and Machine Theory</a:t>
            </a:r>
            <a:r>
              <a:rPr lang="en-GB" sz="1600" dirty="0"/>
              <a:t>, 39(2), 199–214.</a:t>
            </a:r>
          </a:p>
          <a:p>
            <a:pPr marL="0" indent="0">
              <a:buNone/>
            </a:pPr>
            <a:r>
              <a:rPr lang="en-GB" sz="1600" dirty="0" err="1"/>
              <a:t>Matschinsky</a:t>
            </a:r>
            <a:r>
              <a:rPr lang="en-GB" sz="1600" dirty="0"/>
              <a:t>, M. (2005). "Suspension system optimization using simulation and hardware-in-the-loop." </a:t>
            </a:r>
            <a:r>
              <a:rPr lang="en-GB" sz="1600" i="1" dirty="0"/>
              <a:t>ATZ Worldwide</a:t>
            </a:r>
            <a:r>
              <a:rPr lang="en-GB" sz="1600" dirty="0"/>
              <a:t>.</a:t>
            </a:r>
          </a:p>
        </p:txBody>
      </p:sp>
    </p:spTree>
    <p:extLst>
      <p:ext uri="{BB962C8B-B14F-4D97-AF65-F5344CB8AC3E}">
        <p14:creationId xmlns:p14="http://schemas.microsoft.com/office/powerpoint/2010/main" val="39960288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4633</TotalTime>
  <Words>2802</Words>
  <Application>Microsoft Office PowerPoint</Application>
  <PresentationFormat>Widescreen</PresentationFormat>
  <Paragraphs>200</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Suspension Optimization Using VI-Grade</vt:lpstr>
      <vt:lpstr>Table of Contents  </vt:lpstr>
      <vt:lpstr>Objective  Overview </vt:lpstr>
      <vt:lpstr>Parameter Overview </vt:lpstr>
      <vt:lpstr>Design of Experiments (DOE) </vt:lpstr>
      <vt:lpstr>Methodology </vt:lpstr>
      <vt:lpstr>Lap Time Results </vt:lpstr>
      <vt:lpstr>Sector Analysis-Pembrey</vt:lpstr>
      <vt:lpstr>Sector Analysis-Llandow</vt:lpstr>
      <vt:lpstr> Corner Analysis and ideal spring setup</vt:lpstr>
      <vt:lpstr>Impacts on Vehicle Response </vt:lpstr>
      <vt:lpstr>Ride, Pitch and Roll Response </vt:lpstr>
      <vt:lpstr>Suspension Response From Damping</vt:lpstr>
      <vt:lpstr>Final Drive affect on acceleration and Top Speed </vt:lpstr>
      <vt:lpstr>Limitations</vt:lpstr>
      <vt:lpstr>Improvements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Davies (2100937)</dc:creator>
  <cp:lastModifiedBy>Dylan Davies (2100937)</cp:lastModifiedBy>
  <cp:revision>1</cp:revision>
  <dcterms:created xsi:type="dcterms:W3CDTF">2025-04-20T15:05:41Z</dcterms:created>
  <dcterms:modified xsi:type="dcterms:W3CDTF">2025-05-02T15:02:39Z</dcterms:modified>
</cp:coreProperties>
</file>