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65" r:id="rId3"/>
    <p:sldId id="263" r:id="rId4"/>
    <p:sldId id="264" r:id="rId5"/>
    <p:sldId id="266" r:id="rId6"/>
    <p:sldId id="267" r:id="rId7"/>
    <p:sldId id="268" r:id="rId8"/>
    <p:sldId id="269" r:id="rId9"/>
    <p:sldId id="281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paper review </a:t>
            </a:r>
            <a:br>
              <a:rPr lang="en-GB" dirty="0"/>
            </a:br>
            <a:endParaRPr lang="en-GB" sz="22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037149"/>
            <a:ext cx="9448800" cy="685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Decker, E.S. &amp; </a:t>
            </a:r>
            <a:r>
              <a:rPr lang="en-GB" b="1" dirty="0" err="1"/>
              <a:t>Ekkekakis</a:t>
            </a:r>
            <a:r>
              <a:rPr lang="en-GB" b="1" dirty="0"/>
              <a:t>, P. (2017). More efficient, perhaps, but at what price? Pleasure and enjoyment responses to high-intensity interval exercise in low-active women with obesity. </a:t>
            </a:r>
            <a:r>
              <a:rPr lang="en-GB" b="1" i="1" dirty="0"/>
              <a:t>Psychology of Sport and Exercise, 28</a:t>
            </a:r>
            <a:r>
              <a:rPr lang="en-GB" b="1" dirty="0"/>
              <a:t>, 1-10.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74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2462349"/>
            <a:ext cx="10820400" cy="402412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Give two reasons why women with obesity were identified as an important population segment to investigate in this study?</a:t>
            </a:r>
          </a:p>
          <a:p>
            <a:pPr marL="0" indent="0">
              <a:buNone/>
            </a:pPr>
            <a:r>
              <a:rPr lang="en-GB" dirty="0"/>
              <a:t>Page 1</a:t>
            </a:r>
          </a:p>
        </p:txBody>
      </p:sp>
    </p:spTree>
    <p:extLst>
      <p:ext uri="{BB962C8B-B14F-4D97-AF65-F5344CB8AC3E}">
        <p14:creationId xmlns:p14="http://schemas.microsoft.com/office/powerpoint/2010/main" val="907754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2. Identify two advantages &amp; two dis-advantages of a MICE (moderate-intensity continuous exercise) based approach to exercise participation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Page 2</a:t>
            </a:r>
          </a:p>
        </p:txBody>
      </p:sp>
    </p:spTree>
    <p:extLst>
      <p:ext uri="{BB962C8B-B14F-4D97-AF65-F5344CB8AC3E}">
        <p14:creationId xmlns:p14="http://schemas.microsoft.com/office/powerpoint/2010/main" val="12243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3. Investigations of affect and enjoyment in response to HIIE (High-intensity interval exercise) sessions among healthy adults have been contradictory. </a:t>
            </a:r>
          </a:p>
          <a:p>
            <a:endParaRPr lang="en-GB" dirty="0"/>
          </a:p>
          <a:p>
            <a:r>
              <a:rPr lang="en-GB" dirty="0"/>
              <a:t>The authors suggest that this apparent inconsistency of experimental results may be due to methodological differences. </a:t>
            </a:r>
          </a:p>
          <a:p>
            <a:r>
              <a:rPr lang="en-GB" dirty="0"/>
              <a:t>Briefly Identify and explain (</a:t>
            </a:r>
            <a:r>
              <a:rPr lang="en-GB" u="sng" dirty="0"/>
              <a:t>in your own words</a:t>
            </a:r>
            <a:r>
              <a:rPr lang="en-GB" dirty="0"/>
              <a:t>) 2 of the 4 reasons cited.</a:t>
            </a:r>
          </a:p>
          <a:p>
            <a:pPr marL="0" indent="0">
              <a:buNone/>
            </a:pPr>
            <a:r>
              <a:rPr lang="en-GB" dirty="0"/>
              <a:t>Page 3 </a:t>
            </a:r>
          </a:p>
        </p:txBody>
      </p:sp>
    </p:spTree>
    <p:extLst>
      <p:ext uri="{BB962C8B-B14F-4D97-AF65-F5344CB8AC3E}">
        <p14:creationId xmlns:p14="http://schemas.microsoft.com/office/powerpoint/2010/main" val="80180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7320" y="764373"/>
            <a:ext cx="1008888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study uses a within subjects design.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4. Identify what impact this has on how the study was designed.</a:t>
            </a:r>
          </a:p>
          <a:p>
            <a:endParaRPr lang="en-GB" dirty="0"/>
          </a:p>
          <a:p>
            <a:r>
              <a:rPr lang="en-GB" dirty="0"/>
              <a:t>Also…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5. What impact does using a within-subject design have on the measurement of the two psychological outcome measures used?</a:t>
            </a:r>
          </a:p>
        </p:txBody>
      </p:sp>
    </p:spTree>
    <p:extLst>
      <p:ext uri="{BB962C8B-B14F-4D97-AF65-F5344CB8AC3E}">
        <p14:creationId xmlns:p14="http://schemas.microsoft.com/office/powerpoint/2010/main" val="355439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6. The transition of feelings state and RPE data during the MICE and HIIT exercise bouts show different patterns over time. </a:t>
            </a:r>
          </a:p>
          <a:p>
            <a:endParaRPr lang="en-GB" b="1" dirty="0"/>
          </a:p>
          <a:p>
            <a:r>
              <a:rPr lang="en-GB" b="1" dirty="0"/>
              <a:t>Using Figure 2A &amp; 2B,</a:t>
            </a:r>
            <a:r>
              <a:rPr lang="en-GB" dirty="0"/>
              <a:t> briefly compare and contrast them </a:t>
            </a:r>
          </a:p>
          <a:p>
            <a:r>
              <a:rPr lang="en-GB" dirty="0"/>
              <a:t>Page 7</a:t>
            </a:r>
          </a:p>
        </p:txBody>
      </p:sp>
    </p:spTree>
    <p:extLst>
      <p:ext uri="{BB962C8B-B14F-4D97-AF65-F5344CB8AC3E}">
        <p14:creationId xmlns:p14="http://schemas.microsoft.com/office/powerpoint/2010/main" val="56443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702" y="85725"/>
            <a:ext cx="8451669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0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7. Given the pattern of Feeling Scales follows and the response of enjoyment to HIIE and MICE, discuss how Decker and </a:t>
            </a:r>
            <a:r>
              <a:rPr lang="en-GB" dirty="0" err="1"/>
              <a:t>Ekkekakis</a:t>
            </a:r>
            <a:r>
              <a:rPr lang="en-GB" dirty="0"/>
              <a:t> (2017) justify which are the important times of the exercise bouts with regards the impact on women’s intentions to do more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78015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435629"/>
            <a:ext cx="10820400" cy="45727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8. Highlight what, if any impact this study could have on how intensity is prescribed for individuals who are similar to the sample used in this 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3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9" y="2495006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9. What additional factors may need to be considered when working with similar aged obese women using HIIE?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Limitations – page 8</a:t>
            </a:r>
          </a:p>
        </p:txBody>
      </p:sp>
    </p:spTree>
    <p:extLst>
      <p:ext uri="{BB962C8B-B14F-4D97-AF65-F5344CB8AC3E}">
        <p14:creationId xmlns:p14="http://schemas.microsoft.com/office/powerpoint/2010/main" val="36938883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1334</TotalTime>
  <Words>342</Words>
  <Application>Microsoft Macintosh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Research paper review  </vt:lpstr>
      <vt:lpstr>PowerPoint Presentation</vt:lpstr>
      <vt:lpstr>PowerPoint Presentation</vt:lpstr>
      <vt:lpstr>PowerPoint Presentation</vt:lpstr>
      <vt:lpstr>The study uses a within subjects design.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Alison Connaughton</cp:lastModifiedBy>
  <cp:revision>28</cp:revision>
  <dcterms:created xsi:type="dcterms:W3CDTF">2021-04-07T14:15:05Z</dcterms:created>
  <dcterms:modified xsi:type="dcterms:W3CDTF">2024-03-04T20:39:56Z</dcterms:modified>
</cp:coreProperties>
</file>