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handoutMasterIdLst>
    <p:handoutMasterId r:id="rId5"/>
  </p:handoutMasterIdLst>
  <p:sldIdLst>
    <p:sldId id="256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81BB4B-F63D-44B8-A6D0-11E27033F33A}" type="datetimeFigureOut">
              <a:rPr lang="en-US" smtClean="0"/>
              <a:t>3/29/2019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F3FD4-34EE-49B5-BDC0-925C8A49AA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35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7EDAA-EDB3-4E9D-B5FF-494013E6AEF5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DE26D-7243-403B-B7E8-8BDFCCC2A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55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8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92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70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6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31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33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7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1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7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36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Essential Guide to Business Statistics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©2015 John Wiley and Sons www.wiley.com/college/willoughby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56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3098775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Tutorial 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485740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 smtClean="0"/>
              <a:t>The pre-tax profits of a leading supermarket were recorded for the past six years: the figures are shown below in billions of pounds (£):</a:t>
            </a:r>
          </a:p>
          <a:p>
            <a:pPr marL="0" indent="0">
              <a:buNone/>
            </a:pPr>
            <a:r>
              <a:rPr lang="en-GB" dirty="0" smtClean="0"/>
              <a:t>48.35 | 40.28 | 39.11 | 44.76 | 42.87 | 38.65 |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 smtClean="0"/>
              <a:t>Find the median for these data.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 smtClean="0"/>
              <a:t>Calculate the mean for these data</a:t>
            </a:r>
          </a:p>
          <a:p>
            <a:pPr marL="457200" indent="-457200">
              <a:buFont typeface="+mj-lt"/>
              <a:buAutoNum type="alphaLcParenR"/>
            </a:pPr>
            <a:r>
              <a:rPr lang="en-GB" sz="2400" dirty="0" smtClean="0"/>
              <a:t>The supermarket wishes to give a press release to media, announcing its average profit over this time period. Should the supermarket use the mean or median value in it its press release? Give a reason for your answer.</a:t>
            </a:r>
          </a:p>
          <a:p>
            <a:pPr marL="457200" indent="-457200">
              <a:buFont typeface="+mj-lt"/>
              <a:buAutoNum type="alphaLcParenR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4660080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106</Words>
  <Application>Microsoft Office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Liberation Sans</vt:lpstr>
      <vt:lpstr>1_Office Theme</vt:lpstr>
      <vt:lpstr>Tutorial  </vt:lpstr>
      <vt:lpstr>Exercise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Irina Neaga</cp:lastModifiedBy>
  <cp:revision>42</cp:revision>
  <dcterms:created xsi:type="dcterms:W3CDTF">2013-03-25T09:11:48Z</dcterms:created>
  <dcterms:modified xsi:type="dcterms:W3CDTF">2019-03-29T11:35:33Z</dcterms:modified>
</cp:coreProperties>
</file>