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7"/>
  </p:notesMasterIdLst>
  <p:handoutMasterIdLst>
    <p:handoutMasterId r:id="rId18"/>
  </p:handoutMasterIdLst>
  <p:sldIdLst>
    <p:sldId id="340" r:id="rId5"/>
    <p:sldId id="341" r:id="rId6"/>
    <p:sldId id="343" r:id="rId7"/>
    <p:sldId id="344" r:id="rId8"/>
    <p:sldId id="346" r:id="rId9"/>
    <p:sldId id="347" r:id="rId10"/>
    <p:sldId id="351" r:id="rId11"/>
    <p:sldId id="352" r:id="rId12"/>
    <p:sldId id="357" r:id="rId13"/>
    <p:sldId id="354" r:id="rId14"/>
    <p:sldId id="355" r:id="rId15"/>
    <p:sldId id="35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9E0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96A8FC-EE56-4273-8960-4F3EA5E35209}" v="6" dt="2024-07-12T09:53:45.899"/>
  </p1510:revLst>
</p1510:revInfo>
</file>

<file path=ppt/tableStyles.xml><?xml version="1.0" encoding="utf-8"?>
<a:tblStyleLst xmlns:a="http://schemas.openxmlformats.org/drawingml/2006/main" def="{1E171933-4619-4E11-9A3F-F7608DF75F80}">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autoAdjust="0"/>
  </p:normalViewPr>
  <p:slideViewPr>
    <p:cSldViewPr snapToGrid="0">
      <p:cViewPr varScale="1">
        <p:scale>
          <a:sx n="64" d="100"/>
          <a:sy n="64" d="100"/>
        </p:scale>
        <p:origin x="978" y="78"/>
      </p:cViewPr>
      <p:guideLst/>
    </p:cSldViewPr>
  </p:slideViewPr>
  <p:outlineViewPr>
    <p:cViewPr>
      <p:scale>
        <a:sx n="33" d="100"/>
        <a:sy n="33" d="100"/>
      </p:scale>
      <p:origin x="0" y="-11376"/>
    </p:cViewPr>
  </p:outlineViewPr>
  <p:notesTextViewPr>
    <p:cViewPr>
      <p:scale>
        <a:sx n="1" d="1"/>
        <a:sy n="1" d="1"/>
      </p:scale>
      <p:origin x="0" y="0"/>
    </p:cViewPr>
  </p:notesTextViewPr>
  <p:sorterViewPr>
    <p:cViewPr varScale="1">
      <p:scale>
        <a:sx n="100" d="100"/>
        <a:sy n="100" d="100"/>
      </p:scale>
      <p:origin x="0" y="-6264"/>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Mobbs" userId="56de13157499c327" providerId="LiveId" clId="{6896A8FC-EE56-4273-8960-4F3EA5E35209}"/>
    <pc:docChg chg="undo custSel addSld modSld">
      <pc:chgData name="Charlotte Mobbs" userId="56de13157499c327" providerId="LiveId" clId="{6896A8FC-EE56-4273-8960-4F3EA5E35209}" dt="2024-07-12T09:59:57.096" v="173" actId="20577"/>
      <pc:docMkLst>
        <pc:docMk/>
      </pc:docMkLst>
      <pc:sldChg chg="modSp mod">
        <pc:chgData name="Charlotte Mobbs" userId="56de13157499c327" providerId="LiveId" clId="{6896A8FC-EE56-4273-8960-4F3EA5E35209}" dt="2024-07-12T09:52:05.307" v="137" actId="1076"/>
        <pc:sldMkLst>
          <pc:docMk/>
          <pc:sldMk cId="3937483142" sldId="344"/>
        </pc:sldMkLst>
        <pc:graphicFrameChg chg="mod">
          <ac:chgData name="Charlotte Mobbs" userId="56de13157499c327" providerId="LiveId" clId="{6896A8FC-EE56-4273-8960-4F3EA5E35209}" dt="2024-07-12T09:52:05.307" v="137" actId="1076"/>
          <ac:graphicFrameMkLst>
            <pc:docMk/>
            <pc:sldMk cId="3937483142" sldId="344"/>
            <ac:graphicFrameMk id="12" creationId="{D65D227C-0E11-C4AE-FBEA-B9A751C49C01}"/>
          </ac:graphicFrameMkLst>
        </pc:graphicFrameChg>
      </pc:sldChg>
      <pc:sldChg chg="modSp mod">
        <pc:chgData name="Charlotte Mobbs" userId="56de13157499c327" providerId="LiveId" clId="{6896A8FC-EE56-4273-8960-4F3EA5E35209}" dt="2024-07-12T09:51:39.191" v="133" actId="27636"/>
        <pc:sldMkLst>
          <pc:docMk/>
          <pc:sldMk cId="1014413726" sldId="347"/>
        </pc:sldMkLst>
        <pc:spChg chg="mod">
          <ac:chgData name="Charlotte Mobbs" userId="56de13157499c327" providerId="LiveId" clId="{6896A8FC-EE56-4273-8960-4F3EA5E35209}" dt="2024-07-12T09:51:39.191" v="133" actId="27636"/>
          <ac:spMkLst>
            <pc:docMk/>
            <pc:sldMk cId="1014413726" sldId="347"/>
            <ac:spMk id="3" creationId="{A83F17C7-EFB2-790A-200F-D9BF2626198F}"/>
          </ac:spMkLst>
        </pc:spChg>
      </pc:sldChg>
      <pc:sldChg chg="addSp delSp modSp mod">
        <pc:chgData name="Charlotte Mobbs" userId="56de13157499c327" providerId="LiveId" clId="{6896A8FC-EE56-4273-8960-4F3EA5E35209}" dt="2024-07-12T09:39:08.640" v="104" actId="20577"/>
        <pc:sldMkLst>
          <pc:docMk/>
          <pc:sldMk cId="2610945053" sldId="351"/>
        </pc:sldMkLst>
        <pc:spChg chg="add del mod">
          <ac:chgData name="Charlotte Mobbs" userId="56de13157499c327" providerId="LiveId" clId="{6896A8FC-EE56-4273-8960-4F3EA5E35209}" dt="2024-07-12T09:39:08.640" v="104" actId="20577"/>
          <ac:spMkLst>
            <pc:docMk/>
            <pc:sldMk cId="2610945053" sldId="351"/>
            <ac:spMk id="4" creationId="{C154314D-E23C-A34E-8E35-09365517086F}"/>
          </ac:spMkLst>
        </pc:spChg>
      </pc:sldChg>
      <pc:sldChg chg="modSp mod">
        <pc:chgData name="Charlotte Mobbs" userId="56de13157499c327" providerId="LiveId" clId="{6896A8FC-EE56-4273-8960-4F3EA5E35209}" dt="2024-07-12T09:53:33.223" v="161" actId="20577"/>
        <pc:sldMkLst>
          <pc:docMk/>
          <pc:sldMk cId="3000970981" sldId="352"/>
        </pc:sldMkLst>
        <pc:spChg chg="mod">
          <ac:chgData name="Charlotte Mobbs" userId="56de13157499c327" providerId="LiveId" clId="{6896A8FC-EE56-4273-8960-4F3EA5E35209}" dt="2024-07-12T09:53:33.223" v="161" actId="20577"/>
          <ac:spMkLst>
            <pc:docMk/>
            <pc:sldMk cId="3000970981" sldId="352"/>
            <ac:spMk id="2" creationId="{9826E61E-CD44-DA1C-88AB-C7A04DE40AA7}"/>
          </ac:spMkLst>
        </pc:spChg>
      </pc:sldChg>
      <pc:sldChg chg="modSp mod">
        <pc:chgData name="Charlotte Mobbs" userId="56de13157499c327" providerId="LiveId" clId="{6896A8FC-EE56-4273-8960-4F3EA5E35209}" dt="2024-07-12T09:54:54.127" v="169" actId="1076"/>
        <pc:sldMkLst>
          <pc:docMk/>
          <pc:sldMk cId="3917385840" sldId="356"/>
        </pc:sldMkLst>
        <pc:spChg chg="mod">
          <ac:chgData name="Charlotte Mobbs" userId="56de13157499c327" providerId="LiveId" clId="{6896A8FC-EE56-4273-8960-4F3EA5E35209}" dt="2024-07-12T09:54:54.127" v="169" actId="1076"/>
          <ac:spMkLst>
            <pc:docMk/>
            <pc:sldMk cId="3917385840" sldId="356"/>
            <ac:spMk id="2" creationId="{544B9CD4-1665-841B-CE86-E956F2A6B6E2}"/>
          </ac:spMkLst>
        </pc:spChg>
      </pc:sldChg>
      <pc:sldChg chg="addSp delSp modSp new mod">
        <pc:chgData name="Charlotte Mobbs" userId="56de13157499c327" providerId="LiveId" clId="{6896A8FC-EE56-4273-8960-4F3EA5E35209}" dt="2024-07-12T09:59:57.096" v="173" actId="20577"/>
        <pc:sldMkLst>
          <pc:docMk/>
          <pc:sldMk cId="627255415" sldId="357"/>
        </pc:sldMkLst>
        <pc:spChg chg="mod">
          <ac:chgData name="Charlotte Mobbs" userId="56de13157499c327" providerId="LiveId" clId="{6896A8FC-EE56-4273-8960-4F3EA5E35209}" dt="2024-07-12T09:59:57.096" v="173" actId="20577"/>
          <ac:spMkLst>
            <pc:docMk/>
            <pc:sldMk cId="627255415" sldId="357"/>
            <ac:spMk id="2" creationId="{FFB54EC6-E619-C0FE-B501-C26C1799C53E}"/>
          </ac:spMkLst>
        </pc:spChg>
        <pc:spChg chg="del">
          <ac:chgData name="Charlotte Mobbs" userId="56de13157499c327" providerId="LiveId" clId="{6896A8FC-EE56-4273-8960-4F3EA5E35209}" dt="2024-07-12T09:42:12.363" v="106" actId="931"/>
          <ac:spMkLst>
            <pc:docMk/>
            <pc:sldMk cId="627255415" sldId="357"/>
            <ac:spMk id="3" creationId="{20BDDBC0-BF15-F6E9-A5C8-C13C4A12970B}"/>
          </ac:spMkLst>
        </pc:spChg>
        <pc:picChg chg="add mod">
          <ac:chgData name="Charlotte Mobbs" userId="56de13157499c327" providerId="LiveId" clId="{6896A8FC-EE56-4273-8960-4F3EA5E35209}" dt="2024-07-12T09:42:43.012" v="110" actId="14100"/>
          <ac:picMkLst>
            <pc:docMk/>
            <pc:sldMk cId="627255415" sldId="357"/>
            <ac:picMk id="5" creationId="{E60BF418-C905-B027-154A-307B01935DE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FB3D53-A443-45BA-8D7E-42EA543A92E7}" type="doc">
      <dgm:prSet loTypeId="urn:microsoft.com/office/officeart/2008/layout/LinedList" loCatId="list" qsTypeId="urn:microsoft.com/office/officeart/2005/8/quickstyle/simple2" qsCatId="simple" csTypeId="urn:microsoft.com/office/officeart/2005/8/colors/accent1_2" csCatId="accent1" phldr="1"/>
      <dgm:spPr/>
      <dgm:t>
        <a:bodyPr/>
        <a:lstStyle/>
        <a:p>
          <a:endParaRPr lang="en-US"/>
        </a:p>
      </dgm:t>
    </dgm:pt>
    <dgm:pt modelId="{70B9330B-EEBE-41DF-92DC-73859D16AFC4}">
      <dgm:prSet/>
      <dgm:spPr/>
      <dgm:t>
        <a:bodyPr/>
        <a:lstStyle/>
        <a:p>
          <a:endParaRPr lang="en-US" dirty="0"/>
        </a:p>
      </dgm:t>
    </dgm:pt>
    <dgm:pt modelId="{8E1F73A1-C847-497D-81DE-4E1FC01684F5}" type="parTrans" cxnId="{F54B80AF-DED7-4722-A94E-8339569B4506}">
      <dgm:prSet/>
      <dgm:spPr/>
      <dgm:t>
        <a:bodyPr/>
        <a:lstStyle/>
        <a:p>
          <a:endParaRPr lang="en-US"/>
        </a:p>
      </dgm:t>
    </dgm:pt>
    <dgm:pt modelId="{F37BC5EE-B1E6-43D6-8928-FB05DA995243}" type="sibTrans" cxnId="{F54B80AF-DED7-4722-A94E-8339569B4506}">
      <dgm:prSet/>
      <dgm:spPr/>
      <dgm:t>
        <a:bodyPr/>
        <a:lstStyle/>
        <a:p>
          <a:endParaRPr lang="en-US"/>
        </a:p>
      </dgm:t>
    </dgm:pt>
    <dgm:pt modelId="{C7A50A60-C647-4E32-971F-BCF07768D82A}">
      <dgm:prSet/>
      <dgm:spPr/>
      <dgm:t>
        <a:bodyPr/>
        <a:lstStyle/>
        <a:p>
          <a:r>
            <a:rPr lang="en-US" dirty="0"/>
            <a:t>Literature </a:t>
          </a:r>
        </a:p>
      </dgm:t>
    </dgm:pt>
    <dgm:pt modelId="{73717348-A3CD-4835-96A9-C5763A75DBC0}" type="parTrans" cxnId="{BAE996CF-D046-417F-ABE3-407E9FD41C0D}">
      <dgm:prSet/>
      <dgm:spPr/>
      <dgm:t>
        <a:bodyPr/>
        <a:lstStyle/>
        <a:p>
          <a:endParaRPr lang="en-US"/>
        </a:p>
      </dgm:t>
    </dgm:pt>
    <dgm:pt modelId="{C28AD570-53B5-4996-8B73-DEEBE201034F}" type="sibTrans" cxnId="{BAE996CF-D046-417F-ABE3-407E9FD41C0D}">
      <dgm:prSet/>
      <dgm:spPr/>
      <dgm:t>
        <a:bodyPr/>
        <a:lstStyle/>
        <a:p>
          <a:endParaRPr lang="en-US"/>
        </a:p>
      </dgm:t>
    </dgm:pt>
    <dgm:pt modelId="{01EA7801-D579-4434-9CC8-8A262F6C9B46}">
      <dgm:prSet/>
      <dgm:spPr/>
      <dgm:t>
        <a:bodyPr/>
        <a:lstStyle/>
        <a:p>
          <a:r>
            <a:rPr lang="en-US" dirty="0"/>
            <a:t>Methodology</a:t>
          </a:r>
        </a:p>
      </dgm:t>
    </dgm:pt>
    <dgm:pt modelId="{BE03DAE3-99C6-4AB5-BF9F-BAA2682C7808}" type="parTrans" cxnId="{09C90126-D8BD-48D3-9E42-2BF0F8999709}">
      <dgm:prSet/>
      <dgm:spPr/>
      <dgm:t>
        <a:bodyPr/>
        <a:lstStyle/>
        <a:p>
          <a:endParaRPr lang="en-US"/>
        </a:p>
      </dgm:t>
    </dgm:pt>
    <dgm:pt modelId="{C3263737-6EEF-48E9-BE2A-F8FF9ECF43B3}" type="sibTrans" cxnId="{09C90126-D8BD-48D3-9E42-2BF0F8999709}">
      <dgm:prSet/>
      <dgm:spPr/>
      <dgm:t>
        <a:bodyPr/>
        <a:lstStyle/>
        <a:p>
          <a:endParaRPr lang="en-US"/>
        </a:p>
      </dgm:t>
    </dgm:pt>
    <dgm:pt modelId="{490B0D17-A455-4FD6-82A3-B4272490F098}">
      <dgm:prSet/>
      <dgm:spPr/>
      <dgm:t>
        <a:bodyPr/>
        <a:lstStyle/>
        <a:p>
          <a:r>
            <a:rPr lang="en-US"/>
            <a:t>Data Collection</a:t>
          </a:r>
        </a:p>
      </dgm:t>
    </dgm:pt>
    <dgm:pt modelId="{24DEBF08-A1E9-4F2A-B518-A76449D96F4F}" type="parTrans" cxnId="{5D46A095-8C49-4642-8BC9-55C8DC743BD4}">
      <dgm:prSet/>
      <dgm:spPr/>
      <dgm:t>
        <a:bodyPr/>
        <a:lstStyle/>
        <a:p>
          <a:endParaRPr lang="en-US"/>
        </a:p>
      </dgm:t>
    </dgm:pt>
    <dgm:pt modelId="{3F8AB640-C246-4110-A964-54F65DB45EC4}" type="sibTrans" cxnId="{5D46A095-8C49-4642-8BC9-55C8DC743BD4}">
      <dgm:prSet/>
      <dgm:spPr/>
      <dgm:t>
        <a:bodyPr/>
        <a:lstStyle/>
        <a:p>
          <a:endParaRPr lang="en-US"/>
        </a:p>
      </dgm:t>
    </dgm:pt>
    <dgm:pt modelId="{A5C35454-905A-4C65-B696-4BB8549F77F3}">
      <dgm:prSet/>
      <dgm:spPr/>
      <dgm:t>
        <a:bodyPr/>
        <a:lstStyle/>
        <a:p>
          <a:r>
            <a:rPr lang="en-US"/>
            <a:t>Ethics</a:t>
          </a:r>
        </a:p>
      </dgm:t>
    </dgm:pt>
    <dgm:pt modelId="{54336B1C-AA76-4A9A-8AF9-B9258A5B1AA6}" type="parTrans" cxnId="{0D5749B1-9D4F-4D1A-ABAA-59D22A2B7097}">
      <dgm:prSet/>
      <dgm:spPr/>
      <dgm:t>
        <a:bodyPr/>
        <a:lstStyle/>
        <a:p>
          <a:endParaRPr lang="en-US"/>
        </a:p>
      </dgm:t>
    </dgm:pt>
    <dgm:pt modelId="{5901E588-6B87-4FB6-A1A2-EAD3A12D4EC5}" type="sibTrans" cxnId="{0D5749B1-9D4F-4D1A-ABAA-59D22A2B7097}">
      <dgm:prSet/>
      <dgm:spPr/>
      <dgm:t>
        <a:bodyPr/>
        <a:lstStyle/>
        <a:p>
          <a:endParaRPr lang="en-US"/>
        </a:p>
      </dgm:t>
    </dgm:pt>
    <dgm:pt modelId="{3315B68A-4088-4C65-94E6-6D39BC9BD267}" type="pres">
      <dgm:prSet presAssocID="{52FB3D53-A443-45BA-8D7E-42EA543A92E7}" presName="vert0" presStyleCnt="0">
        <dgm:presLayoutVars>
          <dgm:dir/>
          <dgm:animOne val="branch"/>
          <dgm:animLvl val="lvl"/>
        </dgm:presLayoutVars>
      </dgm:prSet>
      <dgm:spPr/>
    </dgm:pt>
    <dgm:pt modelId="{770B2C5B-D0ED-4833-B419-C612B5CBA6B7}" type="pres">
      <dgm:prSet presAssocID="{70B9330B-EEBE-41DF-92DC-73859D16AFC4}" presName="thickLine" presStyleLbl="alignNode1" presStyleIdx="0" presStyleCnt="5"/>
      <dgm:spPr/>
    </dgm:pt>
    <dgm:pt modelId="{CAA601DA-4FAC-4393-B3BB-06B773EF8F09}" type="pres">
      <dgm:prSet presAssocID="{70B9330B-EEBE-41DF-92DC-73859D16AFC4}" presName="horz1" presStyleCnt="0"/>
      <dgm:spPr/>
    </dgm:pt>
    <dgm:pt modelId="{54E7BC7F-759A-46D4-8505-BA6F40B18D5C}" type="pres">
      <dgm:prSet presAssocID="{70B9330B-EEBE-41DF-92DC-73859D16AFC4}" presName="tx1" presStyleLbl="revTx" presStyleIdx="0" presStyleCnt="5"/>
      <dgm:spPr/>
    </dgm:pt>
    <dgm:pt modelId="{C02D559C-0BC2-46BC-AAF3-E7EBF1C05948}" type="pres">
      <dgm:prSet presAssocID="{70B9330B-EEBE-41DF-92DC-73859D16AFC4}" presName="vert1" presStyleCnt="0"/>
      <dgm:spPr/>
    </dgm:pt>
    <dgm:pt modelId="{56AB21CB-F41B-4FE9-AC3F-F592978297C7}" type="pres">
      <dgm:prSet presAssocID="{C7A50A60-C647-4E32-971F-BCF07768D82A}" presName="thickLine" presStyleLbl="alignNode1" presStyleIdx="1" presStyleCnt="5"/>
      <dgm:spPr/>
    </dgm:pt>
    <dgm:pt modelId="{5987F9FA-866C-40E0-A9F8-806F07A37D3B}" type="pres">
      <dgm:prSet presAssocID="{C7A50A60-C647-4E32-971F-BCF07768D82A}" presName="horz1" presStyleCnt="0"/>
      <dgm:spPr/>
    </dgm:pt>
    <dgm:pt modelId="{B0516127-72A6-4FBC-8D8A-A3D753603C30}" type="pres">
      <dgm:prSet presAssocID="{C7A50A60-C647-4E32-971F-BCF07768D82A}" presName="tx1" presStyleLbl="revTx" presStyleIdx="1" presStyleCnt="5"/>
      <dgm:spPr/>
    </dgm:pt>
    <dgm:pt modelId="{3A604D09-91CF-4A15-B545-3FFFBA12B4ED}" type="pres">
      <dgm:prSet presAssocID="{C7A50A60-C647-4E32-971F-BCF07768D82A}" presName="vert1" presStyleCnt="0"/>
      <dgm:spPr/>
    </dgm:pt>
    <dgm:pt modelId="{8559969B-F0EE-4B25-B729-49B6FC56AE73}" type="pres">
      <dgm:prSet presAssocID="{01EA7801-D579-4434-9CC8-8A262F6C9B46}" presName="thickLine" presStyleLbl="alignNode1" presStyleIdx="2" presStyleCnt="5"/>
      <dgm:spPr/>
    </dgm:pt>
    <dgm:pt modelId="{189C3339-6725-45A5-887C-250ADA602589}" type="pres">
      <dgm:prSet presAssocID="{01EA7801-D579-4434-9CC8-8A262F6C9B46}" presName="horz1" presStyleCnt="0"/>
      <dgm:spPr/>
    </dgm:pt>
    <dgm:pt modelId="{761D5990-9725-4554-8FFC-071602565AEB}" type="pres">
      <dgm:prSet presAssocID="{01EA7801-D579-4434-9CC8-8A262F6C9B46}" presName="tx1" presStyleLbl="revTx" presStyleIdx="2" presStyleCnt="5"/>
      <dgm:spPr/>
    </dgm:pt>
    <dgm:pt modelId="{90829429-54C4-4851-AA81-52D9D25F4A90}" type="pres">
      <dgm:prSet presAssocID="{01EA7801-D579-4434-9CC8-8A262F6C9B46}" presName="vert1" presStyleCnt="0"/>
      <dgm:spPr/>
    </dgm:pt>
    <dgm:pt modelId="{F7D3936E-D769-4761-A1F6-EE55698E2333}" type="pres">
      <dgm:prSet presAssocID="{490B0D17-A455-4FD6-82A3-B4272490F098}" presName="thickLine" presStyleLbl="alignNode1" presStyleIdx="3" presStyleCnt="5"/>
      <dgm:spPr/>
    </dgm:pt>
    <dgm:pt modelId="{ECCF991B-2C60-46C0-A535-026029FF0A76}" type="pres">
      <dgm:prSet presAssocID="{490B0D17-A455-4FD6-82A3-B4272490F098}" presName="horz1" presStyleCnt="0"/>
      <dgm:spPr/>
    </dgm:pt>
    <dgm:pt modelId="{05EED9A7-6CE3-40D0-8774-B191D39F50B5}" type="pres">
      <dgm:prSet presAssocID="{490B0D17-A455-4FD6-82A3-B4272490F098}" presName="tx1" presStyleLbl="revTx" presStyleIdx="3" presStyleCnt="5"/>
      <dgm:spPr/>
    </dgm:pt>
    <dgm:pt modelId="{614DC64F-2BF0-4641-B670-6E4152F54DBE}" type="pres">
      <dgm:prSet presAssocID="{490B0D17-A455-4FD6-82A3-B4272490F098}" presName="vert1" presStyleCnt="0"/>
      <dgm:spPr/>
    </dgm:pt>
    <dgm:pt modelId="{8C0E2D1D-8031-45D3-95A0-791CDFF01FAF}" type="pres">
      <dgm:prSet presAssocID="{A5C35454-905A-4C65-B696-4BB8549F77F3}" presName="thickLine" presStyleLbl="alignNode1" presStyleIdx="4" presStyleCnt="5"/>
      <dgm:spPr/>
    </dgm:pt>
    <dgm:pt modelId="{F7DE36DA-9DF3-4F3D-9270-159EFBC3D5B8}" type="pres">
      <dgm:prSet presAssocID="{A5C35454-905A-4C65-B696-4BB8549F77F3}" presName="horz1" presStyleCnt="0"/>
      <dgm:spPr/>
    </dgm:pt>
    <dgm:pt modelId="{EDC50963-1B5A-44D2-A1DC-4F611F73B6CA}" type="pres">
      <dgm:prSet presAssocID="{A5C35454-905A-4C65-B696-4BB8549F77F3}" presName="tx1" presStyleLbl="revTx" presStyleIdx="4" presStyleCnt="5"/>
      <dgm:spPr/>
    </dgm:pt>
    <dgm:pt modelId="{4498F2D8-8833-4AE9-A754-A80F3B5DED52}" type="pres">
      <dgm:prSet presAssocID="{A5C35454-905A-4C65-B696-4BB8549F77F3}" presName="vert1" presStyleCnt="0"/>
      <dgm:spPr/>
    </dgm:pt>
  </dgm:ptLst>
  <dgm:cxnLst>
    <dgm:cxn modelId="{8971861D-4E40-4F8F-9F33-3F0FA9F39E83}" type="presOf" srcId="{70B9330B-EEBE-41DF-92DC-73859D16AFC4}" destId="{54E7BC7F-759A-46D4-8505-BA6F40B18D5C}" srcOrd="0" destOrd="0" presId="urn:microsoft.com/office/officeart/2008/layout/LinedList"/>
    <dgm:cxn modelId="{09C90126-D8BD-48D3-9E42-2BF0F8999709}" srcId="{52FB3D53-A443-45BA-8D7E-42EA543A92E7}" destId="{01EA7801-D579-4434-9CC8-8A262F6C9B46}" srcOrd="2" destOrd="0" parTransId="{BE03DAE3-99C6-4AB5-BF9F-BAA2682C7808}" sibTransId="{C3263737-6EEF-48E9-BE2A-F8FF9ECF43B3}"/>
    <dgm:cxn modelId="{3E19E67A-340E-405E-AB6D-9D539A4C4AD8}" type="presOf" srcId="{A5C35454-905A-4C65-B696-4BB8549F77F3}" destId="{EDC50963-1B5A-44D2-A1DC-4F611F73B6CA}" srcOrd="0" destOrd="0" presId="urn:microsoft.com/office/officeart/2008/layout/LinedList"/>
    <dgm:cxn modelId="{01F00A8A-D844-4CB8-8436-AD05655A9154}" type="presOf" srcId="{52FB3D53-A443-45BA-8D7E-42EA543A92E7}" destId="{3315B68A-4088-4C65-94E6-6D39BC9BD267}" srcOrd="0" destOrd="0" presId="urn:microsoft.com/office/officeart/2008/layout/LinedList"/>
    <dgm:cxn modelId="{5D46A095-8C49-4642-8BC9-55C8DC743BD4}" srcId="{52FB3D53-A443-45BA-8D7E-42EA543A92E7}" destId="{490B0D17-A455-4FD6-82A3-B4272490F098}" srcOrd="3" destOrd="0" parTransId="{24DEBF08-A1E9-4F2A-B518-A76449D96F4F}" sibTransId="{3F8AB640-C246-4110-A964-54F65DB45EC4}"/>
    <dgm:cxn modelId="{F54B80AF-DED7-4722-A94E-8339569B4506}" srcId="{52FB3D53-A443-45BA-8D7E-42EA543A92E7}" destId="{70B9330B-EEBE-41DF-92DC-73859D16AFC4}" srcOrd="0" destOrd="0" parTransId="{8E1F73A1-C847-497D-81DE-4E1FC01684F5}" sibTransId="{F37BC5EE-B1E6-43D6-8928-FB05DA995243}"/>
    <dgm:cxn modelId="{0D5749B1-9D4F-4D1A-ABAA-59D22A2B7097}" srcId="{52FB3D53-A443-45BA-8D7E-42EA543A92E7}" destId="{A5C35454-905A-4C65-B696-4BB8549F77F3}" srcOrd="4" destOrd="0" parTransId="{54336B1C-AA76-4A9A-8AF9-B9258A5B1AA6}" sibTransId="{5901E588-6B87-4FB6-A1A2-EAD3A12D4EC5}"/>
    <dgm:cxn modelId="{AE39D6BB-9F4F-4AAE-85D1-40899C4266E8}" type="presOf" srcId="{C7A50A60-C647-4E32-971F-BCF07768D82A}" destId="{B0516127-72A6-4FBC-8D8A-A3D753603C30}" srcOrd="0" destOrd="0" presId="urn:microsoft.com/office/officeart/2008/layout/LinedList"/>
    <dgm:cxn modelId="{BAE996CF-D046-417F-ABE3-407E9FD41C0D}" srcId="{52FB3D53-A443-45BA-8D7E-42EA543A92E7}" destId="{C7A50A60-C647-4E32-971F-BCF07768D82A}" srcOrd="1" destOrd="0" parTransId="{73717348-A3CD-4835-96A9-C5763A75DBC0}" sibTransId="{C28AD570-53B5-4996-8B73-DEEBE201034F}"/>
    <dgm:cxn modelId="{589DACE8-49AE-46F6-BF53-810A438B684D}" type="presOf" srcId="{01EA7801-D579-4434-9CC8-8A262F6C9B46}" destId="{761D5990-9725-4554-8FFC-071602565AEB}" srcOrd="0" destOrd="0" presId="urn:microsoft.com/office/officeart/2008/layout/LinedList"/>
    <dgm:cxn modelId="{EA863FF2-6986-43C2-B0D3-22C5B6C81D44}" type="presOf" srcId="{490B0D17-A455-4FD6-82A3-B4272490F098}" destId="{05EED9A7-6CE3-40D0-8774-B191D39F50B5}" srcOrd="0" destOrd="0" presId="urn:microsoft.com/office/officeart/2008/layout/LinedList"/>
    <dgm:cxn modelId="{75FF2AE3-3774-417B-B806-381DA6E3DD35}" type="presParOf" srcId="{3315B68A-4088-4C65-94E6-6D39BC9BD267}" destId="{770B2C5B-D0ED-4833-B419-C612B5CBA6B7}" srcOrd="0" destOrd="0" presId="urn:microsoft.com/office/officeart/2008/layout/LinedList"/>
    <dgm:cxn modelId="{BF57C7E9-9EC6-4724-95C5-0338BF616D45}" type="presParOf" srcId="{3315B68A-4088-4C65-94E6-6D39BC9BD267}" destId="{CAA601DA-4FAC-4393-B3BB-06B773EF8F09}" srcOrd="1" destOrd="0" presId="urn:microsoft.com/office/officeart/2008/layout/LinedList"/>
    <dgm:cxn modelId="{03BBE52D-5786-4CB6-8BDF-418BFF85903A}" type="presParOf" srcId="{CAA601DA-4FAC-4393-B3BB-06B773EF8F09}" destId="{54E7BC7F-759A-46D4-8505-BA6F40B18D5C}" srcOrd="0" destOrd="0" presId="urn:microsoft.com/office/officeart/2008/layout/LinedList"/>
    <dgm:cxn modelId="{BAA47F59-8295-40EE-9655-26282A3DBCA8}" type="presParOf" srcId="{CAA601DA-4FAC-4393-B3BB-06B773EF8F09}" destId="{C02D559C-0BC2-46BC-AAF3-E7EBF1C05948}" srcOrd="1" destOrd="0" presId="urn:microsoft.com/office/officeart/2008/layout/LinedList"/>
    <dgm:cxn modelId="{7C2BE7A9-E7CF-480C-BC8D-A79519ABD7D8}" type="presParOf" srcId="{3315B68A-4088-4C65-94E6-6D39BC9BD267}" destId="{56AB21CB-F41B-4FE9-AC3F-F592978297C7}" srcOrd="2" destOrd="0" presId="urn:microsoft.com/office/officeart/2008/layout/LinedList"/>
    <dgm:cxn modelId="{BF0F6C80-39AC-4242-A92A-77E52DE76B86}" type="presParOf" srcId="{3315B68A-4088-4C65-94E6-6D39BC9BD267}" destId="{5987F9FA-866C-40E0-A9F8-806F07A37D3B}" srcOrd="3" destOrd="0" presId="urn:microsoft.com/office/officeart/2008/layout/LinedList"/>
    <dgm:cxn modelId="{555D31F5-C41C-41C6-832A-9E1AAF679347}" type="presParOf" srcId="{5987F9FA-866C-40E0-A9F8-806F07A37D3B}" destId="{B0516127-72A6-4FBC-8D8A-A3D753603C30}" srcOrd="0" destOrd="0" presId="urn:microsoft.com/office/officeart/2008/layout/LinedList"/>
    <dgm:cxn modelId="{5D288571-69D1-415E-852F-BE32C3586904}" type="presParOf" srcId="{5987F9FA-866C-40E0-A9F8-806F07A37D3B}" destId="{3A604D09-91CF-4A15-B545-3FFFBA12B4ED}" srcOrd="1" destOrd="0" presId="urn:microsoft.com/office/officeart/2008/layout/LinedList"/>
    <dgm:cxn modelId="{1F91DF44-89BC-454D-AC5F-50B4F2E8F4AA}" type="presParOf" srcId="{3315B68A-4088-4C65-94E6-6D39BC9BD267}" destId="{8559969B-F0EE-4B25-B729-49B6FC56AE73}" srcOrd="4" destOrd="0" presId="urn:microsoft.com/office/officeart/2008/layout/LinedList"/>
    <dgm:cxn modelId="{EA8F826D-B1A1-41E1-A041-C39F25B9217B}" type="presParOf" srcId="{3315B68A-4088-4C65-94E6-6D39BC9BD267}" destId="{189C3339-6725-45A5-887C-250ADA602589}" srcOrd="5" destOrd="0" presId="urn:microsoft.com/office/officeart/2008/layout/LinedList"/>
    <dgm:cxn modelId="{BEF75F1D-C2C1-4BB8-85B6-7125134D9C10}" type="presParOf" srcId="{189C3339-6725-45A5-887C-250ADA602589}" destId="{761D5990-9725-4554-8FFC-071602565AEB}" srcOrd="0" destOrd="0" presId="urn:microsoft.com/office/officeart/2008/layout/LinedList"/>
    <dgm:cxn modelId="{26A07EFF-F347-4614-8AAE-9B17CE68533B}" type="presParOf" srcId="{189C3339-6725-45A5-887C-250ADA602589}" destId="{90829429-54C4-4851-AA81-52D9D25F4A90}" srcOrd="1" destOrd="0" presId="urn:microsoft.com/office/officeart/2008/layout/LinedList"/>
    <dgm:cxn modelId="{C2A2755A-8991-4216-BB1C-E5D16D0FEE36}" type="presParOf" srcId="{3315B68A-4088-4C65-94E6-6D39BC9BD267}" destId="{F7D3936E-D769-4761-A1F6-EE55698E2333}" srcOrd="6" destOrd="0" presId="urn:microsoft.com/office/officeart/2008/layout/LinedList"/>
    <dgm:cxn modelId="{3B5A9D07-321A-4DD0-9EA1-B4A88CB3C7DD}" type="presParOf" srcId="{3315B68A-4088-4C65-94E6-6D39BC9BD267}" destId="{ECCF991B-2C60-46C0-A535-026029FF0A76}" srcOrd="7" destOrd="0" presId="urn:microsoft.com/office/officeart/2008/layout/LinedList"/>
    <dgm:cxn modelId="{13402134-161E-40DF-A604-9866B8F32AF4}" type="presParOf" srcId="{ECCF991B-2C60-46C0-A535-026029FF0A76}" destId="{05EED9A7-6CE3-40D0-8774-B191D39F50B5}" srcOrd="0" destOrd="0" presId="urn:microsoft.com/office/officeart/2008/layout/LinedList"/>
    <dgm:cxn modelId="{09B205DB-6399-4FE6-933B-F70A71BD98D1}" type="presParOf" srcId="{ECCF991B-2C60-46C0-A535-026029FF0A76}" destId="{614DC64F-2BF0-4641-B670-6E4152F54DBE}" srcOrd="1" destOrd="0" presId="urn:microsoft.com/office/officeart/2008/layout/LinedList"/>
    <dgm:cxn modelId="{E3A5AE82-255A-44F4-9CF4-CC8DEDEF42D9}" type="presParOf" srcId="{3315B68A-4088-4C65-94E6-6D39BC9BD267}" destId="{8C0E2D1D-8031-45D3-95A0-791CDFF01FAF}" srcOrd="8" destOrd="0" presId="urn:microsoft.com/office/officeart/2008/layout/LinedList"/>
    <dgm:cxn modelId="{FFE7C7CA-FDB3-4D03-94FB-AFCF6837A948}" type="presParOf" srcId="{3315B68A-4088-4C65-94E6-6D39BC9BD267}" destId="{F7DE36DA-9DF3-4F3D-9270-159EFBC3D5B8}" srcOrd="9" destOrd="0" presId="urn:microsoft.com/office/officeart/2008/layout/LinedList"/>
    <dgm:cxn modelId="{69A5F298-07FA-45BA-B388-451B06A36A2E}" type="presParOf" srcId="{F7DE36DA-9DF3-4F3D-9270-159EFBC3D5B8}" destId="{EDC50963-1B5A-44D2-A1DC-4F611F73B6CA}" srcOrd="0" destOrd="0" presId="urn:microsoft.com/office/officeart/2008/layout/LinedList"/>
    <dgm:cxn modelId="{834CC62E-3D64-4DFF-808A-381CB260CF2E}" type="presParOf" srcId="{F7DE36DA-9DF3-4F3D-9270-159EFBC3D5B8}" destId="{4498F2D8-8833-4AE9-A754-A80F3B5DED5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629601-4772-4420-8A3A-C2743A495E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7E8F7A6-2D1A-45B8-AD77-A9D9E2D20BBF}">
      <dgm:prSet/>
      <dgm:spPr/>
      <dgm:t>
        <a:bodyPr/>
        <a:lstStyle/>
        <a:p>
          <a:r>
            <a:rPr lang="en-US" dirty="0"/>
            <a:t>Results in the choral world</a:t>
          </a:r>
        </a:p>
      </dgm:t>
    </dgm:pt>
    <dgm:pt modelId="{7F7BE6D7-38B1-4EB3-B6DE-1E2538398DC4}" type="parTrans" cxnId="{85D13908-9A4F-4105-B6D8-6B9B3874C812}">
      <dgm:prSet/>
      <dgm:spPr/>
      <dgm:t>
        <a:bodyPr/>
        <a:lstStyle/>
        <a:p>
          <a:endParaRPr lang="en-US"/>
        </a:p>
      </dgm:t>
    </dgm:pt>
    <dgm:pt modelId="{EAFCE7D5-58E8-4E6D-83A4-8FC67274A18A}" type="sibTrans" cxnId="{85D13908-9A4F-4105-B6D8-6B9B3874C812}">
      <dgm:prSet/>
      <dgm:spPr/>
      <dgm:t>
        <a:bodyPr/>
        <a:lstStyle/>
        <a:p>
          <a:endParaRPr lang="en-US"/>
        </a:p>
      </dgm:t>
    </dgm:pt>
    <dgm:pt modelId="{5E00D760-EA54-4865-A895-F039690D1692}">
      <dgm:prSet/>
      <dgm:spPr/>
      <dgm:t>
        <a:bodyPr/>
        <a:lstStyle/>
        <a:p>
          <a:r>
            <a:rPr lang="en-US" dirty="0"/>
            <a:t>Limitations</a:t>
          </a:r>
        </a:p>
      </dgm:t>
    </dgm:pt>
    <dgm:pt modelId="{18ECCBDC-C16C-4D77-A355-D70A49C53309}" type="parTrans" cxnId="{E2B47C06-A8CF-4D5E-BC93-0BE99384934B}">
      <dgm:prSet/>
      <dgm:spPr/>
      <dgm:t>
        <a:bodyPr/>
        <a:lstStyle/>
        <a:p>
          <a:endParaRPr lang="en-US"/>
        </a:p>
      </dgm:t>
    </dgm:pt>
    <dgm:pt modelId="{6E0A4207-A385-4A8E-9DD9-94576F6C1C4D}" type="sibTrans" cxnId="{E2B47C06-A8CF-4D5E-BC93-0BE99384934B}">
      <dgm:prSet/>
      <dgm:spPr/>
      <dgm:t>
        <a:bodyPr/>
        <a:lstStyle/>
        <a:p>
          <a:endParaRPr lang="en-US"/>
        </a:p>
      </dgm:t>
    </dgm:pt>
    <dgm:pt modelId="{CBB84C5E-3EA6-4B30-91DB-F0F849505FC1}">
      <dgm:prSet/>
      <dgm:spPr/>
      <dgm:t>
        <a:bodyPr/>
        <a:lstStyle/>
        <a:p>
          <a:r>
            <a:rPr lang="en-US" dirty="0"/>
            <a:t>Further Research</a:t>
          </a:r>
        </a:p>
      </dgm:t>
    </dgm:pt>
    <dgm:pt modelId="{74C4494C-5B15-40D8-A751-FFD640C7B4AD}" type="sibTrans" cxnId="{40E9E23E-4E38-4FF7-AB0E-D9B8FF597AFD}">
      <dgm:prSet/>
      <dgm:spPr/>
      <dgm:t>
        <a:bodyPr/>
        <a:lstStyle/>
        <a:p>
          <a:endParaRPr lang="en-US"/>
        </a:p>
      </dgm:t>
    </dgm:pt>
    <dgm:pt modelId="{D28011EC-AAE2-47A5-B7AC-CC0D47698869}" type="parTrans" cxnId="{40E9E23E-4E38-4FF7-AB0E-D9B8FF597AFD}">
      <dgm:prSet/>
      <dgm:spPr/>
      <dgm:t>
        <a:bodyPr/>
        <a:lstStyle/>
        <a:p>
          <a:endParaRPr lang="en-US"/>
        </a:p>
      </dgm:t>
    </dgm:pt>
    <dgm:pt modelId="{CAA164F4-D047-4AE1-8DC8-24BFB0280EEF}" type="pres">
      <dgm:prSet presAssocID="{0A629601-4772-4420-8A3A-C2743A495E89}" presName="linear" presStyleCnt="0">
        <dgm:presLayoutVars>
          <dgm:animLvl val="lvl"/>
          <dgm:resizeHandles val="exact"/>
        </dgm:presLayoutVars>
      </dgm:prSet>
      <dgm:spPr/>
    </dgm:pt>
    <dgm:pt modelId="{507844AA-2F3A-4071-A504-D2A8BD373C0F}" type="pres">
      <dgm:prSet presAssocID="{47E8F7A6-2D1A-45B8-AD77-A9D9E2D20BBF}" presName="parentText" presStyleLbl="node1" presStyleIdx="0" presStyleCnt="3">
        <dgm:presLayoutVars>
          <dgm:chMax val="0"/>
          <dgm:bulletEnabled val="1"/>
        </dgm:presLayoutVars>
      </dgm:prSet>
      <dgm:spPr/>
    </dgm:pt>
    <dgm:pt modelId="{2F38E463-CEFA-4B9B-BE2F-0736D8172D42}" type="pres">
      <dgm:prSet presAssocID="{EAFCE7D5-58E8-4E6D-83A4-8FC67274A18A}" presName="spacer" presStyleCnt="0"/>
      <dgm:spPr/>
    </dgm:pt>
    <dgm:pt modelId="{EB0D7E77-4A46-46C1-9993-2404E3E8FBBA}" type="pres">
      <dgm:prSet presAssocID="{5E00D760-EA54-4865-A895-F039690D1692}" presName="parentText" presStyleLbl="node1" presStyleIdx="1" presStyleCnt="3">
        <dgm:presLayoutVars>
          <dgm:chMax val="0"/>
          <dgm:bulletEnabled val="1"/>
        </dgm:presLayoutVars>
      </dgm:prSet>
      <dgm:spPr/>
    </dgm:pt>
    <dgm:pt modelId="{ABF1D8B7-9C34-4993-89F9-5DBC4FD152D4}" type="pres">
      <dgm:prSet presAssocID="{6E0A4207-A385-4A8E-9DD9-94576F6C1C4D}" presName="spacer" presStyleCnt="0"/>
      <dgm:spPr/>
    </dgm:pt>
    <dgm:pt modelId="{1ABB1388-F6C8-4411-87B7-C0519F9C2399}" type="pres">
      <dgm:prSet presAssocID="{CBB84C5E-3EA6-4B30-91DB-F0F849505FC1}" presName="parentText" presStyleLbl="node1" presStyleIdx="2" presStyleCnt="3">
        <dgm:presLayoutVars>
          <dgm:chMax val="0"/>
          <dgm:bulletEnabled val="1"/>
        </dgm:presLayoutVars>
      </dgm:prSet>
      <dgm:spPr/>
    </dgm:pt>
  </dgm:ptLst>
  <dgm:cxnLst>
    <dgm:cxn modelId="{E2B47C06-A8CF-4D5E-BC93-0BE99384934B}" srcId="{0A629601-4772-4420-8A3A-C2743A495E89}" destId="{5E00D760-EA54-4865-A895-F039690D1692}" srcOrd="1" destOrd="0" parTransId="{18ECCBDC-C16C-4D77-A355-D70A49C53309}" sibTransId="{6E0A4207-A385-4A8E-9DD9-94576F6C1C4D}"/>
    <dgm:cxn modelId="{24378D06-EAD5-479F-9BC2-002D8517F8D5}" type="presOf" srcId="{CBB84C5E-3EA6-4B30-91DB-F0F849505FC1}" destId="{1ABB1388-F6C8-4411-87B7-C0519F9C2399}" srcOrd="0" destOrd="0" presId="urn:microsoft.com/office/officeart/2005/8/layout/vList2"/>
    <dgm:cxn modelId="{85D13908-9A4F-4105-B6D8-6B9B3874C812}" srcId="{0A629601-4772-4420-8A3A-C2743A495E89}" destId="{47E8F7A6-2D1A-45B8-AD77-A9D9E2D20BBF}" srcOrd="0" destOrd="0" parTransId="{7F7BE6D7-38B1-4EB3-B6DE-1E2538398DC4}" sibTransId="{EAFCE7D5-58E8-4E6D-83A4-8FC67274A18A}"/>
    <dgm:cxn modelId="{40E9E23E-4E38-4FF7-AB0E-D9B8FF597AFD}" srcId="{0A629601-4772-4420-8A3A-C2743A495E89}" destId="{CBB84C5E-3EA6-4B30-91DB-F0F849505FC1}" srcOrd="2" destOrd="0" parTransId="{D28011EC-AAE2-47A5-B7AC-CC0D47698869}" sibTransId="{74C4494C-5B15-40D8-A751-FFD640C7B4AD}"/>
    <dgm:cxn modelId="{C4D4347F-19E7-4FBF-80B9-69352D52FBF0}" type="presOf" srcId="{0A629601-4772-4420-8A3A-C2743A495E89}" destId="{CAA164F4-D047-4AE1-8DC8-24BFB0280EEF}" srcOrd="0" destOrd="0" presId="urn:microsoft.com/office/officeart/2005/8/layout/vList2"/>
    <dgm:cxn modelId="{6598E6B3-6366-4800-996A-5D9891B69B05}" type="presOf" srcId="{47E8F7A6-2D1A-45B8-AD77-A9D9E2D20BBF}" destId="{507844AA-2F3A-4071-A504-D2A8BD373C0F}" srcOrd="0" destOrd="0" presId="urn:microsoft.com/office/officeart/2005/8/layout/vList2"/>
    <dgm:cxn modelId="{C6DC5FDE-718C-4FF4-9262-749CF4C5B673}" type="presOf" srcId="{5E00D760-EA54-4865-A895-F039690D1692}" destId="{EB0D7E77-4A46-46C1-9993-2404E3E8FBBA}" srcOrd="0" destOrd="0" presId="urn:microsoft.com/office/officeart/2005/8/layout/vList2"/>
    <dgm:cxn modelId="{17F680C6-A7C3-4B9B-85EC-B6825F8F22B8}" type="presParOf" srcId="{CAA164F4-D047-4AE1-8DC8-24BFB0280EEF}" destId="{507844AA-2F3A-4071-A504-D2A8BD373C0F}" srcOrd="0" destOrd="0" presId="urn:microsoft.com/office/officeart/2005/8/layout/vList2"/>
    <dgm:cxn modelId="{0993171F-FD4C-45F4-806F-A1445725F6E7}" type="presParOf" srcId="{CAA164F4-D047-4AE1-8DC8-24BFB0280EEF}" destId="{2F38E463-CEFA-4B9B-BE2F-0736D8172D42}" srcOrd="1" destOrd="0" presId="urn:microsoft.com/office/officeart/2005/8/layout/vList2"/>
    <dgm:cxn modelId="{A3E32A6F-5BC0-43AE-AD88-5EB4F30546DF}" type="presParOf" srcId="{CAA164F4-D047-4AE1-8DC8-24BFB0280EEF}" destId="{EB0D7E77-4A46-46C1-9993-2404E3E8FBBA}" srcOrd="2" destOrd="0" presId="urn:microsoft.com/office/officeart/2005/8/layout/vList2"/>
    <dgm:cxn modelId="{8F78A03B-164A-4AAD-BE1E-9C112830E9A5}" type="presParOf" srcId="{CAA164F4-D047-4AE1-8DC8-24BFB0280EEF}" destId="{ABF1D8B7-9C34-4993-89F9-5DBC4FD152D4}" srcOrd="3" destOrd="0" presId="urn:microsoft.com/office/officeart/2005/8/layout/vList2"/>
    <dgm:cxn modelId="{EF2849B8-C1E5-4FB9-AAA9-F2D0C851B557}" type="presParOf" srcId="{CAA164F4-D047-4AE1-8DC8-24BFB0280EEF}" destId="{1ABB1388-F6C8-4411-87B7-C0519F9C239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B2C5B-D0ED-4833-B419-C612B5CBA6B7}">
      <dsp:nvSpPr>
        <dsp:cNvPr id="0" name=""/>
        <dsp:cNvSpPr/>
      </dsp:nvSpPr>
      <dsp:spPr>
        <a:xfrm>
          <a:off x="0" y="630"/>
          <a:ext cx="597102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54E7BC7F-759A-46D4-8505-BA6F40B18D5C}">
      <dsp:nvSpPr>
        <dsp:cNvPr id="0" name=""/>
        <dsp:cNvSpPr/>
      </dsp:nvSpPr>
      <dsp:spPr>
        <a:xfrm>
          <a:off x="0" y="630"/>
          <a:ext cx="5971020" cy="10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endParaRPr lang="en-US" sz="4700" kern="1200" dirty="0"/>
        </a:p>
      </dsp:txBody>
      <dsp:txXfrm>
        <a:off x="0" y="630"/>
        <a:ext cx="5971020" cy="1032078"/>
      </dsp:txXfrm>
    </dsp:sp>
    <dsp:sp modelId="{56AB21CB-F41B-4FE9-AC3F-F592978297C7}">
      <dsp:nvSpPr>
        <dsp:cNvPr id="0" name=""/>
        <dsp:cNvSpPr/>
      </dsp:nvSpPr>
      <dsp:spPr>
        <a:xfrm>
          <a:off x="0" y="1032709"/>
          <a:ext cx="597102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B0516127-72A6-4FBC-8D8A-A3D753603C30}">
      <dsp:nvSpPr>
        <dsp:cNvPr id="0" name=""/>
        <dsp:cNvSpPr/>
      </dsp:nvSpPr>
      <dsp:spPr>
        <a:xfrm>
          <a:off x="0" y="1032709"/>
          <a:ext cx="5971020" cy="10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US" sz="4700" kern="1200" dirty="0"/>
            <a:t>Literature </a:t>
          </a:r>
        </a:p>
      </dsp:txBody>
      <dsp:txXfrm>
        <a:off x="0" y="1032709"/>
        <a:ext cx="5971020" cy="1032078"/>
      </dsp:txXfrm>
    </dsp:sp>
    <dsp:sp modelId="{8559969B-F0EE-4B25-B729-49B6FC56AE73}">
      <dsp:nvSpPr>
        <dsp:cNvPr id="0" name=""/>
        <dsp:cNvSpPr/>
      </dsp:nvSpPr>
      <dsp:spPr>
        <a:xfrm>
          <a:off x="0" y="2064788"/>
          <a:ext cx="597102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761D5990-9725-4554-8FFC-071602565AEB}">
      <dsp:nvSpPr>
        <dsp:cNvPr id="0" name=""/>
        <dsp:cNvSpPr/>
      </dsp:nvSpPr>
      <dsp:spPr>
        <a:xfrm>
          <a:off x="0" y="2064788"/>
          <a:ext cx="5971020" cy="10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US" sz="4700" kern="1200" dirty="0"/>
            <a:t>Methodology</a:t>
          </a:r>
        </a:p>
      </dsp:txBody>
      <dsp:txXfrm>
        <a:off x="0" y="2064788"/>
        <a:ext cx="5971020" cy="1032078"/>
      </dsp:txXfrm>
    </dsp:sp>
    <dsp:sp modelId="{F7D3936E-D769-4761-A1F6-EE55698E2333}">
      <dsp:nvSpPr>
        <dsp:cNvPr id="0" name=""/>
        <dsp:cNvSpPr/>
      </dsp:nvSpPr>
      <dsp:spPr>
        <a:xfrm>
          <a:off x="0" y="3096866"/>
          <a:ext cx="597102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05EED9A7-6CE3-40D0-8774-B191D39F50B5}">
      <dsp:nvSpPr>
        <dsp:cNvPr id="0" name=""/>
        <dsp:cNvSpPr/>
      </dsp:nvSpPr>
      <dsp:spPr>
        <a:xfrm>
          <a:off x="0" y="3096866"/>
          <a:ext cx="5971020" cy="10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US" sz="4700" kern="1200"/>
            <a:t>Data Collection</a:t>
          </a:r>
        </a:p>
      </dsp:txBody>
      <dsp:txXfrm>
        <a:off x="0" y="3096866"/>
        <a:ext cx="5971020" cy="1032078"/>
      </dsp:txXfrm>
    </dsp:sp>
    <dsp:sp modelId="{8C0E2D1D-8031-45D3-95A0-791CDFF01FAF}">
      <dsp:nvSpPr>
        <dsp:cNvPr id="0" name=""/>
        <dsp:cNvSpPr/>
      </dsp:nvSpPr>
      <dsp:spPr>
        <a:xfrm>
          <a:off x="0" y="4128945"/>
          <a:ext cx="597102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EDC50963-1B5A-44D2-A1DC-4F611F73B6CA}">
      <dsp:nvSpPr>
        <dsp:cNvPr id="0" name=""/>
        <dsp:cNvSpPr/>
      </dsp:nvSpPr>
      <dsp:spPr>
        <a:xfrm>
          <a:off x="0" y="4128945"/>
          <a:ext cx="5971020" cy="10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US" sz="4700" kern="1200"/>
            <a:t>Ethics</a:t>
          </a:r>
        </a:p>
      </dsp:txBody>
      <dsp:txXfrm>
        <a:off x="0" y="4128945"/>
        <a:ext cx="5971020" cy="10320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844AA-2F3A-4071-A504-D2A8BD373C0F}">
      <dsp:nvSpPr>
        <dsp:cNvPr id="0" name=""/>
        <dsp:cNvSpPr/>
      </dsp:nvSpPr>
      <dsp:spPr>
        <a:xfrm>
          <a:off x="0" y="16277"/>
          <a:ext cx="5971020" cy="163098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dirty="0"/>
            <a:t>Results in the choral world</a:t>
          </a:r>
        </a:p>
      </dsp:txBody>
      <dsp:txXfrm>
        <a:off x="79618" y="95895"/>
        <a:ext cx="5811784" cy="1471744"/>
      </dsp:txXfrm>
    </dsp:sp>
    <dsp:sp modelId="{EB0D7E77-4A46-46C1-9993-2404E3E8FBBA}">
      <dsp:nvSpPr>
        <dsp:cNvPr id="0" name=""/>
        <dsp:cNvSpPr/>
      </dsp:nvSpPr>
      <dsp:spPr>
        <a:xfrm>
          <a:off x="0" y="1765337"/>
          <a:ext cx="5971020" cy="163098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dirty="0"/>
            <a:t>Limitations</a:t>
          </a:r>
        </a:p>
      </dsp:txBody>
      <dsp:txXfrm>
        <a:off x="79618" y="1844955"/>
        <a:ext cx="5811784" cy="1471744"/>
      </dsp:txXfrm>
    </dsp:sp>
    <dsp:sp modelId="{1ABB1388-F6C8-4411-87B7-C0519F9C2399}">
      <dsp:nvSpPr>
        <dsp:cNvPr id="0" name=""/>
        <dsp:cNvSpPr/>
      </dsp:nvSpPr>
      <dsp:spPr>
        <a:xfrm>
          <a:off x="0" y="3514397"/>
          <a:ext cx="5971020" cy="163098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dirty="0"/>
            <a:t>Further Research</a:t>
          </a:r>
        </a:p>
      </dsp:txBody>
      <dsp:txXfrm>
        <a:off x="79618" y="3594015"/>
        <a:ext cx="5811784" cy="14717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82B951-AFFF-3499-FDE3-02A7F0BD15F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2E5896A-FCE2-110F-B202-A8E435372D6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E69F83-204D-4778-AAD0-A0F851A3AEEE}" type="datetimeFigureOut">
              <a:rPr lang="en-US" smtClean="0"/>
              <a:t>7/12/2024</a:t>
            </a:fld>
            <a:endParaRPr lang="en-US" dirty="0"/>
          </a:p>
        </p:txBody>
      </p:sp>
      <p:sp>
        <p:nvSpPr>
          <p:cNvPr id="4" name="Footer Placeholder 3">
            <a:extLst>
              <a:ext uri="{FF2B5EF4-FFF2-40B4-BE49-F238E27FC236}">
                <a16:creationId xmlns:a16="http://schemas.microsoft.com/office/drawing/2014/main" id="{911BFBA0-47AD-543A-6AE4-769D8F86580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18FC355-FEF6-ED8F-8D0E-F362E204A0F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669D59-B021-49CB-887D-52B8FEE1CE18}" type="slidenum">
              <a:rPr lang="en-US" smtClean="0"/>
              <a:t>‹#›</a:t>
            </a:fld>
            <a:endParaRPr lang="en-US" dirty="0"/>
          </a:p>
        </p:txBody>
      </p:sp>
    </p:spTree>
    <p:extLst>
      <p:ext uri="{BB962C8B-B14F-4D97-AF65-F5344CB8AC3E}">
        <p14:creationId xmlns:p14="http://schemas.microsoft.com/office/powerpoint/2010/main" val="28170690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E3C21-C3CB-4B8D-9033-56C1B3CE75FA}" type="datetimeFigureOut">
              <a:rPr lang="en-US" smtClean="0"/>
              <a:t>7/12/2024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32C3C-A191-48C2-A7E8-9C96AF841A7A}" type="slidenum">
              <a:rPr lang="en-US" smtClean="0"/>
              <a:t>‹#›</a:t>
            </a:fld>
            <a:endParaRPr lang="en-US" dirty="0"/>
          </a:p>
        </p:txBody>
      </p:sp>
    </p:spTree>
    <p:extLst>
      <p:ext uri="{BB962C8B-B14F-4D97-AF65-F5344CB8AC3E}">
        <p14:creationId xmlns:p14="http://schemas.microsoft.com/office/powerpoint/2010/main" val="185639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1</a:t>
            </a:fld>
            <a:endParaRPr lang="en-US" dirty="0"/>
          </a:p>
        </p:txBody>
      </p:sp>
    </p:spTree>
    <p:extLst>
      <p:ext uri="{BB962C8B-B14F-4D97-AF65-F5344CB8AC3E}">
        <p14:creationId xmlns:p14="http://schemas.microsoft.com/office/powerpoint/2010/main" val="1086048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2</a:t>
            </a:fld>
            <a:endParaRPr lang="en-US" dirty="0"/>
          </a:p>
        </p:txBody>
      </p:sp>
    </p:spTree>
    <p:extLst>
      <p:ext uri="{BB962C8B-B14F-4D97-AF65-F5344CB8AC3E}">
        <p14:creationId xmlns:p14="http://schemas.microsoft.com/office/powerpoint/2010/main" val="401648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3</a:t>
            </a:fld>
            <a:endParaRPr lang="en-US" dirty="0"/>
          </a:p>
        </p:txBody>
      </p:sp>
    </p:spTree>
    <p:extLst>
      <p:ext uri="{BB962C8B-B14F-4D97-AF65-F5344CB8AC3E}">
        <p14:creationId xmlns:p14="http://schemas.microsoft.com/office/powerpoint/2010/main" val="164979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4</a:t>
            </a:fld>
            <a:endParaRPr lang="en-US" dirty="0"/>
          </a:p>
        </p:txBody>
      </p:sp>
    </p:spTree>
    <p:extLst>
      <p:ext uri="{BB962C8B-B14F-4D97-AF65-F5344CB8AC3E}">
        <p14:creationId xmlns:p14="http://schemas.microsoft.com/office/powerpoint/2010/main" val="1054157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5</a:t>
            </a:fld>
            <a:endParaRPr lang="en-US" dirty="0"/>
          </a:p>
        </p:txBody>
      </p:sp>
    </p:spTree>
    <p:extLst>
      <p:ext uri="{BB962C8B-B14F-4D97-AF65-F5344CB8AC3E}">
        <p14:creationId xmlns:p14="http://schemas.microsoft.com/office/powerpoint/2010/main" val="3238281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6</a:t>
            </a:fld>
            <a:endParaRPr lang="en-US" dirty="0"/>
          </a:p>
        </p:txBody>
      </p:sp>
    </p:spTree>
    <p:extLst>
      <p:ext uri="{BB962C8B-B14F-4D97-AF65-F5344CB8AC3E}">
        <p14:creationId xmlns:p14="http://schemas.microsoft.com/office/powerpoint/2010/main" val="3597506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7</a:t>
            </a:fld>
            <a:endParaRPr lang="en-US" dirty="0"/>
          </a:p>
        </p:txBody>
      </p:sp>
    </p:spTree>
    <p:extLst>
      <p:ext uri="{BB962C8B-B14F-4D97-AF65-F5344CB8AC3E}">
        <p14:creationId xmlns:p14="http://schemas.microsoft.com/office/powerpoint/2010/main" val="436362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8</a:t>
            </a:fld>
            <a:endParaRPr lang="en-US" dirty="0"/>
          </a:p>
        </p:txBody>
      </p:sp>
    </p:spTree>
    <p:extLst>
      <p:ext uri="{BB962C8B-B14F-4D97-AF65-F5344CB8AC3E}">
        <p14:creationId xmlns:p14="http://schemas.microsoft.com/office/powerpoint/2010/main" val="973127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10</a:t>
            </a:fld>
            <a:endParaRPr lang="en-US" dirty="0"/>
          </a:p>
        </p:txBody>
      </p:sp>
    </p:spTree>
    <p:extLst>
      <p:ext uri="{BB962C8B-B14F-4D97-AF65-F5344CB8AC3E}">
        <p14:creationId xmlns:p14="http://schemas.microsoft.com/office/powerpoint/2010/main" val="744771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732C3C-A191-48C2-A7E8-9C96AF841A7A}" type="slidenum">
              <a:rPr lang="en-US" smtClean="0"/>
              <a:t>11</a:t>
            </a:fld>
            <a:endParaRPr lang="en-US" dirty="0"/>
          </a:p>
        </p:txBody>
      </p:sp>
    </p:spTree>
    <p:extLst>
      <p:ext uri="{BB962C8B-B14F-4D97-AF65-F5344CB8AC3E}">
        <p14:creationId xmlns:p14="http://schemas.microsoft.com/office/powerpoint/2010/main" val="38231185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lumMod val="50000"/>
          </a:schemeClr>
        </a:solidFill>
        <a:effectLst/>
      </p:bgPr>
    </p:bg>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BECDFC6B-0742-962E-44A1-19C9C173BB22}"/>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0848" y="425303"/>
            <a:ext cx="11305217" cy="6007394"/>
          </a:xfrm>
          <a:prstGeom prst="rect">
            <a:avLst/>
          </a:prstGeom>
          <a:effectLst/>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633046"/>
            <a:ext cx="10571998" cy="3366198"/>
          </a:xfrm>
          <a:ln>
            <a:noFill/>
          </a:ln>
          <a:effectLst/>
        </p:spPr>
        <p:txBody>
          <a:bodyPr/>
          <a:lstStyle>
            <a:lvl1pPr algn="ctr">
              <a:defRPr sz="7200" b="1" spc="-300" baseline="0">
                <a:ln>
                  <a:noFill/>
                </a:ln>
                <a:solidFill>
                  <a:schemeClr val="accent4">
                    <a:lumMod val="60000"/>
                    <a:lumOff val="40000"/>
                  </a:schemeClr>
                </a:solidFill>
                <a:effectLst/>
              </a:defRPr>
            </a:lvl1pPr>
          </a:lstStyle>
          <a:p>
            <a:r>
              <a:rPr lang="en-US" dirty="0"/>
              <a:t>Click to add title</a:t>
            </a:r>
          </a:p>
        </p:txBody>
      </p:sp>
    </p:spTree>
    <p:extLst>
      <p:ext uri="{BB962C8B-B14F-4D97-AF65-F5344CB8AC3E}">
        <p14:creationId xmlns:p14="http://schemas.microsoft.com/office/powerpoint/2010/main" val="3236985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DBC817-DA57-A518-5544-0D3B819C7062}"/>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0" name="Graphic 9">
            <a:extLst>
              <a:ext uri="{FF2B5EF4-FFF2-40B4-BE49-F238E27FC236}">
                <a16:creationId xmlns:a16="http://schemas.microsoft.com/office/drawing/2014/main" id="{4873FFF3-C7B6-C678-1B03-17FBD0D5ACE1}"/>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46174" y="425303"/>
            <a:ext cx="5379242" cy="5983435"/>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944217" y="924167"/>
            <a:ext cx="4383156" cy="5009322"/>
          </a:xfrm>
          <a:solidFill>
            <a:schemeClr val="accent1">
              <a:lumMod val="50000"/>
            </a:schemeClr>
          </a:solidFill>
          <a:effectLst>
            <a:outerShdw blurRad="254000" dist="50800" dir="2700000" algn="ctr" rotWithShape="0">
              <a:prstClr val="black">
                <a:alpha val="25000"/>
              </a:prstClr>
            </a:outerShdw>
          </a:effectLst>
        </p:spPr>
        <p:txBody>
          <a:bodyPr anchor="ctr"/>
          <a:lstStyle>
            <a:lvl1pPr algn="ctr">
              <a:defRPr sz="3600" spc="0" baseline="0">
                <a:solidFill>
                  <a:schemeClr val="tx1"/>
                </a:solidFill>
                <a:effectLst/>
              </a:defRPr>
            </a:lvl1pPr>
          </a:lstStyle>
          <a:p>
            <a:r>
              <a:rPr lang="en-US" dirty="0"/>
              <a:t>Click to add title</a:t>
            </a:r>
          </a:p>
        </p:txBody>
      </p:sp>
      <p:sp>
        <p:nvSpPr>
          <p:cNvPr id="7" name="Text Placeholder 6">
            <a:extLst>
              <a:ext uri="{FF2B5EF4-FFF2-40B4-BE49-F238E27FC236}">
                <a16:creationId xmlns:a16="http://schemas.microsoft.com/office/drawing/2014/main" id="{5D0FE23B-34E3-BAAF-E01D-BE221B4A94EF}"/>
              </a:ext>
            </a:extLst>
          </p:cNvPr>
          <p:cNvSpPr>
            <a:spLocks noGrp="1"/>
          </p:cNvSpPr>
          <p:nvPr>
            <p:ph type="body" sz="quarter" idx="14" hasCustomPrompt="1"/>
          </p:nvPr>
        </p:nvSpPr>
        <p:spPr>
          <a:xfrm>
            <a:off x="6400800" y="924512"/>
            <a:ext cx="4750904" cy="5008977"/>
          </a:xfrm>
        </p:spPr>
        <p:txBody>
          <a:bodyPr/>
          <a:lstStyle>
            <a:lvl1pPr marL="0" indent="0">
              <a:buNone/>
              <a:defRPr/>
            </a:lvl1pPr>
            <a:lvl2pPr marL="742950" indent="-285750">
              <a:buFont typeface="Arial" panose="020B0604020202020204" pitchFamily="34" charset="0"/>
              <a:buChar char="•"/>
              <a:defRPr/>
            </a:lvl2pPr>
            <a:lvl3pPr marL="1200150" indent="-285750">
              <a:buFont typeface="Arial" panose="020B0604020202020204" pitchFamily="34" charset="0"/>
              <a:buChar char="•"/>
              <a:defRPr/>
            </a:lvl3pPr>
            <a:lvl4pPr marL="1543050" indent="-171450">
              <a:buFont typeface="Arial" panose="020B0604020202020204" pitchFamily="34" charset="0"/>
              <a:buChar char="•"/>
              <a:defRPr/>
            </a:lvl4pPr>
            <a:lvl5pPr marL="2000250" indent="-171450">
              <a:buFont typeface="Arial" panose="020B0604020202020204" pitchFamily="34" charset="0"/>
              <a:buChar char="•"/>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779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05E210-05B5-5EA1-C778-30BB3A4942D5}"/>
              </a:ext>
              <a:ext uri="{C183D7F6-B498-43B3-948B-1728B52AA6E4}">
                <adec:decorative xmlns:adec="http://schemas.microsoft.com/office/drawing/2017/decorative" val="1"/>
              </a:ext>
            </a:extLst>
          </p:cNvPr>
          <p:cNvSpPr/>
          <p:nvPr userDrawn="1"/>
        </p:nvSpPr>
        <p:spPr>
          <a:xfrm>
            <a:off x="435935" y="419987"/>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2" name="Picture 1">
            <a:extLst>
              <a:ext uri="{FF2B5EF4-FFF2-40B4-BE49-F238E27FC236}">
                <a16:creationId xmlns:a16="http://schemas.microsoft.com/office/drawing/2014/main" id="{28792193-1165-3487-6FB9-133CB518CE35}"/>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3090924" y="-2235006"/>
            <a:ext cx="6010147" cy="11320132"/>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1741064"/>
            <a:ext cx="10571998" cy="1928264"/>
          </a:xfrm>
          <a:ln>
            <a:noFill/>
          </a:ln>
          <a:effectLst/>
        </p:spPr>
        <p:txBody>
          <a:bodyPr/>
          <a:lstStyle>
            <a:lvl1pPr algn="ctr">
              <a:defRPr sz="3600" spc="0" baseline="0">
                <a:ln>
                  <a:noFill/>
                </a:ln>
                <a:solidFill>
                  <a:schemeClr val="accent4">
                    <a:lumMod val="60000"/>
                    <a:lumOff val="40000"/>
                  </a:schemeClr>
                </a:solidFill>
                <a:effectLst/>
              </a:defRPr>
            </a:lvl1pPr>
          </a:lstStyle>
          <a:p>
            <a:r>
              <a:rPr lang="en-US" dirty="0"/>
              <a:t>Click to add title</a:t>
            </a:r>
          </a:p>
        </p:txBody>
      </p:sp>
      <p:sp>
        <p:nvSpPr>
          <p:cNvPr id="3" name="Subtitle 2"/>
          <p:cNvSpPr>
            <a:spLocks noGrp="1"/>
          </p:cNvSpPr>
          <p:nvPr>
            <p:ph type="subTitle" idx="1" hasCustomPrompt="1"/>
          </p:nvPr>
        </p:nvSpPr>
        <p:spPr>
          <a:xfrm>
            <a:off x="810000" y="3694102"/>
            <a:ext cx="10572000" cy="896468"/>
          </a:xfrm>
          <a:effectLst/>
        </p:spPr>
        <p:txBody>
          <a:bodyPr anchor="ctr">
            <a:normAutofit/>
          </a:bodyPr>
          <a:lstStyle>
            <a:lvl1pPr marL="0" indent="0" algn="ctr">
              <a:buNone/>
              <a:defRPr sz="18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subtitle</a:t>
            </a:r>
          </a:p>
        </p:txBody>
      </p:sp>
    </p:spTree>
    <p:extLst>
      <p:ext uri="{BB962C8B-B14F-4D97-AF65-F5344CB8AC3E}">
        <p14:creationId xmlns:p14="http://schemas.microsoft.com/office/powerpoint/2010/main" val="3480000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ummary 1">
    <p:bg>
      <p:bgPr>
        <a:solidFill>
          <a:schemeClr val="accent1">
            <a:lumMod val="5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8905615-9FD2-EBB3-89AB-555B373EBBEB}"/>
              </a:ext>
              <a:ext uri="{C183D7F6-B498-43B3-948B-1728B52AA6E4}">
                <adec:decorative xmlns:adec="http://schemas.microsoft.com/office/drawing/2017/decorative" val="1"/>
              </a:ext>
            </a:extLst>
          </p:cNvPr>
          <p:cNvSpPr/>
          <p:nvPr userDrawn="1"/>
        </p:nvSpPr>
        <p:spPr>
          <a:xfrm>
            <a:off x="4623955" y="414670"/>
            <a:ext cx="7132110" cy="6018027"/>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E2B638DB-3E00-7F4B-D4B7-9D7F0905639D}"/>
              </a:ext>
              <a:ext uri="{C183D7F6-B498-43B3-948B-1728B52AA6E4}">
                <adec:decorative xmlns:adec="http://schemas.microsoft.com/office/drawing/2017/decorative" val="1"/>
              </a:ext>
            </a:extLst>
          </p:cNvPr>
          <p:cNvSpPr/>
          <p:nvPr userDrawn="1"/>
        </p:nvSpPr>
        <p:spPr>
          <a:xfrm>
            <a:off x="440459" y="420624"/>
            <a:ext cx="4183496" cy="6016752"/>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310EED07-CDD5-9244-28FA-5195E67951C1}"/>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435934" y="422551"/>
            <a:ext cx="4183495" cy="6010146"/>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50717" y="924339"/>
            <a:ext cx="3990110" cy="5009322"/>
          </a:xfrm>
          <a:noFill/>
          <a:effectLst/>
        </p:spPr>
        <p:txBody>
          <a:bodyPr anchor="ctr"/>
          <a:lstStyle>
            <a:lvl1pPr algn="ctr">
              <a:defRPr sz="3600" spc="0" baseline="0">
                <a:solidFill>
                  <a:schemeClr val="tx1"/>
                </a:solidFill>
                <a:effectLst/>
              </a:defRPr>
            </a:lvl1pPr>
          </a:lstStyle>
          <a:p>
            <a:r>
              <a:rPr lang="en-US" dirty="0"/>
              <a:t>Click to add title</a:t>
            </a:r>
          </a:p>
        </p:txBody>
      </p:sp>
      <p:sp>
        <p:nvSpPr>
          <p:cNvPr id="3" name="Content Placeholder 9">
            <a:extLst>
              <a:ext uri="{FF2B5EF4-FFF2-40B4-BE49-F238E27FC236}">
                <a16:creationId xmlns:a16="http://schemas.microsoft.com/office/drawing/2014/main" id="{B5AB4E8D-8B32-8B00-8152-856C592BAB39}"/>
              </a:ext>
            </a:extLst>
          </p:cNvPr>
          <p:cNvSpPr>
            <a:spLocks noGrp="1"/>
          </p:cNvSpPr>
          <p:nvPr>
            <p:ph sz="quarter" idx="10" hasCustomPrompt="1"/>
          </p:nvPr>
        </p:nvSpPr>
        <p:spPr>
          <a:xfrm>
            <a:off x="5346793" y="924340"/>
            <a:ext cx="5684373" cy="5009322"/>
          </a:xfrm>
          <a:effectLst/>
        </p:spPr>
        <p:txBody>
          <a:bodyPr lIns="0" rIns="0" anchor="ctr"/>
          <a:lstStyle>
            <a:lvl1pPr marL="0" indent="0">
              <a:lnSpc>
                <a:spcPct val="150000"/>
              </a:lnSpc>
              <a:spcBef>
                <a:spcPts val="0"/>
              </a:spcBef>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1pPr>
            <a:lvl2pPr marL="4572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2pPr>
            <a:lvl3pPr marL="9144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3pPr>
            <a:lvl4pPr marL="13716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4pPr>
            <a:lvl5pPr marL="1828800" indent="0">
              <a:lnSpc>
                <a:spcPct val="150000"/>
              </a:lnSpc>
              <a:spcAft>
                <a:spcPts val="0"/>
              </a:spcAft>
              <a:buClr>
                <a:schemeClr val="accent1">
                  <a:lumMod val="50000"/>
                </a:schemeClr>
              </a:buClr>
              <a:buFont typeface="Arial" panose="020B0604020202020204" pitchFamily="34" charset="0"/>
              <a:buNone/>
              <a:defRPr>
                <a:ln>
                  <a:noFill/>
                </a:ln>
                <a:solidFill>
                  <a:schemeClr val="accent1">
                    <a:lumMod val="50000"/>
                  </a:schemeClr>
                </a:solidFill>
                <a:effectLs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37692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3">
    <p:bg>
      <p:bgPr>
        <a:solidFill>
          <a:schemeClr val="accent1">
            <a:lumMod val="5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F4A700F-42CA-D7A9-D709-C0017521B294}"/>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rgbClr val="F9E0B9"/>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8" name="Graphic 7">
            <a:extLst>
              <a:ext uri="{FF2B5EF4-FFF2-40B4-BE49-F238E27FC236}">
                <a16:creationId xmlns:a16="http://schemas.microsoft.com/office/drawing/2014/main" id="{961DA139-D8FD-A752-758D-4F836DFB2524}"/>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1353" t="-388" r="-1" b="-254"/>
          <a:stretch/>
        </p:blipFill>
        <p:spPr>
          <a:xfrm rot="16200000" flipH="1">
            <a:off x="210940" y="1589892"/>
            <a:ext cx="5245922" cy="3667583"/>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485516" y="1433219"/>
            <a:ext cx="5695102" cy="2092049"/>
          </a:xfrm>
          <a:noFill/>
          <a:effectLst/>
        </p:spPr>
        <p:txBody>
          <a:bodyPr anchor="b"/>
          <a:lstStyle>
            <a:lvl1pPr algn="ctr">
              <a:defRPr sz="3600" spc="0" baseline="0">
                <a:solidFill>
                  <a:schemeClr val="accent1">
                    <a:lumMod val="50000"/>
                  </a:schemeClr>
                </a:solidFill>
                <a:effectLst/>
              </a:defRPr>
            </a:lvl1pPr>
          </a:lstStyle>
          <a:p>
            <a:r>
              <a:rPr lang="en-US" dirty="0"/>
              <a:t>Click to add title</a:t>
            </a:r>
          </a:p>
        </p:txBody>
      </p:sp>
      <p:sp>
        <p:nvSpPr>
          <p:cNvPr id="7" name="Picture Placeholder 6">
            <a:extLst>
              <a:ext uri="{FF2B5EF4-FFF2-40B4-BE49-F238E27FC236}">
                <a16:creationId xmlns:a16="http://schemas.microsoft.com/office/drawing/2014/main" id="{C96F37D4-7152-EA75-8D7D-D8F7D6DD9C4C}"/>
              </a:ext>
            </a:extLst>
          </p:cNvPr>
          <p:cNvSpPr>
            <a:spLocks noGrp="1"/>
          </p:cNvSpPr>
          <p:nvPr>
            <p:ph type="pic" sz="quarter" idx="11"/>
          </p:nvPr>
        </p:nvSpPr>
        <p:spPr>
          <a:xfrm>
            <a:off x="1350099" y="1974707"/>
            <a:ext cx="2907792" cy="2907792"/>
          </a:xfrm>
          <a:solidFill>
            <a:srgbClr val="F9E0B9"/>
          </a:solidFill>
          <a:effectLst/>
        </p:spPr>
        <p:txBody>
          <a:bodyPr anchor="t"/>
          <a:lstStyle>
            <a:lvl1pPr marL="0" indent="0" algn="ctr">
              <a:buNone/>
              <a:defRPr>
                <a:solidFill>
                  <a:schemeClr val="accent1">
                    <a:lumMod val="50000"/>
                  </a:schemeClr>
                </a:solidFill>
              </a:defRPr>
            </a:lvl1pPr>
          </a:lstStyle>
          <a:p>
            <a:r>
              <a:rPr lang="en-US"/>
              <a:t>Click icon to add picture</a:t>
            </a:r>
            <a:endParaRPr lang="en-US" dirty="0"/>
          </a:p>
        </p:txBody>
      </p:sp>
      <p:sp>
        <p:nvSpPr>
          <p:cNvPr id="3" name="Content Placeholder 9">
            <a:extLst>
              <a:ext uri="{FF2B5EF4-FFF2-40B4-BE49-F238E27FC236}">
                <a16:creationId xmlns:a16="http://schemas.microsoft.com/office/drawing/2014/main" id="{AFBE5B12-0D10-DA99-093A-2C4FB738B21C}"/>
              </a:ext>
            </a:extLst>
          </p:cNvPr>
          <p:cNvSpPr>
            <a:spLocks noGrp="1"/>
          </p:cNvSpPr>
          <p:nvPr>
            <p:ph sz="quarter" idx="10" hasCustomPrompt="1"/>
          </p:nvPr>
        </p:nvSpPr>
        <p:spPr>
          <a:xfrm>
            <a:off x="5496789" y="3525268"/>
            <a:ext cx="5683829" cy="2595429"/>
          </a:xfrm>
          <a:effectLst/>
        </p:spPr>
        <p:txBody>
          <a:bodyPr anchor="t"/>
          <a:lstStyle>
            <a:lvl1pPr marL="0" indent="0" algn="ctr">
              <a:lnSpc>
                <a:spcPct val="150000"/>
              </a:lnSpc>
              <a:spcBef>
                <a:spcPts val="0"/>
              </a:spcBef>
              <a:buNone/>
              <a:defRPr b="1">
                <a:solidFill>
                  <a:schemeClr val="accent1">
                    <a:lumMod val="50000"/>
                  </a:schemeClr>
                </a:solidFill>
              </a:defRPr>
            </a:lvl1pPr>
            <a:lvl2pPr algn="ctr">
              <a:buClr>
                <a:schemeClr val="accent1">
                  <a:lumMod val="50000"/>
                </a:schemeClr>
              </a:buClr>
              <a:defRPr>
                <a:solidFill>
                  <a:schemeClr val="accent1">
                    <a:lumMod val="50000"/>
                  </a:schemeClr>
                </a:solidFill>
              </a:defRPr>
            </a:lvl2pPr>
            <a:lvl3pPr algn="ctr">
              <a:buClr>
                <a:schemeClr val="accent1">
                  <a:lumMod val="50000"/>
                </a:schemeClr>
              </a:buClr>
              <a:defRPr>
                <a:solidFill>
                  <a:schemeClr val="accent1">
                    <a:lumMod val="50000"/>
                  </a:schemeClr>
                </a:solidFill>
              </a:defRPr>
            </a:lvl3pPr>
            <a:lvl4pPr algn="ctr">
              <a:buClr>
                <a:schemeClr val="accent1">
                  <a:lumMod val="50000"/>
                </a:schemeClr>
              </a:buClr>
              <a:defRPr>
                <a:solidFill>
                  <a:schemeClr val="accent1">
                    <a:lumMod val="50000"/>
                  </a:schemeClr>
                </a:solidFill>
              </a:defRPr>
            </a:lvl4pPr>
            <a:lvl5pPr algn="ctr">
              <a:buClr>
                <a:schemeClr val="accent1">
                  <a:lumMod val="50000"/>
                </a:schemeClr>
              </a:buClr>
              <a:defRPr>
                <a:solidFill>
                  <a:schemeClr val="accent1">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79950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accent1">
            <a:lumMod val="5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1D7C89-8451-1944-C2B3-53AADAC99A01}"/>
              </a:ext>
              <a:ext uri="{C183D7F6-B498-43B3-948B-1728B52AA6E4}">
                <adec:decorative xmlns:adec="http://schemas.microsoft.com/office/drawing/2017/decorative" val="1"/>
              </a:ext>
            </a:extLst>
          </p:cNvPr>
          <p:cNvSpPr/>
          <p:nvPr userDrawn="1"/>
        </p:nvSpPr>
        <p:spPr>
          <a:xfrm>
            <a:off x="411678" y="422551"/>
            <a:ext cx="4223822"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3" name="Rectangle 2">
            <a:extLst>
              <a:ext uri="{FF2B5EF4-FFF2-40B4-BE49-F238E27FC236}">
                <a16:creationId xmlns:a16="http://schemas.microsoft.com/office/drawing/2014/main" id="{D26B15EB-5194-C74B-F881-D3DCBE854272}"/>
              </a:ext>
              <a:ext uri="{C183D7F6-B498-43B3-948B-1728B52AA6E4}">
                <adec:decorative xmlns:adec="http://schemas.microsoft.com/office/drawing/2017/decorative" val="1"/>
              </a:ext>
            </a:extLst>
          </p:cNvPr>
          <p:cNvSpPr/>
          <p:nvPr userDrawn="1"/>
        </p:nvSpPr>
        <p:spPr>
          <a:xfrm>
            <a:off x="4635499" y="422551"/>
            <a:ext cx="7144823"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633845"/>
            <a:ext cx="3990110" cy="2192482"/>
          </a:xfrm>
          <a:noFill/>
          <a:effectLst/>
        </p:spPr>
        <p:txBody>
          <a:bodyPr anchor="ctr"/>
          <a:lstStyle>
            <a:lvl1pPr algn="ctr">
              <a:defRPr sz="3600" spc="0" baseline="0">
                <a:solidFill>
                  <a:schemeClr val="accent1">
                    <a:lumMod val="50000"/>
                  </a:schemeClr>
                </a:solidFill>
                <a:effectLst/>
              </a:defRPr>
            </a:lvl1pPr>
          </a:lstStyle>
          <a:p>
            <a:r>
              <a:rPr lang="en-US" dirty="0"/>
              <a:t>Click to add title</a:t>
            </a:r>
          </a:p>
        </p:txBody>
      </p:sp>
      <p:sp>
        <p:nvSpPr>
          <p:cNvPr id="7" name="Content Placeholder 6">
            <a:extLst>
              <a:ext uri="{FF2B5EF4-FFF2-40B4-BE49-F238E27FC236}">
                <a16:creationId xmlns:a16="http://schemas.microsoft.com/office/drawing/2014/main" id="{B15614EF-4CFA-2D69-0F78-9D7409E2337E}"/>
              </a:ext>
            </a:extLst>
          </p:cNvPr>
          <p:cNvSpPr>
            <a:spLocks noGrp="1"/>
          </p:cNvSpPr>
          <p:nvPr>
            <p:ph sz="quarter" idx="11" hasCustomPrompt="1"/>
          </p:nvPr>
        </p:nvSpPr>
        <p:spPr>
          <a:xfrm>
            <a:off x="747423" y="3174531"/>
            <a:ext cx="3772622" cy="3122360"/>
          </a:xfrm>
          <a:effectLst/>
        </p:spPr>
        <p:txBody>
          <a:bodyPr rIns="274320" anchor="t"/>
          <a:lstStyle>
            <a:lvl1pPr marL="283464" indent="-283464">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1pPr>
            <a:lvl2pPr marL="742950" indent="-28575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9">
            <a:extLst>
              <a:ext uri="{FF2B5EF4-FFF2-40B4-BE49-F238E27FC236}">
                <a16:creationId xmlns:a16="http://schemas.microsoft.com/office/drawing/2014/main" id="{77D6637B-A7C5-34FF-5B51-32392DAEABB2}"/>
              </a:ext>
            </a:extLst>
          </p:cNvPr>
          <p:cNvSpPr>
            <a:spLocks noGrp="1"/>
          </p:cNvSpPr>
          <p:nvPr>
            <p:ph sz="quarter" idx="10" hasCustomPrompt="1"/>
          </p:nvPr>
        </p:nvSpPr>
        <p:spPr>
          <a:xfrm>
            <a:off x="5237732" y="946205"/>
            <a:ext cx="5971020" cy="5161655"/>
          </a:xfrm>
        </p:spPr>
        <p:txBody>
          <a:body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31640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troduction 2">
    <p:bg>
      <p:bgPr>
        <a:solidFill>
          <a:schemeClr val="accent1">
            <a:lumMod val="5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3E625C-F0A4-564D-CEE2-6B3595CEB038}"/>
              </a:ext>
              <a:ext uri="{C183D7F6-B498-43B3-948B-1728B52AA6E4}">
                <adec:decorative xmlns:adec="http://schemas.microsoft.com/office/drawing/2017/decorative" val="1"/>
              </a:ext>
            </a:extLst>
          </p:cNvPr>
          <p:cNvSpPr/>
          <p:nvPr userDrawn="1"/>
        </p:nvSpPr>
        <p:spPr>
          <a:xfrm>
            <a:off x="5961889" y="0"/>
            <a:ext cx="6230111"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8">
            <a:extLst>
              <a:ext uri="{FF2B5EF4-FFF2-40B4-BE49-F238E27FC236}">
                <a16:creationId xmlns:a16="http://schemas.microsoft.com/office/drawing/2014/main" id="{5997EA3E-49E5-518D-63DB-0BD43D3ACFCD}"/>
              </a:ext>
            </a:extLst>
          </p:cNvPr>
          <p:cNvSpPr>
            <a:spLocks noGrp="1"/>
          </p:cNvSpPr>
          <p:nvPr>
            <p:ph type="title"/>
          </p:nvPr>
        </p:nvSpPr>
        <p:spPr>
          <a:xfrm>
            <a:off x="6577445" y="157637"/>
            <a:ext cx="4851694" cy="2190705"/>
          </a:xfrm>
          <a:noFill/>
          <a:effectLst/>
        </p:spPr>
        <p:txBody>
          <a:bodyPr anchor="b"/>
          <a:lstStyle>
            <a:lvl1pPr algn="l">
              <a:defRPr sz="3600" spc="0" baseline="0">
                <a:solidFill>
                  <a:schemeClr val="accent1">
                    <a:lumMod val="50000"/>
                  </a:schemeClr>
                </a:solidFill>
                <a:effectLst/>
              </a:defRPr>
            </a:lvl1pPr>
          </a:lstStyle>
          <a:p>
            <a:r>
              <a:rPr lang="en-US"/>
              <a:t>Click to edit Master title style</a:t>
            </a:r>
            <a:endParaRPr lang="en-US" dirty="0"/>
          </a:p>
        </p:txBody>
      </p:sp>
      <p:sp>
        <p:nvSpPr>
          <p:cNvPr id="3" name="Rectangle 2">
            <a:extLst>
              <a:ext uri="{FF2B5EF4-FFF2-40B4-BE49-F238E27FC236}">
                <a16:creationId xmlns:a16="http://schemas.microsoft.com/office/drawing/2014/main" id="{BB4D8C78-00C3-F3D7-17C3-F1667E463E12}"/>
              </a:ext>
              <a:ext uri="{C183D7F6-B498-43B3-948B-1728B52AA6E4}">
                <adec:decorative xmlns:adec="http://schemas.microsoft.com/office/drawing/2017/decorative" val="1"/>
              </a:ext>
            </a:extLst>
          </p:cNvPr>
          <p:cNvSpPr/>
          <p:nvPr userDrawn="1"/>
        </p:nvSpPr>
        <p:spPr>
          <a:xfrm>
            <a:off x="380999" y="422551"/>
            <a:ext cx="5124893"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rPr>
              <a:t>c</a:t>
            </a:r>
          </a:p>
        </p:txBody>
      </p:sp>
      <p:pic>
        <p:nvPicPr>
          <p:cNvPr id="4" name="Graphic 3">
            <a:extLst>
              <a:ext uri="{FF2B5EF4-FFF2-40B4-BE49-F238E27FC236}">
                <a16:creationId xmlns:a16="http://schemas.microsoft.com/office/drawing/2014/main" id="{F13E61FD-F54A-5F86-FCED-3BD4C8AA42E7}"/>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1353" t="-388" r="-1" b="-254"/>
          <a:stretch/>
        </p:blipFill>
        <p:spPr>
          <a:xfrm flipH="1">
            <a:off x="659106" y="3429000"/>
            <a:ext cx="4589830" cy="2780414"/>
          </a:xfrm>
          <a:prstGeom prst="rect">
            <a:avLst/>
          </a:prstGeom>
        </p:spPr>
      </p:pic>
      <p:sp>
        <p:nvSpPr>
          <p:cNvPr id="6" name="Rectangle 5">
            <a:extLst>
              <a:ext uri="{FF2B5EF4-FFF2-40B4-BE49-F238E27FC236}">
                <a16:creationId xmlns:a16="http://schemas.microsoft.com/office/drawing/2014/main" id="{A9F0290F-2D31-F9FB-AD35-B76947AF146F}"/>
              </a:ext>
              <a:ext uri="{C183D7F6-B498-43B3-948B-1728B52AA6E4}">
                <adec:decorative xmlns:adec="http://schemas.microsoft.com/office/drawing/2017/decorative" val="1"/>
              </a:ext>
            </a:extLst>
          </p:cNvPr>
          <p:cNvSpPr/>
          <p:nvPr userDrawn="1"/>
        </p:nvSpPr>
        <p:spPr>
          <a:xfrm>
            <a:off x="1236863" y="776532"/>
            <a:ext cx="3434316" cy="5018212"/>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Picture Placeholder 11">
            <a:extLst>
              <a:ext uri="{FF2B5EF4-FFF2-40B4-BE49-F238E27FC236}">
                <a16:creationId xmlns:a16="http://schemas.microsoft.com/office/drawing/2014/main" id="{7347A5B6-0F99-C044-C209-F3190EEFA371}"/>
              </a:ext>
            </a:extLst>
          </p:cNvPr>
          <p:cNvSpPr>
            <a:spLocks noGrp="1"/>
          </p:cNvSpPr>
          <p:nvPr>
            <p:ph type="pic" sz="quarter" idx="11"/>
          </p:nvPr>
        </p:nvSpPr>
        <p:spPr>
          <a:xfrm>
            <a:off x="1236663" y="776288"/>
            <a:ext cx="3433762" cy="5018087"/>
          </a:xfrm>
        </p:spPr>
        <p:txBody>
          <a:bodyPr anchor="t"/>
          <a:lstStyle>
            <a:lvl1pPr marL="0" indent="0" algn="ctr">
              <a:buNone/>
              <a:defRPr/>
            </a:lvl1pPr>
          </a:lstStyle>
          <a:p>
            <a:r>
              <a:rPr lang="en-US"/>
              <a:t>Click icon to add picture</a:t>
            </a:r>
            <a:endParaRPr lang="en-US" dirty="0"/>
          </a:p>
        </p:txBody>
      </p:sp>
      <p:sp>
        <p:nvSpPr>
          <p:cNvPr id="5" name="Content Placeholder 9">
            <a:extLst>
              <a:ext uri="{FF2B5EF4-FFF2-40B4-BE49-F238E27FC236}">
                <a16:creationId xmlns:a16="http://schemas.microsoft.com/office/drawing/2014/main" id="{0E96890F-0832-5087-193F-70CF33DEE0AD}"/>
              </a:ext>
            </a:extLst>
          </p:cNvPr>
          <p:cNvSpPr>
            <a:spLocks noGrp="1"/>
          </p:cNvSpPr>
          <p:nvPr>
            <p:ph sz="quarter" idx="10" hasCustomPrompt="1"/>
          </p:nvPr>
        </p:nvSpPr>
        <p:spPr>
          <a:xfrm>
            <a:off x="6592615" y="2505979"/>
            <a:ext cx="4837385" cy="3926717"/>
          </a:xfrm>
          <a:effectLst/>
        </p:spPr>
        <p:txBody>
          <a:bodyPr anchor="t"/>
          <a:lstStyle>
            <a:lvl1pPr marL="0" indent="0">
              <a:lnSpc>
                <a:spcPct val="150000"/>
              </a:lnSpc>
              <a:spcBef>
                <a:spcPts val="0"/>
              </a:spcBef>
              <a:spcAft>
                <a:spcPts val="0"/>
              </a:spcAft>
              <a:buClr>
                <a:schemeClr val="accent1">
                  <a:lumMod val="50000"/>
                </a:schemeClr>
              </a:buClr>
              <a:buFont typeface="Arial" panose="020B0604020202020204" pitchFamily="34" charset="0"/>
              <a:buNone/>
              <a:defRPr>
                <a:solidFill>
                  <a:schemeClr val="accent1">
                    <a:lumMod val="50000"/>
                  </a:schemeClr>
                </a:solidFill>
              </a:defRPr>
            </a:lvl1pPr>
            <a:lvl2pPr marL="742950" indent="-28575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marL="285750" marR="0" lvl="0" indent="-285750" algn="l" defTabSz="457200" rtl="0" eaLnBrk="1" fontAlgn="auto" latinLnBrk="0" hangingPunct="1">
              <a:lnSpc>
                <a:spcPct val="150000"/>
              </a:lnSpc>
              <a:spcBef>
                <a:spcPts val="0"/>
              </a:spcBef>
              <a:spcAft>
                <a:spcPts val="0"/>
              </a:spcAft>
              <a:buClr>
                <a:schemeClr val="accent1">
                  <a:lumMod val="50000"/>
                </a:schemeClr>
              </a:buClr>
              <a:buSzTx/>
              <a:buFont typeface="Arial" panose="020B0604020202020204" pitchFamily="34" charset="0"/>
              <a:buChar char="•"/>
              <a:tabLst/>
              <a:defRPr/>
            </a:pPr>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668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ntent 4">
    <p:bg>
      <p:bgPr>
        <a:solidFill>
          <a:schemeClr val="accent1">
            <a:lumMod val="5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6DB3CB-355C-968A-7F5F-71E0350408BA}"/>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2" y="0"/>
            <a:ext cx="12192001" cy="6858000"/>
          </a:xfrm>
          <a:prstGeom prst="rect">
            <a:avLst/>
          </a:prstGeom>
        </p:spPr>
      </p:pic>
      <p:sp>
        <p:nvSpPr>
          <p:cNvPr id="2" name="Rectangle 1">
            <a:extLst>
              <a:ext uri="{FF2B5EF4-FFF2-40B4-BE49-F238E27FC236}">
                <a16:creationId xmlns:a16="http://schemas.microsoft.com/office/drawing/2014/main" id="{281D7C89-8451-1944-C2B3-53AADAC99A01}"/>
              </a:ext>
              <a:ext uri="{C183D7F6-B498-43B3-948B-1728B52AA6E4}">
                <adec:decorative xmlns:adec="http://schemas.microsoft.com/office/drawing/2017/decorative" val="1"/>
              </a:ext>
            </a:extLst>
          </p:cNvPr>
          <p:cNvSpPr/>
          <p:nvPr userDrawn="1"/>
        </p:nvSpPr>
        <p:spPr>
          <a:xfrm>
            <a:off x="411678" y="422551"/>
            <a:ext cx="4223822" cy="6010146"/>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3" name="Rectangle 2">
            <a:extLst>
              <a:ext uri="{FF2B5EF4-FFF2-40B4-BE49-F238E27FC236}">
                <a16:creationId xmlns:a16="http://schemas.microsoft.com/office/drawing/2014/main" id="{D26B15EB-5194-C74B-F881-D3DCBE854272}"/>
              </a:ext>
              <a:ext uri="{C183D7F6-B498-43B3-948B-1728B52AA6E4}">
                <adec:decorative xmlns:adec="http://schemas.microsoft.com/office/drawing/2017/decorative" val="1"/>
              </a:ext>
            </a:extLst>
          </p:cNvPr>
          <p:cNvSpPr/>
          <p:nvPr userDrawn="1"/>
        </p:nvSpPr>
        <p:spPr>
          <a:xfrm>
            <a:off x="4635499" y="422551"/>
            <a:ext cx="7144823"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924339"/>
            <a:ext cx="3990110" cy="5009322"/>
          </a:xfrm>
          <a:noFill/>
          <a:effectLst/>
        </p:spPr>
        <p:txBody>
          <a:bodyPr anchor="ctr"/>
          <a:lstStyle>
            <a:lvl1pPr algn="ctr">
              <a:defRPr sz="3600" spc="0" baseline="0">
                <a:solidFill>
                  <a:schemeClr val="accent1">
                    <a:lumMod val="50000"/>
                  </a:schemeClr>
                </a:solidFill>
                <a:effectLst/>
              </a:defRPr>
            </a:lvl1pPr>
          </a:lstStyle>
          <a:p>
            <a:r>
              <a:rPr lang="en-US" dirty="0"/>
              <a:t>Click to add title</a:t>
            </a:r>
          </a:p>
        </p:txBody>
      </p:sp>
      <p:sp>
        <p:nvSpPr>
          <p:cNvPr id="10" name="Content Placeholder 9">
            <a:extLst>
              <a:ext uri="{FF2B5EF4-FFF2-40B4-BE49-F238E27FC236}">
                <a16:creationId xmlns:a16="http://schemas.microsoft.com/office/drawing/2014/main" id="{77D6637B-A7C5-34FF-5B51-32392DAEABB2}"/>
              </a:ext>
            </a:extLst>
          </p:cNvPr>
          <p:cNvSpPr>
            <a:spLocks noGrp="1"/>
          </p:cNvSpPr>
          <p:nvPr>
            <p:ph sz="quarter" idx="10" hasCustomPrompt="1"/>
          </p:nvPr>
        </p:nvSpPr>
        <p:spPr>
          <a:xfrm>
            <a:off x="5153836" y="1371602"/>
            <a:ext cx="6177309" cy="1953489"/>
          </a:xfrm>
          <a:effectLst/>
        </p:spPr>
        <p:txBody>
          <a:bodyPr anchor="t"/>
          <a:lstStyle>
            <a:lvl1pPr marL="283464" indent="-283464">
              <a:lnSpc>
                <a:spcPct val="120000"/>
              </a:lnSpc>
              <a:spcBef>
                <a:spcPts val="0"/>
              </a:spcBef>
              <a:spcAft>
                <a:spcPts val="0"/>
              </a:spcAft>
              <a:buClr>
                <a:schemeClr val="tx1"/>
              </a:buClr>
              <a:buFont typeface="Arial" panose="020B0604020202020204" pitchFamily="34" charset="0"/>
              <a:buChar char="•"/>
              <a:defRPr/>
            </a:lvl1pPr>
            <a:lvl2pPr marL="742950" indent="-285750">
              <a:lnSpc>
                <a:spcPct val="120000"/>
              </a:lnSpc>
              <a:spcBef>
                <a:spcPts val="0"/>
              </a:spcBef>
              <a:spcAft>
                <a:spcPts val="0"/>
              </a:spcAft>
              <a:buClr>
                <a:schemeClr val="tx1"/>
              </a:buClr>
              <a:buFont typeface="Arial" panose="020B0604020202020204" pitchFamily="34" charset="0"/>
              <a:buChar char="•"/>
              <a:defRPr/>
            </a:lvl2pPr>
            <a:lvl3pPr marL="1143000" indent="-228600">
              <a:lnSpc>
                <a:spcPct val="120000"/>
              </a:lnSpc>
              <a:spcBef>
                <a:spcPts val="0"/>
              </a:spcBef>
              <a:spcAft>
                <a:spcPts val="0"/>
              </a:spcAft>
              <a:buClr>
                <a:schemeClr val="tx1"/>
              </a:buClr>
              <a:buFont typeface="Arial" panose="020B0604020202020204" pitchFamily="34" charset="0"/>
              <a:buChar char="•"/>
              <a:defRPr/>
            </a:lvl3pPr>
            <a:lvl4pPr marL="1600200" indent="-228600">
              <a:lnSpc>
                <a:spcPct val="120000"/>
              </a:lnSpc>
              <a:spcBef>
                <a:spcPts val="0"/>
              </a:spcBef>
              <a:spcAft>
                <a:spcPts val="0"/>
              </a:spcAft>
              <a:buClr>
                <a:schemeClr val="tx1"/>
              </a:buClr>
              <a:buFont typeface="Arial" panose="020B0604020202020204" pitchFamily="34" charset="0"/>
              <a:buChar char="•"/>
              <a:defRPr/>
            </a:lvl4pPr>
            <a:lvl5pPr marL="2057400" indent="-228600">
              <a:lnSpc>
                <a:spcPct val="120000"/>
              </a:lnSpc>
              <a:spcBef>
                <a:spcPts val="0"/>
              </a:spcBef>
              <a:spcAft>
                <a:spcPts val="0"/>
              </a:spcAft>
              <a:buClr>
                <a:schemeClr val="tx1"/>
              </a:buClr>
              <a:buFont typeface="Arial" panose="020B0604020202020204" pitchFamily="34" charset="0"/>
              <a:buChar char="•"/>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5" name="Straight Connector 4">
            <a:extLst>
              <a:ext uri="{FF2B5EF4-FFF2-40B4-BE49-F238E27FC236}">
                <a16:creationId xmlns:a16="http://schemas.microsoft.com/office/drawing/2014/main" id="{A087279F-936E-0F41-B533-7990D668D7CF}"/>
              </a:ext>
              <a:ext uri="{C183D7F6-B498-43B3-948B-1728B52AA6E4}">
                <adec:decorative xmlns:adec="http://schemas.microsoft.com/office/drawing/2017/decorative" val="1"/>
              </a:ext>
            </a:extLst>
          </p:cNvPr>
          <p:cNvCxnSpPr>
            <a:cxnSpLocks/>
          </p:cNvCxnSpPr>
          <p:nvPr userDrawn="1"/>
        </p:nvCxnSpPr>
        <p:spPr>
          <a:xfrm>
            <a:off x="5153836" y="3446156"/>
            <a:ext cx="6177309" cy="0"/>
          </a:xfrm>
          <a:prstGeom prst="line">
            <a:avLst/>
          </a:prstGeom>
          <a:ln w="19050">
            <a:solidFill>
              <a:schemeClr val="accent4">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9">
            <a:extLst>
              <a:ext uri="{FF2B5EF4-FFF2-40B4-BE49-F238E27FC236}">
                <a16:creationId xmlns:a16="http://schemas.microsoft.com/office/drawing/2014/main" id="{CDD03AA1-6D53-FEB1-9B22-57C1066DA336}"/>
              </a:ext>
            </a:extLst>
          </p:cNvPr>
          <p:cNvSpPr>
            <a:spLocks noGrp="1"/>
          </p:cNvSpPr>
          <p:nvPr>
            <p:ph sz="quarter" idx="11" hasCustomPrompt="1"/>
          </p:nvPr>
        </p:nvSpPr>
        <p:spPr>
          <a:xfrm>
            <a:off x="5153836" y="3745924"/>
            <a:ext cx="6177309" cy="2238918"/>
          </a:xfrm>
          <a:effectLst/>
        </p:spPr>
        <p:txBody>
          <a:bodyPr anchor="t"/>
          <a:lstStyle>
            <a:lvl1pPr marL="283464" indent="-283464">
              <a:lnSpc>
                <a:spcPct val="120000"/>
              </a:lnSpc>
              <a:spcBef>
                <a:spcPts val="0"/>
              </a:spcBef>
              <a:spcAft>
                <a:spcPts val="0"/>
              </a:spcAft>
              <a:buClr>
                <a:schemeClr val="tx1"/>
              </a:buClr>
              <a:buFont typeface="Arial" panose="020B0604020202020204" pitchFamily="34" charset="0"/>
              <a:buChar char="•"/>
              <a:defRPr/>
            </a:lvl1pPr>
            <a:lvl2pPr marL="742950" indent="-285750">
              <a:lnSpc>
                <a:spcPct val="120000"/>
              </a:lnSpc>
              <a:spcBef>
                <a:spcPts val="0"/>
              </a:spcBef>
              <a:spcAft>
                <a:spcPts val="0"/>
              </a:spcAft>
              <a:buClr>
                <a:schemeClr val="tx1"/>
              </a:buClr>
              <a:buFont typeface="Arial" panose="020B0604020202020204" pitchFamily="34" charset="0"/>
              <a:buChar char="•"/>
              <a:defRPr/>
            </a:lvl2pPr>
            <a:lvl3pPr marL="1143000" indent="-228600">
              <a:lnSpc>
                <a:spcPct val="120000"/>
              </a:lnSpc>
              <a:spcBef>
                <a:spcPts val="0"/>
              </a:spcBef>
              <a:spcAft>
                <a:spcPts val="0"/>
              </a:spcAft>
              <a:buClr>
                <a:schemeClr val="tx1"/>
              </a:buClr>
              <a:buFont typeface="Arial" panose="020B0604020202020204" pitchFamily="34" charset="0"/>
              <a:buChar char="•"/>
              <a:defRPr/>
            </a:lvl3pPr>
            <a:lvl4pPr marL="1600200" indent="-228600">
              <a:lnSpc>
                <a:spcPct val="120000"/>
              </a:lnSpc>
              <a:spcBef>
                <a:spcPts val="0"/>
              </a:spcBef>
              <a:spcAft>
                <a:spcPts val="0"/>
              </a:spcAft>
              <a:buClr>
                <a:schemeClr val="tx1"/>
              </a:buClr>
              <a:buFont typeface="Arial" panose="020B0604020202020204" pitchFamily="34" charset="0"/>
              <a:buChar char="•"/>
              <a:defRPr/>
            </a:lvl4pPr>
            <a:lvl5pPr marL="2057400" indent="-228600">
              <a:lnSpc>
                <a:spcPct val="120000"/>
              </a:lnSpc>
              <a:spcBef>
                <a:spcPts val="0"/>
              </a:spcBef>
              <a:spcAft>
                <a:spcPts val="0"/>
              </a:spcAft>
              <a:buClr>
                <a:schemeClr val="tx1"/>
              </a:buClr>
              <a:buFont typeface="Arial" panose="020B0604020202020204" pitchFamily="34" charset="0"/>
              <a:buChar char="•"/>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69371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9176A3-24B8-086B-739F-2B3DCE8BE094}"/>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4" name="Rectangle 3">
            <a:extLst>
              <a:ext uri="{FF2B5EF4-FFF2-40B4-BE49-F238E27FC236}">
                <a16:creationId xmlns:a16="http://schemas.microsoft.com/office/drawing/2014/main" id="{BA96EFAA-0851-646A-8758-C20243901E54}"/>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10001" y="685800"/>
            <a:ext cx="10571998" cy="2983528"/>
          </a:xfrm>
          <a:effectLst/>
        </p:spPr>
        <p:txBody>
          <a:bodyPr/>
          <a:lstStyle>
            <a:lvl1pPr algn="ctr">
              <a:defRPr sz="3600" spc="0" baseline="0">
                <a:solidFill>
                  <a:schemeClr val="accent4">
                    <a:lumMod val="60000"/>
                    <a:lumOff val="40000"/>
                  </a:schemeClr>
                </a:solidFill>
                <a:effectLst/>
              </a:defRPr>
            </a:lvl1pPr>
          </a:lstStyle>
          <a:p>
            <a:r>
              <a:rPr lang="en-US" dirty="0"/>
              <a:t>Click to add title</a:t>
            </a:r>
          </a:p>
        </p:txBody>
      </p:sp>
    </p:spTree>
    <p:extLst>
      <p:ext uri="{BB962C8B-B14F-4D97-AF65-F5344CB8AC3E}">
        <p14:creationId xmlns:p14="http://schemas.microsoft.com/office/powerpoint/2010/main" val="4023403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accent1">
            <a:lumMod val="50000"/>
          </a:schemeClr>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12B799F-04B8-4A62-EB7D-F17311231B8E}"/>
              </a:ext>
              <a:ext uri="{C183D7F6-B498-43B3-948B-1728B52AA6E4}">
                <adec:decorative xmlns:adec="http://schemas.microsoft.com/office/drawing/2017/decorative" val="1"/>
              </a:ext>
            </a:extLst>
          </p:cNvPr>
          <p:cNvSpPr/>
          <p:nvPr userDrawn="1"/>
        </p:nvSpPr>
        <p:spPr>
          <a:xfrm>
            <a:off x="7556500" y="0"/>
            <a:ext cx="4635500"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7" name="Rectangle 6">
            <a:extLst>
              <a:ext uri="{FF2B5EF4-FFF2-40B4-BE49-F238E27FC236}">
                <a16:creationId xmlns:a16="http://schemas.microsoft.com/office/drawing/2014/main" id="{08F310BE-5861-E73D-5979-D11A971516CF}"/>
              </a:ext>
              <a:ext uri="{C183D7F6-B498-43B3-948B-1728B52AA6E4}">
                <adec:decorative xmlns:adec="http://schemas.microsoft.com/office/drawing/2017/decorative" val="1"/>
              </a:ext>
            </a:extLst>
          </p:cNvPr>
          <p:cNvSpPr/>
          <p:nvPr userDrawn="1"/>
        </p:nvSpPr>
        <p:spPr>
          <a:xfrm>
            <a:off x="500270" y="487680"/>
            <a:ext cx="6482080" cy="5902960"/>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8" name="Picture 7">
            <a:extLst>
              <a:ext uri="{FF2B5EF4-FFF2-40B4-BE49-F238E27FC236}">
                <a16:creationId xmlns:a16="http://schemas.microsoft.com/office/drawing/2014/main" id="{AA12F5E6-EC22-5E10-94FB-5E546A7B9123}"/>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10800000">
            <a:off x="495630" y="477518"/>
            <a:ext cx="6482079" cy="5913121"/>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8036952" y="477518"/>
            <a:ext cx="3829465" cy="2693887"/>
          </a:xfrm>
          <a:noFill/>
          <a:effectLst/>
        </p:spPr>
        <p:txBody>
          <a:bodyPr anchor="b"/>
          <a:lstStyle>
            <a:lvl1pPr algn="l">
              <a:defRPr sz="3600" spc="0" baseline="0">
                <a:solidFill>
                  <a:schemeClr val="accent1">
                    <a:lumMod val="50000"/>
                  </a:schemeClr>
                </a:solidFill>
                <a:effectLst/>
              </a:defRPr>
            </a:lvl1pPr>
          </a:lstStyle>
          <a:p>
            <a:r>
              <a:rPr lang="en-US" dirty="0"/>
              <a:t>Click to add title</a:t>
            </a:r>
          </a:p>
        </p:txBody>
      </p:sp>
      <p:sp>
        <p:nvSpPr>
          <p:cNvPr id="13" name="Table Placeholder 12">
            <a:extLst>
              <a:ext uri="{FF2B5EF4-FFF2-40B4-BE49-F238E27FC236}">
                <a16:creationId xmlns:a16="http://schemas.microsoft.com/office/drawing/2014/main" id="{14BBA88A-FAA8-CE13-2A76-BF8B014AE343}"/>
              </a:ext>
            </a:extLst>
          </p:cNvPr>
          <p:cNvSpPr>
            <a:spLocks noGrp="1"/>
          </p:cNvSpPr>
          <p:nvPr>
            <p:ph type="tbl" sz="quarter" idx="11"/>
          </p:nvPr>
        </p:nvSpPr>
        <p:spPr>
          <a:xfrm>
            <a:off x="952500" y="909638"/>
            <a:ext cx="5578475" cy="5038725"/>
          </a:xfrm>
        </p:spPr>
        <p:txBody>
          <a:bodyPr anchor="t"/>
          <a:lstStyle>
            <a:lvl1pPr marL="0" indent="0" algn="ctr">
              <a:buNone/>
              <a:defRPr/>
            </a:lvl1pPr>
          </a:lstStyle>
          <a:p>
            <a:r>
              <a:rPr lang="en-US"/>
              <a:t>Click icon to add table</a:t>
            </a:r>
            <a:endParaRPr lang="en-US" dirty="0"/>
          </a:p>
        </p:txBody>
      </p:sp>
      <p:sp>
        <p:nvSpPr>
          <p:cNvPr id="5" name="Content Placeholder 9">
            <a:extLst>
              <a:ext uri="{FF2B5EF4-FFF2-40B4-BE49-F238E27FC236}">
                <a16:creationId xmlns:a16="http://schemas.microsoft.com/office/drawing/2014/main" id="{0E96890F-0832-5087-193F-70CF33DEE0AD}"/>
              </a:ext>
            </a:extLst>
          </p:cNvPr>
          <p:cNvSpPr>
            <a:spLocks noGrp="1"/>
          </p:cNvSpPr>
          <p:nvPr>
            <p:ph sz="quarter" idx="10" hasCustomPrompt="1"/>
          </p:nvPr>
        </p:nvSpPr>
        <p:spPr>
          <a:xfrm>
            <a:off x="8036953" y="3449781"/>
            <a:ext cx="3829465" cy="2940860"/>
          </a:xfrm>
          <a:effectLst/>
        </p:spPr>
        <p:txBody>
          <a:bodyPr anchor="t"/>
          <a:lstStyle>
            <a:lvl1pPr marL="285750" indent="-285750">
              <a:lnSpc>
                <a:spcPct val="150000"/>
              </a:lnSpc>
              <a:spcBef>
                <a:spcPts val="0"/>
              </a:spcBef>
              <a:spcAft>
                <a:spcPts val="0"/>
              </a:spcAft>
              <a:buClr>
                <a:schemeClr val="accent1">
                  <a:lumMod val="50000"/>
                </a:schemeClr>
              </a:buClr>
              <a:buFont typeface="Arial" panose="020B0604020202020204" pitchFamily="34" charset="0"/>
              <a:buChar char="•"/>
              <a:defRPr>
                <a:solidFill>
                  <a:schemeClr val="accent1">
                    <a:lumMod val="50000"/>
                  </a:schemeClr>
                </a:solidFill>
              </a:defRPr>
            </a:lvl1pPr>
            <a:lvl2pPr marL="742950" indent="-28575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2pPr>
            <a:lvl3pPr marL="11430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3pPr>
            <a:lvl4pPr marL="16002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4pPr>
            <a:lvl5pPr marL="2057400" indent="-228600">
              <a:lnSpc>
                <a:spcPct val="150000"/>
              </a:lnSpc>
              <a:spcAft>
                <a:spcPts val="0"/>
              </a:spcAft>
              <a:buClr>
                <a:schemeClr val="accent1">
                  <a:lumMod val="50000"/>
                </a:schemeClr>
              </a:buClr>
              <a:buFont typeface="Arial" panose="020B0604020202020204" pitchFamily="34" charset="0"/>
              <a:buChar char="•"/>
              <a:defRPr>
                <a:solidFill>
                  <a:schemeClr val="accent1">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2818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able">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9176A3-24B8-086B-739F-2B3DCE8BE094}"/>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4" name="Rectangle 3">
            <a:extLst>
              <a:ext uri="{FF2B5EF4-FFF2-40B4-BE49-F238E27FC236}">
                <a16:creationId xmlns:a16="http://schemas.microsoft.com/office/drawing/2014/main" id="{BA96EFAA-0851-646A-8758-C20243901E54}"/>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488373" y="571501"/>
            <a:ext cx="11139054" cy="1028699"/>
          </a:xfrm>
          <a:effectLst/>
        </p:spPr>
        <p:txBody>
          <a:bodyPr anchor="ctr"/>
          <a:lstStyle>
            <a:lvl1pPr algn="ctr">
              <a:defRPr sz="3600" spc="0" baseline="0">
                <a:solidFill>
                  <a:schemeClr val="tx1"/>
                </a:solidFill>
                <a:effectLst/>
              </a:defRPr>
            </a:lvl1pPr>
          </a:lstStyle>
          <a:p>
            <a:r>
              <a:rPr lang="en-US" dirty="0"/>
              <a:t>Click to add title</a:t>
            </a:r>
          </a:p>
        </p:txBody>
      </p:sp>
      <p:sp>
        <p:nvSpPr>
          <p:cNvPr id="11" name="Table Placeholder 10">
            <a:extLst>
              <a:ext uri="{FF2B5EF4-FFF2-40B4-BE49-F238E27FC236}">
                <a16:creationId xmlns:a16="http://schemas.microsoft.com/office/drawing/2014/main" id="{E10735F5-6B7D-348D-AC70-8BC10CB5F70A}"/>
              </a:ext>
            </a:extLst>
          </p:cNvPr>
          <p:cNvSpPr>
            <a:spLocks noGrp="1"/>
          </p:cNvSpPr>
          <p:nvPr>
            <p:ph type="tbl" sz="quarter" idx="10"/>
          </p:nvPr>
        </p:nvSpPr>
        <p:spPr>
          <a:xfrm>
            <a:off x="838200" y="1860550"/>
            <a:ext cx="10515600" cy="4198938"/>
          </a:xfrm>
        </p:spPr>
        <p:txBody>
          <a:bodyPr anchor="t"/>
          <a:lstStyle>
            <a:lvl1pPr marL="0" indent="0" algn="ctr">
              <a:buNone/>
              <a:defRPr/>
            </a:lvl1pPr>
          </a:lstStyle>
          <a:p>
            <a:r>
              <a:rPr lang="en-US"/>
              <a:t>Click icon to add table</a:t>
            </a:r>
            <a:endParaRPr lang="en-US" dirty="0"/>
          </a:p>
        </p:txBody>
      </p:sp>
    </p:spTree>
    <p:extLst>
      <p:ext uri="{BB962C8B-B14F-4D97-AF65-F5344CB8AC3E}">
        <p14:creationId xmlns:p14="http://schemas.microsoft.com/office/powerpoint/2010/main" val="1912634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Title 2">
    <p:bg>
      <p:bgPr>
        <a:solidFill>
          <a:schemeClr val="accent1">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FDAFCA1-BDD9-1108-8F95-E3FC1A7935C1}"/>
              </a:ext>
              <a:ext uri="{C183D7F6-B498-43B3-948B-1728B52AA6E4}">
                <adec:decorative xmlns:adec="http://schemas.microsoft.com/office/drawing/2017/decorative" val="1"/>
              </a:ext>
            </a:extLst>
          </p:cNvPr>
          <p:cNvGrpSpPr/>
          <p:nvPr userDrawn="1"/>
        </p:nvGrpSpPr>
        <p:grpSpPr>
          <a:xfrm rot="10800000">
            <a:off x="0" y="0"/>
            <a:ext cx="11532896" cy="6858000"/>
            <a:chOff x="659106" y="0"/>
            <a:chExt cx="11532896" cy="6858000"/>
          </a:xfrm>
        </p:grpSpPr>
        <p:sp>
          <p:nvSpPr>
            <p:cNvPr id="3" name="Rectangle 2">
              <a:extLst>
                <a:ext uri="{FF2B5EF4-FFF2-40B4-BE49-F238E27FC236}">
                  <a16:creationId xmlns:a16="http://schemas.microsoft.com/office/drawing/2014/main" id="{E4BFDB24-6BE4-2FC0-F772-DC1DE926E485}"/>
                </a:ext>
              </a:extLst>
            </p:cNvPr>
            <p:cNvSpPr/>
            <p:nvPr/>
          </p:nvSpPr>
          <p:spPr>
            <a:xfrm>
              <a:off x="5995086" y="0"/>
              <a:ext cx="6196916" cy="6858000"/>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4" name="Graphic 3">
              <a:extLst>
                <a:ext uri="{FF2B5EF4-FFF2-40B4-BE49-F238E27FC236}">
                  <a16:creationId xmlns:a16="http://schemas.microsoft.com/office/drawing/2014/main" id="{131EABEA-AB8A-5E4C-A6DD-8F32B70E90A3}"/>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1353" t="-388" r="-1" b="-254"/>
            <a:stretch/>
          </p:blipFill>
          <p:spPr>
            <a:xfrm flipH="1">
              <a:off x="659106" y="1956391"/>
              <a:ext cx="4878094" cy="2780414"/>
            </a:xfrm>
            <a:prstGeom prst="rect">
              <a:avLst/>
            </a:prstGeom>
          </p:spPr>
        </p:pic>
        <p:sp>
          <p:nvSpPr>
            <p:cNvPr id="5" name="Rectangle 4">
              <a:extLst>
                <a:ext uri="{FF2B5EF4-FFF2-40B4-BE49-F238E27FC236}">
                  <a16:creationId xmlns:a16="http://schemas.microsoft.com/office/drawing/2014/main" id="{D2279AAC-0D81-D3CD-3F0F-E8CEE0F56D43}"/>
                </a:ext>
              </a:extLst>
            </p:cNvPr>
            <p:cNvSpPr/>
            <p:nvPr/>
          </p:nvSpPr>
          <p:spPr>
            <a:xfrm>
              <a:off x="1328303" y="776532"/>
              <a:ext cx="3434316" cy="5018212"/>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gr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617542" y="132080"/>
            <a:ext cx="4928894" cy="6507711"/>
          </a:xfrm>
          <a:noFill/>
          <a:effectLst/>
        </p:spPr>
        <p:txBody>
          <a:bodyPr anchor="ctr"/>
          <a:lstStyle>
            <a:lvl1pPr algn="ctr">
              <a:defRPr sz="3600" spc="0" baseline="0">
                <a:solidFill>
                  <a:schemeClr val="accent1">
                    <a:lumMod val="50000"/>
                  </a:schemeClr>
                </a:solidFill>
                <a:effectLst/>
              </a:defRPr>
            </a:lvl1pPr>
          </a:lstStyle>
          <a:p>
            <a:r>
              <a:rPr lang="en-US" dirty="0"/>
              <a:t>Click to add title</a:t>
            </a:r>
          </a:p>
        </p:txBody>
      </p:sp>
      <p:sp>
        <p:nvSpPr>
          <p:cNvPr id="11" name="Picture Placeholder 10">
            <a:extLst>
              <a:ext uri="{FF2B5EF4-FFF2-40B4-BE49-F238E27FC236}">
                <a16:creationId xmlns:a16="http://schemas.microsoft.com/office/drawing/2014/main" id="{E0720B2D-C199-57FA-9453-DBFB607BA983}"/>
              </a:ext>
            </a:extLst>
          </p:cNvPr>
          <p:cNvSpPr>
            <a:spLocks noGrp="1"/>
          </p:cNvSpPr>
          <p:nvPr>
            <p:ph type="pic" sz="quarter" idx="10"/>
          </p:nvPr>
        </p:nvSpPr>
        <p:spPr>
          <a:xfrm>
            <a:off x="7429500" y="992188"/>
            <a:ext cx="3425825" cy="5018087"/>
          </a:xfrm>
        </p:spPr>
        <p:txBody>
          <a:bodyPr anchor="t"/>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3159858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Two Columns">
    <p:bg>
      <p:bgPr>
        <a:solidFill>
          <a:schemeClr val="accent1">
            <a:lumMod val="5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11222B-29F6-BF2A-09DE-82F659638940}"/>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2666999" y="-2654300"/>
            <a:ext cx="6858000" cy="12166601"/>
          </a:xfrm>
          <a:prstGeom prst="rect">
            <a:avLst/>
          </a:prstGeom>
        </p:spPr>
      </p:pic>
      <p:sp>
        <p:nvSpPr>
          <p:cNvPr id="3" name="Rectangle 2">
            <a:extLst>
              <a:ext uri="{FF2B5EF4-FFF2-40B4-BE49-F238E27FC236}">
                <a16:creationId xmlns:a16="http://schemas.microsoft.com/office/drawing/2014/main" id="{B035F993-EADB-1C5A-7158-41E510B706E0}"/>
              </a:ext>
              <a:ext uri="{C183D7F6-B498-43B3-948B-1728B52AA6E4}">
                <adec:decorative xmlns:adec="http://schemas.microsoft.com/office/drawing/2017/decorative" val="1"/>
              </a:ext>
            </a:extLst>
          </p:cNvPr>
          <p:cNvSpPr/>
          <p:nvPr userDrawn="1"/>
        </p:nvSpPr>
        <p:spPr>
          <a:xfrm>
            <a:off x="381000" y="422551"/>
            <a:ext cx="11424920" cy="6010146"/>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4" name="Rectangle 3">
            <a:extLst>
              <a:ext uri="{FF2B5EF4-FFF2-40B4-BE49-F238E27FC236}">
                <a16:creationId xmlns:a16="http://schemas.microsoft.com/office/drawing/2014/main" id="{AB12E34E-DBAF-BA5D-15D9-E69A05535785}"/>
              </a:ext>
              <a:ext uri="{C183D7F6-B498-43B3-948B-1728B52AA6E4}">
                <adec:decorative xmlns:adec="http://schemas.microsoft.com/office/drawing/2017/decorative" val="1"/>
              </a:ext>
            </a:extLst>
          </p:cNvPr>
          <p:cNvSpPr/>
          <p:nvPr userDrawn="1"/>
        </p:nvSpPr>
        <p:spPr>
          <a:xfrm>
            <a:off x="381000" y="1889759"/>
            <a:ext cx="11424920" cy="4542937"/>
          </a:xfrm>
          <a:prstGeom prst="rect">
            <a:avLst/>
          </a:prstGeom>
          <a:solidFill>
            <a:schemeClr val="accent4">
              <a:lumMod val="40000"/>
              <a:lumOff val="6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529935" y="571499"/>
            <a:ext cx="11118274" cy="1154114"/>
          </a:xfrm>
          <a:noFill/>
          <a:effectLst/>
        </p:spPr>
        <p:txBody>
          <a:bodyPr anchor="ctr"/>
          <a:lstStyle>
            <a:lvl1pPr algn="ctr">
              <a:defRPr sz="3600" spc="0" baseline="0">
                <a:solidFill>
                  <a:schemeClr val="tx1"/>
                </a:solidFill>
                <a:effectLst/>
              </a:defRPr>
            </a:lvl1pPr>
          </a:lstStyle>
          <a:p>
            <a:r>
              <a:rPr lang="en-US" dirty="0"/>
              <a:t>Click to add title</a:t>
            </a:r>
          </a:p>
        </p:txBody>
      </p:sp>
      <p:sp>
        <p:nvSpPr>
          <p:cNvPr id="5" name="Content Placeholder 9">
            <a:extLst>
              <a:ext uri="{FF2B5EF4-FFF2-40B4-BE49-F238E27FC236}">
                <a16:creationId xmlns:a16="http://schemas.microsoft.com/office/drawing/2014/main" id="{0BF6A552-CE6A-3977-8507-74A1C4C4B5A0}"/>
              </a:ext>
            </a:extLst>
          </p:cNvPr>
          <p:cNvSpPr>
            <a:spLocks noGrp="1"/>
          </p:cNvSpPr>
          <p:nvPr>
            <p:ph sz="quarter" idx="17" hasCustomPrompt="1"/>
          </p:nvPr>
        </p:nvSpPr>
        <p:spPr>
          <a:xfrm>
            <a:off x="841667" y="2461056"/>
            <a:ext cx="3626424" cy="3721535"/>
          </a:xfrm>
          <a:effectLst/>
        </p:spPr>
        <p:txBody>
          <a:bodyPr anchor="t">
            <a:normAutofit/>
          </a:bodyPr>
          <a:lstStyle>
            <a:lvl1pPr marL="285750" indent="-285750">
              <a:lnSpc>
                <a:spcPct val="120000"/>
              </a:lnSpc>
              <a:spcBef>
                <a:spcPts val="600"/>
              </a:spcBef>
              <a:spcAft>
                <a:spcPts val="1200"/>
              </a:spcAft>
              <a:buClr>
                <a:schemeClr val="accent1">
                  <a:lumMod val="50000"/>
                </a:schemeClr>
              </a:buClr>
              <a:buFont typeface="Arial" panose="020B0604020202020204" pitchFamily="34" charset="0"/>
              <a:buChar char="•"/>
              <a:defRPr sz="1800">
                <a:solidFill>
                  <a:schemeClr val="accent1">
                    <a:lumMod val="50000"/>
                  </a:schemeClr>
                </a:solidFill>
              </a:defRPr>
            </a:lvl1pPr>
            <a:lvl2pPr marL="742950" indent="-285750">
              <a:lnSpc>
                <a:spcPct val="120000"/>
              </a:lnSpc>
              <a:spcAft>
                <a:spcPts val="1200"/>
              </a:spcAft>
              <a:buClr>
                <a:schemeClr val="accent1">
                  <a:lumMod val="50000"/>
                </a:schemeClr>
              </a:buClr>
              <a:buFont typeface="Arial" panose="020B0604020202020204" pitchFamily="34" charset="0"/>
              <a:buChar char="•"/>
              <a:defRPr sz="1600">
                <a:solidFill>
                  <a:schemeClr val="accent1">
                    <a:lumMod val="50000"/>
                  </a:schemeClr>
                </a:solidFill>
              </a:defRPr>
            </a:lvl2pPr>
            <a:lvl3pPr marL="1143000" indent="-228600">
              <a:lnSpc>
                <a:spcPct val="120000"/>
              </a:lnSpc>
              <a:spcAft>
                <a:spcPts val="1200"/>
              </a:spcAft>
              <a:buClr>
                <a:schemeClr val="accent1">
                  <a:lumMod val="50000"/>
                </a:schemeClr>
              </a:buClr>
              <a:buFont typeface="Arial" panose="020B0604020202020204" pitchFamily="34" charset="0"/>
              <a:buChar char="•"/>
              <a:defRPr sz="1400">
                <a:solidFill>
                  <a:schemeClr val="accent1">
                    <a:lumMod val="50000"/>
                  </a:schemeClr>
                </a:solidFill>
              </a:defRPr>
            </a:lvl3pPr>
            <a:lvl4pPr marL="1600200" indent="-228600">
              <a:lnSpc>
                <a:spcPct val="120000"/>
              </a:lnSpc>
              <a:spcAft>
                <a:spcPts val="1200"/>
              </a:spcAft>
              <a:buClr>
                <a:schemeClr val="accent1">
                  <a:lumMod val="50000"/>
                </a:schemeClr>
              </a:buClr>
              <a:buFont typeface="Arial" panose="020B0604020202020204" pitchFamily="34" charset="0"/>
              <a:buChar char="•"/>
              <a:defRPr sz="1200">
                <a:solidFill>
                  <a:schemeClr val="accent1">
                    <a:lumMod val="50000"/>
                  </a:schemeClr>
                </a:solidFill>
              </a:defRPr>
            </a:lvl4pPr>
            <a:lvl5pPr marL="2057400" indent="-228600">
              <a:lnSpc>
                <a:spcPct val="120000"/>
              </a:lnSpc>
              <a:spcAft>
                <a:spcPts val="1200"/>
              </a:spcAft>
              <a:buClr>
                <a:schemeClr val="accent1">
                  <a:lumMod val="50000"/>
                </a:schemeClr>
              </a:buClr>
              <a:buFont typeface="Arial" panose="020B0604020202020204" pitchFamily="34" charset="0"/>
              <a:buChar char="•"/>
              <a:defRPr sz="1200">
                <a:solidFill>
                  <a:schemeClr val="accent1">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9">
            <a:extLst>
              <a:ext uri="{FF2B5EF4-FFF2-40B4-BE49-F238E27FC236}">
                <a16:creationId xmlns:a16="http://schemas.microsoft.com/office/drawing/2014/main" id="{4C80689F-A123-F6D7-2AA8-9166317EF424}"/>
              </a:ext>
            </a:extLst>
          </p:cNvPr>
          <p:cNvSpPr>
            <a:spLocks noGrp="1"/>
          </p:cNvSpPr>
          <p:nvPr>
            <p:ph sz="quarter" idx="18" hasCustomPrompt="1"/>
          </p:nvPr>
        </p:nvSpPr>
        <p:spPr>
          <a:xfrm>
            <a:off x="5995282" y="2440275"/>
            <a:ext cx="5164553" cy="3721534"/>
          </a:xfrm>
          <a:effectLst/>
        </p:spPr>
        <p:txBody>
          <a:bodyPr anchor="t">
            <a:normAutofit/>
          </a:bodyPr>
          <a:lstStyle>
            <a:lvl1pPr marL="342900" indent="-342900">
              <a:lnSpc>
                <a:spcPct val="120000"/>
              </a:lnSpc>
              <a:spcBef>
                <a:spcPts val="600"/>
              </a:spcBef>
              <a:spcAft>
                <a:spcPts val="600"/>
              </a:spcAft>
              <a:buClr>
                <a:schemeClr val="accent1">
                  <a:lumMod val="50000"/>
                </a:schemeClr>
              </a:buClr>
              <a:buFont typeface="+mj-lt"/>
              <a:buAutoNum type="arabicPeriod"/>
              <a:defRPr sz="1800" b="1">
                <a:solidFill>
                  <a:schemeClr val="accent1">
                    <a:lumMod val="50000"/>
                  </a:schemeClr>
                </a:solidFill>
              </a:defRPr>
            </a:lvl1pPr>
            <a:lvl2pPr marL="347472" indent="0">
              <a:lnSpc>
                <a:spcPct val="120000"/>
              </a:lnSpc>
              <a:spcBef>
                <a:spcPts val="0"/>
              </a:spcBef>
              <a:spcAft>
                <a:spcPts val="600"/>
              </a:spcAft>
              <a:buClr>
                <a:schemeClr val="accent1">
                  <a:lumMod val="50000"/>
                </a:schemeClr>
              </a:buClr>
              <a:buNone/>
              <a:defRPr sz="1800">
                <a:solidFill>
                  <a:schemeClr val="accent1">
                    <a:lumMod val="50000"/>
                  </a:schemeClr>
                </a:solidFill>
              </a:defRPr>
            </a:lvl2pPr>
            <a:lvl3pPr marL="914400" indent="0">
              <a:lnSpc>
                <a:spcPct val="120000"/>
              </a:lnSpc>
              <a:spcAft>
                <a:spcPts val="600"/>
              </a:spcAft>
              <a:buClr>
                <a:schemeClr val="accent1">
                  <a:lumMod val="50000"/>
                </a:schemeClr>
              </a:buClr>
              <a:buNone/>
              <a:defRPr sz="1800">
                <a:solidFill>
                  <a:schemeClr val="accent1">
                    <a:lumMod val="50000"/>
                  </a:schemeClr>
                </a:solidFill>
              </a:defRPr>
            </a:lvl3pPr>
            <a:lvl4pPr marL="1371600" indent="0">
              <a:lnSpc>
                <a:spcPct val="120000"/>
              </a:lnSpc>
              <a:spcAft>
                <a:spcPts val="600"/>
              </a:spcAft>
              <a:buClr>
                <a:schemeClr val="accent1">
                  <a:lumMod val="50000"/>
                </a:schemeClr>
              </a:buClr>
              <a:buNone/>
              <a:defRPr sz="1800">
                <a:solidFill>
                  <a:schemeClr val="accent1">
                    <a:lumMod val="50000"/>
                  </a:schemeClr>
                </a:solidFill>
              </a:defRPr>
            </a:lvl4pPr>
            <a:lvl5pPr marL="1828800" indent="0">
              <a:lnSpc>
                <a:spcPct val="120000"/>
              </a:lnSpc>
              <a:spcAft>
                <a:spcPts val="600"/>
              </a:spcAft>
              <a:buClr>
                <a:schemeClr val="accent1">
                  <a:lumMod val="50000"/>
                </a:schemeClr>
              </a:buClr>
              <a:buNone/>
              <a:defRPr sz="1800">
                <a:solidFill>
                  <a:schemeClr val="accent1">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18202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
    <p:bg>
      <p:bgPr>
        <a:solidFill>
          <a:schemeClr val="accent1">
            <a:lumMod val="5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F4DCF8-BA15-AB79-2D14-040F5A063B79}"/>
              </a:ext>
              <a:ext uri="{C183D7F6-B498-43B3-948B-1728B52AA6E4}">
                <adec:decorative xmlns:adec="http://schemas.microsoft.com/office/drawing/2017/decorative" val="1"/>
              </a:ext>
            </a:extLst>
          </p:cNvPr>
          <p:cNvSpPr/>
          <p:nvPr userDrawn="1"/>
        </p:nvSpPr>
        <p:spPr>
          <a:xfrm>
            <a:off x="435935" y="414670"/>
            <a:ext cx="11320130" cy="6018027"/>
          </a:xfrm>
          <a:prstGeom prst="rect">
            <a:avLst/>
          </a:prstGeom>
          <a:solidFill>
            <a:schemeClr val="accent1">
              <a:lumMod val="50000"/>
            </a:schemeClr>
          </a:solidFill>
          <a:ln>
            <a:noFill/>
          </a:ln>
          <a:effectLst>
            <a:outerShdw blurRad="254000" dist="50800" dir="2700000" algn="tl"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6" name="Picture 5">
            <a:extLst>
              <a:ext uri="{FF2B5EF4-FFF2-40B4-BE49-F238E27FC236}">
                <a16:creationId xmlns:a16="http://schemas.microsoft.com/office/drawing/2014/main" id="{5ED22DD7-291D-E347-8A4C-07E31E681333}"/>
              </a:ext>
              <a:ext uri="{C183D7F6-B498-43B3-948B-1728B52AA6E4}">
                <adec:decorative xmlns:adec="http://schemas.microsoft.com/office/drawing/2017/decorative" val="1"/>
              </a:ext>
            </a:extLst>
          </p:cNvPr>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a:stretch/>
        </p:blipFill>
        <p:spPr>
          <a:xfrm rot="5400000">
            <a:off x="3092299" y="-2231063"/>
            <a:ext cx="6007395" cy="11320129"/>
          </a:xfrm>
          <a:prstGeom prst="rect">
            <a:avLst/>
          </a:prstGeom>
        </p:spPr>
      </p:pic>
      <p:sp>
        <p:nvSpPr>
          <p:cNvPr id="9" name="Title 8">
            <a:extLst>
              <a:ext uri="{FF2B5EF4-FFF2-40B4-BE49-F238E27FC236}">
                <a16:creationId xmlns:a16="http://schemas.microsoft.com/office/drawing/2014/main" id="{5997EA3E-49E5-518D-63DB-0BD43D3ACFCD}"/>
              </a:ext>
            </a:extLst>
          </p:cNvPr>
          <p:cNvSpPr>
            <a:spLocks noGrp="1"/>
          </p:cNvSpPr>
          <p:nvPr>
            <p:ph type="title" hasCustomPrompt="1"/>
          </p:nvPr>
        </p:nvSpPr>
        <p:spPr>
          <a:xfrm>
            <a:off x="770660" y="1017858"/>
            <a:ext cx="10650681" cy="2719255"/>
          </a:xfrm>
          <a:noFill/>
          <a:effectLst/>
        </p:spPr>
        <p:txBody>
          <a:bodyPr anchor="b"/>
          <a:lstStyle>
            <a:lvl1pPr algn="ctr">
              <a:defRPr sz="7200" spc="-300" baseline="0">
                <a:solidFill>
                  <a:schemeClr val="accent4">
                    <a:lumMod val="60000"/>
                    <a:lumOff val="40000"/>
                  </a:schemeClr>
                </a:solidFill>
                <a:effectLst/>
              </a:defRPr>
            </a:lvl1pPr>
          </a:lstStyle>
          <a:p>
            <a:r>
              <a:rPr lang="en-US" dirty="0"/>
              <a:t>Click to add title</a:t>
            </a:r>
          </a:p>
        </p:txBody>
      </p:sp>
      <p:sp>
        <p:nvSpPr>
          <p:cNvPr id="7" name="Text Placeholder 6">
            <a:extLst>
              <a:ext uri="{FF2B5EF4-FFF2-40B4-BE49-F238E27FC236}">
                <a16:creationId xmlns:a16="http://schemas.microsoft.com/office/drawing/2014/main" id="{5D0FE23B-34E3-BAAF-E01D-BE221B4A94EF}"/>
              </a:ext>
            </a:extLst>
          </p:cNvPr>
          <p:cNvSpPr>
            <a:spLocks noGrp="1"/>
          </p:cNvSpPr>
          <p:nvPr>
            <p:ph type="body" sz="quarter" idx="14" hasCustomPrompt="1"/>
          </p:nvPr>
        </p:nvSpPr>
        <p:spPr>
          <a:xfrm>
            <a:off x="770660" y="4042066"/>
            <a:ext cx="10650681" cy="2296843"/>
          </a:xfrm>
          <a:effectLst/>
        </p:spPr>
        <p:txBody>
          <a:bodyPr anchor="t"/>
          <a:lstStyle>
            <a:lvl1pPr marL="0" indent="0" algn="ctr">
              <a:lnSpc>
                <a:spcPct val="120000"/>
              </a:lnSpc>
              <a:spcBef>
                <a:spcPts val="0"/>
              </a:spcBef>
              <a:spcAft>
                <a:spcPts val="0"/>
              </a:spcAft>
              <a:buNone/>
              <a:defRPr>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text</a:t>
            </a:r>
          </a:p>
        </p:txBody>
      </p:sp>
    </p:spTree>
    <p:extLst>
      <p:ext uri="{BB962C8B-B14F-4D97-AF65-F5344CB8AC3E}">
        <p14:creationId xmlns:p14="http://schemas.microsoft.com/office/powerpoint/2010/main" val="327250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86F7BD38-A805-4B2C-9BDF-D56E94387879}" type="datetime1">
              <a:rPr lang="en-US" smtClean="0"/>
              <a:t>7/12/2024</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tx1"/>
                </a:solidFill>
              </a:defRPr>
            </a:lvl1pPr>
          </a:lstStyle>
          <a:p>
            <a:fld id="{D57F1E4F-1CFF-5643-939E-217C01CDF56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86" r:id="rId1"/>
    <p:sldLayoutId id="2147483668" r:id="rId2"/>
    <p:sldLayoutId id="2147483669" r:id="rId3"/>
    <p:sldLayoutId id="2147483684" r:id="rId4"/>
    <p:sldLayoutId id="2147483672" r:id="rId5"/>
    <p:sldLayoutId id="2147483687" r:id="rId6"/>
    <p:sldLayoutId id="2147483671" r:id="rId7"/>
    <p:sldLayoutId id="2147483688" r:id="rId8"/>
    <p:sldLayoutId id="2147483689" r:id="rId9"/>
    <p:sldLayoutId id="2147483690" r:id="rId10"/>
    <p:sldLayoutId id="2147483691" r:id="rId11"/>
    <p:sldLayoutId id="2147483692" r:id="rId12"/>
    <p:sldLayoutId id="2147483693" r:id="rId13"/>
    <p:sldLayoutId id="2147483685" r:id="rId14"/>
  </p:sldLayoutIdLst>
  <p:hf sldNum="0" hdr="0" ftr="0" dt="0"/>
  <p:txStyles>
    <p:titleStyle>
      <a:lvl1pPr algn="l" defTabSz="457200" rtl="0" eaLnBrk="1" latinLnBrk="0" hangingPunct="1">
        <a:spcBef>
          <a:spcPct val="0"/>
        </a:spcBef>
        <a:buNone/>
        <a:defRPr sz="4000" b="1" kern="1200" baseline="0">
          <a:ln>
            <a:noFill/>
          </a:ln>
          <a:solidFill>
            <a:srgbClr val="FEFEFE"/>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buClr>
        <a:buFont typeface="Arial" panose="020B0604020202020204" pitchFamily="34"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1"/>
        </a:buClr>
        <a:buFont typeface="Arial" panose="020B0604020202020204" pitchFamily="34"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1"/>
        </a:buClr>
        <a:buFont typeface="Arial" panose="020B0604020202020204" pitchFamily="34"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1"/>
        </a:buClr>
        <a:buFont typeface="Arial" panose="020B0604020202020204" pitchFamily="34"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1"/>
        </a:buClr>
        <a:buFont typeface="Arial" panose="020B0604020202020204" pitchFamily="34"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hyperlink" Target="https://www.earlymusicamerica.org/web-articles/lets-talk-about-the-english-choral-tradition/" TargetMode="External"/><Relationship Id="rId2" Type="http://schemas.openxmlformats.org/officeDocument/2006/relationships/hyperlink" Target="https://theartsdesk.com/classical-music/bbc-singers-st-jamess-baroque-hill-temple-church" TargetMode="External"/><Relationship Id="rId1" Type="http://schemas.openxmlformats.org/officeDocument/2006/relationships/slideLayout" Target="../slideLayouts/slideLayout9.xml"/><Relationship Id="rId6" Type="http://schemas.openxmlformats.org/officeDocument/2006/relationships/hyperlink" Target="https://bachtrack.com/review-oxford-christ-church-the-sixteen-miserere" TargetMode="External"/><Relationship Id="rId5" Type="http://schemas.openxmlformats.org/officeDocument/2006/relationships/hyperlink" Target="https://www.theguardian.com/music/2024/mar/24/the-sixteen-review-st-martin-in-the-fields-durufle-requiem" TargetMode="External"/><Relationship Id="rId4" Type="http://schemas.openxmlformats.org/officeDocument/2006/relationships/hyperlink" Target="http://hdl.handle.net/10023/2629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762A4-2E4B-23FB-9F8B-D54C0F90A08A}"/>
              </a:ext>
            </a:extLst>
          </p:cNvPr>
          <p:cNvSpPr>
            <a:spLocks noGrp="1"/>
          </p:cNvSpPr>
          <p:nvPr>
            <p:ph type="title"/>
          </p:nvPr>
        </p:nvSpPr>
        <p:spPr>
          <a:xfrm>
            <a:off x="810001" y="314793"/>
            <a:ext cx="10571998" cy="4811843"/>
          </a:xfrm>
        </p:spPr>
        <p:txBody>
          <a:bodyPr/>
          <a:lstStyle/>
          <a:p>
            <a:pPr lvl="0"/>
            <a:r>
              <a:rPr lang="en-US" dirty="0"/>
              <a:t>The impact of having to achieve ‘blend’ on sopranos singing in professional ensembles</a:t>
            </a:r>
            <a:endParaRPr lang="en-US" noProof="0" dirty="0"/>
          </a:p>
        </p:txBody>
      </p:sp>
      <p:sp>
        <p:nvSpPr>
          <p:cNvPr id="3" name="TextBox 2">
            <a:extLst>
              <a:ext uri="{FF2B5EF4-FFF2-40B4-BE49-F238E27FC236}">
                <a16:creationId xmlns:a16="http://schemas.microsoft.com/office/drawing/2014/main" id="{C966213F-60E3-14EC-3D49-F3050BE40FFF}"/>
              </a:ext>
            </a:extLst>
          </p:cNvPr>
          <p:cNvSpPr txBox="1"/>
          <p:nvPr/>
        </p:nvSpPr>
        <p:spPr>
          <a:xfrm>
            <a:off x="9233941" y="6295869"/>
            <a:ext cx="2683239" cy="369332"/>
          </a:xfrm>
          <a:prstGeom prst="rect">
            <a:avLst/>
          </a:prstGeom>
          <a:noFill/>
        </p:spPr>
        <p:txBody>
          <a:bodyPr wrap="square" rtlCol="0">
            <a:spAutoFit/>
          </a:bodyPr>
          <a:lstStyle/>
          <a:p>
            <a:r>
              <a:rPr lang="en-GB" dirty="0"/>
              <a:t>Charlotte Dougan</a:t>
            </a:r>
          </a:p>
        </p:txBody>
      </p:sp>
    </p:spTree>
    <p:extLst>
      <p:ext uri="{BB962C8B-B14F-4D97-AF65-F5344CB8AC3E}">
        <p14:creationId xmlns:p14="http://schemas.microsoft.com/office/powerpoint/2010/main" val="431835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B7740-ED88-9F6A-89FF-4B0DFAAC36EA}"/>
              </a:ext>
            </a:extLst>
          </p:cNvPr>
          <p:cNvSpPr>
            <a:spLocks noGrp="1"/>
          </p:cNvSpPr>
          <p:nvPr>
            <p:ph type="title"/>
          </p:nvPr>
        </p:nvSpPr>
        <p:spPr>
          <a:xfrm>
            <a:off x="944217" y="924167"/>
            <a:ext cx="4383156" cy="5009322"/>
          </a:xfrm>
        </p:spPr>
        <p:txBody>
          <a:bodyPr/>
          <a:lstStyle/>
          <a:p>
            <a:r>
              <a:rPr lang="en-US" dirty="0"/>
              <a:t>Contents</a:t>
            </a:r>
          </a:p>
        </p:txBody>
      </p:sp>
      <p:sp>
        <p:nvSpPr>
          <p:cNvPr id="3" name="Text Placeholder 2">
            <a:extLst>
              <a:ext uri="{FF2B5EF4-FFF2-40B4-BE49-F238E27FC236}">
                <a16:creationId xmlns:a16="http://schemas.microsoft.com/office/drawing/2014/main" id="{39A25282-EE8D-71BA-6317-EECFE33238DC}"/>
              </a:ext>
            </a:extLst>
          </p:cNvPr>
          <p:cNvSpPr>
            <a:spLocks noGrp="1"/>
          </p:cNvSpPr>
          <p:nvPr>
            <p:ph type="body" sz="quarter" idx="14"/>
          </p:nvPr>
        </p:nvSpPr>
        <p:spPr>
          <a:xfrm>
            <a:off x="6400800" y="924512"/>
            <a:ext cx="4750904" cy="5008977"/>
          </a:xfrm>
        </p:spPr>
        <p:txBody>
          <a:bodyPr/>
          <a:lstStyle/>
          <a:p>
            <a:pPr lvl="0"/>
            <a:r>
              <a:rPr lang="en-US" noProof="0" dirty="0"/>
              <a:t>Context</a:t>
            </a:r>
          </a:p>
          <a:p>
            <a:pPr lvl="0"/>
            <a:r>
              <a:rPr lang="en-US" dirty="0"/>
              <a:t>Project Overview</a:t>
            </a:r>
          </a:p>
          <a:p>
            <a:pPr lvl="0"/>
            <a:r>
              <a:rPr lang="en-US" noProof="0" dirty="0"/>
              <a:t>Findings</a:t>
            </a:r>
          </a:p>
          <a:p>
            <a:pPr lvl="0"/>
            <a:r>
              <a:rPr lang="en-US" dirty="0"/>
              <a:t>Analysis</a:t>
            </a:r>
            <a:endParaRPr lang="en-US" noProof="0" dirty="0"/>
          </a:p>
          <a:p>
            <a:pPr lvl="0"/>
            <a:r>
              <a:rPr lang="en-US" dirty="0"/>
              <a:t>Conclusion</a:t>
            </a:r>
          </a:p>
          <a:p>
            <a:pPr lvl="0"/>
            <a:r>
              <a:rPr lang="en-US" noProof="0" dirty="0"/>
              <a:t>References</a:t>
            </a:r>
          </a:p>
        </p:txBody>
      </p:sp>
    </p:spTree>
    <p:extLst>
      <p:ext uri="{BB962C8B-B14F-4D97-AF65-F5344CB8AC3E}">
        <p14:creationId xmlns:p14="http://schemas.microsoft.com/office/powerpoint/2010/main" val="909924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ECDD0-17F6-3312-AE6D-F7EB95E46C02}"/>
              </a:ext>
            </a:extLst>
          </p:cNvPr>
          <p:cNvSpPr>
            <a:spLocks noGrp="1"/>
          </p:cNvSpPr>
          <p:nvPr>
            <p:ph type="title"/>
          </p:nvPr>
        </p:nvSpPr>
        <p:spPr>
          <a:xfrm>
            <a:off x="550717" y="924339"/>
            <a:ext cx="3990110" cy="5009322"/>
          </a:xfrm>
        </p:spPr>
        <p:txBody>
          <a:bodyPr/>
          <a:lstStyle/>
          <a:p>
            <a:r>
              <a:rPr lang="en-US" dirty="0"/>
              <a:t>Context</a:t>
            </a:r>
          </a:p>
        </p:txBody>
      </p:sp>
      <p:sp>
        <p:nvSpPr>
          <p:cNvPr id="3" name="Content Placeholder 2">
            <a:extLst>
              <a:ext uri="{FF2B5EF4-FFF2-40B4-BE49-F238E27FC236}">
                <a16:creationId xmlns:a16="http://schemas.microsoft.com/office/drawing/2014/main" id="{EB336AA5-9DDA-DA9A-5469-6885A5A84D1D}"/>
              </a:ext>
            </a:extLst>
          </p:cNvPr>
          <p:cNvSpPr>
            <a:spLocks noGrp="1"/>
          </p:cNvSpPr>
          <p:nvPr>
            <p:ph sz="quarter" idx="10"/>
          </p:nvPr>
        </p:nvSpPr>
        <p:spPr>
          <a:xfrm>
            <a:off x="5346793" y="924340"/>
            <a:ext cx="5684373" cy="5009322"/>
          </a:xfrm>
        </p:spPr>
        <p:txBody>
          <a:bodyPr>
            <a:normAutofit/>
          </a:bodyPr>
          <a:lstStyle/>
          <a:p>
            <a:pPr marL="285750" lvl="0" indent="-285750">
              <a:buFont typeface="Arial" panose="020B0604020202020204" pitchFamily="34" charset="0"/>
              <a:buChar char="•"/>
            </a:pPr>
            <a:r>
              <a:rPr lang="en-US" noProof="0" dirty="0"/>
              <a:t>The word ‘Blend’ as a measure for good choral performance (Daffern, 2016)</a:t>
            </a:r>
          </a:p>
          <a:p>
            <a:pPr marL="285750" lvl="0" indent="-285750">
              <a:buFont typeface="Arial" panose="020B0604020202020204" pitchFamily="34" charset="0"/>
              <a:buChar char="•"/>
            </a:pPr>
            <a:r>
              <a:rPr lang="en-US" noProof="0" dirty="0"/>
              <a:t>The soprano issue</a:t>
            </a:r>
          </a:p>
          <a:p>
            <a:pPr marL="285750" indent="-285750">
              <a:buFont typeface="Arial" panose="020B0604020202020204" pitchFamily="34" charset="0"/>
              <a:buChar char="•"/>
            </a:pPr>
            <a:r>
              <a:rPr lang="en-US" dirty="0"/>
              <a:t>Reviews - </a:t>
            </a:r>
            <a:r>
              <a:rPr lang="en-GB" sz="1800" dirty="0">
                <a:effectLst/>
                <a:ea typeface="Calibri" panose="020F0502020204030204" pitchFamily="34" charset="0"/>
                <a:cs typeface="Arial" panose="020B0604020202020204" pitchFamily="34" charset="0"/>
              </a:rPr>
              <a:t>reviews “The bright-sounding soprano section blended well” (Benedict, 2013), “unusually unblended soprano section” (Wilson, 2024), “the soprano blend was especially beautiful” (Wright, 2013).</a:t>
            </a:r>
          </a:p>
          <a:p>
            <a:pPr marL="285750" lvl="0" indent="-285750">
              <a:buFont typeface="Arial" panose="020B0604020202020204" pitchFamily="34" charset="0"/>
              <a:buChar char="•"/>
            </a:pPr>
            <a:endParaRPr lang="en-US" noProof="0" dirty="0"/>
          </a:p>
        </p:txBody>
      </p:sp>
    </p:spTree>
    <p:extLst>
      <p:ext uri="{BB962C8B-B14F-4D97-AF65-F5344CB8AC3E}">
        <p14:creationId xmlns:p14="http://schemas.microsoft.com/office/powerpoint/2010/main" val="959076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ECA8A6-26C7-FE2F-5884-A9A5652053C6}"/>
              </a:ext>
            </a:extLst>
          </p:cNvPr>
          <p:cNvSpPr>
            <a:spLocks noGrp="1"/>
          </p:cNvSpPr>
          <p:nvPr>
            <p:ph type="title"/>
          </p:nvPr>
        </p:nvSpPr>
        <p:spPr>
          <a:xfrm>
            <a:off x="529935" y="633845"/>
            <a:ext cx="3990110" cy="2192482"/>
          </a:xfrm>
        </p:spPr>
        <p:txBody>
          <a:bodyPr anchor="ctr">
            <a:normAutofit/>
          </a:bodyPr>
          <a:lstStyle/>
          <a:p>
            <a:r>
              <a:rPr lang="en-US" dirty="0"/>
              <a:t>Project Overview</a:t>
            </a:r>
          </a:p>
        </p:txBody>
      </p:sp>
      <p:graphicFrame>
        <p:nvGraphicFramePr>
          <p:cNvPr id="12" name="Content Placeholder 4">
            <a:extLst>
              <a:ext uri="{FF2B5EF4-FFF2-40B4-BE49-F238E27FC236}">
                <a16:creationId xmlns:a16="http://schemas.microsoft.com/office/drawing/2014/main" id="{D65D227C-0E11-C4AE-FBEA-B9A751C49C01}"/>
              </a:ext>
            </a:extLst>
          </p:cNvPr>
          <p:cNvGraphicFramePr>
            <a:graphicFrameLocks noGrp="1"/>
          </p:cNvGraphicFramePr>
          <p:nvPr>
            <p:ph sz="quarter" idx="10"/>
            <p:extLst>
              <p:ext uri="{D42A27DB-BD31-4B8C-83A1-F6EECF244321}">
                <p14:modId xmlns:p14="http://schemas.microsoft.com/office/powerpoint/2010/main" val="3024163149"/>
              </p:ext>
            </p:extLst>
          </p:nvPr>
        </p:nvGraphicFramePr>
        <p:xfrm>
          <a:off x="5222742" y="848172"/>
          <a:ext cx="5971020" cy="51616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7483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7FBB55-EF55-03D8-7D3C-29341A40D63E}"/>
              </a:ext>
            </a:extLst>
          </p:cNvPr>
          <p:cNvSpPr>
            <a:spLocks noGrp="1"/>
          </p:cNvSpPr>
          <p:nvPr>
            <p:ph type="title"/>
          </p:nvPr>
        </p:nvSpPr>
        <p:spPr>
          <a:xfrm>
            <a:off x="770660" y="1017858"/>
            <a:ext cx="10650681" cy="1275637"/>
          </a:xfrm>
        </p:spPr>
        <p:txBody>
          <a:bodyPr/>
          <a:lstStyle/>
          <a:p>
            <a:r>
              <a:rPr lang="en-US" dirty="0"/>
              <a:t>Literature</a:t>
            </a:r>
          </a:p>
        </p:txBody>
      </p:sp>
      <p:sp>
        <p:nvSpPr>
          <p:cNvPr id="7" name="Content Placeholder 6">
            <a:extLst>
              <a:ext uri="{FF2B5EF4-FFF2-40B4-BE49-F238E27FC236}">
                <a16:creationId xmlns:a16="http://schemas.microsoft.com/office/drawing/2014/main" id="{AD6AD7D9-DEA3-79A4-785F-0EA945171020}"/>
              </a:ext>
            </a:extLst>
          </p:cNvPr>
          <p:cNvSpPr>
            <a:spLocks noGrp="1"/>
          </p:cNvSpPr>
          <p:nvPr>
            <p:ph type="body" sz="quarter" idx="14"/>
          </p:nvPr>
        </p:nvSpPr>
        <p:spPr>
          <a:xfrm>
            <a:off x="770660" y="2848132"/>
            <a:ext cx="10650681" cy="3490778"/>
          </a:xfrm>
        </p:spPr>
        <p:txBody>
          <a:bodyPr/>
          <a:lstStyle/>
          <a:p>
            <a:pPr lvl="0"/>
            <a:r>
              <a:rPr lang="en-US" noProof="0" dirty="0"/>
              <a:t> </a:t>
            </a:r>
            <a:br>
              <a:rPr lang="en-US" noProof="0" dirty="0"/>
            </a:br>
            <a:r>
              <a:rPr lang="en-US" noProof="0" dirty="0"/>
              <a:t> - </a:t>
            </a:r>
            <a:r>
              <a:rPr lang="en-US" dirty="0"/>
              <a:t>What is ‘Blend’</a:t>
            </a:r>
          </a:p>
          <a:p>
            <a:pPr marL="285750" lvl="0" indent="-285750">
              <a:buFontTx/>
              <a:buChar char="-"/>
            </a:pPr>
            <a:r>
              <a:rPr lang="en-US" noProof="0" dirty="0"/>
              <a:t>How ‘Blend’ is achieved</a:t>
            </a:r>
          </a:p>
          <a:p>
            <a:pPr marL="285750" lvl="0" indent="-285750">
              <a:buFontTx/>
              <a:buChar char="-"/>
            </a:pPr>
            <a:r>
              <a:rPr lang="en-US" dirty="0"/>
              <a:t>Acoustics</a:t>
            </a:r>
          </a:p>
          <a:p>
            <a:pPr marL="285750" lvl="0" indent="-285750">
              <a:buFontTx/>
              <a:buChar char="-"/>
            </a:pPr>
            <a:r>
              <a:rPr lang="en-US" noProof="0" dirty="0"/>
              <a:t>Vibrato</a:t>
            </a:r>
          </a:p>
          <a:p>
            <a:pPr marL="285750" lvl="0" indent="-285750">
              <a:buFontTx/>
              <a:buChar char="-"/>
            </a:pPr>
            <a:r>
              <a:rPr lang="en-US" noProof="0" dirty="0"/>
              <a:t>Sopranos</a:t>
            </a:r>
          </a:p>
          <a:p>
            <a:pPr marL="285750" lvl="0" indent="-285750">
              <a:buFontTx/>
              <a:buChar char="-"/>
            </a:pPr>
            <a:r>
              <a:rPr lang="en-US" dirty="0"/>
              <a:t>Singer Identity</a:t>
            </a:r>
            <a:endParaRPr lang="en-US" noProof="0" dirty="0"/>
          </a:p>
          <a:p>
            <a:pPr marL="285750" lvl="0" indent="-285750">
              <a:buFontTx/>
              <a:buChar char="-"/>
            </a:pPr>
            <a:endParaRPr lang="en-US" noProof="0" dirty="0"/>
          </a:p>
        </p:txBody>
      </p:sp>
    </p:spTree>
    <p:extLst>
      <p:ext uri="{BB962C8B-B14F-4D97-AF65-F5344CB8AC3E}">
        <p14:creationId xmlns:p14="http://schemas.microsoft.com/office/powerpoint/2010/main" val="4104434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28204-2C6C-CA2B-7ACE-709BD219E7A2}"/>
              </a:ext>
            </a:extLst>
          </p:cNvPr>
          <p:cNvSpPr>
            <a:spLocks noGrp="1"/>
          </p:cNvSpPr>
          <p:nvPr>
            <p:ph type="title"/>
          </p:nvPr>
        </p:nvSpPr>
        <p:spPr/>
        <p:txBody>
          <a:bodyPr/>
          <a:lstStyle/>
          <a:p>
            <a:r>
              <a:rPr lang="en-US" dirty="0"/>
              <a:t>Methodology</a:t>
            </a:r>
            <a:br>
              <a:rPr lang="en-US" dirty="0"/>
            </a:br>
            <a:r>
              <a:rPr lang="en-US" dirty="0"/>
              <a:t>Data Collection Data Analysis</a:t>
            </a:r>
            <a:br>
              <a:rPr lang="en-US" dirty="0"/>
            </a:br>
            <a:r>
              <a:rPr lang="en-US" dirty="0"/>
              <a:t>Ethics</a:t>
            </a:r>
            <a:br>
              <a:rPr lang="en-US" dirty="0"/>
            </a:br>
            <a:endParaRPr lang="en-US" dirty="0"/>
          </a:p>
        </p:txBody>
      </p:sp>
      <p:sp>
        <p:nvSpPr>
          <p:cNvPr id="3" name="Content Placeholder 2">
            <a:extLst>
              <a:ext uri="{FF2B5EF4-FFF2-40B4-BE49-F238E27FC236}">
                <a16:creationId xmlns:a16="http://schemas.microsoft.com/office/drawing/2014/main" id="{A83F17C7-EFB2-790A-200F-D9BF2626198F}"/>
              </a:ext>
            </a:extLst>
          </p:cNvPr>
          <p:cNvSpPr>
            <a:spLocks noGrp="1"/>
          </p:cNvSpPr>
          <p:nvPr>
            <p:ph type="body" sz="quarter" idx="14"/>
          </p:nvPr>
        </p:nvSpPr>
        <p:spPr/>
        <p:txBody>
          <a:bodyPr>
            <a:normAutofit lnSpcReduction="10000"/>
          </a:bodyPr>
          <a:lstStyle/>
          <a:p>
            <a:pPr lvl="0"/>
            <a:endParaRPr lang="en-US" sz="1500" dirty="0"/>
          </a:p>
          <a:p>
            <a:pPr lvl="0"/>
            <a:endParaRPr lang="en-US" sz="1500" dirty="0"/>
          </a:p>
          <a:p>
            <a:pPr lvl="0"/>
            <a:endParaRPr lang="en-US" sz="1500" dirty="0"/>
          </a:p>
          <a:p>
            <a:pPr lvl="0"/>
            <a:r>
              <a:rPr lang="en-US" sz="1500" dirty="0"/>
              <a:t>Qualitative - </a:t>
            </a:r>
            <a:r>
              <a:rPr lang="en-GB" sz="1500" dirty="0">
                <a:effectLst/>
                <a:latin typeface="Arial" panose="020B0604020202020204" pitchFamily="34" charset="0"/>
                <a:ea typeface="Calibri" panose="020F0502020204030204" pitchFamily="34" charset="0"/>
              </a:rPr>
              <a:t>“understanding individuals’ perceptions of the world” looking at real life, personal experiences (Bell, 2018, p.20</a:t>
            </a:r>
          </a:p>
          <a:p>
            <a:pPr lvl="0"/>
            <a:endParaRPr lang="en-GB" sz="1500" dirty="0">
              <a:latin typeface="Arial" panose="020B0604020202020204" pitchFamily="34" charset="0"/>
              <a:ea typeface="Calibri" panose="020F0502020204030204" pitchFamily="34" charset="0"/>
            </a:endParaRPr>
          </a:p>
          <a:p>
            <a:pPr lvl="0"/>
            <a:r>
              <a:rPr lang="en-GB" sz="1500" dirty="0">
                <a:effectLst/>
                <a:latin typeface="Arial" panose="020B0604020202020204" pitchFamily="34" charset="0"/>
                <a:ea typeface="Calibri" panose="020F0502020204030204" pitchFamily="34" charset="0"/>
              </a:rPr>
              <a:t>Questionnaire and Focus group - a ‘rich understanding of participants’ experiences’ (Gill et al., 2008, p.168)</a:t>
            </a:r>
          </a:p>
          <a:p>
            <a:pPr lvl="0"/>
            <a:endParaRPr lang="en-GB" sz="1500" dirty="0">
              <a:latin typeface="Arial" panose="020B0604020202020204" pitchFamily="34" charset="0"/>
              <a:ea typeface="Calibri" panose="020F0502020204030204" pitchFamily="34" charset="0"/>
            </a:endParaRPr>
          </a:p>
          <a:p>
            <a:r>
              <a:rPr lang="en-GB" sz="1500" dirty="0">
                <a:solidFill>
                  <a:srgbClr val="FFFFFF"/>
                </a:solidFill>
                <a:effectLst/>
                <a:latin typeface="Arial" panose="020B0604020202020204" pitchFamily="34" charset="0"/>
                <a:ea typeface="Calibri" panose="020F0502020204030204" pitchFamily="34" charset="0"/>
                <a:cs typeface="Arial" panose="020B0604020202020204" pitchFamily="34" charset="0"/>
              </a:rPr>
              <a:t>Braun &amp; Clarke’s 6 step data analysis process (2006) </a:t>
            </a:r>
          </a:p>
          <a:p>
            <a:r>
              <a:rPr lang="en-GB" sz="1500" dirty="0">
                <a:solidFill>
                  <a:srgbClr val="FFFFFF"/>
                </a:solidFill>
                <a:effectLst/>
                <a:latin typeface="Arial" panose="020B0604020202020204" pitchFamily="34" charset="0"/>
                <a:ea typeface="Calibri" panose="020F0502020204030204" pitchFamily="34" charset="0"/>
                <a:cs typeface="Arial" panose="020B0604020202020204" pitchFamily="34" charset="0"/>
              </a:rPr>
              <a:t> 1) familiarisation of data – the participants answered were read a number of times and quotations were selected. 2) codes were generated using words from the data. 3) codes were combined into themes. 4) themes were reviewed. 5) Significant themes were determined. 6) findings were reported.</a:t>
            </a:r>
            <a:endParaRPr lang="en-GB" sz="1500" dirty="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lvl="0"/>
            <a:endParaRPr lang="en-GB" dirty="0">
              <a:latin typeface="Arial" panose="020B0604020202020204" pitchFamily="34" charset="0"/>
              <a:ea typeface="Calibri" panose="020F0502020204030204" pitchFamily="34" charset="0"/>
            </a:endParaRPr>
          </a:p>
          <a:p>
            <a:pPr lvl="0"/>
            <a:endParaRPr lang="en-US" sz="1800" dirty="0">
              <a:effectLst/>
              <a:latin typeface="Arial" panose="020B0604020202020204" pitchFamily="34" charset="0"/>
              <a:ea typeface="Calibri" panose="020F0502020204030204" pitchFamily="34" charset="0"/>
            </a:endParaRPr>
          </a:p>
          <a:p>
            <a:pPr lvl="0"/>
            <a:endParaRPr lang="en-US" noProof="0" dirty="0">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1014413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85972AC-EBF0-AEDE-17FB-A51EAA83AA0E}"/>
              </a:ext>
            </a:extLst>
          </p:cNvPr>
          <p:cNvSpPr>
            <a:spLocks noGrp="1"/>
          </p:cNvSpPr>
          <p:nvPr>
            <p:ph type="title"/>
          </p:nvPr>
        </p:nvSpPr>
        <p:spPr>
          <a:xfrm>
            <a:off x="8036952" y="599607"/>
            <a:ext cx="3829465" cy="1087772"/>
          </a:xfrm>
        </p:spPr>
        <p:txBody>
          <a:bodyPr/>
          <a:lstStyle/>
          <a:p>
            <a:pPr algn="ctr"/>
            <a:r>
              <a:rPr lang="en-US" sz="4000" dirty="0"/>
              <a:t>Questionnaire</a:t>
            </a:r>
            <a:br>
              <a:rPr lang="en-US" sz="4000" dirty="0"/>
            </a:br>
            <a:r>
              <a:rPr lang="en-US" sz="4000" dirty="0"/>
              <a:t>Findings</a:t>
            </a:r>
          </a:p>
        </p:txBody>
      </p:sp>
      <p:graphicFrame>
        <p:nvGraphicFramePr>
          <p:cNvPr id="5" name="Table Placeholder 2">
            <a:extLst>
              <a:ext uri="{FF2B5EF4-FFF2-40B4-BE49-F238E27FC236}">
                <a16:creationId xmlns:a16="http://schemas.microsoft.com/office/drawing/2014/main" id="{24545555-334D-A441-D564-80D14651D448}"/>
              </a:ext>
            </a:extLst>
          </p:cNvPr>
          <p:cNvGraphicFramePr>
            <a:graphicFrameLocks noGrp="1"/>
          </p:cNvGraphicFramePr>
          <p:nvPr>
            <p:ph type="tbl" sz="quarter" idx="11"/>
            <p:extLst>
              <p:ext uri="{D42A27DB-BD31-4B8C-83A1-F6EECF244321}">
                <p14:modId xmlns:p14="http://schemas.microsoft.com/office/powerpoint/2010/main" val="3050759922"/>
              </p:ext>
            </p:extLst>
          </p:nvPr>
        </p:nvGraphicFramePr>
        <p:xfrm>
          <a:off x="2667000" y="3846581"/>
          <a:ext cx="2468880" cy="2651760"/>
        </p:xfrm>
        <a:graphic>
          <a:graphicData uri="http://schemas.openxmlformats.org/drawingml/2006/table">
            <a:tbl>
              <a:tblPr firstRow="1" bandRow="1">
                <a:tableStyleId>{1E171933-4619-4E11-9A3F-F7608DF75F80}</a:tableStyleId>
              </a:tblPr>
              <a:tblGrid>
                <a:gridCol w="822960">
                  <a:extLst>
                    <a:ext uri="{9D8B030D-6E8A-4147-A177-3AD203B41FA5}">
                      <a16:colId xmlns:a16="http://schemas.microsoft.com/office/drawing/2014/main" val="30750867"/>
                    </a:ext>
                  </a:extLst>
                </a:gridCol>
                <a:gridCol w="822960">
                  <a:extLst>
                    <a:ext uri="{9D8B030D-6E8A-4147-A177-3AD203B41FA5}">
                      <a16:colId xmlns:a16="http://schemas.microsoft.com/office/drawing/2014/main" val="529645500"/>
                    </a:ext>
                  </a:extLst>
                </a:gridCol>
                <a:gridCol w="822960">
                  <a:extLst>
                    <a:ext uri="{9D8B030D-6E8A-4147-A177-3AD203B41FA5}">
                      <a16:colId xmlns:a16="http://schemas.microsoft.com/office/drawing/2014/main" val="3469610457"/>
                    </a:ext>
                  </a:extLst>
                </a:gridCol>
              </a:tblGrid>
              <a:tr h="444776">
                <a:tc>
                  <a:txBody>
                    <a:bodyPr/>
                    <a:lstStyle/>
                    <a:p>
                      <a:pPr algn="ctr"/>
                      <a:r>
                        <a:rPr lang="en-US" dirty="0">
                          <a:solidFill>
                            <a:schemeClr val="accent1">
                              <a:lumMod val="50000"/>
                            </a:schemeClr>
                          </a:solidFill>
                        </a:rPr>
                        <a:t>Quarter</a:t>
                      </a:r>
                    </a:p>
                  </a:txBody>
                  <a:tcPr anchor="ctr"/>
                </a:tc>
                <a:tc>
                  <a:txBody>
                    <a:bodyPr/>
                    <a:lstStyle/>
                    <a:p>
                      <a:pPr algn="ctr"/>
                      <a:endParaRPr lang="en-US" dirty="0">
                        <a:solidFill>
                          <a:schemeClr val="accent1">
                            <a:lumMod val="50000"/>
                          </a:schemeClr>
                        </a:solidFill>
                      </a:endParaRPr>
                    </a:p>
                  </a:txBody>
                  <a:tcPr anchor="ctr"/>
                </a:tc>
                <a:tc>
                  <a:txBody>
                    <a:bodyPr/>
                    <a:lstStyle/>
                    <a:p>
                      <a:pPr algn="ctr"/>
                      <a:r>
                        <a:rPr lang="en-US" dirty="0">
                          <a:solidFill>
                            <a:schemeClr val="accent1">
                              <a:lumMod val="50000"/>
                            </a:schemeClr>
                          </a:solidFill>
                        </a:rPr>
                        <a:t>Customer acquisition</a:t>
                      </a:r>
                    </a:p>
                  </a:txBody>
                  <a:tcPr anchor="ctr"/>
                </a:tc>
                <a:extLst>
                  <a:ext uri="{0D108BD9-81ED-4DB2-BD59-A6C34878D82A}">
                    <a16:rowId xmlns:a16="http://schemas.microsoft.com/office/drawing/2014/main" val="4251432886"/>
                  </a:ext>
                </a:extLst>
              </a:tr>
              <a:tr h="341910">
                <a:tc>
                  <a:txBody>
                    <a:bodyPr/>
                    <a:lstStyle/>
                    <a:p>
                      <a:pPr algn="ctr"/>
                      <a:r>
                        <a:rPr lang="en-US" dirty="0"/>
                        <a:t>Q1</a:t>
                      </a:r>
                    </a:p>
                  </a:txBody>
                  <a:tcPr anchor="ctr"/>
                </a:tc>
                <a:tc>
                  <a:txBody>
                    <a:bodyPr/>
                    <a:lstStyle/>
                    <a:p>
                      <a:pPr algn="ctr"/>
                      <a:r>
                        <a:rPr lang="en-US" dirty="0"/>
                        <a:t>2</a:t>
                      </a:r>
                    </a:p>
                  </a:txBody>
                  <a:tcPr anchor="ctr"/>
                </a:tc>
                <a:tc>
                  <a:txBody>
                    <a:bodyPr/>
                    <a:lstStyle/>
                    <a:p>
                      <a:pPr algn="ctr"/>
                      <a:r>
                        <a:rPr lang="en-US" dirty="0"/>
                        <a:t>500</a:t>
                      </a:r>
                    </a:p>
                  </a:txBody>
                  <a:tcPr anchor="ctr"/>
                </a:tc>
                <a:extLst>
                  <a:ext uri="{0D108BD9-81ED-4DB2-BD59-A6C34878D82A}">
                    <a16:rowId xmlns:a16="http://schemas.microsoft.com/office/drawing/2014/main" val="360240625"/>
                  </a:ext>
                </a:extLst>
              </a:tr>
              <a:tr h="341910">
                <a:tc>
                  <a:txBody>
                    <a:bodyPr/>
                    <a:lstStyle/>
                    <a:p>
                      <a:pPr algn="ctr"/>
                      <a:r>
                        <a:rPr lang="en-US" dirty="0"/>
                        <a:t>Q2</a:t>
                      </a:r>
                    </a:p>
                  </a:txBody>
                  <a:tcPr anchor="ctr"/>
                </a:tc>
                <a:tc>
                  <a:txBody>
                    <a:bodyPr/>
                    <a:lstStyle/>
                    <a:p>
                      <a:pPr algn="ctr"/>
                      <a:r>
                        <a:rPr lang="en-US" dirty="0"/>
                        <a:t>3</a:t>
                      </a:r>
                    </a:p>
                  </a:txBody>
                  <a:tcPr anchor="ctr"/>
                </a:tc>
                <a:tc>
                  <a:txBody>
                    <a:bodyPr/>
                    <a:lstStyle/>
                    <a:p>
                      <a:pPr algn="ctr"/>
                      <a:r>
                        <a:rPr lang="en-US" dirty="0"/>
                        <a:t>600</a:t>
                      </a:r>
                    </a:p>
                  </a:txBody>
                  <a:tcPr anchor="ctr"/>
                </a:tc>
                <a:extLst>
                  <a:ext uri="{0D108BD9-81ED-4DB2-BD59-A6C34878D82A}">
                    <a16:rowId xmlns:a16="http://schemas.microsoft.com/office/drawing/2014/main" val="2762393470"/>
                  </a:ext>
                </a:extLst>
              </a:tr>
              <a:tr h="341910">
                <a:tc>
                  <a:txBody>
                    <a:bodyPr/>
                    <a:lstStyle/>
                    <a:p>
                      <a:pPr algn="ctr"/>
                      <a:r>
                        <a:rPr lang="en-US" dirty="0"/>
                        <a:t>Q3</a:t>
                      </a:r>
                    </a:p>
                  </a:txBody>
                  <a:tcPr anchor="ctr"/>
                </a:tc>
                <a:tc>
                  <a:txBody>
                    <a:bodyPr/>
                    <a:lstStyle/>
                    <a:p>
                      <a:pPr algn="ctr"/>
                      <a:r>
                        <a:rPr lang="en-US" dirty="0"/>
                        <a:t>4</a:t>
                      </a:r>
                    </a:p>
                  </a:txBody>
                  <a:tcPr anchor="ctr"/>
                </a:tc>
                <a:tc>
                  <a:txBody>
                    <a:bodyPr/>
                    <a:lstStyle/>
                    <a:p>
                      <a:pPr algn="ctr"/>
                      <a:r>
                        <a:rPr lang="en-US" dirty="0"/>
                        <a:t>700</a:t>
                      </a:r>
                    </a:p>
                  </a:txBody>
                  <a:tcPr anchor="ctr"/>
                </a:tc>
                <a:extLst>
                  <a:ext uri="{0D108BD9-81ED-4DB2-BD59-A6C34878D82A}">
                    <a16:rowId xmlns:a16="http://schemas.microsoft.com/office/drawing/2014/main" val="1311364400"/>
                  </a:ext>
                </a:extLst>
              </a:tr>
              <a:tr h="341910">
                <a:tc>
                  <a:txBody>
                    <a:bodyPr/>
                    <a:lstStyle/>
                    <a:p>
                      <a:pPr algn="ctr"/>
                      <a:r>
                        <a:rPr lang="en-US" dirty="0"/>
                        <a:t>Q4</a:t>
                      </a:r>
                    </a:p>
                  </a:txBody>
                  <a:tcPr anchor="ctr"/>
                </a:tc>
                <a:tc>
                  <a:txBody>
                    <a:bodyPr/>
                    <a:lstStyle/>
                    <a:p>
                      <a:pPr algn="ctr"/>
                      <a:r>
                        <a:rPr lang="en-US" dirty="0"/>
                        <a:t>5</a:t>
                      </a:r>
                    </a:p>
                  </a:txBody>
                  <a:tcPr anchor="ctr"/>
                </a:tc>
                <a:tc>
                  <a:txBody>
                    <a:bodyPr/>
                    <a:lstStyle/>
                    <a:p>
                      <a:pPr algn="ctr"/>
                      <a:r>
                        <a:rPr lang="en-US" dirty="0"/>
                        <a:t>800</a:t>
                      </a:r>
                    </a:p>
                  </a:txBody>
                  <a:tcPr anchor="ctr"/>
                </a:tc>
                <a:extLst>
                  <a:ext uri="{0D108BD9-81ED-4DB2-BD59-A6C34878D82A}">
                    <a16:rowId xmlns:a16="http://schemas.microsoft.com/office/drawing/2014/main" val="2526263980"/>
                  </a:ext>
                </a:extLst>
              </a:tr>
            </a:tbl>
          </a:graphicData>
        </a:graphic>
      </p:graphicFrame>
      <p:pic>
        <p:nvPicPr>
          <p:cNvPr id="3" name="Picture 2" descr="A close-up of words&#10;&#10;Description automatically generated">
            <a:extLst>
              <a:ext uri="{FF2B5EF4-FFF2-40B4-BE49-F238E27FC236}">
                <a16:creationId xmlns:a16="http://schemas.microsoft.com/office/drawing/2014/main" id="{CFDCE8CE-E723-CF3F-E60F-E52EA66E764F}"/>
              </a:ext>
            </a:extLst>
          </p:cNvPr>
          <p:cNvPicPr>
            <a:picLocks noChangeAspect="1"/>
          </p:cNvPicPr>
          <p:nvPr/>
        </p:nvPicPr>
        <p:blipFill>
          <a:blip r:embed="rId3"/>
          <a:stretch>
            <a:fillRect/>
          </a:stretch>
        </p:blipFill>
        <p:spPr>
          <a:xfrm>
            <a:off x="325582" y="0"/>
            <a:ext cx="6858000" cy="6858000"/>
          </a:xfrm>
          <a:prstGeom prst="rect">
            <a:avLst/>
          </a:prstGeom>
        </p:spPr>
      </p:pic>
      <p:sp>
        <p:nvSpPr>
          <p:cNvPr id="4" name="TextBox 3">
            <a:extLst>
              <a:ext uri="{FF2B5EF4-FFF2-40B4-BE49-F238E27FC236}">
                <a16:creationId xmlns:a16="http://schemas.microsoft.com/office/drawing/2014/main" id="{C154314D-E23C-A34E-8E35-09365517086F}"/>
              </a:ext>
            </a:extLst>
          </p:cNvPr>
          <p:cNvSpPr txBox="1"/>
          <p:nvPr/>
        </p:nvSpPr>
        <p:spPr>
          <a:xfrm>
            <a:off x="7869837" y="1948721"/>
            <a:ext cx="3996580" cy="2031325"/>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rPr>
              <a:t>What ‘blend’ means to singers and how it is achieved</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Straight</a:t>
            </a:r>
          </a:p>
          <a:p>
            <a:pPr marL="285750" indent="-285750">
              <a:buFont typeface="Arial" panose="020B0604020202020204" pitchFamily="34" charset="0"/>
              <a:buChar char="•"/>
            </a:pPr>
            <a:r>
              <a:rPr lang="en-GB" dirty="0">
                <a:solidFill>
                  <a:schemeClr val="bg1"/>
                </a:solidFill>
              </a:rPr>
              <a:t>Tension</a:t>
            </a:r>
          </a:p>
          <a:p>
            <a:pPr marL="285750" indent="-285750">
              <a:buFont typeface="Arial" panose="020B0604020202020204" pitchFamily="34" charset="0"/>
              <a:buChar char="•"/>
            </a:pPr>
            <a:r>
              <a:rPr lang="en-GB" dirty="0">
                <a:solidFill>
                  <a:schemeClr val="bg1"/>
                </a:solidFill>
              </a:rPr>
              <a:t>Anxiety</a:t>
            </a:r>
          </a:p>
          <a:p>
            <a:pPr marL="285750" indent="-285750">
              <a:buFont typeface="Arial" panose="020B0604020202020204" pitchFamily="34" charset="0"/>
              <a:buChar char="•"/>
            </a:pPr>
            <a:r>
              <a:rPr lang="en-GB" dirty="0">
                <a:solidFill>
                  <a:schemeClr val="bg1"/>
                </a:solidFill>
              </a:rPr>
              <a:t>Compromised</a:t>
            </a:r>
          </a:p>
        </p:txBody>
      </p:sp>
    </p:spTree>
    <p:extLst>
      <p:ext uri="{BB962C8B-B14F-4D97-AF65-F5344CB8AC3E}">
        <p14:creationId xmlns:p14="http://schemas.microsoft.com/office/powerpoint/2010/main" val="2610945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F06AC8A-162C-5E86-8A29-04B6BCDD3B87}"/>
              </a:ext>
            </a:extLst>
          </p:cNvPr>
          <p:cNvSpPr>
            <a:spLocks noGrp="1"/>
          </p:cNvSpPr>
          <p:nvPr>
            <p:ph type="title"/>
          </p:nvPr>
        </p:nvSpPr>
        <p:spPr/>
        <p:txBody>
          <a:bodyPr anchor="ctr"/>
          <a:lstStyle/>
          <a:p>
            <a:pPr lvl="0"/>
            <a:r>
              <a:rPr lang="en-US" dirty="0"/>
              <a:t>Focus Group Findings</a:t>
            </a:r>
            <a:endParaRPr lang="en-US" noProof="0" dirty="0"/>
          </a:p>
        </p:txBody>
      </p:sp>
      <p:sp>
        <p:nvSpPr>
          <p:cNvPr id="2" name="Text Placeholder 1">
            <a:extLst>
              <a:ext uri="{FF2B5EF4-FFF2-40B4-BE49-F238E27FC236}">
                <a16:creationId xmlns:a16="http://schemas.microsoft.com/office/drawing/2014/main" id="{9826E61E-CD44-DA1C-88AB-C7A04DE40AA7}"/>
              </a:ext>
            </a:extLst>
          </p:cNvPr>
          <p:cNvSpPr>
            <a:spLocks noGrp="1"/>
          </p:cNvSpPr>
          <p:nvPr>
            <p:ph type="body" sz="quarter" idx="14"/>
          </p:nvPr>
        </p:nvSpPr>
        <p:spPr/>
        <p:txBody>
          <a:bodyPr/>
          <a:lstStyle/>
          <a:p>
            <a:r>
              <a:rPr lang="en-GB" dirty="0"/>
              <a:t>Vocal Impact of being asked to ‘Blend’</a:t>
            </a:r>
          </a:p>
          <a:p>
            <a:endParaRPr lang="en-GB" dirty="0"/>
          </a:p>
          <a:p>
            <a:r>
              <a:rPr lang="en-GB" dirty="0"/>
              <a:t>Techniques, training and vocal health</a:t>
            </a:r>
          </a:p>
          <a:p>
            <a:endParaRPr lang="en-GB" dirty="0"/>
          </a:p>
          <a:p>
            <a:r>
              <a:rPr lang="en-GB" dirty="0"/>
              <a:t>Conductor and Gender Dynamics</a:t>
            </a:r>
          </a:p>
          <a:p>
            <a:r>
              <a:rPr lang="en-GB" dirty="0"/>
              <a:t>(Welch &amp; Howard 2002)</a:t>
            </a:r>
          </a:p>
        </p:txBody>
      </p:sp>
    </p:spTree>
    <p:extLst>
      <p:ext uri="{BB962C8B-B14F-4D97-AF65-F5344CB8AC3E}">
        <p14:creationId xmlns:p14="http://schemas.microsoft.com/office/powerpoint/2010/main" val="3000970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54EC6-E619-C0FE-B501-C26C1799C53E}"/>
              </a:ext>
            </a:extLst>
          </p:cNvPr>
          <p:cNvSpPr>
            <a:spLocks noGrp="1"/>
          </p:cNvSpPr>
          <p:nvPr>
            <p:ph type="title"/>
          </p:nvPr>
        </p:nvSpPr>
        <p:spPr/>
        <p:txBody>
          <a:bodyPr/>
          <a:lstStyle/>
          <a:p>
            <a:r>
              <a:rPr lang="en-GB" dirty="0"/>
              <a:t>Focus </a:t>
            </a:r>
            <a:r>
              <a:rPr lang="en-GB"/>
              <a:t>Group Heatmap</a:t>
            </a:r>
            <a:endParaRPr lang="en-GB" dirty="0"/>
          </a:p>
        </p:txBody>
      </p:sp>
      <p:pic>
        <p:nvPicPr>
          <p:cNvPr id="5" name="Content Placeholder 4" descr="A screenshot of a graph&#10;&#10;Description automatically generated">
            <a:extLst>
              <a:ext uri="{FF2B5EF4-FFF2-40B4-BE49-F238E27FC236}">
                <a16:creationId xmlns:a16="http://schemas.microsoft.com/office/drawing/2014/main" id="{E60BF418-C905-B027-154A-307B01935DE0}"/>
              </a:ext>
            </a:extLst>
          </p:cNvPr>
          <p:cNvPicPr>
            <a:picLocks noGrp="1" noChangeAspect="1"/>
          </p:cNvPicPr>
          <p:nvPr>
            <p:ph sz="quarter" idx="10"/>
          </p:nvPr>
        </p:nvPicPr>
        <p:blipFill>
          <a:blip r:embed="rId2"/>
          <a:stretch>
            <a:fillRect/>
          </a:stretch>
        </p:blipFill>
        <p:spPr>
          <a:xfrm>
            <a:off x="5346700" y="924339"/>
            <a:ext cx="5973246" cy="5009322"/>
          </a:xfrm>
        </p:spPr>
      </p:pic>
    </p:spTree>
    <p:extLst>
      <p:ext uri="{BB962C8B-B14F-4D97-AF65-F5344CB8AC3E}">
        <p14:creationId xmlns:p14="http://schemas.microsoft.com/office/powerpoint/2010/main" val="627255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E1BB1-C5B6-C34A-6087-4868288761AF}"/>
              </a:ext>
            </a:extLst>
          </p:cNvPr>
          <p:cNvSpPr>
            <a:spLocks noGrp="1"/>
          </p:cNvSpPr>
          <p:nvPr>
            <p:ph type="title"/>
          </p:nvPr>
        </p:nvSpPr>
        <p:spPr>
          <a:xfrm>
            <a:off x="529935" y="633845"/>
            <a:ext cx="3990110" cy="2192482"/>
          </a:xfrm>
        </p:spPr>
        <p:txBody>
          <a:bodyPr anchor="ctr">
            <a:normAutofit/>
          </a:bodyPr>
          <a:lstStyle/>
          <a:p>
            <a:pPr lvl="0"/>
            <a:r>
              <a:rPr lang="en-US" dirty="0"/>
              <a:t>Conclusion</a:t>
            </a:r>
            <a:endParaRPr lang="en-US" noProof="0" dirty="0"/>
          </a:p>
        </p:txBody>
      </p:sp>
      <p:graphicFrame>
        <p:nvGraphicFramePr>
          <p:cNvPr id="6" name="Content Placeholder 2">
            <a:extLst>
              <a:ext uri="{FF2B5EF4-FFF2-40B4-BE49-F238E27FC236}">
                <a16:creationId xmlns:a16="http://schemas.microsoft.com/office/drawing/2014/main" id="{62891347-A754-F6FA-1154-22422415B17E}"/>
              </a:ext>
            </a:extLst>
          </p:cNvPr>
          <p:cNvGraphicFramePr>
            <a:graphicFrameLocks noGrp="1"/>
          </p:cNvGraphicFramePr>
          <p:nvPr>
            <p:ph sz="quarter" idx="10"/>
            <p:extLst>
              <p:ext uri="{D42A27DB-BD31-4B8C-83A1-F6EECF244321}">
                <p14:modId xmlns:p14="http://schemas.microsoft.com/office/powerpoint/2010/main" val="4240779585"/>
              </p:ext>
            </p:extLst>
          </p:nvPr>
        </p:nvGraphicFramePr>
        <p:xfrm>
          <a:off x="5012879" y="633845"/>
          <a:ext cx="5971020" cy="51616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193540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05011-03FC-652B-2538-4EAE68ABF80D}"/>
              </a:ext>
            </a:extLst>
          </p:cNvPr>
          <p:cNvSpPr>
            <a:spLocks noGrp="1"/>
          </p:cNvSpPr>
          <p:nvPr>
            <p:ph type="title"/>
          </p:nvPr>
        </p:nvSpPr>
        <p:spPr>
          <a:xfrm>
            <a:off x="770660" y="1017858"/>
            <a:ext cx="10650681" cy="2719255"/>
          </a:xfrm>
        </p:spPr>
        <p:txBody>
          <a:bodyPr/>
          <a:lstStyle/>
          <a:p>
            <a:pPr lvl="0"/>
            <a:r>
              <a:rPr lang="en-US" dirty="0"/>
              <a:t>Thank You</a:t>
            </a:r>
            <a:endParaRPr lang="en-US" noProof="0" dirty="0"/>
          </a:p>
        </p:txBody>
      </p:sp>
      <p:sp>
        <p:nvSpPr>
          <p:cNvPr id="3" name="Text Placeholder 2">
            <a:extLst>
              <a:ext uri="{FF2B5EF4-FFF2-40B4-BE49-F238E27FC236}">
                <a16:creationId xmlns:a16="http://schemas.microsoft.com/office/drawing/2014/main" id="{411A2349-EF0B-F33D-13F9-826241461648}"/>
              </a:ext>
            </a:extLst>
          </p:cNvPr>
          <p:cNvSpPr>
            <a:spLocks noGrp="1"/>
          </p:cNvSpPr>
          <p:nvPr>
            <p:ph type="body" sz="quarter" idx="14"/>
          </p:nvPr>
        </p:nvSpPr>
        <p:spPr>
          <a:xfrm>
            <a:off x="770660" y="4042066"/>
            <a:ext cx="10650681" cy="2296843"/>
          </a:xfrm>
        </p:spPr>
        <p:txBody>
          <a:bodyPr/>
          <a:lstStyle/>
          <a:p>
            <a:pPr lvl="0"/>
            <a:r>
              <a:rPr lang="en-US" noProof="0" dirty="0"/>
              <a:t>Charlotte Dougan</a:t>
            </a:r>
          </a:p>
          <a:p>
            <a:pPr lvl="0"/>
            <a:endParaRPr lang="en-US" dirty="0"/>
          </a:p>
          <a:p>
            <a:pPr lvl="0"/>
            <a:r>
              <a:rPr lang="en-US" noProof="0" dirty="0"/>
              <a:t>Student Number: 2029080</a:t>
            </a:r>
          </a:p>
        </p:txBody>
      </p:sp>
    </p:spTree>
    <p:extLst>
      <p:ext uri="{BB962C8B-B14F-4D97-AF65-F5344CB8AC3E}">
        <p14:creationId xmlns:p14="http://schemas.microsoft.com/office/powerpoint/2010/main" val="3663657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B9CD4-1665-841B-CE86-E956F2A6B6E2}"/>
              </a:ext>
            </a:extLst>
          </p:cNvPr>
          <p:cNvSpPr>
            <a:spLocks noGrp="1"/>
          </p:cNvSpPr>
          <p:nvPr>
            <p:ph type="title"/>
          </p:nvPr>
        </p:nvSpPr>
        <p:spPr>
          <a:xfrm>
            <a:off x="525187" y="693295"/>
            <a:ext cx="10732425" cy="6002436"/>
          </a:xfrm>
        </p:spPr>
        <p:txBody>
          <a:bodyPr/>
          <a:lstStyle/>
          <a:p>
            <a:pPr>
              <a:lnSpc>
                <a:spcPct val="150000"/>
              </a:lnSpc>
            </a:pPr>
            <a:br>
              <a:rPr lang="en-GB" u="sng" dirty="0"/>
            </a:br>
            <a:br>
              <a:rPr lang="en-GB" u="sng" dirty="0"/>
            </a:br>
            <a:br>
              <a:rPr lang="en-GB" u="sng" dirty="0"/>
            </a:br>
            <a:br>
              <a:rPr lang="en-GB" u="sng" dirty="0"/>
            </a:br>
            <a:br>
              <a:rPr lang="en-GB" u="sng" dirty="0"/>
            </a:br>
            <a:br>
              <a:rPr lang="en-GB" u="sng" dirty="0"/>
            </a:br>
            <a:r>
              <a:rPr lang="en-GB" sz="2400" u="sng" dirty="0"/>
              <a:t>References</a:t>
            </a:r>
            <a:br>
              <a:rPr lang="en-GB" u="sng" dirty="0"/>
            </a:br>
            <a:r>
              <a:rPr lang="en-GB" sz="1200" dirty="0">
                <a:effectLst/>
                <a:latin typeface="Arial" panose="020B0604020202020204" pitchFamily="34" charset="0"/>
                <a:ea typeface="Times New Roman" panose="02020603050405020304" pitchFamily="18" charset="0"/>
              </a:rPr>
              <a:t>Benedict, D. (2013). BBC Singers, St James’s Baroque, Hill Temple Church, The Arts Desk, 21 December. Available at: </a:t>
            </a:r>
            <a:r>
              <a:rPr lang="en-GB" sz="1200" dirty="0">
                <a:solidFill>
                  <a:srgbClr val="222222"/>
                </a:solidFill>
                <a:effectLst/>
                <a:latin typeface="Arial" panose="020B0604020202020204" pitchFamily="34" charset="0"/>
                <a:ea typeface="Times New Roman" panose="02020603050405020304" pitchFamily="18" charset="0"/>
                <a:hlinkClick r:id="rId2"/>
              </a:rPr>
              <a:t>https://theartsdesk.com/classical-music/bbc-singers-st-jamess-baroque-hill-temple-church</a:t>
            </a:r>
            <a:br>
              <a:rPr lang="en-GB" sz="1200" dirty="0">
                <a:solidFill>
                  <a:srgbClr val="222222"/>
                </a:solidFill>
                <a:effectLst/>
                <a:latin typeface="Arial" panose="020B0604020202020204" pitchFamily="34" charset="0"/>
                <a:ea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Daffern, H. (2016). ‘Blend in Singing Ensemble Performance: Vibrato production in a Vocal Quartet’,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Journal of Voice</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31(3), pp.385.e.23 – 385.e.29.</a:t>
            </a:r>
            <a:br>
              <a:rPr lang="en-GB" sz="1200" dirty="0">
                <a:effectLst/>
                <a:latin typeface="Arial" panose="020B060402020202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Day, T. (2018).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I Saw Eternity the Other Night: King’s College Choir, the Nine Lessons and Carols, and an English Singing Style</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London. Allen Lane.</a:t>
            </a:r>
            <a:br>
              <a:rPr lang="en-GB" sz="1200" dirty="0">
                <a:effectLst/>
                <a:latin typeface="Arial" panose="020B060402020202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Edgar, J. (2022).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Alone, Together: the Dis/embodied Soprano Voice in Oxford Chapel Choirs</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Unpublished dissertation. </a:t>
            </a:r>
            <a:br>
              <a:rPr lang="en-GB" sz="1200" u="sng" dirty="0"/>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Lowrey, C. (2023). ‘CANTO: Let’s Talk About the English Choral Tradition’,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Early Music America</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20 March. Available at: </a:t>
            </a:r>
            <a:r>
              <a:rPr lang="en-GB" sz="12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https://www.earlymusicamerica.org/web-articles/lets-talk-about-the-english-choral-tradition/</a:t>
            </a:r>
            <a:br>
              <a:rPr lang="en-GB" sz="12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MacDonald, S. (2013). ‘Refuting Misconceptions 1: The Use of Vibrato in Choral Singing in the United Kingdom’,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The Choral Journal</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54(4), pp.47-49.</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Phillips, P. (2006). ‘The Cult of the Conductor’</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 Musica Sacra, Church Music Association of America,</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113(3), pp.6-9.</a:t>
            </a:r>
            <a:br>
              <a:rPr lang="en-GB" sz="1200" dirty="0">
                <a:effectLst/>
                <a:latin typeface="Arial" panose="020B060402020202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Slimmings, J. (2021)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Choral Blend: Sound or Sensation? An Interpretative Phenomenological Analysis of Conservatoire Training Singers’ Perceptions of</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Ensemble</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Singing</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Unpublished PhD thesis. University of St Andrews. DOI: https://doi.org/10.17630/sta/217 </a:t>
            </a:r>
            <a:r>
              <a:rPr lang="en-GB" sz="12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http://hdl.handle.net/10023/26292</a:t>
            </a:r>
            <a:br>
              <a:rPr lang="en-GB" sz="12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rPr>
              <a:t>Welch, G. &amp; Howard, D. (2002). ‘Gendered Voice in the Cathedral Choir’, </a:t>
            </a:r>
            <a:r>
              <a:rPr lang="en-GB" sz="1200" i="1" dirty="0">
                <a:effectLst/>
                <a:latin typeface="Arial" panose="020B0604020202020204" pitchFamily="34" charset="0"/>
                <a:ea typeface="Times New Roman" panose="02020603050405020304" pitchFamily="18" charset="0"/>
              </a:rPr>
              <a:t>Psychology of Music</a:t>
            </a:r>
            <a:r>
              <a:rPr lang="en-GB" sz="1200" dirty="0">
                <a:effectLst/>
                <a:latin typeface="Arial" panose="020B0604020202020204" pitchFamily="34" charset="0"/>
                <a:ea typeface="Times New Roman" panose="02020603050405020304" pitchFamily="18" charset="0"/>
              </a:rPr>
              <a:t>, 30, pp.102-120.</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Arial" panose="020B0604020202020204" pitchFamily="34" charset="0"/>
                <a:ea typeface="Times New Roman" panose="02020603050405020304" pitchFamily="18" charset="0"/>
              </a:rPr>
              <a:t>Wilson, F. (2024). </a:t>
            </a:r>
            <a:r>
              <a:rPr lang="en-GB" sz="1200" i="1" dirty="0">
                <a:effectLst/>
                <a:latin typeface="Arial" panose="020B0604020202020204" pitchFamily="34" charset="0"/>
                <a:ea typeface="Times New Roman" panose="02020603050405020304" pitchFamily="18" charset="0"/>
              </a:rPr>
              <a:t>The Sixteen review – alchemically distilled choral beauty</a:t>
            </a:r>
            <a:r>
              <a:rPr lang="en-GB" sz="1200" dirty="0">
                <a:effectLst/>
                <a:latin typeface="Arial" panose="020B0604020202020204" pitchFamily="34" charset="0"/>
                <a:ea typeface="Times New Roman" panose="02020603050405020304" pitchFamily="18" charset="0"/>
              </a:rPr>
              <a:t>, The Guardian, 24 March. Available at</a:t>
            </a:r>
            <a:r>
              <a:rPr lang="en-GB" sz="1200" dirty="0">
                <a:solidFill>
                  <a:srgbClr val="222222"/>
                </a:solidFill>
                <a:effectLst/>
                <a:latin typeface="Arial" panose="020B0604020202020204" pitchFamily="34" charset="0"/>
                <a:ea typeface="Times New Roman" panose="02020603050405020304" pitchFamily="18" charset="0"/>
              </a:rPr>
              <a:t>: </a:t>
            </a:r>
            <a:r>
              <a:rPr lang="en-GB" sz="1200" u="sng" dirty="0">
                <a:solidFill>
                  <a:srgbClr val="000000"/>
                </a:solidFill>
                <a:effectLst/>
                <a:latin typeface="Arial" panose="020B0604020202020204" pitchFamily="34" charset="0"/>
                <a:ea typeface="Times New Roman" panose="02020603050405020304" pitchFamily="18" charset="0"/>
                <a:hlinkClick r:id="rId5"/>
              </a:rPr>
              <a:t>https://www.theguardian.com/music/2024/mar/24/the-sixteen-review-st-martin-in-the-fields-durufle-requiem</a:t>
            </a:r>
            <a:r>
              <a:rPr lang="en-GB" sz="1200" dirty="0">
                <a:solidFill>
                  <a:srgbClr val="222222"/>
                </a:solidFill>
                <a:effectLst/>
                <a:latin typeface="Arial" panose="020B0604020202020204" pitchFamily="34" charset="0"/>
                <a:ea typeface="Times New Roman" panose="02020603050405020304" pitchFamily="18" charset="0"/>
              </a:rPr>
              <a:t>. </a:t>
            </a:r>
            <a:br>
              <a:rPr lang="en-GB" sz="1200" dirty="0">
                <a:effectLst/>
                <a:latin typeface="Times New Roman" panose="02020603050405020304" pitchFamily="18" charset="0"/>
                <a:ea typeface="Times New Roman" panose="02020603050405020304" pitchFamily="18" charset="0"/>
              </a:rPr>
            </a:br>
            <a:r>
              <a:rPr lang="en-GB" sz="1200" dirty="0">
                <a:effectLst/>
                <a:latin typeface="Arial" panose="020B0604020202020204" pitchFamily="34" charset="0"/>
                <a:ea typeface="Times New Roman" panose="02020603050405020304" pitchFamily="18" charset="0"/>
              </a:rPr>
              <a:t>Wright, K. (2013</a:t>
            </a:r>
            <a:r>
              <a:rPr lang="en-GB" sz="1200" i="1" dirty="0">
                <a:effectLst/>
                <a:latin typeface="Arial" panose="020B0604020202020204" pitchFamily="34" charset="0"/>
                <a:ea typeface="Times New Roman" panose="02020603050405020304" pitchFamily="18" charset="0"/>
              </a:rPr>
              <a:t>). Heavenly music</a:t>
            </a:r>
            <a:r>
              <a:rPr lang="en-GB" sz="1200" dirty="0">
                <a:effectLst/>
                <a:latin typeface="Arial" panose="020B0604020202020204" pitchFamily="34" charset="0"/>
                <a:ea typeface="Times New Roman" panose="02020603050405020304" pitchFamily="18" charset="0"/>
              </a:rPr>
              <a:t>: The Sixteen in Oxford’s Christ Church Cathedral, </a:t>
            </a:r>
            <a:r>
              <a:rPr lang="en-GB" sz="1200" dirty="0" err="1">
                <a:effectLst/>
                <a:latin typeface="Arial" panose="020B0604020202020204" pitchFamily="34" charset="0"/>
                <a:ea typeface="Times New Roman" panose="02020603050405020304" pitchFamily="18" charset="0"/>
              </a:rPr>
              <a:t>Bachtrack</a:t>
            </a:r>
            <a:r>
              <a:rPr lang="en-GB" sz="1200" dirty="0">
                <a:effectLst/>
                <a:latin typeface="Arial" panose="020B0604020202020204" pitchFamily="34" charset="0"/>
                <a:ea typeface="Times New Roman" panose="02020603050405020304" pitchFamily="18" charset="0"/>
              </a:rPr>
              <a:t>, 15 April. Available at: </a:t>
            </a:r>
            <a:r>
              <a:rPr lang="en-GB" sz="1200" u="sng" dirty="0">
                <a:solidFill>
                  <a:srgbClr val="0563C1"/>
                </a:solidFill>
                <a:effectLst/>
                <a:latin typeface="Arial" panose="020B0604020202020204" pitchFamily="34" charset="0"/>
                <a:ea typeface="Times New Roman" panose="02020603050405020304" pitchFamily="18" charset="0"/>
                <a:hlinkClick r:id="rId6"/>
              </a:rPr>
              <a:t>https://bachtrack.com/review-oxford-christ-church-the-sixteen-miserere</a:t>
            </a:r>
            <a:br>
              <a:rPr lang="en-GB" sz="1200" u="sng" dirty="0">
                <a:solidFill>
                  <a:srgbClr val="0563C1"/>
                </a:solidFill>
                <a:effectLst/>
                <a:latin typeface="Arial" panose="020B0604020202020204" pitchFamily="34" charset="0"/>
                <a:ea typeface="Times New Roman" panose="02020603050405020304" pitchFamily="18" charset="0"/>
              </a:rPr>
            </a:br>
            <a:r>
              <a:rPr lang="en-GB" sz="1200" dirty="0">
                <a:effectLst/>
                <a:latin typeface="Arial" panose="020B0604020202020204" pitchFamily="34" charset="0"/>
                <a:ea typeface="Times New Roman" panose="02020603050405020304" pitchFamily="18" charset="0"/>
                <a:cs typeface="Times New Roman" panose="02020603050405020304" pitchFamily="18" charset="0"/>
              </a:rPr>
              <a:t>Wyatt, L. (1968). ‘Factors Relating to Choral Blend’, </a:t>
            </a: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The Choral Journal</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 8(4), pp.22-23.</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endParaRPr lang="en-GB" sz="1200" u="sng" dirty="0"/>
          </a:p>
        </p:txBody>
      </p:sp>
    </p:spTree>
    <p:extLst>
      <p:ext uri="{BB962C8B-B14F-4D97-AF65-F5344CB8AC3E}">
        <p14:creationId xmlns:p14="http://schemas.microsoft.com/office/powerpoint/2010/main" val="3917385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TM11381587_Win32_SL_v6" id="{5005B820-A0B7-49EA-8569-DCF0CD2DBB9D}" vid="{2E48C80D-E25D-44C4-BCFD-F1465E9B61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ACCF44-01D5-4C40-9EAC-D3C3683409F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F29F0C84-2C14-4FB8-88C2-9577181F2CC2}">
  <ds:schemaRefs>
    <ds:schemaRef ds:uri="http://schemas.microsoft.com/sharepoint/v3/contenttype/forms"/>
  </ds:schemaRefs>
</ds:datastoreItem>
</file>

<file path=customXml/itemProps3.xml><?xml version="1.0" encoding="utf-8"?>
<ds:datastoreItem xmlns:ds="http://schemas.openxmlformats.org/officeDocument/2006/customXml" ds:itemID="{272B3831-C4F2-498C-8E5F-F8D6F90548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Liquid void presentation</Template>
  <TotalTime>513</TotalTime>
  <Words>786</Words>
  <Application>Microsoft Office PowerPoint</Application>
  <PresentationFormat>Widescreen</PresentationFormat>
  <Paragraphs>84</Paragraphs>
  <Slides>12</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Century Gothic</vt:lpstr>
      <vt:lpstr>Times New Roman</vt:lpstr>
      <vt:lpstr>Wingdings 2</vt:lpstr>
      <vt:lpstr>Quotable</vt:lpstr>
      <vt:lpstr>The impact of having to achieve ‘blend’ on sopranos singing in professional ensembles</vt:lpstr>
      <vt:lpstr>Contents</vt:lpstr>
      <vt:lpstr>Context</vt:lpstr>
      <vt:lpstr>Project Overview</vt:lpstr>
      <vt:lpstr>Literature</vt:lpstr>
      <vt:lpstr>Methodology Data Collection Data Analysis Ethics </vt:lpstr>
      <vt:lpstr>Questionnaire Findings</vt:lpstr>
      <vt:lpstr>Focus Group Findings</vt:lpstr>
      <vt:lpstr>Focus Group Heatmap</vt:lpstr>
      <vt:lpstr>Conclusion</vt:lpstr>
      <vt:lpstr>Thank You</vt:lpstr>
      <vt:lpstr>      References Benedict, D. (2013). BBC Singers, St James’s Baroque, Hill Temple Church, The Arts Desk, 21 December. Available at: https://theartsdesk.com/classical-music/bbc-singers-st-jamess-baroque-hill-temple-church Daffern, H. (2016). ‘Blend in Singing Ensemble Performance: Vibrato production in a Vocal Quartet’, Journal of Voice, 31(3), pp.385.e.23 – 385.e.29. Day, T. (2018). I Saw Eternity the Other Night: King’s College Choir, the Nine Lessons and Carols, and an English Singing Style. London. Allen Lane. Edgar, J. (2022). Alone, Together: the Dis/embodied Soprano Voice in Oxford Chapel Choirs. Unpublished dissertation.  Lowrey, C. (2023). ‘CANTO: Let’s Talk About the English Choral Tradition’, Early Music America, 20 March. Available at: https://www.earlymusicamerica.org/web-articles/lets-talk-about-the-english-choral-tradition/ MacDonald, S. (2013). ‘Refuting Misconceptions 1: The Use of Vibrato in Choral Singing in the United Kingdom’, The Choral Journal, 54(4), pp.47-49. Phillips, P. (2006). ‘The Cult of the Conductor’, Musica Sacra, Church Music Association of America, 113(3), pp.6-9. Slimmings, J. (2021) Choral Blend: Sound or Sensation? An Interpretative Phenomenological Analysis of Conservatoire Training Singers’ Perceptions of Ensemble Singing. Unpublished PhD thesis. University of St Andrews. DOI: https://doi.org/10.17630/sta/217 http://hdl.handle.net/10023/26292 Welch, G. &amp; Howard, D. (2002). ‘Gendered Voice in the Cathedral Choir’, Psychology of Music, 30, pp.102-120. Wilson, F. (2024). The Sixteen review – alchemically distilled choral beauty, The Guardian, 24 March. Available at: https://www.theguardian.com/music/2024/mar/24/the-sixteen-review-st-martin-in-the-fields-durufle-requiem.  Wright, K. (2013). Heavenly music: The Sixteen in Oxford’s Christ Church Cathedral, Bachtrack, 15 April. Available at: https://bachtrack.com/review-oxford-christ-church-the-sixteen-miserere Wyatt, L. (1968). ‘Factors Relating to Choral Blend’, The Choral Journal, 8(4), pp.22-23.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Charlotte Mobbs</dc:creator>
  <cp:lastModifiedBy>Charlotte Mobbs</cp:lastModifiedBy>
  <cp:revision>1</cp:revision>
  <dcterms:created xsi:type="dcterms:W3CDTF">2024-07-12T01:26:08Z</dcterms:created>
  <dcterms:modified xsi:type="dcterms:W3CDTF">2024-07-12T10:00:05Z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