
<file path=[Content_Types].xml><?xml version="1.0" encoding="utf-8"?>
<Types xmlns="http://schemas.openxmlformats.org/package/2006/content-types">
  <Default Extension="png" ContentType="image/png"/>
  <Default Extension="bin" ContentType="application/vnd.openxmlformats-officedocument.oleObject"/>
  <Default Extension="jpeg" ContentType="image/jpeg"/>
  <Default Extension="emf" ContentType="image/x-emf"/>
  <Default Extension="rels" ContentType="application/vnd.openxmlformats-package.relationships+xml"/>
  <Default Extension="xml" ContentType="application/xml"/>
  <Default Extension="vml" ContentType="application/vnd.openxmlformats-officedocument.vmlDrawing"/>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60" r:id="rId1"/>
  </p:sldMasterIdLst>
  <p:notesMasterIdLst>
    <p:notesMasterId r:id="rId23"/>
  </p:notesMasterIdLst>
  <p:sldIdLst>
    <p:sldId id="257" r:id="rId2"/>
    <p:sldId id="258" r:id="rId3"/>
    <p:sldId id="259" r:id="rId4"/>
    <p:sldId id="260" r:id="rId5"/>
    <p:sldId id="261" r:id="rId6"/>
    <p:sldId id="262" r:id="rId7"/>
    <p:sldId id="263" r:id="rId8"/>
    <p:sldId id="264" r:id="rId9"/>
    <p:sldId id="265" r:id="rId10"/>
    <p:sldId id="266" r:id="rId11"/>
    <p:sldId id="277" r:id="rId12"/>
    <p:sldId id="276" r:id="rId13"/>
    <p:sldId id="267" r:id="rId14"/>
    <p:sldId id="268" r:id="rId15"/>
    <p:sldId id="269" r:id="rId16"/>
    <p:sldId id="270" r:id="rId17"/>
    <p:sldId id="271" r:id="rId18"/>
    <p:sldId id="272" r:id="rId19"/>
    <p:sldId id="273" r:id="rId20"/>
    <p:sldId id="274" r:id="rId21"/>
    <p:sldId id="275" r:id="rId22"/>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horzBarState="maximized">
    <p:restoredLeft sz="19958" autoAdjust="0"/>
    <p:restoredTop sz="94660"/>
  </p:normalViewPr>
  <p:slideViewPr>
    <p:cSldViewPr snapToGrid="0">
      <p:cViewPr varScale="1">
        <p:scale>
          <a:sx n="73" d="100"/>
          <a:sy n="73" d="100"/>
        </p:scale>
        <p:origin x="420" y="120"/>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slide" Target="slides/slide12.xml"/><Relationship Id="rId18" Type="http://schemas.openxmlformats.org/officeDocument/2006/relationships/slide" Target="slides/slide17.xml"/><Relationship Id="rId26" Type="http://schemas.openxmlformats.org/officeDocument/2006/relationships/theme" Target="theme/theme1.xml"/><Relationship Id="rId3" Type="http://schemas.openxmlformats.org/officeDocument/2006/relationships/slide" Target="slides/slide2.xml"/><Relationship Id="rId21" Type="http://schemas.openxmlformats.org/officeDocument/2006/relationships/slide" Target="slides/slide20.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slide" Target="slides/slide16.xml"/><Relationship Id="rId25" Type="http://schemas.openxmlformats.org/officeDocument/2006/relationships/viewProps" Target="viewProps.xml"/><Relationship Id="rId2" Type="http://schemas.openxmlformats.org/officeDocument/2006/relationships/slide" Target="slides/slide1.xml"/><Relationship Id="rId16" Type="http://schemas.openxmlformats.org/officeDocument/2006/relationships/slide" Target="slides/slide15.xml"/><Relationship Id="rId20" Type="http://schemas.openxmlformats.org/officeDocument/2006/relationships/slide" Target="slides/slide19.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24" Type="http://schemas.openxmlformats.org/officeDocument/2006/relationships/presProps" Target="presProps.xml"/><Relationship Id="rId5" Type="http://schemas.openxmlformats.org/officeDocument/2006/relationships/slide" Target="slides/slide4.xml"/><Relationship Id="rId15" Type="http://schemas.openxmlformats.org/officeDocument/2006/relationships/slide" Target="slides/slide14.xml"/><Relationship Id="rId23" Type="http://schemas.openxmlformats.org/officeDocument/2006/relationships/notesMaster" Target="notesMasters/notesMaster1.xml"/><Relationship Id="rId10" Type="http://schemas.openxmlformats.org/officeDocument/2006/relationships/slide" Target="slides/slide9.xml"/><Relationship Id="rId19" Type="http://schemas.openxmlformats.org/officeDocument/2006/relationships/slide" Target="slides/slide18.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 Id="rId22" Type="http://schemas.openxmlformats.org/officeDocument/2006/relationships/slide" Target="slides/slide21.xml"/><Relationship Id="rId27" Type="http://schemas.openxmlformats.org/officeDocument/2006/relationships/tableStyles" Target="tableStyles.xml"/></Relationships>
</file>

<file path=ppt/drawings/_rels/vmlDrawing1.vml.rels><?xml version="1.0" encoding="UTF-8" standalone="yes"?>
<Relationships xmlns="http://schemas.openxmlformats.org/package/2006/relationships"><Relationship Id="rId2" Type="http://schemas.openxmlformats.org/officeDocument/2006/relationships/image" Target="../media/image4.emf"/><Relationship Id="rId1" Type="http://schemas.openxmlformats.org/officeDocument/2006/relationships/image" Target="../media/image3.emf"/></Relationships>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GB"/>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A74BBF3D-4B11-4D8D-83FA-60380E3150FB}" type="datetimeFigureOut">
              <a:rPr lang="en-GB" smtClean="0"/>
              <a:t>09/11/2020</a:t>
            </a:fld>
            <a:endParaRPr lang="en-GB"/>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GB"/>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GB"/>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023F5850-2B24-41C8-A419-4C961A093ED1}" type="slidenum">
              <a:rPr lang="en-GB" smtClean="0"/>
              <a:t>‹#›</a:t>
            </a:fld>
            <a:endParaRPr lang="en-GB"/>
          </a:p>
        </p:txBody>
      </p:sp>
    </p:spTree>
    <p:extLst>
      <p:ext uri="{BB962C8B-B14F-4D97-AF65-F5344CB8AC3E}">
        <p14:creationId xmlns:p14="http://schemas.microsoft.com/office/powerpoint/2010/main" val="1946398242"/>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3.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4.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7.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21.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Rectangle 7"/>
          <p:cNvSpPr txBox="1"/>
          <p:nvPr/>
        </p:nvSpPr>
        <p:spPr>
          <a:xfrm>
            <a:off x="3850438" y="9428578"/>
            <a:ext cx="2945659" cy="496332"/>
          </a:xfrm>
          <a:prstGeom prst="rect">
            <a:avLst/>
          </a:prstGeom>
          <a:noFill/>
          <a:ln>
            <a:noFill/>
          </a:ln>
        </p:spPr>
        <p:txBody>
          <a:bodyPr vert="horz" wrap="square" lIns="91440" tIns="45720" rIns="91440" bIns="45720" anchor="b" anchorCtr="0" compatLnSpc="1"/>
          <a:lstStyle/>
          <a:p>
            <a:pPr algn="r" hangingPunct="0">
              <a:defRPr sz="1800" b="0" i="0" u="none" strike="noStrike" kern="0" cap="none" spc="0" baseline="0">
                <a:solidFill>
                  <a:srgbClr val="000000"/>
                </a:solidFill>
                <a:uFillTx/>
              </a:defRPr>
            </a:pPr>
            <a:fld id="{B75A8CEB-A1D4-410C-82B3-C5011DD0ECE2}" type="slidenum">
              <a:rPr kern="0">
                <a:solidFill>
                  <a:srgbClr val="000000"/>
                </a:solidFill>
              </a:rPr>
              <a:pPr algn="r" hangingPunct="0">
                <a:defRPr sz="1800" b="0" i="0" u="none" strike="noStrike" kern="0" cap="none" spc="0" baseline="0">
                  <a:solidFill>
                    <a:srgbClr val="000000"/>
                  </a:solidFill>
                  <a:uFillTx/>
                </a:defRPr>
              </a:pPr>
              <a:t>3</a:t>
            </a:fld>
            <a:endParaRPr lang="en-GB" sz="1200">
              <a:solidFill>
                <a:srgbClr val="000000"/>
              </a:solidFill>
              <a:latin typeface="Times New Roman" pitchFamily="18"/>
            </a:endParaRPr>
          </a:p>
        </p:txBody>
      </p:sp>
      <p:sp>
        <p:nvSpPr>
          <p:cNvPr id="3" name="Slide Image Placeholder 2"/>
          <p:cNvSpPr>
            <a:spLocks noGrp="1" noRot="1" noChangeAspect="1"/>
          </p:cNvSpPr>
          <p:nvPr>
            <p:ph type="sldImg"/>
          </p:nvPr>
        </p:nvSpPr>
        <p:spPr/>
      </p:sp>
      <p:sp>
        <p:nvSpPr>
          <p:cNvPr id="4" name="Rectangle 3"/>
          <p:cNvSpPr txBox="1">
            <a:spLocks noGrp="1"/>
          </p:cNvSpPr>
          <p:nvPr>
            <p:ph type="body" sz="quarter" idx="1"/>
          </p:nvPr>
        </p:nvSpPr>
        <p:spPr/>
        <p:txBody>
          <a:bodyPr/>
          <a:lstStyle/>
          <a:p>
            <a:pPr lvl="0"/>
            <a:r>
              <a:rPr lang="en-GB"/>
              <a:t>Give out papers: </a:t>
            </a:r>
            <a:r>
              <a:rPr lang="en-GB" b="1" u="sng"/>
              <a:t>Four Errors and a Conspiracy </a:t>
            </a:r>
          </a:p>
          <a:p>
            <a:pPr lvl="0"/>
            <a:r>
              <a:rPr lang="en-GB" b="1" u="sng"/>
              <a:t>Read abstract</a:t>
            </a:r>
          </a:p>
          <a:p>
            <a:pPr lvl="0"/>
            <a:r>
              <a:rPr lang="en-GB"/>
              <a:t>Refer to p 459/460</a:t>
            </a:r>
          </a:p>
          <a:p>
            <a:pPr lvl="0"/>
            <a:r>
              <a:rPr lang="en-GB"/>
              <a:t>Allow time for discussion</a:t>
            </a:r>
          </a:p>
        </p:txBody>
      </p:sp>
    </p:spTree>
    <p:extLst>
      <p:ext uri="{BB962C8B-B14F-4D97-AF65-F5344CB8AC3E}">
        <p14:creationId xmlns:p14="http://schemas.microsoft.com/office/powerpoint/2010/main" val="3124022282"/>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Rectangle 7"/>
          <p:cNvSpPr txBox="1"/>
          <p:nvPr/>
        </p:nvSpPr>
        <p:spPr>
          <a:xfrm>
            <a:off x="3850438" y="9428578"/>
            <a:ext cx="2945659" cy="496332"/>
          </a:xfrm>
          <a:prstGeom prst="rect">
            <a:avLst/>
          </a:prstGeom>
          <a:noFill/>
          <a:ln>
            <a:noFill/>
          </a:ln>
        </p:spPr>
        <p:txBody>
          <a:bodyPr vert="horz" wrap="square" lIns="91440" tIns="45720" rIns="91440" bIns="45720" anchor="b" anchorCtr="0" compatLnSpc="1"/>
          <a:lstStyle/>
          <a:p>
            <a:pPr algn="r" hangingPunct="0">
              <a:defRPr sz="1800" b="0" i="0" u="none" strike="noStrike" kern="0" cap="none" spc="0" baseline="0">
                <a:solidFill>
                  <a:srgbClr val="000000"/>
                </a:solidFill>
                <a:uFillTx/>
              </a:defRPr>
            </a:pPr>
            <a:fld id="{D1FF51F9-4D59-41AE-B4BD-490CD318EE13}" type="slidenum">
              <a:rPr kern="0">
                <a:solidFill>
                  <a:srgbClr val="000000"/>
                </a:solidFill>
              </a:rPr>
              <a:pPr algn="r" hangingPunct="0">
                <a:defRPr sz="1800" b="0" i="0" u="none" strike="noStrike" kern="0" cap="none" spc="0" baseline="0">
                  <a:solidFill>
                    <a:srgbClr val="000000"/>
                  </a:solidFill>
                  <a:uFillTx/>
                </a:defRPr>
              </a:pPr>
              <a:t>4</a:t>
            </a:fld>
            <a:endParaRPr lang="en-GB" sz="1200">
              <a:solidFill>
                <a:srgbClr val="000000"/>
              </a:solidFill>
              <a:latin typeface="Times New Roman" pitchFamily="18"/>
            </a:endParaRPr>
          </a:p>
        </p:txBody>
      </p:sp>
      <p:sp>
        <p:nvSpPr>
          <p:cNvPr id="3" name="Slide Image Placeholder 2"/>
          <p:cNvSpPr>
            <a:spLocks noGrp="1" noRot="1" noChangeAspect="1"/>
          </p:cNvSpPr>
          <p:nvPr>
            <p:ph type="sldImg"/>
          </p:nvPr>
        </p:nvSpPr>
        <p:spPr/>
      </p:sp>
      <p:sp>
        <p:nvSpPr>
          <p:cNvPr id="4" name="Rectangle 3"/>
          <p:cNvSpPr txBox="1">
            <a:spLocks noGrp="1"/>
          </p:cNvSpPr>
          <p:nvPr>
            <p:ph type="body" sz="quarter" idx="1"/>
          </p:nvPr>
        </p:nvSpPr>
        <p:spPr/>
        <p:txBody>
          <a:bodyPr/>
          <a:lstStyle/>
          <a:p>
            <a:pPr lvl="0"/>
            <a:r>
              <a:rPr lang="en-GB"/>
              <a:t>Social Constraints</a:t>
            </a:r>
          </a:p>
          <a:p>
            <a:pPr lvl="0"/>
            <a:endParaRPr lang="en-GB"/>
          </a:p>
        </p:txBody>
      </p:sp>
    </p:spTree>
    <p:extLst>
      <p:ext uri="{BB962C8B-B14F-4D97-AF65-F5344CB8AC3E}">
        <p14:creationId xmlns:p14="http://schemas.microsoft.com/office/powerpoint/2010/main" val="1329188552"/>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a:p>
        </p:txBody>
      </p:sp>
      <p:sp>
        <p:nvSpPr>
          <p:cNvPr id="4" name="Slide Number Placeholder 3"/>
          <p:cNvSpPr>
            <a:spLocks noGrp="1"/>
          </p:cNvSpPr>
          <p:nvPr>
            <p:ph type="sldNum" sz="quarter" idx="10"/>
          </p:nvPr>
        </p:nvSpPr>
        <p:spPr/>
        <p:txBody>
          <a:bodyPr/>
          <a:lstStyle/>
          <a:p>
            <a:fld id="{CF9547EF-0BFF-462D-8887-D147402B7CA8}" type="slidenum">
              <a:rPr lang="en-US" smtClean="0"/>
              <a:pPr/>
              <a:t>7</a:t>
            </a:fld>
            <a:endParaRPr lang="en-US"/>
          </a:p>
        </p:txBody>
      </p:sp>
    </p:spTree>
    <p:extLst>
      <p:ext uri="{BB962C8B-B14F-4D97-AF65-F5344CB8AC3E}">
        <p14:creationId xmlns:p14="http://schemas.microsoft.com/office/powerpoint/2010/main" val="3710499884"/>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Rectangle 7"/>
          <p:cNvSpPr txBox="1"/>
          <p:nvPr/>
        </p:nvSpPr>
        <p:spPr>
          <a:xfrm>
            <a:off x="3850438" y="9428578"/>
            <a:ext cx="2945659" cy="496332"/>
          </a:xfrm>
          <a:prstGeom prst="rect">
            <a:avLst/>
          </a:prstGeom>
          <a:noFill/>
          <a:ln>
            <a:noFill/>
          </a:ln>
        </p:spPr>
        <p:txBody>
          <a:bodyPr vert="horz" wrap="square" lIns="91440" tIns="45720" rIns="91440" bIns="45720" anchor="b" anchorCtr="0" compatLnSpc="1"/>
          <a:lstStyle/>
          <a:p>
            <a:pPr algn="r" hangingPunct="0">
              <a:defRPr sz="1800" b="0" i="0" u="none" strike="noStrike" kern="0" cap="none" spc="0" baseline="0">
                <a:solidFill>
                  <a:srgbClr val="000000"/>
                </a:solidFill>
                <a:uFillTx/>
              </a:defRPr>
            </a:pPr>
            <a:fld id="{4ACCDFCA-B779-4445-B95E-CF5A62BA97D8}" type="slidenum">
              <a:rPr kern="0">
                <a:solidFill>
                  <a:srgbClr val="000000"/>
                </a:solidFill>
              </a:rPr>
              <a:pPr algn="r" hangingPunct="0">
                <a:defRPr sz="1800" b="0" i="0" u="none" strike="noStrike" kern="0" cap="none" spc="0" baseline="0">
                  <a:solidFill>
                    <a:srgbClr val="000000"/>
                  </a:solidFill>
                  <a:uFillTx/>
                </a:defRPr>
              </a:pPr>
              <a:t>21</a:t>
            </a:fld>
            <a:endParaRPr lang="en-GB" sz="1200">
              <a:solidFill>
                <a:srgbClr val="000000"/>
              </a:solidFill>
              <a:latin typeface="Times New Roman" pitchFamily="18"/>
            </a:endParaRPr>
          </a:p>
        </p:txBody>
      </p:sp>
      <p:sp>
        <p:nvSpPr>
          <p:cNvPr id="3" name="Slide Image Placeholder 2"/>
          <p:cNvSpPr>
            <a:spLocks noGrp="1" noRot="1" noChangeAspect="1"/>
          </p:cNvSpPr>
          <p:nvPr>
            <p:ph type="sldImg"/>
          </p:nvPr>
        </p:nvSpPr>
        <p:spPr/>
      </p:sp>
      <p:sp>
        <p:nvSpPr>
          <p:cNvPr id="4" name="Rectangle 3"/>
          <p:cNvSpPr txBox="1">
            <a:spLocks noGrp="1"/>
          </p:cNvSpPr>
          <p:nvPr>
            <p:ph type="body" sz="quarter" idx="1"/>
          </p:nvPr>
        </p:nvSpPr>
        <p:spPr/>
        <p:txBody>
          <a:bodyPr/>
          <a:lstStyle/>
          <a:p>
            <a:endParaRPr lang="en-US" dirty="0"/>
          </a:p>
        </p:txBody>
      </p:sp>
    </p:spTree>
    <p:extLst>
      <p:ext uri="{BB962C8B-B14F-4D97-AF65-F5344CB8AC3E}">
        <p14:creationId xmlns:p14="http://schemas.microsoft.com/office/powerpoint/2010/main" val="2770783653"/>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p:cNvSpPr>
            <a:spLocks noGrp="1"/>
          </p:cNvSpPr>
          <p:nvPr>
            <p:ph type="ctrTitle"/>
          </p:nvPr>
        </p:nvSpPr>
        <p:spPr>
          <a:xfrm>
            <a:off x="914400" y="1905001"/>
            <a:ext cx="10058400" cy="2593975"/>
          </a:xfrm>
        </p:spPr>
        <p:txBody>
          <a:bodyPr anchor="b"/>
          <a:lstStyle>
            <a:lvl1pPr>
              <a:defRPr sz="6600">
                <a:ln>
                  <a:noFill/>
                </a:ln>
                <a:solidFill>
                  <a:schemeClr val="tx2"/>
                </a:solidFill>
              </a:defRPr>
            </a:lvl1pPr>
          </a:lstStyle>
          <a:p>
            <a:r>
              <a:rPr lang="en-US" smtClean="0"/>
              <a:t>Click to edit Master title style</a:t>
            </a:r>
            <a:endParaRPr lang="en-US" dirty="0"/>
          </a:p>
        </p:txBody>
      </p:sp>
      <p:sp>
        <p:nvSpPr>
          <p:cNvPr id="3" name="Subtitle 2"/>
          <p:cNvSpPr>
            <a:spLocks noGrp="1"/>
          </p:cNvSpPr>
          <p:nvPr>
            <p:ph type="subTitle" idx="1"/>
          </p:nvPr>
        </p:nvSpPr>
        <p:spPr>
          <a:xfrm>
            <a:off x="914400" y="4572000"/>
            <a:ext cx="8615680" cy="1066800"/>
          </a:xfrm>
        </p:spPr>
        <p:txBody>
          <a:bodyPr anchor="t">
            <a:normAutofit/>
          </a:bodyPr>
          <a:lstStyle>
            <a:lvl1pPr marL="0" indent="0" algn="l">
              <a:buNone/>
              <a:defRPr sz="2000">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dirty="0"/>
          </a:p>
        </p:txBody>
      </p:sp>
      <p:sp>
        <p:nvSpPr>
          <p:cNvPr id="4" name="Date Placeholder 3"/>
          <p:cNvSpPr>
            <a:spLocks noGrp="1"/>
          </p:cNvSpPr>
          <p:nvPr>
            <p:ph type="dt" sz="half" idx="10"/>
          </p:nvPr>
        </p:nvSpPr>
        <p:spPr/>
        <p:txBody>
          <a:bodyPr/>
          <a:lstStyle/>
          <a:p>
            <a:fld id="{2FDD53FB-E48A-4A64-8A3A-1E67F106A9F9}" type="datetime1">
              <a:rPr lang="en-GB" smtClean="0">
                <a:solidFill>
                  <a:srgbClr val="DFDCB7"/>
                </a:solidFill>
              </a:rPr>
              <a:pPr/>
              <a:t>09/11/2020</a:t>
            </a:fld>
            <a:endParaRPr lang="en-GB">
              <a:solidFill>
                <a:srgbClr val="DFDCB7"/>
              </a:solidFill>
            </a:endParaRPr>
          </a:p>
        </p:txBody>
      </p:sp>
      <p:sp>
        <p:nvSpPr>
          <p:cNvPr id="5" name="Footer Placeholder 4"/>
          <p:cNvSpPr>
            <a:spLocks noGrp="1"/>
          </p:cNvSpPr>
          <p:nvPr>
            <p:ph type="ftr" sz="quarter" idx="11"/>
          </p:nvPr>
        </p:nvSpPr>
        <p:spPr/>
        <p:txBody>
          <a:bodyPr/>
          <a:lstStyle/>
          <a:p>
            <a:endParaRPr lang="en-GB">
              <a:solidFill>
                <a:srgbClr val="DFDCB7"/>
              </a:solidFill>
            </a:endParaRPr>
          </a:p>
        </p:txBody>
      </p:sp>
      <p:sp>
        <p:nvSpPr>
          <p:cNvPr id="6" name="Slide Number Placeholder 5"/>
          <p:cNvSpPr>
            <a:spLocks noGrp="1"/>
          </p:cNvSpPr>
          <p:nvPr>
            <p:ph type="sldNum" sz="quarter" idx="12"/>
          </p:nvPr>
        </p:nvSpPr>
        <p:spPr/>
        <p:txBody>
          <a:bodyPr/>
          <a:lstStyle/>
          <a:p>
            <a:fld id="{8041DD6A-8B4C-4476-831E-2CD80DE58082}" type="slidenum">
              <a:rPr lang="en-GB" smtClean="0"/>
              <a:pPr/>
              <a:t>‹#›</a:t>
            </a:fld>
            <a:endParaRPr lang="en-GB"/>
          </a:p>
        </p:txBody>
      </p:sp>
    </p:spTree>
    <p:extLst>
      <p:ext uri="{BB962C8B-B14F-4D97-AF65-F5344CB8AC3E}">
        <p14:creationId xmlns:p14="http://schemas.microsoft.com/office/powerpoint/2010/main" val="1805259540"/>
      </p:ext>
    </p:extLst>
  </p:cSld>
  <p:clrMapOvr>
    <a:masterClrMapping/>
  </p:clrMapOvr>
  <p:hf sldNum="0" hdr="0" ftr="0" dt="0"/>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Content Placeholder 2"/>
          <p:cNvSpPr>
            <a:spLocks noGrp="1"/>
          </p:cNvSpPr>
          <p:nvPr>
            <p:ph idx="1"/>
          </p:nvPr>
        </p:nvSpPr>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3EC2E007-CE3D-4A96-8036-592F9602A124}" type="datetime1">
              <a:rPr lang="en-GB" smtClean="0">
                <a:solidFill>
                  <a:srgbClr val="DFDCB7"/>
                </a:solidFill>
              </a:rPr>
              <a:pPr/>
              <a:t>09/11/2020</a:t>
            </a:fld>
            <a:endParaRPr lang="en-GB">
              <a:solidFill>
                <a:srgbClr val="DFDCB7"/>
              </a:solidFill>
            </a:endParaRPr>
          </a:p>
        </p:txBody>
      </p:sp>
      <p:sp>
        <p:nvSpPr>
          <p:cNvPr id="5" name="Footer Placeholder 4"/>
          <p:cNvSpPr>
            <a:spLocks noGrp="1"/>
          </p:cNvSpPr>
          <p:nvPr>
            <p:ph type="ftr" sz="quarter" idx="11"/>
          </p:nvPr>
        </p:nvSpPr>
        <p:spPr/>
        <p:txBody>
          <a:bodyPr/>
          <a:lstStyle/>
          <a:p>
            <a:endParaRPr lang="en-GB">
              <a:solidFill>
                <a:srgbClr val="DFDCB7"/>
              </a:solidFill>
            </a:endParaRPr>
          </a:p>
        </p:txBody>
      </p:sp>
      <p:sp>
        <p:nvSpPr>
          <p:cNvPr id="6" name="Slide Number Placeholder 5"/>
          <p:cNvSpPr>
            <a:spLocks noGrp="1"/>
          </p:cNvSpPr>
          <p:nvPr>
            <p:ph type="sldNum" sz="quarter" idx="12"/>
          </p:nvPr>
        </p:nvSpPr>
        <p:spPr/>
        <p:txBody>
          <a:bodyPr/>
          <a:lstStyle/>
          <a:p>
            <a:fld id="{E5CCC07D-A225-4B6B-A98E-E151FFF30286}" type="slidenum">
              <a:rPr lang="en-GB" smtClean="0"/>
              <a:pPr/>
              <a:t>‹#›</a:t>
            </a:fld>
            <a:endParaRPr lang="en-GB"/>
          </a:p>
        </p:txBody>
      </p:sp>
    </p:spTree>
    <p:extLst>
      <p:ext uri="{BB962C8B-B14F-4D97-AF65-F5344CB8AC3E}">
        <p14:creationId xmlns:p14="http://schemas.microsoft.com/office/powerpoint/2010/main" val="471157600"/>
      </p:ext>
    </p:extLst>
  </p:cSld>
  <p:clrMapOvr>
    <a:masterClrMapping/>
  </p:clrMapOvr>
  <p:hf sldNum="0" hdr="0" ftr="0" dt="0"/>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963085" y="5486400"/>
            <a:ext cx="10212916" cy="1168400"/>
          </a:xfrm>
        </p:spPr>
        <p:txBody>
          <a:bodyPr anchor="t"/>
          <a:lstStyle>
            <a:lvl1pPr algn="l">
              <a:defRPr sz="3600" b="0" cap="all"/>
            </a:lvl1pPr>
          </a:lstStyle>
          <a:p>
            <a:r>
              <a:rPr lang="en-US" smtClean="0"/>
              <a:t>Click to edit Master title style</a:t>
            </a:r>
            <a:endParaRPr lang="en-US" dirty="0"/>
          </a:p>
        </p:txBody>
      </p:sp>
      <p:sp>
        <p:nvSpPr>
          <p:cNvPr id="3" name="Text Placeholder 2"/>
          <p:cNvSpPr>
            <a:spLocks noGrp="1"/>
          </p:cNvSpPr>
          <p:nvPr>
            <p:ph type="body" idx="1"/>
          </p:nvPr>
        </p:nvSpPr>
        <p:spPr>
          <a:xfrm>
            <a:off x="963085" y="3852863"/>
            <a:ext cx="8180916" cy="1633538"/>
          </a:xfrm>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smtClean="0"/>
              <a:t>Click to edit Master text styles</a:t>
            </a:r>
          </a:p>
        </p:txBody>
      </p:sp>
      <p:sp>
        <p:nvSpPr>
          <p:cNvPr id="4" name="Date Placeholder 3"/>
          <p:cNvSpPr>
            <a:spLocks noGrp="1"/>
          </p:cNvSpPr>
          <p:nvPr>
            <p:ph type="dt" sz="half" idx="10"/>
          </p:nvPr>
        </p:nvSpPr>
        <p:spPr/>
        <p:txBody>
          <a:bodyPr/>
          <a:lstStyle/>
          <a:p>
            <a:fld id="{6F4210F4-7FFE-4C23-A5F1-59EC3E36FDE9}" type="datetime1">
              <a:rPr lang="en-GB" smtClean="0">
                <a:solidFill>
                  <a:srgbClr val="DFDCB7"/>
                </a:solidFill>
              </a:rPr>
              <a:pPr/>
              <a:t>09/11/2020</a:t>
            </a:fld>
            <a:endParaRPr lang="en-GB">
              <a:solidFill>
                <a:srgbClr val="DFDCB7"/>
              </a:solidFill>
            </a:endParaRPr>
          </a:p>
        </p:txBody>
      </p:sp>
      <p:sp>
        <p:nvSpPr>
          <p:cNvPr id="5" name="Footer Placeholder 4"/>
          <p:cNvSpPr>
            <a:spLocks noGrp="1"/>
          </p:cNvSpPr>
          <p:nvPr>
            <p:ph type="ftr" sz="quarter" idx="11"/>
          </p:nvPr>
        </p:nvSpPr>
        <p:spPr/>
        <p:txBody>
          <a:bodyPr/>
          <a:lstStyle/>
          <a:p>
            <a:endParaRPr lang="en-GB">
              <a:solidFill>
                <a:srgbClr val="DFDCB7"/>
              </a:solidFill>
            </a:endParaRPr>
          </a:p>
        </p:txBody>
      </p:sp>
      <p:sp>
        <p:nvSpPr>
          <p:cNvPr id="6" name="Slide Number Placeholder 5"/>
          <p:cNvSpPr>
            <a:spLocks noGrp="1"/>
          </p:cNvSpPr>
          <p:nvPr>
            <p:ph type="sldNum" sz="quarter" idx="12"/>
          </p:nvPr>
        </p:nvSpPr>
        <p:spPr/>
        <p:txBody>
          <a:bodyPr/>
          <a:lstStyle/>
          <a:p>
            <a:fld id="{FEC1D00F-3079-4027-B5FB-16D229694A9C}" type="slidenum">
              <a:rPr lang="en-GB" smtClean="0"/>
              <a:pPr/>
              <a:t>‹#›</a:t>
            </a:fld>
            <a:endParaRPr lang="en-GB"/>
          </a:p>
        </p:txBody>
      </p:sp>
    </p:spTree>
    <p:extLst>
      <p:ext uri="{BB962C8B-B14F-4D97-AF65-F5344CB8AC3E}">
        <p14:creationId xmlns:p14="http://schemas.microsoft.com/office/powerpoint/2010/main" val="3766344786"/>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Content Placeholder 2"/>
          <p:cNvSpPr>
            <a:spLocks noGrp="1"/>
          </p:cNvSpPr>
          <p:nvPr>
            <p:ph sz="half" idx="1"/>
          </p:nvPr>
        </p:nvSpPr>
        <p:spPr>
          <a:xfrm>
            <a:off x="609600" y="1536192"/>
            <a:ext cx="4876800" cy="4590288"/>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
        <p:nvSpPr>
          <p:cNvPr id="4" name="Content Placeholder 3"/>
          <p:cNvSpPr>
            <a:spLocks noGrp="1"/>
          </p:cNvSpPr>
          <p:nvPr>
            <p:ph sz="half" idx="2"/>
          </p:nvPr>
        </p:nvSpPr>
        <p:spPr>
          <a:xfrm>
            <a:off x="5892800" y="1536192"/>
            <a:ext cx="4876800" cy="4590288"/>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
        <p:nvSpPr>
          <p:cNvPr id="5" name="Date Placeholder 4"/>
          <p:cNvSpPr>
            <a:spLocks noGrp="1"/>
          </p:cNvSpPr>
          <p:nvPr>
            <p:ph type="dt" sz="half" idx="10"/>
          </p:nvPr>
        </p:nvSpPr>
        <p:spPr/>
        <p:txBody>
          <a:bodyPr/>
          <a:lstStyle/>
          <a:p>
            <a:fld id="{4F8C357E-4342-4A92-A4CF-00FC74BBC003}" type="datetime1">
              <a:rPr lang="en-GB" smtClean="0">
                <a:solidFill>
                  <a:srgbClr val="DFDCB7"/>
                </a:solidFill>
              </a:rPr>
              <a:pPr/>
              <a:t>09/11/2020</a:t>
            </a:fld>
            <a:endParaRPr lang="en-GB">
              <a:solidFill>
                <a:srgbClr val="DFDCB7"/>
              </a:solidFill>
            </a:endParaRPr>
          </a:p>
        </p:txBody>
      </p:sp>
      <p:sp>
        <p:nvSpPr>
          <p:cNvPr id="6" name="Footer Placeholder 5"/>
          <p:cNvSpPr>
            <a:spLocks noGrp="1"/>
          </p:cNvSpPr>
          <p:nvPr>
            <p:ph type="ftr" sz="quarter" idx="11"/>
          </p:nvPr>
        </p:nvSpPr>
        <p:spPr/>
        <p:txBody>
          <a:bodyPr/>
          <a:lstStyle/>
          <a:p>
            <a:endParaRPr lang="en-GB">
              <a:solidFill>
                <a:srgbClr val="DFDCB7"/>
              </a:solidFill>
            </a:endParaRPr>
          </a:p>
        </p:txBody>
      </p:sp>
      <p:sp>
        <p:nvSpPr>
          <p:cNvPr id="7" name="Slide Number Placeholder 6"/>
          <p:cNvSpPr>
            <a:spLocks noGrp="1"/>
          </p:cNvSpPr>
          <p:nvPr>
            <p:ph type="sldNum" sz="quarter" idx="12"/>
          </p:nvPr>
        </p:nvSpPr>
        <p:spPr/>
        <p:txBody>
          <a:bodyPr/>
          <a:lstStyle/>
          <a:p>
            <a:fld id="{05F07D07-9A3B-44C8-88BF-5C3FC5203EB0}" type="slidenum">
              <a:rPr lang="en-GB" smtClean="0"/>
              <a:pPr/>
              <a:t>‹#›</a:t>
            </a:fld>
            <a:endParaRPr lang="en-GB"/>
          </a:p>
        </p:txBody>
      </p:sp>
    </p:spTree>
    <p:extLst>
      <p:ext uri="{BB962C8B-B14F-4D97-AF65-F5344CB8AC3E}">
        <p14:creationId xmlns:p14="http://schemas.microsoft.com/office/powerpoint/2010/main" val="4024608400"/>
      </p:ext>
    </p:extLst>
  </p:cSld>
  <p:clrMapOvr>
    <a:masterClrMapping/>
  </p:clrMapOvr>
  <p:hf sldNum="0" hdr="0" ftr="0" dt="0"/>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a:lvl1pPr>
          </a:lstStyle>
          <a:p>
            <a:r>
              <a:rPr lang="en-US" smtClean="0"/>
              <a:t>Click to edit Master title style</a:t>
            </a:r>
            <a:endParaRPr lang="en-US"/>
          </a:p>
        </p:txBody>
      </p:sp>
      <p:sp>
        <p:nvSpPr>
          <p:cNvPr id="3" name="Text Placeholder 2"/>
          <p:cNvSpPr>
            <a:spLocks noGrp="1"/>
          </p:cNvSpPr>
          <p:nvPr>
            <p:ph type="body" idx="1"/>
          </p:nvPr>
        </p:nvSpPr>
        <p:spPr>
          <a:xfrm>
            <a:off x="609600" y="1535113"/>
            <a:ext cx="4876800" cy="639762"/>
          </a:xfrm>
        </p:spPr>
        <p:txBody>
          <a:bodyPr anchor="b">
            <a:noAutofit/>
          </a:bodyPr>
          <a:lstStyle>
            <a:lvl1pPr marL="0" indent="0" algn="ctr">
              <a:buNone/>
              <a:defRPr sz="2000" b="1">
                <a:solidFill>
                  <a:schemeClr val="tx2"/>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4" name="Content Placeholder 3"/>
          <p:cNvSpPr>
            <a:spLocks noGrp="1"/>
          </p:cNvSpPr>
          <p:nvPr>
            <p:ph sz="half" idx="2"/>
          </p:nvPr>
        </p:nvSpPr>
        <p:spPr>
          <a:xfrm>
            <a:off x="609600" y="2174875"/>
            <a:ext cx="4876800"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
        <p:nvSpPr>
          <p:cNvPr id="5" name="Text Placeholder 4"/>
          <p:cNvSpPr>
            <a:spLocks noGrp="1"/>
          </p:cNvSpPr>
          <p:nvPr>
            <p:ph type="body" sz="quarter" idx="3"/>
          </p:nvPr>
        </p:nvSpPr>
        <p:spPr>
          <a:xfrm>
            <a:off x="5892800" y="1535113"/>
            <a:ext cx="4876800" cy="639762"/>
          </a:xfrm>
        </p:spPr>
        <p:txBody>
          <a:bodyPr anchor="b">
            <a:noAutofit/>
          </a:bodyPr>
          <a:lstStyle>
            <a:lvl1pPr marL="0" indent="0" algn="ctr">
              <a:buNone/>
              <a:defRPr sz="2000" b="1">
                <a:solidFill>
                  <a:schemeClr val="tx2"/>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6" name="Content Placeholder 5"/>
          <p:cNvSpPr>
            <a:spLocks noGrp="1"/>
          </p:cNvSpPr>
          <p:nvPr>
            <p:ph sz="quarter" idx="4"/>
          </p:nvPr>
        </p:nvSpPr>
        <p:spPr>
          <a:xfrm>
            <a:off x="5892800" y="2174875"/>
            <a:ext cx="4876800"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7" name="Date Placeholder 6"/>
          <p:cNvSpPr>
            <a:spLocks noGrp="1"/>
          </p:cNvSpPr>
          <p:nvPr>
            <p:ph type="dt" sz="half" idx="10"/>
          </p:nvPr>
        </p:nvSpPr>
        <p:spPr/>
        <p:txBody>
          <a:bodyPr/>
          <a:lstStyle/>
          <a:p>
            <a:fld id="{FA5579D2-28C8-4C4D-AB6D-A96CB05B0669}" type="datetime1">
              <a:rPr lang="en-GB" smtClean="0">
                <a:solidFill>
                  <a:srgbClr val="DFDCB7"/>
                </a:solidFill>
              </a:rPr>
              <a:pPr/>
              <a:t>09/11/2020</a:t>
            </a:fld>
            <a:endParaRPr lang="en-GB">
              <a:solidFill>
                <a:srgbClr val="DFDCB7"/>
              </a:solidFill>
            </a:endParaRPr>
          </a:p>
        </p:txBody>
      </p:sp>
      <p:sp>
        <p:nvSpPr>
          <p:cNvPr id="8" name="Footer Placeholder 7"/>
          <p:cNvSpPr>
            <a:spLocks noGrp="1"/>
          </p:cNvSpPr>
          <p:nvPr>
            <p:ph type="ftr" sz="quarter" idx="11"/>
          </p:nvPr>
        </p:nvSpPr>
        <p:spPr/>
        <p:txBody>
          <a:bodyPr/>
          <a:lstStyle/>
          <a:p>
            <a:endParaRPr lang="en-GB">
              <a:solidFill>
                <a:srgbClr val="DFDCB7"/>
              </a:solidFill>
            </a:endParaRPr>
          </a:p>
        </p:txBody>
      </p:sp>
      <p:sp>
        <p:nvSpPr>
          <p:cNvPr id="9" name="Slide Number Placeholder 8"/>
          <p:cNvSpPr>
            <a:spLocks noGrp="1"/>
          </p:cNvSpPr>
          <p:nvPr>
            <p:ph type="sldNum" sz="quarter" idx="12"/>
          </p:nvPr>
        </p:nvSpPr>
        <p:spPr/>
        <p:txBody>
          <a:bodyPr/>
          <a:lstStyle/>
          <a:p>
            <a:fld id="{7999C282-66D1-4CDF-9182-59B6BA73F1EE}" type="slidenum">
              <a:rPr lang="en-GB" smtClean="0"/>
              <a:pPr/>
              <a:t>‹#›</a:t>
            </a:fld>
            <a:endParaRPr lang="en-GB"/>
          </a:p>
        </p:txBody>
      </p:sp>
    </p:spTree>
    <p:extLst>
      <p:ext uri="{BB962C8B-B14F-4D97-AF65-F5344CB8AC3E}">
        <p14:creationId xmlns:p14="http://schemas.microsoft.com/office/powerpoint/2010/main" val="2261691548"/>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Date Placeholder 2"/>
          <p:cNvSpPr>
            <a:spLocks noGrp="1"/>
          </p:cNvSpPr>
          <p:nvPr>
            <p:ph type="dt" sz="half" idx="10"/>
          </p:nvPr>
        </p:nvSpPr>
        <p:spPr/>
        <p:txBody>
          <a:bodyPr/>
          <a:lstStyle/>
          <a:p>
            <a:fld id="{7C7B6BCC-8FC6-4B32-B81D-FD2EBAF752FB}" type="datetime1">
              <a:rPr lang="en-GB" smtClean="0">
                <a:solidFill>
                  <a:srgbClr val="DFDCB7"/>
                </a:solidFill>
              </a:rPr>
              <a:pPr/>
              <a:t>09/11/2020</a:t>
            </a:fld>
            <a:endParaRPr lang="en-GB">
              <a:solidFill>
                <a:srgbClr val="DFDCB7"/>
              </a:solidFill>
            </a:endParaRPr>
          </a:p>
        </p:txBody>
      </p:sp>
      <p:sp>
        <p:nvSpPr>
          <p:cNvPr id="4" name="Footer Placeholder 3"/>
          <p:cNvSpPr>
            <a:spLocks noGrp="1"/>
          </p:cNvSpPr>
          <p:nvPr>
            <p:ph type="ftr" sz="quarter" idx="11"/>
          </p:nvPr>
        </p:nvSpPr>
        <p:spPr/>
        <p:txBody>
          <a:bodyPr/>
          <a:lstStyle/>
          <a:p>
            <a:endParaRPr lang="en-GB">
              <a:solidFill>
                <a:srgbClr val="DFDCB7"/>
              </a:solidFill>
            </a:endParaRPr>
          </a:p>
        </p:txBody>
      </p:sp>
      <p:sp>
        <p:nvSpPr>
          <p:cNvPr id="5" name="Slide Number Placeholder 4"/>
          <p:cNvSpPr>
            <a:spLocks noGrp="1"/>
          </p:cNvSpPr>
          <p:nvPr>
            <p:ph type="sldNum" sz="quarter" idx="12"/>
          </p:nvPr>
        </p:nvSpPr>
        <p:spPr/>
        <p:txBody>
          <a:bodyPr/>
          <a:lstStyle/>
          <a:p>
            <a:fld id="{16557796-0F53-4762-BF10-AC72EFC3C608}" type="slidenum">
              <a:rPr lang="en-GB" smtClean="0"/>
              <a:pPr/>
              <a:t>‹#›</a:t>
            </a:fld>
            <a:endParaRPr lang="en-GB"/>
          </a:p>
        </p:txBody>
      </p:sp>
    </p:spTree>
    <p:extLst>
      <p:ext uri="{BB962C8B-B14F-4D97-AF65-F5344CB8AC3E}">
        <p14:creationId xmlns:p14="http://schemas.microsoft.com/office/powerpoint/2010/main" val="2450179357"/>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AD0761FC-6FFB-4605-A823-DC45A3FBBF85}" type="datetime1">
              <a:rPr lang="en-GB" smtClean="0">
                <a:solidFill>
                  <a:srgbClr val="DFDCB7"/>
                </a:solidFill>
              </a:rPr>
              <a:pPr/>
              <a:t>09/11/2020</a:t>
            </a:fld>
            <a:endParaRPr lang="en-GB">
              <a:solidFill>
                <a:srgbClr val="DFDCB7"/>
              </a:solidFill>
            </a:endParaRPr>
          </a:p>
        </p:txBody>
      </p:sp>
      <p:sp>
        <p:nvSpPr>
          <p:cNvPr id="3" name="Footer Placeholder 2"/>
          <p:cNvSpPr>
            <a:spLocks noGrp="1"/>
          </p:cNvSpPr>
          <p:nvPr>
            <p:ph type="ftr" sz="quarter" idx="11"/>
          </p:nvPr>
        </p:nvSpPr>
        <p:spPr/>
        <p:txBody>
          <a:bodyPr/>
          <a:lstStyle/>
          <a:p>
            <a:endParaRPr lang="en-GB">
              <a:solidFill>
                <a:srgbClr val="DFDCB7"/>
              </a:solidFill>
            </a:endParaRPr>
          </a:p>
        </p:txBody>
      </p:sp>
      <p:sp>
        <p:nvSpPr>
          <p:cNvPr id="4" name="Slide Number Placeholder 3"/>
          <p:cNvSpPr>
            <a:spLocks noGrp="1"/>
          </p:cNvSpPr>
          <p:nvPr>
            <p:ph type="sldNum" sz="quarter" idx="12"/>
          </p:nvPr>
        </p:nvSpPr>
        <p:spPr/>
        <p:txBody>
          <a:bodyPr/>
          <a:lstStyle/>
          <a:p>
            <a:fld id="{6B5AA396-0392-456A-8CE2-19E34BEF6636}" type="slidenum">
              <a:rPr lang="en-GB" smtClean="0"/>
              <a:pPr/>
              <a:t>‹#›</a:t>
            </a:fld>
            <a:endParaRPr lang="en-GB"/>
          </a:p>
        </p:txBody>
      </p:sp>
    </p:spTree>
    <p:extLst>
      <p:ext uri="{BB962C8B-B14F-4D97-AF65-F5344CB8AC3E}">
        <p14:creationId xmlns:p14="http://schemas.microsoft.com/office/powerpoint/2010/main" val="2082033190"/>
      </p:ext>
    </p:extLst>
  </p:cSld>
  <p:clrMapOvr>
    <a:masterClrMapping/>
  </p:clrMapOvr>
  <p:hf sldNum="0" hdr="0" ftr="0" dt="0"/>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406401" y="5495544"/>
            <a:ext cx="10363200" cy="594360"/>
          </a:xfrm>
        </p:spPr>
        <p:txBody>
          <a:bodyPr anchor="b"/>
          <a:lstStyle>
            <a:lvl1pPr algn="ctr">
              <a:defRPr sz="2200" b="1"/>
            </a:lvl1pPr>
          </a:lstStyle>
          <a:p>
            <a:r>
              <a:rPr lang="en-US" smtClean="0"/>
              <a:t>Click to edit Master title style</a:t>
            </a:r>
            <a:endParaRPr lang="en-US" dirty="0"/>
          </a:p>
        </p:txBody>
      </p:sp>
      <p:sp>
        <p:nvSpPr>
          <p:cNvPr id="4" name="Text Placeholder 3"/>
          <p:cNvSpPr>
            <a:spLocks noGrp="1"/>
          </p:cNvSpPr>
          <p:nvPr>
            <p:ph type="body" sz="half" idx="2"/>
          </p:nvPr>
        </p:nvSpPr>
        <p:spPr>
          <a:xfrm>
            <a:off x="406400" y="6096000"/>
            <a:ext cx="10363201" cy="609600"/>
          </a:xfrm>
        </p:spPr>
        <p:txBody>
          <a:bodyPr>
            <a:normAutofit/>
          </a:bodyPr>
          <a:lstStyle>
            <a:lvl1pPr marL="0" indent="0" algn="ctr">
              <a:buNone/>
              <a:defRPr sz="16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CE43F30D-F0E9-40D0-B202-3EB3134784E0}" type="datetime1">
              <a:rPr lang="en-GB" smtClean="0">
                <a:solidFill>
                  <a:srgbClr val="DFDCB7"/>
                </a:solidFill>
              </a:rPr>
              <a:pPr/>
              <a:t>09/11/2020</a:t>
            </a:fld>
            <a:endParaRPr lang="en-GB">
              <a:solidFill>
                <a:srgbClr val="DFDCB7"/>
              </a:solidFill>
            </a:endParaRPr>
          </a:p>
        </p:txBody>
      </p:sp>
      <p:sp>
        <p:nvSpPr>
          <p:cNvPr id="6" name="Footer Placeholder 5"/>
          <p:cNvSpPr>
            <a:spLocks noGrp="1"/>
          </p:cNvSpPr>
          <p:nvPr>
            <p:ph type="ftr" sz="quarter" idx="11"/>
          </p:nvPr>
        </p:nvSpPr>
        <p:spPr/>
        <p:txBody>
          <a:bodyPr/>
          <a:lstStyle/>
          <a:p>
            <a:endParaRPr lang="en-GB">
              <a:solidFill>
                <a:srgbClr val="DFDCB7"/>
              </a:solidFill>
            </a:endParaRPr>
          </a:p>
        </p:txBody>
      </p:sp>
      <p:sp>
        <p:nvSpPr>
          <p:cNvPr id="7" name="Slide Number Placeholder 6"/>
          <p:cNvSpPr>
            <a:spLocks noGrp="1"/>
          </p:cNvSpPr>
          <p:nvPr>
            <p:ph type="sldNum" sz="quarter" idx="12"/>
          </p:nvPr>
        </p:nvSpPr>
        <p:spPr/>
        <p:txBody>
          <a:bodyPr/>
          <a:lstStyle/>
          <a:p>
            <a:fld id="{A0DB73CE-2EA3-4024-83B5-FC531F472B97}" type="slidenum">
              <a:rPr lang="en-GB" smtClean="0"/>
              <a:pPr/>
              <a:t>‹#›</a:t>
            </a:fld>
            <a:endParaRPr lang="en-GB"/>
          </a:p>
        </p:txBody>
      </p:sp>
      <p:sp>
        <p:nvSpPr>
          <p:cNvPr id="9" name="Content Placeholder 8"/>
          <p:cNvSpPr>
            <a:spLocks noGrp="1"/>
          </p:cNvSpPr>
          <p:nvPr>
            <p:ph sz="quarter" idx="13"/>
          </p:nvPr>
        </p:nvSpPr>
        <p:spPr>
          <a:xfrm>
            <a:off x="406400" y="381000"/>
            <a:ext cx="10363200" cy="4942840"/>
          </a:xfrm>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Tree>
    <p:extLst>
      <p:ext uri="{BB962C8B-B14F-4D97-AF65-F5344CB8AC3E}">
        <p14:creationId xmlns:p14="http://schemas.microsoft.com/office/powerpoint/2010/main" val="1285575699"/>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402336" y="5495278"/>
            <a:ext cx="10363200" cy="594626"/>
          </a:xfrm>
        </p:spPr>
        <p:txBody>
          <a:bodyPr anchor="b"/>
          <a:lstStyle>
            <a:lvl1pPr algn="ctr">
              <a:defRPr sz="2200" b="1">
                <a:ln>
                  <a:noFill/>
                </a:ln>
                <a:solidFill>
                  <a:schemeClr val="tx2"/>
                </a:solidFill>
              </a:defRPr>
            </a:lvl1pPr>
          </a:lstStyle>
          <a:p>
            <a:r>
              <a:rPr lang="en-US" smtClean="0"/>
              <a:t>Click to edit Master title style</a:t>
            </a:r>
            <a:endParaRPr lang="en-US" dirty="0"/>
          </a:p>
        </p:txBody>
      </p:sp>
      <p:sp>
        <p:nvSpPr>
          <p:cNvPr id="3" name="Picture Placeholder 2"/>
          <p:cNvSpPr>
            <a:spLocks noGrp="1"/>
          </p:cNvSpPr>
          <p:nvPr>
            <p:ph type="pic" idx="1"/>
          </p:nvPr>
        </p:nvSpPr>
        <p:spPr>
          <a:xfrm>
            <a:off x="0" y="0"/>
            <a:ext cx="11277600" cy="5486400"/>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US" smtClean="0"/>
              <a:t>Click icon to add picture</a:t>
            </a:r>
            <a:endParaRPr lang="en-US" dirty="0"/>
          </a:p>
        </p:txBody>
      </p:sp>
      <p:sp>
        <p:nvSpPr>
          <p:cNvPr id="4" name="Text Placeholder 3"/>
          <p:cNvSpPr>
            <a:spLocks noGrp="1"/>
          </p:cNvSpPr>
          <p:nvPr>
            <p:ph type="body" sz="half" idx="2"/>
          </p:nvPr>
        </p:nvSpPr>
        <p:spPr>
          <a:xfrm>
            <a:off x="402336" y="6096000"/>
            <a:ext cx="10363200" cy="612648"/>
          </a:xfrm>
        </p:spPr>
        <p:txBody>
          <a:bodyPr>
            <a:normAutofit/>
          </a:bodyPr>
          <a:lstStyle>
            <a:lvl1pPr marL="0" indent="0" algn="ctr">
              <a:buNone/>
              <a:defRPr sz="16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8" name="Date Placeholder 7"/>
          <p:cNvSpPr>
            <a:spLocks noGrp="1"/>
          </p:cNvSpPr>
          <p:nvPr>
            <p:ph type="dt" sz="half" idx="10"/>
          </p:nvPr>
        </p:nvSpPr>
        <p:spPr/>
        <p:txBody>
          <a:bodyPr/>
          <a:lstStyle/>
          <a:p>
            <a:fld id="{D3926D43-5D85-4F49-A330-DF4BA72D5ADD}" type="datetime1">
              <a:rPr lang="en-GB" smtClean="0">
                <a:solidFill>
                  <a:srgbClr val="DFDCB7"/>
                </a:solidFill>
              </a:rPr>
              <a:pPr/>
              <a:t>09/11/2020</a:t>
            </a:fld>
            <a:endParaRPr lang="en-GB">
              <a:solidFill>
                <a:srgbClr val="DFDCB7"/>
              </a:solidFill>
            </a:endParaRPr>
          </a:p>
        </p:txBody>
      </p:sp>
      <p:sp>
        <p:nvSpPr>
          <p:cNvPr id="9" name="Slide Number Placeholder 8"/>
          <p:cNvSpPr>
            <a:spLocks noGrp="1"/>
          </p:cNvSpPr>
          <p:nvPr>
            <p:ph type="sldNum" sz="quarter" idx="11"/>
          </p:nvPr>
        </p:nvSpPr>
        <p:spPr/>
        <p:txBody>
          <a:bodyPr/>
          <a:lstStyle/>
          <a:p>
            <a:fld id="{32675A93-4C12-44E2-850A-6F654D030F83}" type="slidenum">
              <a:rPr lang="en-GB" smtClean="0"/>
              <a:pPr/>
              <a:t>‹#›</a:t>
            </a:fld>
            <a:endParaRPr lang="en-GB"/>
          </a:p>
        </p:txBody>
      </p:sp>
      <p:sp>
        <p:nvSpPr>
          <p:cNvPr id="10" name="Footer Placeholder 9"/>
          <p:cNvSpPr>
            <a:spLocks noGrp="1"/>
          </p:cNvSpPr>
          <p:nvPr>
            <p:ph type="ftr" sz="quarter" idx="12"/>
          </p:nvPr>
        </p:nvSpPr>
        <p:spPr/>
        <p:txBody>
          <a:bodyPr/>
          <a:lstStyle/>
          <a:p>
            <a:endParaRPr lang="en-GB">
              <a:solidFill>
                <a:srgbClr val="DFDCB7"/>
              </a:solidFill>
            </a:endParaRPr>
          </a:p>
        </p:txBody>
      </p:sp>
    </p:spTree>
    <p:extLst>
      <p:ext uri="{BB962C8B-B14F-4D97-AF65-F5344CB8AC3E}">
        <p14:creationId xmlns:p14="http://schemas.microsoft.com/office/powerpoint/2010/main" val="4087353310"/>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Vertical Text Placeholder 2"/>
          <p:cNvSpPr>
            <a:spLocks noGrp="1"/>
          </p:cNvSpPr>
          <p:nvPr>
            <p:ph type="body" orient="vert" idx="1"/>
          </p:nvPr>
        </p:nvSpPr>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2E76C7AA-A964-435E-A2C7-233E5C3F2D92}" type="datetime1">
              <a:rPr lang="en-GB" smtClean="0">
                <a:solidFill>
                  <a:srgbClr val="DFDCB7"/>
                </a:solidFill>
              </a:rPr>
              <a:pPr/>
              <a:t>09/11/2020</a:t>
            </a:fld>
            <a:endParaRPr lang="en-GB">
              <a:solidFill>
                <a:srgbClr val="DFDCB7"/>
              </a:solidFill>
            </a:endParaRPr>
          </a:p>
        </p:txBody>
      </p:sp>
      <p:sp>
        <p:nvSpPr>
          <p:cNvPr id="5" name="Footer Placeholder 4"/>
          <p:cNvSpPr>
            <a:spLocks noGrp="1"/>
          </p:cNvSpPr>
          <p:nvPr>
            <p:ph type="ftr" sz="quarter" idx="11"/>
          </p:nvPr>
        </p:nvSpPr>
        <p:spPr/>
        <p:txBody>
          <a:bodyPr/>
          <a:lstStyle/>
          <a:p>
            <a:endParaRPr lang="en-GB">
              <a:solidFill>
                <a:srgbClr val="DFDCB7"/>
              </a:solidFill>
            </a:endParaRPr>
          </a:p>
        </p:txBody>
      </p:sp>
      <p:sp>
        <p:nvSpPr>
          <p:cNvPr id="6" name="Slide Number Placeholder 5"/>
          <p:cNvSpPr>
            <a:spLocks noGrp="1"/>
          </p:cNvSpPr>
          <p:nvPr>
            <p:ph type="sldNum" sz="quarter" idx="12"/>
          </p:nvPr>
        </p:nvSpPr>
        <p:spPr/>
        <p:txBody>
          <a:bodyPr/>
          <a:lstStyle/>
          <a:p>
            <a:fld id="{C65D52CE-7AC9-49B7-BECC-F40AF237A820}" type="slidenum">
              <a:rPr lang="en-GB" smtClean="0"/>
              <a:pPr/>
              <a:t>‹#›</a:t>
            </a:fld>
            <a:endParaRPr lang="en-GB"/>
          </a:p>
        </p:txBody>
      </p:sp>
    </p:spTree>
    <p:extLst>
      <p:ext uri="{BB962C8B-B14F-4D97-AF65-F5344CB8AC3E}">
        <p14:creationId xmlns:p14="http://schemas.microsoft.com/office/powerpoint/2010/main" val="1732052184"/>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8839200" y="274639"/>
            <a:ext cx="2336800" cy="5851525"/>
          </a:xfrm>
        </p:spPr>
        <p:txBody>
          <a:bodyPr vert="eaVert" anchor="b" anchorCtr="0"/>
          <a:lstStyle/>
          <a:p>
            <a:r>
              <a:rPr lang="en-US" smtClean="0"/>
              <a:t>Click to edit Master title style</a:t>
            </a:r>
            <a:endParaRPr lang="en-US" dirty="0"/>
          </a:p>
        </p:txBody>
      </p:sp>
      <p:sp>
        <p:nvSpPr>
          <p:cNvPr id="3" name="Vertical Text Placeholder 2"/>
          <p:cNvSpPr>
            <a:spLocks noGrp="1"/>
          </p:cNvSpPr>
          <p:nvPr>
            <p:ph type="body" orient="vert" idx="1"/>
          </p:nvPr>
        </p:nvSpPr>
        <p:spPr>
          <a:xfrm>
            <a:off x="609600" y="274639"/>
            <a:ext cx="8026400" cy="5851525"/>
          </a:xfrm>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F16607FC-1057-4DD3-A265-30486A69B883}" type="datetime1">
              <a:rPr lang="en-GB" smtClean="0">
                <a:solidFill>
                  <a:srgbClr val="DFDCB7"/>
                </a:solidFill>
              </a:rPr>
              <a:pPr/>
              <a:t>09/11/2020</a:t>
            </a:fld>
            <a:endParaRPr lang="en-GB">
              <a:solidFill>
                <a:srgbClr val="DFDCB7"/>
              </a:solidFill>
            </a:endParaRPr>
          </a:p>
        </p:txBody>
      </p:sp>
      <p:sp>
        <p:nvSpPr>
          <p:cNvPr id="5" name="Footer Placeholder 4"/>
          <p:cNvSpPr>
            <a:spLocks noGrp="1"/>
          </p:cNvSpPr>
          <p:nvPr>
            <p:ph type="ftr" sz="quarter" idx="11"/>
          </p:nvPr>
        </p:nvSpPr>
        <p:spPr/>
        <p:txBody>
          <a:bodyPr/>
          <a:lstStyle/>
          <a:p>
            <a:endParaRPr lang="en-GB">
              <a:solidFill>
                <a:srgbClr val="DFDCB7"/>
              </a:solidFill>
            </a:endParaRPr>
          </a:p>
        </p:txBody>
      </p:sp>
      <p:sp>
        <p:nvSpPr>
          <p:cNvPr id="6" name="Slide Number Placeholder 5"/>
          <p:cNvSpPr>
            <a:spLocks noGrp="1"/>
          </p:cNvSpPr>
          <p:nvPr>
            <p:ph type="sldNum" sz="quarter" idx="12"/>
          </p:nvPr>
        </p:nvSpPr>
        <p:spPr/>
        <p:txBody>
          <a:bodyPr/>
          <a:lstStyle/>
          <a:p>
            <a:fld id="{63D5CD9E-23A5-4349-96E9-CB6670FC9B17}" type="slidenum">
              <a:rPr lang="en-GB" smtClean="0"/>
              <a:pPr/>
              <a:t>‹#›</a:t>
            </a:fld>
            <a:endParaRPr lang="en-GB"/>
          </a:p>
        </p:txBody>
      </p:sp>
    </p:spTree>
    <p:extLst>
      <p:ext uri="{BB962C8B-B14F-4D97-AF65-F5344CB8AC3E}">
        <p14:creationId xmlns:p14="http://schemas.microsoft.com/office/powerpoint/2010/main" val="3285260114"/>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2">
        <a:schemeClr val="bg1"/>
      </p:bgRef>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609600" y="274638"/>
            <a:ext cx="10160000" cy="1143000"/>
          </a:xfrm>
          <a:prstGeom prst="rect">
            <a:avLst/>
          </a:prstGeom>
        </p:spPr>
        <p:txBody>
          <a:bodyPr vert="horz" lIns="91440" tIns="45720" rIns="91440" bIns="45720" rtlCol="0" anchor="ctr">
            <a:noAutofit/>
          </a:bodyPr>
          <a:lstStyle/>
          <a:p>
            <a:r>
              <a:rPr lang="en-US" smtClean="0"/>
              <a:t>Click to edit Master title style</a:t>
            </a:r>
            <a:endParaRPr lang="en-US" dirty="0"/>
          </a:p>
        </p:txBody>
      </p:sp>
      <p:sp>
        <p:nvSpPr>
          <p:cNvPr id="3" name="Text Placeholder 2"/>
          <p:cNvSpPr>
            <a:spLocks noGrp="1"/>
          </p:cNvSpPr>
          <p:nvPr>
            <p:ph type="body" idx="1"/>
          </p:nvPr>
        </p:nvSpPr>
        <p:spPr>
          <a:xfrm>
            <a:off x="609600" y="1600200"/>
            <a:ext cx="10160000" cy="4800600"/>
          </a:xfrm>
          <a:prstGeom prst="rect">
            <a:avLst/>
          </a:prstGeom>
        </p:spPr>
        <p:txBody>
          <a:bodyPr vert="horz" lIns="91440" tIns="45720" rIns="91440" bIns="45720" rtlCol="0">
            <a:normAutofit/>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
        <p:nvSpPr>
          <p:cNvPr id="7" name="Rectangle 6"/>
          <p:cNvSpPr/>
          <p:nvPr/>
        </p:nvSpPr>
        <p:spPr>
          <a:xfrm>
            <a:off x="11277600" y="0"/>
            <a:ext cx="914400" cy="6858000"/>
          </a:xfrm>
          <a:prstGeom prst="rect">
            <a:avLst/>
          </a:prstGeom>
          <a:solidFill>
            <a:schemeClr val="tx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sz="1800">
              <a:solidFill>
                <a:srgbClr val="FFFFFF"/>
              </a:solidFill>
            </a:endParaRPr>
          </a:p>
        </p:txBody>
      </p:sp>
      <p:sp>
        <p:nvSpPr>
          <p:cNvPr id="8" name="Rectangle 7"/>
          <p:cNvSpPr/>
          <p:nvPr/>
        </p:nvSpPr>
        <p:spPr>
          <a:xfrm>
            <a:off x="11277600" y="5486400"/>
            <a:ext cx="914400" cy="685800"/>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sz="1800">
              <a:solidFill>
                <a:srgbClr val="FFFFFF"/>
              </a:solidFill>
            </a:endParaRPr>
          </a:p>
        </p:txBody>
      </p:sp>
      <p:sp>
        <p:nvSpPr>
          <p:cNvPr id="6" name="Slide Number Placeholder 5"/>
          <p:cNvSpPr>
            <a:spLocks noGrp="1"/>
          </p:cNvSpPr>
          <p:nvPr>
            <p:ph type="sldNum" sz="quarter" idx="4"/>
          </p:nvPr>
        </p:nvSpPr>
        <p:spPr>
          <a:xfrm>
            <a:off x="11375717" y="5648960"/>
            <a:ext cx="731520" cy="396240"/>
          </a:xfrm>
          <a:prstGeom prst="bracketPair">
            <a:avLst>
              <a:gd name="adj" fmla="val 17949"/>
            </a:avLst>
          </a:prstGeom>
          <a:ln w="19050">
            <a:solidFill>
              <a:srgbClr val="FFFFFF"/>
            </a:solidFill>
          </a:ln>
        </p:spPr>
        <p:txBody>
          <a:bodyPr vert="horz" lIns="0" tIns="0" rIns="0" bIns="0" rtlCol="0" anchor="ctr"/>
          <a:lstStyle>
            <a:lvl1pPr algn="ctr">
              <a:defRPr sz="1800">
                <a:solidFill>
                  <a:srgbClr val="FFFFFF"/>
                </a:solidFill>
              </a:defRPr>
            </a:lvl1pPr>
          </a:lstStyle>
          <a:p>
            <a:fld id="{DE24A12E-8ADD-465E-B2E4-4C7CD424959E}" type="slidenum">
              <a:rPr lang="en-GB" smtClean="0"/>
              <a:pPr/>
              <a:t>‹#›</a:t>
            </a:fld>
            <a:endParaRPr lang="en-GB"/>
          </a:p>
        </p:txBody>
      </p:sp>
      <p:sp>
        <p:nvSpPr>
          <p:cNvPr id="5" name="Footer Placeholder 4"/>
          <p:cNvSpPr>
            <a:spLocks noGrp="1"/>
          </p:cNvSpPr>
          <p:nvPr>
            <p:ph type="ftr" sz="quarter" idx="3"/>
          </p:nvPr>
        </p:nvSpPr>
        <p:spPr>
          <a:xfrm rot="16200000">
            <a:off x="10510428" y="3987800"/>
            <a:ext cx="2367281" cy="487680"/>
          </a:xfrm>
          <a:prstGeom prst="rect">
            <a:avLst/>
          </a:prstGeom>
        </p:spPr>
        <p:txBody>
          <a:bodyPr vert="horz" lIns="91440" tIns="45720" rIns="91440" bIns="45720" rtlCol="0" anchor="ctr"/>
          <a:lstStyle>
            <a:lvl1pPr algn="r">
              <a:defRPr sz="1200">
                <a:solidFill>
                  <a:schemeClr val="bg2"/>
                </a:solidFill>
              </a:defRPr>
            </a:lvl1pPr>
          </a:lstStyle>
          <a:p>
            <a:endParaRPr lang="en-GB">
              <a:solidFill>
                <a:srgbClr val="DFDCB7"/>
              </a:solidFill>
            </a:endParaRPr>
          </a:p>
        </p:txBody>
      </p:sp>
      <p:sp>
        <p:nvSpPr>
          <p:cNvPr id="4" name="Date Placeholder 3"/>
          <p:cNvSpPr>
            <a:spLocks noGrp="1"/>
          </p:cNvSpPr>
          <p:nvPr>
            <p:ph type="dt" sz="half" idx="2"/>
          </p:nvPr>
        </p:nvSpPr>
        <p:spPr>
          <a:xfrm rot="16200000">
            <a:off x="10474869" y="1584960"/>
            <a:ext cx="2438399" cy="487680"/>
          </a:xfrm>
          <a:prstGeom prst="rect">
            <a:avLst/>
          </a:prstGeom>
        </p:spPr>
        <p:txBody>
          <a:bodyPr vert="horz" lIns="91440" tIns="45720" rIns="91440" bIns="45720" rtlCol="0" anchor="ctr"/>
          <a:lstStyle>
            <a:lvl1pPr algn="l">
              <a:defRPr sz="1200">
                <a:solidFill>
                  <a:schemeClr val="bg2"/>
                </a:solidFill>
              </a:defRPr>
            </a:lvl1pPr>
          </a:lstStyle>
          <a:p>
            <a:fld id="{9D8FA05E-55F3-4D4B-A38C-A9CD10016DA5}" type="datetime1">
              <a:rPr lang="en-GB" smtClean="0">
                <a:solidFill>
                  <a:srgbClr val="DFDCB7"/>
                </a:solidFill>
              </a:rPr>
              <a:pPr/>
              <a:t>09/11/2020</a:t>
            </a:fld>
            <a:endParaRPr lang="en-GB">
              <a:solidFill>
                <a:srgbClr val="DFDCB7"/>
              </a:solidFill>
            </a:endParaRPr>
          </a:p>
        </p:txBody>
      </p:sp>
    </p:spTree>
    <p:extLst>
      <p:ext uri="{BB962C8B-B14F-4D97-AF65-F5344CB8AC3E}">
        <p14:creationId xmlns:p14="http://schemas.microsoft.com/office/powerpoint/2010/main" val="3920954918"/>
      </p:ext>
    </p:extLst>
  </p:cSld>
  <p:clrMap bg1="lt1" tx1="dk1" bg2="lt2" tx2="dk2" accent1="accent1" accent2="accent2" accent3="accent3" accent4="accent4" accent5="accent5" accent6="accent6" hlink="hlink" folHlink="folHlink"/>
  <p:sldLayoutIdLst>
    <p:sldLayoutId id="2147483661" r:id="rId1"/>
    <p:sldLayoutId id="2147483662" r:id="rId2"/>
    <p:sldLayoutId id="2147483663" r:id="rId3"/>
    <p:sldLayoutId id="2147483664" r:id="rId4"/>
    <p:sldLayoutId id="2147483665" r:id="rId5"/>
    <p:sldLayoutId id="2147483666" r:id="rId6"/>
    <p:sldLayoutId id="2147483667" r:id="rId7"/>
    <p:sldLayoutId id="2147483668" r:id="rId8"/>
    <p:sldLayoutId id="2147483669" r:id="rId9"/>
    <p:sldLayoutId id="2147483670" r:id="rId10"/>
    <p:sldLayoutId id="2147483671" r:id="rId11"/>
  </p:sldLayoutIdLst>
  <p:txStyles>
    <p:titleStyle>
      <a:lvl1pPr algn="l" defTabSz="914400" rtl="0" eaLnBrk="1" latinLnBrk="0" hangingPunct="1">
        <a:spcBef>
          <a:spcPct val="0"/>
        </a:spcBef>
        <a:buNone/>
        <a:defRPr sz="4600" kern="1200" cap="none" spc="-100" baseline="0">
          <a:ln>
            <a:noFill/>
          </a:ln>
          <a:solidFill>
            <a:schemeClr val="tx2"/>
          </a:solidFill>
          <a:effectLst/>
          <a:latin typeface="+mj-lt"/>
          <a:ea typeface="+mj-ea"/>
          <a:cs typeface="+mj-cs"/>
        </a:defRPr>
      </a:lvl1pPr>
    </p:titleStyle>
    <p:bodyStyle>
      <a:lvl1pPr marL="342900" indent="-228600" algn="l" defTabSz="914400" rtl="0" eaLnBrk="1" latinLnBrk="0" hangingPunct="1">
        <a:spcBef>
          <a:spcPct val="20000"/>
        </a:spcBef>
        <a:buClr>
          <a:schemeClr val="accent1"/>
        </a:buClr>
        <a:buFont typeface="Arial" pitchFamily="34" charset="0"/>
        <a:buChar char="•"/>
        <a:defRPr sz="2200" kern="1200">
          <a:solidFill>
            <a:schemeClr val="tx1"/>
          </a:solidFill>
          <a:latin typeface="+mn-lt"/>
          <a:ea typeface="+mn-ea"/>
          <a:cs typeface="+mn-cs"/>
        </a:defRPr>
      </a:lvl1pPr>
      <a:lvl2pPr marL="640080" indent="-228600" algn="l" defTabSz="914400" rtl="0" eaLnBrk="1" latinLnBrk="0" hangingPunct="1">
        <a:spcBef>
          <a:spcPct val="20000"/>
        </a:spcBef>
        <a:buClr>
          <a:schemeClr val="accent2"/>
        </a:buClr>
        <a:buFont typeface="Arial" pitchFamily="34" charset="0"/>
        <a:buChar char="•"/>
        <a:defRPr sz="2000" kern="1200">
          <a:solidFill>
            <a:schemeClr val="tx1"/>
          </a:solidFill>
          <a:latin typeface="+mn-lt"/>
          <a:ea typeface="+mn-ea"/>
          <a:cs typeface="+mn-cs"/>
        </a:defRPr>
      </a:lvl2pPr>
      <a:lvl3pPr marL="1005840" indent="-228600" algn="l" defTabSz="914400" rtl="0" eaLnBrk="1" latinLnBrk="0" hangingPunct="1">
        <a:spcBef>
          <a:spcPct val="20000"/>
        </a:spcBef>
        <a:buClr>
          <a:schemeClr val="accent3"/>
        </a:buClr>
        <a:buFont typeface="Arial" pitchFamily="34" charset="0"/>
        <a:buChar char="•"/>
        <a:defRPr sz="1800" kern="1200">
          <a:solidFill>
            <a:schemeClr val="tx1"/>
          </a:solidFill>
          <a:latin typeface="+mn-lt"/>
          <a:ea typeface="+mn-ea"/>
          <a:cs typeface="+mn-cs"/>
        </a:defRPr>
      </a:lvl3pPr>
      <a:lvl4pPr marL="1280160" indent="-228600" algn="l" defTabSz="914400" rtl="0" eaLnBrk="1" latinLnBrk="0" hangingPunct="1">
        <a:spcBef>
          <a:spcPct val="20000"/>
        </a:spcBef>
        <a:buClr>
          <a:schemeClr val="accent4"/>
        </a:buClr>
        <a:buFont typeface="Arial" pitchFamily="34" charset="0"/>
        <a:buChar char="•"/>
        <a:defRPr sz="1600" kern="1200">
          <a:solidFill>
            <a:schemeClr val="tx1"/>
          </a:solidFill>
          <a:latin typeface="+mn-lt"/>
          <a:ea typeface="+mn-ea"/>
          <a:cs typeface="+mn-cs"/>
        </a:defRPr>
      </a:lvl4pPr>
      <a:lvl5pPr marL="1554480" indent="-228600" algn="l" defTabSz="914400" rtl="0" eaLnBrk="1" latinLnBrk="0" hangingPunct="1">
        <a:spcBef>
          <a:spcPct val="20000"/>
        </a:spcBef>
        <a:buClr>
          <a:schemeClr val="accent5"/>
        </a:buClr>
        <a:buFont typeface="Arial" pitchFamily="34" charset="0"/>
        <a:buChar char="•"/>
        <a:defRPr sz="1400" kern="1200" baseline="0">
          <a:solidFill>
            <a:schemeClr val="tx1"/>
          </a:solidFill>
          <a:latin typeface="+mn-lt"/>
          <a:ea typeface="+mn-ea"/>
          <a:cs typeface="+mn-cs"/>
        </a:defRPr>
      </a:lvl5pPr>
      <a:lvl6pPr marL="1737360" indent="-182880" algn="l" defTabSz="914400" rtl="0" eaLnBrk="1" latinLnBrk="0" hangingPunct="1">
        <a:spcBef>
          <a:spcPct val="20000"/>
        </a:spcBef>
        <a:buClr>
          <a:schemeClr val="accent1"/>
        </a:buClr>
        <a:buFont typeface="Arial" pitchFamily="34" charset="0"/>
        <a:buChar char="•"/>
        <a:defRPr sz="1400" kern="1200" baseline="0">
          <a:solidFill>
            <a:schemeClr val="tx1"/>
          </a:solidFill>
          <a:latin typeface="+mn-lt"/>
          <a:ea typeface="+mn-ea"/>
          <a:cs typeface="+mn-cs"/>
        </a:defRPr>
      </a:lvl6pPr>
      <a:lvl7pPr marL="1920240" indent="-182880" algn="l" defTabSz="914400" rtl="0" eaLnBrk="1" latinLnBrk="0" hangingPunct="1">
        <a:spcBef>
          <a:spcPct val="20000"/>
        </a:spcBef>
        <a:buClr>
          <a:schemeClr val="accent2"/>
        </a:buClr>
        <a:buFont typeface="Arial" pitchFamily="34" charset="0"/>
        <a:buChar char="•"/>
        <a:defRPr sz="1400" kern="1200">
          <a:solidFill>
            <a:schemeClr val="tx1"/>
          </a:solidFill>
          <a:latin typeface="+mn-lt"/>
          <a:ea typeface="+mn-ea"/>
          <a:cs typeface="+mn-cs"/>
        </a:defRPr>
      </a:lvl7pPr>
      <a:lvl8pPr marL="2103120" indent="-182880" algn="l" defTabSz="914400" rtl="0" eaLnBrk="1" latinLnBrk="0" hangingPunct="1">
        <a:spcBef>
          <a:spcPct val="20000"/>
        </a:spcBef>
        <a:buClr>
          <a:schemeClr val="accent3"/>
        </a:buClr>
        <a:buFont typeface="Arial" pitchFamily="34" charset="0"/>
        <a:buChar char="•"/>
        <a:defRPr sz="1400" kern="1200">
          <a:solidFill>
            <a:schemeClr val="tx1"/>
          </a:solidFill>
          <a:latin typeface="+mn-lt"/>
          <a:ea typeface="+mn-ea"/>
          <a:cs typeface="+mn-cs"/>
        </a:defRPr>
      </a:lvl8pPr>
      <a:lvl9pPr marL="2286000" indent="-182880" algn="l" defTabSz="914400" rtl="0" eaLnBrk="1" latinLnBrk="0" hangingPunct="1">
        <a:spcBef>
          <a:spcPct val="20000"/>
        </a:spcBef>
        <a:buClr>
          <a:schemeClr val="accent4"/>
        </a:buClr>
        <a:buFont typeface="Arial" pitchFamily="34" charset="0"/>
        <a:buChar char="•"/>
        <a:defRPr sz="14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1" Type="http://schemas.openxmlformats.org/officeDocument/2006/relationships/slideLayout" Target="../slideLayouts/slideLayout4.xml"/></Relationships>
</file>

<file path=ppt/slides/_rels/slide3.xml.rels><?xml version="1.0" encoding="UTF-8" standalone="yes"?>
<Relationships xmlns="http://schemas.openxmlformats.org/package/2006/relationships"><Relationship Id="rId2" Type="http://schemas.openxmlformats.org/officeDocument/2006/relationships/notesSlide" Target="../notesSlides/notesSlide1.xml"/><Relationship Id="rId1" Type="http://schemas.openxmlformats.org/officeDocument/2006/relationships/slideLayout" Target="../slideLayouts/slideLayout4.xml"/></Relationships>
</file>

<file path=ppt/slides/_rels/slide4.xml.rels><?xml version="1.0" encoding="UTF-8" standalone="yes"?>
<Relationships xmlns="http://schemas.openxmlformats.org/package/2006/relationships"><Relationship Id="rId3" Type="http://schemas.openxmlformats.org/officeDocument/2006/relationships/image" Target="../media/image2.png"/><Relationship Id="rId2" Type="http://schemas.openxmlformats.org/officeDocument/2006/relationships/notesSlide" Target="../notesSlides/notesSlide2.xml"/><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7.xml.rels><?xml version="1.0" encoding="UTF-8" standalone="yes"?>
<Relationships xmlns="http://schemas.openxmlformats.org/package/2006/relationships"><Relationship Id="rId2" Type="http://schemas.openxmlformats.org/officeDocument/2006/relationships/notesSlide" Target="../notesSlides/notesSlide3.xml"/><Relationship Id="rId1" Type="http://schemas.openxmlformats.org/officeDocument/2006/relationships/slideLayout" Target="../slideLayouts/slideLayout7.xml"/></Relationships>
</file>

<file path=ppt/slides/_rels/slide8.xml.rels><?xml version="1.0" encoding="UTF-8" standalone="yes"?>
<Relationships xmlns="http://schemas.openxmlformats.org/package/2006/relationships"><Relationship Id="rId3" Type="http://schemas.openxmlformats.org/officeDocument/2006/relationships/oleObject" Target="../embeddings/oleObject1.bin"/><Relationship Id="rId2" Type="http://schemas.openxmlformats.org/officeDocument/2006/relationships/slideLayout" Target="../slideLayouts/slideLayout7.xml"/><Relationship Id="rId1" Type="http://schemas.openxmlformats.org/officeDocument/2006/relationships/vmlDrawing" Target="../drawings/vmlDrawing1.vml"/><Relationship Id="rId6" Type="http://schemas.openxmlformats.org/officeDocument/2006/relationships/image" Target="../media/image4.emf"/><Relationship Id="rId5" Type="http://schemas.openxmlformats.org/officeDocument/2006/relationships/oleObject" Target="../embeddings/oleObject2.bin"/><Relationship Id="rId4" Type="http://schemas.openxmlformats.org/officeDocument/2006/relationships/image" Target="../media/image3.emf"/></Relationships>
</file>

<file path=ppt/slides/_rels/slide9.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10.xml.rels><?xml version="1.0" encoding="UTF-8" standalone="yes"?>
<Relationships xmlns="http://schemas.openxmlformats.org/package/2006/relationships"><Relationship Id="rId1" Type="http://schemas.openxmlformats.org/officeDocument/2006/relationships/slideLayout" Target="../slideLayouts/slideLayout4.xml"/></Relationships>
</file>

<file path=ppt/slides/_rels/slide11.xml.rels><?xml version="1.0" encoding="UTF-8" standalone="yes"?>
<Relationships xmlns="http://schemas.openxmlformats.org/package/2006/relationships"><Relationship Id="rId2" Type="http://schemas.openxmlformats.org/officeDocument/2006/relationships/hyperlink" Target="https://youtu.be/pLVRpMbD7WA" TargetMode="External"/><Relationship Id="rId1" Type="http://schemas.openxmlformats.org/officeDocument/2006/relationships/slideLayout" Target="../slideLayouts/slideLayout2.xml"/></Relationships>
</file>

<file path=ppt/slides/_rels/slide12.xml.rels><?xml version="1.0" encoding="UTF-8" standalone="yes"?>
<Relationships xmlns="http://schemas.openxmlformats.org/package/2006/relationships"><Relationship Id="rId2" Type="http://schemas.openxmlformats.org/officeDocument/2006/relationships/hyperlink" Target="https://www.youtube.com/watch?v=Og4BGyZr_Nk" TargetMode="External"/><Relationship Id="rId1" Type="http://schemas.openxmlformats.org/officeDocument/2006/relationships/slideLayout" Target="../slideLayouts/slideLayout4.xml"/></Relationships>
</file>

<file path=ppt/slides/_rels/slide13.xml.rels><?xml version="1.0" encoding="UTF-8" standalone="yes"?>
<Relationships xmlns="http://schemas.openxmlformats.org/package/2006/relationships"><Relationship Id="rId1" Type="http://schemas.openxmlformats.org/officeDocument/2006/relationships/slideLayout" Target="../slideLayouts/slideLayout4.xml"/></Relationships>
</file>

<file path=ppt/slides/_rels/slide14.xml.rels><?xml version="1.0" encoding="UTF-8" standalone="yes"?>
<Relationships xmlns="http://schemas.openxmlformats.org/package/2006/relationships"><Relationship Id="rId1" Type="http://schemas.openxmlformats.org/officeDocument/2006/relationships/slideLayout" Target="../slideLayouts/slideLayout4.xml"/></Relationships>
</file>

<file path=ppt/slides/_rels/slide15.xml.rels><?xml version="1.0" encoding="UTF-8" standalone="yes"?>
<Relationships xmlns="http://schemas.openxmlformats.org/package/2006/relationships"><Relationship Id="rId1" Type="http://schemas.openxmlformats.org/officeDocument/2006/relationships/slideLayout" Target="../slideLayouts/slideLayout4.xml"/></Relationships>
</file>

<file path=ppt/slides/_rels/slide16.xml.rels><?xml version="1.0" encoding="UTF-8" standalone="yes"?>
<Relationships xmlns="http://schemas.openxmlformats.org/package/2006/relationships"><Relationship Id="rId1" Type="http://schemas.openxmlformats.org/officeDocument/2006/relationships/slideLayout" Target="../slideLayouts/slideLayout4.xml"/></Relationships>
</file>

<file path=ppt/slides/_rels/slide17.xml.rels><?xml version="1.0" encoding="UTF-8" standalone="yes"?>
<Relationships xmlns="http://schemas.openxmlformats.org/package/2006/relationships"><Relationship Id="rId1" Type="http://schemas.openxmlformats.org/officeDocument/2006/relationships/slideLayout" Target="../slideLayouts/slideLayout4.xml"/></Relationships>
</file>

<file path=ppt/slides/_rels/slide18.xml.rels><?xml version="1.0" encoding="UTF-8" standalone="yes"?>
<Relationships xmlns="http://schemas.openxmlformats.org/package/2006/relationships"><Relationship Id="rId1" Type="http://schemas.openxmlformats.org/officeDocument/2006/relationships/slideLayout" Target="../slideLayouts/slideLayout4.xml"/></Relationships>
</file>

<file path=ppt/slides/_rels/slide19.xml.rels><?xml version="1.0" encoding="UTF-8" standalone="yes"?>
<Relationships xmlns="http://schemas.openxmlformats.org/package/2006/relationships"><Relationship Id="rId2" Type="http://schemas.openxmlformats.org/officeDocument/2006/relationships/image" Target="../media/image5.jpeg"/><Relationship Id="rId1" Type="http://schemas.openxmlformats.org/officeDocument/2006/relationships/slideLayout" Target="../slideLayouts/slideLayout7.xml"/></Relationships>
</file>

<file path=ppt/slides/_rels/slide20.xml.rels><?xml version="1.0" encoding="UTF-8" standalone="yes"?>
<Relationships xmlns="http://schemas.openxmlformats.org/package/2006/relationships"><Relationship Id="rId2" Type="http://schemas.openxmlformats.org/officeDocument/2006/relationships/image" Target="../media/image6.jpeg"/><Relationship Id="rId1" Type="http://schemas.openxmlformats.org/officeDocument/2006/relationships/slideLayout" Target="../slideLayouts/slideLayout7.xml"/></Relationships>
</file>

<file path=ppt/slides/_rels/slide21.xml.rels><?xml version="1.0" encoding="UTF-8" standalone="yes"?>
<Relationships xmlns="http://schemas.openxmlformats.org/package/2006/relationships"><Relationship Id="rId2" Type="http://schemas.openxmlformats.org/officeDocument/2006/relationships/notesSlide" Target="../notesSlides/notesSlide4.xml"/><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txBox="1">
            <a:spLocks noGrp="1"/>
          </p:cNvSpPr>
          <p:nvPr>
            <p:ph type="ctrTitle"/>
          </p:nvPr>
        </p:nvSpPr>
        <p:spPr>
          <a:xfrm>
            <a:off x="3276601" y="2057400"/>
            <a:ext cx="5723467" cy="2209086"/>
          </a:xfrm>
        </p:spPr>
        <p:txBody>
          <a:bodyPr/>
          <a:lstStyle/>
          <a:p>
            <a:pPr>
              <a:lnSpc>
                <a:spcPct val="80000"/>
              </a:lnSpc>
              <a:spcBef>
                <a:spcPts val="400"/>
              </a:spcBef>
            </a:pPr>
            <a:r>
              <a:rPr lang="en-GB" sz="2900" b="1" dirty="0"/>
              <a:t/>
            </a:r>
            <a:br>
              <a:rPr lang="en-GB" sz="2900" b="1" dirty="0"/>
            </a:br>
            <a:r>
              <a:rPr lang="en-GB" sz="2900" b="1" dirty="0"/>
              <a:t/>
            </a:r>
            <a:br>
              <a:rPr lang="en-GB" sz="2900" b="1" dirty="0"/>
            </a:br>
            <a:r>
              <a:rPr lang="en-GB" sz="2900" b="1" dirty="0"/>
              <a:t/>
            </a:r>
            <a:br>
              <a:rPr lang="en-GB" sz="2900" b="1" dirty="0"/>
            </a:br>
            <a:r>
              <a:rPr lang="en-GB" sz="2900" b="1" dirty="0"/>
              <a:t/>
            </a:r>
            <a:br>
              <a:rPr lang="en-GB" sz="2900" b="1" dirty="0"/>
            </a:br>
            <a:r>
              <a:rPr lang="en-GB" sz="2900" b="1" dirty="0"/>
              <a:t/>
            </a:r>
            <a:br>
              <a:rPr lang="en-GB" sz="2900" b="1" dirty="0"/>
            </a:br>
            <a:r>
              <a:rPr lang="en-GB" sz="2900" b="1" dirty="0"/>
              <a:t/>
            </a:r>
            <a:br>
              <a:rPr lang="en-GB" sz="2900" b="1" dirty="0"/>
            </a:br>
            <a:r>
              <a:rPr lang="en-GB" sz="2900" b="1" dirty="0"/>
              <a:t/>
            </a:r>
            <a:br>
              <a:rPr lang="en-GB" sz="2900" b="1" dirty="0"/>
            </a:br>
            <a:r>
              <a:rPr lang="en-GB" sz="2900" b="1" dirty="0"/>
              <a:t/>
            </a:r>
            <a:br>
              <a:rPr lang="en-GB" sz="2900" b="1" dirty="0"/>
            </a:br>
            <a:r>
              <a:rPr lang="en-GB" sz="2900" b="1" dirty="0"/>
              <a:t/>
            </a:r>
            <a:br>
              <a:rPr lang="en-GB" sz="2900" b="1" dirty="0"/>
            </a:br>
            <a:r>
              <a:rPr lang="en-GB" sz="2900" b="1" dirty="0"/>
              <a:t/>
            </a:r>
            <a:br>
              <a:rPr lang="en-GB" sz="2900" b="1" dirty="0"/>
            </a:br>
            <a:r>
              <a:rPr lang="en-GB" sz="2900" b="1" dirty="0"/>
              <a:t/>
            </a:r>
            <a:br>
              <a:rPr lang="en-GB" sz="2900" b="1" dirty="0"/>
            </a:br>
            <a:r>
              <a:rPr lang="en-GB" sz="2900" b="1" dirty="0"/>
              <a:t/>
            </a:r>
            <a:br>
              <a:rPr lang="en-GB" sz="2900" b="1" dirty="0"/>
            </a:br>
            <a:r>
              <a:rPr lang="en-GB" sz="2900" b="1" dirty="0"/>
              <a:t/>
            </a:r>
            <a:br>
              <a:rPr lang="en-GB" sz="2900" b="1" dirty="0"/>
            </a:br>
            <a:r>
              <a:rPr lang="en-GB" sz="2900" b="1" dirty="0"/>
              <a:t/>
            </a:r>
            <a:br>
              <a:rPr lang="en-GB" sz="2900" b="1" dirty="0"/>
            </a:br>
            <a:r>
              <a:rPr lang="en-GB" sz="2900" b="1" dirty="0"/>
              <a:t/>
            </a:r>
            <a:br>
              <a:rPr lang="en-GB" sz="2900" b="1" dirty="0"/>
            </a:br>
            <a:r>
              <a:rPr lang="en-GB" sz="2900" b="1" dirty="0"/>
              <a:t/>
            </a:r>
            <a:br>
              <a:rPr lang="en-GB" sz="2900" b="1" dirty="0"/>
            </a:br>
            <a:r>
              <a:rPr lang="en-GB" sz="4400" b="1" dirty="0"/>
              <a:t>What is Research </a:t>
            </a:r>
            <a:br>
              <a:rPr lang="en-GB" sz="4400" b="1" dirty="0"/>
            </a:br>
            <a:r>
              <a:rPr lang="en-GB" sz="4400" b="1" dirty="0"/>
              <a:t>in the Social Sciences?</a:t>
            </a:r>
            <a:br>
              <a:rPr lang="en-GB" sz="4400" b="1" dirty="0"/>
            </a:br>
            <a:r>
              <a:rPr lang="en-GB" sz="4400" b="1" dirty="0"/>
              <a:t/>
            </a:r>
            <a:br>
              <a:rPr lang="en-GB" sz="4400" b="1" dirty="0"/>
            </a:br>
            <a:r>
              <a:rPr lang="en-GB" sz="2000" dirty="0"/>
              <a:t/>
            </a:r>
            <a:br>
              <a:rPr lang="en-GB" sz="2000" dirty="0"/>
            </a:br>
            <a:endParaRPr lang="en-GB" sz="2000" dirty="0"/>
          </a:p>
        </p:txBody>
      </p:sp>
    </p:spTree>
    <p:extLst>
      <p:ext uri="{BB962C8B-B14F-4D97-AF65-F5344CB8AC3E}">
        <p14:creationId xmlns:p14="http://schemas.microsoft.com/office/powerpoint/2010/main" val="1220395835"/>
      </p:ext>
    </p:extLst>
  </p:cSld>
  <p:clrMapOvr>
    <a:masterClrMapping/>
  </p:clrMapOvr>
  <mc:AlternateContent xmlns:mc="http://schemas.openxmlformats.org/markup-compatibility/2006" xmlns:p14="http://schemas.microsoft.com/office/powerpoint/2010/main">
    <mc:Choice Requires="p14">
      <p:transition spd="slow" p14:dur="2000"/>
    </mc:Choice>
    <mc:Fallback xmlns="">
      <p:transition spd="slow"/>
    </mc:Fallback>
  </mc:AlternateContent>
  <p:timing>
    <p:tnLst>
      <p:par>
        <p:cTn id="1" dur="indefinite" restart="never" nodeType="tmRoot"/>
      </p:par>
    </p:tnLst>
  </p:timing>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Aims </a:t>
            </a:r>
            <a:endParaRPr lang="en-US" dirty="0"/>
          </a:p>
        </p:txBody>
      </p:sp>
      <p:sp>
        <p:nvSpPr>
          <p:cNvPr id="5" name="Content Placeholder 4"/>
          <p:cNvSpPr>
            <a:spLocks noGrp="1"/>
          </p:cNvSpPr>
          <p:nvPr>
            <p:ph sz="half" idx="1"/>
          </p:nvPr>
        </p:nvSpPr>
        <p:spPr>
          <a:xfrm>
            <a:off x="609599" y="1536192"/>
            <a:ext cx="9482667" cy="4590288"/>
          </a:xfrm>
        </p:spPr>
        <p:txBody>
          <a:bodyPr>
            <a:normAutofit/>
          </a:bodyPr>
          <a:lstStyle/>
          <a:p>
            <a:pPr marL="0" indent="0">
              <a:buNone/>
            </a:pPr>
            <a:r>
              <a:rPr lang="en-GB" dirty="0"/>
              <a:t>To:</a:t>
            </a:r>
          </a:p>
          <a:p>
            <a:r>
              <a:rPr lang="en-GB" sz="4000" dirty="0"/>
              <a:t>Begin to analyse what is social research; </a:t>
            </a:r>
            <a:endParaRPr lang="en-GB" sz="4000" dirty="0" smtClean="0"/>
          </a:p>
          <a:p>
            <a:pPr marL="114300" indent="0">
              <a:buNone/>
            </a:pPr>
            <a:endParaRPr lang="en-GB" sz="4000" dirty="0"/>
          </a:p>
          <a:p>
            <a:r>
              <a:rPr lang="en-GB" sz="4000" dirty="0"/>
              <a:t>Reflect upon the role of social research in your own workplace contexts. </a:t>
            </a:r>
            <a:endParaRPr lang="en-US" sz="4000" dirty="0"/>
          </a:p>
          <a:p>
            <a:endParaRPr lang="en-GB" dirty="0"/>
          </a:p>
        </p:txBody>
      </p:sp>
    </p:spTree>
    <p:extLst>
      <p:ext uri="{BB962C8B-B14F-4D97-AF65-F5344CB8AC3E}">
        <p14:creationId xmlns:p14="http://schemas.microsoft.com/office/powerpoint/2010/main" val="759705103"/>
      </p:ext>
    </p:extLst>
  </p:cSld>
  <p:clrMapOvr>
    <a:masterClrMapping/>
  </p:clrMapOvr>
  <mc:AlternateContent xmlns:mc="http://schemas.openxmlformats.org/markup-compatibility/2006" xmlns:p14="http://schemas.microsoft.com/office/powerpoint/2010/main">
    <mc:Choice Requires="p14">
      <p:transition spd="slow" p14:dur="2000"/>
    </mc:Choice>
    <mc:Fallback xmlns="">
      <p:transition spd="slow"/>
    </mc:Fallback>
  </mc:AlternateContent>
  <p:timing>
    <p:tnLst>
      <p:par>
        <p:cTn id="1" dur="indefinite" restart="never" nodeType="tmRoot"/>
      </p:par>
    </p:tnLst>
  </p:timing>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Rectangle 2"/>
          <p:cNvSpPr txBox="1">
            <a:spLocks noGrp="1"/>
          </p:cNvSpPr>
          <p:nvPr>
            <p:ph type="title"/>
          </p:nvPr>
        </p:nvSpPr>
        <p:spPr>
          <a:xfrm>
            <a:off x="1981200" y="152400"/>
            <a:ext cx="7620000" cy="1143000"/>
          </a:xfrm>
        </p:spPr>
        <p:txBody>
          <a:bodyPr/>
          <a:lstStyle/>
          <a:p>
            <a:pPr lvl="0"/>
            <a:r>
              <a:rPr lang="en-GB" sz="2800" dirty="0" smtClean="0"/>
              <a:t>Why </a:t>
            </a:r>
            <a:r>
              <a:rPr lang="en-GB" sz="2800" dirty="0"/>
              <a:t>Research in the Social Context?</a:t>
            </a:r>
            <a:endParaRPr lang="en-GB" sz="4000" dirty="0"/>
          </a:p>
        </p:txBody>
      </p:sp>
      <p:sp>
        <p:nvSpPr>
          <p:cNvPr id="5" name="Content Placeholder 4"/>
          <p:cNvSpPr>
            <a:spLocks noGrp="1"/>
          </p:cNvSpPr>
          <p:nvPr>
            <p:ph sz="half" idx="2"/>
          </p:nvPr>
        </p:nvSpPr>
        <p:spPr/>
        <p:txBody>
          <a:bodyPr>
            <a:normAutofit/>
          </a:bodyPr>
          <a:lstStyle/>
          <a:p>
            <a:pPr marL="365760" lvl="1" indent="0">
              <a:buNone/>
            </a:pPr>
            <a:endParaRPr lang="en-GB" dirty="0"/>
          </a:p>
          <a:p>
            <a:endParaRPr lang="en-US" dirty="0"/>
          </a:p>
        </p:txBody>
      </p:sp>
      <p:sp>
        <p:nvSpPr>
          <p:cNvPr id="4" name="Content Placeholder 3"/>
          <p:cNvSpPr>
            <a:spLocks noGrp="1"/>
          </p:cNvSpPr>
          <p:nvPr>
            <p:ph sz="half" idx="1"/>
          </p:nvPr>
        </p:nvSpPr>
        <p:spPr>
          <a:xfrm>
            <a:off x="609599" y="1536192"/>
            <a:ext cx="8737601" cy="4590288"/>
          </a:xfrm>
        </p:spPr>
        <p:txBody>
          <a:bodyPr/>
          <a:lstStyle/>
          <a:p>
            <a:pPr lvl="0"/>
            <a:r>
              <a:rPr lang="en-GB" dirty="0"/>
              <a:t>Inform Policy</a:t>
            </a:r>
          </a:p>
          <a:p>
            <a:pPr lvl="1"/>
            <a:r>
              <a:rPr lang="en-GB" dirty="0"/>
              <a:t>Political </a:t>
            </a:r>
            <a:r>
              <a:rPr lang="en-GB" dirty="0" smtClean="0"/>
              <a:t>slant</a:t>
            </a:r>
          </a:p>
          <a:p>
            <a:pPr lvl="1"/>
            <a:r>
              <a:rPr lang="en-GB" dirty="0"/>
              <a:t>	 </a:t>
            </a:r>
          </a:p>
          <a:p>
            <a:pPr lvl="0"/>
            <a:r>
              <a:rPr lang="en-GB" dirty="0"/>
              <a:t>To Inform Practice</a:t>
            </a:r>
          </a:p>
          <a:p>
            <a:pPr lvl="1"/>
            <a:r>
              <a:rPr lang="en-GB" dirty="0"/>
              <a:t>Social Work,</a:t>
            </a:r>
          </a:p>
          <a:p>
            <a:pPr lvl="1"/>
            <a:r>
              <a:rPr lang="en-GB" dirty="0"/>
              <a:t>Education, </a:t>
            </a:r>
          </a:p>
          <a:p>
            <a:pPr lvl="1"/>
            <a:r>
              <a:rPr lang="en-GB" dirty="0"/>
              <a:t>Nursing,</a:t>
            </a:r>
          </a:p>
          <a:p>
            <a:pPr lvl="1"/>
            <a:r>
              <a:rPr lang="en-GB" dirty="0"/>
              <a:t>Community Development, </a:t>
            </a:r>
          </a:p>
          <a:p>
            <a:pPr lvl="1"/>
            <a:r>
              <a:rPr lang="en-GB" dirty="0"/>
              <a:t>Evidence based practice etc……….</a:t>
            </a:r>
          </a:p>
          <a:p>
            <a:endParaRPr lang="en-GB" dirty="0"/>
          </a:p>
        </p:txBody>
      </p:sp>
    </p:spTree>
    <p:extLst>
      <p:ext uri="{BB962C8B-B14F-4D97-AF65-F5344CB8AC3E}">
        <p14:creationId xmlns:p14="http://schemas.microsoft.com/office/powerpoint/2010/main" val="2002419844"/>
      </p:ext>
    </p:extLst>
  </p:cSld>
  <p:clrMapOvr>
    <a:masterClrMapping/>
  </p:clrMapOvr>
  <p:transition>
    <p:checker/>
  </p:transition>
  <p:timing>
    <p:tnLst>
      <p:par>
        <p:cTn id="1" dur="indefinite" restart="never" nodeType="tmRoot"/>
      </p:par>
    </p:tnLst>
  </p:timing>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Rectangle 2"/>
          <p:cNvSpPr txBox="1">
            <a:spLocks noGrp="1"/>
          </p:cNvSpPr>
          <p:nvPr>
            <p:ph type="title"/>
          </p:nvPr>
        </p:nvSpPr>
        <p:spPr/>
        <p:txBody>
          <a:bodyPr/>
          <a:lstStyle/>
          <a:p>
            <a:pPr lvl="0"/>
            <a:r>
              <a:rPr lang="cy-GB" dirty="0"/>
              <a:t/>
            </a:r>
            <a:br>
              <a:rPr lang="cy-GB" dirty="0"/>
            </a:br>
            <a:r>
              <a:rPr lang="en-GB" dirty="0"/>
              <a:t>Real world enquiry </a:t>
            </a:r>
          </a:p>
        </p:txBody>
      </p:sp>
      <p:sp>
        <p:nvSpPr>
          <p:cNvPr id="3" name="Rectangle 3"/>
          <p:cNvSpPr txBox="1">
            <a:spLocks noGrp="1"/>
          </p:cNvSpPr>
          <p:nvPr>
            <p:ph idx="1"/>
          </p:nvPr>
        </p:nvSpPr>
        <p:spPr/>
        <p:txBody>
          <a:bodyPr/>
          <a:lstStyle/>
          <a:p>
            <a:pPr lvl="0">
              <a:buNone/>
            </a:pPr>
            <a:r>
              <a:rPr lang="en-GB" dirty="0"/>
              <a:t>‘Social research does not exist in a bubble’</a:t>
            </a:r>
          </a:p>
          <a:p>
            <a:pPr lvl="0">
              <a:buNone/>
            </a:pPr>
            <a:r>
              <a:rPr lang="en-GB" dirty="0"/>
              <a:t>				</a:t>
            </a:r>
            <a:r>
              <a:rPr lang="en-GB" dirty="0" smtClean="0"/>
              <a:t>(</a:t>
            </a:r>
            <a:r>
              <a:rPr lang="en-GB" noProof="1" smtClean="0"/>
              <a:t>Bryman</a:t>
            </a:r>
            <a:r>
              <a:rPr lang="en-GB" dirty="0" smtClean="0"/>
              <a:t> </a:t>
            </a:r>
            <a:r>
              <a:rPr lang="en-GB" dirty="0"/>
              <a:t>2001)</a:t>
            </a:r>
          </a:p>
        </p:txBody>
      </p:sp>
      <p:pic>
        <p:nvPicPr>
          <p:cNvPr id="4" name="Picture 5" descr="cartoon"/>
          <p:cNvPicPr>
            <a:picLocks noChangeAspect="1"/>
          </p:cNvPicPr>
          <p:nvPr/>
        </p:nvPicPr>
        <p:blipFill>
          <a:blip r:embed="rId3"/>
          <a:srcRect/>
          <a:stretch>
            <a:fillRect/>
          </a:stretch>
        </p:blipFill>
        <p:spPr>
          <a:xfrm>
            <a:off x="3575722" y="2996955"/>
            <a:ext cx="5256583" cy="3265450"/>
          </a:xfrm>
          <a:prstGeom prst="rect">
            <a:avLst/>
          </a:prstGeom>
          <a:noFill/>
          <a:ln>
            <a:noFill/>
          </a:ln>
        </p:spPr>
      </p:pic>
    </p:spTree>
    <p:extLst>
      <p:ext uri="{BB962C8B-B14F-4D97-AF65-F5344CB8AC3E}">
        <p14:creationId xmlns:p14="http://schemas.microsoft.com/office/powerpoint/2010/main" val="236988129"/>
      </p:ext>
    </p:extLst>
  </p:cSld>
  <p:clrMapOvr>
    <a:masterClrMapping/>
  </p:clrMapOvr>
  <p:transition>
    <p:checker/>
  </p:transition>
  <p:timing>
    <p:tnLst>
      <p:par>
        <p:cTn id="1" dur="indefinite" restart="never" nodeType="tmRoot"/>
      </p:par>
    </p:tnLst>
  </p:timing>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8" name="Rectangle 2"/>
          <p:cNvSpPr txBox="1">
            <a:spLocks/>
          </p:cNvSpPr>
          <p:nvPr/>
        </p:nvSpPr>
        <p:spPr>
          <a:xfrm>
            <a:off x="2119745" y="533401"/>
            <a:ext cx="6965240" cy="1202481"/>
          </a:xfrm>
          <a:prstGeom prst="rect">
            <a:avLst/>
          </a:prstGeom>
          <a:noFill/>
          <a:ln>
            <a:noFill/>
          </a:ln>
        </p:spPr>
        <p:txBody>
          <a:bodyPr vert="horz" wrap="square" lIns="91440" tIns="45720" rIns="91440" bIns="45720" anchor="ctr" anchorCtr="1" compatLnSpc="1"/>
          <a:lstStyle>
            <a:lvl1pPr marL="0" marR="0" lvl="0" indent="0" algn="ctr" defTabSz="914400" rtl="0" fontAlgn="auto" hangingPunct="1">
              <a:lnSpc>
                <a:spcPct val="100000"/>
              </a:lnSpc>
              <a:spcBef>
                <a:spcPts val="0"/>
              </a:spcBef>
              <a:spcAft>
                <a:spcPts val="0"/>
              </a:spcAft>
              <a:buNone/>
              <a:tabLst/>
              <a:defRPr lang="en-US" sz="4400" b="0" i="0" u="none" strike="noStrike" kern="1200" cap="none" spc="0" baseline="0">
                <a:solidFill>
                  <a:srgbClr val="000000"/>
                </a:solidFill>
                <a:uFillTx/>
                <a:latin typeface="Constantia"/>
              </a:defRPr>
            </a:lvl1pPr>
          </a:lstStyle>
          <a:p>
            <a:r>
              <a:rPr lang="en-GB" sz="3200" dirty="0" smtClean="0"/>
              <a:t>What </a:t>
            </a:r>
            <a:r>
              <a:rPr lang="en-GB" sz="3200" dirty="0"/>
              <a:t>does Social Research Look like? </a:t>
            </a:r>
          </a:p>
        </p:txBody>
      </p:sp>
      <p:sp>
        <p:nvSpPr>
          <p:cNvPr id="9" name="Text Box 14"/>
          <p:cNvSpPr txBox="1"/>
          <p:nvPr/>
        </p:nvSpPr>
        <p:spPr>
          <a:xfrm>
            <a:off x="7467600" y="2849707"/>
            <a:ext cx="2209800" cy="400756"/>
          </a:xfrm>
          <a:prstGeom prst="rect">
            <a:avLst/>
          </a:prstGeom>
          <a:ln/>
        </p:spPr>
        <p:style>
          <a:lnRef idx="2">
            <a:schemeClr val="accent4"/>
          </a:lnRef>
          <a:fillRef idx="1">
            <a:schemeClr val="lt1"/>
          </a:fillRef>
          <a:effectRef idx="0">
            <a:schemeClr val="accent4"/>
          </a:effectRef>
          <a:fontRef idx="minor">
            <a:schemeClr val="dk1"/>
          </a:fontRef>
        </p:style>
        <p:txBody>
          <a:bodyPr vert="horz" wrap="square" lIns="92070" tIns="46040" rIns="92070" bIns="46040" anchor="t" anchorCtr="0" compatLnSpc="1">
            <a:spAutoFit/>
          </a:bodyPr>
          <a:lstStyle/>
          <a:p>
            <a:pPr algn="ctr" hangingPunct="0">
              <a:spcBef>
                <a:spcPts val="1900"/>
              </a:spcBef>
              <a:defRPr sz="1800" b="0" i="0" u="none" strike="noStrike" kern="0" cap="none" spc="0" baseline="0">
                <a:solidFill>
                  <a:srgbClr val="000000"/>
                </a:solidFill>
                <a:uFillTx/>
              </a:defRPr>
            </a:pPr>
            <a:r>
              <a:rPr lang="en-GB" sz="2000" b="1" dirty="0" smtClean="0">
                <a:solidFill>
                  <a:srgbClr val="000000"/>
                </a:solidFill>
                <a:latin typeface="Times New Roman" pitchFamily="18"/>
              </a:rPr>
              <a:t>Methodology</a:t>
            </a:r>
            <a:endParaRPr lang="en-GB" sz="2000" b="1" dirty="0">
              <a:solidFill>
                <a:srgbClr val="000000"/>
              </a:solidFill>
              <a:latin typeface="Times New Roman" pitchFamily="18"/>
            </a:endParaRPr>
          </a:p>
        </p:txBody>
      </p:sp>
      <p:grpSp>
        <p:nvGrpSpPr>
          <p:cNvPr id="10" name="Group 20"/>
          <p:cNvGrpSpPr/>
          <p:nvPr/>
        </p:nvGrpSpPr>
        <p:grpSpPr>
          <a:xfrm>
            <a:off x="2133600" y="2040069"/>
            <a:ext cx="7150148" cy="3845345"/>
            <a:chOff x="1169020" y="1975141"/>
            <a:chExt cx="6027635" cy="3845345"/>
          </a:xfrm>
        </p:grpSpPr>
        <p:sp>
          <p:nvSpPr>
            <p:cNvPr id="11" name="Text Box 15"/>
            <p:cNvSpPr txBox="1"/>
            <p:nvPr/>
          </p:nvSpPr>
          <p:spPr>
            <a:xfrm>
              <a:off x="1169020" y="5419730"/>
              <a:ext cx="1879604" cy="400756"/>
            </a:xfrm>
            <a:prstGeom prst="rect">
              <a:avLst/>
            </a:prstGeom>
            <a:ln/>
          </p:spPr>
          <p:style>
            <a:lnRef idx="2">
              <a:schemeClr val="dk1"/>
            </a:lnRef>
            <a:fillRef idx="1">
              <a:schemeClr val="lt1"/>
            </a:fillRef>
            <a:effectRef idx="0">
              <a:schemeClr val="dk1"/>
            </a:effectRef>
            <a:fontRef idx="minor">
              <a:schemeClr val="dk1"/>
            </a:fontRef>
          </p:style>
          <p:txBody>
            <a:bodyPr vert="horz" wrap="square" lIns="92070" tIns="46040" rIns="92070" bIns="46040" anchor="t" anchorCtr="0" compatLnSpc="1">
              <a:spAutoFit/>
            </a:bodyPr>
            <a:lstStyle/>
            <a:p>
              <a:pPr algn="ctr" hangingPunct="0">
                <a:spcBef>
                  <a:spcPts val="600"/>
                </a:spcBef>
                <a:defRPr sz="1800" b="0" i="0" u="none" strike="noStrike" kern="0" cap="none" spc="0" baseline="0">
                  <a:solidFill>
                    <a:srgbClr val="000000"/>
                  </a:solidFill>
                  <a:uFillTx/>
                </a:defRPr>
              </a:pPr>
              <a:r>
                <a:rPr lang="en-GB" sz="2000" b="1" dirty="0" smtClean="0">
                  <a:solidFill>
                    <a:srgbClr val="000000"/>
                  </a:solidFill>
                  <a:latin typeface="Times New Roman" pitchFamily="18"/>
                </a:rPr>
                <a:t>Values</a:t>
              </a:r>
              <a:endParaRPr lang="en-GB" sz="2000" b="1" dirty="0">
                <a:solidFill>
                  <a:srgbClr val="000000"/>
                </a:solidFill>
                <a:latin typeface="Times New Roman" pitchFamily="18"/>
              </a:endParaRPr>
            </a:p>
          </p:txBody>
        </p:sp>
        <p:sp>
          <p:nvSpPr>
            <p:cNvPr id="17" name="Oval 6"/>
            <p:cNvSpPr/>
            <p:nvPr/>
          </p:nvSpPr>
          <p:spPr>
            <a:xfrm>
              <a:off x="2271915" y="3465583"/>
              <a:ext cx="3438925" cy="1752603"/>
            </a:xfrm>
            <a:custGeom>
              <a:avLst/>
              <a:gdLst>
                <a:gd name="f0" fmla="val 21600000"/>
                <a:gd name="f1" fmla="val 10800000"/>
                <a:gd name="f2" fmla="val 5400000"/>
                <a:gd name="f3" fmla="val 180"/>
                <a:gd name="f4" fmla="val w"/>
                <a:gd name="f5" fmla="val h"/>
                <a:gd name="f6" fmla="val ss"/>
                <a:gd name="f7" fmla="val 0"/>
                <a:gd name="f8" fmla="*/ 5419351 1 1725033"/>
                <a:gd name="f9" fmla="+- 0 0 -360"/>
                <a:gd name="f10" fmla="+- 0 0 -180"/>
                <a:gd name="f11" fmla="abs f4"/>
                <a:gd name="f12" fmla="abs f5"/>
                <a:gd name="f13" fmla="abs f6"/>
                <a:gd name="f14" fmla="+- 2700000 f2 0"/>
                <a:gd name="f15" fmla="*/ f9 f1 1"/>
                <a:gd name="f16" fmla="*/ f10 f1 1"/>
                <a:gd name="f17" fmla="?: f11 f4 1"/>
                <a:gd name="f18" fmla="?: f12 f5 1"/>
                <a:gd name="f19" fmla="?: f13 f6 1"/>
                <a:gd name="f20" fmla="+- f14 0 f2"/>
                <a:gd name="f21" fmla="*/ f15 1 f3"/>
                <a:gd name="f22" fmla="*/ f16 1 f3"/>
                <a:gd name="f23" fmla="*/ f17 1 21600"/>
                <a:gd name="f24" fmla="*/ f18 1 21600"/>
                <a:gd name="f25" fmla="*/ 21600 f17 1"/>
                <a:gd name="f26" fmla="*/ 21600 f18 1"/>
                <a:gd name="f27" fmla="+- f20 f2 0"/>
                <a:gd name="f28" fmla="+- f21 0 f2"/>
                <a:gd name="f29" fmla="+- f22 0 f2"/>
                <a:gd name="f30" fmla="min f24 f23"/>
                <a:gd name="f31" fmla="*/ f25 1 f19"/>
                <a:gd name="f32" fmla="*/ f26 1 f19"/>
                <a:gd name="f33" fmla="*/ f27 f8 1"/>
                <a:gd name="f34" fmla="val f31"/>
                <a:gd name="f35" fmla="val f32"/>
                <a:gd name="f36" fmla="*/ f33 1 f1"/>
                <a:gd name="f37" fmla="*/ f7 f30 1"/>
                <a:gd name="f38" fmla="+- f35 0 f7"/>
                <a:gd name="f39" fmla="+- f34 0 f7"/>
                <a:gd name="f40" fmla="+- 0 0 f36"/>
                <a:gd name="f41" fmla="*/ f38 1 2"/>
                <a:gd name="f42" fmla="*/ f39 1 2"/>
                <a:gd name="f43" fmla="+- 0 0 f40"/>
                <a:gd name="f44" fmla="+- f7 f41 0"/>
                <a:gd name="f45" fmla="+- f7 f42 0"/>
                <a:gd name="f46" fmla="*/ f43 f1 1"/>
                <a:gd name="f47" fmla="*/ f42 f30 1"/>
                <a:gd name="f48" fmla="*/ f41 f30 1"/>
                <a:gd name="f49" fmla="*/ f46 1 f8"/>
                <a:gd name="f50" fmla="*/ f44 f30 1"/>
                <a:gd name="f51" fmla="+- f49 0 f2"/>
                <a:gd name="f52" fmla="cos 1 f51"/>
                <a:gd name="f53" fmla="sin 1 f51"/>
                <a:gd name="f54" fmla="+- 0 0 f52"/>
                <a:gd name="f55" fmla="+- 0 0 f53"/>
                <a:gd name="f56" fmla="+- 0 0 f54"/>
                <a:gd name="f57" fmla="+- 0 0 f55"/>
                <a:gd name="f58" fmla="val f56"/>
                <a:gd name="f59" fmla="val f57"/>
                <a:gd name="f60" fmla="*/ f58 f42 1"/>
                <a:gd name="f61" fmla="*/ f59 f41 1"/>
                <a:gd name="f62" fmla="+- f45 0 f60"/>
                <a:gd name="f63" fmla="+- f45 f60 0"/>
                <a:gd name="f64" fmla="+- f44 0 f61"/>
                <a:gd name="f65" fmla="+- f44 f61 0"/>
                <a:gd name="f66" fmla="*/ f62 f30 1"/>
                <a:gd name="f67" fmla="*/ f64 f30 1"/>
                <a:gd name="f68" fmla="*/ f63 f30 1"/>
                <a:gd name="f69" fmla="*/ f65 f30 1"/>
              </a:gdLst>
              <a:ahLst/>
              <a:cxnLst>
                <a:cxn ang="3cd4">
                  <a:pos x="hc" y="t"/>
                </a:cxn>
                <a:cxn ang="0">
                  <a:pos x="r" y="vc"/>
                </a:cxn>
                <a:cxn ang="cd4">
                  <a:pos x="hc" y="b"/>
                </a:cxn>
                <a:cxn ang="cd2">
                  <a:pos x="l" y="vc"/>
                </a:cxn>
                <a:cxn ang="f28">
                  <a:pos x="f66" y="f67"/>
                </a:cxn>
                <a:cxn ang="f29">
                  <a:pos x="f66" y="f69"/>
                </a:cxn>
                <a:cxn ang="f29">
                  <a:pos x="f68" y="f69"/>
                </a:cxn>
                <a:cxn ang="f28">
                  <a:pos x="f68" y="f67"/>
                </a:cxn>
              </a:cxnLst>
              <a:rect l="f66" t="f67" r="f68" b="f69"/>
              <a:pathLst>
                <a:path>
                  <a:moveTo>
                    <a:pt x="f37" y="f50"/>
                  </a:moveTo>
                  <a:arcTo wR="f47" hR="f48" stAng="f1" swAng="f0"/>
                  <a:close/>
                </a:path>
              </a:pathLst>
            </a:custGeom>
            <a:ln/>
          </p:spPr>
          <p:style>
            <a:lnRef idx="2">
              <a:schemeClr val="accent2"/>
            </a:lnRef>
            <a:fillRef idx="1">
              <a:schemeClr val="lt1"/>
            </a:fillRef>
            <a:effectRef idx="0">
              <a:schemeClr val="accent2"/>
            </a:effectRef>
            <a:fontRef idx="minor">
              <a:schemeClr val="dk1"/>
            </a:fontRef>
          </p:style>
          <p:txBody>
            <a:bodyPr vert="horz" wrap="none" lIns="92070" tIns="46040" rIns="92070" bIns="46040" anchor="ctr" anchorCtr="0" compatLnSpc="1"/>
            <a:lstStyle/>
            <a:p>
              <a:pPr algn="ctr" hangingPunct="0">
                <a:spcBef>
                  <a:spcPts val="800"/>
                </a:spcBef>
                <a:defRPr sz="1800" b="0" i="0" u="none" strike="noStrike" kern="0" cap="none" spc="0" baseline="0">
                  <a:solidFill>
                    <a:srgbClr val="000000"/>
                  </a:solidFill>
                  <a:uFillTx/>
                </a:defRPr>
              </a:pPr>
              <a:r>
                <a:rPr lang="en-GB" sz="2800" b="1" dirty="0" smtClean="0">
                  <a:solidFill>
                    <a:srgbClr val="000000"/>
                  </a:solidFill>
                  <a:latin typeface="Times New Roman" pitchFamily="18"/>
                </a:rPr>
                <a:t>Social </a:t>
              </a:r>
              <a:r>
                <a:rPr lang="en-GB" sz="2800" b="1" dirty="0">
                  <a:solidFill>
                    <a:srgbClr val="000000"/>
                  </a:solidFill>
                  <a:latin typeface="Times New Roman" pitchFamily="18"/>
                </a:rPr>
                <a:t>Research</a:t>
              </a:r>
            </a:p>
          </p:txBody>
        </p:sp>
        <p:sp>
          <p:nvSpPr>
            <p:cNvPr id="18" name="Text Box 12"/>
            <p:cNvSpPr txBox="1"/>
            <p:nvPr/>
          </p:nvSpPr>
          <p:spPr>
            <a:xfrm>
              <a:off x="5139255" y="5405876"/>
              <a:ext cx="2057400" cy="400756"/>
            </a:xfrm>
            <a:prstGeom prst="rect">
              <a:avLst/>
            </a:prstGeom>
            <a:ln/>
          </p:spPr>
          <p:style>
            <a:lnRef idx="2">
              <a:schemeClr val="accent3"/>
            </a:lnRef>
            <a:fillRef idx="1">
              <a:schemeClr val="lt1"/>
            </a:fillRef>
            <a:effectRef idx="0">
              <a:schemeClr val="accent3"/>
            </a:effectRef>
            <a:fontRef idx="minor">
              <a:schemeClr val="dk1"/>
            </a:fontRef>
          </p:style>
          <p:txBody>
            <a:bodyPr vert="horz" wrap="square" lIns="92070" tIns="46040" rIns="92070" bIns="46040" anchor="t" anchorCtr="0" compatLnSpc="1">
              <a:spAutoFit/>
            </a:bodyPr>
            <a:lstStyle/>
            <a:p>
              <a:pPr algn="ctr" hangingPunct="0">
                <a:spcBef>
                  <a:spcPts val="600"/>
                </a:spcBef>
                <a:defRPr sz="1800" b="0" i="0" u="none" strike="noStrike" kern="0" cap="none" spc="0" baseline="0">
                  <a:solidFill>
                    <a:srgbClr val="000000"/>
                  </a:solidFill>
                  <a:uFillTx/>
                </a:defRPr>
              </a:pPr>
              <a:r>
                <a:rPr lang="en-GB" sz="2000" b="1" dirty="0" smtClean="0">
                  <a:solidFill>
                    <a:srgbClr val="000000"/>
                  </a:solidFill>
                  <a:latin typeface="Times New Roman" pitchFamily="18"/>
                </a:rPr>
                <a:t>Theory</a:t>
              </a:r>
              <a:endParaRPr lang="en-GB" sz="2000" b="1" dirty="0">
                <a:solidFill>
                  <a:srgbClr val="000000"/>
                </a:solidFill>
                <a:latin typeface="Times New Roman" pitchFamily="18"/>
              </a:endParaRPr>
            </a:p>
          </p:txBody>
        </p:sp>
        <p:sp>
          <p:nvSpPr>
            <p:cNvPr id="19" name="Text Box 13"/>
            <p:cNvSpPr txBox="1"/>
            <p:nvPr/>
          </p:nvSpPr>
          <p:spPr>
            <a:xfrm>
              <a:off x="2683612" y="1975141"/>
              <a:ext cx="2624857" cy="400756"/>
            </a:xfrm>
            <a:prstGeom prst="rect">
              <a:avLst/>
            </a:prstGeom>
            <a:ln/>
          </p:spPr>
          <p:style>
            <a:lnRef idx="2">
              <a:schemeClr val="accent1"/>
            </a:lnRef>
            <a:fillRef idx="1">
              <a:schemeClr val="lt1"/>
            </a:fillRef>
            <a:effectRef idx="0">
              <a:schemeClr val="accent1"/>
            </a:effectRef>
            <a:fontRef idx="minor">
              <a:schemeClr val="dk1"/>
            </a:fontRef>
          </p:style>
          <p:txBody>
            <a:bodyPr vert="horz" wrap="square" lIns="92070" tIns="46040" rIns="92070" bIns="46040" anchor="t" anchorCtr="0" compatLnSpc="1">
              <a:spAutoFit/>
            </a:bodyPr>
            <a:lstStyle/>
            <a:p>
              <a:pPr algn="ctr" hangingPunct="0">
                <a:spcBef>
                  <a:spcPts val="1900"/>
                </a:spcBef>
                <a:defRPr sz="1800" b="0" i="0" u="none" strike="noStrike" kern="0" cap="none" spc="0" baseline="0">
                  <a:solidFill>
                    <a:srgbClr val="000000"/>
                  </a:solidFill>
                  <a:uFillTx/>
                </a:defRPr>
              </a:pPr>
              <a:r>
                <a:rPr lang="en-GB" sz="2000" b="1" dirty="0" smtClean="0">
                  <a:solidFill>
                    <a:srgbClr val="000000"/>
                  </a:solidFill>
                  <a:latin typeface="Times New Roman" pitchFamily="18"/>
                </a:rPr>
                <a:t>Practical </a:t>
              </a:r>
              <a:r>
                <a:rPr lang="en-GB" sz="2000" b="1" dirty="0">
                  <a:solidFill>
                    <a:srgbClr val="000000"/>
                  </a:solidFill>
                  <a:latin typeface="Times New Roman" pitchFamily="18"/>
                </a:rPr>
                <a:t>considerations</a:t>
              </a:r>
            </a:p>
          </p:txBody>
        </p:sp>
      </p:grpSp>
      <p:sp>
        <p:nvSpPr>
          <p:cNvPr id="23" name="TextBox 22"/>
          <p:cNvSpPr txBox="1"/>
          <p:nvPr/>
        </p:nvSpPr>
        <p:spPr>
          <a:xfrm>
            <a:off x="2698354" y="2895600"/>
            <a:ext cx="1506541" cy="400110"/>
          </a:xfrm>
          <a:prstGeom prst="rect">
            <a:avLst/>
          </a:prstGeom>
        </p:spPr>
        <p:style>
          <a:lnRef idx="2">
            <a:schemeClr val="accent6"/>
          </a:lnRef>
          <a:fillRef idx="1">
            <a:schemeClr val="lt1"/>
          </a:fillRef>
          <a:effectRef idx="0">
            <a:schemeClr val="accent6"/>
          </a:effectRef>
          <a:fontRef idx="minor">
            <a:schemeClr val="dk1"/>
          </a:fontRef>
        </p:style>
        <p:txBody>
          <a:bodyPr wrap="square" rtlCol="0">
            <a:spAutoFit/>
          </a:bodyPr>
          <a:lstStyle/>
          <a:p>
            <a:pPr algn="ctr"/>
            <a:r>
              <a:rPr lang="en-GB" sz="2000" b="1" dirty="0" smtClean="0">
                <a:solidFill>
                  <a:srgbClr val="2F2B20"/>
                </a:solidFill>
                <a:latin typeface="Times New Roman" panose="02020603050405020304" pitchFamily="18" charset="0"/>
                <a:cs typeface="Times New Roman" panose="02020603050405020304" pitchFamily="18" charset="0"/>
              </a:rPr>
              <a:t>Ethics</a:t>
            </a:r>
            <a:r>
              <a:rPr lang="en-GB" sz="2000" dirty="0" smtClean="0">
                <a:solidFill>
                  <a:srgbClr val="2F2B20"/>
                </a:solidFill>
                <a:latin typeface="Times New Roman" panose="02020603050405020304" pitchFamily="18" charset="0"/>
                <a:cs typeface="Times New Roman" panose="02020603050405020304" pitchFamily="18" charset="0"/>
              </a:rPr>
              <a:t> </a:t>
            </a:r>
            <a:endParaRPr lang="en-US" sz="2000" dirty="0">
              <a:solidFill>
                <a:srgbClr val="2F2B20"/>
              </a:solidFill>
              <a:latin typeface="Times New Roman" panose="02020603050405020304" pitchFamily="18" charset="0"/>
              <a:cs typeface="Times New Roman" panose="02020603050405020304" pitchFamily="18" charset="0"/>
            </a:endParaRPr>
          </a:p>
        </p:txBody>
      </p:sp>
      <p:cxnSp>
        <p:nvCxnSpPr>
          <p:cNvPr id="5" name="Straight Connector 4"/>
          <p:cNvCxnSpPr>
            <a:stCxn id="19" idx="2"/>
          </p:cNvCxnSpPr>
          <p:nvPr/>
        </p:nvCxnSpPr>
        <p:spPr>
          <a:xfrm>
            <a:off x="5487090" y="2440825"/>
            <a:ext cx="0" cy="1075831"/>
          </a:xfrm>
          <a:prstGeom prst="line">
            <a:avLst/>
          </a:prstGeom>
        </p:spPr>
        <p:style>
          <a:lnRef idx="1">
            <a:schemeClr val="accent1"/>
          </a:lnRef>
          <a:fillRef idx="0">
            <a:schemeClr val="accent1"/>
          </a:fillRef>
          <a:effectRef idx="0">
            <a:schemeClr val="accent1"/>
          </a:effectRef>
          <a:fontRef idx="minor">
            <a:schemeClr val="tx1"/>
          </a:fontRef>
        </p:style>
      </p:cxnSp>
      <p:cxnSp>
        <p:nvCxnSpPr>
          <p:cNvPr id="7" name="Straight Connector 6"/>
          <p:cNvCxnSpPr>
            <a:stCxn id="17" idx="7"/>
            <a:endCxn id="9" idx="2"/>
          </p:cNvCxnSpPr>
          <p:nvPr/>
        </p:nvCxnSpPr>
        <p:spPr>
          <a:xfrm flipV="1">
            <a:off x="6923826" y="3250463"/>
            <a:ext cx="1648674" cy="536711"/>
          </a:xfrm>
          <a:prstGeom prst="line">
            <a:avLst/>
          </a:prstGeom>
        </p:spPr>
        <p:style>
          <a:lnRef idx="1">
            <a:schemeClr val="accent1"/>
          </a:lnRef>
          <a:fillRef idx="0">
            <a:schemeClr val="accent1"/>
          </a:fillRef>
          <a:effectRef idx="0">
            <a:schemeClr val="accent1"/>
          </a:effectRef>
          <a:fontRef idx="minor">
            <a:schemeClr val="tx1"/>
          </a:fontRef>
        </p:style>
      </p:cxnSp>
      <p:cxnSp>
        <p:nvCxnSpPr>
          <p:cNvPr id="20" name="Straight Connector 19"/>
          <p:cNvCxnSpPr>
            <a:stCxn id="17" idx="6"/>
            <a:endCxn id="18" idx="0"/>
          </p:cNvCxnSpPr>
          <p:nvPr/>
        </p:nvCxnSpPr>
        <p:spPr>
          <a:xfrm>
            <a:off x="6923826" y="5026451"/>
            <a:ext cx="1139650" cy="444353"/>
          </a:xfrm>
          <a:prstGeom prst="line">
            <a:avLst/>
          </a:prstGeom>
        </p:spPr>
        <p:style>
          <a:lnRef idx="1">
            <a:schemeClr val="accent1"/>
          </a:lnRef>
          <a:fillRef idx="0">
            <a:schemeClr val="accent1"/>
          </a:fillRef>
          <a:effectRef idx="0">
            <a:schemeClr val="accent1"/>
          </a:effectRef>
          <a:fontRef idx="minor">
            <a:schemeClr val="tx1"/>
          </a:fontRef>
        </p:style>
      </p:cxnSp>
      <p:cxnSp>
        <p:nvCxnSpPr>
          <p:cNvPr id="24" name="Straight Connector 23"/>
          <p:cNvCxnSpPr>
            <a:stCxn id="17" idx="4"/>
            <a:endCxn id="23" idx="2"/>
          </p:cNvCxnSpPr>
          <p:nvPr/>
        </p:nvCxnSpPr>
        <p:spPr>
          <a:xfrm flipH="1" flipV="1">
            <a:off x="3451625" y="3295710"/>
            <a:ext cx="587667" cy="491464"/>
          </a:xfrm>
          <a:prstGeom prst="line">
            <a:avLst/>
          </a:prstGeom>
        </p:spPr>
        <p:style>
          <a:lnRef idx="1">
            <a:schemeClr val="accent1"/>
          </a:lnRef>
          <a:fillRef idx="0">
            <a:schemeClr val="accent1"/>
          </a:fillRef>
          <a:effectRef idx="0">
            <a:schemeClr val="accent1"/>
          </a:effectRef>
          <a:fontRef idx="minor">
            <a:schemeClr val="tx1"/>
          </a:fontRef>
        </p:style>
      </p:cxnSp>
      <p:cxnSp>
        <p:nvCxnSpPr>
          <p:cNvPr id="26" name="Straight Connector 25"/>
          <p:cNvCxnSpPr>
            <a:stCxn id="11" idx="0"/>
            <a:endCxn id="17" idx="5"/>
          </p:cNvCxnSpPr>
          <p:nvPr/>
        </p:nvCxnSpPr>
        <p:spPr>
          <a:xfrm flipV="1">
            <a:off x="3248419" y="5026451"/>
            <a:ext cx="790873" cy="458207"/>
          </a:xfrm>
          <a:prstGeom prst="line">
            <a:avLst/>
          </a:prstGeom>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786393393"/>
      </p:ext>
    </p:extLst>
  </p:cSld>
  <p:clrMapOvr>
    <a:masterClrMapping/>
  </p:clrMapOvr>
  <mc:AlternateContent xmlns:mc="http://schemas.openxmlformats.org/markup-compatibility/2006" xmlns:p14="http://schemas.microsoft.com/office/powerpoint/2010/main">
    <mc:Choice Requires="p14">
      <p:transition spd="slow" p14:dur="2000"/>
    </mc:Choice>
    <mc:Fallback xmlns="">
      <p:transition spd="slow"/>
    </mc:Fallback>
  </mc:AlternateContent>
  <p:timing>
    <p:tnLst>
      <p:par>
        <p:cTn id="1" dur="indefinite" restart="never" nodeType="tmRoot"/>
      </p:par>
    </p:tnLst>
  </p:timing>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txBox="1">
            <a:spLocks/>
          </p:cNvSpPr>
          <p:nvPr/>
        </p:nvSpPr>
        <p:spPr>
          <a:xfrm>
            <a:off x="1537195" y="778948"/>
            <a:ext cx="6965240" cy="1202481"/>
          </a:xfrm>
          <a:prstGeom prst="rect">
            <a:avLst/>
          </a:prstGeom>
        </p:spPr>
        <p:txBody>
          <a:bodyPr/>
          <a:lstStyle>
            <a:lvl1pPr marL="0" marR="0" lvl="0" indent="0" algn="ctr" defTabSz="914400" rtl="0" fontAlgn="auto" hangingPunct="1">
              <a:lnSpc>
                <a:spcPct val="100000"/>
              </a:lnSpc>
              <a:spcBef>
                <a:spcPts val="0"/>
              </a:spcBef>
              <a:spcAft>
                <a:spcPts val="0"/>
              </a:spcAft>
              <a:buNone/>
              <a:tabLst/>
              <a:defRPr lang="en-US" sz="4400" b="0" i="0" u="none" strike="noStrike" kern="1200" cap="none" spc="0" baseline="0">
                <a:solidFill>
                  <a:srgbClr val="000000"/>
                </a:solidFill>
                <a:uFillTx/>
                <a:latin typeface="Constantia"/>
              </a:defRPr>
            </a:lvl1pPr>
          </a:lstStyle>
          <a:p>
            <a:r>
              <a:rPr dirty="0" smtClean="0"/>
              <a:t>Methodology  </a:t>
            </a:r>
            <a:r>
              <a:rPr dirty="0"/>
              <a:t>vs. Method </a:t>
            </a:r>
          </a:p>
        </p:txBody>
      </p:sp>
      <p:sp>
        <p:nvSpPr>
          <p:cNvPr id="4" name="Content Placeholder 5"/>
          <p:cNvSpPr txBox="1">
            <a:spLocks/>
          </p:cNvSpPr>
          <p:nvPr/>
        </p:nvSpPr>
        <p:spPr>
          <a:xfrm>
            <a:off x="745067" y="2119314"/>
            <a:ext cx="8879329" cy="4078286"/>
          </a:xfrm>
          <a:prstGeom prst="rect">
            <a:avLst/>
          </a:prstGeom>
        </p:spPr>
        <p:txBody>
          <a:bodyPr/>
          <a:lstStyle>
            <a:lvl1pPr marL="274320" marR="0" lvl="0" indent="-274320" algn="l" defTabSz="914400" rtl="0" fontAlgn="auto" hangingPunct="1">
              <a:lnSpc>
                <a:spcPct val="100000"/>
              </a:lnSpc>
              <a:spcBef>
                <a:spcPts val="600"/>
              </a:spcBef>
              <a:spcAft>
                <a:spcPts val="0"/>
              </a:spcAft>
              <a:buClr>
                <a:srgbClr val="AA2B1E"/>
              </a:buClr>
              <a:buSzPct val="85000"/>
              <a:buFont typeface="Brush Script MT" pitchFamily="66"/>
              <a:buChar char="O"/>
              <a:tabLst/>
              <a:defRPr lang="en-US" sz="2400" b="0" i="0" u="none" strike="noStrike" kern="1200" cap="none" spc="0" baseline="0">
                <a:solidFill>
                  <a:srgbClr val="000000"/>
                </a:solidFill>
                <a:uFillTx/>
                <a:latin typeface="Franklin Gothic Book"/>
              </a:defRPr>
            </a:lvl1pPr>
            <a:lvl2pPr marL="640080" marR="0" lvl="1" indent="-274320" algn="l" defTabSz="914400" rtl="0" fontAlgn="auto" hangingPunct="1">
              <a:lnSpc>
                <a:spcPct val="100000"/>
              </a:lnSpc>
              <a:spcBef>
                <a:spcPts val="500"/>
              </a:spcBef>
              <a:spcAft>
                <a:spcPts val="0"/>
              </a:spcAft>
              <a:buClr>
                <a:srgbClr val="AA2B1E"/>
              </a:buClr>
              <a:buSzPct val="85000"/>
              <a:buFont typeface="Brush Script MT" pitchFamily="66"/>
              <a:buChar char="O"/>
              <a:tabLst/>
              <a:defRPr lang="en-US" sz="2200" b="0" i="0" u="none" strike="noStrike" kern="1200" cap="none" spc="0" baseline="0">
                <a:solidFill>
                  <a:srgbClr val="000000"/>
                </a:solidFill>
                <a:uFillTx/>
                <a:latin typeface="Franklin Gothic Book"/>
              </a:defRPr>
            </a:lvl2pPr>
            <a:lvl3pPr marL="914400" marR="0" lvl="2" indent="-228600" algn="l" defTabSz="914400" rtl="0" fontAlgn="auto" hangingPunct="1">
              <a:lnSpc>
                <a:spcPct val="100000"/>
              </a:lnSpc>
              <a:spcBef>
                <a:spcPts val="500"/>
              </a:spcBef>
              <a:spcAft>
                <a:spcPts val="0"/>
              </a:spcAft>
              <a:buClr>
                <a:srgbClr val="AA2B1E"/>
              </a:buClr>
              <a:buSzPct val="85000"/>
              <a:buFont typeface="Brush Script MT" pitchFamily="66"/>
              <a:buChar char="O"/>
              <a:tabLst/>
              <a:defRPr lang="en-US" sz="2000" b="0" i="0" u="none" strike="noStrike" kern="1200" cap="none" spc="0" baseline="0">
                <a:solidFill>
                  <a:srgbClr val="000000"/>
                </a:solidFill>
                <a:uFillTx/>
                <a:latin typeface="Franklin Gothic Book"/>
              </a:defRPr>
            </a:lvl3pPr>
            <a:lvl4pPr marL="1280160" marR="0" lvl="3" indent="-228600" algn="l" defTabSz="914400" rtl="0" fontAlgn="auto" hangingPunct="1">
              <a:lnSpc>
                <a:spcPct val="100000"/>
              </a:lnSpc>
              <a:spcBef>
                <a:spcPts val="400"/>
              </a:spcBef>
              <a:spcAft>
                <a:spcPts val="0"/>
              </a:spcAft>
              <a:buClr>
                <a:srgbClr val="AA2B1E"/>
              </a:buClr>
              <a:buSzPct val="85000"/>
              <a:buFont typeface="Brush Script MT" pitchFamily="66"/>
              <a:buChar char="O"/>
              <a:tabLst/>
              <a:defRPr lang="en-US" sz="1800" b="0" i="0" u="none" strike="noStrike" kern="1200" cap="none" spc="0" baseline="0">
                <a:solidFill>
                  <a:srgbClr val="000000"/>
                </a:solidFill>
                <a:uFillTx/>
                <a:latin typeface="Franklin Gothic Book"/>
              </a:defRPr>
            </a:lvl4pPr>
            <a:lvl5pPr marL="1645920" marR="0" lvl="4" indent="-228600" algn="l" defTabSz="914400" rtl="0" fontAlgn="auto" hangingPunct="1">
              <a:lnSpc>
                <a:spcPct val="100000"/>
              </a:lnSpc>
              <a:spcBef>
                <a:spcPts val="400"/>
              </a:spcBef>
              <a:spcAft>
                <a:spcPts val="0"/>
              </a:spcAft>
              <a:buClr>
                <a:srgbClr val="AA2B1E"/>
              </a:buClr>
              <a:buSzPct val="85000"/>
              <a:buFont typeface="Brush Script MT" pitchFamily="66"/>
              <a:buChar char="O"/>
              <a:tabLst/>
              <a:defRPr lang="en-US" sz="1600" b="0" i="0" u="none" strike="noStrike" kern="1200" cap="none" spc="0" baseline="0">
                <a:solidFill>
                  <a:srgbClr val="000000"/>
                </a:solidFill>
                <a:uFillTx/>
                <a:latin typeface="Franklin Gothic Book"/>
              </a:defRPr>
            </a:lvl5pPr>
          </a:lstStyle>
          <a:p>
            <a:pPr marL="0" indent="0" algn="ctr">
              <a:buNone/>
            </a:pPr>
            <a:r>
              <a:rPr sz="3200" b="1" dirty="0"/>
              <a:t>Methodology </a:t>
            </a:r>
          </a:p>
          <a:p>
            <a:r>
              <a:rPr sz="3200" dirty="0"/>
              <a:t>The theoretical framework that outlines the rules to follow in a study.</a:t>
            </a:r>
          </a:p>
          <a:p>
            <a:pPr marL="0" indent="0" algn="ctr">
              <a:buNone/>
            </a:pPr>
            <a:r>
              <a:rPr sz="3200" b="1" dirty="0"/>
              <a:t>Method</a:t>
            </a:r>
            <a:endParaRPr sz="3200" dirty="0"/>
          </a:p>
          <a:p>
            <a:r>
              <a:rPr sz="3200" dirty="0"/>
              <a:t>The actual tools/steps taken by which you conduct research into a subject or a topic.</a:t>
            </a:r>
          </a:p>
        </p:txBody>
      </p:sp>
    </p:spTree>
    <p:extLst>
      <p:ext uri="{BB962C8B-B14F-4D97-AF65-F5344CB8AC3E}">
        <p14:creationId xmlns:p14="http://schemas.microsoft.com/office/powerpoint/2010/main" val="3666791044"/>
      </p:ext>
    </p:extLst>
  </p:cSld>
  <p:clrMapOvr>
    <a:masterClrMapping/>
  </p:clrMapOvr>
  <mc:AlternateContent xmlns:mc="http://schemas.openxmlformats.org/markup-compatibility/2006" xmlns:p14="http://schemas.microsoft.com/office/powerpoint/2010/main">
    <mc:Choice Requires="p14">
      <p:transition spd="slow" p14:dur="2000"/>
    </mc:Choice>
    <mc:Fallback xmlns="">
      <p:transition spd="slow"/>
    </mc:Fallback>
  </mc:AlternateContent>
  <p:timing>
    <p:tnLst>
      <p:par>
        <p:cTn id="1" dur="indefinite" restart="never" nodeType="tmRoot"/>
      </p:par>
    </p:tnLst>
  </p:timing>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Teitl 1"/>
          <p:cNvSpPr txBox="1">
            <a:spLocks/>
          </p:cNvSpPr>
          <p:nvPr/>
        </p:nvSpPr>
        <p:spPr>
          <a:xfrm>
            <a:off x="812800" y="76201"/>
            <a:ext cx="8764022" cy="1295399"/>
          </a:xfrm>
          <a:prstGeom prst="rect">
            <a:avLst/>
          </a:prstGeom>
        </p:spPr>
        <p:txBody>
          <a:bodyPr/>
          <a:lstStyle>
            <a:lvl1pPr marL="0" marR="0" lvl="0" indent="0" algn="ctr" defTabSz="914400" rtl="0" fontAlgn="auto" hangingPunct="1">
              <a:lnSpc>
                <a:spcPct val="100000"/>
              </a:lnSpc>
              <a:spcBef>
                <a:spcPts val="0"/>
              </a:spcBef>
              <a:spcAft>
                <a:spcPts val="0"/>
              </a:spcAft>
              <a:buNone/>
              <a:tabLst/>
              <a:defRPr lang="en-US" sz="4400" b="0" i="0" u="none" strike="noStrike" kern="1200" cap="none" spc="0" baseline="0">
                <a:solidFill>
                  <a:srgbClr val="000000"/>
                </a:solidFill>
                <a:uFillTx/>
                <a:latin typeface="Constantia"/>
              </a:defRPr>
            </a:lvl1pPr>
          </a:lstStyle>
          <a:p>
            <a:r>
              <a:rPr sz="3600" dirty="0">
                <a:solidFill>
                  <a:prstClr val="black"/>
                </a:solidFill>
                <a:latin typeface="Calibri"/>
              </a:rPr>
              <a:t/>
            </a:r>
            <a:br>
              <a:rPr sz="3600" dirty="0">
                <a:solidFill>
                  <a:prstClr val="black"/>
                </a:solidFill>
                <a:latin typeface="Calibri"/>
              </a:rPr>
            </a:br>
            <a:r>
              <a:rPr sz="3200" dirty="0">
                <a:solidFill>
                  <a:prstClr val="black"/>
                </a:solidFill>
                <a:latin typeface="Calibri"/>
              </a:rPr>
              <a:t>Different Approaches to Research Equate to Different ‘Research’ Paradigms</a:t>
            </a:r>
            <a:r>
              <a:rPr sz="3600" dirty="0">
                <a:solidFill>
                  <a:prstClr val="black"/>
                </a:solidFill>
                <a:latin typeface="Calibri"/>
              </a:rPr>
              <a:t/>
            </a:r>
            <a:br>
              <a:rPr sz="3600" dirty="0">
                <a:solidFill>
                  <a:prstClr val="black"/>
                </a:solidFill>
                <a:latin typeface="Calibri"/>
              </a:rPr>
            </a:br>
            <a:endParaRPr dirty="0"/>
          </a:p>
        </p:txBody>
      </p:sp>
      <p:sp>
        <p:nvSpPr>
          <p:cNvPr id="7" name="Dalfan Cynnwys 3"/>
          <p:cNvSpPr txBox="1">
            <a:spLocks/>
          </p:cNvSpPr>
          <p:nvPr/>
        </p:nvSpPr>
        <p:spPr>
          <a:xfrm>
            <a:off x="965200" y="2286000"/>
            <a:ext cx="8432800" cy="3605214"/>
          </a:xfrm>
          <a:prstGeom prst="rect">
            <a:avLst/>
          </a:prstGeom>
        </p:spPr>
        <p:txBody>
          <a:bodyPr/>
          <a:lstStyle>
            <a:lvl1pPr marL="274320" marR="0" lvl="0" indent="-274320" algn="l" defTabSz="914400" rtl="0" fontAlgn="auto" hangingPunct="1">
              <a:lnSpc>
                <a:spcPct val="100000"/>
              </a:lnSpc>
              <a:spcBef>
                <a:spcPts val="600"/>
              </a:spcBef>
              <a:spcAft>
                <a:spcPts val="0"/>
              </a:spcAft>
              <a:buClr>
                <a:srgbClr val="AA2B1E"/>
              </a:buClr>
              <a:buSzPct val="85000"/>
              <a:buFont typeface="Brush Script MT" pitchFamily="66"/>
              <a:buChar char="O"/>
              <a:tabLst/>
              <a:defRPr lang="en-US" sz="2400" b="0" i="0" u="none" strike="noStrike" kern="1200" cap="none" spc="0" baseline="0">
                <a:solidFill>
                  <a:srgbClr val="000000"/>
                </a:solidFill>
                <a:uFillTx/>
                <a:latin typeface="Franklin Gothic Book"/>
              </a:defRPr>
            </a:lvl1pPr>
            <a:lvl2pPr marL="640080" marR="0" lvl="1" indent="-274320" algn="l" defTabSz="914400" rtl="0" fontAlgn="auto" hangingPunct="1">
              <a:lnSpc>
                <a:spcPct val="100000"/>
              </a:lnSpc>
              <a:spcBef>
                <a:spcPts val="500"/>
              </a:spcBef>
              <a:spcAft>
                <a:spcPts val="0"/>
              </a:spcAft>
              <a:buClr>
                <a:srgbClr val="AA2B1E"/>
              </a:buClr>
              <a:buSzPct val="85000"/>
              <a:buFont typeface="Brush Script MT" pitchFamily="66"/>
              <a:buChar char="O"/>
              <a:tabLst/>
              <a:defRPr lang="en-US" sz="2200" b="0" i="0" u="none" strike="noStrike" kern="1200" cap="none" spc="0" baseline="0">
                <a:solidFill>
                  <a:srgbClr val="000000"/>
                </a:solidFill>
                <a:uFillTx/>
                <a:latin typeface="Franklin Gothic Book"/>
              </a:defRPr>
            </a:lvl2pPr>
            <a:lvl3pPr marL="914400" marR="0" lvl="2" indent="-228600" algn="l" defTabSz="914400" rtl="0" fontAlgn="auto" hangingPunct="1">
              <a:lnSpc>
                <a:spcPct val="100000"/>
              </a:lnSpc>
              <a:spcBef>
                <a:spcPts val="500"/>
              </a:spcBef>
              <a:spcAft>
                <a:spcPts val="0"/>
              </a:spcAft>
              <a:buClr>
                <a:srgbClr val="AA2B1E"/>
              </a:buClr>
              <a:buSzPct val="85000"/>
              <a:buFont typeface="Brush Script MT" pitchFamily="66"/>
              <a:buChar char="O"/>
              <a:tabLst/>
              <a:defRPr lang="en-US" sz="2000" b="0" i="0" u="none" strike="noStrike" kern="1200" cap="none" spc="0" baseline="0">
                <a:solidFill>
                  <a:srgbClr val="000000"/>
                </a:solidFill>
                <a:uFillTx/>
                <a:latin typeface="Franklin Gothic Book"/>
              </a:defRPr>
            </a:lvl3pPr>
            <a:lvl4pPr marL="1280160" marR="0" lvl="3" indent="-228600" algn="l" defTabSz="914400" rtl="0" fontAlgn="auto" hangingPunct="1">
              <a:lnSpc>
                <a:spcPct val="100000"/>
              </a:lnSpc>
              <a:spcBef>
                <a:spcPts val="400"/>
              </a:spcBef>
              <a:spcAft>
                <a:spcPts val="0"/>
              </a:spcAft>
              <a:buClr>
                <a:srgbClr val="AA2B1E"/>
              </a:buClr>
              <a:buSzPct val="85000"/>
              <a:buFont typeface="Brush Script MT" pitchFamily="66"/>
              <a:buChar char="O"/>
              <a:tabLst/>
              <a:defRPr lang="en-US" sz="1800" b="0" i="0" u="none" strike="noStrike" kern="1200" cap="none" spc="0" baseline="0">
                <a:solidFill>
                  <a:srgbClr val="000000"/>
                </a:solidFill>
                <a:uFillTx/>
                <a:latin typeface="Franklin Gothic Book"/>
              </a:defRPr>
            </a:lvl4pPr>
            <a:lvl5pPr marL="1645920" marR="0" lvl="4" indent="-228600" algn="l" defTabSz="914400" rtl="0" fontAlgn="auto" hangingPunct="1">
              <a:lnSpc>
                <a:spcPct val="100000"/>
              </a:lnSpc>
              <a:spcBef>
                <a:spcPts val="400"/>
              </a:spcBef>
              <a:spcAft>
                <a:spcPts val="0"/>
              </a:spcAft>
              <a:buClr>
                <a:srgbClr val="AA2B1E"/>
              </a:buClr>
              <a:buSzPct val="85000"/>
              <a:buFont typeface="Brush Script MT" pitchFamily="66"/>
              <a:buChar char="O"/>
              <a:tabLst/>
              <a:defRPr lang="en-US" sz="1600" b="0" i="0" u="none" strike="noStrike" kern="1200" cap="none" spc="0" baseline="0">
                <a:solidFill>
                  <a:srgbClr val="000000"/>
                </a:solidFill>
                <a:uFillTx/>
                <a:latin typeface="Franklin Gothic Book"/>
              </a:defRPr>
            </a:lvl5pPr>
          </a:lstStyle>
          <a:p>
            <a:r>
              <a:rPr sz="3600" dirty="0"/>
              <a:t>A paradigm is </a:t>
            </a:r>
            <a:endParaRPr sz="3600" dirty="0" smtClean="0"/>
          </a:p>
          <a:p>
            <a:pPr marL="0" indent="0">
              <a:buNone/>
            </a:pPr>
            <a:endParaRPr sz="3600" dirty="0"/>
          </a:p>
          <a:p>
            <a:pPr lvl="1"/>
            <a:r>
              <a:rPr sz="3600" dirty="0"/>
              <a:t>a ‘worldview 'or a set of assumptions about how things work</a:t>
            </a:r>
          </a:p>
          <a:p>
            <a:pPr marL="0" indent="0">
              <a:buNone/>
            </a:pPr>
            <a:endParaRPr dirty="0"/>
          </a:p>
        </p:txBody>
      </p:sp>
    </p:spTree>
    <p:extLst>
      <p:ext uri="{BB962C8B-B14F-4D97-AF65-F5344CB8AC3E}">
        <p14:creationId xmlns:p14="http://schemas.microsoft.com/office/powerpoint/2010/main" val="1174951375"/>
      </p:ext>
    </p:extLst>
  </p:cSld>
  <p:clrMapOvr>
    <a:masterClrMapping/>
  </p:clrMapOvr>
  <mc:AlternateContent xmlns:mc="http://schemas.openxmlformats.org/markup-compatibility/2006" xmlns:p14="http://schemas.microsoft.com/office/powerpoint/2010/main">
    <mc:Choice Requires="p14">
      <p:transition spd="slow" p14:dur="2000"/>
    </mc:Choice>
    <mc:Fallback xmlns="">
      <p:transition spd="slow"/>
    </mc:Fallback>
  </mc:AlternateContent>
  <p:timing>
    <p:tnLst>
      <p:par>
        <p:cTn id="1" dur="indefinite" restart="never" nodeType="tmRoot"/>
      </p:par>
    </p:tnLst>
  </p:timing>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Rectangle 2"/>
          <p:cNvSpPr txBox="1">
            <a:spLocks/>
          </p:cNvSpPr>
          <p:nvPr/>
        </p:nvSpPr>
        <p:spPr>
          <a:xfrm>
            <a:off x="3048001" y="533401"/>
            <a:ext cx="7108829" cy="973141"/>
          </a:xfrm>
          <a:prstGeom prst="rect">
            <a:avLst/>
          </a:prstGeom>
        </p:spPr>
        <p:txBody>
          <a:bodyPr/>
          <a:lstStyle>
            <a:lvl1pPr marL="0" marR="0" lvl="0" indent="0" algn="ctr" defTabSz="914400" rtl="0" fontAlgn="auto" hangingPunct="1">
              <a:lnSpc>
                <a:spcPct val="100000"/>
              </a:lnSpc>
              <a:spcBef>
                <a:spcPts val="0"/>
              </a:spcBef>
              <a:spcAft>
                <a:spcPts val="0"/>
              </a:spcAft>
              <a:buNone/>
              <a:tabLst/>
              <a:defRPr lang="en-US" sz="4400" b="0" i="0" u="none" strike="noStrike" kern="1200" cap="none" spc="0" baseline="0">
                <a:solidFill>
                  <a:srgbClr val="000000"/>
                </a:solidFill>
                <a:uFillTx/>
                <a:latin typeface="Constantia"/>
              </a:defRPr>
            </a:lvl1pPr>
          </a:lstStyle>
          <a:p>
            <a:r>
              <a:rPr lang="en-GB" sz="2800" dirty="0" smtClean="0"/>
              <a:t>Quantitative </a:t>
            </a:r>
            <a:r>
              <a:rPr lang="en-GB" sz="2800" dirty="0"/>
              <a:t>and Qualitative</a:t>
            </a:r>
            <a:endParaRPr lang="en-GB" dirty="0"/>
          </a:p>
        </p:txBody>
      </p:sp>
      <p:graphicFrame>
        <p:nvGraphicFramePr>
          <p:cNvPr id="6" name="Object 5"/>
          <p:cNvGraphicFramePr/>
          <p:nvPr>
            <p:extLst>
              <p:ext uri="{D42A27DB-BD31-4B8C-83A1-F6EECF244321}">
                <p14:modId xmlns:p14="http://schemas.microsoft.com/office/powerpoint/2010/main" val="1368433780"/>
              </p:ext>
            </p:extLst>
          </p:nvPr>
        </p:nvGraphicFramePr>
        <p:xfrm>
          <a:off x="953037" y="1749425"/>
          <a:ext cx="8757633" cy="5645150"/>
        </p:xfrm>
        <a:graphic>
          <a:graphicData uri="http://schemas.openxmlformats.org/presentationml/2006/ole">
            <mc:AlternateContent xmlns:mc="http://schemas.openxmlformats.org/markup-compatibility/2006">
              <mc:Choice xmlns:v="urn:schemas-microsoft-com:vml" Requires="v">
                <p:oleObj spid="_x0000_s1036" name="Document" r:id="rId3" imgW="7942073" imgH="6483615" progId="Word.Document.8">
                  <p:embed/>
                </p:oleObj>
              </mc:Choice>
              <mc:Fallback>
                <p:oleObj name="Document" r:id="rId3" imgW="7942073" imgH="6483615" progId="Word.Document.8">
                  <p:embed/>
                  <p:pic>
                    <p:nvPicPr>
                      <p:cNvPr id="0" name=""/>
                      <p:cNvPicPr/>
                      <p:nvPr/>
                    </p:nvPicPr>
                    <p:blipFill>
                      <a:blip r:embed="rId4"/>
                      <a:stretch>
                        <a:fillRect/>
                      </a:stretch>
                    </p:blipFill>
                    <p:spPr>
                      <a:xfrm>
                        <a:off x="953037" y="1749425"/>
                        <a:ext cx="8757633" cy="5645150"/>
                      </a:xfrm>
                      <a:prstGeom prst="rect">
                        <a:avLst/>
                      </a:prstGeom>
                      <a:noFill/>
                      <a:ln>
                        <a:noFill/>
                      </a:ln>
                    </p:spPr>
                  </p:pic>
                </p:oleObj>
              </mc:Fallback>
            </mc:AlternateContent>
          </a:graphicData>
        </a:graphic>
      </p:graphicFrame>
      <p:graphicFrame>
        <p:nvGraphicFramePr>
          <p:cNvPr id="7" name="Object 6"/>
          <p:cNvGraphicFramePr/>
          <p:nvPr>
            <p:extLst/>
          </p:nvPr>
        </p:nvGraphicFramePr>
        <p:xfrm>
          <a:off x="1752600" y="441331"/>
          <a:ext cx="1447796" cy="1065211"/>
        </p:xfrm>
        <a:graphic>
          <a:graphicData uri="http://schemas.openxmlformats.org/presentationml/2006/ole">
            <mc:AlternateContent xmlns:mc="http://schemas.openxmlformats.org/markup-compatibility/2006">
              <mc:Choice xmlns:v="urn:schemas-microsoft-com:vml" Requires="v">
                <p:oleObj spid="_x0000_s1037" r:id="rId5" imgW="6351392" imgH="4674751" progId="">
                  <p:embed/>
                </p:oleObj>
              </mc:Choice>
              <mc:Fallback>
                <p:oleObj r:id="rId5" imgW="6351392" imgH="4674751" progId="">
                  <p:embed/>
                  <p:pic>
                    <p:nvPicPr>
                      <p:cNvPr id="0" name=""/>
                      <p:cNvPicPr/>
                      <p:nvPr/>
                    </p:nvPicPr>
                    <p:blipFill>
                      <a:blip r:embed="rId6"/>
                      <a:stretch>
                        <a:fillRect/>
                      </a:stretch>
                    </p:blipFill>
                    <p:spPr>
                      <a:xfrm>
                        <a:off x="1752600" y="441331"/>
                        <a:ext cx="1447796" cy="1065211"/>
                      </a:xfrm>
                      <a:prstGeom prst="rect">
                        <a:avLst/>
                      </a:prstGeom>
                      <a:solidFill>
                        <a:srgbClr val="FFFFFF"/>
                      </a:solidFill>
                      <a:ln>
                        <a:noFill/>
                      </a:ln>
                    </p:spPr>
                  </p:pic>
                </p:oleObj>
              </mc:Fallback>
            </mc:AlternateContent>
          </a:graphicData>
        </a:graphic>
      </p:graphicFrame>
    </p:spTree>
    <p:extLst>
      <p:ext uri="{BB962C8B-B14F-4D97-AF65-F5344CB8AC3E}">
        <p14:creationId xmlns:p14="http://schemas.microsoft.com/office/powerpoint/2010/main" val="1432652370"/>
      </p:ext>
    </p:extLst>
  </p:cSld>
  <p:clrMapOvr>
    <a:masterClrMapping/>
  </p:clrMapOvr>
  <mc:AlternateContent xmlns:mc="http://schemas.openxmlformats.org/markup-compatibility/2006" xmlns:p14="http://schemas.microsoft.com/office/powerpoint/2010/main">
    <mc:Choice Requires="p14">
      <p:transition spd="slow" p14:dur="2000"/>
    </mc:Choice>
    <mc:Fallback xmlns="">
      <p:transition spd="slow"/>
    </mc:Fallback>
  </mc:AlternateContent>
  <p:timing>
    <p:tnLst>
      <p:par>
        <p:cTn id="1" dur="indefinite" restart="never" nodeType="tmRoot"/>
      </p:par>
    </p:tnLst>
  </p:timing>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Rectangle 2"/>
          <p:cNvSpPr txBox="1">
            <a:spLocks/>
          </p:cNvSpPr>
          <p:nvPr/>
        </p:nvSpPr>
        <p:spPr>
          <a:xfrm>
            <a:off x="914400" y="686427"/>
            <a:ext cx="7291870" cy="1334264"/>
          </a:xfrm>
          <a:prstGeom prst="rect">
            <a:avLst/>
          </a:prstGeom>
        </p:spPr>
        <p:txBody>
          <a:bodyPr/>
          <a:lstStyle>
            <a:lvl1pPr marL="0" marR="0" lvl="0" indent="0" algn="ctr" defTabSz="914400" rtl="0" fontAlgn="auto" hangingPunct="1">
              <a:lnSpc>
                <a:spcPct val="100000"/>
              </a:lnSpc>
              <a:spcBef>
                <a:spcPts val="0"/>
              </a:spcBef>
              <a:spcAft>
                <a:spcPts val="0"/>
              </a:spcAft>
              <a:buNone/>
              <a:tabLst/>
              <a:defRPr lang="en-US" sz="4400" b="0" i="0" u="none" strike="noStrike" kern="1200" cap="none" spc="0" baseline="0">
                <a:solidFill>
                  <a:srgbClr val="000000"/>
                </a:solidFill>
                <a:uFillTx/>
                <a:latin typeface="Constantia"/>
              </a:defRPr>
            </a:lvl1pPr>
          </a:lstStyle>
          <a:p>
            <a:pPr algn="l"/>
            <a:r>
              <a:rPr sz="2800" b="1" dirty="0" smtClean="0"/>
              <a:t>Methods </a:t>
            </a:r>
            <a:r>
              <a:rPr sz="2800" b="1" dirty="0"/>
              <a:t>Of Data Collection:  Qualitative and Quantitative</a:t>
            </a:r>
          </a:p>
        </p:txBody>
      </p:sp>
      <p:sp>
        <p:nvSpPr>
          <p:cNvPr id="4" name="Rectangle 4"/>
          <p:cNvSpPr txBox="1">
            <a:spLocks/>
          </p:cNvSpPr>
          <p:nvPr/>
        </p:nvSpPr>
        <p:spPr>
          <a:xfrm>
            <a:off x="778933" y="2020691"/>
            <a:ext cx="8917470" cy="3605214"/>
          </a:xfrm>
          <a:prstGeom prst="rect">
            <a:avLst/>
          </a:prstGeom>
        </p:spPr>
        <p:txBody>
          <a:bodyPr/>
          <a:lstStyle>
            <a:lvl1pPr marL="274320" marR="0" lvl="0" indent="-274320" algn="l" defTabSz="914400" rtl="0" fontAlgn="auto" hangingPunct="1">
              <a:lnSpc>
                <a:spcPct val="100000"/>
              </a:lnSpc>
              <a:spcBef>
                <a:spcPts val="600"/>
              </a:spcBef>
              <a:spcAft>
                <a:spcPts val="0"/>
              </a:spcAft>
              <a:buClr>
                <a:srgbClr val="AA2B1E"/>
              </a:buClr>
              <a:buSzPct val="85000"/>
              <a:buFont typeface="Brush Script MT" pitchFamily="66"/>
              <a:buChar char="O"/>
              <a:tabLst/>
              <a:defRPr lang="en-US" sz="2400" b="0" i="0" u="none" strike="noStrike" kern="1200" cap="none" spc="0" baseline="0">
                <a:solidFill>
                  <a:srgbClr val="000000"/>
                </a:solidFill>
                <a:uFillTx/>
                <a:latin typeface="Franklin Gothic Book"/>
              </a:defRPr>
            </a:lvl1pPr>
            <a:lvl2pPr marL="640080" marR="0" lvl="1" indent="-274320" algn="l" defTabSz="914400" rtl="0" fontAlgn="auto" hangingPunct="1">
              <a:lnSpc>
                <a:spcPct val="100000"/>
              </a:lnSpc>
              <a:spcBef>
                <a:spcPts val="500"/>
              </a:spcBef>
              <a:spcAft>
                <a:spcPts val="0"/>
              </a:spcAft>
              <a:buClr>
                <a:srgbClr val="AA2B1E"/>
              </a:buClr>
              <a:buSzPct val="85000"/>
              <a:buFont typeface="Brush Script MT" pitchFamily="66"/>
              <a:buChar char="O"/>
              <a:tabLst/>
              <a:defRPr lang="en-US" sz="2200" b="0" i="0" u="none" strike="noStrike" kern="1200" cap="none" spc="0" baseline="0">
                <a:solidFill>
                  <a:srgbClr val="000000"/>
                </a:solidFill>
                <a:uFillTx/>
                <a:latin typeface="Franklin Gothic Book"/>
              </a:defRPr>
            </a:lvl2pPr>
            <a:lvl3pPr marL="914400" marR="0" lvl="2" indent="-228600" algn="l" defTabSz="914400" rtl="0" fontAlgn="auto" hangingPunct="1">
              <a:lnSpc>
                <a:spcPct val="100000"/>
              </a:lnSpc>
              <a:spcBef>
                <a:spcPts val="500"/>
              </a:spcBef>
              <a:spcAft>
                <a:spcPts val="0"/>
              </a:spcAft>
              <a:buClr>
                <a:srgbClr val="AA2B1E"/>
              </a:buClr>
              <a:buSzPct val="85000"/>
              <a:buFont typeface="Brush Script MT" pitchFamily="66"/>
              <a:buChar char="O"/>
              <a:tabLst/>
              <a:defRPr lang="en-US" sz="2000" b="0" i="0" u="none" strike="noStrike" kern="1200" cap="none" spc="0" baseline="0">
                <a:solidFill>
                  <a:srgbClr val="000000"/>
                </a:solidFill>
                <a:uFillTx/>
                <a:latin typeface="Franklin Gothic Book"/>
              </a:defRPr>
            </a:lvl3pPr>
            <a:lvl4pPr marL="1280160" marR="0" lvl="3" indent="-228600" algn="l" defTabSz="914400" rtl="0" fontAlgn="auto" hangingPunct="1">
              <a:lnSpc>
                <a:spcPct val="100000"/>
              </a:lnSpc>
              <a:spcBef>
                <a:spcPts val="400"/>
              </a:spcBef>
              <a:spcAft>
                <a:spcPts val="0"/>
              </a:spcAft>
              <a:buClr>
                <a:srgbClr val="AA2B1E"/>
              </a:buClr>
              <a:buSzPct val="85000"/>
              <a:buFont typeface="Brush Script MT" pitchFamily="66"/>
              <a:buChar char="O"/>
              <a:tabLst/>
              <a:defRPr lang="en-US" sz="1800" b="0" i="0" u="none" strike="noStrike" kern="1200" cap="none" spc="0" baseline="0">
                <a:solidFill>
                  <a:srgbClr val="000000"/>
                </a:solidFill>
                <a:uFillTx/>
                <a:latin typeface="Franklin Gothic Book"/>
              </a:defRPr>
            </a:lvl4pPr>
            <a:lvl5pPr marL="1645920" marR="0" lvl="4" indent="-228600" algn="l" defTabSz="914400" rtl="0" fontAlgn="auto" hangingPunct="1">
              <a:lnSpc>
                <a:spcPct val="100000"/>
              </a:lnSpc>
              <a:spcBef>
                <a:spcPts val="400"/>
              </a:spcBef>
              <a:spcAft>
                <a:spcPts val="0"/>
              </a:spcAft>
              <a:buClr>
                <a:srgbClr val="AA2B1E"/>
              </a:buClr>
              <a:buSzPct val="85000"/>
              <a:buFont typeface="Brush Script MT" pitchFamily="66"/>
              <a:buChar char="O"/>
              <a:tabLst/>
              <a:defRPr lang="en-US" sz="1600" b="0" i="0" u="none" strike="noStrike" kern="1200" cap="none" spc="0" baseline="0">
                <a:solidFill>
                  <a:srgbClr val="000000"/>
                </a:solidFill>
                <a:uFillTx/>
                <a:latin typeface="Franklin Gothic Book"/>
              </a:defRPr>
            </a:lvl5pPr>
          </a:lstStyle>
          <a:p>
            <a:pPr marL="0" indent="0" algn="ctr">
              <a:buNone/>
            </a:pPr>
            <a:r>
              <a:rPr sz="2800" b="1" dirty="0"/>
              <a:t>Quantitative</a:t>
            </a:r>
          </a:p>
          <a:p>
            <a:r>
              <a:rPr sz="2800" dirty="0"/>
              <a:t>Involves experiments, surveys, testing, and structured content analysis, structured interviews, and observation</a:t>
            </a:r>
            <a:r>
              <a:rPr sz="2800" dirty="0" smtClean="0"/>
              <a:t>.</a:t>
            </a:r>
          </a:p>
          <a:p>
            <a:endParaRPr sz="2800" dirty="0"/>
          </a:p>
          <a:p>
            <a:pPr marL="0" indent="0" algn="ctr">
              <a:buNone/>
            </a:pPr>
            <a:r>
              <a:rPr sz="2800" b="1" dirty="0"/>
              <a:t>Qualitative</a:t>
            </a:r>
          </a:p>
          <a:p>
            <a:r>
              <a:rPr sz="2800" dirty="0"/>
              <a:t>Involves semi / unstructured interviews, observation, focus groups and content analysis, participatory methods of data collection.</a:t>
            </a:r>
          </a:p>
          <a:p>
            <a:endParaRPr sz="2000" dirty="0"/>
          </a:p>
        </p:txBody>
      </p:sp>
    </p:spTree>
    <p:extLst>
      <p:ext uri="{BB962C8B-B14F-4D97-AF65-F5344CB8AC3E}">
        <p14:creationId xmlns:p14="http://schemas.microsoft.com/office/powerpoint/2010/main" val="1049029690"/>
      </p:ext>
    </p:extLst>
  </p:cSld>
  <p:clrMapOvr>
    <a:masterClrMapping/>
  </p:clrMapOvr>
  <mc:AlternateContent xmlns:mc="http://schemas.openxmlformats.org/markup-compatibility/2006" xmlns:p14="http://schemas.microsoft.com/office/powerpoint/2010/main">
    <mc:Choice Requires="p14">
      <p:transition spd="slow" p14:dur="2000"/>
    </mc:Choice>
    <mc:Fallback xmlns="">
      <p:transition spd="slow"/>
    </mc:Fallback>
  </mc:AlternateContent>
  <p:timing>
    <p:tnLst>
      <p:par>
        <p:cTn id="1" dur="indefinite" restart="never" nodeType="tmRoot"/>
      </p:par>
    </p:tnLst>
  </p:timing>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8" name="Title 1"/>
          <p:cNvSpPr txBox="1">
            <a:spLocks/>
          </p:cNvSpPr>
          <p:nvPr/>
        </p:nvSpPr>
        <p:spPr>
          <a:xfrm>
            <a:off x="1749136" y="526230"/>
            <a:ext cx="6965240" cy="1905000"/>
          </a:xfrm>
          <a:prstGeom prst="rect">
            <a:avLst/>
          </a:prstGeom>
        </p:spPr>
        <p:txBody>
          <a:bodyPr/>
          <a:lstStyle>
            <a:lvl1pPr marL="0" marR="0" lvl="0" indent="0" algn="ctr" defTabSz="914400" rtl="0" fontAlgn="auto" hangingPunct="1">
              <a:lnSpc>
                <a:spcPct val="100000"/>
              </a:lnSpc>
              <a:spcBef>
                <a:spcPts val="0"/>
              </a:spcBef>
              <a:spcAft>
                <a:spcPts val="0"/>
              </a:spcAft>
              <a:buNone/>
              <a:tabLst/>
              <a:defRPr lang="en-US" sz="4400" b="0" i="0" u="none" strike="noStrike" kern="1200" cap="none" spc="0" baseline="0">
                <a:solidFill>
                  <a:srgbClr val="000000"/>
                </a:solidFill>
                <a:uFillTx/>
                <a:latin typeface="Constantia"/>
              </a:defRPr>
            </a:lvl1pPr>
          </a:lstStyle>
          <a:p>
            <a:r>
              <a:rPr sz="3200" dirty="0" smtClean="0"/>
              <a:t>Combining </a:t>
            </a:r>
            <a:r>
              <a:rPr sz="3200" dirty="0"/>
              <a:t>Quantitative and Qualitative Methodologies</a:t>
            </a:r>
          </a:p>
        </p:txBody>
      </p:sp>
      <p:sp>
        <p:nvSpPr>
          <p:cNvPr id="9" name="Content Placeholder 2"/>
          <p:cNvSpPr txBox="1">
            <a:spLocks/>
          </p:cNvSpPr>
          <p:nvPr/>
        </p:nvSpPr>
        <p:spPr>
          <a:xfrm>
            <a:off x="2987040" y="2119259"/>
            <a:ext cx="6196404" cy="3603814"/>
          </a:xfrm>
          <a:prstGeom prst="rect">
            <a:avLst/>
          </a:prstGeom>
        </p:spPr>
        <p:txBody>
          <a:bodyPr/>
          <a:lstStyle>
            <a:lvl1pPr marL="274320" marR="0" lvl="0" indent="-274320" algn="l" defTabSz="914400" rtl="0" fontAlgn="auto" hangingPunct="1">
              <a:lnSpc>
                <a:spcPct val="100000"/>
              </a:lnSpc>
              <a:spcBef>
                <a:spcPts val="600"/>
              </a:spcBef>
              <a:spcAft>
                <a:spcPts val="0"/>
              </a:spcAft>
              <a:buClr>
                <a:srgbClr val="AA2B1E"/>
              </a:buClr>
              <a:buSzPct val="85000"/>
              <a:buFont typeface="Brush Script MT" pitchFamily="66"/>
              <a:buChar char="O"/>
              <a:tabLst/>
              <a:defRPr lang="en-US" sz="2400" b="0" i="0" u="none" strike="noStrike" kern="1200" cap="none" spc="0" baseline="0">
                <a:solidFill>
                  <a:srgbClr val="000000"/>
                </a:solidFill>
                <a:uFillTx/>
                <a:latin typeface="Franklin Gothic Book"/>
              </a:defRPr>
            </a:lvl1pPr>
            <a:lvl2pPr marL="640080" marR="0" lvl="1" indent="-274320" algn="l" defTabSz="914400" rtl="0" fontAlgn="auto" hangingPunct="1">
              <a:lnSpc>
                <a:spcPct val="100000"/>
              </a:lnSpc>
              <a:spcBef>
                <a:spcPts val="500"/>
              </a:spcBef>
              <a:spcAft>
                <a:spcPts val="0"/>
              </a:spcAft>
              <a:buClr>
                <a:srgbClr val="AA2B1E"/>
              </a:buClr>
              <a:buSzPct val="85000"/>
              <a:buFont typeface="Brush Script MT" pitchFamily="66"/>
              <a:buChar char="O"/>
              <a:tabLst/>
              <a:defRPr lang="en-US" sz="2200" b="0" i="0" u="none" strike="noStrike" kern="1200" cap="none" spc="0" baseline="0">
                <a:solidFill>
                  <a:srgbClr val="000000"/>
                </a:solidFill>
                <a:uFillTx/>
                <a:latin typeface="Franklin Gothic Book"/>
              </a:defRPr>
            </a:lvl2pPr>
            <a:lvl3pPr marL="914400" marR="0" lvl="2" indent="-228600" algn="l" defTabSz="914400" rtl="0" fontAlgn="auto" hangingPunct="1">
              <a:lnSpc>
                <a:spcPct val="100000"/>
              </a:lnSpc>
              <a:spcBef>
                <a:spcPts val="500"/>
              </a:spcBef>
              <a:spcAft>
                <a:spcPts val="0"/>
              </a:spcAft>
              <a:buClr>
                <a:srgbClr val="AA2B1E"/>
              </a:buClr>
              <a:buSzPct val="85000"/>
              <a:buFont typeface="Brush Script MT" pitchFamily="66"/>
              <a:buChar char="O"/>
              <a:tabLst/>
              <a:defRPr lang="en-US" sz="2000" b="0" i="0" u="none" strike="noStrike" kern="1200" cap="none" spc="0" baseline="0">
                <a:solidFill>
                  <a:srgbClr val="000000"/>
                </a:solidFill>
                <a:uFillTx/>
                <a:latin typeface="Franklin Gothic Book"/>
              </a:defRPr>
            </a:lvl3pPr>
            <a:lvl4pPr marL="1280160" marR="0" lvl="3" indent="-228600" algn="l" defTabSz="914400" rtl="0" fontAlgn="auto" hangingPunct="1">
              <a:lnSpc>
                <a:spcPct val="100000"/>
              </a:lnSpc>
              <a:spcBef>
                <a:spcPts val="400"/>
              </a:spcBef>
              <a:spcAft>
                <a:spcPts val="0"/>
              </a:spcAft>
              <a:buClr>
                <a:srgbClr val="AA2B1E"/>
              </a:buClr>
              <a:buSzPct val="85000"/>
              <a:buFont typeface="Brush Script MT" pitchFamily="66"/>
              <a:buChar char="O"/>
              <a:tabLst/>
              <a:defRPr lang="en-US" sz="1800" b="0" i="0" u="none" strike="noStrike" kern="1200" cap="none" spc="0" baseline="0">
                <a:solidFill>
                  <a:srgbClr val="000000"/>
                </a:solidFill>
                <a:uFillTx/>
                <a:latin typeface="Franklin Gothic Book"/>
              </a:defRPr>
            </a:lvl4pPr>
            <a:lvl5pPr marL="1645920" marR="0" lvl="4" indent="-228600" algn="l" defTabSz="914400" rtl="0" fontAlgn="auto" hangingPunct="1">
              <a:lnSpc>
                <a:spcPct val="100000"/>
              </a:lnSpc>
              <a:spcBef>
                <a:spcPts val="400"/>
              </a:spcBef>
              <a:spcAft>
                <a:spcPts val="0"/>
              </a:spcAft>
              <a:buClr>
                <a:srgbClr val="AA2B1E"/>
              </a:buClr>
              <a:buSzPct val="85000"/>
              <a:buFont typeface="Brush Script MT" pitchFamily="66"/>
              <a:buChar char="O"/>
              <a:tabLst/>
              <a:defRPr lang="en-US" sz="1600" b="0" i="0" u="none" strike="noStrike" kern="1200" cap="none" spc="0" baseline="0">
                <a:solidFill>
                  <a:srgbClr val="000000"/>
                </a:solidFill>
                <a:uFillTx/>
                <a:latin typeface="Franklin Gothic Book"/>
              </a:defRPr>
            </a:lvl5pPr>
          </a:lstStyle>
          <a:p>
            <a:pPr marL="0" indent="0">
              <a:buNone/>
            </a:pPr>
            <a:endParaRPr dirty="0"/>
          </a:p>
        </p:txBody>
      </p:sp>
      <p:sp>
        <p:nvSpPr>
          <p:cNvPr id="12" name="Content Placeholder 11"/>
          <p:cNvSpPr>
            <a:spLocks noGrp="1"/>
          </p:cNvSpPr>
          <p:nvPr>
            <p:ph sz="half" idx="2"/>
          </p:nvPr>
        </p:nvSpPr>
        <p:spPr>
          <a:xfrm>
            <a:off x="1168400" y="2743200"/>
            <a:ext cx="8126713" cy="3605214"/>
          </a:xfrm>
        </p:spPr>
        <p:txBody>
          <a:bodyPr/>
          <a:lstStyle/>
          <a:p>
            <a:r>
              <a:rPr lang="en-GB" sz="4000" dirty="0"/>
              <a:t>Mixed methodology  and mixed approaches often regarded  as a practical solution to research. </a:t>
            </a:r>
            <a:endParaRPr lang="en-US" sz="4000" dirty="0"/>
          </a:p>
          <a:p>
            <a:endParaRPr lang="en-US" dirty="0"/>
          </a:p>
        </p:txBody>
      </p:sp>
    </p:spTree>
    <p:extLst>
      <p:ext uri="{BB962C8B-B14F-4D97-AF65-F5344CB8AC3E}">
        <p14:creationId xmlns:p14="http://schemas.microsoft.com/office/powerpoint/2010/main" val="3344256244"/>
      </p:ext>
    </p:extLst>
  </p:cSld>
  <p:clrMapOvr>
    <a:masterClrMapping/>
  </p:clrMapOvr>
  <mc:AlternateContent xmlns:mc="http://schemas.openxmlformats.org/markup-compatibility/2006" xmlns:p14="http://schemas.microsoft.com/office/powerpoint/2010/main">
    <mc:Choice Requires="p14">
      <p:transition spd="slow" p14:dur="2000"/>
    </mc:Choice>
    <mc:Fallback xmlns="">
      <p:transition spd="slow"/>
    </mc:Fallback>
  </mc:AlternateContent>
  <p:timing>
    <p:tnLst>
      <p:par>
        <p:cTn id="1" dur="indefinite" restart="never" nodeType="tmRoot"/>
      </p:par>
    </p:tnLst>
  </p:timing>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What is research? Student ideas</a:t>
            </a:r>
            <a:endParaRPr lang="en-GB" dirty="0"/>
          </a:p>
        </p:txBody>
      </p:sp>
      <p:sp>
        <p:nvSpPr>
          <p:cNvPr id="5" name="Content Placeholder 4"/>
          <p:cNvSpPr>
            <a:spLocks noGrp="1"/>
          </p:cNvSpPr>
          <p:nvPr>
            <p:ph idx="1"/>
          </p:nvPr>
        </p:nvSpPr>
        <p:spPr/>
        <p:txBody>
          <a:bodyPr/>
          <a:lstStyle/>
          <a:p>
            <a:pPr marL="114300" indent="0">
              <a:buNone/>
            </a:pPr>
            <a:r>
              <a:rPr lang="en-GB" dirty="0" smtClean="0"/>
              <a:t>Video Clip 1</a:t>
            </a:r>
          </a:p>
          <a:p>
            <a:pPr marL="114300" indent="0">
              <a:buNone/>
            </a:pPr>
            <a:endParaRPr lang="en-GB" dirty="0"/>
          </a:p>
          <a:p>
            <a:pPr marL="114300" indent="0">
              <a:buNone/>
            </a:pPr>
            <a:endParaRPr lang="en-GB" dirty="0" smtClean="0"/>
          </a:p>
          <a:p>
            <a:pPr marL="114300" indent="0">
              <a:buNone/>
            </a:pPr>
            <a:r>
              <a:rPr lang="en-GB" dirty="0">
                <a:hlinkClick r:id="rId2"/>
              </a:rPr>
              <a:t>https://</a:t>
            </a:r>
            <a:r>
              <a:rPr lang="en-GB" dirty="0" smtClean="0">
                <a:hlinkClick r:id="rId2"/>
              </a:rPr>
              <a:t>youtu.be/pLVRpMbD7WA</a:t>
            </a:r>
            <a:r>
              <a:rPr lang="en-GB" dirty="0" smtClean="0"/>
              <a:t> </a:t>
            </a:r>
            <a:endParaRPr lang="en-GB" dirty="0"/>
          </a:p>
        </p:txBody>
      </p:sp>
    </p:spTree>
    <p:extLst>
      <p:ext uri="{BB962C8B-B14F-4D97-AF65-F5344CB8AC3E}">
        <p14:creationId xmlns:p14="http://schemas.microsoft.com/office/powerpoint/2010/main" val="4146595369"/>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Video clip 2</a:t>
            </a:r>
            <a:endParaRPr lang="en-GB" dirty="0"/>
          </a:p>
        </p:txBody>
      </p:sp>
      <p:sp>
        <p:nvSpPr>
          <p:cNvPr id="3" name="Content Placeholder 2"/>
          <p:cNvSpPr>
            <a:spLocks noGrp="1"/>
          </p:cNvSpPr>
          <p:nvPr>
            <p:ph sz="half" idx="1"/>
          </p:nvPr>
        </p:nvSpPr>
        <p:spPr>
          <a:xfrm>
            <a:off x="609600" y="2793999"/>
            <a:ext cx="8822267" cy="1320801"/>
          </a:xfrm>
        </p:spPr>
        <p:txBody>
          <a:bodyPr>
            <a:normAutofit fontScale="47500" lnSpcReduction="20000"/>
          </a:bodyPr>
          <a:lstStyle/>
          <a:p>
            <a:endParaRPr lang="en-GB" dirty="0" smtClean="0">
              <a:hlinkClick r:id="rId2"/>
            </a:endParaRPr>
          </a:p>
          <a:p>
            <a:endParaRPr lang="en-GB" dirty="0" smtClean="0">
              <a:hlinkClick r:id="rId2"/>
            </a:endParaRPr>
          </a:p>
          <a:p>
            <a:endParaRPr lang="en-GB" dirty="0">
              <a:hlinkClick r:id="rId2"/>
            </a:endParaRPr>
          </a:p>
          <a:p>
            <a:endParaRPr lang="en-GB" dirty="0" smtClean="0">
              <a:hlinkClick r:id="rId2"/>
            </a:endParaRPr>
          </a:p>
          <a:p>
            <a:r>
              <a:rPr lang="en-GB" sz="5100" dirty="0" smtClean="0">
                <a:hlinkClick r:id="rId2"/>
              </a:rPr>
              <a:t>https</a:t>
            </a:r>
            <a:r>
              <a:rPr lang="en-GB" sz="5100" dirty="0">
                <a:hlinkClick r:id="rId2"/>
              </a:rPr>
              <a:t>://</a:t>
            </a:r>
            <a:r>
              <a:rPr lang="en-GB" sz="5100" dirty="0" smtClean="0">
                <a:hlinkClick r:id="rId2"/>
              </a:rPr>
              <a:t>www.youtube.com/watch?v=Og4BGyZr_Nk</a:t>
            </a:r>
            <a:r>
              <a:rPr lang="en-GB" sz="5100" dirty="0" smtClean="0"/>
              <a:t> </a:t>
            </a:r>
            <a:endParaRPr lang="en-GB" sz="5100" dirty="0"/>
          </a:p>
        </p:txBody>
      </p:sp>
      <p:sp>
        <p:nvSpPr>
          <p:cNvPr id="5" name="TextBox 4"/>
          <p:cNvSpPr txBox="1"/>
          <p:nvPr/>
        </p:nvSpPr>
        <p:spPr>
          <a:xfrm>
            <a:off x="897467" y="2015067"/>
            <a:ext cx="8280400" cy="646331"/>
          </a:xfrm>
          <a:prstGeom prst="rect">
            <a:avLst/>
          </a:prstGeom>
          <a:noFill/>
        </p:spPr>
        <p:txBody>
          <a:bodyPr wrap="square" rtlCol="0">
            <a:spAutoFit/>
          </a:bodyPr>
          <a:lstStyle/>
          <a:p>
            <a:r>
              <a:rPr lang="en-GB" sz="3600" dirty="0" smtClean="0"/>
              <a:t>What is Research?</a:t>
            </a:r>
            <a:endParaRPr lang="en-GB" sz="3600" dirty="0"/>
          </a:p>
        </p:txBody>
      </p:sp>
    </p:spTree>
    <p:extLst>
      <p:ext uri="{BB962C8B-B14F-4D97-AF65-F5344CB8AC3E}">
        <p14:creationId xmlns:p14="http://schemas.microsoft.com/office/powerpoint/2010/main" val="2813259410"/>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eitl 3"/>
          <p:cNvSpPr>
            <a:spLocks noGrp="1"/>
          </p:cNvSpPr>
          <p:nvPr>
            <p:ph type="title"/>
          </p:nvPr>
        </p:nvSpPr>
        <p:spPr>
          <a:xfrm>
            <a:off x="1151467" y="533401"/>
            <a:ext cx="8127995" cy="1544617"/>
          </a:xfrm>
        </p:spPr>
        <p:txBody>
          <a:bodyPr/>
          <a:lstStyle/>
          <a:p>
            <a:r>
              <a:rPr lang="cy-GB" sz="2800" dirty="0"/>
              <a:t/>
            </a:r>
            <a:br>
              <a:rPr lang="cy-GB" sz="2800" dirty="0"/>
            </a:br>
            <a:r>
              <a:rPr lang="en-GB" sz="3600" dirty="0"/>
              <a:t>Social Research Qualitative Design Strategies </a:t>
            </a:r>
          </a:p>
        </p:txBody>
      </p:sp>
      <p:sp>
        <p:nvSpPr>
          <p:cNvPr id="6" name="Dalfan Cynnwys 5"/>
          <p:cNvSpPr>
            <a:spLocks noGrp="1"/>
          </p:cNvSpPr>
          <p:nvPr>
            <p:ph sz="half" idx="2"/>
          </p:nvPr>
        </p:nvSpPr>
        <p:spPr>
          <a:xfrm>
            <a:off x="1270000" y="2345266"/>
            <a:ext cx="8144933" cy="3605214"/>
          </a:xfrm>
        </p:spPr>
        <p:txBody>
          <a:bodyPr>
            <a:normAutofit fontScale="92500" lnSpcReduction="10000"/>
          </a:bodyPr>
          <a:lstStyle/>
          <a:p>
            <a:pPr lvl="0"/>
            <a:r>
              <a:rPr lang="en-GB" sz="2400" dirty="0"/>
              <a:t>Case Study </a:t>
            </a:r>
          </a:p>
          <a:p>
            <a:pPr lvl="0"/>
            <a:r>
              <a:rPr lang="en-GB" sz="2400" dirty="0"/>
              <a:t>Ethnography </a:t>
            </a:r>
          </a:p>
          <a:p>
            <a:pPr lvl="0"/>
            <a:r>
              <a:rPr lang="en-GB" sz="2400" dirty="0"/>
              <a:t>Phenomenology </a:t>
            </a:r>
          </a:p>
          <a:p>
            <a:pPr lvl="0"/>
            <a:r>
              <a:rPr lang="en-GB" sz="2400" dirty="0"/>
              <a:t>Grounded Theory </a:t>
            </a:r>
          </a:p>
          <a:p>
            <a:pPr lvl="0"/>
            <a:r>
              <a:rPr lang="en-GB" sz="2400" dirty="0"/>
              <a:t>Life History </a:t>
            </a:r>
          </a:p>
          <a:p>
            <a:pPr lvl="0"/>
            <a:r>
              <a:rPr lang="en-GB" sz="2400" dirty="0"/>
              <a:t>Historical Methods </a:t>
            </a:r>
          </a:p>
          <a:p>
            <a:pPr lvl="0"/>
            <a:r>
              <a:rPr lang="en-GB" sz="2400" dirty="0"/>
              <a:t>Clinical Research </a:t>
            </a:r>
          </a:p>
          <a:p>
            <a:pPr lvl="0"/>
            <a:r>
              <a:rPr lang="en-GB" sz="2400" b="1" u="sng" dirty="0">
                <a:solidFill>
                  <a:srgbClr val="FF0000"/>
                </a:solidFill>
              </a:rPr>
              <a:t>Action and applied research </a:t>
            </a:r>
          </a:p>
          <a:p>
            <a:pPr lvl="0"/>
            <a:r>
              <a:rPr lang="en-GB" sz="2400" b="1" u="sng" dirty="0">
                <a:solidFill>
                  <a:srgbClr val="FF0000"/>
                </a:solidFill>
              </a:rPr>
              <a:t>Participatory research </a:t>
            </a:r>
          </a:p>
          <a:p>
            <a:endParaRPr lang="en-GB" dirty="0"/>
          </a:p>
        </p:txBody>
      </p:sp>
    </p:spTree>
    <p:extLst>
      <p:ext uri="{BB962C8B-B14F-4D97-AF65-F5344CB8AC3E}">
        <p14:creationId xmlns:p14="http://schemas.microsoft.com/office/powerpoint/2010/main" val="4137792845"/>
      </p:ext>
    </p:extLst>
  </p:cSld>
  <p:clrMapOvr>
    <a:masterClrMapping/>
  </p:clrMapOvr>
  <mc:AlternateContent xmlns:mc="http://schemas.openxmlformats.org/markup-compatibility/2006" xmlns:p14="http://schemas.microsoft.com/office/powerpoint/2010/main">
    <mc:Choice Requires="p14">
      <p:transition spd="slow" p14:dur="2000"/>
    </mc:Choice>
    <mc:Fallback xmlns="">
      <p:transition spd="slow"/>
    </mc:Fallback>
  </mc:AlternateContent>
  <p:timing>
    <p:tnLst>
      <p:par>
        <p:cTn id="1" dur="indefinite" restart="never" nodeType="tmRoot"/>
      </p:par>
    </p:tnLst>
  </p:timing>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9" name="Title 8"/>
          <p:cNvSpPr>
            <a:spLocks noGrp="1"/>
          </p:cNvSpPr>
          <p:nvPr>
            <p:ph type="title"/>
          </p:nvPr>
        </p:nvSpPr>
        <p:spPr>
          <a:xfrm>
            <a:off x="1143001" y="732917"/>
            <a:ext cx="7069661" cy="1697017"/>
          </a:xfrm>
        </p:spPr>
        <p:txBody>
          <a:bodyPr/>
          <a:lstStyle/>
          <a:p>
            <a:r>
              <a:rPr lang="en-GB" sz="3600" dirty="0"/>
              <a:t/>
            </a:r>
            <a:br>
              <a:rPr lang="en-GB" sz="3600" dirty="0"/>
            </a:br>
            <a:r>
              <a:rPr lang="en-GB" sz="3200" dirty="0"/>
              <a:t>Social Research as an extension of practice </a:t>
            </a:r>
          </a:p>
        </p:txBody>
      </p:sp>
      <p:sp>
        <p:nvSpPr>
          <p:cNvPr id="11" name="Content Placeholder 10"/>
          <p:cNvSpPr>
            <a:spLocks noGrp="1"/>
          </p:cNvSpPr>
          <p:nvPr>
            <p:ph sz="half" idx="2"/>
          </p:nvPr>
        </p:nvSpPr>
        <p:spPr>
          <a:xfrm>
            <a:off x="1143001" y="2590800"/>
            <a:ext cx="8305799" cy="3605214"/>
          </a:xfrm>
        </p:spPr>
        <p:txBody>
          <a:bodyPr>
            <a:normAutofit/>
          </a:bodyPr>
          <a:lstStyle/>
          <a:p>
            <a:r>
              <a:rPr lang="en-GB" dirty="0"/>
              <a:t>T</a:t>
            </a:r>
            <a:r>
              <a:rPr lang="en-GB" dirty="0" smtClean="0"/>
              <a:t>hink </a:t>
            </a:r>
            <a:r>
              <a:rPr lang="en-GB" dirty="0"/>
              <a:t>about an area of your current practice that you would like to research or evaluate: </a:t>
            </a:r>
            <a:endParaRPr lang="en-GB" dirty="0" smtClean="0"/>
          </a:p>
          <a:p>
            <a:pPr marL="114300" indent="0">
              <a:buNone/>
            </a:pPr>
            <a:endParaRPr lang="en-GB" dirty="0"/>
          </a:p>
          <a:p>
            <a:pPr lvl="1"/>
            <a:r>
              <a:rPr lang="en-GB" dirty="0"/>
              <a:t> solving a problem,</a:t>
            </a:r>
          </a:p>
          <a:p>
            <a:pPr lvl="1"/>
            <a:r>
              <a:rPr lang="en-GB" dirty="0"/>
              <a:t>improving practice, </a:t>
            </a:r>
          </a:p>
          <a:p>
            <a:pPr lvl="1"/>
            <a:r>
              <a:rPr lang="en-GB" dirty="0"/>
              <a:t>evaluating a new initiative to see if it works……</a:t>
            </a:r>
          </a:p>
          <a:p>
            <a:endParaRPr lang="en-GB" dirty="0"/>
          </a:p>
        </p:txBody>
      </p:sp>
    </p:spTree>
    <p:extLst>
      <p:ext uri="{BB962C8B-B14F-4D97-AF65-F5344CB8AC3E}">
        <p14:creationId xmlns:p14="http://schemas.microsoft.com/office/powerpoint/2010/main" val="1680215594"/>
      </p:ext>
    </p:extLst>
  </p:cSld>
  <p:clrMapOvr>
    <a:masterClrMapping/>
  </p:clrMapOvr>
  <mc:AlternateContent xmlns:mc="http://schemas.openxmlformats.org/markup-compatibility/2006" xmlns:p14="http://schemas.microsoft.com/office/powerpoint/2010/main">
    <mc:Choice Requires="p14">
      <p:transition spd="slow" p14:dur="2000"/>
    </mc:Choice>
    <mc:Fallback xmlns="">
      <p:transition spd="slow"/>
    </mc:Fallback>
  </mc:AlternateContent>
  <p:timing>
    <p:tnLst>
      <p:par>
        <p:cTn id="1" dur="indefinite" restart="never" nodeType="tmRoot"/>
      </p:par>
    </p:tnLst>
  </p:timing>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What Can I research then?</a:t>
            </a:r>
            <a:endParaRPr lang="en-GB" dirty="0"/>
          </a:p>
        </p:txBody>
      </p:sp>
      <p:sp>
        <p:nvSpPr>
          <p:cNvPr id="4" name="Dalfan Cynnwys 3"/>
          <p:cNvSpPr>
            <a:spLocks noGrp="1"/>
          </p:cNvSpPr>
          <p:nvPr>
            <p:ph sz="half" idx="2"/>
          </p:nvPr>
        </p:nvSpPr>
        <p:spPr>
          <a:xfrm>
            <a:off x="609600" y="1828800"/>
            <a:ext cx="8991600" cy="4590288"/>
          </a:xfrm>
        </p:spPr>
        <p:txBody>
          <a:bodyPr>
            <a:noAutofit/>
          </a:bodyPr>
          <a:lstStyle/>
          <a:p>
            <a:r>
              <a:rPr lang="en-GB" dirty="0"/>
              <a:t>Almost any social, political, cultural, economic or aesthetic phenomenon, issue or problem can be the subject of research.  The key thing is not what it’s about, but the way you approach the issue.  If you are looking for a subject for your research the best things to do is to develop a real sense of curiosity about how the world around you works or let yourself be open to ideas, objects, experiences or events.</a:t>
            </a:r>
          </a:p>
          <a:p>
            <a:pPr algn="r"/>
            <a:r>
              <a:rPr lang="en-GB" noProof="1"/>
              <a:t>Boden, Kenway </a:t>
            </a:r>
            <a:r>
              <a:rPr lang="en-GB" dirty="0"/>
              <a:t>and Epstein, 2005</a:t>
            </a:r>
          </a:p>
        </p:txBody>
      </p:sp>
    </p:spTree>
    <p:extLst>
      <p:ext uri="{BB962C8B-B14F-4D97-AF65-F5344CB8AC3E}">
        <p14:creationId xmlns:p14="http://schemas.microsoft.com/office/powerpoint/2010/main" val="3520365943"/>
      </p:ext>
    </p:extLst>
  </p:cSld>
  <p:clrMapOvr>
    <a:masterClrMapping/>
  </p:clrMapOvr>
  <p:timing>
    <p:tnLst>
      <p:par>
        <p:cTn id="1" dur="indefinite" restart="never" nodeType="tmRoot"/>
      </p:par>
    </p:tnLst>
  </p:timing>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999067" y="411184"/>
            <a:ext cx="6993461" cy="1620817"/>
          </a:xfrm>
        </p:spPr>
        <p:txBody>
          <a:bodyPr/>
          <a:lstStyle/>
          <a:p>
            <a:r>
              <a:rPr lang="en-GB" sz="3600" dirty="0"/>
              <a:t/>
            </a:r>
            <a:br>
              <a:rPr lang="en-GB" sz="3600" dirty="0"/>
            </a:br>
            <a:r>
              <a:rPr lang="en-GB" sz="3200" dirty="0"/>
              <a:t>Social Research as an extension of practice </a:t>
            </a:r>
            <a:endParaRPr lang="en-GB" dirty="0"/>
          </a:p>
        </p:txBody>
      </p:sp>
      <p:sp>
        <p:nvSpPr>
          <p:cNvPr id="4" name="Content Placeholder 3"/>
          <p:cNvSpPr>
            <a:spLocks noGrp="1"/>
          </p:cNvSpPr>
          <p:nvPr>
            <p:ph sz="half" idx="2"/>
          </p:nvPr>
        </p:nvSpPr>
        <p:spPr>
          <a:xfrm>
            <a:off x="999067" y="2743200"/>
            <a:ext cx="8144933" cy="3605214"/>
          </a:xfrm>
        </p:spPr>
        <p:txBody>
          <a:bodyPr>
            <a:normAutofit/>
          </a:bodyPr>
          <a:lstStyle/>
          <a:p>
            <a:r>
              <a:rPr lang="en-GB" sz="3200" dirty="0" smtClean="0"/>
              <a:t>What would be your preference for carrying out this research qualitative / quantitative? </a:t>
            </a:r>
            <a:endParaRPr lang="en-GB" sz="3200" dirty="0"/>
          </a:p>
        </p:txBody>
      </p:sp>
    </p:spTree>
    <p:extLst>
      <p:ext uri="{BB962C8B-B14F-4D97-AF65-F5344CB8AC3E}">
        <p14:creationId xmlns:p14="http://schemas.microsoft.com/office/powerpoint/2010/main" val="2592832756"/>
      </p:ext>
    </p:extLst>
  </p:cSld>
  <p:clrMapOvr>
    <a:masterClrMapping/>
  </p:clrMapOvr>
  <mc:AlternateContent xmlns:mc="http://schemas.openxmlformats.org/markup-compatibility/2006" xmlns:p14="http://schemas.microsoft.com/office/powerpoint/2010/main">
    <mc:Choice Requires="p14">
      <p:transition spd="slow" p14:dur="2000"/>
    </mc:Choice>
    <mc:Fallback xmlns="">
      <p:transition spd="slow"/>
    </mc:Fallback>
  </mc:AlternateContent>
  <p:timing>
    <p:tnLst>
      <p:par>
        <p:cTn id="1" dur="indefinite" restart="never" nodeType="tmRoot"/>
      </p:par>
    </p:tnLst>
  </p:timing>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990600" y="330200"/>
            <a:ext cx="6965240" cy="1600200"/>
          </a:xfrm>
        </p:spPr>
        <p:txBody>
          <a:bodyPr/>
          <a:lstStyle/>
          <a:p>
            <a:r>
              <a:rPr lang="en-GB" sz="2800" dirty="0" smtClean="0"/>
              <a:t>Social </a:t>
            </a:r>
            <a:r>
              <a:rPr lang="en-GB" sz="2800" dirty="0"/>
              <a:t>Research as an extension of practice </a:t>
            </a:r>
          </a:p>
        </p:txBody>
      </p:sp>
      <p:sp>
        <p:nvSpPr>
          <p:cNvPr id="4" name="Content Placeholder 3"/>
          <p:cNvSpPr>
            <a:spLocks noGrp="1"/>
          </p:cNvSpPr>
          <p:nvPr>
            <p:ph sz="half" idx="2"/>
          </p:nvPr>
        </p:nvSpPr>
        <p:spPr>
          <a:xfrm>
            <a:off x="1270000" y="2209800"/>
            <a:ext cx="8102600" cy="3605214"/>
          </a:xfrm>
        </p:spPr>
        <p:txBody>
          <a:bodyPr>
            <a:normAutofit/>
          </a:bodyPr>
          <a:lstStyle/>
          <a:p>
            <a:r>
              <a:rPr lang="en-GB" sz="2200" dirty="0"/>
              <a:t>Applied research </a:t>
            </a:r>
          </a:p>
          <a:p>
            <a:pPr lvl="1"/>
            <a:r>
              <a:rPr lang="en-GB" dirty="0" smtClean="0"/>
              <a:t>Participatory research</a:t>
            </a:r>
          </a:p>
          <a:p>
            <a:endParaRPr lang="en-GB" sz="2200" dirty="0" smtClean="0"/>
          </a:p>
          <a:p>
            <a:r>
              <a:rPr lang="en-GB" sz="2200" dirty="0" smtClean="0"/>
              <a:t>Practitioners</a:t>
            </a:r>
            <a:r>
              <a:rPr lang="en-GB" sz="2200" dirty="0"/>
              <a:t>: ownership of the research process </a:t>
            </a:r>
          </a:p>
          <a:p>
            <a:r>
              <a:rPr lang="en-GB" sz="2200" dirty="0"/>
              <a:t>Democratic</a:t>
            </a:r>
          </a:p>
          <a:p>
            <a:r>
              <a:rPr lang="en-GB" sz="2200" dirty="0"/>
              <a:t>Reflection:  engenders personal or organisational change. </a:t>
            </a:r>
          </a:p>
          <a:p>
            <a:endParaRPr lang="en-GB" dirty="0" smtClean="0"/>
          </a:p>
        </p:txBody>
      </p:sp>
    </p:spTree>
    <p:extLst>
      <p:ext uri="{BB962C8B-B14F-4D97-AF65-F5344CB8AC3E}">
        <p14:creationId xmlns:p14="http://schemas.microsoft.com/office/powerpoint/2010/main" val="3969496222"/>
      </p:ext>
    </p:extLst>
  </p:cSld>
  <p:clrMapOvr>
    <a:masterClrMapping/>
  </p:clrMapOvr>
  <mc:AlternateContent xmlns:mc="http://schemas.openxmlformats.org/markup-compatibility/2006" xmlns:p14="http://schemas.microsoft.com/office/powerpoint/2010/main">
    <mc:Choice Requires="p14">
      <p:transition spd="slow" p14:dur="2000"/>
    </mc:Choice>
    <mc:Fallback xmlns="">
      <p:transition spd="slow"/>
    </mc:Fallback>
  </mc:AlternateContent>
  <p:timing>
    <p:tnLst>
      <p:par>
        <p:cTn id="1" dur="indefinite" restart="never" nodeType="tmRoot"/>
      </p:par>
    </p:tnLst>
  </p:timing>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Summary </a:t>
            </a:r>
            <a:endParaRPr lang="en-GB" dirty="0"/>
          </a:p>
        </p:txBody>
      </p:sp>
      <p:sp>
        <p:nvSpPr>
          <p:cNvPr id="4" name="Content Placeholder 3"/>
          <p:cNvSpPr>
            <a:spLocks noGrp="1"/>
          </p:cNvSpPr>
          <p:nvPr>
            <p:ph sz="half" idx="2"/>
          </p:nvPr>
        </p:nvSpPr>
        <p:spPr>
          <a:xfrm>
            <a:off x="609600" y="1752600"/>
            <a:ext cx="8991600" cy="4590288"/>
          </a:xfrm>
        </p:spPr>
        <p:txBody>
          <a:bodyPr>
            <a:normAutofit/>
          </a:bodyPr>
          <a:lstStyle/>
          <a:p>
            <a:r>
              <a:rPr lang="en-GB" sz="3600" dirty="0" smtClean="0"/>
              <a:t>What do you now understand as social research?</a:t>
            </a:r>
          </a:p>
          <a:p>
            <a:pPr marL="114300" indent="0">
              <a:buNone/>
            </a:pPr>
            <a:endParaRPr lang="en-GB" sz="3600" dirty="0" smtClean="0"/>
          </a:p>
          <a:p>
            <a:r>
              <a:rPr lang="en-GB" sz="3600" dirty="0" smtClean="0"/>
              <a:t>Are you able to begin see the links to your own practice?</a:t>
            </a:r>
          </a:p>
        </p:txBody>
      </p:sp>
    </p:spTree>
    <p:extLst>
      <p:ext uri="{BB962C8B-B14F-4D97-AF65-F5344CB8AC3E}">
        <p14:creationId xmlns:p14="http://schemas.microsoft.com/office/powerpoint/2010/main" val="3733794004"/>
      </p:ext>
    </p:extLst>
  </p:cSld>
  <p:clrMapOvr>
    <a:masterClrMapping/>
  </p:clrMapOvr>
  <mc:AlternateContent xmlns:mc="http://schemas.openxmlformats.org/markup-compatibility/2006" xmlns:p14="http://schemas.microsoft.com/office/powerpoint/2010/main">
    <mc:Choice Requires="p14">
      <p:transition spd="slow" p14:dur="2000"/>
    </mc:Choice>
    <mc:Fallback xmlns="">
      <p:transition spd="slow"/>
    </mc:Fallback>
  </mc:AlternateContent>
  <p:timing>
    <p:tnLst>
      <p:par>
        <p:cTn id="1" dur="indefinite" restart="never" nodeType="tmRoot"/>
      </p:par>
    </p:tnLst>
  </p:timing>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Rectangle 10"/>
          <p:cNvSpPr txBox="1">
            <a:spLocks/>
          </p:cNvSpPr>
          <p:nvPr/>
        </p:nvSpPr>
        <p:spPr>
          <a:xfrm>
            <a:off x="1049867" y="817584"/>
            <a:ext cx="8534394" cy="1202481"/>
          </a:xfrm>
          <a:prstGeom prst="rect">
            <a:avLst/>
          </a:prstGeom>
        </p:spPr>
        <p:txBody>
          <a:bodyPr/>
          <a:lstStyle>
            <a:lvl1pPr marL="0" marR="0" lvl="0" indent="0" algn="ctr" defTabSz="914400" rtl="0" fontAlgn="auto" hangingPunct="1">
              <a:lnSpc>
                <a:spcPct val="100000"/>
              </a:lnSpc>
              <a:spcBef>
                <a:spcPts val="0"/>
              </a:spcBef>
              <a:spcAft>
                <a:spcPts val="0"/>
              </a:spcAft>
              <a:buNone/>
              <a:tabLst/>
              <a:defRPr lang="en-US" sz="4400" b="0" i="0" u="none" strike="noStrike" kern="1200" cap="none" spc="0" baseline="0">
                <a:solidFill>
                  <a:srgbClr val="000000"/>
                </a:solidFill>
                <a:uFillTx/>
                <a:latin typeface="Constantia"/>
              </a:defRPr>
            </a:lvl1pPr>
          </a:lstStyle>
          <a:p>
            <a:pPr algn="l"/>
            <a:r>
              <a:rPr lang="en-GB" dirty="0" smtClean="0"/>
              <a:t>Reading</a:t>
            </a:r>
            <a:endParaRPr lang="en-GB" dirty="0"/>
          </a:p>
        </p:txBody>
      </p:sp>
      <p:pic>
        <p:nvPicPr>
          <p:cNvPr id="5" name="prodImage" descr="Introduction to Social Research: Quantitative and Qualitative Approaches (Essential Resource Books for Social Research)"/>
          <p:cNvPicPr>
            <a:picLocks noChangeAspect="1"/>
          </p:cNvPicPr>
          <p:nvPr/>
        </p:nvPicPr>
        <p:blipFill>
          <a:blip r:embed="rId2"/>
          <a:stretch>
            <a:fillRect/>
          </a:stretch>
        </p:blipFill>
        <p:spPr>
          <a:xfrm>
            <a:off x="2495595" y="2152323"/>
            <a:ext cx="3148882" cy="3148882"/>
          </a:xfrm>
          <a:prstGeom prst="rect">
            <a:avLst/>
          </a:prstGeom>
        </p:spPr>
      </p:pic>
      <p:sp>
        <p:nvSpPr>
          <p:cNvPr id="6" name="Rectangle 11"/>
          <p:cNvSpPr txBox="1">
            <a:spLocks/>
          </p:cNvSpPr>
          <p:nvPr/>
        </p:nvSpPr>
        <p:spPr>
          <a:xfrm>
            <a:off x="5663955" y="2119314"/>
            <a:ext cx="4248476" cy="3605214"/>
          </a:xfrm>
          <a:prstGeom prst="rect">
            <a:avLst/>
          </a:prstGeom>
        </p:spPr>
        <p:txBody>
          <a:bodyPr/>
          <a:lstStyle>
            <a:lvl1pPr marL="274320" marR="0" lvl="0" indent="-274320" algn="l" defTabSz="914400" rtl="0" fontAlgn="auto" hangingPunct="1">
              <a:lnSpc>
                <a:spcPct val="100000"/>
              </a:lnSpc>
              <a:spcBef>
                <a:spcPts val="600"/>
              </a:spcBef>
              <a:spcAft>
                <a:spcPts val="0"/>
              </a:spcAft>
              <a:buClr>
                <a:srgbClr val="AA2B1E"/>
              </a:buClr>
              <a:buSzPct val="85000"/>
              <a:buFont typeface="Brush Script MT" pitchFamily="66"/>
              <a:buChar char="O"/>
              <a:tabLst/>
              <a:defRPr lang="en-US" sz="2400" b="0" i="0" u="none" strike="noStrike" kern="1200" cap="none" spc="0" baseline="0">
                <a:solidFill>
                  <a:srgbClr val="000000"/>
                </a:solidFill>
                <a:uFillTx/>
                <a:latin typeface="Franklin Gothic Book"/>
              </a:defRPr>
            </a:lvl1pPr>
            <a:lvl2pPr marL="640080" marR="0" lvl="1" indent="-274320" algn="l" defTabSz="914400" rtl="0" fontAlgn="auto" hangingPunct="1">
              <a:lnSpc>
                <a:spcPct val="100000"/>
              </a:lnSpc>
              <a:spcBef>
                <a:spcPts val="500"/>
              </a:spcBef>
              <a:spcAft>
                <a:spcPts val="0"/>
              </a:spcAft>
              <a:buClr>
                <a:srgbClr val="AA2B1E"/>
              </a:buClr>
              <a:buSzPct val="85000"/>
              <a:buFont typeface="Brush Script MT" pitchFamily="66"/>
              <a:buChar char="O"/>
              <a:tabLst/>
              <a:defRPr lang="en-US" sz="2200" b="0" i="0" u="none" strike="noStrike" kern="1200" cap="none" spc="0" baseline="0">
                <a:solidFill>
                  <a:srgbClr val="000000"/>
                </a:solidFill>
                <a:uFillTx/>
                <a:latin typeface="Franklin Gothic Book"/>
              </a:defRPr>
            </a:lvl2pPr>
            <a:lvl3pPr marL="914400" marR="0" lvl="2" indent="-228600" algn="l" defTabSz="914400" rtl="0" fontAlgn="auto" hangingPunct="1">
              <a:lnSpc>
                <a:spcPct val="100000"/>
              </a:lnSpc>
              <a:spcBef>
                <a:spcPts val="500"/>
              </a:spcBef>
              <a:spcAft>
                <a:spcPts val="0"/>
              </a:spcAft>
              <a:buClr>
                <a:srgbClr val="AA2B1E"/>
              </a:buClr>
              <a:buSzPct val="85000"/>
              <a:buFont typeface="Brush Script MT" pitchFamily="66"/>
              <a:buChar char="O"/>
              <a:tabLst/>
              <a:defRPr lang="en-US" sz="2000" b="0" i="0" u="none" strike="noStrike" kern="1200" cap="none" spc="0" baseline="0">
                <a:solidFill>
                  <a:srgbClr val="000000"/>
                </a:solidFill>
                <a:uFillTx/>
                <a:latin typeface="Franklin Gothic Book"/>
              </a:defRPr>
            </a:lvl3pPr>
            <a:lvl4pPr marL="1280160" marR="0" lvl="3" indent="-228600" algn="l" defTabSz="914400" rtl="0" fontAlgn="auto" hangingPunct="1">
              <a:lnSpc>
                <a:spcPct val="100000"/>
              </a:lnSpc>
              <a:spcBef>
                <a:spcPts val="400"/>
              </a:spcBef>
              <a:spcAft>
                <a:spcPts val="0"/>
              </a:spcAft>
              <a:buClr>
                <a:srgbClr val="AA2B1E"/>
              </a:buClr>
              <a:buSzPct val="85000"/>
              <a:buFont typeface="Brush Script MT" pitchFamily="66"/>
              <a:buChar char="O"/>
              <a:tabLst/>
              <a:defRPr lang="en-US" sz="1800" b="0" i="0" u="none" strike="noStrike" kern="1200" cap="none" spc="0" baseline="0">
                <a:solidFill>
                  <a:srgbClr val="000000"/>
                </a:solidFill>
                <a:uFillTx/>
                <a:latin typeface="Franklin Gothic Book"/>
              </a:defRPr>
            </a:lvl4pPr>
            <a:lvl5pPr marL="1645920" marR="0" lvl="4" indent="-228600" algn="l" defTabSz="914400" rtl="0" fontAlgn="auto" hangingPunct="1">
              <a:lnSpc>
                <a:spcPct val="100000"/>
              </a:lnSpc>
              <a:spcBef>
                <a:spcPts val="400"/>
              </a:spcBef>
              <a:spcAft>
                <a:spcPts val="0"/>
              </a:spcAft>
              <a:buClr>
                <a:srgbClr val="AA2B1E"/>
              </a:buClr>
              <a:buSzPct val="85000"/>
              <a:buFont typeface="Brush Script MT" pitchFamily="66"/>
              <a:buChar char="O"/>
              <a:tabLst/>
              <a:defRPr lang="en-US" sz="1600" b="0" i="0" u="none" strike="noStrike" kern="1200" cap="none" spc="0" baseline="0">
                <a:solidFill>
                  <a:srgbClr val="000000"/>
                </a:solidFill>
                <a:uFillTx/>
                <a:latin typeface="Franklin Gothic Book"/>
              </a:defRPr>
            </a:lvl5pPr>
          </a:lstStyle>
          <a:p>
            <a:pPr lvl="1"/>
            <a:r>
              <a:rPr lang="en-GB" dirty="0"/>
              <a:t>Punch K, </a:t>
            </a:r>
            <a:r>
              <a:rPr lang="en-GB" i="1" dirty="0"/>
              <a:t>Introduction to Social Research Methods: Quantitative and Qualitative Approaches, </a:t>
            </a:r>
            <a:r>
              <a:rPr lang="en-GB" dirty="0"/>
              <a:t>London: Sage, 2005.</a:t>
            </a:r>
          </a:p>
          <a:p>
            <a:endParaRPr lang="en-GB" dirty="0"/>
          </a:p>
        </p:txBody>
      </p:sp>
      <p:sp>
        <p:nvSpPr>
          <p:cNvPr id="7" name="Rectangle 8"/>
          <p:cNvSpPr/>
          <p:nvPr/>
        </p:nvSpPr>
        <p:spPr>
          <a:xfrm>
            <a:off x="1524001" y="-161744"/>
            <a:ext cx="186003" cy="323489"/>
          </a:xfrm>
          <a:prstGeom prst="rect">
            <a:avLst/>
          </a:prstGeom>
          <a:noFill/>
          <a:ln>
            <a:noFill/>
            <a:prstDash val="solid"/>
          </a:ln>
        </p:spPr>
        <p:txBody>
          <a:bodyPr vert="horz" wrap="none" lIns="92070" tIns="46040" rIns="92070" bIns="0" anchor="ctr" anchorCtr="0" compatLnSpc="1">
            <a:spAutoFit/>
          </a:bodyPr>
          <a:lstStyle/>
          <a:p>
            <a:pPr>
              <a:defRPr sz="1800" b="0" i="0" u="none" strike="noStrike" kern="0" cap="none" spc="0" baseline="0">
                <a:solidFill>
                  <a:srgbClr val="000000"/>
                </a:solidFill>
                <a:uFillTx/>
              </a:defRPr>
            </a:pPr>
            <a:endParaRPr lang="en-US">
              <a:solidFill>
                <a:srgbClr val="000000"/>
              </a:solidFill>
              <a:latin typeface="Franklin Gothic Book"/>
            </a:endParaRPr>
          </a:p>
        </p:txBody>
      </p:sp>
      <p:sp>
        <p:nvSpPr>
          <p:cNvPr id="8" name="Rectangle 9"/>
          <p:cNvSpPr/>
          <p:nvPr/>
        </p:nvSpPr>
        <p:spPr>
          <a:xfrm>
            <a:off x="1524001" y="2282392"/>
            <a:ext cx="186003" cy="646977"/>
          </a:xfrm>
          <a:prstGeom prst="rect">
            <a:avLst/>
          </a:prstGeom>
          <a:noFill/>
          <a:ln>
            <a:noFill/>
            <a:prstDash val="solid"/>
          </a:ln>
        </p:spPr>
        <p:txBody>
          <a:bodyPr vert="horz" wrap="none" lIns="92070" tIns="46040" rIns="92070" bIns="46040" anchor="ctr" anchorCtr="0" compatLnSpc="1">
            <a:spAutoFit/>
          </a:bodyPr>
          <a:lstStyle/>
          <a:p>
            <a:pPr hangingPunct="0">
              <a:defRPr sz="1800" b="0" i="0" u="none" strike="noStrike" kern="0" cap="none" spc="0" baseline="0">
                <a:solidFill>
                  <a:srgbClr val="000000"/>
                </a:solidFill>
                <a:uFillTx/>
              </a:defRPr>
            </a:pPr>
            <a:endParaRPr lang="en-GB" sz="1200" b="1">
              <a:solidFill>
                <a:srgbClr val="000000"/>
              </a:solidFill>
              <a:latin typeface="Times New Roman" pitchFamily="18"/>
              <a:cs typeface="Times New Roman" pitchFamily="18"/>
            </a:endParaRPr>
          </a:p>
          <a:p>
            <a:pPr hangingPunct="0">
              <a:defRPr sz="1800" b="0" i="0" u="none" strike="noStrike" kern="0" cap="none" spc="0" baseline="0">
                <a:solidFill>
                  <a:srgbClr val="000000"/>
                </a:solidFill>
                <a:uFillTx/>
              </a:defRPr>
            </a:pPr>
            <a:endParaRPr lang="en-GB" sz="2400">
              <a:solidFill>
                <a:srgbClr val="000000"/>
              </a:solidFill>
              <a:latin typeface="Times New Roman" pitchFamily="18"/>
            </a:endParaRPr>
          </a:p>
        </p:txBody>
      </p:sp>
    </p:spTree>
    <p:extLst>
      <p:ext uri="{BB962C8B-B14F-4D97-AF65-F5344CB8AC3E}">
        <p14:creationId xmlns:p14="http://schemas.microsoft.com/office/powerpoint/2010/main" val="196418401"/>
      </p:ext>
    </p:extLst>
  </p:cSld>
  <p:clrMapOvr>
    <a:masterClrMapping/>
  </p:clrMapOvr>
  <mc:AlternateContent xmlns:mc="http://schemas.openxmlformats.org/markup-compatibility/2006" xmlns:p14="http://schemas.microsoft.com/office/powerpoint/2010/main">
    <mc:Choice Requires="p14">
      <p:transition spd="slow" p14:dur="2000"/>
    </mc:Choice>
    <mc:Fallback xmlns="">
      <p:transition spd="slow"/>
    </mc:Fallback>
  </mc:AlternateContent>
  <p:timing>
    <p:tnLst>
      <p:par>
        <p:cTn id="1" dur="indefinite" restart="never" nodeType="tmRoot"/>
      </p:par>
    </p:tnLst>
  </p:timing>
</p:sld>
</file>

<file path=ppt/slides/slide2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Rectangle 8"/>
          <p:cNvSpPr txBox="1">
            <a:spLocks/>
          </p:cNvSpPr>
          <p:nvPr/>
        </p:nvSpPr>
        <p:spPr>
          <a:xfrm>
            <a:off x="880533" y="817584"/>
            <a:ext cx="8703728" cy="1202481"/>
          </a:xfrm>
          <a:prstGeom prst="rect">
            <a:avLst/>
          </a:prstGeom>
        </p:spPr>
        <p:txBody>
          <a:bodyPr/>
          <a:lstStyle>
            <a:lvl1pPr marL="0" marR="0" lvl="0" indent="0" algn="ctr" defTabSz="914400" rtl="0" fontAlgn="auto" hangingPunct="1">
              <a:lnSpc>
                <a:spcPct val="100000"/>
              </a:lnSpc>
              <a:spcBef>
                <a:spcPts val="0"/>
              </a:spcBef>
              <a:spcAft>
                <a:spcPts val="0"/>
              </a:spcAft>
              <a:buNone/>
              <a:tabLst/>
              <a:defRPr lang="en-US" sz="4400" b="0" i="0" u="none" strike="noStrike" kern="1200" cap="none" spc="0" baseline="0">
                <a:solidFill>
                  <a:srgbClr val="000000"/>
                </a:solidFill>
                <a:uFillTx/>
                <a:latin typeface="Constantia"/>
              </a:defRPr>
            </a:lvl1pPr>
          </a:lstStyle>
          <a:p>
            <a:pPr algn="l"/>
            <a:r>
              <a:rPr lang="en-GB" dirty="0" smtClean="0"/>
              <a:t>Reading</a:t>
            </a:r>
            <a:endParaRPr lang="en-GB" dirty="0"/>
          </a:p>
        </p:txBody>
      </p:sp>
      <p:pic>
        <p:nvPicPr>
          <p:cNvPr id="3" name="prodImage" descr="The Students' Guide to Research Ethics"/>
          <p:cNvPicPr>
            <a:picLocks noChangeAspect="1"/>
          </p:cNvPicPr>
          <p:nvPr/>
        </p:nvPicPr>
        <p:blipFill>
          <a:blip r:embed="rId2"/>
          <a:stretch>
            <a:fillRect/>
          </a:stretch>
        </p:blipFill>
        <p:spPr>
          <a:xfrm>
            <a:off x="880533" y="2409755"/>
            <a:ext cx="3024332" cy="3024332"/>
          </a:xfrm>
          <a:prstGeom prst="rect">
            <a:avLst/>
          </a:prstGeom>
        </p:spPr>
      </p:pic>
      <p:sp>
        <p:nvSpPr>
          <p:cNvPr id="4" name="Rectangle 3"/>
          <p:cNvSpPr txBox="1">
            <a:spLocks/>
          </p:cNvSpPr>
          <p:nvPr/>
        </p:nvSpPr>
        <p:spPr>
          <a:xfrm>
            <a:off x="5303910" y="2119314"/>
            <a:ext cx="4680520" cy="3605214"/>
          </a:xfrm>
          <a:prstGeom prst="rect">
            <a:avLst/>
          </a:prstGeom>
        </p:spPr>
        <p:txBody>
          <a:bodyPr/>
          <a:lstStyle>
            <a:lvl1pPr marL="274320" marR="0" lvl="0" indent="-274320" algn="l" defTabSz="914400" rtl="0" fontAlgn="auto" hangingPunct="1">
              <a:lnSpc>
                <a:spcPct val="100000"/>
              </a:lnSpc>
              <a:spcBef>
                <a:spcPts val="600"/>
              </a:spcBef>
              <a:spcAft>
                <a:spcPts val="0"/>
              </a:spcAft>
              <a:buClr>
                <a:srgbClr val="AA2B1E"/>
              </a:buClr>
              <a:buSzPct val="85000"/>
              <a:buFont typeface="Brush Script MT" pitchFamily="66"/>
              <a:buChar char="O"/>
              <a:tabLst/>
              <a:defRPr lang="en-US" sz="2400" b="0" i="0" u="none" strike="noStrike" kern="1200" cap="none" spc="0" baseline="0">
                <a:solidFill>
                  <a:srgbClr val="000000"/>
                </a:solidFill>
                <a:uFillTx/>
                <a:latin typeface="Franklin Gothic Book"/>
              </a:defRPr>
            </a:lvl1pPr>
            <a:lvl2pPr marL="640080" marR="0" lvl="1" indent="-274320" algn="l" defTabSz="914400" rtl="0" fontAlgn="auto" hangingPunct="1">
              <a:lnSpc>
                <a:spcPct val="100000"/>
              </a:lnSpc>
              <a:spcBef>
                <a:spcPts val="500"/>
              </a:spcBef>
              <a:spcAft>
                <a:spcPts val="0"/>
              </a:spcAft>
              <a:buClr>
                <a:srgbClr val="AA2B1E"/>
              </a:buClr>
              <a:buSzPct val="85000"/>
              <a:buFont typeface="Brush Script MT" pitchFamily="66"/>
              <a:buChar char="O"/>
              <a:tabLst/>
              <a:defRPr lang="en-US" sz="2200" b="0" i="0" u="none" strike="noStrike" kern="1200" cap="none" spc="0" baseline="0">
                <a:solidFill>
                  <a:srgbClr val="000000"/>
                </a:solidFill>
                <a:uFillTx/>
                <a:latin typeface="Franklin Gothic Book"/>
              </a:defRPr>
            </a:lvl2pPr>
            <a:lvl3pPr marL="914400" marR="0" lvl="2" indent="-228600" algn="l" defTabSz="914400" rtl="0" fontAlgn="auto" hangingPunct="1">
              <a:lnSpc>
                <a:spcPct val="100000"/>
              </a:lnSpc>
              <a:spcBef>
                <a:spcPts val="500"/>
              </a:spcBef>
              <a:spcAft>
                <a:spcPts val="0"/>
              </a:spcAft>
              <a:buClr>
                <a:srgbClr val="AA2B1E"/>
              </a:buClr>
              <a:buSzPct val="85000"/>
              <a:buFont typeface="Brush Script MT" pitchFamily="66"/>
              <a:buChar char="O"/>
              <a:tabLst/>
              <a:defRPr lang="en-US" sz="2000" b="0" i="0" u="none" strike="noStrike" kern="1200" cap="none" spc="0" baseline="0">
                <a:solidFill>
                  <a:srgbClr val="000000"/>
                </a:solidFill>
                <a:uFillTx/>
                <a:latin typeface="Franklin Gothic Book"/>
              </a:defRPr>
            </a:lvl3pPr>
            <a:lvl4pPr marL="1280160" marR="0" lvl="3" indent="-228600" algn="l" defTabSz="914400" rtl="0" fontAlgn="auto" hangingPunct="1">
              <a:lnSpc>
                <a:spcPct val="100000"/>
              </a:lnSpc>
              <a:spcBef>
                <a:spcPts val="400"/>
              </a:spcBef>
              <a:spcAft>
                <a:spcPts val="0"/>
              </a:spcAft>
              <a:buClr>
                <a:srgbClr val="AA2B1E"/>
              </a:buClr>
              <a:buSzPct val="85000"/>
              <a:buFont typeface="Brush Script MT" pitchFamily="66"/>
              <a:buChar char="O"/>
              <a:tabLst/>
              <a:defRPr lang="en-US" sz="1800" b="0" i="0" u="none" strike="noStrike" kern="1200" cap="none" spc="0" baseline="0">
                <a:solidFill>
                  <a:srgbClr val="000000"/>
                </a:solidFill>
                <a:uFillTx/>
                <a:latin typeface="Franklin Gothic Book"/>
              </a:defRPr>
            </a:lvl4pPr>
            <a:lvl5pPr marL="1645920" marR="0" lvl="4" indent="-228600" algn="l" defTabSz="914400" rtl="0" fontAlgn="auto" hangingPunct="1">
              <a:lnSpc>
                <a:spcPct val="100000"/>
              </a:lnSpc>
              <a:spcBef>
                <a:spcPts val="400"/>
              </a:spcBef>
              <a:spcAft>
                <a:spcPts val="0"/>
              </a:spcAft>
              <a:buClr>
                <a:srgbClr val="AA2B1E"/>
              </a:buClr>
              <a:buSzPct val="85000"/>
              <a:buFont typeface="Brush Script MT" pitchFamily="66"/>
              <a:buChar char="O"/>
              <a:tabLst/>
              <a:defRPr lang="en-US" sz="1600" b="0" i="0" u="none" strike="noStrike" kern="1200" cap="none" spc="0" baseline="0">
                <a:solidFill>
                  <a:srgbClr val="000000"/>
                </a:solidFill>
                <a:uFillTx/>
                <a:latin typeface="Franklin Gothic Book"/>
              </a:defRPr>
            </a:lvl5pPr>
          </a:lstStyle>
          <a:p>
            <a:pPr>
              <a:spcBef>
                <a:spcPts val="500"/>
              </a:spcBef>
            </a:pPr>
            <a:r>
              <a:rPr lang="en-GB" sz="2200" i="1"/>
              <a:t>Oliver P, (2003)The Students' Guide to Research Ethics, Buckingham: Open University Press.</a:t>
            </a:r>
            <a:endParaRPr lang="en-GB" sz="2200" i="1" dirty="0"/>
          </a:p>
        </p:txBody>
      </p:sp>
      <p:sp>
        <p:nvSpPr>
          <p:cNvPr id="5" name="Rectangle 5"/>
          <p:cNvSpPr/>
          <p:nvPr/>
        </p:nvSpPr>
        <p:spPr>
          <a:xfrm>
            <a:off x="1524001" y="1805167"/>
            <a:ext cx="186003" cy="323489"/>
          </a:xfrm>
          <a:prstGeom prst="rect">
            <a:avLst/>
          </a:prstGeom>
          <a:noFill/>
          <a:ln>
            <a:noFill/>
            <a:prstDash val="solid"/>
          </a:ln>
        </p:spPr>
        <p:txBody>
          <a:bodyPr vert="horz" wrap="none" lIns="92070" tIns="46040" rIns="92070" bIns="0" anchor="ctr" anchorCtr="0" compatLnSpc="1">
            <a:spAutoFit/>
          </a:bodyPr>
          <a:lstStyle/>
          <a:p>
            <a:pPr>
              <a:defRPr sz="1800" b="0" i="0" u="none" strike="noStrike" kern="0" cap="none" spc="0" baseline="0">
                <a:solidFill>
                  <a:srgbClr val="000000"/>
                </a:solidFill>
                <a:uFillTx/>
              </a:defRPr>
            </a:pPr>
            <a:endParaRPr lang="en-US">
              <a:solidFill>
                <a:srgbClr val="000000"/>
              </a:solidFill>
              <a:latin typeface="Franklin Gothic Book"/>
            </a:endParaRPr>
          </a:p>
        </p:txBody>
      </p:sp>
      <p:sp>
        <p:nvSpPr>
          <p:cNvPr id="6" name="Rectangle 6"/>
          <p:cNvSpPr/>
          <p:nvPr/>
        </p:nvSpPr>
        <p:spPr>
          <a:xfrm>
            <a:off x="1524001" y="4249302"/>
            <a:ext cx="186003" cy="646977"/>
          </a:xfrm>
          <a:prstGeom prst="rect">
            <a:avLst/>
          </a:prstGeom>
          <a:noFill/>
          <a:ln>
            <a:noFill/>
            <a:prstDash val="solid"/>
          </a:ln>
        </p:spPr>
        <p:txBody>
          <a:bodyPr vert="horz" wrap="none" lIns="92070" tIns="46040" rIns="92070" bIns="46040" anchor="ctr" anchorCtr="0" compatLnSpc="1">
            <a:spAutoFit/>
          </a:bodyPr>
          <a:lstStyle/>
          <a:p>
            <a:pPr hangingPunct="0">
              <a:defRPr sz="1800" b="0" i="0" u="none" strike="noStrike" kern="0" cap="none" spc="0" baseline="0">
                <a:solidFill>
                  <a:srgbClr val="000000"/>
                </a:solidFill>
                <a:uFillTx/>
              </a:defRPr>
            </a:pPr>
            <a:endParaRPr lang="en-GB" sz="1200" b="1">
              <a:solidFill>
                <a:srgbClr val="000000"/>
              </a:solidFill>
              <a:latin typeface="Times New Roman" pitchFamily="18"/>
              <a:cs typeface="Times New Roman" pitchFamily="18"/>
            </a:endParaRPr>
          </a:p>
          <a:p>
            <a:pPr hangingPunct="0">
              <a:defRPr sz="1800" b="0" i="0" u="none" strike="noStrike" kern="0" cap="none" spc="0" baseline="0">
                <a:solidFill>
                  <a:srgbClr val="000000"/>
                </a:solidFill>
                <a:uFillTx/>
              </a:defRPr>
            </a:pPr>
            <a:endParaRPr lang="en-GB" sz="2400">
              <a:solidFill>
                <a:srgbClr val="000000"/>
              </a:solidFill>
              <a:latin typeface="Times New Roman" pitchFamily="18"/>
            </a:endParaRPr>
          </a:p>
        </p:txBody>
      </p:sp>
    </p:spTree>
    <p:extLst>
      <p:ext uri="{BB962C8B-B14F-4D97-AF65-F5344CB8AC3E}">
        <p14:creationId xmlns:p14="http://schemas.microsoft.com/office/powerpoint/2010/main" val="3181971936"/>
      </p:ext>
    </p:extLst>
  </p:cSld>
  <p:clrMapOvr>
    <a:masterClrMapping/>
  </p:clrMapOvr>
  <mc:AlternateContent xmlns:mc="http://schemas.openxmlformats.org/markup-compatibility/2006" xmlns:p14="http://schemas.microsoft.com/office/powerpoint/2010/main">
    <mc:Choice Requires="p14">
      <p:transition spd="slow" p14:dur="2000"/>
    </mc:Choice>
    <mc:Fallback xmlns="">
      <p:transition spd="slow"/>
    </mc:Fallback>
  </mc:AlternateContent>
  <p:timing>
    <p:tnLst>
      <p:par>
        <p:cTn id="1" dur="indefinite" restart="never" nodeType="tmRoot"/>
      </p:par>
    </p:tnLst>
  </p:timing>
</p:sld>
</file>

<file path=ppt/slides/slide2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Rectangle 2"/>
          <p:cNvSpPr txBox="1">
            <a:spLocks noGrp="1"/>
          </p:cNvSpPr>
          <p:nvPr>
            <p:ph type="title"/>
          </p:nvPr>
        </p:nvSpPr>
        <p:spPr/>
        <p:txBody>
          <a:bodyPr/>
          <a:lstStyle/>
          <a:p>
            <a:pPr lvl="0"/>
            <a:r>
              <a:rPr lang="en-GB" dirty="0" smtClean="0"/>
              <a:t>Books</a:t>
            </a:r>
            <a:endParaRPr lang="en-GB" dirty="0"/>
          </a:p>
        </p:txBody>
      </p:sp>
      <p:sp>
        <p:nvSpPr>
          <p:cNvPr id="3" name="Rectangle 3"/>
          <p:cNvSpPr txBox="1">
            <a:spLocks noGrp="1"/>
          </p:cNvSpPr>
          <p:nvPr>
            <p:ph idx="1"/>
          </p:nvPr>
        </p:nvSpPr>
        <p:spPr/>
        <p:txBody>
          <a:bodyPr/>
          <a:lstStyle/>
          <a:p>
            <a:pPr lvl="1"/>
            <a:r>
              <a:rPr lang="en-GB" sz="2400" noProof="1"/>
              <a:t>Boden, R. Kenway, J. and Epstein, D. (2005) </a:t>
            </a:r>
            <a:r>
              <a:rPr lang="en-GB" sz="2400" i="1" noProof="1"/>
              <a:t>Getting started on research</a:t>
            </a:r>
            <a:r>
              <a:rPr lang="en-GB" sz="2400" noProof="1"/>
              <a:t>.  London: SAGE.</a:t>
            </a:r>
          </a:p>
          <a:p>
            <a:pPr lvl="1"/>
            <a:r>
              <a:rPr lang="en-GB" sz="2400" noProof="1"/>
              <a:t>Bryman,</a:t>
            </a:r>
            <a:r>
              <a:rPr lang="en-GB" sz="2400" dirty="0"/>
              <a:t> A. (2001) </a:t>
            </a:r>
            <a:r>
              <a:rPr lang="en-GB" sz="2400" i="1" dirty="0"/>
              <a:t>Social Research Methods</a:t>
            </a:r>
            <a:r>
              <a:rPr lang="en-GB" sz="2400" dirty="0"/>
              <a:t>. Oxford: Oxford University Press</a:t>
            </a:r>
          </a:p>
          <a:p>
            <a:pPr lvl="1"/>
            <a:r>
              <a:rPr lang="en-GB" sz="2400" dirty="0"/>
              <a:t>Louis, Cohen, </a:t>
            </a:r>
            <a:r>
              <a:rPr lang="en-GB" sz="2400" noProof="1"/>
              <a:t>Manion </a:t>
            </a:r>
            <a:r>
              <a:rPr lang="en-GB" sz="2400" dirty="0"/>
              <a:t>&amp; Morrison. (2000) </a:t>
            </a:r>
            <a:r>
              <a:rPr lang="en-GB" sz="2400" i="1" dirty="0"/>
              <a:t>Research Methods in Education.</a:t>
            </a:r>
            <a:r>
              <a:rPr lang="en-GB" sz="2400" dirty="0"/>
              <a:t> London: </a:t>
            </a:r>
            <a:r>
              <a:rPr lang="en-GB" sz="2400" noProof="1"/>
              <a:t>Routledge Falmer.</a:t>
            </a:r>
          </a:p>
          <a:p>
            <a:pPr lvl="1"/>
            <a:r>
              <a:rPr lang="en-GB" altLang="en-US" sz="2400" dirty="0"/>
              <a:t>Macintyre. (2000) </a:t>
            </a:r>
            <a:r>
              <a:rPr lang="en-GB" altLang="en-US" sz="2400" i="1" dirty="0"/>
              <a:t>The Art of Action Research</a:t>
            </a:r>
            <a:r>
              <a:rPr lang="en-GB" altLang="en-US" sz="2400" dirty="0"/>
              <a:t>. London: David Fulton Publishers.</a:t>
            </a:r>
          </a:p>
          <a:p>
            <a:pPr lvl="1"/>
            <a:r>
              <a:rPr lang="en-GB" altLang="en-US" sz="2400" noProof="1"/>
              <a:t>McNiff,</a:t>
            </a:r>
            <a:r>
              <a:rPr lang="en-GB" altLang="en-US" sz="2400" dirty="0"/>
              <a:t> J., Lomax, P. &amp; White, J.(2003) </a:t>
            </a:r>
            <a:r>
              <a:rPr lang="en-GB" altLang="en-US" sz="2400" i="1" dirty="0"/>
              <a:t>You and Your Action Research Project</a:t>
            </a:r>
            <a:r>
              <a:rPr lang="en-GB" altLang="en-US" sz="2400" dirty="0"/>
              <a:t>. 2nd Edition. London: </a:t>
            </a:r>
            <a:r>
              <a:rPr lang="en-GB" altLang="en-US" sz="2400" noProof="1"/>
              <a:t>Routledge Falmer</a:t>
            </a:r>
            <a:r>
              <a:rPr lang="en-GB" altLang="en-US" sz="2400" dirty="0"/>
              <a:t>.</a:t>
            </a:r>
          </a:p>
          <a:p>
            <a:pPr lvl="1"/>
            <a:r>
              <a:rPr lang="en-GB" sz="2400" dirty="0"/>
              <a:t>Robson, C. (2002) </a:t>
            </a:r>
            <a:r>
              <a:rPr lang="en-GB" sz="2400" i="1" dirty="0"/>
              <a:t>Real World Research</a:t>
            </a:r>
            <a:r>
              <a:rPr lang="en-GB" sz="2400" dirty="0"/>
              <a:t>. Oxford: Blackwell Publishers</a:t>
            </a:r>
          </a:p>
          <a:p>
            <a:pPr lvl="1"/>
            <a:endParaRPr lang="en-GB" dirty="0"/>
          </a:p>
        </p:txBody>
      </p:sp>
    </p:spTree>
    <p:extLst>
      <p:ext uri="{BB962C8B-B14F-4D97-AF65-F5344CB8AC3E}">
        <p14:creationId xmlns:p14="http://schemas.microsoft.com/office/powerpoint/2010/main" val="1363035976"/>
      </p:ext>
    </p:extLst>
  </p:cSld>
  <p:clrMapOvr>
    <a:masterClrMapping/>
  </p:clrMapOvr>
  <p:transition>
    <p:checker/>
  </p:transition>
  <p:timing>
    <p:tnLst>
      <p:par>
        <p:cTn id="1" dur="indefinite" restart="never" nodeType="tmRoot"/>
      </p:par>
    </p:tnLst>
  </p:timing>
</p:sld>
</file>

<file path=ppt/theme/_rels/theme1.xml.rels><?xml version="1.0" encoding="UTF-8" standalone="yes"?>
<Relationships xmlns="http://schemas.openxmlformats.org/package/2006/relationships"><Relationship Id="rId1" Type="http://schemas.openxmlformats.org/officeDocument/2006/relationships/image" Target="../media/image1.jpeg"/></Relationships>
</file>

<file path=ppt/theme/theme1.xml><?xml version="1.0" encoding="utf-8"?>
<a:theme xmlns:a="http://schemas.openxmlformats.org/drawingml/2006/main" name="Adjacency">
  <a:themeElements>
    <a:clrScheme name="Adjacency">
      <a:dk1>
        <a:srgbClr val="2F2B20"/>
      </a:dk1>
      <a:lt1>
        <a:srgbClr val="FFFFFF"/>
      </a:lt1>
      <a:dk2>
        <a:srgbClr val="675E47"/>
      </a:dk2>
      <a:lt2>
        <a:srgbClr val="DFDCB7"/>
      </a:lt2>
      <a:accent1>
        <a:srgbClr val="A9A57C"/>
      </a:accent1>
      <a:accent2>
        <a:srgbClr val="9CBEBD"/>
      </a:accent2>
      <a:accent3>
        <a:srgbClr val="D2CB6C"/>
      </a:accent3>
      <a:accent4>
        <a:srgbClr val="95A39D"/>
      </a:accent4>
      <a:accent5>
        <a:srgbClr val="C89F5D"/>
      </a:accent5>
      <a:accent6>
        <a:srgbClr val="B1A089"/>
      </a:accent6>
      <a:hlink>
        <a:srgbClr val="D25814"/>
      </a:hlink>
      <a:folHlink>
        <a:srgbClr val="849A0A"/>
      </a:folHlink>
    </a:clrScheme>
    <a:fontScheme name="Office">
      <a:majorFont>
        <a:latin typeface="Cambria"/>
        <a:ea typeface=""/>
        <a:cs typeface=""/>
        <a:font script="Jpan" typeface="ＭＳ 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
        <a:cs typeface=""/>
        <a:font script="Jpan" typeface="ＭＳ 明朝"/>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Adjacency">
      <a:fillStyleLst>
        <a:solidFill>
          <a:schemeClr val="phClr"/>
        </a:solidFill>
        <a:solidFill>
          <a:schemeClr val="phClr">
            <a:tint val="55000"/>
          </a:schemeClr>
        </a:solidFill>
        <a:solidFill>
          <a:schemeClr val="phClr"/>
        </a:solidFill>
      </a:fillStyleLst>
      <a:lnStyleLst>
        <a:ln w="12700"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effectStyle>
        <a:effectStyle>
          <a:effectLst>
            <a:outerShdw blurRad="50800" dist="25400" algn="bl" rotWithShape="0">
              <a:srgbClr val="000000">
                <a:alpha val="60000"/>
              </a:srgbClr>
            </a:outerShdw>
          </a:effectLst>
        </a:effectStyle>
        <a:effectStyle>
          <a:effectLst/>
          <a:scene3d>
            <a:camera prst="orthographicFront">
              <a:rot lat="0" lon="0" rev="0"/>
            </a:camera>
            <a:lightRig rig="brightRoom" dir="tl">
              <a:rot lat="0" lon="0" rev="1800000"/>
            </a:lightRig>
          </a:scene3d>
          <a:sp3d contourW="10160" prstMaterial="dkEdge">
            <a:bevelT w="38100" h="50800" prst="angle"/>
            <a:contourClr>
              <a:schemeClr val="phClr">
                <a:shade val="40000"/>
                <a:satMod val="150000"/>
              </a:schemeClr>
            </a:contourClr>
          </a:sp3d>
        </a:effectStyle>
      </a:effectStyleLst>
      <a:bgFillStyleLst>
        <a:solidFill>
          <a:schemeClr val="phClr"/>
        </a:solidFill>
        <a:gradFill rotWithShape="1">
          <a:gsLst>
            <a:gs pos="0">
              <a:schemeClr val="phClr">
                <a:tint val="90000"/>
              </a:schemeClr>
            </a:gs>
            <a:gs pos="75000">
              <a:schemeClr val="phClr">
                <a:shade val="100000"/>
                <a:satMod val="115000"/>
              </a:schemeClr>
            </a:gs>
            <a:gs pos="100000">
              <a:schemeClr val="phClr">
                <a:shade val="70000"/>
                <a:satMod val="130000"/>
              </a:schemeClr>
            </a:gs>
          </a:gsLst>
          <a:path path="circle">
            <a:fillToRect l="20000" t="50000" r="100000" b="50000"/>
          </a:path>
        </a:gradFill>
        <a:blipFill rotWithShape="1">
          <a:blip xmlns:r="http://schemas.openxmlformats.org/officeDocument/2006/relationships" r:embed="rId1">
            <a:duotone>
              <a:schemeClr val="phClr">
                <a:tint val="97000"/>
              </a:schemeClr>
              <a:schemeClr val="phClr">
                <a:shade val="96000"/>
              </a:schemeClr>
            </a:duotone>
          </a:blip>
          <a:tile tx="0" ty="0" sx="32000" sy="32000" flip="none" algn="tl"/>
        </a:blipFill>
      </a:bgFillStyleLst>
    </a:fmtScheme>
  </a:themeElements>
  <a:objectDefaults/>
  <a:extraClrScheme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5B9BD5"/>
      </a:accent1>
      <a:accent2>
        <a:srgbClr val="ED7D31"/>
      </a:accent2>
      <a:accent3>
        <a:srgbClr val="A5A5A5"/>
      </a:accent3>
      <a:accent4>
        <a:srgbClr val="FFC000"/>
      </a:accent4>
      <a:accent5>
        <a:srgbClr val="4472C4"/>
      </a:accent5>
      <a:accent6>
        <a:srgbClr val="70AD47"/>
      </a:accent6>
      <a:hlink>
        <a:srgbClr val="0563C1"/>
      </a:hlink>
      <a:folHlink>
        <a:srgbClr val="954F72"/>
      </a:folHlink>
    </a:clrScheme>
    <a:fontScheme name="Office">
      <a:majorFont>
        <a:latin typeface="Calibri Light" panose="020F0302020204030204"/>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panose="020F0502020204030204"/>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emplate>TM03090430[[fn=Banded]]</Template>
  <TotalTime>64</TotalTime>
  <Words>701</Words>
  <Application>Microsoft Office PowerPoint</Application>
  <PresentationFormat>Widescreen</PresentationFormat>
  <Paragraphs>108</Paragraphs>
  <Slides>21</Slides>
  <Notes>4</Notes>
  <HiddenSlides>0</HiddenSlides>
  <MMClips>0</MMClips>
  <ScaleCrop>false</ScaleCrop>
  <HeadingPairs>
    <vt:vector size="8" baseType="variant">
      <vt:variant>
        <vt:lpstr>Fonts Used</vt:lpstr>
      </vt:variant>
      <vt:variant>
        <vt:i4>7</vt:i4>
      </vt:variant>
      <vt:variant>
        <vt:lpstr>Theme</vt:lpstr>
      </vt:variant>
      <vt:variant>
        <vt:i4>1</vt:i4>
      </vt:variant>
      <vt:variant>
        <vt:lpstr>Embedded OLE Servers</vt:lpstr>
      </vt:variant>
      <vt:variant>
        <vt:i4>1</vt:i4>
      </vt:variant>
      <vt:variant>
        <vt:lpstr>Slide Titles</vt:lpstr>
      </vt:variant>
      <vt:variant>
        <vt:i4>21</vt:i4>
      </vt:variant>
    </vt:vector>
  </HeadingPairs>
  <TitlesOfParts>
    <vt:vector size="30" baseType="lpstr">
      <vt:lpstr>Arial</vt:lpstr>
      <vt:lpstr>Brush Script MT</vt:lpstr>
      <vt:lpstr>Calibri</vt:lpstr>
      <vt:lpstr>Cambria</vt:lpstr>
      <vt:lpstr>Constantia</vt:lpstr>
      <vt:lpstr>Franklin Gothic Book</vt:lpstr>
      <vt:lpstr>Times New Roman</vt:lpstr>
      <vt:lpstr>Adjacency</vt:lpstr>
      <vt:lpstr>Document</vt:lpstr>
      <vt:lpstr>                What is Research  in the Social Sciences?   </vt:lpstr>
      <vt:lpstr>Aims </vt:lpstr>
      <vt:lpstr>Why Research in the Social Context?</vt:lpstr>
      <vt:lpstr> Real world enquiry </vt:lpstr>
      <vt:lpstr>PowerPoint Presentation</vt:lpstr>
      <vt:lpstr>PowerPoint Presentation</vt:lpstr>
      <vt:lpstr>PowerPoint Presentation</vt:lpstr>
      <vt:lpstr>PowerPoint Presentation</vt:lpstr>
      <vt:lpstr>PowerPoint Presentation</vt:lpstr>
      <vt:lpstr>PowerPoint Presentation</vt:lpstr>
      <vt:lpstr>What is research? Student ideas</vt:lpstr>
      <vt:lpstr>Video clip 2</vt:lpstr>
      <vt:lpstr> Social Research Qualitative Design Strategies </vt:lpstr>
      <vt:lpstr> Social Research as an extension of practice </vt:lpstr>
      <vt:lpstr>What Can I research then?</vt:lpstr>
      <vt:lpstr> Social Research as an extension of practice </vt:lpstr>
      <vt:lpstr>Social Research as an extension of practice </vt:lpstr>
      <vt:lpstr>Summary </vt:lpstr>
      <vt:lpstr>PowerPoint Presentation</vt:lpstr>
      <vt:lpstr>PowerPoint Presentation</vt:lpstr>
      <vt:lpstr>Books</vt:lpstr>
    </vt:vector>
  </TitlesOfParts>
  <Company>University of Wales Trinity Saint David</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PowerPoint Presentation</dc:title>
  <dc:creator>Darrell Williams</dc:creator>
  <cp:lastModifiedBy>Darrel Williams</cp:lastModifiedBy>
  <cp:revision>3</cp:revision>
  <dcterms:created xsi:type="dcterms:W3CDTF">2016-01-06T14:26:41Z</dcterms:created>
  <dcterms:modified xsi:type="dcterms:W3CDTF">2020-11-09T10:33:34Z</dcterms:modified>
</cp:coreProperties>
</file>