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0" r:id="rId7"/>
    <p:sldId id="263" r:id="rId8"/>
    <p:sldId id="264" r:id="rId9"/>
    <p:sldId id="26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70656" autoAdjust="0"/>
  </p:normalViewPr>
  <p:slideViewPr>
    <p:cSldViewPr snapToGrid="0">
      <p:cViewPr varScale="1">
        <p:scale>
          <a:sx n="65" d="100"/>
          <a:sy n="65" d="100"/>
        </p:scale>
        <p:origin x="148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C707EB-C361-47C3-8020-DAB5776E49E6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B327B3-18AA-441E-AABD-23CF29FCD3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274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https://youtu.be/ePlriYalzPY Reverse Stereotypes</a:t>
            </a:r>
          </a:p>
          <a:p>
            <a:endParaRPr lang="en-GB" dirty="0" smtClean="0"/>
          </a:p>
          <a:p>
            <a:r>
              <a:rPr lang="en-GB" dirty="0" smtClean="0"/>
              <a:t>https://youtu.be/2B3ea7IGwLA  Kids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327B3-18AA-441E-AABD-23CF29FCD34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3916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2017, for the Foundation Phase and Key Stages 2 to 4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Girls achievement was higher than boys.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Chinese or Chinese British ethnic background pupils academic achievement was generally higher than pupils from other ethnic backgrounds.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Pupils studying English as an Additional Language generally had higher academic achievement where they were classified as ‘competent’ or ‘fluent’.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Pupils without Special Educational Needs (SEN) had a higher level of academic achievement than pupils with SEN provision.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Pupils with lower absence rates generally had a higher level of academic achievement.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Pupils born earlier in the academic year generally had a higher level of academic achievement than pupils born later in the year.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Key messages are consistent with the analysis from previous years.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B327B3-18AA-441E-AABD-23CF29FCD34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1128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2B3ea7IGwLA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ePlriYalzPY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h15X3ynUbec" TargetMode="External"/><Relationship Id="rId2" Type="http://schemas.openxmlformats.org/officeDocument/2006/relationships/hyperlink" Target="https://youtu.be/OhZRDoGZg00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Gender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Sexism, Misogyny and Misandry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581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the end of this session you will be able to: </a:t>
            </a:r>
          </a:p>
          <a:p>
            <a:pPr lvl="1"/>
            <a:r>
              <a:rPr lang="en-GB" dirty="0" smtClean="0"/>
              <a:t>Define the differences between Gender and Sex</a:t>
            </a:r>
          </a:p>
          <a:p>
            <a:pPr lvl="1"/>
            <a:r>
              <a:rPr lang="en-GB" dirty="0" smtClean="0"/>
              <a:t>Identify the key features of matriarchal and patriarchal societies</a:t>
            </a:r>
          </a:p>
          <a:p>
            <a:pPr lvl="1"/>
            <a:r>
              <a:rPr lang="en-GB" dirty="0" smtClean="0"/>
              <a:t>Critically evaluate gender stereotypes in a variety of contexts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3044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Gender V’s Sex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Question: What is the difference between gender and sex?</a:t>
            </a:r>
          </a:p>
          <a:p>
            <a:endParaRPr lang="en-GB" dirty="0"/>
          </a:p>
          <a:p>
            <a:r>
              <a:rPr lang="en-GB" dirty="0" smtClean="0"/>
              <a:t>Sex is a biological classification</a:t>
            </a:r>
          </a:p>
          <a:p>
            <a:r>
              <a:rPr lang="en-GB" dirty="0" smtClean="0"/>
              <a:t>Gender is a social construct</a:t>
            </a:r>
          </a:p>
          <a:p>
            <a:endParaRPr lang="en-GB" dirty="0"/>
          </a:p>
          <a:p>
            <a:r>
              <a:rPr lang="en-GB" dirty="0" smtClean="0"/>
              <a:t>Can we ever think of human beings apart from their gender?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9451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Matriarchal and Patriarchal Societies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Patriarchal</a:t>
            </a:r>
          </a:p>
          <a:p>
            <a:pPr lvl="1"/>
            <a:r>
              <a:rPr lang="en-GB" dirty="0" smtClean="0"/>
              <a:t>Male led</a:t>
            </a:r>
          </a:p>
          <a:p>
            <a:pPr lvl="1"/>
            <a:r>
              <a:rPr lang="en-GB" dirty="0" smtClean="0"/>
              <a:t>Inheritance through the male line</a:t>
            </a:r>
          </a:p>
          <a:p>
            <a:endParaRPr lang="en-GB" dirty="0"/>
          </a:p>
          <a:p>
            <a:r>
              <a:rPr lang="en-GB" dirty="0" smtClean="0"/>
              <a:t>Matriarchal</a:t>
            </a:r>
          </a:p>
          <a:p>
            <a:pPr lvl="1"/>
            <a:r>
              <a:rPr lang="en-GB" dirty="0" smtClean="0"/>
              <a:t>Female led</a:t>
            </a:r>
          </a:p>
          <a:p>
            <a:pPr lvl="1"/>
            <a:r>
              <a:rPr lang="en-GB" dirty="0" smtClean="0"/>
              <a:t>Inheritance through the female line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993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Gender Stereotyping?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</a:t>
            </a:r>
          </a:p>
          <a:p>
            <a:pPr lvl="1"/>
            <a:r>
              <a:rPr lang="en-GB" dirty="0" smtClean="0"/>
              <a:t>male sports?</a:t>
            </a:r>
          </a:p>
          <a:p>
            <a:pPr lvl="1"/>
            <a:r>
              <a:rPr lang="en-GB" dirty="0" smtClean="0"/>
              <a:t>female sports?</a:t>
            </a:r>
          </a:p>
          <a:p>
            <a:pPr lvl="1"/>
            <a:r>
              <a:rPr lang="en-GB" dirty="0" smtClean="0"/>
              <a:t>Male jobs or roles?</a:t>
            </a:r>
          </a:p>
          <a:p>
            <a:pPr lvl="1"/>
            <a:r>
              <a:rPr lang="en-GB" dirty="0" smtClean="0"/>
              <a:t>Female jobs or roles?</a:t>
            </a:r>
          </a:p>
          <a:p>
            <a:r>
              <a:rPr lang="en-GB" dirty="0" smtClean="0">
                <a:hlinkClick r:id="rId4"/>
              </a:rPr>
              <a:t>Consider this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2631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Attitudes to 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Historical</a:t>
            </a:r>
            <a:endParaRPr lang="en-GB" dirty="0" smtClean="0">
              <a:hlinkClick r:id="rId3"/>
            </a:endParaRPr>
          </a:p>
          <a:p>
            <a:endParaRPr lang="en-GB" dirty="0">
              <a:hlinkClick r:id="rId3"/>
            </a:endParaRPr>
          </a:p>
          <a:p>
            <a:r>
              <a:rPr lang="en-GB" dirty="0" smtClean="0">
                <a:hlinkClick r:id="rId3"/>
              </a:rPr>
              <a:t>MGTOW</a:t>
            </a:r>
            <a:endParaRPr lang="en-GB" dirty="0" smtClean="0"/>
          </a:p>
          <a:p>
            <a:endParaRPr lang="en-GB" dirty="0" smtClean="0"/>
          </a:p>
          <a:p>
            <a:r>
              <a:rPr lang="en-GB" smtClean="0"/>
              <a:t>S.c.u.m</a:t>
            </a:r>
            <a:r>
              <a:rPr lang="en-GB" dirty="0" smtClean="0"/>
              <a:t> Manifesto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8762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gender represented in film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Bechdel</a:t>
            </a:r>
            <a:r>
              <a:rPr lang="en-GB" dirty="0" smtClean="0"/>
              <a:t> Test – Three Criteria</a:t>
            </a:r>
          </a:p>
          <a:p>
            <a:pPr lvl="1"/>
            <a:r>
              <a:rPr lang="en-GB" dirty="0" smtClean="0"/>
              <a:t>A film has to have two female characters in it</a:t>
            </a:r>
          </a:p>
          <a:p>
            <a:pPr lvl="1"/>
            <a:r>
              <a:rPr lang="en-GB" dirty="0" smtClean="0"/>
              <a:t>Who talk to each other</a:t>
            </a:r>
          </a:p>
          <a:p>
            <a:pPr lvl="1"/>
            <a:r>
              <a:rPr lang="en-GB" dirty="0" smtClean="0"/>
              <a:t>About something other than a man</a:t>
            </a:r>
          </a:p>
          <a:p>
            <a:endParaRPr lang="en-GB" dirty="0"/>
          </a:p>
          <a:p>
            <a:r>
              <a:rPr lang="en-GB" dirty="0" smtClean="0"/>
              <a:t>Why does this matter?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1775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gender represented in film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3449" y="5939481"/>
            <a:ext cx="5443149" cy="452397"/>
          </a:xfrm>
        </p:spPr>
        <p:txBody>
          <a:bodyPr>
            <a:normAutofit/>
          </a:bodyPr>
          <a:lstStyle/>
          <a:p>
            <a:r>
              <a:rPr lang="en-GB" sz="1400" dirty="0" smtClean="0"/>
              <a:t>Source</a:t>
            </a:r>
            <a:r>
              <a:rPr lang="en-GB" sz="1400" dirty="0"/>
              <a:t>: https://pudding.cool/2017/03/film-dialogue/index.html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5719" y="2011191"/>
            <a:ext cx="9012194" cy="374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541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Gender </a:t>
            </a:r>
            <a:r>
              <a:rPr lang="en-GB" dirty="0"/>
              <a:t>d</a:t>
            </a:r>
            <a:r>
              <a:rPr lang="en-GB" dirty="0" smtClean="0"/>
              <a:t>ifferences in educational attainment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Pisa 2015 show globally girls achieve better results in reading, boys achieve better results in science</a:t>
            </a:r>
          </a:p>
          <a:p>
            <a:r>
              <a:rPr lang="en-GB" dirty="0" smtClean="0"/>
              <a:t>Girls out perform boys at all stages in Welsh education</a:t>
            </a:r>
          </a:p>
          <a:p>
            <a:pPr lvl="1"/>
            <a:r>
              <a:rPr lang="en-GB" dirty="0" smtClean="0"/>
              <a:t>Key stage 2 English 5%</a:t>
            </a:r>
          </a:p>
          <a:p>
            <a:pPr lvl="1"/>
            <a:r>
              <a:rPr lang="en-GB" dirty="0" smtClean="0"/>
              <a:t>Key Stage 3 English 7%</a:t>
            </a:r>
          </a:p>
          <a:p>
            <a:endParaRPr lang="en-GB" dirty="0"/>
          </a:p>
          <a:p>
            <a:r>
              <a:rPr lang="en-GB" dirty="0" smtClean="0"/>
              <a:t>Why do you think this is?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784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758</TotalTime>
  <Words>373</Words>
  <Application>Microsoft Office PowerPoint</Application>
  <PresentationFormat>Widescreen</PresentationFormat>
  <Paragraphs>64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Garamond</vt:lpstr>
      <vt:lpstr>Organic</vt:lpstr>
      <vt:lpstr>Gender</vt:lpstr>
      <vt:lpstr>Objectives</vt:lpstr>
      <vt:lpstr>Gender V’s Sex</vt:lpstr>
      <vt:lpstr>Matriarchal and Patriarchal Societies</vt:lpstr>
      <vt:lpstr>Gender Stereotyping?</vt:lpstr>
      <vt:lpstr>Attitudes to Gender</vt:lpstr>
      <vt:lpstr>How is gender represented in film</vt:lpstr>
      <vt:lpstr>How is gender represented in film</vt:lpstr>
      <vt:lpstr>Gender differences in educational attainment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</dc:title>
  <dc:creator>Ross Phillips (P143604)</dc:creator>
  <cp:lastModifiedBy>Laura Hutchings</cp:lastModifiedBy>
  <cp:revision>7</cp:revision>
  <dcterms:created xsi:type="dcterms:W3CDTF">2018-02-06T15:31:54Z</dcterms:created>
  <dcterms:modified xsi:type="dcterms:W3CDTF">2018-02-15T11:46:52Z</dcterms:modified>
</cp:coreProperties>
</file>