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3"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10693400" cx="7556500"/>
  <p:notesSz cx="7556500" cy="10693400"/>
  <p:embeddedFontLst>
    <p:embeddedFont>
      <p:font typeface="Lobster"/>
      <p:regular r:id="rId1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880">
          <p15:clr>
            <a:srgbClr val="000000"/>
          </p15:clr>
        </p15:guide>
        <p15:guide id="2" pos="216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880" orient="horz"/>
        <p:guide pos="216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Lobster-regular.fntdata"/><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259650" y="802000"/>
            <a:ext cx="5037900" cy="4010025"/>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755650" y="5079350"/>
            <a:ext cx="6045200" cy="4812025"/>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 name="Shape 39"/>
        <p:cNvGrpSpPr/>
        <p:nvPr/>
      </p:nvGrpSpPr>
      <p:grpSpPr>
        <a:xfrm>
          <a:off x="0" y="0"/>
          <a:ext cx="0" cy="0"/>
          <a:chOff x="0" y="0"/>
          <a:chExt cx="0" cy="0"/>
        </a:xfrm>
      </p:grpSpPr>
      <p:sp>
        <p:nvSpPr>
          <p:cNvPr id="40" name="Google Shape;40;p1:notes"/>
          <p:cNvSpPr txBox="1"/>
          <p:nvPr>
            <p:ph idx="1" type="body"/>
          </p:nvPr>
        </p:nvSpPr>
        <p:spPr>
          <a:xfrm>
            <a:off x="755650" y="5079350"/>
            <a:ext cx="6045200" cy="481202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1:notes"/>
          <p:cNvSpPr/>
          <p:nvPr>
            <p:ph idx="2" type="sldImg"/>
          </p:nvPr>
        </p:nvSpPr>
        <p:spPr>
          <a:xfrm>
            <a:off x="1259650" y="802000"/>
            <a:ext cx="5037900" cy="40100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 name="Shape 46"/>
        <p:cNvGrpSpPr/>
        <p:nvPr/>
      </p:nvGrpSpPr>
      <p:grpSpPr>
        <a:xfrm>
          <a:off x="0" y="0"/>
          <a:ext cx="0" cy="0"/>
          <a:chOff x="0" y="0"/>
          <a:chExt cx="0" cy="0"/>
        </a:xfrm>
      </p:grpSpPr>
      <p:sp>
        <p:nvSpPr>
          <p:cNvPr id="47" name="Google Shape;47;p2:notes"/>
          <p:cNvSpPr txBox="1"/>
          <p:nvPr>
            <p:ph idx="1" type="body"/>
          </p:nvPr>
        </p:nvSpPr>
        <p:spPr>
          <a:xfrm>
            <a:off x="755650" y="5079350"/>
            <a:ext cx="6045200" cy="481202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8" name="Google Shape;48;p2:notes"/>
          <p:cNvSpPr/>
          <p:nvPr>
            <p:ph idx="2" type="sldImg"/>
          </p:nvPr>
        </p:nvSpPr>
        <p:spPr>
          <a:xfrm>
            <a:off x="1259650" y="802000"/>
            <a:ext cx="5037900" cy="40100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p3:notes"/>
          <p:cNvSpPr txBox="1"/>
          <p:nvPr>
            <p:ph idx="1" type="body"/>
          </p:nvPr>
        </p:nvSpPr>
        <p:spPr>
          <a:xfrm>
            <a:off x="755650" y="5079350"/>
            <a:ext cx="6045200" cy="481202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7" name="Google Shape;57;p3:notes"/>
          <p:cNvSpPr/>
          <p:nvPr>
            <p:ph idx="2" type="sldImg"/>
          </p:nvPr>
        </p:nvSpPr>
        <p:spPr>
          <a:xfrm>
            <a:off x="1259650" y="802000"/>
            <a:ext cx="5037900" cy="40100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p4:notes"/>
          <p:cNvSpPr txBox="1"/>
          <p:nvPr>
            <p:ph idx="1" type="body"/>
          </p:nvPr>
        </p:nvSpPr>
        <p:spPr>
          <a:xfrm>
            <a:off x="755650" y="5079350"/>
            <a:ext cx="6045200" cy="481202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4:notes"/>
          <p:cNvSpPr/>
          <p:nvPr>
            <p:ph idx="2" type="sldImg"/>
          </p:nvPr>
        </p:nvSpPr>
        <p:spPr>
          <a:xfrm>
            <a:off x="1259650" y="802000"/>
            <a:ext cx="5037900" cy="40100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 name="Shape 71"/>
        <p:cNvGrpSpPr/>
        <p:nvPr/>
      </p:nvGrpSpPr>
      <p:grpSpPr>
        <a:xfrm>
          <a:off x="0" y="0"/>
          <a:ext cx="0" cy="0"/>
          <a:chOff x="0" y="0"/>
          <a:chExt cx="0" cy="0"/>
        </a:xfrm>
      </p:grpSpPr>
      <p:sp>
        <p:nvSpPr>
          <p:cNvPr id="72" name="Google Shape;72;p5:notes"/>
          <p:cNvSpPr txBox="1"/>
          <p:nvPr>
            <p:ph idx="1" type="body"/>
          </p:nvPr>
        </p:nvSpPr>
        <p:spPr>
          <a:xfrm>
            <a:off x="755650" y="5079350"/>
            <a:ext cx="6045200" cy="481202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5:notes"/>
          <p:cNvSpPr/>
          <p:nvPr>
            <p:ph idx="2" type="sldImg"/>
          </p:nvPr>
        </p:nvSpPr>
        <p:spPr>
          <a:xfrm>
            <a:off x="1259650" y="802000"/>
            <a:ext cx="5037900" cy="40100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 name="Shape 79"/>
        <p:cNvGrpSpPr/>
        <p:nvPr/>
      </p:nvGrpSpPr>
      <p:grpSpPr>
        <a:xfrm>
          <a:off x="0" y="0"/>
          <a:ext cx="0" cy="0"/>
          <a:chOff x="0" y="0"/>
          <a:chExt cx="0" cy="0"/>
        </a:xfrm>
      </p:grpSpPr>
      <p:sp>
        <p:nvSpPr>
          <p:cNvPr id="80" name="Google Shape;80;p6:notes"/>
          <p:cNvSpPr txBox="1"/>
          <p:nvPr>
            <p:ph idx="1" type="body"/>
          </p:nvPr>
        </p:nvSpPr>
        <p:spPr>
          <a:xfrm>
            <a:off x="755650" y="5079350"/>
            <a:ext cx="6045200" cy="481202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6:notes"/>
          <p:cNvSpPr/>
          <p:nvPr>
            <p:ph idx="2" type="sldImg"/>
          </p:nvPr>
        </p:nvSpPr>
        <p:spPr>
          <a:xfrm>
            <a:off x="1259650" y="802000"/>
            <a:ext cx="5037900" cy="40100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p7:notes"/>
          <p:cNvSpPr txBox="1"/>
          <p:nvPr>
            <p:ph idx="1" type="body"/>
          </p:nvPr>
        </p:nvSpPr>
        <p:spPr>
          <a:xfrm>
            <a:off x="755650" y="5079350"/>
            <a:ext cx="6045200" cy="481202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9" name="Google Shape;89;p7:notes"/>
          <p:cNvSpPr/>
          <p:nvPr>
            <p:ph idx="2" type="sldImg"/>
          </p:nvPr>
        </p:nvSpPr>
        <p:spPr>
          <a:xfrm>
            <a:off x="1259650" y="802000"/>
            <a:ext cx="5037900" cy="40100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p8:notes"/>
          <p:cNvSpPr txBox="1"/>
          <p:nvPr>
            <p:ph idx="1" type="body"/>
          </p:nvPr>
        </p:nvSpPr>
        <p:spPr>
          <a:xfrm>
            <a:off x="755650" y="5079350"/>
            <a:ext cx="6045200" cy="481202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8:notes"/>
          <p:cNvSpPr/>
          <p:nvPr>
            <p:ph idx="2" type="sldImg"/>
          </p:nvPr>
        </p:nvSpPr>
        <p:spPr>
          <a:xfrm>
            <a:off x="1259650" y="802000"/>
            <a:ext cx="5037900" cy="40100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p9:notes"/>
          <p:cNvSpPr txBox="1"/>
          <p:nvPr>
            <p:ph idx="1" type="body"/>
          </p:nvPr>
        </p:nvSpPr>
        <p:spPr>
          <a:xfrm>
            <a:off x="755650" y="5079350"/>
            <a:ext cx="6045200" cy="481202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9:notes"/>
          <p:cNvSpPr/>
          <p:nvPr>
            <p:ph idx="2" type="sldImg"/>
          </p:nvPr>
        </p:nvSpPr>
        <p:spPr>
          <a:xfrm>
            <a:off x="1259650" y="802000"/>
            <a:ext cx="5037900" cy="40100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p10:notes"/>
          <p:cNvSpPr txBox="1"/>
          <p:nvPr>
            <p:ph idx="1" type="body"/>
          </p:nvPr>
        </p:nvSpPr>
        <p:spPr>
          <a:xfrm>
            <a:off x="755650" y="5079350"/>
            <a:ext cx="6045200" cy="481202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0:notes"/>
          <p:cNvSpPr/>
          <p:nvPr>
            <p:ph idx="2" type="sldImg"/>
          </p:nvPr>
        </p:nvSpPr>
        <p:spPr>
          <a:xfrm>
            <a:off x="1259650" y="802000"/>
            <a:ext cx="5037900" cy="40100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p11:notes"/>
          <p:cNvSpPr txBox="1"/>
          <p:nvPr>
            <p:ph idx="1" type="body"/>
          </p:nvPr>
        </p:nvSpPr>
        <p:spPr>
          <a:xfrm>
            <a:off x="755650" y="5079350"/>
            <a:ext cx="6045200" cy="481202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11:notes"/>
          <p:cNvSpPr/>
          <p:nvPr>
            <p:ph idx="2" type="sldImg"/>
          </p:nvPr>
        </p:nvSpPr>
        <p:spPr>
          <a:xfrm>
            <a:off x="1259650" y="802000"/>
            <a:ext cx="5037900" cy="40100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obj">
  <p:cSld name="OBJECT">
    <p:spTree>
      <p:nvGrpSpPr>
        <p:cNvPr id="11" name="Shape 11"/>
        <p:cNvGrpSpPr/>
        <p:nvPr/>
      </p:nvGrpSpPr>
      <p:grpSpPr>
        <a:xfrm>
          <a:off x="0" y="0"/>
          <a:ext cx="0" cy="0"/>
          <a:chOff x="0" y="0"/>
          <a:chExt cx="0" cy="0"/>
        </a:xfrm>
      </p:grpSpPr>
      <p:sp>
        <p:nvSpPr>
          <p:cNvPr id="12" name="Google Shape;12;p2"/>
          <p:cNvSpPr txBox="1"/>
          <p:nvPr>
            <p:ph idx="11" type="ftr"/>
          </p:nvPr>
        </p:nvSpPr>
        <p:spPr>
          <a:xfrm>
            <a:off x="2569210" y="9944862"/>
            <a:ext cx="2418080" cy="534670"/>
          </a:xfrm>
          <a:prstGeom prst="rect">
            <a:avLst/>
          </a:prstGeom>
          <a:noFill/>
          <a:ln>
            <a:noFill/>
          </a:ln>
        </p:spPr>
        <p:txBody>
          <a:bodyPr anchorCtr="0" anchor="t" bIns="0" lIns="0" spcFirstLastPara="1" rIns="0" wrap="square" tIns="0">
            <a:spAutoFit/>
          </a:bodyPr>
          <a:lstStyle>
            <a:lvl1pPr lvl="0" algn="ctr">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2"/>
          <p:cNvSpPr txBox="1"/>
          <p:nvPr>
            <p:ph idx="10" type="dt"/>
          </p:nvPr>
        </p:nvSpPr>
        <p:spPr>
          <a:xfrm>
            <a:off x="377825" y="9944862"/>
            <a:ext cx="1737995" cy="534670"/>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4" name="Google Shape;14;p2"/>
          <p:cNvSpPr txBox="1"/>
          <p:nvPr>
            <p:ph idx="12" type="sldNum"/>
          </p:nvPr>
        </p:nvSpPr>
        <p:spPr>
          <a:xfrm>
            <a:off x="5440680" y="9944862"/>
            <a:ext cx="1737995" cy="534670"/>
          </a:xfrm>
          <a:prstGeom prst="rect">
            <a:avLst/>
          </a:prstGeom>
          <a:noFill/>
          <a:ln>
            <a:noFill/>
          </a:ln>
        </p:spPr>
        <p:txBody>
          <a:bodyPr anchorCtr="0" anchor="t" bIns="0" lIns="0" spcFirstLastPara="1" rIns="0" wrap="square" tIns="0">
            <a:spAutoFit/>
          </a:bodyPr>
          <a:lstStyle>
            <a:lvl1pPr indent="0" lvl="0" algn="r">
              <a:spcBef>
                <a:spcPts val="0"/>
              </a:spcBef>
              <a:buNone/>
              <a:defRPr>
                <a:solidFill>
                  <a:srgbClr val="888888"/>
                </a:solidFill>
              </a:defRPr>
            </a:lvl1pPr>
            <a:lvl2pPr indent="0" lvl="1" algn="r">
              <a:spcBef>
                <a:spcPts val="0"/>
              </a:spcBef>
              <a:buNone/>
              <a:defRPr>
                <a:solidFill>
                  <a:srgbClr val="888888"/>
                </a:solidFill>
              </a:defRPr>
            </a:lvl2pPr>
            <a:lvl3pPr indent="0" lvl="2" algn="r">
              <a:spcBef>
                <a:spcPts val="0"/>
              </a:spcBef>
              <a:buNone/>
              <a:defRPr>
                <a:solidFill>
                  <a:srgbClr val="888888"/>
                </a:solidFill>
              </a:defRPr>
            </a:lvl3pPr>
            <a:lvl4pPr indent="0" lvl="3" algn="r">
              <a:spcBef>
                <a:spcPts val="0"/>
              </a:spcBef>
              <a:buNone/>
              <a:defRPr>
                <a:solidFill>
                  <a:srgbClr val="888888"/>
                </a:solidFill>
              </a:defRPr>
            </a:lvl4pPr>
            <a:lvl5pPr indent="0" lvl="4" algn="r">
              <a:spcBef>
                <a:spcPts val="0"/>
              </a:spcBef>
              <a:buNone/>
              <a:defRPr>
                <a:solidFill>
                  <a:srgbClr val="888888"/>
                </a:solidFill>
              </a:defRPr>
            </a:lvl5pPr>
            <a:lvl6pPr indent="0" lvl="5" algn="r">
              <a:spcBef>
                <a:spcPts val="0"/>
              </a:spcBef>
              <a:buNone/>
              <a:defRPr>
                <a:solidFill>
                  <a:srgbClr val="888888"/>
                </a:solidFill>
              </a:defRPr>
            </a:lvl6pPr>
            <a:lvl7pPr indent="0" lvl="6" algn="r">
              <a:spcBef>
                <a:spcPts val="0"/>
              </a:spcBef>
              <a:buNone/>
              <a:defRPr>
                <a:solidFill>
                  <a:srgbClr val="888888"/>
                </a:solidFill>
              </a:defRPr>
            </a:lvl7pPr>
            <a:lvl8pPr indent="0" lvl="7" algn="r">
              <a:spcBef>
                <a:spcPts val="0"/>
              </a:spcBef>
              <a:buNone/>
              <a:defRPr>
                <a:solidFill>
                  <a:srgbClr val="888888"/>
                </a:solidFill>
              </a:defRPr>
            </a:lvl8pPr>
            <a:lvl9pPr indent="0" lvl="8" algn="r">
              <a:spcBef>
                <a:spcPts val="0"/>
              </a:spcBef>
              <a:buNone/>
              <a:defRPr>
                <a:solidFill>
                  <a:srgbClr val="888888"/>
                </a:solidFil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 Slide">
    <p:spTree>
      <p:nvGrpSpPr>
        <p:cNvPr id="15" name="Shape 15"/>
        <p:cNvGrpSpPr/>
        <p:nvPr/>
      </p:nvGrpSpPr>
      <p:grpSpPr>
        <a:xfrm>
          <a:off x="0" y="0"/>
          <a:ext cx="0" cy="0"/>
          <a:chOff x="0" y="0"/>
          <a:chExt cx="0" cy="0"/>
        </a:xfrm>
      </p:grpSpPr>
      <p:sp>
        <p:nvSpPr>
          <p:cNvPr id="16" name="Google Shape;16;p3"/>
          <p:cNvSpPr txBox="1"/>
          <p:nvPr>
            <p:ph type="ctrTitle"/>
          </p:nvPr>
        </p:nvSpPr>
        <p:spPr>
          <a:xfrm>
            <a:off x="566737" y="3314954"/>
            <a:ext cx="6423025" cy="2245614"/>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3"/>
          <p:cNvSpPr txBox="1"/>
          <p:nvPr>
            <p:ph idx="1" type="subTitle"/>
          </p:nvPr>
        </p:nvSpPr>
        <p:spPr>
          <a:xfrm>
            <a:off x="1133475" y="5988304"/>
            <a:ext cx="5289550" cy="2673350"/>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3"/>
          <p:cNvSpPr txBox="1"/>
          <p:nvPr>
            <p:ph idx="11" type="ftr"/>
          </p:nvPr>
        </p:nvSpPr>
        <p:spPr>
          <a:xfrm>
            <a:off x="2569210" y="9944862"/>
            <a:ext cx="2418080" cy="534670"/>
          </a:xfrm>
          <a:prstGeom prst="rect">
            <a:avLst/>
          </a:prstGeom>
          <a:noFill/>
          <a:ln>
            <a:noFill/>
          </a:ln>
        </p:spPr>
        <p:txBody>
          <a:bodyPr anchorCtr="0" anchor="t" bIns="0" lIns="0" spcFirstLastPara="1" rIns="0" wrap="square" tIns="0">
            <a:spAutoFit/>
          </a:bodyPr>
          <a:lstStyle>
            <a:lvl1pPr lvl="0" algn="ctr">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3"/>
          <p:cNvSpPr txBox="1"/>
          <p:nvPr>
            <p:ph idx="10" type="dt"/>
          </p:nvPr>
        </p:nvSpPr>
        <p:spPr>
          <a:xfrm>
            <a:off x="377825" y="9944862"/>
            <a:ext cx="1737995" cy="534670"/>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0" name="Google Shape;20;p3"/>
          <p:cNvSpPr txBox="1"/>
          <p:nvPr>
            <p:ph idx="12" type="sldNum"/>
          </p:nvPr>
        </p:nvSpPr>
        <p:spPr>
          <a:xfrm>
            <a:off x="5440680" y="9944862"/>
            <a:ext cx="1737995" cy="534670"/>
          </a:xfrm>
          <a:prstGeom prst="rect">
            <a:avLst/>
          </a:prstGeom>
          <a:noFill/>
          <a:ln>
            <a:noFill/>
          </a:ln>
        </p:spPr>
        <p:txBody>
          <a:bodyPr anchorCtr="0" anchor="t" bIns="0" lIns="0" spcFirstLastPara="1" rIns="0" wrap="square" tIns="0">
            <a:spAutoFit/>
          </a:bodyPr>
          <a:lstStyle>
            <a:lvl1pPr indent="0" lvl="0" algn="r">
              <a:spcBef>
                <a:spcPts val="0"/>
              </a:spcBef>
              <a:buNone/>
              <a:defRPr>
                <a:solidFill>
                  <a:srgbClr val="888888"/>
                </a:solidFill>
              </a:defRPr>
            </a:lvl1pPr>
            <a:lvl2pPr indent="0" lvl="1" algn="r">
              <a:spcBef>
                <a:spcPts val="0"/>
              </a:spcBef>
              <a:buNone/>
              <a:defRPr>
                <a:solidFill>
                  <a:srgbClr val="888888"/>
                </a:solidFill>
              </a:defRPr>
            </a:lvl2pPr>
            <a:lvl3pPr indent="0" lvl="2" algn="r">
              <a:spcBef>
                <a:spcPts val="0"/>
              </a:spcBef>
              <a:buNone/>
              <a:defRPr>
                <a:solidFill>
                  <a:srgbClr val="888888"/>
                </a:solidFill>
              </a:defRPr>
            </a:lvl3pPr>
            <a:lvl4pPr indent="0" lvl="3" algn="r">
              <a:spcBef>
                <a:spcPts val="0"/>
              </a:spcBef>
              <a:buNone/>
              <a:defRPr>
                <a:solidFill>
                  <a:srgbClr val="888888"/>
                </a:solidFill>
              </a:defRPr>
            </a:lvl4pPr>
            <a:lvl5pPr indent="0" lvl="4" algn="r">
              <a:spcBef>
                <a:spcPts val="0"/>
              </a:spcBef>
              <a:buNone/>
              <a:defRPr>
                <a:solidFill>
                  <a:srgbClr val="888888"/>
                </a:solidFill>
              </a:defRPr>
            </a:lvl5pPr>
            <a:lvl6pPr indent="0" lvl="5" algn="r">
              <a:spcBef>
                <a:spcPts val="0"/>
              </a:spcBef>
              <a:buNone/>
              <a:defRPr>
                <a:solidFill>
                  <a:srgbClr val="888888"/>
                </a:solidFill>
              </a:defRPr>
            </a:lvl6pPr>
            <a:lvl7pPr indent="0" lvl="6" algn="r">
              <a:spcBef>
                <a:spcPts val="0"/>
              </a:spcBef>
              <a:buNone/>
              <a:defRPr>
                <a:solidFill>
                  <a:srgbClr val="888888"/>
                </a:solidFill>
              </a:defRPr>
            </a:lvl7pPr>
            <a:lvl8pPr indent="0" lvl="7" algn="r">
              <a:spcBef>
                <a:spcPts val="0"/>
              </a:spcBef>
              <a:buNone/>
              <a:defRPr>
                <a:solidFill>
                  <a:srgbClr val="888888"/>
                </a:solidFill>
              </a:defRPr>
            </a:lvl8pPr>
            <a:lvl9pPr indent="0" lvl="8" algn="r">
              <a:spcBef>
                <a:spcPts val="0"/>
              </a:spcBef>
              <a:buNone/>
              <a:defRPr>
                <a:solidFill>
                  <a:srgbClr val="888888"/>
                </a:solidFil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p:cSld name="Title and Content">
    <p:spTree>
      <p:nvGrpSpPr>
        <p:cNvPr id="21" name="Shape 21"/>
        <p:cNvGrpSpPr/>
        <p:nvPr/>
      </p:nvGrpSpPr>
      <p:grpSpPr>
        <a:xfrm>
          <a:off x="0" y="0"/>
          <a:ext cx="0" cy="0"/>
          <a:chOff x="0" y="0"/>
          <a:chExt cx="0" cy="0"/>
        </a:xfrm>
      </p:grpSpPr>
      <p:sp>
        <p:nvSpPr>
          <p:cNvPr id="22" name="Google Shape;22;p4"/>
          <p:cNvSpPr txBox="1"/>
          <p:nvPr>
            <p:ph type="title"/>
          </p:nvPr>
        </p:nvSpPr>
        <p:spPr>
          <a:xfrm>
            <a:off x="377825" y="427736"/>
            <a:ext cx="6800850" cy="1710944"/>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4"/>
          <p:cNvSpPr txBox="1"/>
          <p:nvPr>
            <p:ph idx="1" type="body"/>
          </p:nvPr>
        </p:nvSpPr>
        <p:spPr>
          <a:xfrm>
            <a:off x="377825" y="2459482"/>
            <a:ext cx="6800850" cy="7057644"/>
          </a:xfrm>
          <a:prstGeom prst="rect">
            <a:avLst/>
          </a:prstGeom>
          <a:noFill/>
          <a:ln>
            <a:noFill/>
          </a:ln>
        </p:spPr>
        <p:txBody>
          <a:bodyPr anchorCtr="0" anchor="t" bIns="0" lIns="0" spcFirstLastPara="1" rIns="0" wrap="square" tIns="0">
            <a:spAutoFit/>
          </a:bodyPr>
          <a:lstStyle>
            <a:lvl1pPr indent="-228600" lvl="0" marL="457200" algn="l">
              <a:spcBef>
                <a:spcPts val="0"/>
              </a:spcBef>
              <a:spcAft>
                <a:spcPts val="0"/>
              </a:spcAft>
              <a:buSzPts val="1400"/>
              <a:buNone/>
              <a:defRPr/>
            </a:lvl1pPr>
            <a:lvl2pPr indent="-228600" lvl="1" marL="914400" algn="l">
              <a:spcBef>
                <a:spcPts val="0"/>
              </a:spcBef>
              <a:spcAft>
                <a:spcPts val="0"/>
              </a:spcAft>
              <a:buSzPts val="1400"/>
              <a:buNone/>
              <a:defRPr/>
            </a:lvl2pPr>
            <a:lvl3pPr indent="-228600" lvl="2" marL="1371600" algn="l">
              <a:spcBef>
                <a:spcPts val="0"/>
              </a:spcBef>
              <a:spcAft>
                <a:spcPts val="0"/>
              </a:spcAft>
              <a:buSzPts val="1400"/>
              <a:buNone/>
              <a:defRPr/>
            </a:lvl3pPr>
            <a:lvl4pPr indent="-228600" lvl="3" marL="1828800" algn="l">
              <a:spcBef>
                <a:spcPts val="0"/>
              </a:spcBef>
              <a:spcAft>
                <a:spcPts val="0"/>
              </a:spcAft>
              <a:buSzPts val="1400"/>
              <a:buNone/>
              <a:defRPr/>
            </a:lvl4pPr>
            <a:lvl5pPr indent="-228600" lvl="4" marL="2286000" algn="l">
              <a:spcBef>
                <a:spcPts val="0"/>
              </a:spcBef>
              <a:spcAft>
                <a:spcPts val="0"/>
              </a:spcAft>
              <a:buSzPts val="1400"/>
              <a:buNone/>
              <a:defRPr/>
            </a:lvl5pPr>
            <a:lvl6pPr indent="-228600" lvl="5" marL="2743200" algn="l">
              <a:spcBef>
                <a:spcPts val="0"/>
              </a:spcBef>
              <a:spcAft>
                <a:spcPts val="0"/>
              </a:spcAft>
              <a:buSzPts val="1400"/>
              <a:buNone/>
              <a:defRPr/>
            </a:lvl6pPr>
            <a:lvl7pPr indent="-228600" lvl="6" marL="3200400" algn="l">
              <a:spcBef>
                <a:spcPts val="0"/>
              </a:spcBef>
              <a:spcAft>
                <a:spcPts val="0"/>
              </a:spcAft>
              <a:buSzPts val="1400"/>
              <a:buNone/>
              <a:defRPr/>
            </a:lvl7pPr>
            <a:lvl8pPr indent="-228600" lvl="7" marL="3657600" algn="l">
              <a:spcBef>
                <a:spcPts val="0"/>
              </a:spcBef>
              <a:spcAft>
                <a:spcPts val="0"/>
              </a:spcAft>
              <a:buSzPts val="1400"/>
              <a:buNone/>
              <a:defRPr/>
            </a:lvl8pPr>
            <a:lvl9pPr indent="-228600" lvl="8" marL="4114800" algn="l">
              <a:spcBef>
                <a:spcPts val="0"/>
              </a:spcBef>
              <a:spcAft>
                <a:spcPts val="0"/>
              </a:spcAft>
              <a:buSzPts val="1400"/>
              <a:buNone/>
              <a:defRPr/>
            </a:lvl9pPr>
          </a:lstStyle>
          <a:p/>
        </p:txBody>
      </p:sp>
      <p:sp>
        <p:nvSpPr>
          <p:cNvPr id="24" name="Google Shape;24;p4"/>
          <p:cNvSpPr txBox="1"/>
          <p:nvPr>
            <p:ph idx="11" type="ftr"/>
          </p:nvPr>
        </p:nvSpPr>
        <p:spPr>
          <a:xfrm>
            <a:off x="2569210" y="9944862"/>
            <a:ext cx="2418080" cy="534670"/>
          </a:xfrm>
          <a:prstGeom prst="rect">
            <a:avLst/>
          </a:prstGeom>
          <a:noFill/>
          <a:ln>
            <a:noFill/>
          </a:ln>
        </p:spPr>
        <p:txBody>
          <a:bodyPr anchorCtr="0" anchor="t" bIns="0" lIns="0" spcFirstLastPara="1" rIns="0" wrap="square" tIns="0">
            <a:spAutoFit/>
          </a:bodyPr>
          <a:lstStyle>
            <a:lvl1pPr lvl="0" algn="ctr">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4"/>
          <p:cNvSpPr txBox="1"/>
          <p:nvPr>
            <p:ph idx="10" type="dt"/>
          </p:nvPr>
        </p:nvSpPr>
        <p:spPr>
          <a:xfrm>
            <a:off x="377825" y="9944862"/>
            <a:ext cx="1737995" cy="534670"/>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6" name="Google Shape;26;p4"/>
          <p:cNvSpPr txBox="1"/>
          <p:nvPr>
            <p:ph idx="12" type="sldNum"/>
          </p:nvPr>
        </p:nvSpPr>
        <p:spPr>
          <a:xfrm>
            <a:off x="5440680" y="9944862"/>
            <a:ext cx="1737995" cy="534670"/>
          </a:xfrm>
          <a:prstGeom prst="rect">
            <a:avLst/>
          </a:prstGeom>
          <a:noFill/>
          <a:ln>
            <a:noFill/>
          </a:ln>
        </p:spPr>
        <p:txBody>
          <a:bodyPr anchorCtr="0" anchor="t" bIns="0" lIns="0" spcFirstLastPara="1" rIns="0" wrap="square" tIns="0">
            <a:spAutoFit/>
          </a:bodyPr>
          <a:lstStyle>
            <a:lvl1pPr indent="0" lvl="0" algn="r">
              <a:spcBef>
                <a:spcPts val="0"/>
              </a:spcBef>
              <a:buNone/>
              <a:defRPr>
                <a:solidFill>
                  <a:srgbClr val="888888"/>
                </a:solidFill>
              </a:defRPr>
            </a:lvl1pPr>
            <a:lvl2pPr indent="0" lvl="1" algn="r">
              <a:spcBef>
                <a:spcPts val="0"/>
              </a:spcBef>
              <a:buNone/>
              <a:defRPr>
                <a:solidFill>
                  <a:srgbClr val="888888"/>
                </a:solidFill>
              </a:defRPr>
            </a:lvl2pPr>
            <a:lvl3pPr indent="0" lvl="2" algn="r">
              <a:spcBef>
                <a:spcPts val="0"/>
              </a:spcBef>
              <a:buNone/>
              <a:defRPr>
                <a:solidFill>
                  <a:srgbClr val="888888"/>
                </a:solidFill>
              </a:defRPr>
            </a:lvl3pPr>
            <a:lvl4pPr indent="0" lvl="3" algn="r">
              <a:spcBef>
                <a:spcPts val="0"/>
              </a:spcBef>
              <a:buNone/>
              <a:defRPr>
                <a:solidFill>
                  <a:srgbClr val="888888"/>
                </a:solidFill>
              </a:defRPr>
            </a:lvl4pPr>
            <a:lvl5pPr indent="0" lvl="4" algn="r">
              <a:spcBef>
                <a:spcPts val="0"/>
              </a:spcBef>
              <a:buNone/>
              <a:defRPr>
                <a:solidFill>
                  <a:srgbClr val="888888"/>
                </a:solidFill>
              </a:defRPr>
            </a:lvl5pPr>
            <a:lvl6pPr indent="0" lvl="5" algn="r">
              <a:spcBef>
                <a:spcPts val="0"/>
              </a:spcBef>
              <a:buNone/>
              <a:defRPr>
                <a:solidFill>
                  <a:srgbClr val="888888"/>
                </a:solidFill>
              </a:defRPr>
            </a:lvl6pPr>
            <a:lvl7pPr indent="0" lvl="6" algn="r">
              <a:spcBef>
                <a:spcPts val="0"/>
              </a:spcBef>
              <a:buNone/>
              <a:defRPr>
                <a:solidFill>
                  <a:srgbClr val="888888"/>
                </a:solidFill>
              </a:defRPr>
            </a:lvl7pPr>
            <a:lvl8pPr indent="0" lvl="7" algn="r">
              <a:spcBef>
                <a:spcPts val="0"/>
              </a:spcBef>
              <a:buNone/>
              <a:defRPr>
                <a:solidFill>
                  <a:srgbClr val="888888"/>
                </a:solidFill>
              </a:defRPr>
            </a:lvl8pPr>
            <a:lvl9pPr indent="0" lvl="8" algn="r">
              <a:spcBef>
                <a:spcPts val="0"/>
              </a:spcBef>
              <a:buNone/>
              <a:defRPr>
                <a:solidFill>
                  <a:srgbClr val="888888"/>
                </a:solidFil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p:cSld name="Two Content">
    <p:spTree>
      <p:nvGrpSpPr>
        <p:cNvPr id="27" name="Shape 27"/>
        <p:cNvGrpSpPr/>
        <p:nvPr/>
      </p:nvGrpSpPr>
      <p:grpSpPr>
        <a:xfrm>
          <a:off x="0" y="0"/>
          <a:ext cx="0" cy="0"/>
          <a:chOff x="0" y="0"/>
          <a:chExt cx="0" cy="0"/>
        </a:xfrm>
      </p:grpSpPr>
      <p:sp>
        <p:nvSpPr>
          <p:cNvPr id="28" name="Google Shape;28;p5"/>
          <p:cNvSpPr txBox="1"/>
          <p:nvPr>
            <p:ph type="title"/>
          </p:nvPr>
        </p:nvSpPr>
        <p:spPr>
          <a:xfrm>
            <a:off x="377825" y="427736"/>
            <a:ext cx="6800850" cy="1710944"/>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5"/>
          <p:cNvSpPr txBox="1"/>
          <p:nvPr>
            <p:ph idx="1" type="body"/>
          </p:nvPr>
        </p:nvSpPr>
        <p:spPr>
          <a:xfrm>
            <a:off x="377825" y="2459482"/>
            <a:ext cx="3287077" cy="7057644"/>
          </a:xfrm>
          <a:prstGeom prst="rect">
            <a:avLst/>
          </a:prstGeom>
          <a:noFill/>
          <a:ln>
            <a:noFill/>
          </a:ln>
        </p:spPr>
        <p:txBody>
          <a:bodyPr anchorCtr="0" anchor="t" bIns="0" lIns="0" spcFirstLastPara="1" rIns="0" wrap="square" tIns="0">
            <a:spAutoFit/>
          </a:bodyPr>
          <a:lstStyle>
            <a:lvl1pPr indent="-228600" lvl="0" marL="457200" algn="l">
              <a:spcBef>
                <a:spcPts val="0"/>
              </a:spcBef>
              <a:spcAft>
                <a:spcPts val="0"/>
              </a:spcAft>
              <a:buSzPts val="1400"/>
              <a:buNone/>
              <a:defRPr/>
            </a:lvl1pPr>
            <a:lvl2pPr indent="-228600" lvl="1" marL="914400" algn="l">
              <a:spcBef>
                <a:spcPts val="0"/>
              </a:spcBef>
              <a:spcAft>
                <a:spcPts val="0"/>
              </a:spcAft>
              <a:buSzPts val="1400"/>
              <a:buNone/>
              <a:defRPr/>
            </a:lvl2pPr>
            <a:lvl3pPr indent="-228600" lvl="2" marL="1371600" algn="l">
              <a:spcBef>
                <a:spcPts val="0"/>
              </a:spcBef>
              <a:spcAft>
                <a:spcPts val="0"/>
              </a:spcAft>
              <a:buSzPts val="1400"/>
              <a:buNone/>
              <a:defRPr/>
            </a:lvl3pPr>
            <a:lvl4pPr indent="-228600" lvl="3" marL="1828800" algn="l">
              <a:spcBef>
                <a:spcPts val="0"/>
              </a:spcBef>
              <a:spcAft>
                <a:spcPts val="0"/>
              </a:spcAft>
              <a:buSzPts val="1400"/>
              <a:buNone/>
              <a:defRPr/>
            </a:lvl4pPr>
            <a:lvl5pPr indent="-228600" lvl="4" marL="2286000" algn="l">
              <a:spcBef>
                <a:spcPts val="0"/>
              </a:spcBef>
              <a:spcAft>
                <a:spcPts val="0"/>
              </a:spcAft>
              <a:buSzPts val="1400"/>
              <a:buNone/>
              <a:defRPr/>
            </a:lvl5pPr>
            <a:lvl6pPr indent="-228600" lvl="5" marL="2743200" algn="l">
              <a:spcBef>
                <a:spcPts val="0"/>
              </a:spcBef>
              <a:spcAft>
                <a:spcPts val="0"/>
              </a:spcAft>
              <a:buSzPts val="1400"/>
              <a:buNone/>
              <a:defRPr/>
            </a:lvl6pPr>
            <a:lvl7pPr indent="-228600" lvl="6" marL="3200400" algn="l">
              <a:spcBef>
                <a:spcPts val="0"/>
              </a:spcBef>
              <a:spcAft>
                <a:spcPts val="0"/>
              </a:spcAft>
              <a:buSzPts val="1400"/>
              <a:buNone/>
              <a:defRPr/>
            </a:lvl7pPr>
            <a:lvl8pPr indent="-228600" lvl="7" marL="3657600" algn="l">
              <a:spcBef>
                <a:spcPts val="0"/>
              </a:spcBef>
              <a:spcAft>
                <a:spcPts val="0"/>
              </a:spcAft>
              <a:buSzPts val="1400"/>
              <a:buNone/>
              <a:defRPr/>
            </a:lvl8pPr>
            <a:lvl9pPr indent="-228600" lvl="8" marL="4114800" algn="l">
              <a:spcBef>
                <a:spcPts val="0"/>
              </a:spcBef>
              <a:spcAft>
                <a:spcPts val="0"/>
              </a:spcAft>
              <a:buSzPts val="1400"/>
              <a:buNone/>
              <a:defRPr/>
            </a:lvl9pPr>
          </a:lstStyle>
          <a:p/>
        </p:txBody>
      </p:sp>
      <p:sp>
        <p:nvSpPr>
          <p:cNvPr id="30" name="Google Shape;30;p5"/>
          <p:cNvSpPr txBox="1"/>
          <p:nvPr>
            <p:ph idx="2" type="body"/>
          </p:nvPr>
        </p:nvSpPr>
        <p:spPr>
          <a:xfrm>
            <a:off x="3891597" y="2459482"/>
            <a:ext cx="3287077" cy="7057644"/>
          </a:xfrm>
          <a:prstGeom prst="rect">
            <a:avLst/>
          </a:prstGeom>
          <a:noFill/>
          <a:ln>
            <a:noFill/>
          </a:ln>
        </p:spPr>
        <p:txBody>
          <a:bodyPr anchorCtr="0" anchor="t" bIns="0" lIns="0" spcFirstLastPara="1" rIns="0" wrap="square" tIns="0">
            <a:spAutoFit/>
          </a:bodyPr>
          <a:lstStyle>
            <a:lvl1pPr indent="-228600" lvl="0" marL="457200" algn="l">
              <a:spcBef>
                <a:spcPts val="0"/>
              </a:spcBef>
              <a:spcAft>
                <a:spcPts val="0"/>
              </a:spcAft>
              <a:buSzPts val="1400"/>
              <a:buNone/>
              <a:defRPr/>
            </a:lvl1pPr>
            <a:lvl2pPr indent="-228600" lvl="1" marL="914400" algn="l">
              <a:spcBef>
                <a:spcPts val="0"/>
              </a:spcBef>
              <a:spcAft>
                <a:spcPts val="0"/>
              </a:spcAft>
              <a:buSzPts val="1400"/>
              <a:buNone/>
              <a:defRPr/>
            </a:lvl2pPr>
            <a:lvl3pPr indent="-228600" lvl="2" marL="1371600" algn="l">
              <a:spcBef>
                <a:spcPts val="0"/>
              </a:spcBef>
              <a:spcAft>
                <a:spcPts val="0"/>
              </a:spcAft>
              <a:buSzPts val="1400"/>
              <a:buNone/>
              <a:defRPr/>
            </a:lvl3pPr>
            <a:lvl4pPr indent="-228600" lvl="3" marL="1828800" algn="l">
              <a:spcBef>
                <a:spcPts val="0"/>
              </a:spcBef>
              <a:spcAft>
                <a:spcPts val="0"/>
              </a:spcAft>
              <a:buSzPts val="1400"/>
              <a:buNone/>
              <a:defRPr/>
            </a:lvl4pPr>
            <a:lvl5pPr indent="-228600" lvl="4" marL="2286000" algn="l">
              <a:spcBef>
                <a:spcPts val="0"/>
              </a:spcBef>
              <a:spcAft>
                <a:spcPts val="0"/>
              </a:spcAft>
              <a:buSzPts val="1400"/>
              <a:buNone/>
              <a:defRPr/>
            </a:lvl5pPr>
            <a:lvl6pPr indent="-228600" lvl="5" marL="2743200" algn="l">
              <a:spcBef>
                <a:spcPts val="0"/>
              </a:spcBef>
              <a:spcAft>
                <a:spcPts val="0"/>
              </a:spcAft>
              <a:buSzPts val="1400"/>
              <a:buNone/>
              <a:defRPr/>
            </a:lvl6pPr>
            <a:lvl7pPr indent="-228600" lvl="6" marL="3200400" algn="l">
              <a:spcBef>
                <a:spcPts val="0"/>
              </a:spcBef>
              <a:spcAft>
                <a:spcPts val="0"/>
              </a:spcAft>
              <a:buSzPts val="1400"/>
              <a:buNone/>
              <a:defRPr/>
            </a:lvl7pPr>
            <a:lvl8pPr indent="-228600" lvl="7" marL="3657600" algn="l">
              <a:spcBef>
                <a:spcPts val="0"/>
              </a:spcBef>
              <a:spcAft>
                <a:spcPts val="0"/>
              </a:spcAft>
              <a:buSzPts val="1400"/>
              <a:buNone/>
              <a:defRPr/>
            </a:lvl8pPr>
            <a:lvl9pPr indent="-228600" lvl="8" marL="4114800" algn="l">
              <a:spcBef>
                <a:spcPts val="0"/>
              </a:spcBef>
              <a:spcAft>
                <a:spcPts val="0"/>
              </a:spcAft>
              <a:buSzPts val="1400"/>
              <a:buNone/>
              <a:defRPr/>
            </a:lvl9pPr>
          </a:lstStyle>
          <a:p/>
        </p:txBody>
      </p:sp>
      <p:sp>
        <p:nvSpPr>
          <p:cNvPr id="31" name="Google Shape;31;p5"/>
          <p:cNvSpPr txBox="1"/>
          <p:nvPr>
            <p:ph idx="11" type="ftr"/>
          </p:nvPr>
        </p:nvSpPr>
        <p:spPr>
          <a:xfrm>
            <a:off x="2569210" y="9944862"/>
            <a:ext cx="2418080" cy="534670"/>
          </a:xfrm>
          <a:prstGeom prst="rect">
            <a:avLst/>
          </a:prstGeom>
          <a:noFill/>
          <a:ln>
            <a:noFill/>
          </a:ln>
        </p:spPr>
        <p:txBody>
          <a:bodyPr anchorCtr="0" anchor="t" bIns="0" lIns="0" spcFirstLastPara="1" rIns="0" wrap="square" tIns="0">
            <a:spAutoFit/>
          </a:bodyPr>
          <a:lstStyle>
            <a:lvl1pPr lvl="0" algn="ctr">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2" name="Google Shape;32;p5"/>
          <p:cNvSpPr txBox="1"/>
          <p:nvPr>
            <p:ph idx="10" type="dt"/>
          </p:nvPr>
        </p:nvSpPr>
        <p:spPr>
          <a:xfrm>
            <a:off x="377825" y="9944862"/>
            <a:ext cx="1737995" cy="534670"/>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5"/>
          <p:cNvSpPr txBox="1"/>
          <p:nvPr>
            <p:ph idx="12" type="sldNum"/>
          </p:nvPr>
        </p:nvSpPr>
        <p:spPr>
          <a:xfrm>
            <a:off x="5440680" y="9944862"/>
            <a:ext cx="1737995" cy="534670"/>
          </a:xfrm>
          <a:prstGeom prst="rect">
            <a:avLst/>
          </a:prstGeom>
          <a:noFill/>
          <a:ln>
            <a:noFill/>
          </a:ln>
        </p:spPr>
        <p:txBody>
          <a:bodyPr anchorCtr="0" anchor="t" bIns="0" lIns="0" spcFirstLastPara="1" rIns="0" wrap="square" tIns="0">
            <a:spAutoFit/>
          </a:bodyPr>
          <a:lstStyle>
            <a:lvl1pPr indent="0" lvl="0" algn="r">
              <a:spcBef>
                <a:spcPts val="0"/>
              </a:spcBef>
              <a:buNone/>
              <a:defRPr>
                <a:solidFill>
                  <a:srgbClr val="888888"/>
                </a:solidFill>
              </a:defRPr>
            </a:lvl1pPr>
            <a:lvl2pPr indent="0" lvl="1" algn="r">
              <a:spcBef>
                <a:spcPts val="0"/>
              </a:spcBef>
              <a:buNone/>
              <a:defRPr>
                <a:solidFill>
                  <a:srgbClr val="888888"/>
                </a:solidFill>
              </a:defRPr>
            </a:lvl2pPr>
            <a:lvl3pPr indent="0" lvl="2" algn="r">
              <a:spcBef>
                <a:spcPts val="0"/>
              </a:spcBef>
              <a:buNone/>
              <a:defRPr>
                <a:solidFill>
                  <a:srgbClr val="888888"/>
                </a:solidFill>
              </a:defRPr>
            </a:lvl3pPr>
            <a:lvl4pPr indent="0" lvl="3" algn="r">
              <a:spcBef>
                <a:spcPts val="0"/>
              </a:spcBef>
              <a:buNone/>
              <a:defRPr>
                <a:solidFill>
                  <a:srgbClr val="888888"/>
                </a:solidFill>
              </a:defRPr>
            </a:lvl4pPr>
            <a:lvl5pPr indent="0" lvl="4" algn="r">
              <a:spcBef>
                <a:spcPts val="0"/>
              </a:spcBef>
              <a:buNone/>
              <a:defRPr>
                <a:solidFill>
                  <a:srgbClr val="888888"/>
                </a:solidFill>
              </a:defRPr>
            </a:lvl5pPr>
            <a:lvl6pPr indent="0" lvl="5" algn="r">
              <a:spcBef>
                <a:spcPts val="0"/>
              </a:spcBef>
              <a:buNone/>
              <a:defRPr>
                <a:solidFill>
                  <a:srgbClr val="888888"/>
                </a:solidFill>
              </a:defRPr>
            </a:lvl6pPr>
            <a:lvl7pPr indent="0" lvl="6" algn="r">
              <a:spcBef>
                <a:spcPts val="0"/>
              </a:spcBef>
              <a:buNone/>
              <a:defRPr>
                <a:solidFill>
                  <a:srgbClr val="888888"/>
                </a:solidFill>
              </a:defRPr>
            </a:lvl7pPr>
            <a:lvl8pPr indent="0" lvl="7" algn="r">
              <a:spcBef>
                <a:spcPts val="0"/>
              </a:spcBef>
              <a:buNone/>
              <a:defRPr>
                <a:solidFill>
                  <a:srgbClr val="888888"/>
                </a:solidFill>
              </a:defRPr>
            </a:lvl8pPr>
            <a:lvl9pPr indent="0" lvl="8" algn="r">
              <a:spcBef>
                <a:spcPts val="0"/>
              </a:spcBef>
              <a:buNone/>
              <a:defRPr>
                <a:solidFill>
                  <a:srgbClr val="888888"/>
                </a:solidFil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Title Only">
    <p:spTree>
      <p:nvGrpSpPr>
        <p:cNvPr id="34" name="Shape 34"/>
        <p:cNvGrpSpPr/>
        <p:nvPr/>
      </p:nvGrpSpPr>
      <p:grpSpPr>
        <a:xfrm>
          <a:off x="0" y="0"/>
          <a:ext cx="0" cy="0"/>
          <a:chOff x="0" y="0"/>
          <a:chExt cx="0" cy="0"/>
        </a:xfrm>
      </p:grpSpPr>
      <p:sp>
        <p:nvSpPr>
          <p:cNvPr id="35" name="Google Shape;35;p6"/>
          <p:cNvSpPr txBox="1"/>
          <p:nvPr>
            <p:ph type="title"/>
          </p:nvPr>
        </p:nvSpPr>
        <p:spPr>
          <a:xfrm>
            <a:off x="377825" y="427736"/>
            <a:ext cx="6800850" cy="1710944"/>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 name="Google Shape;36;p6"/>
          <p:cNvSpPr txBox="1"/>
          <p:nvPr>
            <p:ph idx="11" type="ftr"/>
          </p:nvPr>
        </p:nvSpPr>
        <p:spPr>
          <a:xfrm>
            <a:off x="2569210" y="9944862"/>
            <a:ext cx="2418080" cy="534670"/>
          </a:xfrm>
          <a:prstGeom prst="rect">
            <a:avLst/>
          </a:prstGeom>
          <a:noFill/>
          <a:ln>
            <a:noFill/>
          </a:ln>
        </p:spPr>
        <p:txBody>
          <a:bodyPr anchorCtr="0" anchor="t" bIns="0" lIns="0" spcFirstLastPara="1" rIns="0" wrap="square" tIns="0">
            <a:spAutoFit/>
          </a:bodyPr>
          <a:lstStyle>
            <a:lvl1pPr lvl="0" algn="ctr">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7" name="Google Shape;37;p6"/>
          <p:cNvSpPr txBox="1"/>
          <p:nvPr>
            <p:ph idx="10" type="dt"/>
          </p:nvPr>
        </p:nvSpPr>
        <p:spPr>
          <a:xfrm>
            <a:off x="377825" y="9944862"/>
            <a:ext cx="1737995" cy="534670"/>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a:solidFill>
                  <a:srgbClr val="888888"/>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6"/>
          <p:cNvSpPr txBox="1"/>
          <p:nvPr>
            <p:ph idx="12" type="sldNum"/>
          </p:nvPr>
        </p:nvSpPr>
        <p:spPr>
          <a:xfrm>
            <a:off x="5440680" y="9944862"/>
            <a:ext cx="1737995" cy="534670"/>
          </a:xfrm>
          <a:prstGeom prst="rect">
            <a:avLst/>
          </a:prstGeom>
          <a:noFill/>
          <a:ln>
            <a:noFill/>
          </a:ln>
        </p:spPr>
        <p:txBody>
          <a:bodyPr anchorCtr="0" anchor="t" bIns="0" lIns="0" spcFirstLastPara="1" rIns="0" wrap="square" tIns="0">
            <a:spAutoFit/>
          </a:bodyPr>
          <a:lstStyle>
            <a:lvl1pPr indent="0" lvl="0" algn="r">
              <a:spcBef>
                <a:spcPts val="0"/>
              </a:spcBef>
              <a:buNone/>
              <a:defRPr>
                <a:solidFill>
                  <a:srgbClr val="888888"/>
                </a:solidFill>
              </a:defRPr>
            </a:lvl1pPr>
            <a:lvl2pPr indent="0" lvl="1" algn="r">
              <a:spcBef>
                <a:spcPts val="0"/>
              </a:spcBef>
              <a:buNone/>
              <a:defRPr>
                <a:solidFill>
                  <a:srgbClr val="888888"/>
                </a:solidFill>
              </a:defRPr>
            </a:lvl2pPr>
            <a:lvl3pPr indent="0" lvl="2" algn="r">
              <a:spcBef>
                <a:spcPts val="0"/>
              </a:spcBef>
              <a:buNone/>
              <a:defRPr>
                <a:solidFill>
                  <a:srgbClr val="888888"/>
                </a:solidFill>
              </a:defRPr>
            </a:lvl3pPr>
            <a:lvl4pPr indent="0" lvl="3" algn="r">
              <a:spcBef>
                <a:spcPts val="0"/>
              </a:spcBef>
              <a:buNone/>
              <a:defRPr>
                <a:solidFill>
                  <a:srgbClr val="888888"/>
                </a:solidFill>
              </a:defRPr>
            </a:lvl4pPr>
            <a:lvl5pPr indent="0" lvl="4" algn="r">
              <a:spcBef>
                <a:spcPts val="0"/>
              </a:spcBef>
              <a:buNone/>
              <a:defRPr>
                <a:solidFill>
                  <a:srgbClr val="888888"/>
                </a:solidFill>
              </a:defRPr>
            </a:lvl5pPr>
            <a:lvl6pPr indent="0" lvl="5" algn="r">
              <a:spcBef>
                <a:spcPts val="0"/>
              </a:spcBef>
              <a:buNone/>
              <a:defRPr>
                <a:solidFill>
                  <a:srgbClr val="888888"/>
                </a:solidFill>
              </a:defRPr>
            </a:lvl6pPr>
            <a:lvl7pPr indent="0" lvl="6" algn="r">
              <a:spcBef>
                <a:spcPts val="0"/>
              </a:spcBef>
              <a:buNone/>
              <a:defRPr>
                <a:solidFill>
                  <a:srgbClr val="888888"/>
                </a:solidFill>
              </a:defRPr>
            </a:lvl7pPr>
            <a:lvl8pPr indent="0" lvl="7" algn="r">
              <a:spcBef>
                <a:spcPts val="0"/>
              </a:spcBef>
              <a:buNone/>
              <a:defRPr>
                <a:solidFill>
                  <a:srgbClr val="888888"/>
                </a:solidFill>
              </a:defRPr>
            </a:lvl8pPr>
            <a:lvl9pPr indent="0" lvl="8" algn="r">
              <a:spcBef>
                <a:spcPts val="0"/>
              </a:spcBef>
              <a:buNone/>
              <a:defRPr>
                <a:solidFill>
                  <a:srgbClr val="888888"/>
                </a:solidFil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77825" y="427736"/>
            <a:ext cx="6800850" cy="1710944"/>
          </a:xfrm>
          <a:prstGeom prst="rect">
            <a:avLst/>
          </a:prstGeom>
          <a:noFill/>
          <a:ln>
            <a:noFill/>
          </a:ln>
        </p:spPr>
        <p:txBody>
          <a:bodyPr anchorCtr="0" anchor="t" bIns="0" lIns="0" spcFirstLastPara="1" rIns="0" wrap="square" tIns="0">
            <a:spAutoFit/>
          </a:bodyPr>
          <a:lstStyle>
            <a:lvl1pPr lvl="0" marR="0" rtl="0" algn="l">
              <a:spcBef>
                <a:spcPts val="0"/>
              </a:spcBef>
              <a:spcAft>
                <a:spcPts val="0"/>
              </a:spcAft>
              <a:buSzPts val="1400"/>
              <a:buNone/>
              <a:defRPr b="0" i="0" sz="1800" u="none" cap="none" strike="noStrike">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idx="1" type="body"/>
          </p:nvPr>
        </p:nvSpPr>
        <p:spPr>
          <a:xfrm>
            <a:off x="377825" y="2459482"/>
            <a:ext cx="6800850" cy="7057644"/>
          </a:xfrm>
          <a:prstGeom prst="rect">
            <a:avLst/>
          </a:prstGeom>
          <a:noFill/>
          <a:ln>
            <a:noFill/>
          </a:ln>
        </p:spPr>
        <p:txBody>
          <a:bodyPr anchorCtr="0" anchor="t" bIns="0" lIns="0" spcFirstLastPara="1" rIns="0" wrap="square" tIns="0">
            <a:spAutoFit/>
          </a:bodyPr>
          <a:lstStyle>
            <a:lvl1pPr indent="-228600" lvl="0" marL="457200" marR="0" rtl="0" algn="l">
              <a:spcBef>
                <a:spcPts val="0"/>
              </a:spcBef>
              <a:spcAft>
                <a:spcPts val="0"/>
              </a:spcAft>
              <a:buSzPts val="1400"/>
              <a:buNone/>
              <a:defRPr b="0" i="0" sz="1800" u="none" cap="none" strike="noStrike">
                <a:latin typeface="Calibri"/>
                <a:ea typeface="Calibri"/>
                <a:cs typeface="Calibri"/>
                <a:sym typeface="Calibri"/>
              </a:defRPr>
            </a:lvl1pPr>
            <a:lvl2pPr indent="-228600" lvl="1" marL="914400" marR="0" rtl="0" algn="l">
              <a:spcBef>
                <a:spcPts val="0"/>
              </a:spcBef>
              <a:spcAft>
                <a:spcPts val="0"/>
              </a:spcAft>
              <a:buSzPts val="1400"/>
              <a:buNone/>
              <a:defRPr b="0" i="0" sz="1800" u="none" cap="none" strike="noStrike">
                <a:latin typeface="Calibri"/>
                <a:ea typeface="Calibri"/>
                <a:cs typeface="Calibri"/>
                <a:sym typeface="Calibri"/>
              </a:defRPr>
            </a:lvl2pPr>
            <a:lvl3pPr indent="-228600" lvl="2" marL="1371600" marR="0" rtl="0" algn="l">
              <a:spcBef>
                <a:spcPts val="0"/>
              </a:spcBef>
              <a:spcAft>
                <a:spcPts val="0"/>
              </a:spcAft>
              <a:buSzPts val="1400"/>
              <a:buNone/>
              <a:defRPr b="0" i="0" sz="1800" u="none" cap="none" strike="noStrike">
                <a:latin typeface="Calibri"/>
                <a:ea typeface="Calibri"/>
                <a:cs typeface="Calibri"/>
                <a:sym typeface="Calibri"/>
              </a:defRPr>
            </a:lvl3pPr>
            <a:lvl4pPr indent="-228600" lvl="3" marL="1828800" marR="0" rtl="0" algn="l">
              <a:spcBef>
                <a:spcPts val="0"/>
              </a:spcBef>
              <a:spcAft>
                <a:spcPts val="0"/>
              </a:spcAft>
              <a:buSzPts val="1400"/>
              <a:buNone/>
              <a:defRPr b="0" i="0" sz="1800" u="none" cap="none" strike="noStrike">
                <a:latin typeface="Calibri"/>
                <a:ea typeface="Calibri"/>
                <a:cs typeface="Calibri"/>
                <a:sym typeface="Calibri"/>
              </a:defRPr>
            </a:lvl4pPr>
            <a:lvl5pPr indent="-228600" lvl="4" marL="2286000" marR="0" rtl="0" algn="l">
              <a:spcBef>
                <a:spcPts val="0"/>
              </a:spcBef>
              <a:spcAft>
                <a:spcPts val="0"/>
              </a:spcAft>
              <a:buSzPts val="1400"/>
              <a:buNone/>
              <a:defRPr b="0" i="0" sz="1800" u="none" cap="none" strike="noStrike">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atin typeface="Calibri"/>
                <a:ea typeface="Calibri"/>
                <a:cs typeface="Calibri"/>
                <a:sym typeface="Calibri"/>
              </a:defRPr>
            </a:lvl6pPr>
            <a:lvl7pPr indent="-228600" lvl="6" marL="3200400" marR="0" rtl="0" algn="l">
              <a:spcBef>
                <a:spcPts val="0"/>
              </a:spcBef>
              <a:spcAft>
                <a:spcPts val="0"/>
              </a:spcAft>
              <a:buSzPts val="1400"/>
              <a:buNone/>
              <a:defRPr b="0" i="0" sz="1800" u="none" cap="none" strike="noStrike">
                <a:latin typeface="Calibri"/>
                <a:ea typeface="Calibri"/>
                <a:cs typeface="Calibri"/>
                <a:sym typeface="Calibri"/>
              </a:defRPr>
            </a:lvl7pPr>
            <a:lvl8pPr indent="-228600" lvl="7" marL="3657600" marR="0" rtl="0" algn="l">
              <a:spcBef>
                <a:spcPts val="0"/>
              </a:spcBef>
              <a:spcAft>
                <a:spcPts val="0"/>
              </a:spcAft>
              <a:buSzPts val="1400"/>
              <a:buNone/>
              <a:defRPr b="0" i="0" sz="1800" u="none" cap="none" strike="noStrike">
                <a:latin typeface="Calibri"/>
                <a:ea typeface="Calibri"/>
                <a:cs typeface="Calibri"/>
                <a:sym typeface="Calibri"/>
              </a:defRPr>
            </a:lvl8pPr>
            <a:lvl9pPr indent="-228600" lvl="8" marL="4114800" marR="0" rtl="0" algn="l">
              <a:spcBef>
                <a:spcPts val="0"/>
              </a:spcBef>
              <a:spcAft>
                <a:spcPts val="0"/>
              </a:spcAft>
              <a:buSzPts val="1400"/>
              <a:buNone/>
              <a:defRPr b="0" i="0" sz="1800" u="none" cap="none" strike="noStrike">
                <a:latin typeface="Calibri"/>
                <a:ea typeface="Calibri"/>
                <a:cs typeface="Calibri"/>
                <a:sym typeface="Calibri"/>
              </a:defRPr>
            </a:lvl9pPr>
          </a:lstStyle>
          <a:p/>
        </p:txBody>
      </p:sp>
      <p:sp>
        <p:nvSpPr>
          <p:cNvPr id="8" name="Google Shape;8;p1"/>
          <p:cNvSpPr txBox="1"/>
          <p:nvPr>
            <p:ph idx="11" type="ftr"/>
          </p:nvPr>
        </p:nvSpPr>
        <p:spPr>
          <a:xfrm>
            <a:off x="2569210" y="9944862"/>
            <a:ext cx="2418080" cy="534670"/>
          </a:xfrm>
          <a:prstGeom prst="rect">
            <a:avLst/>
          </a:prstGeom>
          <a:noFill/>
          <a:ln>
            <a:noFill/>
          </a:ln>
        </p:spPr>
        <p:txBody>
          <a:bodyPr anchorCtr="0" anchor="t" bIns="0" lIns="0" spcFirstLastPara="1" rIns="0" wrap="square" tIns="0">
            <a:spAutoFit/>
          </a:bodyPr>
          <a:lstStyle>
            <a:lvl1pPr lvl="0" algn="ctr">
              <a:spcBef>
                <a:spcPts val="0"/>
              </a:spcBef>
              <a:spcAft>
                <a:spcPts val="0"/>
              </a:spcAft>
              <a:buSzPts val="1400"/>
              <a:buNone/>
              <a:defRPr sz="1800">
                <a:solidFill>
                  <a:srgbClr val="888888"/>
                </a:solidFil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9" name="Google Shape;9;p1"/>
          <p:cNvSpPr txBox="1"/>
          <p:nvPr>
            <p:ph idx="10" type="dt"/>
          </p:nvPr>
        </p:nvSpPr>
        <p:spPr>
          <a:xfrm>
            <a:off x="377825" y="9944862"/>
            <a:ext cx="1737995" cy="534670"/>
          </a:xfrm>
          <a:prstGeom prst="rect">
            <a:avLst/>
          </a:prstGeom>
          <a:noFill/>
          <a:ln>
            <a:noFill/>
          </a:ln>
        </p:spPr>
        <p:txBody>
          <a:bodyPr anchorCtr="0" anchor="t" bIns="0" lIns="0" spcFirstLastPara="1" rIns="0" wrap="square" tIns="0">
            <a:spAutoFit/>
          </a:bodyPr>
          <a:lstStyle>
            <a:lvl1pPr lvl="0" algn="l">
              <a:spcBef>
                <a:spcPts val="0"/>
              </a:spcBef>
              <a:spcAft>
                <a:spcPts val="0"/>
              </a:spcAft>
              <a:buSzPts val="1400"/>
              <a:buNone/>
              <a:defRPr sz="1800">
                <a:solidFill>
                  <a:srgbClr val="888888"/>
                </a:solidFil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0" name="Google Shape;10;p1"/>
          <p:cNvSpPr txBox="1"/>
          <p:nvPr>
            <p:ph idx="12" type="sldNum"/>
          </p:nvPr>
        </p:nvSpPr>
        <p:spPr>
          <a:xfrm>
            <a:off x="5440680" y="9944862"/>
            <a:ext cx="1737995" cy="534670"/>
          </a:xfrm>
          <a:prstGeom prst="rect">
            <a:avLst/>
          </a:prstGeom>
          <a:noFill/>
          <a:ln>
            <a:noFill/>
          </a:ln>
        </p:spPr>
        <p:txBody>
          <a:bodyPr anchorCtr="0" anchor="t" bIns="0" lIns="0" spcFirstLastPara="1" rIns="0" wrap="square" tIns="0">
            <a:spAutoFit/>
          </a:bodyPr>
          <a:lstStyle>
            <a:lvl1pPr indent="0" lvl="0" algn="r">
              <a:spcBef>
                <a:spcPts val="0"/>
              </a:spcBef>
              <a:buNone/>
              <a:defRPr sz="1800">
                <a:solidFill>
                  <a:srgbClr val="888888"/>
                </a:solidFill>
              </a:defRPr>
            </a:lvl1pPr>
            <a:lvl2pPr indent="0" lvl="1" algn="r">
              <a:spcBef>
                <a:spcPts val="0"/>
              </a:spcBef>
              <a:buNone/>
              <a:defRPr sz="1800">
                <a:solidFill>
                  <a:srgbClr val="888888"/>
                </a:solidFill>
              </a:defRPr>
            </a:lvl2pPr>
            <a:lvl3pPr indent="0" lvl="2" algn="r">
              <a:spcBef>
                <a:spcPts val="0"/>
              </a:spcBef>
              <a:buNone/>
              <a:defRPr sz="1800">
                <a:solidFill>
                  <a:srgbClr val="888888"/>
                </a:solidFill>
              </a:defRPr>
            </a:lvl3pPr>
            <a:lvl4pPr indent="0" lvl="3" algn="r">
              <a:spcBef>
                <a:spcPts val="0"/>
              </a:spcBef>
              <a:buNone/>
              <a:defRPr sz="1800">
                <a:solidFill>
                  <a:srgbClr val="888888"/>
                </a:solidFill>
              </a:defRPr>
            </a:lvl4pPr>
            <a:lvl5pPr indent="0" lvl="4" algn="r">
              <a:spcBef>
                <a:spcPts val="0"/>
              </a:spcBef>
              <a:buNone/>
              <a:defRPr sz="1800">
                <a:solidFill>
                  <a:srgbClr val="888888"/>
                </a:solidFill>
              </a:defRPr>
            </a:lvl5pPr>
            <a:lvl6pPr indent="0" lvl="5" algn="r">
              <a:spcBef>
                <a:spcPts val="0"/>
              </a:spcBef>
              <a:buNone/>
              <a:defRPr sz="1800">
                <a:solidFill>
                  <a:srgbClr val="888888"/>
                </a:solidFill>
              </a:defRPr>
            </a:lvl6pPr>
            <a:lvl7pPr indent="0" lvl="6" algn="r">
              <a:spcBef>
                <a:spcPts val="0"/>
              </a:spcBef>
              <a:buNone/>
              <a:defRPr sz="1800">
                <a:solidFill>
                  <a:srgbClr val="888888"/>
                </a:solidFill>
              </a:defRPr>
            </a:lvl7pPr>
            <a:lvl8pPr indent="0" lvl="7" algn="r">
              <a:spcBef>
                <a:spcPts val="0"/>
              </a:spcBef>
              <a:buNone/>
              <a:defRPr sz="1800">
                <a:solidFill>
                  <a:srgbClr val="888888"/>
                </a:solidFill>
              </a:defRPr>
            </a:lvl8pPr>
            <a:lvl9pPr indent="0" lvl="8" algn="r">
              <a:spcBef>
                <a:spcPts val="0"/>
              </a:spcBef>
              <a:buNone/>
              <a:defRPr sz="1800">
                <a:solidFill>
                  <a:srgbClr val="888888"/>
                </a:solidFill>
              </a:defRPr>
            </a:lvl9pPr>
          </a:lstStyle>
          <a:p>
            <a:pPr indent="0" lvl="0" marL="0" rtl="0" algn="r">
              <a:spcBef>
                <a:spcPts val="0"/>
              </a:spcBef>
              <a:spcAft>
                <a:spcPts val="0"/>
              </a:spcAft>
              <a:buNone/>
            </a:pPr>
            <a:fld id="{00000000-1234-1234-1234-123412341234}" type="slidenum">
              <a:rPr lang="en-US"/>
              <a:t>‹#›</a:t>
            </a:fld>
            <a:endParaRPr sz="1400">
              <a:solidFill>
                <a:srgbClr val="000000"/>
              </a:solidFill>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6.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7.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9.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8.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0.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2.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3.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5.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42" name="Shape 42"/>
        <p:cNvGrpSpPr/>
        <p:nvPr/>
      </p:nvGrpSpPr>
      <p:grpSpPr>
        <a:xfrm>
          <a:off x="0" y="0"/>
          <a:ext cx="0" cy="0"/>
          <a:chOff x="0" y="0"/>
          <a:chExt cx="0" cy="0"/>
        </a:xfrm>
      </p:grpSpPr>
      <p:grpSp>
        <p:nvGrpSpPr>
          <p:cNvPr id="43" name="Google Shape;43;p7"/>
          <p:cNvGrpSpPr/>
          <p:nvPr/>
        </p:nvGrpSpPr>
        <p:grpSpPr>
          <a:xfrm>
            <a:off x="623005" y="1325562"/>
            <a:ext cx="6310630" cy="3548379"/>
            <a:chOff x="623005" y="1325562"/>
            <a:chExt cx="6310630" cy="3548379"/>
          </a:xfrm>
        </p:grpSpPr>
        <p:pic>
          <p:nvPicPr>
            <p:cNvPr id="44" name="Google Shape;44;p7"/>
            <p:cNvPicPr preferRelativeResize="0"/>
            <p:nvPr/>
          </p:nvPicPr>
          <p:blipFill rotWithShape="1">
            <a:blip r:embed="rId3">
              <a:alphaModFix/>
            </a:blip>
            <a:srcRect b="0" l="0" r="0" t="0"/>
            <a:stretch/>
          </p:blipFill>
          <p:spPr>
            <a:xfrm>
              <a:off x="623005" y="1325562"/>
              <a:ext cx="6310489" cy="3548062"/>
            </a:xfrm>
            <a:prstGeom prst="rect">
              <a:avLst/>
            </a:prstGeom>
            <a:noFill/>
            <a:ln>
              <a:noFill/>
            </a:ln>
          </p:spPr>
        </p:pic>
        <p:sp>
          <p:nvSpPr>
            <p:cNvPr id="45" name="Google Shape;45;p7"/>
            <p:cNvSpPr/>
            <p:nvPr/>
          </p:nvSpPr>
          <p:spPr>
            <a:xfrm>
              <a:off x="623005" y="1325562"/>
              <a:ext cx="6310630" cy="3548379"/>
            </a:xfrm>
            <a:custGeom>
              <a:rect b="b" l="l" r="r" t="t"/>
              <a:pathLst>
                <a:path extrusionOk="0" h="3548379" w="6310630">
                  <a:moveTo>
                    <a:pt x="0" y="0"/>
                  </a:moveTo>
                  <a:lnTo>
                    <a:pt x="6310488" y="0"/>
                  </a:lnTo>
                  <a:lnTo>
                    <a:pt x="6310488" y="3548062"/>
                  </a:lnTo>
                  <a:lnTo>
                    <a:pt x="0" y="3548062"/>
                  </a:lnTo>
                  <a:lnTo>
                    <a:pt x="0" y="0"/>
                  </a:lnTo>
                  <a:close/>
                </a:path>
              </a:pathLst>
            </a:custGeom>
            <a:noFill/>
            <a:ln cap="flat" cmpd="sng" w="9850">
              <a:solidFill>
                <a:srgbClr val="00000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49" name="Shape 49"/>
        <p:cNvGrpSpPr/>
        <p:nvPr/>
      </p:nvGrpSpPr>
      <p:grpSpPr>
        <a:xfrm>
          <a:off x="0" y="0"/>
          <a:ext cx="0" cy="0"/>
          <a:chOff x="0" y="0"/>
          <a:chExt cx="0" cy="0"/>
        </a:xfrm>
      </p:grpSpPr>
      <p:grpSp>
        <p:nvGrpSpPr>
          <p:cNvPr id="50" name="Google Shape;50;p8"/>
          <p:cNvGrpSpPr/>
          <p:nvPr/>
        </p:nvGrpSpPr>
        <p:grpSpPr>
          <a:xfrm>
            <a:off x="623005" y="1325562"/>
            <a:ext cx="6310630" cy="3548379"/>
            <a:chOff x="623005" y="1325562"/>
            <a:chExt cx="6310630" cy="3548379"/>
          </a:xfrm>
        </p:grpSpPr>
        <p:pic>
          <p:nvPicPr>
            <p:cNvPr id="51" name="Google Shape;51;p8"/>
            <p:cNvPicPr preferRelativeResize="0"/>
            <p:nvPr/>
          </p:nvPicPr>
          <p:blipFill rotWithShape="1">
            <a:blip r:embed="rId3">
              <a:alphaModFix/>
            </a:blip>
            <a:srcRect b="0" l="0" r="0" t="0"/>
            <a:stretch/>
          </p:blipFill>
          <p:spPr>
            <a:xfrm>
              <a:off x="623005" y="1325562"/>
              <a:ext cx="6310489" cy="3548062"/>
            </a:xfrm>
            <a:prstGeom prst="rect">
              <a:avLst/>
            </a:prstGeom>
            <a:noFill/>
            <a:ln cap="flat" cmpd="sng" w="9525">
              <a:solidFill>
                <a:srgbClr val="F1C232"/>
              </a:solidFill>
              <a:prstDash val="dot"/>
              <a:round/>
              <a:headEnd len="sm" w="sm" type="none"/>
              <a:tailEnd len="sm" w="sm" type="none"/>
            </a:ln>
          </p:spPr>
        </p:pic>
        <p:sp>
          <p:nvSpPr>
            <p:cNvPr id="52" name="Google Shape;52;p8"/>
            <p:cNvSpPr/>
            <p:nvPr/>
          </p:nvSpPr>
          <p:spPr>
            <a:xfrm>
              <a:off x="623005" y="1325562"/>
              <a:ext cx="6310630" cy="3548379"/>
            </a:xfrm>
            <a:custGeom>
              <a:rect b="b" l="l" r="r" t="t"/>
              <a:pathLst>
                <a:path extrusionOk="0" h="3548379" w="6310630">
                  <a:moveTo>
                    <a:pt x="0" y="0"/>
                  </a:moveTo>
                  <a:lnTo>
                    <a:pt x="6310488" y="0"/>
                  </a:lnTo>
                  <a:lnTo>
                    <a:pt x="6310488" y="3548062"/>
                  </a:lnTo>
                  <a:lnTo>
                    <a:pt x="0" y="3548062"/>
                  </a:lnTo>
                  <a:lnTo>
                    <a:pt x="0" y="0"/>
                  </a:lnTo>
                  <a:close/>
                </a:path>
              </a:pathLst>
            </a:custGeom>
            <a:noFill/>
            <a:ln cap="flat" cmpd="sng" w="9850">
              <a:solidFill>
                <a:srgbClr val="F1C232"/>
              </a:solidFill>
              <a:prstDash val="dot"/>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a:p>
          </p:txBody>
        </p:sp>
      </p:grpSp>
      <p:sp>
        <p:nvSpPr>
          <p:cNvPr id="53" name="Google Shape;53;p8"/>
          <p:cNvSpPr txBox="1"/>
          <p:nvPr/>
        </p:nvSpPr>
        <p:spPr>
          <a:xfrm>
            <a:off x="2463700" y="2756450"/>
            <a:ext cx="1803000" cy="369300"/>
          </a:xfrm>
          <a:prstGeom prst="rect">
            <a:avLst/>
          </a:prstGeom>
          <a:noFill/>
          <a:ln cap="flat" cmpd="sng" w="9525">
            <a:solidFill>
              <a:srgbClr val="7F6000"/>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i="1" lang="en-US" sz="1200">
                <a:solidFill>
                  <a:srgbClr val="7F6000"/>
                </a:solidFill>
                <a:latin typeface="Calibri"/>
                <a:ea typeface="Calibri"/>
                <a:cs typeface="Calibri"/>
                <a:sym typeface="Calibri"/>
              </a:rPr>
              <a:t>Valentina-Janeta Vladoiu</a:t>
            </a:r>
            <a:endParaRPr i="1" sz="1200">
              <a:solidFill>
                <a:srgbClr val="7F6000"/>
              </a:solidFill>
              <a:latin typeface="Calibri"/>
              <a:ea typeface="Calibri"/>
              <a:cs typeface="Calibri"/>
              <a:sym typeface="Calibri"/>
            </a:endParaRPr>
          </a:p>
        </p:txBody>
      </p:sp>
      <p:sp>
        <p:nvSpPr>
          <p:cNvPr id="54" name="Google Shape;54;p8"/>
          <p:cNvSpPr txBox="1"/>
          <p:nvPr/>
        </p:nvSpPr>
        <p:spPr>
          <a:xfrm>
            <a:off x="2951925" y="3083875"/>
            <a:ext cx="1348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i="1" lang="en-US">
                <a:solidFill>
                  <a:srgbClr val="7F6000"/>
                </a:solidFill>
                <a:latin typeface="Lobster"/>
                <a:ea typeface="Lobster"/>
                <a:cs typeface="Lobster"/>
                <a:sym typeface="Lobster"/>
              </a:rPr>
              <a:t>2132902</a:t>
            </a:r>
            <a:endParaRPr i="1">
              <a:solidFill>
                <a:srgbClr val="7F6000"/>
              </a:solidFill>
              <a:latin typeface="Lobster"/>
              <a:ea typeface="Lobster"/>
              <a:cs typeface="Lobster"/>
              <a:sym typeface="Lobste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58" name="Shape 58"/>
        <p:cNvGrpSpPr/>
        <p:nvPr/>
      </p:nvGrpSpPr>
      <p:grpSpPr>
        <a:xfrm>
          <a:off x="0" y="0"/>
          <a:ext cx="0" cy="0"/>
          <a:chOff x="0" y="0"/>
          <a:chExt cx="0" cy="0"/>
        </a:xfrm>
      </p:grpSpPr>
      <p:grpSp>
        <p:nvGrpSpPr>
          <p:cNvPr id="59" name="Google Shape;59;p9"/>
          <p:cNvGrpSpPr/>
          <p:nvPr/>
        </p:nvGrpSpPr>
        <p:grpSpPr>
          <a:xfrm>
            <a:off x="623005" y="1325562"/>
            <a:ext cx="6310630" cy="3548379"/>
            <a:chOff x="623005" y="1325562"/>
            <a:chExt cx="6310630" cy="3548379"/>
          </a:xfrm>
        </p:grpSpPr>
        <p:pic>
          <p:nvPicPr>
            <p:cNvPr id="60" name="Google Shape;60;p9"/>
            <p:cNvPicPr preferRelativeResize="0"/>
            <p:nvPr/>
          </p:nvPicPr>
          <p:blipFill rotWithShape="1">
            <a:blip r:embed="rId3">
              <a:alphaModFix/>
            </a:blip>
            <a:srcRect b="0" l="0" r="0" t="0"/>
            <a:stretch/>
          </p:blipFill>
          <p:spPr>
            <a:xfrm>
              <a:off x="623005" y="1325562"/>
              <a:ext cx="6310489" cy="3548062"/>
            </a:xfrm>
            <a:prstGeom prst="rect">
              <a:avLst/>
            </a:prstGeom>
            <a:noFill/>
            <a:ln>
              <a:noFill/>
            </a:ln>
          </p:spPr>
        </p:pic>
        <p:sp>
          <p:nvSpPr>
            <p:cNvPr id="61" name="Google Shape;61;p9"/>
            <p:cNvSpPr/>
            <p:nvPr/>
          </p:nvSpPr>
          <p:spPr>
            <a:xfrm>
              <a:off x="623005" y="1325562"/>
              <a:ext cx="6310630" cy="3548379"/>
            </a:xfrm>
            <a:custGeom>
              <a:rect b="b" l="l" r="r" t="t"/>
              <a:pathLst>
                <a:path extrusionOk="0" h="3548379" w="6310630">
                  <a:moveTo>
                    <a:pt x="0" y="0"/>
                  </a:moveTo>
                  <a:lnTo>
                    <a:pt x="6310488" y="0"/>
                  </a:lnTo>
                  <a:lnTo>
                    <a:pt x="6310488" y="3548062"/>
                  </a:lnTo>
                  <a:lnTo>
                    <a:pt x="0" y="3548062"/>
                  </a:lnTo>
                  <a:lnTo>
                    <a:pt x="0" y="0"/>
                  </a:lnTo>
                  <a:close/>
                </a:path>
              </a:pathLst>
            </a:custGeom>
            <a:noFill/>
            <a:ln cap="flat" cmpd="sng" w="9850">
              <a:solidFill>
                <a:srgbClr val="00000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a:p>
          </p:txBody>
        </p:sp>
      </p:grpSp>
      <p:sp>
        <p:nvSpPr>
          <p:cNvPr id="62" name="Google Shape;62;p9"/>
          <p:cNvSpPr txBox="1"/>
          <p:nvPr/>
        </p:nvSpPr>
        <p:spPr>
          <a:xfrm>
            <a:off x="1020471" y="5175747"/>
            <a:ext cx="5448935" cy="726440"/>
          </a:xfrm>
          <a:prstGeom prst="rect">
            <a:avLst/>
          </a:prstGeom>
          <a:noFill/>
          <a:ln>
            <a:noFill/>
          </a:ln>
        </p:spPr>
        <p:txBody>
          <a:bodyPr anchorCtr="0" anchor="t" bIns="0" lIns="0" spcFirstLastPara="1" rIns="0" wrap="square" tIns="18400">
            <a:spAutoFit/>
          </a:bodyPr>
          <a:lstStyle/>
          <a:p>
            <a:pPr indent="0" lvl="0" marL="12700" marR="5080" rtl="0" algn="l">
              <a:lnSpc>
                <a:spcPct val="103600"/>
              </a:lnSpc>
              <a:spcBef>
                <a:spcPts val="0"/>
              </a:spcBef>
              <a:spcAft>
                <a:spcPts val="0"/>
              </a:spcAft>
              <a:buNone/>
            </a:pPr>
            <a:r>
              <a:rPr lang="en-US" sz="1100">
                <a:latin typeface="Arial"/>
                <a:ea typeface="Arial"/>
                <a:cs typeface="Arial"/>
                <a:sym typeface="Arial"/>
              </a:rPr>
              <a:t>This presentation will give an overview of my intended career. It will show what are my career responsibilities to shine in my intended career and which skills are needed to accomplish all the work related to the business. It also will show my SWOT analysis, existing skills, development needs, and personal development plan.</a:t>
            </a:r>
            <a:endParaRPr sz="1100">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66" name="Shape 66"/>
        <p:cNvGrpSpPr/>
        <p:nvPr/>
      </p:nvGrpSpPr>
      <p:grpSpPr>
        <a:xfrm>
          <a:off x="0" y="0"/>
          <a:ext cx="0" cy="0"/>
          <a:chOff x="0" y="0"/>
          <a:chExt cx="0" cy="0"/>
        </a:xfrm>
      </p:grpSpPr>
      <p:grpSp>
        <p:nvGrpSpPr>
          <p:cNvPr id="67" name="Google Shape;67;p10"/>
          <p:cNvGrpSpPr/>
          <p:nvPr/>
        </p:nvGrpSpPr>
        <p:grpSpPr>
          <a:xfrm>
            <a:off x="623005" y="1325562"/>
            <a:ext cx="6310630" cy="3548379"/>
            <a:chOff x="623005" y="1325562"/>
            <a:chExt cx="6310630" cy="3548379"/>
          </a:xfrm>
        </p:grpSpPr>
        <p:pic>
          <p:nvPicPr>
            <p:cNvPr id="68" name="Google Shape;68;p10"/>
            <p:cNvPicPr preferRelativeResize="0"/>
            <p:nvPr/>
          </p:nvPicPr>
          <p:blipFill rotWithShape="1">
            <a:blip r:embed="rId3">
              <a:alphaModFix/>
            </a:blip>
            <a:srcRect b="0" l="0" r="0" t="0"/>
            <a:stretch/>
          </p:blipFill>
          <p:spPr>
            <a:xfrm>
              <a:off x="623005" y="1325562"/>
              <a:ext cx="6310489" cy="3548062"/>
            </a:xfrm>
            <a:prstGeom prst="rect">
              <a:avLst/>
            </a:prstGeom>
            <a:noFill/>
            <a:ln>
              <a:noFill/>
            </a:ln>
          </p:spPr>
        </p:pic>
        <p:sp>
          <p:nvSpPr>
            <p:cNvPr id="69" name="Google Shape;69;p10"/>
            <p:cNvSpPr/>
            <p:nvPr/>
          </p:nvSpPr>
          <p:spPr>
            <a:xfrm>
              <a:off x="623005" y="1325562"/>
              <a:ext cx="6310630" cy="3548379"/>
            </a:xfrm>
            <a:custGeom>
              <a:rect b="b" l="l" r="r" t="t"/>
              <a:pathLst>
                <a:path extrusionOk="0" h="3548379" w="6310630">
                  <a:moveTo>
                    <a:pt x="0" y="0"/>
                  </a:moveTo>
                  <a:lnTo>
                    <a:pt x="6310488" y="0"/>
                  </a:lnTo>
                  <a:lnTo>
                    <a:pt x="6310488" y="3548062"/>
                  </a:lnTo>
                  <a:lnTo>
                    <a:pt x="0" y="3548062"/>
                  </a:lnTo>
                  <a:lnTo>
                    <a:pt x="0" y="0"/>
                  </a:lnTo>
                  <a:close/>
                </a:path>
              </a:pathLst>
            </a:custGeom>
            <a:noFill/>
            <a:ln cap="flat" cmpd="sng" w="9850">
              <a:solidFill>
                <a:srgbClr val="00000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a:p>
          </p:txBody>
        </p:sp>
      </p:grpSp>
      <p:sp>
        <p:nvSpPr>
          <p:cNvPr id="70" name="Google Shape;70;p10"/>
          <p:cNvSpPr txBox="1"/>
          <p:nvPr/>
        </p:nvSpPr>
        <p:spPr>
          <a:xfrm>
            <a:off x="1020471" y="5175747"/>
            <a:ext cx="5504180" cy="1083310"/>
          </a:xfrm>
          <a:prstGeom prst="rect">
            <a:avLst/>
          </a:prstGeom>
          <a:noFill/>
          <a:ln>
            <a:noFill/>
          </a:ln>
        </p:spPr>
        <p:txBody>
          <a:bodyPr anchorCtr="0" anchor="t" bIns="0" lIns="0" spcFirstLastPara="1" rIns="0" wrap="square" tIns="17125">
            <a:spAutoFit/>
          </a:bodyPr>
          <a:lstStyle/>
          <a:p>
            <a:pPr indent="0" lvl="0" marL="12700" marR="5080" rtl="0" algn="l">
              <a:lnSpc>
                <a:spcPct val="104700"/>
              </a:lnSpc>
              <a:spcBef>
                <a:spcPts val="0"/>
              </a:spcBef>
              <a:spcAft>
                <a:spcPts val="0"/>
              </a:spcAft>
              <a:buNone/>
            </a:pPr>
            <a:r>
              <a:rPr lang="en-US" sz="1100">
                <a:latin typeface="Arial"/>
                <a:ea typeface="Arial"/>
                <a:cs typeface="Arial"/>
                <a:sym typeface="Arial"/>
              </a:rPr>
              <a:t>My intended career is to be an entrepreneur and I want to open a coffee shop. I want to be an entrepreneur because it will let me enjoy a sense of freedom. I want to be my boss rather than work under others. Besides running a coffee shop as an entrepreneur will unleash my creativity. It will give me a practical business education. This business will let me know all the rules of business and how a business runs. This career will turn my dream into achievement.</a:t>
            </a:r>
            <a:endParaRPr sz="1100">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74" name="Shape 74"/>
        <p:cNvGrpSpPr/>
        <p:nvPr/>
      </p:nvGrpSpPr>
      <p:grpSpPr>
        <a:xfrm>
          <a:off x="0" y="0"/>
          <a:ext cx="0" cy="0"/>
          <a:chOff x="0" y="0"/>
          <a:chExt cx="0" cy="0"/>
        </a:xfrm>
      </p:grpSpPr>
      <p:grpSp>
        <p:nvGrpSpPr>
          <p:cNvPr id="75" name="Google Shape;75;p11"/>
          <p:cNvGrpSpPr/>
          <p:nvPr/>
        </p:nvGrpSpPr>
        <p:grpSpPr>
          <a:xfrm>
            <a:off x="623005" y="1325562"/>
            <a:ext cx="6310630" cy="3548379"/>
            <a:chOff x="623005" y="1325562"/>
            <a:chExt cx="6310630" cy="3548379"/>
          </a:xfrm>
        </p:grpSpPr>
        <p:pic>
          <p:nvPicPr>
            <p:cNvPr id="76" name="Google Shape;76;p11"/>
            <p:cNvPicPr preferRelativeResize="0"/>
            <p:nvPr/>
          </p:nvPicPr>
          <p:blipFill rotWithShape="1">
            <a:blip r:embed="rId3">
              <a:alphaModFix/>
            </a:blip>
            <a:srcRect b="0" l="0" r="0" t="0"/>
            <a:stretch/>
          </p:blipFill>
          <p:spPr>
            <a:xfrm>
              <a:off x="623005" y="1325562"/>
              <a:ext cx="6310489" cy="3548062"/>
            </a:xfrm>
            <a:prstGeom prst="rect">
              <a:avLst/>
            </a:prstGeom>
            <a:noFill/>
            <a:ln>
              <a:noFill/>
            </a:ln>
          </p:spPr>
        </p:pic>
        <p:sp>
          <p:nvSpPr>
            <p:cNvPr id="77" name="Google Shape;77;p11"/>
            <p:cNvSpPr/>
            <p:nvPr/>
          </p:nvSpPr>
          <p:spPr>
            <a:xfrm>
              <a:off x="623005" y="1325562"/>
              <a:ext cx="6310630" cy="3548379"/>
            </a:xfrm>
            <a:custGeom>
              <a:rect b="b" l="l" r="r" t="t"/>
              <a:pathLst>
                <a:path extrusionOk="0" h="3548379" w="6310630">
                  <a:moveTo>
                    <a:pt x="0" y="0"/>
                  </a:moveTo>
                  <a:lnTo>
                    <a:pt x="6310488" y="0"/>
                  </a:lnTo>
                  <a:lnTo>
                    <a:pt x="6310488" y="3548062"/>
                  </a:lnTo>
                  <a:lnTo>
                    <a:pt x="0" y="3548062"/>
                  </a:lnTo>
                  <a:lnTo>
                    <a:pt x="0" y="0"/>
                  </a:lnTo>
                  <a:close/>
                </a:path>
              </a:pathLst>
            </a:custGeom>
            <a:noFill/>
            <a:ln cap="flat" cmpd="sng" w="9850">
              <a:solidFill>
                <a:srgbClr val="00000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a:p>
          </p:txBody>
        </p:sp>
      </p:grpSp>
      <p:sp>
        <p:nvSpPr>
          <p:cNvPr id="78" name="Google Shape;78;p11"/>
          <p:cNvSpPr txBox="1"/>
          <p:nvPr/>
        </p:nvSpPr>
        <p:spPr>
          <a:xfrm>
            <a:off x="1184807" y="5175747"/>
            <a:ext cx="5346700" cy="1259840"/>
          </a:xfrm>
          <a:prstGeom prst="rect">
            <a:avLst/>
          </a:prstGeom>
          <a:noFill/>
          <a:ln>
            <a:noFill/>
          </a:ln>
        </p:spPr>
        <p:txBody>
          <a:bodyPr anchorCtr="0" anchor="t" bIns="0" lIns="0" spcFirstLastPara="1" rIns="0" wrap="square" tIns="18400">
            <a:spAutoFit/>
          </a:bodyPr>
          <a:lstStyle/>
          <a:p>
            <a:pPr indent="-309244" lvl="0" marL="321310" marR="5080" rtl="0" algn="l">
              <a:lnSpc>
                <a:spcPct val="103600"/>
              </a:lnSpc>
              <a:spcBef>
                <a:spcPts val="0"/>
              </a:spcBef>
              <a:spcAft>
                <a:spcPts val="0"/>
              </a:spcAft>
              <a:buNone/>
            </a:pPr>
            <a:r>
              <a:rPr lang="en-US" sz="1100">
                <a:latin typeface="Arial"/>
                <a:ea typeface="Arial"/>
                <a:cs typeface="Arial"/>
                <a:sym typeface="Arial"/>
              </a:rPr>
              <a:t>My First duty is to set up a new shop. My other responsibilities are hiring new wait staff and baristas, managing everyday operations at the coffee shop, updating and adding new menu items based on customer preferences, keeping the cafe area clean, and training employees (Laurel, 2011).</a:t>
            </a:r>
            <a:endParaRPr sz="1100">
              <a:latin typeface="Arial"/>
              <a:ea typeface="Arial"/>
              <a:cs typeface="Arial"/>
              <a:sym typeface="Arial"/>
            </a:endParaRPr>
          </a:p>
          <a:p>
            <a:pPr indent="0" lvl="0" marL="12700" rtl="0" algn="l">
              <a:lnSpc>
                <a:spcPct val="100000"/>
              </a:lnSpc>
              <a:spcBef>
                <a:spcPts val="75"/>
              </a:spcBef>
              <a:spcAft>
                <a:spcPts val="0"/>
              </a:spcAft>
              <a:buNone/>
            </a:pPr>
            <a:r>
              <a:rPr lang="en-US" sz="1100">
                <a:latin typeface="Arial"/>
                <a:ea typeface="Arial"/>
                <a:cs typeface="Arial"/>
                <a:sym typeface="Arial"/>
              </a:rPr>
              <a:t>The skills that are needed for the job include technical skills, good math skills,</a:t>
            </a:r>
            <a:endParaRPr sz="1100">
              <a:latin typeface="Arial"/>
              <a:ea typeface="Arial"/>
              <a:cs typeface="Arial"/>
              <a:sym typeface="Arial"/>
            </a:endParaRPr>
          </a:p>
          <a:p>
            <a:pPr indent="0" lvl="0" marL="321310" marR="69215" rtl="0" algn="l">
              <a:lnSpc>
                <a:spcPct val="105500"/>
              </a:lnSpc>
              <a:spcBef>
                <a:spcPts val="20"/>
              </a:spcBef>
              <a:spcAft>
                <a:spcPts val="0"/>
              </a:spcAft>
              <a:buNone/>
            </a:pPr>
            <a:r>
              <a:rPr lang="en-US" sz="1100">
                <a:latin typeface="Arial"/>
                <a:ea typeface="Arial"/>
                <a:cs typeface="Arial"/>
                <a:sym typeface="Arial"/>
              </a:rPr>
              <a:t>problem-solving, financial forecasting, time management, resource allocation, communication, etc</a:t>
            </a:r>
            <a:endParaRPr sz="1100">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82" name="Shape 82"/>
        <p:cNvGrpSpPr/>
        <p:nvPr/>
      </p:nvGrpSpPr>
      <p:grpSpPr>
        <a:xfrm>
          <a:off x="0" y="0"/>
          <a:ext cx="0" cy="0"/>
          <a:chOff x="0" y="0"/>
          <a:chExt cx="0" cy="0"/>
        </a:xfrm>
      </p:grpSpPr>
      <p:grpSp>
        <p:nvGrpSpPr>
          <p:cNvPr id="83" name="Google Shape;83;p12"/>
          <p:cNvGrpSpPr/>
          <p:nvPr/>
        </p:nvGrpSpPr>
        <p:grpSpPr>
          <a:xfrm>
            <a:off x="623005" y="1325562"/>
            <a:ext cx="6310630" cy="3548379"/>
            <a:chOff x="623005" y="1325562"/>
            <a:chExt cx="6310630" cy="3548379"/>
          </a:xfrm>
        </p:grpSpPr>
        <p:pic>
          <p:nvPicPr>
            <p:cNvPr id="84" name="Google Shape;84;p12"/>
            <p:cNvPicPr preferRelativeResize="0"/>
            <p:nvPr/>
          </p:nvPicPr>
          <p:blipFill rotWithShape="1">
            <a:blip r:embed="rId3">
              <a:alphaModFix/>
            </a:blip>
            <a:srcRect b="0" l="0" r="0" t="0"/>
            <a:stretch/>
          </p:blipFill>
          <p:spPr>
            <a:xfrm>
              <a:off x="623005" y="1325562"/>
              <a:ext cx="6310489" cy="3548062"/>
            </a:xfrm>
            <a:prstGeom prst="rect">
              <a:avLst/>
            </a:prstGeom>
            <a:noFill/>
            <a:ln>
              <a:noFill/>
            </a:ln>
          </p:spPr>
        </p:pic>
        <p:sp>
          <p:nvSpPr>
            <p:cNvPr id="85" name="Google Shape;85;p12"/>
            <p:cNvSpPr/>
            <p:nvPr/>
          </p:nvSpPr>
          <p:spPr>
            <a:xfrm>
              <a:off x="623005" y="1325562"/>
              <a:ext cx="6310630" cy="3548379"/>
            </a:xfrm>
            <a:custGeom>
              <a:rect b="b" l="l" r="r" t="t"/>
              <a:pathLst>
                <a:path extrusionOk="0" h="3548379" w="6310630">
                  <a:moveTo>
                    <a:pt x="0" y="0"/>
                  </a:moveTo>
                  <a:lnTo>
                    <a:pt x="6310488" y="0"/>
                  </a:lnTo>
                  <a:lnTo>
                    <a:pt x="6310488" y="3548062"/>
                  </a:lnTo>
                  <a:lnTo>
                    <a:pt x="0" y="3548062"/>
                  </a:lnTo>
                  <a:lnTo>
                    <a:pt x="0" y="0"/>
                  </a:lnTo>
                  <a:close/>
                </a:path>
              </a:pathLst>
            </a:custGeom>
            <a:noFill/>
            <a:ln cap="flat" cmpd="sng" w="9850">
              <a:solidFill>
                <a:srgbClr val="00000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a:p>
          </p:txBody>
        </p:sp>
      </p:grpSp>
      <p:sp>
        <p:nvSpPr>
          <p:cNvPr id="86" name="Google Shape;86;p12"/>
          <p:cNvSpPr txBox="1"/>
          <p:nvPr/>
        </p:nvSpPr>
        <p:spPr>
          <a:xfrm>
            <a:off x="1020471" y="5175747"/>
            <a:ext cx="5387340" cy="1083310"/>
          </a:xfrm>
          <a:prstGeom prst="rect">
            <a:avLst/>
          </a:prstGeom>
          <a:noFill/>
          <a:ln>
            <a:noFill/>
          </a:ln>
        </p:spPr>
        <p:txBody>
          <a:bodyPr anchorCtr="0" anchor="t" bIns="0" lIns="0" spcFirstLastPara="1" rIns="0" wrap="square" tIns="17125">
            <a:spAutoFit/>
          </a:bodyPr>
          <a:lstStyle/>
          <a:p>
            <a:pPr indent="0" lvl="0" marL="12700" marR="5080" rtl="0" algn="l">
              <a:lnSpc>
                <a:spcPct val="104700"/>
              </a:lnSpc>
              <a:spcBef>
                <a:spcPts val="0"/>
              </a:spcBef>
              <a:spcAft>
                <a:spcPts val="0"/>
              </a:spcAft>
              <a:buNone/>
            </a:pPr>
            <a:r>
              <a:rPr lang="en-US" sz="1100">
                <a:latin typeface="Arial"/>
                <a:ea typeface="Arial"/>
                <a:cs typeface="Arial"/>
                <a:sym typeface="Arial"/>
              </a:rPr>
              <a:t>SWOT analysis is conducted to find out one’s strong side and which side one has to develop (States., 2012). My strengths are technical, math, and financial forecasting skills. I have weaknesses in communication and time management ability. I have some opportunities on developing problem-solving skills and have knowledge about customer preferences. The communication gap and the possibilities of a shortage of resources are my threats.</a:t>
            </a:r>
            <a:endParaRPr sz="1100">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90" name="Shape 90"/>
        <p:cNvGrpSpPr/>
        <p:nvPr/>
      </p:nvGrpSpPr>
      <p:grpSpPr>
        <a:xfrm>
          <a:off x="0" y="0"/>
          <a:ext cx="0" cy="0"/>
          <a:chOff x="0" y="0"/>
          <a:chExt cx="0" cy="0"/>
        </a:xfrm>
      </p:grpSpPr>
      <p:grpSp>
        <p:nvGrpSpPr>
          <p:cNvPr id="91" name="Google Shape;91;p13"/>
          <p:cNvGrpSpPr/>
          <p:nvPr/>
        </p:nvGrpSpPr>
        <p:grpSpPr>
          <a:xfrm>
            <a:off x="623005" y="1325562"/>
            <a:ext cx="6310630" cy="3548379"/>
            <a:chOff x="623005" y="1325562"/>
            <a:chExt cx="6310630" cy="3548379"/>
          </a:xfrm>
        </p:grpSpPr>
        <p:pic>
          <p:nvPicPr>
            <p:cNvPr id="92" name="Google Shape;92;p13"/>
            <p:cNvPicPr preferRelativeResize="0"/>
            <p:nvPr/>
          </p:nvPicPr>
          <p:blipFill rotWithShape="1">
            <a:blip r:embed="rId3">
              <a:alphaModFix/>
            </a:blip>
            <a:srcRect b="0" l="0" r="0" t="0"/>
            <a:stretch/>
          </p:blipFill>
          <p:spPr>
            <a:xfrm>
              <a:off x="623005" y="1325562"/>
              <a:ext cx="6310489" cy="3548062"/>
            </a:xfrm>
            <a:prstGeom prst="rect">
              <a:avLst/>
            </a:prstGeom>
            <a:noFill/>
            <a:ln>
              <a:noFill/>
            </a:ln>
          </p:spPr>
        </p:pic>
        <p:sp>
          <p:nvSpPr>
            <p:cNvPr id="93" name="Google Shape;93;p13"/>
            <p:cNvSpPr/>
            <p:nvPr/>
          </p:nvSpPr>
          <p:spPr>
            <a:xfrm>
              <a:off x="623005" y="1325562"/>
              <a:ext cx="6310630" cy="3548379"/>
            </a:xfrm>
            <a:custGeom>
              <a:rect b="b" l="l" r="r" t="t"/>
              <a:pathLst>
                <a:path extrusionOk="0" h="3548379" w="6310630">
                  <a:moveTo>
                    <a:pt x="0" y="0"/>
                  </a:moveTo>
                  <a:lnTo>
                    <a:pt x="6310488" y="0"/>
                  </a:lnTo>
                  <a:lnTo>
                    <a:pt x="6310488" y="3548062"/>
                  </a:lnTo>
                  <a:lnTo>
                    <a:pt x="0" y="3548062"/>
                  </a:lnTo>
                  <a:lnTo>
                    <a:pt x="0" y="0"/>
                  </a:lnTo>
                  <a:close/>
                </a:path>
              </a:pathLst>
            </a:custGeom>
            <a:noFill/>
            <a:ln cap="flat" cmpd="sng" w="9850">
              <a:solidFill>
                <a:srgbClr val="00000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a:p>
          </p:txBody>
        </p:sp>
      </p:grpSp>
      <p:sp>
        <p:nvSpPr>
          <p:cNvPr id="94" name="Google Shape;94;p13"/>
          <p:cNvSpPr txBox="1"/>
          <p:nvPr/>
        </p:nvSpPr>
        <p:spPr>
          <a:xfrm>
            <a:off x="1020471" y="5175747"/>
            <a:ext cx="5439410" cy="1083310"/>
          </a:xfrm>
          <a:prstGeom prst="rect">
            <a:avLst/>
          </a:prstGeom>
          <a:noFill/>
          <a:ln>
            <a:noFill/>
          </a:ln>
        </p:spPr>
        <p:txBody>
          <a:bodyPr anchorCtr="0" anchor="t" bIns="0" lIns="0" spcFirstLastPara="1" rIns="0" wrap="square" tIns="17125">
            <a:spAutoFit/>
          </a:bodyPr>
          <a:lstStyle/>
          <a:p>
            <a:pPr indent="0" lvl="0" marL="12700" marR="5080" rtl="0" algn="l">
              <a:lnSpc>
                <a:spcPct val="104700"/>
              </a:lnSpc>
              <a:spcBef>
                <a:spcPts val="0"/>
              </a:spcBef>
              <a:spcAft>
                <a:spcPts val="0"/>
              </a:spcAft>
              <a:buNone/>
            </a:pPr>
            <a:r>
              <a:rPr lang="en-US" sz="1100">
                <a:latin typeface="Arial"/>
                <a:ea typeface="Arial"/>
                <a:cs typeface="Arial"/>
                <a:sym typeface="Arial"/>
              </a:rPr>
              <a:t>I have proficiency in some skills. They are technical skills that are needed to use machines to make coffee and do other work, math skills that are needed to face daily accounting issues, financial forecasting skills that are needed to make effective and impactful budgets to acquire resources and face daily money requirements, and resource allocation skills that are needed to maintain a harmony between supply and demand (Casson, 2016).</a:t>
            </a:r>
            <a:endParaRPr sz="1100">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98" name="Shape 98"/>
        <p:cNvGrpSpPr/>
        <p:nvPr/>
      </p:nvGrpSpPr>
      <p:grpSpPr>
        <a:xfrm>
          <a:off x="0" y="0"/>
          <a:ext cx="0" cy="0"/>
          <a:chOff x="0" y="0"/>
          <a:chExt cx="0" cy="0"/>
        </a:xfrm>
      </p:grpSpPr>
      <p:grpSp>
        <p:nvGrpSpPr>
          <p:cNvPr id="99" name="Google Shape;99;p14"/>
          <p:cNvGrpSpPr/>
          <p:nvPr/>
        </p:nvGrpSpPr>
        <p:grpSpPr>
          <a:xfrm>
            <a:off x="623005" y="1325562"/>
            <a:ext cx="6310630" cy="3548379"/>
            <a:chOff x="623005" y="1325562"/>
            <a:chExt cx="6310630" cy="3548379"/>
          </a:xfrm>
        </p:grpSpPr>
        <p:pic>
          <p:nvPicPr>
            <p:cNvPr id="100" name="Google Shape;100;p14"/>
            <p:cNvPicPr preferRelativeResize="0"/>
            <p:nvPr/>
          </p:nvPicPr>
          <p:blipFill rotWithShape="1">
            <a:blip r:embed="rId3">
              <a:alphaModFix/>
            </a:blip>
            <a:srcRect b="0" l="0" r="0" t="0"/>
            <a:stretch/>
          </p:blipFill>
          <p:spPr>
            <a:xfrm>
              <a:off x="623005" y="1325562"/>
              <a:ext cx="6310489" cy="3548062"/>
            </a:xfrm>
            <a:prstGeom prst="rect">
              <a:avLst/>
            </a:prstGeom>
            <a:noFill/>
            <a:ln>
              <a:noFill/>
            </a:ln>
          </p:spPr>
        </p:pic>
        <p:sp>
          <p:nvSpPr>
            <p:cNvPr id="101" name="Google Shape;101;p14"/>
            <p:cNvSpPr/>
            <p:nvPr/>
          </p:nvSpPr>
          <p:spPr>
            <a:xfrm>
              <a:off x="623005" y="1325562"/>
              <a:ext cx="6310630" cy="3548379"/>
            </a:xfrm>
            <a:custGeom>
              <a:rect b="b" l="l" r="r" t="t"/>
              <a:pathLst>
                <a:path extrusionOk="0" h="3548379" w="6310630">
                  <a:moveTo>
                    <a:pt x="0" y="0"/>
                  </a:moveTo>
                  <a:lnTo>
                    <a:pt x="6310488" y="0"/>
                  </a:lnTo>
                  <a:lnTo>
                    <a:pt x="6310488" y="3548062"/>
                  </a:lnTo>
                  <a:lnTo>
                    <a:pt x="0" y="3548062"/>
                  </a:lnTo>
                  <a:lnTo>
                    <a:pt x="0" y="0"/>
                  </a:lnTo>
                  <a:close/>
                </a:path>
              </a:pathLst>
            </a:custGeom>
            <a:noFill/>
            <a:ln cap="flat" cmpd="sng" w="9850">
              <a:solidFill>
                <a:srgbClr val="00000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a:p>
          </p:txBody>
        </p:sp>
      </p:grpSp>
      <p:sp>
        <p:nvSpPr>
          <p:cNvPr id="102" name="Google Shape;102;p14"/>
          <p:cNvSpPr txBox="1"/>
          <p:nvPr/>
        </p:nvSpPr>
        <p:spPr>
          <a:xfrm>
            <a:off x="1020471" y="5175747"/>
            <a:ext cx="5427980" cy="903605"/>
          </a:xfrm>
          <a:prstGeom prst="rect">
            <a:avLst/>
          </a:prstGeom>
          <a:noFill/>
          <a:ln>
            <a:noFill/>
          </a:ln>
        </p:spPr>
        <p:txBody>
          <a:bodyPr anchorCtr="0" anchor="t" bIns="0" lIns="0" spcFirstLastPara="1" rIns="0" wrap="square" tIns="17775">
            <a:spAutoFit/>
          </a:bodyPr>
          <a:lstStyle/>
          <a:p>
            <a:pPr indent="0" lvl="0" marL="12700" marR="5080" rtl="0" algn="l">
              <a:lnSpc>
                <a:spcPct val="104099"/>
              </a:lnSpc>
              <a:spcBef>
                <a:spcPts val="0"/>
              </a:spcBef>
              <a:spcAft>
                <a:spcPts val="0"/>
              </a:spcAft>
              <a:buNone/>
            </a:pPr>
            <a:r>
              <a:rPr lang="en-US" sz="1100">
                <a:latin typeface="Arial"/>
                <a:ea typeface="Arial"/>
                <a:cs typeface="Arial"/>
                <a:sym typeface="Arial"/>
              </a:rPr>
              <a:t>The improvement areas are communication skills, time management skills, and problem-solving skills. Good communication skills are very important to talking with customers and increasing sales. Time management skills are needed for running the business properly and managing time properly. Finally, problem-solving skills are needed for facing day-to-day issues (Rohlander, 2014).</a:t>
            </a:r>
            <a:endParaRPr sz="1100">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106" name="Shape 106"/>
        <p:cNvGrpSpPr/>
        <p:nvPr/>
      </p:nvGrpSpPr>
      <p:grpSpPr>
        <a:xfrm>
          <a:off x="0" y="0"/>
          <a:ext cx="0" cy="0"/>
          <a:chOff x="0" y="0"/>
          <a:chExt cx="0" cy="0"/>
        </a:xfrm>
      </p:grpSpPr>
      <p:grpSp>
        <p:nvGrpSpPr>
          <p:cNvPr id="107" name="Google Shape;107;p15"/>
          <p:cNvGrpSpPr/>
          <p:nvPr/>
        </p:nvGrpSpPr>
        <p:grpSpPr>
          <a:xfrm>
            <a:off x="623005" y="1325562"/>
            <a:ext cx="6310630" cy="3548379"/>
            <a:chOff x="623005" y="1325562"/>
            <a:chExt cx="6310630" cy="3548379"/>
          </a:xfrm>
        </p:grpSpPr>
        <p:pic>
          <p:nvPicPr>
            <p:cNvPr id="108" name="Google Shape;108;p15"/>
            <p:cNvPicPr preferRelativeResize="0"/>
            <p:nvPr/>
          </p:nvPicPr>
          <p:blipFill rotWithShape="1">
            <a:blip r:embed="rId3">
              <a:alphaModFix/>
            </a:blip>
            <a:srcRect b="0" l="0" r="0" t="0"/>
            <a:stretch/>
          </p:blipFill>
          <p:spPr>
            <a:xfrm>
              <a:off x="623005" y="1325562"/>
              <a:ext cx="6310489" cy="3548062"/>
            </a:xfrm>
            <a:prstGeom prst="rect">
              <a:avLst/>
            </a:prstGeom>
            <a:noFill/>
            <a:ln>
              <a:noFill/>
            </a:ln>
          </p:spPr>
        </p:pic>
        <p:sp>
          <p:nvSpPr>
            <p:cNvPr id="109" name="Google Shape;109;p15"/>
            <p:cNvSpPr/>
            <p:nvPr/>
          </p:nvSpPr>
          <p:spPr>
            <a:xfrm>
              <a:off x="623005" y="1325562"/>
              <a:ext cx="6310630" cy="3548379"/>
            </a:xfrm>
            <a:custGeom>
              <a:rect b="b" l="l" r="r" t="t"/>
              <a:pathLst>
                <a:path extrusionOk="0" h="3548379" w="6310630">
                  <a:moveTo>
                    <a:pt x="0" y="0"/>
                  </a:moveTo>
                  <a:lnTo>
                    <a:pt x="6310488" y="0"/>
                  </a:lnTo>
                  <a:lnTo>
                    <a:pt x="6310488" y="3548062"/>
                  </a:lnTo>
                  <a:lnTo>
                    <a:pt x="0" y="3548062"/>
                  </a:lnTo>
                  <a:lnTo>
                    <a:pt x="0" y="0"/>
                  </a:lnTo>
                  <a:close/>
                </a:path>
              </a:pathLst>
            </a:custGeom>
            <a:noFill/>
            <a:ln cap="flat" cmpd="sng" w="9850">
              <a:solidFill>
                <a:srgbClr val="00000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a:p>
          </p:txBody>
        </p:sp>
      </p:grpSp>
      <p:sp>
        <p:nvSpPr>
          <p:cNvPr id="110" name="Google Shape;110;p15"/>
          <p:cNvSpPr txBox="1"/>
          <p:nvPr/>
        </p:nvSpPr>
        <p:spPr>
          <a:xfrm>
            <a:off x="1184807" y="5175747"/>
            <a:ext cx="5314950" cy="1601470"/>
          </a:xfrm>
          <a:prstGeom prst="rect">
            <a:avLst/>
          </a:prstGeom>
          <a:noFill/>
          <a:ln>
            <a:noFill/>
          </a:ln>
        </p:spPr>
        <p:txBody>
          <a:bodyPr anchorCtr="0" anchor="t" bIns="0" lIns="0" spcFirstLastPara="1" rIns="0" wrap="square" tIns="17775">
            <a:spAutoFit/>
          </a:bodyPr>
          <a:lstStyle/>
          <a:p>
            <a:pPr indent="-309244" lvl="0" marL="321310" marR="5080" rtl="0" algn="l">
              <a:lnSpc>
                <a:spcPct val="104099"/>
              </a:lnSpc>
              <a:spcBef>
                <a:spcPts val="0"/>
              </a:spcBef>
              <a:spcAft>
                <a:spcPts val="0"/>
              </a:spcAft>
              <a:buNone/>
            </a:pPr>
            <a:r>
              <a:rPr lang="en-US" sz="1100">
                <a:latin typeface="Arial"/>
                <a:ea typeface="Arial"/>
                <a:cs typeface="Arial"/>
                <a:sym typeface="Arial"/>
              </a:rPr>
              <a:t>My personal development plan includes development needs, development actions, needed resources, potential obstacles, areas of improvement, and estimated time to develop the skills. My development needs are communication skills that are needed to increase sales, time management skills that need for better management of the business, and Problem-solving skills that need for solving daily business problems. My deadline to develop communication skills is 4 weeks. My deadline to develop time management skills is 5 weeks. And, my deadline to develop problem-solving skills is 4 weeks. The resources that are needed most are time, money, and materials.</a:t>
            </a:r>
            <a:endParaRPr sz="1100">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114" name="Shape 114"/>
        <p:cNvGrpSpPr/>
        <p:nvPr/>
      </p:nvGrpSpPr>
      <p:grpSpPr>
        <a:xfrm>
          <a:off x="0" y="0"/>
          <a:ext cx="0" cy="0"/>
          <a:chOff x="0" y="0"/>
          <a:chExt cx="0" cy="0"/>
        </a:xfrm>
      </p:grpSpPr>
      <p:grpSp>
        <p:nvGrpSpPr>
          <p:cNvPr id="115" name="Google Shape;115;p16"/>
          <p:cNvGrpSpPr/>
          <p:nvPr/>
        </p:nvGrpSpPr>
        <p:grpSpPr>
          <a:xfrm>
            <a:off x="623005" y="1325562"/>
            <a:ext cx="6310630" cy="3548379"/>
            <a:chOff x="623005" y="1325562"/>
            <a:chExt cx="6310630" cy="3548379"/>
          </a:xfrm>
        </p:grpSpPr>
        <p:pic>
          <p:nvPicPr>
            <p:cNvPr id="116" name="Google Shape;116;p16"/>
            <p:cNvPicPr preferRelativeResize="0"/>
            <p:nvPr/>
          </p:nvPicPr>
          <p:blipFill rotWithShape="1">
            <a:blip r:embed="rId3">
              <a:alphaModFix/>
            </a:blip>
            <a:srcRect b="0" l="0" r="0" t="0"/>
            <a:stretch/>
          </p:blipFill>
          <p:spPr>
            <a:xfrm>
              <a:off x="623005" y="1325562"/>
              <a:ext cx="6310489" cy="3548062"/>
            </a:xfrm>
            <a:prstGeom prst="rect">
              <a:avLst/>
            </a:prstGeom>
            <a:noFill/>
            <a:ln>
              <a:noFill/>
            </a:ln>
          </p:spPr>
        </p:pic>
        <p:sp>
          <p:nvSpPr>
            <p:cNvPr id="117" name="Google Shape;117;p16"/>
            <p:cNvSpPr/>
            <p:nvPr/>
          </p:nvSpPr>
          <p:spPr>
            <a:xfrm>
              <a:off x="623005" y="1325562"/>
              <a:ext cx="6310630" cy="3548379"/>
            </a:xfrm>
            <a:custGeom>
              <a:rect b="b" l="l" r="r" t="t"/>
              <a:pathLst>
                <a:path extrusionOk="0" h="3548379" w="6310630">
                  <a:moveTo>
                    <a:pt x="0" y="0"/>
                  </a:moveTo>
                  <a:lnTo>
                    <a:pt x="6310488" y="0"/>
                  </a:lnTo>
                  <a:lnTo>
                    <a:pt x="6310488" y="3548062"/>
                  </a:lnTo>
                  <a:lnTo>
                    <a:pt x="0" y="3548062"/>
                  </a:lnTo>
                  <a:lnTo>
                    <a:pt x="0" y="0"/>
                  </a:lnTo>
                  <a:close/>
                </a:path>
              </a:pathLst>
            </a:custGeom>
            <a:noFill/>
            <a:ln cap="flat" cmpd="sng" w="9850">
              <a:solidFill>
                <a:srgbClr val="00000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Sp="0">
  <p:cSld>
    <p:spTree>
      <p:nvGrpSpPr>
        <p:cNvPr id="121" name="Shape 121"/>
        <p:cNvGrpSpPr/>
        <p:nvPr/>
      </p:nvGrpSpPr>
      <p:grpSpPr>
        <a:xfrm>
          <a:off x="0" y="0"/>
          <a:ext cx="0" cy="0"/>
          <a:chOff x="0" y="0"/>
          <a:chExt cx="0" cy="0"/>
        </a:xfrm>
      </p:grpSpPr>
      <p:grpSp>
        <p:nvGrpSpPr>
          <p:cNvPr id="122" name="Google Shape;122;p17"/>
          <p:cNvGrpSpPr/>
          <p:nvPr/>
        </p:nvGrpSpPr>
        <p:grpSpPr>
          <a:xfrm>
            <a:off x="623005" y="1325562"/>
            <a:ext cx="6310630" cy="3548379"/>
            <a:chOff x="623005" y="1325562"/>
            <a:chExt cx="6310630" cy="3548379"/>
          </a:xfrm>
        </p:grpSpPr>
        <p:pic>
          <p:nvPicPr>
            <p:cNvPr id="123" name="Google Shape;123;p17"/>
            <p:cNvPicPr preferRelativeResize="0"/>
            <p:nvPr/>
          </p:nvPicPr>
          <p:blipFill rotWithShape="1">
            <a:blip r:embed="rId3">
              <a:alphaModFix/>
            </a:blip>
            <a:srcRect b="0" l="0" r="0" t="0"/>
            <a:stretch/>
          </p:blipFill>
          <p:spPr>
            <a:xfrm>
              <a:off x="623005" y="1325562"/>
              <a:ext cx="6310489" cy="3548062"/>
            </a:xfrm>
            <a:prstGeom prst="rect">
              <a:avLst/>
            </a:prstGeom>
            <a:noFill/>
            <a:ln>
              <a:noFill/>
            </a:ln>
          </p:spPr>
        </p:pic>
        <p:sp>
          <p:nvSpPr>
            <p:cNvPr id="124" name="Google Shape;124;p17"/>
            <p:cNvSpPr/>
            <p:nvPr/>
          </p:nvSpPr>
          <p:spPr>
            <a:xfrm>
              <a:off x="623005" y="1325562"/>
              <a:ext cx="6310630" cy="3548379"/>
            </a:xfrm>
            <a:custGeom>
              <a:rect b="b" l="l" r="r" t="t"/>
              <a:pathLst>
                <a:path extrusionOk="0" h="3548379" w="6310630">
                  <a:moveTo>
                    <a:pt x="0" y="0"/>
                  </a:moveTo>
                  <a:lnTo>
                    <a:pt x="6310488" y="0"/>
                  </a:lnTo>
                  <a:lnTo>
                    <a:pt x="6310488" y="3548062"/>
                  </a:lnTo>
                  <a:lnTo>
                    <a:pt x="0" y="3548062"/>
                  </a:lnTo>
                  <a:lnTo>
                    <a:pt x="0" y="0"/>
                  </a:lnTo>
                  <a:close/>
                </a:path>
              </a:pathLst>
            </a:custGeom>
            <a:noFill/>
            <a:ln cap="flat" cmpd="sng" w="9850">
              <a:solidFill>
                <a:srgbClr val="000000"/>
              </a:solidFill>
              <a:prstDash val="solid"/>
              <a:round/>
              <a:headEnd len="sm" w="sm" type="none"/>
              <a:tailEnd len="sm" w="sm" type="none"/>
            </a:ln>
          </p:spPr>
          <p:txBody>
            <a:bodyPr anchorCtr="0" anchor="t" bIns="0" lIns="0" spcFirstLastPara="1" rIns="0" wrap="square" tIns="0">
              <a:noAutofit/>
            </a:bodyPr>
            <a:lstStyle/>
            <a:p>
              <a:pPr indent="0" lvl="0" marL="0" rtl="0" algn="l">
                <a:spcBef>
                  <a:spcPts val="0"/>
                </a:spcBef>
                <a:spcAft>
                  <a:spcPts val="0"/>
                </a:spcAft>
                <a:buNone/>
              </a:pPr>
              <a:r>
                <a:t/>
              </a:r>
              <a:endParaRPr/>
            </a:p>
          </p:txBody>
        </p:sp>
      </p:gr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