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8" r:id="rId1"/>
  </p:sldMasterIdLst>
  <p:notesMasterIdLst>
    <p:notesMasterId r:id="rId14"/>
  </p:notesMasterIdLst>
  <p:sldIdLst>
    <p:sldId id="258" r:id="rId2"/>
    <p:sldId id="273" r:id="rId3"/>
    <p:sldId id="262" r:id="rId4"/>
    <p:sldId id="257" r:id="rId5"/>
    <p:sldId id="263" r:id="rId6"/>
    <p:sldId id="271" r:id="rId7"/>
    <p:sldId id="267" r:id="rId8"/>
    <p:sldId id="274" r:id="rId9"/>
    <p:sldId id="270" r:id="rId10"/>
    <p:sldId id="272" r:id="rId11"/>
    <p:sldId id="268" r:id="rId12"/>
    <p:sldId id="261"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95E5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5E4DB0-857A-4165-9018-3B3EFAD10EBA}" v="2" dt="2021-08-19T13:31:02.89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621" autoAdjust="0"/>
    <p:restoredTop sz="93792" autoAdjust="0"/>
  </p:normalViewPr>
  <p:slideViewPr>
    <p:cSldViewPr snapToGrid="0">
      <p:cViewPr varScale="1">
        <p:scale>
          <a:sx n="62" d="100"/>
          <a:sy n="62" d="100"/>
        </p:scale>
        <p:origin x="1072"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race Henshaw" userId="d70c3aaf6d28bcdd" providerId="LiveId" clId="{BF5E4DB0-857A-4165-9018-3B3EFAD10EBA}"/>
    <pc:docChg chg="modSld">
      <pc:chgData name="Grace Henshaw" userId="d70c3aaf6d28bcdd" providerId="LiveId" clId="{BF5E4DB0-857A-4165-9018-3B3EFAD10EBA}" dt="2021-08-19T13:31:38.553" v="25" actId="1076"/>
      <pc:docMkLst>
        <pc:docMk/>
      </pc:docMkLst>
      <pc:sldChg chg="modSp mod">
        <pc:chgData name="Grace Henshaw" userId="d70c3aaf6d28bcdd" providerId="LiveId" clId="{BF5E4DB0-857A-4165-9018-3B3EFAD10EBA}" dt="2021-08-19T13:30:46.735" v="4" actId="20577"/>
        <pc:sldMkLst>
          <pc:docMk/>
          <pc:sldMk cId="101056161" sldId="268"/>
        </pc:sldMkLst>
        <pc:spChg chg="mod">
          <ac:chgData name="Grace Henshaw" userId="d70c3aaf6d28bcdd" providerId="LiveId" clId="{BF5E4DB0-857A-4165-9018-3B3EFAD10EBA}" dt="2021-08-19T13:30:46.735" v="4" actId="20577"/>
          <ac:spMkLst>
            <pc:docMk/>
            <pc:sldMk cId="101056161" sldId="268"/>
            <ac:spMk id="3" creationId="{6A660633-78A7-47CD-A0BF-FCB2E6727C56}"/>
          </ac:spMkLst>
        </pc:spChg>
      </pc:sldChg>
      <pc:sldChg chg="addSp modSp mod">
        <pc:chgData name="Grace Henshaw" userId="d70c3aaf6d28bcdd" providerId="LiveId" clId="{BF5E4DB0-857A-4165-9018-3B3EFAD10EBA}" dt="2021-08-19T13:31:38.553" v="25" actId="1076"/>
        <pc:sldMkLst>
          <pc:docMk/>
          <pc:sldMk cId="2723399541" sldId="271"/>
        </pc:sldMkLst>
        <pc:spChg chg="add mod">
          <ac:chgData name="Grace Henshaw" userId="d70c3aaf6d28bcdd" providerId="LiveId" clId="{BF5E4DB0-857A-4165-9018-3B3EFAD10EBA}" dt="2021-08-19T13:31:38.553" v="25" actId="1076"/>
          <ac:spMkLst>
            <pc:docMk/>
            <pc:sldMk cId="2723399541" sldId="271"/>
            <ac:spMk id="2" creationId="{B35CF26A-4E9C-4BC7-97CC-D50A2D806ADF}"/>
          </ac:spMkLst>
        </pc:sp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4E94A17-0DD8-4492-9201-9E9E46EF2A06}"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070D754-FC92-46C3-98F5-45E61C5DD3E9}">
      <dgm:prSet/>
      <dgm:spPr/>
      <dgm:t>
        <a:bodyPr/>
        <a:lstStyle/>
        <a:p>
          <a:pPr>
            <a:defRPr cap="all"/>
          </a:pPr>
          <a:r>
            <a:rPr lang="en-GB"/>
            <a:t>Stages of Team Working</a:t>
          </a:r>
          <a:endParaRPr lang="en-US"/>
        </a:p>
      </dgm:t>
    </dgm:pt>
    <dgm:pt modelId="{936C15A5-56F3-4CF6-AC57-8A5458E71554}" type="parTrans" cxnId="{63785FF4-32B3-42A6-BD08-E5EE914FE1DF}">
      <dgm:prSet/>
      <dgm:spPr/>
      <dgm:t>
        <a:bodyPr/>
        <a:lstStyle/>
        <a:p>
          <a:endParaRPr lang="en-US"/>
        </a:p>
      </dgm:t>
    </dgm:pt>
    <dgm:pt modelId="{E100D815-DEB5-4559-9705-0AE92E0CB310}" type="sibTrans" cxnId="{63785FF4-32B3-42A6-BD08-E5EE914FE1DF}">
      <dgm:prSet/>
      <dgm:spPr/>
      <dgm:t>
        <a:bodyPr/>
        <a:lstStyle/>
        <a:p>
          <a:endParaRPr lang="en-US"/>
        </a:p>
      </dgm:t>
    </dgm:pt>
    <dgm:pt modelId="{86D3CF46-129B-40F1-A7BE-556B87F73051}">
      <dgm:prSet/>
      <dgm:spPr/>
      <dgm:t>
        <a:bodyPr/>
        <a:lstStyle/>
        <a:p>
          <a:pPr>
            <a:defRPr cap="all"/>
          </a:pPr>
          <a:r>
            <a:rPr lang="en-GB"/>
            <a:t>Benefits of Teamwork</a:t>
          </a:r>
          <a:endParaRPr lang="en-US"/>
        </a:p>
      </dgm:t>
    </dgm:pt>
    <dgm:pt modelId="{50527A54-70B7-413C-8CE2-D5162956CBAE}" type="parTrans" cxnId="{0EA4EE2E-0E1F-48E3-8700-24E08C9063C8}">
      <dgm:prSet/>
      <dgm:spPr/>
      <dgm:t>
        <a:bodyPr/>
        <a:lstStyle/>
        <a:p>
          <a:endParaRPr lang="en-US"/>
        </a:p>
      </dgm:t>
    </dgm:pt>
    <dgm:pt modelId="{0CDCC401-E35A-4308-94F1-78F9126E78D5}" type="sibTrans" cxnId="{0EA4EE2E-0E1F-48E3-8700-24E08C9063C8}">
      <dgm:prSet/>
      <dgm:spPr/>
      <dgm:t>
        <a:bodyPr/>
        <a:lstStyle/>
        <a:p>
          <a:endParaRPr lang="en-US"/>
        </a:p>
      </dgm:t>
    </dgm:pt>
    <dgm:pt modelId="{FFD28762-F2D3-4058-9421-DAABCA9ECC2C}">
      <dgm:prSet/>
      <dgm:spPr/>
      <dgm:t>
        <a:bodyPr/>
        <a:lstStyle/>
        <a:p>
          <a:pPr>
            <a:defRPr cap="all"/>
          </a:pPr>
          <a:r>
            <a:rPr lang="en-GB"/>
            <a:t>Team Roles</a:t>
          </a:r>
          <a:endParaRPr lang="en-US"/>
        </a:p>
      </dgm:t>
    </dgm:pt>
    <dgm:pt modelId="{AA3AFC93-0E7B-4F6D-9033-0ED725D2B4EC}" type="parTrans" cxnId="{DB74AC1D-5698-4795-92B8-CDFCB47D4624}">
      <dgm:prSet/>
      <dgm:spPr/>
      <dgm:t>
        <a:bodyPr/>
        <a:lstStyle/>
        <a:p>
          <a:endParaRPr lang="en-US"/>
        </a:p>
      </dgm:t>
    </dgm:pt>
    <dgm:pt modelId="{966B930D-CD9C-403F-AF3C-97E4768DF598}" type="sibTrans" cxnId="{DB74AC1D-5698-4795-92B8-CDFCB47D4624}">
      <dgm:prSet/>
      <dgm:spPr/>
      <dgm:t>
        <a:bodyPr/>
        <a:lstStyle/>
        <a:p>
          <a:endParaRPr lang="en-US"/>
        </a:p>
      </dgm:t>
    </dgm:pt>
    <dgm:pt modelId="{D8A5C2FA-52E0-4208-946F-C34619B87693}">
      <dgm:prSet/>
      <dgm:spPr/>
      <dgm:t>
        <a:bodyPr/>
        <a:lstStyle/>
        <a:p>
          <a:pPr>
            <a:defRPr cap="all"/>
          </a:pPr>
          <a:r>
            <a:rPr lang="en-US"/>
            <a:t>Managing Conflicts </a:t>
          </a:r>
        </a:p>
      </dgm:t>
    </dgm:pt>
    <dgm:pt modelId="{5D58E71A-9CAA-483C-990C-B3AA2D2C4C73}" type="parTrans" cxnId="{4AAC69C5-A4C8-41DE-81D9-4CBEF8030A52}">
      <dgm:prSet/>
      <dgm:spPr/>
      <dgm:t>
        <a:bodyPr/>
        <a:lstStyle/>
        <a:p>
          <a:endParaRPr lang="en-US"/>
        </a:p>
      </dgm:t>
    </dgm:pt>
    <dgm:pt modelId="{CACD24CC-6BFE-4F2F-9905-1DCA68395075}" type="sibTrans" cxnId="{4AAC69C5-A4C8-41DE-81D9-4CBEF8030A52}">
      <dgm:prSet/>
      <dgm:spPr/>
      <dgm:t>
        <a:bodyPr/>
        <a:lstStyle/>
        <a:p>
          <a:endParaRPr lang="en-US"/>
        </a:p>
      </dgm:t>
    </dgm:pt>
    <dgm:pt modelId="{84892BEE-C93C-4B31-8613-F3510508AE0A}" type="pres">
      <dgm:prSet presAssocID="{B4E94A17-0DD8-4492-9201-9E9E46EF2A06}" presName="root" presStyleCnt="0">
        <dgm:presLayoutVars>
          <dgm:dir/>
          <dgm:resizeHandles val="exact"/>
        </dgm:presLayoutVars>
      </dgm:prSet>
      <dgm:spPr/>
    </dgm:pt>
    <dgm:pt modelId="{69E4F003-E8D5-4A54-AB6D-63613687FD4E}" type="pres">
      <dgm:prSet presAssocID="{1070D754-FC92-46C3-98F5-45E61C5DD3E9}" presName="compNode" presStyleCnt="0"/>
      <dgm:spPr/>
    </dgm:pt>
    <dgm:pt modelId="{75A85C84-B920-4A01-AE08-E27602BB9912}" type="pres">
      <dgm:prSet presAssocID="{1070D754-FC92-46C3-98F5-45E61C5DD3E9}" presName="iconBgRect" presStyleLbl="bgShp" presStyleIdx="0" presStyleCnt="4"/>
      <dgm:spPr/>
    </dgm:pt>
    <dgm:pt modelId="{BED8AC9B-631E-4BDA-BF82-894A6D7A9FCA}" type="pres">
      <dgm:prSet presAssocID="{1070D754-FC92-46C3-98F5-45E61C5DD3E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CD049299-8B10-42F8-AE7A-78FFD2E28061}" type="pres">
      <dgm:prSet presAssocID="{1070D754-FC92-46C3-98F5-45E61C5DD3E9}" presName="spaceRect" presStyleCnt="0"/>
      <dgm:spPr/>
    </dgm:pt>
    <dgm:pt modelId="{6B424619-CD47-4E94-BC0E-FBCA3AF8B4FC}" type="pres">
      <dgm:prSet presAssocID="{1070D754-FC92-46C3-98F5-45E61C5DD3E9}" presName="textRect" presStyleLbl="revTx" presStyleIdx="0" presStyleCnt="4">
        <dgm:presLayoutVars>
          <dgm:chMax val="1"/>
          <dgm:chPref val="1"/>
        </dgm:presLayoutVars>
      </dgm:prSet>
      <dgm:spPr/>
    </dgm:pt>
    <dgm:pt modelId="{D4FCAF43-5B0D-4D4C-9355-34D0E78A1667}" type="pres">
      <dgm:prSet presAssocID="{E100D815-DEB5-4559-9705-0AE92E0CB310}" presName="sibTrans" presStyleCnt="0"/>
      <dgm:spPr/>
    </dgm:pt>
    <dgm:pt modelId="{26C2ECE9-161F-46C8-B267-8F2B2DDC1BF7}" type="pres">
      <dgm:prSet presAssocID="{86D3CF46-129B-40F1-A7BE-556B87F73051}" presName="compNode" presStyleCnt="0"/>
      <dgm:spPr/>
    </dgm:pt>
    <dgm:pt modelId="{96EE5B98-34B1-4E5D-B5D9-4FEB234A6606}" type="pres">
      <dgm:prSet presAssocID="{86D3CF46-129B-40F1-A7BE-556B87F73051}" presName="iconBgRect" presStyleLbl="bgShp" presStyleIdx="1" presStyleCnt="4"/>
      <dgm:spPr/>
    </dgm:pt>
    <dgm:pt modelId="{28BDCA74-7AB9-440C-8B16-3C7493D88F2E}" type="pres">
      <dgm:prSet presAssocID="{86D3CF46-129B-40F1-A7BE-556B87F7305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A3C29984-8380-42E8-87BA-D39FBD681119}" type="pres">
      <dgm:prSet presAssocID="{86D3CF46-129B-40F1-A7BE-556B87F73051}" presName="spaceRect" presStyleCnt="0"/>
      <dgm:spPr/>
    </dgm:pt>
    <dgm:pt modelId="{8505B4DE-EBA3-4FD8-9453-13FE715A6A70}" type="pres">
      <dgm:prSet presAssocID="{86D3CF46-129B-40F1-A7BE-556B87F73051}" presName="textRect" presStyleLbl="revTx" presStyleIdx="1" presStyleCnt="4">
        <dgm:presLayoutVars>
          <dgm:chMax val="1"/>
          <dgm:chPref val="1"/>
        </dgm:presLayoutVars>
      </dgm:prSet>
      <dgm:spPr/>
    </dgm:pt>
    <dgm:pt modelId="{97936168-CD29-44C8-92FD-D8EDE338D29F}" type="pres">
      <dgm:prSet presAssocID="{0CDCC401-E35A-4308-94F1-78F9126E78D5}" presName="sibTrans" presStyleCnt="0"/>
      <dgm:spPr/>
    </dgm:pt>
    <dgm:pt modelId="{7E0CB787-67CA-4A71-8567-D850E9E14722}" type="pres">
      <dgm:prSet presAssocID="{FFD28762-F2D3-4058-9421-DAABCA9ECC2C}" presName="compNode" presStyleCnt="0"/>
      <dgm:spPr/>
    </dgm:pt>
    <dgm:pt modelId="{EB2E2696-92CE-48D2-8DE2-AD6A8939A441}" type="pres">
      <dgm:prSet presAssocID="{FFD28762-F2D3-4058-9421-DAABCA9ECC2C}" presName="iconBgRect" presStyleLbl="bgShp" presStyleIdx="2" presStyleCnt="4"/>
      <dgm:spPr/>
    </dgm:pt>
    <dgm:pt modelId="{A78B059C-EFDB-4C80-B84F-27ED0EA8E29B}" type="pres">
      <dgm:prSet presAssocID="{FFD28762-F2D3-4058-9421-DAABCA9ECC2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a:ext>
      </dgm:extLst>
    </dgm:pt>
    <dgm:pt modelId="{B596F01F-5FFF-446B-9403-3ABFACD0773D}" type="pres">
      <dgm:prSet presAssocID="{FFD28762-F2D3-4058-9421-DAABCA9ECC2C}" presName="spaceRect" presStyleCnt="0"/>
      <dgm:spPr/>
    </dgm:pt>
    <dgm:pt modelId="{D49E361F-9A11-4BE6-B725-EEE251C1F1BA}" type="pres">
      <dgm:prSet presAssocID="{FFD28762-F2D3-4058-9421-DAABCA9ECC2C}" presName="textRect" presStyleLbl="revTx" presStyleIdx="2" presStyleCnt="4">
        <dgm:presLayoutVars>
          <dgm:chMax val="1"/>
          <dgm:chPref val="1"/>
        </dgm:presLayoutVars>
      </dgm:prSet>
      <dgm:spPr/>
    </dgm:pt>
    <dgm:pt modelId="{9E358AFA-E4F6-4DD2-9478-032FA16DA928}" type="pres">
      <dgm:prSet presAssocID="{966B930D-CD9C-403F-AF3C-97E4768DF598}" presName="sibTrans" presStyleCnt="0"/>
      <dgm:spPr/>
    </dgm:pt>
    <dgm:pt modelId="{51C90303-1A69-4214-A8D6-FEA623DFA1FB}" type="pres">
      <dgm:prSet presAssocID="{D8A5C2FA-52E0-4208-946F-C34619B87693}" presName="compNode" presStyleCnt="0"/>
      <dgm:spPr/>
    </dgm:pt>
    <dgm:pt modelId="{50418FCE-F68B-4074-9009-14C9180CE322}" type="pres">
      <dgm:prSet presAssocID="{D8A5C2FA-52E0-4208-946F-C34619B87693}" presName="iconBgRect" presStyleLbl="bgShp" presStyleIdx="3" presStyleCnt="4"/>
      <dgm:spPr/>
    </dgm:pt>
    <dgm:pt modelId="{99144845-590B-44F6-ADD5-2B17CACB4DCA}" type="pres">
      <dgm:prSet presAssocID="{D8A5C2FA-52E0-4208-946F-C34619B8769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Warning"/>
        </a:ext>
      </dgm:extLst>
    </dgm:pt>
    <dgm:pt modelId="{0EC2EB06-399F-43BA-B59D-6FA16AE21764}" type="pres">
      <dgm:prSet presAssocID="{D8A5C2FA-52E0-4208-946F-C34619B87693}" presName="spaceRect" presStyleCnt="0"/>
      <dgm:spPr/>
    </dgm:pt>
    <dgm:pt modelId="{2D291252-13CF-4B52-84AB-4E6BBA598438}" type="pres">
      <dgm:prSet presAssocID="{D8A5C2FA-52E0-4208-946F-C34619B87693}" presName="textRect" presStyleLbl="revTx" presStyleIdx="3" presStyleCnt="4">
        <dgm:presLayoutVars>
          <dgm:chMax val="1"/>
          <dgm:chPref val="1"/>
        </dgm:presLayoutVars>
      </dgm:prSet>
      <dgm:spPr/>
    </dgm:pt>
  </dgm:ptLst>
  <dgm:cxnLst>
    <dgm:cxn modelId="{DB74AC1D-5698-4795-92B8-CDFCB47D4624}" srcId="{B4E94A17-0DD8-4492-9201-9E9E46EF2A06}" destId="{FFD28762-F2D3-4058-9421-DAABCA9ECC2C}" srcOrd="2" destOrd="0" parTransId="{AA3AFC93-0E7B-4F6D-9033-0ED725D2B4EC}" sibTransId="{966B930D-CD9C-403F-AF3C-97E4768DF598}"/>
    <dgm:cxn modelId="{0EA4EE2E-0E1F-48E3-8700-24E08C9063C8}" srcId="{B4E94A17-0DD8-4492-9201-9E9E46EF2A06}" destId="{86D3CF46-129B-40F1-A7BE-556B87F73051}" srcOrd="1" destOrd="0" parTransId="{50527A54-70B7-413C-8CE2-D5162956CBAE}" sibTransId="{0CDCC401-E35A-4308-94F1-78F9126E78D5}"/>
    <dgm:cxn modelId="{813E8061-0A07-4F6E-97E2-6163F75867E9}" type="presOf" srcId="{FFD28762-F2D3-4058-9421-DAABCA9ECC2C}" destId="{D49E361F-9A11-4BE6-B725-EEE251C1F1BA}" srcOrd="0" destOrd="0" presId="urn:microsoft.com/office/officeart/2018/5/layout/IconCircleLabelList"/>
    <dgm:cxn modelId="{97B32786-0AF8-41F5-9B51-ABD8CB0AA90E}" type="presOf" srcId="{B4E94A17-0DD8-4492-9201-9E9E46EF2A06}" destId="{84892BEE-C93C-4B31-8613-F3510508AE0A}" srcOrd="0" destOrd="0" presId="urn:microsoft.com/office/officeart/2018/5/layout/IconCircleLabelList"/>
    <dgm:cxn modelId="{09C831A5-71B9-4AC8-AC86-9950FB05F634}" type="presOf" srcId="{D8A5C2FA-52E0-4208-946F-C34619B87693}" destId="{2D291252-13CF-4B52-84AB-4E6BBA598438}" srcOrd="0" destOrd="0" presId="urn:microsoft.com/office/officeart/2018/5/layout/IconCircleLabelList"/>
    <dgm:cxn modelId="{4AAC69C5-A4C8-41DE-81D9-4CBEF8030A52}" srcId="{B4E94A17-0DD8-4492-9201-9E9E46EF2A06}" destId="{D8A5C2FA-52E0-4208-946F-C34619B87693}" srcOrd="3" destOrd="0" parTransId="{5D58E71A-9CAA-483C-990C-B3AA2D2C4C73}" sibTransId="{CACD24CC-6BFE-4F2F-9905-1DCA68395075}"/>
    <dgm:cxn modelId="{4CAD4CE9-F121-49FB-9C04-05D5FD271232}" type="presOf" srcId="{86D3CF46-129B-40F1-A7BE-556B87F73051}" destId="{8505B4DE-EBA3-4FD8-9453-13FE715A6A70}" srcOrd="0" destOrd="0" presId="urn:microsoft.com/office/officeart/2018/5/layout/IconCircleLabelList"/>
    <dgm:cxn modelId="{AD4757EF-7794-4555-AF0F-CC7801153027}" type="presOf" srcId="{1070D754-FC92-46C3-98F5-45E61C5DD3E9}" destId="{6B424619-CD47-4E94-BC0E-FBCA3AF8B4FC}" srcOrd="0" destOrd="0" presId="urn:microsoft.com/office/officeart/2018/5/layout/IconCircleLabelList"/>
    <dgm:cxn modelId="{63785FF4-32B3-42A6-BD08-E5EE914FE1DF}" srcId="{B4E94A17-0DD8-4492-9201-9E9E46EF2A06}" destId="{1070D754-FC92-46C3-98F5-45E61C5DD3E9}" srcOrd="0" destOrd="0" parTransId="{936C15A5-56F3-4CF6-AC57-8A5458E71554}" sibTransId="{E100D815-DEB5-4559-9705-0AE92E0CB310}"/>
    <dgm:cxn modelId="{4C6EE38B-CDB7-4E22-B7EF-40DA0BEB9A34}" type="presParOf" srcId="{84892BEE-C93C-4B31-8613-F3510508AE0A}" destId="{69E4F003-E8D5-4A54-AB6D-63613687FD4E}" srcOrd="0" destOrd="0" presId="urn:microsoft.com/office/officeart/2018/5/layout/IconCircleLabelList"/>
    <dgm:cxn modelId="{6FCF1FE9-03E2-4AC2-AD50-48816308E26C}" type="presParOf" srcId="{69E4F003-E8D5-4A54-AB6D-63613687FD4E}" destId="{75A85C84-B920-4A01-AE08-E27602BB9912}" srcOrd="0" destOrd="0" presId="urn:microsoft.com/office/officeart/2018/5/layout/IconCircleLabelList"/>
    <dgm:cxn modelId="{675671F4-AC9C-4D52-8C1E-89E643AB1F09}" type="presParOf" srcId="{69E4F003-E8D5-4A54-AB6D-63613687FD4E}" destId="{BED8AC9B-631E-4BDA-BF82-894A6D7A9FCA}" srcOrd="1" destOrd="0" presId="urn:microsoft.com/office/officeart/2018/5/layout/IconCircleLabelList"/>
    <dgm:cxn modelId="{9467E35B-A921-4648-A9D9-BE90DC8E19E0}" type="presParOf" srcId="{69E4F003-E8D5-4A54-AB6D-63613687FD4E}" destId="{CD049299-8B10-42F8-AE7A-78FFD2E28061}" srcOrd="2" destOrd="0" presId="urn:microsoft.com/office/officeart/2018/5/layout/IconCircleLabelList"/>
    <dgm:cxn modelId="{85A13999-BF0F-4204-A63D-C0FCFD1C941D}" type="presParOf" srcId="{69E4F003-E8D5-4A54-AB6D-63613687FD4E}" destId="{6B424619-CD47-4E94-BC0E-FBCA3AF8B4FC}" srcOrd="3" destOrd="0" presId="urn:microsoft.com/office/officeart/2018/5/layout/IconCircleLabelList"/>
    <dgm:cxn modelId="{5ECCA5D9-9B28-4669-AEBB-AE4FE8A5F35C}" type="presParOf" srcId="{84892BEE-C93C-4B31-8613-F3510508AE0A}" destId="{D4FCAF43-5B0D-4D4C-9355-34D0E78A1667}" srcOrd="1" destOrd="0" presId="urn:microsoft.com/office/officeart/2018/5/layout/IconCircleLabelList"/>
    <dgm:cxn modelId="{67C172EA-F2B6-4A9C-B337-8565770B612D}" type="presParOf" srcId="{84892BEE-C93C-4B31-8613-F3510508AE0A}" destId="{26C2ECE9-161F-46C8-B267-8F2B2DDC1BF7}" srcOrd="2" destOrd="0" presId="urn:microsoft.com/office/officeart/2018/5/layout/IconCircleLabelList"/>
    <dgm:cxn modelId="{6F63796E-C31E-474E-BCFE-0597D2C3580A}" type="presParOf" srcId="{26C2ECE9-161F-46C8-B267-8F2B2DDC1BF7}" destId="{96EE5B98-34B1-4E5D-B5D9-4FEB234A6606}" srcOrd="0" destOrd="0" presId="urn:microsoft.com/office/officeart/2018/5/layout/IconCircleLabelList"/>
    <dgm:cxn modelId="{E8496EA6-2A85-47C5-8F79-4C7E66CB81CB}" type="presParOf" srcId="{26C2ECE9-161F-46C8-B267-8F2B2DDC1BF7}" destId="{28BDCA74-7AB9-440C-8B16-3C7493D88F2E}" srcOrd="1" destOrd="0" presId="urn:microsoft.com/office/officeart/2018/5/layout/IconCircleLabelList"/>
    <dgm:cxn modelId="{F87C43DC-A661-41E2-A9F6-418FE2F40560}" type="presParOf" srcId="{26C2ECE9-161F-46C8-B267-8F2B2DDC1BF7}" destId="{A3C29984-8380-42E8-87BA-D39FBD681119}" srcOrd="2" destOrd="0" presId="urn:microsoft.com/office/officeart/2018/5/layout/IconCircleLabelList"/>
    <dgm:cxn modelId="{B0699AF3-04DB-4687-BCEB-D530CDF1FECD}" type="presParOf" srcId="{26C2ECE9-161F-46C8-B267-8F2B2DDC1BF7}" destId="{8505B4DE-EBA3-4FD8-9453-13FE715A6A70}" srcOrd="3" destOrd="0" presId="urn:microsoft.com/office/officeart/2018/5/layout/IconCircleLabelList"/>
    <dgm:cxn modelId="{3B5C7EC0-BB3A-418B-ABFA-ED266246ADE0}" type="presParOf" srcId="{84892BEE-C93C-4B31-8613-F3510508AE0A}" destId="{97936168-CD29-44C8-92FD-D8EDE338D29F}" srcOrd="3" destOrd="0" presId="urn:microsoft.com/office/officeart/2018/5/layout/IconCircleLabelList"/>
    <dgm:cxn modelId="{ECBF8894-1855-47F4-8492-72FB6FF3862F}" type="presParOf" srcId="{84892BEE-C93C-4B31-8613-F3510508AE0A}" destId="{7E0CB787-67CA-4A71-8567-D850E9E14722}" srcOrd="4" destOrd="0" presId="urn:microsoft.com/office/officeart/2018/5/layout/IconCircleLabelList"/>
    <dgm:cxn modelId="{21C230D5-0E3D-404B-A459-8B605CC7CD5B}" type="presParOf" srcId="{7E0CB787-67CA-4A71-8567-D850E9E14722}" destId="{EB2E2696-92CE-48D2-8DE2-AD6A8939A441}" srcOrd="0" destOrd="0" presId="urn:microsoft.com/office/officeart/2018/5/layout/IconCircleLabelList"/>
    <dgm:cxn modelId="{217C4592-FF9F-4A1F-ABEF-58DEFFC613CB}" type="presParOf" srcId="{7E0CB787-67CA-4A71-8567-D850E9E14722}" destId="{A78B059C-EFDB-4C80-B84F-27ED0EA8E29B}" srcOrd="1" destOrd="0" presId="urn:microsoft.com/office/officeart/2018/5/layout/IconCircleLabelList"/>
    <dgm:cxn modelId="{12688319-064C-49A2-85A3-BFABD7AF1135}" type="presParOf" srcId="{7E0CB787-67CA-4A71-8567-D850E9E14722}" destId="{B596F01F-5FFF-446B-9403-3ABFACD0773D}" srcOrd="2" destOrd="0" presId="urn:microsoft.com/office/officeart/2018/5/layout/IconCircleLabelList"/>
    <dgm:cxn modelId="{36E485E3-25D5-4C7E-A677-2021DFC9FD75}" type="presParOf" srcId="{7E0CB787-67CA-4A71-8567-D850E9E14722}" destId="{D49E361F-9A11-4BE6-B725-EEE251C1F1BA}" srcOrd="3" destOrd="0" presId="urn:microsoft.com/office/officeart/2018/5/layout/IconCircleLabelList"/>
    <dgm:cxn modelId="{E205561A-A0E3-4FD4-8203-979F5E705741}" type="presParOf" srcId="{84892BEE-C93C-4B31-8613-F3510508AE0A}" destId="{9E358AFA-E4F6-4DD2-9478-032FA16DA928}" srcOrd="5" destOrd="0" presId="urn:microsoft.com/office/officeart/2018/5/layout/IconCircleLabelList"/>
    <dgm:cxn modelId="{71FDB351-C2CC-4FD9-9C5D-609CFEFCF39B}" type="presParOf" srcId="{84892BEE-C93C-4B31-8613-F3510508AE0A}" destId="{51C90303-1A69-4214-A8D6-FEA623DFA1FB}" srcOrd="6" destOrd="0" presId="urn:microsoft.com/office/officeart/2018/5/layout/IconCircleLabelList"/>
    <dgm:cxn modelId="{31D432E3-5ED5-478C-AAD8-40C4A1E154C1}" type="presParOf" srcId="{51C90303-1A69-4214-A8D6-FEA623DFA1FB}" destId="{50418FCE-F68B-4074-9009-14C9180CE322}" srcOrd="0" destOrd="0" presId="urn:microsoft.com/office/officeart/2018/5/layout/IconCircleLabelList"/>
    <dgm:cxn modelId="{A8B6E43F-DA3E-4867-BEA0-5E9D26EE4296}" type="presParOf" srcId="{51C90303-1A69-4214-A8D6-FEA623DFA1FB}" destId="{99144845-590B-44F6-ADD5-2B17CACB4DCA}" srcOrd="1" destOrd="0" presId="urn:microsoft.com/office/officeart/2018/5/layout/IconCircleLabelList"/>
    <dgm:cxn modelId="{61FD4A67-A813-4D4C-B426-B0E64F4CBC01}" type="presParOf" srcId="{51C90303-1A69-4214-A8D6-FEA623DFA1FB}" destId="{0EC2EB06-399F-43BA-B59D-6FA16AE21764}" srcOrd="2" destOrd="0" presId="urn:microsoft.com/office/officeart/2018/5/layout/IconCircleLabelList"/>
    <dgm:cxn modelId="{FBDE1733-7889-4F8F-ABD4-FF13A60EDEFE}" type="presParOf" srcId="{51C90303-1A69-4214-A8D6-FEA623DFA1FB}" destId="{2D291252-13CF-4B52-84AB-4E6BBA598438}"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5578B2C-F8DB-457F-B514-BF3C2A099F6A}"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D6F5B6A4-DCAC-4087-81CE-4C0A2353AACB}">
      <dgm:prSet/>
      <dgm:spPr/>
      <dgm:t>
        <a:bodyPr/>
        <a:lstStyle/>
        <a:p>
          <a:r>
            <a:rPr lang="en-GB" dirty="0">
              <a:latin typeface="Arial" panose="020B0604020202020204" pitchFamily="34" charset="0"/>
              <a:cs typeface="Arial" panose="020B0604020202020204" pitchFamily="34" charset="0"/>
            </a:rPr>
            <a:t>Stages of Team Working</a:t>
          </a:r>
          <a:endParaRPr lang="en-US" dirty="0">
            <a:latin typeface="Arial" panose="020B0604020202020204" pitchFamily="34" charset="0"/>
            <a:cs typeface="Arial" panose="020B0604020202020204" pitchFamily="34" charset="0"/>
          </a:endParaRPr>
        </a:p>
      </dgm:t>
    </dgm:pt>
    <dgm:pt modelId="{35257898-632F-4204-8299-7D0A85C69CBE}" type="parTrans" cxnId="{1568ADAD-E1A3-49D2-A0F6-F9FB07B63121}">
      <dgm:prSet/>
      <dgm:spPr/>
      <dgm:t>
        <a:bodyPr/>
        <a:lstStyle/>
        <a:p>
          <a:endParaRPr lang="en-US"/>
        </a:p>
      </dgm:t>
    </dgm:pt>
    <dgm:pt modelId="{A10976CF-E2CA-47A8-B021-A96B841CC684}" type="sibTrans" cxnId="{1568ADAD-E1A3-49D2-A0F6-F9FB07B63121}">
      <dgm:prSet/>
      <dgm:spPr/>
      <dgm:t>
        <a:bodyPr/>
        <a:lstStyle/>
        <a:p>
          <a:endParaRPr lang="en-US"/>
        </a:p>
      </dgm:t>
    </dgm:pt>
    <dgm:pt modelId="{7E533F45-13FC-4607-A1D7-0DFC6EFB124A}">
      <dgm:prSet/>
      <dgm:spPr/>
      <dgm:t>
        <a:bodyPr/>
        <a:lstStyle/>
        <a:p>
          <a:r>
            <a:rPr lang="en-GB" dirty="0">
              <a:latin typeface="Arial" panose="020B0604020202020204" pitchFamily="34" charset="0"/>
              <a:cs typeface="Arial" panose="020B0604020202020204" pitchFamily="34" charset="0"/>
            </a:rPr>
            <a:t>Forming</a:t>
          </a:r>
          <a:endParaRPr lang="en-US" dirty="0">
            <a:latin typeface="Arial" panose="020B0604020202020204" pitchFamily="34" charset="0"/>
            <a:cs typeface="Arial" panose="020B0604020202020204" pitchFamily="34" charset="0"/>
          </a:endParaRPr>
        </a:p>
      </dgm:t>
    </dgm:pt>
    <dgm:pt modelId="{2DED1E9B-889C-4651-940E-8175E6466E40}" type="parTrans" cxnId="{A6458B19-975A-48B4-B513-0546027F1744}">
      <dgm:prSet/>
      <dgm:spPr/>
      <dgm:t>
        <a:bodyPr/>
        <a:lstStyle/>
        <a:p>
          <a:endParaRPr lang="en-US"/>
        </a:p>
      </dgm:t>
    </dgm:pt>
    <dgm:pt modelId="{6C9C3F7D-7190-4867-8CA6-706313456D74}" type="sibTrans" cxnId="{A6458B19-975A-48B4-B513-0546027F1744}">
      <dgm:prSet/>
      <dgm:spPr/>
      <dgm:t>
        <a:bodyPr/>
        <a:lstStyle/>
        <a:p>
          <a:endParaRPr lang="en-US"/>
        </a:p>
      </dgm:t>
    </dgm:pt>
    <dgm:pt modelId="{EDDFEC0E-47D0-4012-8056-457F1BA83EF8}">
      <dgm:prSet/>
      <dgm:spPr/>
      <dgm:t>
        <a:bodyPr/>
        <a:lstStyle/>
        <a:p>
          <a:r>
            <a:rPr lang="en-GB" dirty="0">
              <a:latin typeface="Arial" panose="020B0604020202020204" pitchFamily="34" charset="0"/>
              <a:cs typeface="Arial" panose="020B0604020202020204" pitchFamily="34" charset="0"/>
            </a:rPr>
            <a:t>Storming</a:t>
          </a:r>
          <a:endParaRPr lang="en-US" dirty="0">
            <a:latin typeface="Arial" panose="020B0604020202020204" pitchFamily="34" charset="0"/>
            <a:cs typeface="Arial" panose="020B0604020202020204" pitchFamily="34" charset="0"/>
          </a:endParaRPr>
        </a:p>
      </dgm:t>
    </dgm:pt>
    <dgm:pt modelId="{DA92C99C-7E2D-4EC0-8C0E-86EDA9033AF3}" type="parTrans" cxnId="{DA818D41-DE2E-43E3-A060-6DF50C5BD790}">
      <dgm:prSet/>
      <dgm:spPr/>
      <dgm:t>
        <a:bodyPr/>
        <a:lstStyle/>
        <a:p>
          <a:endParaRPr lang="en-US"/>
        </a:p>
      </dgm:t>
    </dgm:pt>
    <dgm:pt modelId="{12C73076-6167-4130-AC99-DA29DDB66E15}" type="sibTrans" cxnId="{DA818D41-DE2E-43E3-A060-6DF50C5BD790}">
      <dgm:prSet/>
      <dgm:spPr/>
      <dgm:t>
        <a:bodyPr/>
        <a:lstStyle/>
        <a:p>
          <a:endParaRPr lang="en-US"/>
        </a:p>
      </dgm:t>
    </dgm:pt>
    <dgm:pt modelId="{DC247BBD-5A55-48A2-B8E2-44F62881F7DC}">
      <dgm:prSet/>
      <dgm:spPr/>
      <dgm:t>
        <a:bodyPr/>
        <a:lstStyle/>
        <a:p>
          <a:r>
            <a:rPr lang="en-GB" dirty="0">
              <a:latin typeface="Arial" panose="020B0604020202020204" pitchFamily="34" charset="0"/>
              <a:cs typeface="Arial" panose="020B0604020202020204" pitchFamily="34" charset="0"/>
            </a:rPr>
            <a:t>Norming</a:t>
          </a:r>
          <a:endParaRPr lang="en-US" dirty="0">
            <a:latin typeface="Arial" panose="020B0604020202020204" pitchFamily="34" charset="0"/>
            <a:cs typeface="Arial" panose="020B0604020202020204" pitchFamily="34" charset="0"/>
          </a:endParaRPr>
        </a:p>
      </dgm:t>
    </dgm:pt>
    <dgm:pt modelId="{7DEF809E-9929-43D6-8BDA-60F30603FF4B}" type="parTrans" cxnId="{67A602D2-3C37-4C98-9D27-1AA239012C33}">
      <dgm:prSet/>
      <dgm:spPr/>
      <dgm:t>
        <a:bodyPr/>
        <a:lstStyle/>
        <a:p>
          <a:endParaRPr lang="en-US"/>
        </a:p>
      </dgm:t>
    </dgm:pt>
    <dgm:pt modelId="{07A1908E-356F-47AF-883F-B96B30248834}" type="sibTrans" cxnId="{67A602D2-3C37-4C98-9D27-1AA239012C33}">
      <dgm:prSet/>
      <dgm:spPr/>
      <dgm:t>
        <a:bodyPr/>
        <a:lstStyle/>
        <a:p>
          <a:endParaRPr lang="en-US"/>
        </a:p>
      </dgm:t>
    </dgm:pt>
    <dgm:pt modelId="{75DB6EDF-26EB-42A0-B5A4-DBE379C443F7}">
      <dgm:prSet/>
      <dgm:spPr/>
      <dgm:t>
        <a:bodyPr/>
        <a:lstStyle/>
        <a:p>
          <a:r>
            <a:rPr lang="en-GB">
              <a:latin typeface="Arial" panose="020B0604020202020204" pitchFamily="34" charset="0"/>
              <a:cs typeface="Arial" panose="020B0604020202020204" pitchFamily="34" charset="0"/>
            </a:rPr>
            <a:t>Performing</a:t>
          </a:r>
          <a:endParaRPr lang="en-US">
            <a:latin typeface="Arial" panose="020B0604020202020204" pitchFamily="34" charset="0"/>
            <a:cs typeface="Arial" panose="020B0604020202020204" pitchFamily="34" charset="0"/>
          </a:endParaRPr>
        </a:p>
      </dgm:t>
    </dgm:pt>
    <dgm:pt modelId="{F934C04C-EC7F-4ED6-8022-8AB717DA4C26}" type="parTrans" cxnId="{D441ABCA-9D08-4F11-BDD5-B2A58E018700}">
      <dgm:prSet/>
      <dgm:spPr/>
      <dgm:t>
        <a:bodyPr/>
        <a:lstStyle/>
        <a:p>
          <a:endParaRPr lang="en-US"/>
        </a:p>
      </dgm:t>
    </dgm:pt>
    <dgm:pt modelId="{FAC0A8D4-440F-4461-9601-44D047C79C9F}" type="sibTrans" cxnId="{D441ABCA-9D08-4F11-BDD5-B2A58E018700}">
      <dgm:prSet/>
      <dgm:spPr/>
      <dgm:t>
        <a:bodyPr/>
        <a:lstStyle/>
        <a:p>
          <a:endParaRPr lang="en-US"/>
        </a:p>
      </dgm:t>
    </dgm:pt>
    <dgm:pt modelId="{E37139E5-7BFD-4228-92F3-3D32C9CE94FB}">
      <dgm:prSet/>
      <dgm:spPr/>
      <dgm:t>
        <a:bodyPr/>
        <a:lstStyle/>
        <a:p>
          <a:r>
            <a:rPr lang="en-GB" dirty="0">
              <a:latin typeface="Arial" panose="020B0604020202020204" pitchFamily="34" charset="0"/>
              <a:cs typeface="Arial" panose="020B0604020202020204" pitchFamily="34" charset="0"/>
            </a:rPr>
            <a:t>Adjourning</a:t>
          </a:r>
          <a:endParaRPr lang="en-US" dirty="0">
            <a:latin typeface="Arial" panose="020B0604020202020204" pitchFamily="34" charset="0"/>
            <a:cs typeface="Arial" panose="020B0604020202020204" pitchFamily="34" charset="0"/>
          </a:endParaRPr>
        </a:p>
      </dgm:t>
    </dgm:pt>
    <dgm:pt modelId="{EFB2BE80-0F1D-4C72-A7E9-3B1F23D50373}" type="parTrans" cxnId="{7A901C03-EB41-4381-AC72-58DD05D1962D}">
      <dgm:prSet/>
      <dgm:spPr/>
      <dgm:t>
        <a:bodyPr/>
        <a:lstStyle/>
        <a:p>
          <a:endParaRPr lang="en-US"/>
        </a:p>
      </dgm:t>
    </dgm:pt>
    <dgm:pt modelId="{5D8656DF-7A3F-4445-A1C6-07431100CC5E}" type="sibTrans" cxnId="{7A901C03-EB41-4381-AC72-58DD05D1962D}">
      <dgm:prSet/>
      <dgm:spPr/>
      <dgm:t>
        <a:bodyPr/>
        <a:lstStyle/>
        <a:p>
          <a:endParaRPr lang="en-US"/>
        </a:p>
      </dgm:t>
    </dgm:pt>
    <dgm:pt modelId="{57EE1DC6-CD5B-4081-8A34-AA568C36FB0A}" type="pres">
      <dgm:prSet presAssocID="{35578B2C-F8DB-457F-B514-BF3C2A099F6A}" presName="diagram" presStyleCnt="0">
        <dgm:presLayoutVars>
          <dgm:dir/>
          <dgm:resizeHandles val="exact"/>
        </dgm:presLayoutVars>
      </dgm:prSet>
      <dgm:spPr/>
    </dgm:pt>
    <dgm:pt modelId="{7993D5FA-4719-4AC7-828F-B96D8D207EF2}" type="pres">
      <dgm:prSet presAssocID="{D6F5B6A4-DCAC-4087-81CE-4C0A2353AACB}" presName="node" presStyleLbl="node1" presStyleIdx="0" presStyleCnt="6">
        <dgm:presLayoutVars>
          <dgm:bulletEnabled val="1"/>
        </dgm:presLayoutVars>
      </dgm:prSet>
      <dgm:spPr/>
    </dgm:pt>
    <dgm:pt modelId="{72E6716F-5AEC-427C-85D8-E210B812D4D2}" type="pres">
      <dgm:prSet presAssocID="{A10976CF-E2CA-47A8-B021-A96B841CC684}" presName="sibTrans" presStyleCnt="0"/>
      <dgm:spPr/>
    </dgm:pt>
    <dgm:pt modelId="{78C9274B-0CE8-43DC-B52A-4C2F91178C0C}" type="pres">
      <dgm:prSet presAssocID="{7E533F45-13FC-4607-A1D7-0DFC6EFB124A}" presName="node" presStyleLbl="node1" presStyleIdx="1" presStyleCnt="6">
        <dgm:presLayoutVars>
          <dgm:bulletEnabled val="1"/>
        </dgm:presLayoutVars>
      </dgm:prSet>
      <dgm:spPr/>
    </dgm:pt>
    <dgm:pt modelId="{594BC196-0809-4462-B621-0132344318C5}" type="pres">
      <dgm:prSet presAssocID="{6C9C3F7D-7190-4867-8CA6-706313456D74}" presName="sibTrans" presStyleCnt="0"/>
      <dgm:spPr/>
    </dgm:pt>
    <dgm:pt modelId="{F8A63410-2662-48E4-8E0F-2FD9FDC382FF}" type="pres">
      <dgm:prSet presAssocID="{EDDFEC0E-47D0-4012-8056-457F1BA83EF8}" presName="node" presStyleLbl="node1" presStyleIdx="2" presStyleCnt="6">
        <dgm:presLayoutVars>
          <dgm:bulletEnabled val="1"/>
        </dgm:presLayoutVars>
      </dgm:prSet>
      <dgm:spPr/>
    </dgm:pt>
    <dgm:pt modelId="{90694168-5D78-4E54-AE61-6AEDBDBA0A61}" type="pres">
      <dgm:prSet presAssocID="{12C73076-6167-4130-AC99-DA29DDB66E15}" presName="sibTrans" presStyleCnt="0"/>
      <dgm:spPr/>
    </dgm:pt>
    <dgm:pt modelId="{E396E809-EC0B-470E-8DAC-43DA088EEE8F}" type="pres">
      <dgm:prSet presAssocID="{DC247BBD-5A55-48A2-B8E2-44F62881F7DC}" presName="node" presStyleLbl="node1" presStyleIdx="3" presStyleCnt="6">
        <dgm:presLayoutVars>
          <dgm:bulletEnabled val="1"/>
        </dgm:presLayoutVars>
      </dgm:prSet>
      <dgm:spPr/>
    </dgm:pt>
    <dgm:pt modelId="{C79A0597-581D-4730-B1F0-F097E305A511}" type="pres">
      <dgm:prSet presAssocID="{07A1908E-356F-47AF-883F-B96B30248834}" presName="sibTrans" presStyleCnt="0"/>
      <dgm:spPr/>
    </dgm:pt>
    <dgm:pt modelId="{642A72F6-3D2F-44B0-986F-CC20386FB945}" type="pres">
      <dgm:prSet presAssocID="{75DB6EDF-26EB-42A0-B5A4-DBE379C443F7}" presName="node" presStyleLbl="node1" presStyleIdx="4" presStyleCnt="6">
        <dgm:presLayoutVars>
          <dgm:bulletEnabled val="1"/>
        </dgm:presLayoutVars>
      </dgm:prSet>
      <dgm:spPr/>
    </dgm:pt>
    <dgm:pt modelId="{4CF9A352-01C8-4C2E-8264-4E0B13E13606}" type="pres">
      <dgm:prSet presAssocID="{FAC0A8D4-440F-4461-9601-44D047C79C9F}" presName="sibTrans" presStyleCnt="0"/>
      <dgm:spPr/>
    </dgm:pt>
    <dgm:pt modelId="{238586A0-AE00-4685-97CF-5B6E716FA085}" type="pres">
      <dgm:prSet presAssocID="{E37139E5-7BFD-4228-92F3-3D32C9CE94FB}" presName="node" presStyleLbl="node1" presStyleIdx="5" presStyleCnt="6">
        <dgm:presLayoutVars>
          <dgm:bulletEnabled val="1"/>
        </dgm:presLayoutVars>
      </dgm:prSet>
      <dgm:spPr/>
    </dgm:pt>
  </dgm:ptLst>
  <dgm:cxnLst>
    <dgm:cxn modelId="{7A901C03-EB41-4381-AC72-58DD05D1962D}" srcId="{35578B2C-F8DB-457F-B514-BF3C2A099F6A}" destId="{E37139E5-7BFD-4228-92F3-3D32C9CE94FB}" srcOrd="5" destOrd="0" parTransId="{EFB2BE80-0F1D-4C72-A7E9-3B1F23D50373}" sibTransId="{5D8656DF-7A3F-4445-A1C6-07431100CC5E}"/>
    <dgm:cxn modelId="{485BA611-A6D6-47FF-AC45-D76D8F2E632E}" type="presOf" srcId="{DC247BBD-5A55-48A2-B8E2-44F62881F7DC}" destId="{E396E809-EC0B-470E-8DAC-43DA088EEE8F}" srcOrd="0" destOrd="0" presId="urn:microsoft.com/office/officeart/2005/8/layout/default"/>
    <dgm:cxn modelId="{A6458B19-975A-48B4-B513-0546027F1744}" srcId="{35578B2C-F8DB-457F-B514-BF3C2A099F6A}" destId="{7E533F45-13FC-4607-A1D7-0DFC6EFB124A}" srcOrd="1" destOrd="0" parTransId="{2DED1E9B-889C-4651-940E-8175E6466E40}" sibTransId="{6C9C3F7D-7190-4867-8CA6-706313456D74}"/>
    <dgm:cxn modelId="{83004D40-ADF9-4AEA-8C27-80B767C81A3D}" type="presOf" srcId="{E37139E5-7BFD-4228-92F3-3D32C9CE94FB}" destId="{238586A0-AE00-4685-97CF-5B6E716FA085}" srcOrd="0" destOrd="0" presId="urn:microsoft.com/office/officeart/2005/8/layout/default"/>
    <dgm:cxn modelId="{DA818D41-DE2E-43E3-A060-6DF50C5BD790}" srcId="{35578B2C-F8DB-457F-B514-BF3C2A099F6A}" destId="{EDDFEC0E-47D0-4012-8056-457F1BA83EF8}" srcOrd="2" destOrd="0" parTransId="{DA92C99C-7E2D-4EC0-8C0E-86EDA9033AF3}" sibTransId="{12C73076-6167-4130-AC99-DA29DDB66E15}"/>
    <dgm:cxn modelId="{F6936175-9280-4844-8D24-243924D19E19}" type="presOf" srcId="{D6F5B6A4-DCAC-4087-81CE-4C0A2353AACB}" destId="{7993D5FA-4719-4AC7-828F-B96D8D207EF2}" srcOrd="0" destOrd="0" presId="urn:microsoft.com/office/officeart/2005/8/layout/default"/>
    <dgm:cxn modelId="{78AABC83-4DD1-46F4-9125-C02EAB183ADD}" type="presOf" srcId="{7E533F45-13FC-4607-A1D7-0DFC6EFB124A}" destId="{78C9274B-0CE8-43DC-B52A-4C2F91178C0C}" srcOrd="0" destOrd="0" presId="urn:microsoft.com/office/officeart/2005/8/layout/default"/>
    <dgm:cxn modelId="{1568ADAD-E1A3-49D2-A0F6-F9FB07B63121}" srcId="{35578B2C-F8DB-457F-B514-BF3C2A099F6A}" destId="{D6F5B6A4-DCAC-4087-81CE-4C0A2353AACB}" srcOrd="0" destOrd="0" parTransId="{35257898-632F-4204-8299-7D0A85C69CBE}" sibTransId="{A10976CF-E2CA-47A8-B021-A96B841CC684}"/>
    <dgm:cxn modelId="{7FC95FB6-F628-45D9-B3B3-7DCDD62779C1}" type="presOf" srcId="{75DB6EDF-26EB-42A0-B5A4-DBE379C443F7}" destId="{642A72F6-3D2F-44B0-986F-CC20386FB945}" srcOrd="0" destOrd="0" presId="urn:microsoft.com/office/officeart/2005/8/layout/default"/>
    <dgm:cxn modelId="{D441ABCA-9D08-4F11-BDD5-B2A58E018700}" srcId="{35578B2C-F8DB-457F-B514-BF3C2A099F6A}" destId="{75DB6EDF-26EB-42A0-B5A4-DBE379C443F7}" srcOrd="4" destOrd="0" parTransId="{F934C04C-EC7F-4ED6-8022-8AB717DA4C26}" sibTransId="{FAC0A8D4-440F-4461-9601-44D047C79C9F}"/>
    <dgm:cxn modelId="{67A602D2-3C37-4C98-9D27-1AA239012C33}" srcId="{35578B2C-F8DB-457F-B514-BF3C2A099F6A}" destId="{DC247BBD-5A55-48A2-B8E2-44F62881F7DC}" srcOrd="3" destOrd="0" parTransId="{7DEF809E-9929-43D6-8BDA-60F30603FF4B}" sibTransId="{07A1908E-356F-47AF-883F-B96B30248834}"/>
    <dgm:cxn modelId="{627C30D9-1FE6-4EA6-8CF7-734CDC8D6074}" type="presOf" srcId="{35578B2C-F8DB-457F-B514-BF3C2A099F6A}" destId="{57EE1DC6-CD5B-4081-8A34-AA568C36FB0A}" srcOrd="0" destOrd="0" presId="urn:microsoft.com/office/officeart/2005/8/layout/default"/>
    <dgm:cxn modelId="{8839A5E5-1110-4EE2-9441-9F070E6345A1}" type="presOf" srcId="{EDDFEC0E-47D0-4012-8056-457F1BA83EF8}" destId="{F8A63410-2662-48E4-8E0F-2FD9FDC382FF}" srcOrd="0" destOrd="0" presId="urn:microsoft.com/office/officeart/2005/8/layout/default"/>
    <dgm:cxn modelId="{BF525018-64E3-4FAD-8A2B-0C43A79CEF34}" type="presParOf" srcId="{57EE1DC6-CD5B-4081-8A34-AA568C36FB0A}" destId="{7993D5FA-4719-4AC7-828F-B96D8D207EF2}" srcOrd="0" destOrd="0" presId="urn:microsoft.com/office/officeart/2005/8/layout/default"/>
    <dgm:cxn modelId="{3AE05DCC-6372-4A1B-9A38-5863FA0C1587}" type="presParOf" srcId="{57EE1DC6-CD5B-4081-8A34-AA568C36FB0A}" destId="{72E6716F-5AEC-427C-85D8-E210B812D4D2}" srcOrd="1" destOrd="0" presId="urn:microsoft.com/office/officeart/2005/8/layout/default"/>
    <dgm:cxn modelId="{0A44DA9B-64EE-4D9C-B909-2E9E89CAE63C}" type="presParOf" srcId="{57EE1DC6-CD5B-4081-8A34-AA568C36FB0A}" destId="{78C9274B-0CE8-43DC-B52A-4C2F91178C0C}" srcOrd="2" destOrd="0" presId="urn:microsoft.com/office/officeart/2005/8/layout/default"/>
    <dgm:cxn modelId="{5C266BE2-AF97-4198-866A-B7905363D37F}" type="presParOf" srcId="{57EE1DC6-CD5B-4081-8A34-AA568C36FB0A}" destId="{594BC196-0809-4462-B621-0132344318C5}" srcOrd="3" destOrd="0" presId="urn:microsoft.com/office/officeart/2005/8/layout/default"/>
    <dgm:cxn modelId="{E1F5FC7C-3F6F-41DF-B2B5-D7D881C33014}" type="presParOf" srcId="{57EE1DC6-CD5B-4081-8A34-AA568C36FB0A}" destId="{F8A63410-2662-48E4-8E0F-2FD9FDC382FF}" srcOrd="4" destOrd="0" presId="urn:microsoft.com/office/officeart/2005/8/layout/default"/>
    <dgm:cxn modelId="{60245DA0-3B52-45FC-AE83-599953C4CBE4}" type="presParOf" srcId="{57EE1DC6-CD5B-4081-8A34-AA568C36FB0A}" destId="{90694168-5D78-4E54-AE61-6AEDBDBA0A61}" srcOrd="5" destOrd="0" presId="urn:microsoft.com/office/officeart/2005/8/layout/default"/>
    <dgm:cxn modelId="{3E42605E-AA76-42C9-96BD-3C613D87228D}" type="presParOf" srcId="{57EE1DC6-CD5B-4081-8A34-AA568C36FB0A}" destId="{E396E809-EC0B-470E-8DAC-43DA088EEE8F}" srcOrd="6" destOrd="0" presId="urn:microsoft.com/office/officeart/2005/8/layout/default"/>
    <dgm:cxn modelId="{346C1E6A-20EA-4E06-96AA-DE6CB650FCCD}" type="presParOf" srcId="{57EE1DC6-CD5B-4081-8A34-AA568C36FB0A}" destId="{C79A0597-581D-4730-B1F0-F097E305A511}" srcOrd="7" destOrd="0" presId="urn:microsoft.com/office/officeart/2005/8/layout/default"/>
    <dgm:cxn modelId="{A1DBE9E6-91F9-4F2E-B325-B9DC0AE6212C}" type="presParOf" srcId="{57EE1DC6-CD5B-4081-8A34-AA568C36FB0A}" destId="{642A72F6-3D2F-44B0-986F-CC20386FB945}" srcOrd="8" destOrd="0" presId="urn:microsoft.com/office/officeart/2005/8/layout/default"/>
    <dgm:cxn modelId="{7F63A030-9933-4A30-B867-197B5C0C3596}" type="presParOf" srcId="{57EE1DC6-CD5B-4081-8A34-AA568C36FB0A}" destId="{4CF9A352-01C8-4C2E-8264-4E0B13E13606}" srcOrd="9" destOrd="0" presId="urn:microsoft.com/office/officeart/2005/8/layout/default"/>
    <dgm:cxn modelId="{5DB1AA35-ACF4-4174-8BC2-B8840551DF2A}" type="presParOf" srcId="{57EE1DC6-CD5B-4081-8A34-AA568C36FB0A}" destId="{238586A0-AE00-4685-97CF-5B6E716FA085}"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C2AC8E6-E6C0-4E74-B91F-5CA00D5BFCE9}" type="doc">
      <dgm:prSet loTypeId="urn:microsoft.com/office/officeart/2011/layout/HexagonRadial" loCatId="cycle" qsTypeId="urn:microsoft.com/office/officeart/2005/8/quickstyle/simple1" qsCatId="simple" csTypeId="urn:microsoft.com/office/officeart/2005/8/colors/accent0_3" csCatId="mainScheme" phldr="1"/>
      <dgm:spPr/>
      <dgm:t>
        <a:bodyPr/>
        <a:lstStyle/>
        <a:p>
          <a:endParaRPr lang="en-GB"/>
        </a:p>
      </dgm:t>
    </dgm:pt>
    <dgm:pt modelId="{C02D8FA3-A348-42FC-9DBC-E38B6FED96AE}">
      <dgm:prSet phldrT="[Text]"/>
      <dgm:spPr/>
      <dgm:t>
        <a:bodyPr/>
        <a:lstStyle/>
        <a:p>
          <a:r>
            <a:rPr lang="en-GB" b="1" dirty="0">
              <a:latin typeface="Arial" panose="020B0604020202020204" pitchFamily="34" charset="0"/>
              <a:cs typeface="Arial" panose="020B0604020202020204" pitchFamily="34" charset="0"/>
            </a:rPr>
            <a:t>Benefits of Teamwork</a:t>
          </a:r>
        </a:p>
      </dgm:t>
    </dgm:pt>
    <dgm:pt modelId="{18A34506-FAE9-4ABE-A0A0-3CB25D14D897}" type="parTrans" cxnId="{8200F14B-22DA-449F-A1CE-F7D7543C35D8}">
      <dgm:prSet/>
      <dgm:spPr/>
      <dgm:t>
        <a:bodyPr/>
        <a:lstStyle/>
        <a:p>
          <a:endParaRPr lang="en-GB"/>
        </a:p>
      </dgm:t>
    </dgm:pt>
    <dgm:pt modelId="{1CC43467-67D5-4512-83C8-B951575AEF3B}" type="sibTrans" cxnId="{8200F14B-22DA-449F-A1CE-F7D7543C35D8}">
      <dgm:prSet/>
      <dgm:spPr/>
      <dgm:t>
        <a:bodyPr/>
        <a:lstStyle/>
        <a:p>
          <a:endParaRPr lang="en-GB"/>
        </a:p>
      </dgm:t>
    </dgm:pt>
    <dgm:pt modelId="{146E02FB-B721-4B2D-9DB2-206E711351C1}">
      <dgm:prSet phldrT="[Text]"/>
      <dgm:spPr/>
      <dgm:t>
        <a:bodyPr/>
        <a:lstStyle/>
        <a:p>
          <a:r>
            <a:rPr lang="en-GB" b="1" dirty="0">
              <a:latin typeface="Arial" panose="020B0604020202020204" pitchFamily="34" charset="0"/>
              <a:cs typeface="Arial" panose="020B0604020202020204" pitchFamily="34" charset="0"/>
            </a:rPr>
            <a:t>Creativity and Knowledge</a:t>
          </a:r>
        </a:p>
      </dgm:t>
    </dgm:pt>
    <dgm:pt modelId="{4B2FAF46-3CFD-4FAB-8FA3-1A225A08BD05}" type="parTrans" cxnId="{C9F75EFA-AC11-41DB-8059-BD6164BC1005}">
      <dgm:prSet/>
      <dgm:spPr/>
      <dgm:t>
        <a:bodyPr/>
        <a:lstStyle/>
        <a:p>
          <a:endParaRPr lang="en-GB"/>
        </a:p>
      </dgm:t>
    </dgm:pt>
    <dgm:pt modelId="{6396ACA6-E0DB-4436-AA59-2AC39EB5F742}" type="sibTrans" cxnId="{C9F75EFA-AC11-41DB-8059-BD6164BC1005}">
      <dgm:prSet/>
      <dgm:spPr/>
      <dgm:t>
        <a:bodyPr/>
        <a:lstStyle/>
        <a:p>
          <a:endParaRPr lang="en-GB"/>
        </a:p>
      </dgm:t>
    </dgm:pt>
    <dgm:pt modelId="{92220B72-EED1-41A4-91A4-B58B6C147F86}">
      <dgm:prSet phldrT="[Text]"/>
      <dgm:spPr/>
      <dgm:t>
        <a:bodyPr/>
        <a:lstStyle/>
        <a:p>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Harmonising Strengths</a:t>
          </a:r>
        </a:p>
      </dgm:t>
    </dgm:pt>
    <dgm:pt modelId="{212D9C71-26FD-478A-9F16-0D0C2B0B011F}" type="parTrans" cxnId="{6D9934BE-8FF1-4DA8-83C7-F9A4B78BCA67}">
      <dgm:prSet/>
      <dgm:spPr/>
      <dgm:t>
        <a:bodyPr/>
        <a:lstStyle/>
        <a:p>
          <a:endParaRPr lang="en-GB"/>
        </a:p>
      </dgm:t>
    </dgm:pt>
    <dgm:pt modelId="{F6617062-55B5-4478-A64C-6CA611ED4927}" type="sibTrans" cxnId="{6D9934BE-8FF1-4DA8-83C7-F9A4B78BCA67}">
      <dgm:prSet/>
      <dgm:spPr/>
      <dgm:t>
        <a:bodyPr/>
        <a:lstStyle/>
        <a:p>
          <a:endParaRPr lang="en-GB"/>
        </a:p>
      </dgm:t>
    </dgm:pt>
    <dgm:pt modelId="{D8319D14-2F81-48BB-B247-A27144B27AFD}">
      <dgm:prSet phldrT="[Text]"/>
      <dgm:spPr/>
      <dgm:t>
        <a:bodyPr/>
        <a:lstStyle/>
        <a:p>
          <a:r>
            <a:rPr lang="en-GB" b="1" dirty="0">
              <a:latin typeface="Arial" panose="020B0604020202020204" pitchFamily="34" charset="0"/>
              <a:cs typeface="Arial" panose="020B0604020202020204" pitchFamily="34" charset="0"/>
            </a:rPr>
            <a:t>Teaches Conflict Resolution</a:t>
          </a:r>
        </a:p>
      </dgm:t>
    </dgm:pt>
    <dgm:pt modelId="{F9602575-A44B-495F-A2DB-B1BBD480DE3D}" type="parTrans" cxnId="{AB28F79E-20E6-429B-9BF1-BA66F53EC088}">
      <dgm:prSet/>
      <dgm:spPr/>
      <dgm:t>
        <a:bodyPr/>
        <a:lstStyle/>
        <a:p>
          <a:endParaRPr lang="en-GB"/>
        </a:p>
      </dgm:t>
    </dgm:pt>
    <dgm:pt modelId="{BD500DE7-5731-4F16-97E6-74ABE90210C7}" type="sibTrans" cxnId="{AB28F79E-20E6-429B-9BF1-BA66F53EC088}">
      <dgm:prSet/>
      <dgm:spPr/>
      <dgm:t>
        <a:bodyPr/>
        <a:lstStyle/>
        <a:p>
          <a:endParaRPr lang="en-GB"/>
        </a:p>
      </dgm:t>
    </dgm:pt>
    <dgm:pt modelId="{16FB4EE9-A625-4DBB-8A05-5E9A4E4B8BDC}">
      <dgm:prSet phldrT="[Text]"/>
      <dgm:spPr/>
      <dgm:t>
        <a:bodyPr/>
        <a:lstStyle/>
        <a:p>
          <a:r>
            <a:rPr lang="en-GB" b="1" dirty="0">
              <a:latin typeface="Arial" panose="020B0604020202020204" pitchFamily="34" charset="0"/>
              <a:cs typeface="Arial" panose="020B0604020202020204" pitchFamily="34" charset="0"/>
            </a:rPr>
            <a:t>Promotes unified Ownership</a:t>
          </a:r>
        </a:p>
      </dgm:t>
    </dgm:pt>
    <dgm:pt modelId="{37B6BFA3-9B7F-47E5-BD6F-DF117F234FF3}" type="parTrans" cxnId="{C2D933C9-8DA3-4D90-9E60-6879845B8DE0}">
      <dgm:prSet/>
      <dgm:spPr/>
      <dgm:t>
        <a:bodyPr/>
        <a:lstStyle/>
        <a:p>
          <a:endParaRPr lang="en-GB"/>
        </a:p>
      </dgm:t>
    </dgm:pt>
    <dgm:pt modelId="{9024C627-C75B-4150-B628-0F13C82E6E5C}" type="sibTrans" cxnId="{C2D933C9-8DA3-4D90-9E60-6879845B8DE0}">
      <dgm:prSet/>
      <dgm:spPr/>
      <dgm:t>
        <a:bodyPr/>
        <a:lstStyle/>
        <a:p>
          <a:endParaRPr lang="en-GB"/>
        </a:p>
      </dgm:t>
    </dgm:pt>
    <dgm:pt modelId="{34C3A7F6-6204-41A5-AD16-662446C55B47}">
      <dgm:prSet phldrT="[Text]"/>
      <dgm:spPr/>
      <dgm:t>
        <a:bodyPr/>
        <a:lstStyle/>
        <a:p>
          <a:r>
            <a:rPr lang="en-GB" b="1" dirty="0">
              <a:latin typeface="Arial" panose="020B0604020202020204" pitchFamily="34" charset="0"/>
              <a:cs typeface="Arial" panose="020B0604020202020204" pitchFamily="34" charset="0"/>
            </a:rPr>
            <a:t>Encourages Healthy Risk-Taking</a:t>
          </a:r>
        </a:p>
      </dgm:t>
    </dgm:pt>
    <dgm:pt modelId="{9EDE4852-BA62-40F2-8EA4-590D7826E818}" type="parTrans" cxnId="{25115ED6-BB06-4ABD-B6A4-AE0A16D1BB29}">
      <dgm:prSet/>
      <dgm:spPr/>
      <dgm:t>
        <a:bodyPr/>
        <a:lstStyle/>
        <a:p>
          <a:endParaRPr lang="en-GB"/>
        </a:p>
      </dgm:t>
    </dgm:pt>
    <dgm:pt modelId="{5F544F02-DE90-4D75-9447-8F16813101AB}" type="sibTrans" cxnId="{25115ED6-BB06-4ABD-B6A4-AE0A16D1BB29}">
      <dgm:prSet/>
      <dgm:spPr/>
      <dgm:t>
        <a:bodyPr/>
        <a:lstStyle/>
        <a:p>
          <a:endParaRPr lang="en-GB"/>
        </a:p>
      </dgm:t>
    </dgm:pt>
    <dgm:pt modelId="{728539DC-6A1F-4B96-B839-99E58AD19032}">
      <dgm:prSet phldrT="[Text]" phldr="1"/>
      <dgm:spPr/>
      <dgm:t>
        <a:bodyPr/>
        <a:lstStyle/>
        <a:p>
          <a:endParaRPr lang="en-GB"/>
        </a:p>
      </dgm:t>
    </dgm:pt>
    <dgm:pt modelId="{48D08427-E09B-4C4A-8ED9-48C8EEF3E79C}" type="parTrans" cxnId="{F257F752-6681-4F2C-AD79-D78E0DC4854E}">
      <dgm:prSet/>
      <dgm:spPr/>
      <dgm:t>
        <a:bodyPr/>
        <a:lstStyle/>
        <a:p>
          <a:endParaRPr lang="en-GB"/>
        </a:p>
      </dgm:t>
    </dgm:pt>
    <dgm:pt modelId="{68384793-C53F-4342-A0E7-EC621BE8240F}" type="sibTrans" cxnId="{F257F752-6681-4F2C-AD79-D78E0DC4854E}">
      <dgm:prSet/>
      <dgm:spPr/>
      <dgm:t>
        <a:bodyPr/>
        <a:lstStyle/>
        <a:p>
          <a:endParaRPr lang="en-GB"/>
        </a:p>
      </dgm:t>
    </dgm:pt>
    <dgm:pt modelId="{97B37D74-2B38-4C4F-AABC-5399D8C3B8D0}">
      <dgm:prSet phldrT="[Text]"/>
      <dgm:spPr/>
      <dgm:t>
        <a:bodyPr/>
        <a:lstStyle/>
        <a:p>
          <a:r>
            <a:rPr lang="en-GB" b="1" dirty="0">
              <a:latin typeface="Arial" panose="020B0604020202020204" pitchFamily="34" charset="0"/>
              <a:cs typeface="Arial" panose="020B0604020202020204" pitchFamily="34" charset="0"/>
            </a:rPr>
            <a:t>Trust building</a:t>
          </a:r>
        </a:p>
      </dgm:t>
    </dgm:pt>
    <dgm:pt modelId="{D32B0E2F-F98A-4A26-8A6F-878A9C3D07D5}" type="parTrans" cxnId="{7F8DD687-DF0D-453D-9863-A3A781EDBE80}">
      <dgm:prSet/>
      <dgm:spPr/>
      <dgm:t>
        <a:bodyPr/>
        <a:lstStyle/>
        <a:p>
          <a:endParaRPr lang="en-GB"/>
        </a:p>
      </dgm:t>
    </dgm:pt>
    <dgm:pt modelId="{2726C721-07E8-4BF5-8D41-BF62E7BB0405}" type="sibTrans" cxnId="{7F8DD687-DF0D-453D-9863-A3A781EDBE80}">
      <dgm:prSet/>
      <dgm:spPr/>
      <dgm:t>
        <a:bodyPr/>
        <a:lstStyle/>
        <a:p>
          <a:endParaRPr lang="en-GB"/>
        </a:p>
      </dgm:t>
    </dgm:pt>
    <dgm:pt modelId="{75DB4048-1CE7-4FC6-8EDA-20DF164E1B21}" type="pres">
      <dgm:prSet presAssocID="{5C2AC8E6-E6C0-4E74-B91F-5CA00D5BFCE9}" presName="Name0" presStyleCnt="0">
        <dgm:presLayoutVars>
          <dgm:chMax val="1"/>
          <dgm:chPref val="1"/>
          <dgm:dir/>
          <dgm:animOne val="branch"/>
          <dgm:animLvl val="lvl"/>
        </dgm:presLayoutVars>
      </dgm:prSet>
      <dgm:spPr/>
    </dgm:pt>
    <dgm:pt modelId="{0C4CD7CC-8E5A-43CE-BF66-67D6343FAB15}" type="pres">
      <dgm:prSet presAssocID="{C02D8FA3-A348-42FC-9DBC-E38B6FED96AE}" presName="Parent" presStyleLbl="node0" presStyleIdx="0" presStyleCnt="1">
        <dgm:presLayoutVars>
          <dgm:chMax val="6"/>
          <dgm:chPref val="6"/>
        </dgm:presLayoutVars>
      </dgm:prSet>
      <dgm:spPr/>
    </dgm:pt>
    <dgm:pt modelId="{9440629E-5AD9-4BB3-976A-5778FD128AC2}" type="pres">
      <dgm:prSet presAssocID="{146E02FB-B721-4B2D-9DB2-206E711351C1}" presName="Accent1" presStyleCnt="0"/>
      <dgm:spPr/>
    </dgm:pt>
    <dgm:pt modelId="{C8CBDD0A-1107-49D7-BFEB-D02C9860C16A}" type="pres">
      <dgm:prSet presAssocID="{146E02FB-B721-4B2D-9DB2-206E711351C1}" presName="Accent" presStyleLbl="bgShp" presStyleIdx="0" presStyleCnt="6"/>
      <dgm:spPr/>
    </dgm:pt>
    <dgm:pt modelId="{5DEF1B13-773C-42AB-AD02-27FCCE5CFCA3}" type="pres">
      <dgm:prSet presAssocID="{146E02FB-B721-4B2D-9DB2-206E711351C1}" presName="Child1" presStyleLbl="node1" presStyleIdx="0" presStyleCnt="6">
        <dgm:presLayoutVars>
          <dgm:chMax val="0"/>
          <dgm:chPref val="0"/>
          <dgm:bulletEnabled val="1"/>
        </dgm:presLayoutVars>
      </dgm:prSet>
      <dgm:spPr/>
    </dgm:pt>
    <dgm:pt modelId="{98EABBAA-D68E-431B-8208-AA58819543CB}" type="pres">
      <dgm:prSet presAssocID="{92220B72-EED1-41A4-91A4-B58B6C147F86}" presName="Accent2" presStyleCnt="0"/>
      <dgm:spPr/>
    </dgm:pt>
    <dgm:pt modelId="{5FB4F76A-FAEB-4A55-A016-9F401F6F56D0}" type="pres">
      <dgm:prSet presAssocID="{92220B72-EED1-41A4-91A4-B58B6C147F86}" presName="Accent" presStyleLbl="bgShp" presStyleIdx="1" presStyleCnt="6"/>
      <dgm:spPr/>
    </dgm:pt>
    <dgm:pt modelId="{F46FDFAB-3A38-4DFC-AC93-20D2DE07CF46}" type="pres">
      <dgm:prSet presAssocID="{92220B72-EED1-41A4-91A4-B58B6C147F86}" presName="Child2" presStyleLbl="node1" presStyleIdx="1" presStyleCnt="6">
        <dgm:presLayoutVars>
          <dgm:chMax val="0"/>
          <dgm:chPref val="0"/>
          <dgm:bulletEnabled val="1"/>
        </dgm:presLayoutVars>
      </dgm:prSet>
      <dgm:spPr/>
    </dgm:pt>
    <dgm:pt modelId="{9949851E-A84D-4D1A-BCED-10849C553B74}" type="pres">
      <dgm:prSet presAssocID="{97B37D74-2B38-4C4F-AABC-5399D8C3B8D0}" presName="Accent3" presStyleCnt="0"/>
      <dgm:spPr/>
    </dgm:pt>
    <dgm:pt modelId="{FD548B5C-BCA5-4665-8764-1A30232AD1C1}" type="pres">
      <dgm:prSet presAssocID="{97B37D74-2B38-4C4F-AABC-5399D8C3B8D0}" presName="Accent" presStyleLbl="bgShp" presStyleIdx="2" presStyleCnt="6"/>
      <dgm:spPr/>
    </dgm:pt>
    <dgm:pt modelId="{D38541DA-3804-4001-9352-064ECEDBBD7A}" type="pres">
      <dgm:prSet presAssocID="{97B37D74-2B38-4C4F-AABC-5399D8C3B8D0}" presName="Child3" presStyleLbl="node1" presStyleIdx="2" presStyleCnt="6">
        <dgm:presLayoutVars>
          <dgm:chMax val="0"/>
          <dgm:chPref val="0"/>
          <dgm:bulletEnabled val="1"/>
        </dgm:presLayoutVars>
      </dgm:prSet>
      <dgm:spPr/>
    </dgm:pt>
    <dgm:pt modelId="{9255B8E0-DD60-42C0-8F50-25D2474300C1}" type="pres">
      <dgm:prSet presAssocID="{D8319D14-2F81-48BB-B247-A27144B27AFD}" presName="Accent4" presStyleCnt="0"/>
      <dgm:spPr/>
    </dgm:pt>
    <dgm:pt modelId="{EDA52004-2665-42A4-A2EC-ACD83F1F7604}" type="pres">
      <dgm:prSet presAssocID="{D8319D14-2F81-48BB-B247-A27144B27AFD}" presName="Accent" presStyleLbl="bgShp" presStyleIdx="3" presStyleCnt="6"/>
      <dgm:spPr/>
    </dgm:pt>
    <dgm:pt modelId="{4B68C182-CF26-4D5D-9939-1C9C6C981A9E}" type="pres">
      <dgm:prSet presAssocID="{D8319D14-2F81-48BB-B247-A27144B27AFD}" presName="Child4" presStyleLbl="node1" presStyleIdx="3" presStyleCnt="6">
        <dgm:presLayoutVars>
          <dgm:chMax val="0"/>
          <dgm:chPref val="0"/>
          <dgm:bulletEnabled val="1"/>
        </dgm:presLayoutVars>
      </dgm:prSet>
      <dgm:spPr/>
    </dgm:pt>
    <dgm:pt modelId="{11C9AE28-28F1-464C-B798-E4FACDAAAA6D}" type="pres">
      <dgm:prSet presAssocID="{16FB4EE9-A625-4DBB-8A05-5E9A4E4B8BDC}" presName="Accent5" presStyleCnt="0"/>
      <dgm:spPr/>
    </dgm:pt>
    <dgm:pt modelId="{4F2890DE-A283-418C-A2A8-BE8A6AC663CB}" type="pres">
      <dgm:prSet presAssocID="{16FB4EE9-A625-4DBB-8A05-5E9A4E4B8BDC}" presName="Accent" presStyleLbl="bgShp" presStyleIdx="4" presStyleCnt="6"/>
      <dgm:spPr/>
    </dgm:pt>
    <dgm:pt modelId="{EE694CF3-A67E-420E-A71E-B6B0D22B1355}" type="pres">
      <dgm:prSet presAssocID="{16FB4EE9-A625-4DBB-8A05-5E9A4E4B8BDC}" presName="Child5" presStyleLbl="node1" presStyleIdx="4" presStyleCnt="6">
        <dgm:presLayoutVars>
          <dgm:chMax val="0"/>
          <dgm:chPref val="0"/>
          <dgm:bulletEnabled val="1"/>
        </dgm:presLayoutVars>
      </dgm:prSet>
      <dgm:spPr/>
    </dgm:pt>
    <dgm:pt modelId="{67F0662A-134A-448F-AFC2-FC5E645FB7C4}" type="pres">
      <dgm:prSet presAssocID="{34C3A7F6-6204-41A5-AD16-662446C55B47}" presName="Accent6" presStyleCnt="0"/>
      <dgm:spPr/>
    </dgm:pt>
    <dgm:pt modelId="{1E87AD39-0170-4AB1-BF26-C3660D827109}" type="pres">
      <dgm:prSet presAssocID="{34C3A7F6-6204-41A5-AD16-662446C55B47}" presName="Accent" presStyleLbl="bgShp" presStyleIdx="5" presStyleCnt="6"/>
      <dgm:spPr/>
    </dgm:pt>
    <dgm:pt modelId="{DD9A1B35-D83B-42C0-A612-C5F48F8161DC}" type="pres">
      <dgm:prSet presAssocID="{34C3A7F6-6204-41A5-AD16-662446C55B47}" presName="Child6" presStyleLbl="node1" presStyleIdx="5" presStyleCnt="6">
        <dgm:presLayoutVars>
          <dgm:chMax val="0"/>
          <dgm:chPref val="0"/>
          <dgm:bulletEnabled val="1"/>
        </dgm:presLayoutVars>
      </dgm:prSet>
      <dgm:spPr/>
    </dgm:pt>
  </dgm:ptLst>
  <dgm:cxnLst>
    <dgm:cxn modelId="{5231961E-E892-486D-B177-AB32B459D389}" type="presOf" srcId="{5C2AC8E6-E6C0-4E74-B91F-5CA00D5BFCE9}" destId="{75DB4048-1CE7-4FC6-8EDA-20DF164E1B21}" srcOrd="0" destOrd="0" presId="urn:microsoft.com/office/officeart/2011/layout/HexagonRadial"/>
    <dgm:cxn modelId="{8200F14B-22DA-449F-A1CE-F7D7543C35D8}" srcId="{5C2AC8E6-E6C0-4E74-B91F-5CA00D5BFCE9}" destId="{C02D8FA3-A348-42FC-9DBC-E38B6FED96AE}" srcOrd="0" destOrd="0" parTransId="{18A34506-FAE9-4ABE-A0A0-3CB25D14D897}" sibTransId="{1CC43467-67D5-4512-83C8-B951575AEF3B}"/>
    <dgm:cxn modelId="{4C72FA4E-7ABB-40E5-B853-0E8C71A538C6}" type="presOf" srcId="{92220B72-EED1-41A4-91A4-B58B6C147F86}" destId="{F46FDFAB-3A38-4DFC-AC93-20D2DE07CF46}" srcOrd="0" destOrd="0" presId="urn:microsoft.com/office/officeart/2011/layout/HexagonRadial"/>
    <dgm:cxn modelId="{F257F752-6681-4F2C-AD79-D78E0DC4854E}" srcId="{C02D8FA3-A348-42FC-9DBC-E38B6FED96AE}" destId="{728539DC-6A1F-4B96-B839-99E58AD19032}" srcOrd="6" destOrd="0" parTransId="{48D08427-E09B-4C4A-8ED9-48C8EEF3E79C}" sibTransId="{68384793-C53F-4342-A0E7-EC621BE8240F}"/>
    <dgm:cxn modelId="{27B5B17A-136F-4CAA-9811-F4D9C197384F}" type="presOf" srcId="{34C3A7F6-6204-41A5-AD16-662446C55B47}" destId="{DD9A1B35-D83B-42C0-A612-C5F48F8161DC}" srcOrd="0" destOrd="0" presId="urn:microsoft.com/office/officeart/2011/layout/HexagonRadial"/>
    <dgm:cxn modelId="{D7C4EB85-C54C-4D84-B650-0438D052983B}" type="presOf" srcId="{146E02FB-B721-4B2D-9DB2-206E711351C1}" destId="{5DEF1B13-773C-42AB-AD02-27FCCE5CFCA3}" srcOrd="0" destOrd="0" presId="urn:microsoft.com/office/officeart/2011/layout/HexagonRadial"/>
    <dgm:cxn modelId="{7F8DD687-DF0D-453D-9863-A3A781EDBE80}" srcId="{C02D8FA3-A348-42FC-9DBC-E38B6FED96AE}" destId="{97B37D74-2B38-4C4F-AABC-5399D8C3B8D0}" srcOrd="2" destOrd="0" parTransId="{D32B0E2F-F98A-4A26-8A6F-878A9C3D07D5}" sibTransId="{2726C721-07E8-4BF5-8D41-BF62E7BB0405}"/>
    <dgm:cxn modelId="{AB28F79E-20E6-429B-9BF1-BA66F53EC088}" srcId="{C02D8FA3-A348-42FC-9DBC-E38B6FED96AE}" destId="{D8319D14-2F81-48BB-B247-A27144B27AFD}" srcOrd="3" destOrd="0" parTransId="{F9602575-A44B-495F-A2DB-B1BBD480DE3D}" sibTransId="{BD500DE7-5731-4F16-97E6-74ABE90210C7}"/>
    <dgm:cxn modelId="{6D9934BE-8FF1-4DA8-83C7-F9A4B78BCA67}" srcId="{C02D8FA3-A348-42FC-9DBC-E38B6FED96AE}" destId="{92220B72-EED1-41A4-91A4-B58B6C147F86}" srcOrd="1" destOrd="0" parTransId="{212D9C71-26FD-478A-9F16-0D0C2B0B011F}" sibTransId="{F6617062-55B5-4478-A64C-6CA611ED4927}"/>
    <dgm:cxn modelId="{C2D933C9-8DA3-4D90-9E60-6879845B8DE0}" srcId="{C02D8FA3-A348-42FC-9DBC-E38B6FED96AE}" destId="{16FB4EE9-A625-4DBB-8A05-5E9A4E4B8BDC}" srcOrd="4" destOrd="0" parTransId="{37B6BFA3-9B7F-47E5-BD6F-DF117F234FF3}" sibTransId="{9024C627-C75B-4150-B628-0F13C82E6E5C}"/>
    <dgm:cxn modelId="{25115ED6-BB06-4ABD-B6A4-AE0A16D1BB29}" srcId="{C02D8FA3-A348-42FC-9DBC-E38B6FED96AE}" destId="{34C3A7F6-6204-41A5-AD16-662446C55B47}" srcOrd="5" destOrd="0" parTransId="{9EDE4852-BA62-40F2-8EA4-590D7826E818}" sibTransId="{5F544F02-DE90-4D75-9447-8F16813101AB}"/>
    <dgm:cxn modelId="{E9580EEE-5156-405B-A08A-9E64380A0A8F}" type="presOf" srcId="{16FB4EE9-A625-4DBB-8A05-5E9A4E4B8BDC}" destId="{EE694CF3-A67E-420E-A71E-B6B0D22B1355}" srcOrd="0" destOrd="0" presId="urn:microsoft.com/office/officeart/2011/layout/HexagonRadial"/>
    <dgm:cxn modelId="{1E59ACEF-7BBE-483C-88C5-15155EE96335}" type="presOf" srcId="{D8319D14-2F81-48BB-B247-A27144B27AFD}" destId="{4B68C182-CF26-4D5D-9939-1C9C6C981A9E}" srcOrd="0" destOrd="0" presId="urn:microsoft.com/office/officeart/2011/layout/HexagonRadial"/>
    <dgm:cxn modelId="{C9F75EFA-AC11-41DB-8059-BD6164BC1005}" srcId="{C02D8FA3-A348-42FC-9DBC-E38B6FED96AE}" destId="{146E02FB-B721-4B2D-9DB2-206E711351C1}" srcOrd="0" destOrd="0" parTransId="{4B2FAF46-3CFD-4FAB-8FA3-1A225A08BD05}" sibTransId="{6396ACA6-E0DB-4436-AA59-2AC39EB5F742}"/>
    <dgm:cxn modelId="{CAE47FFA-E3DE-4FE9-8547-044312E8C231}" type="presOf" srcId="{C02D8FA3-A348-42FC-9DBC-E38B6FED96AE}" destId="{0C4CD7CC-8E5A-43CE-BF66-67D6343FAB15}" srcOrd="0" destOrd="0" presId="urn:microsoft.com/office/officeart/2011/layout/HexagonRadial"/>
    <dgm:cxn modelId="{A1C4E7FD-AD7C-4275-8098-3C339F55994B}" type="presOf" srcId="{97B37D74-2B38-4C4F-AABC-5399D8C3B8D0}" destId="{D38541DA-3804-4001-9352-064ECEDBBD7A}" srcOrd="0" destOrd="0" presId="urn:microsoft.com/office/officeart/2011/layout/HexagonRadial"/>
    <dgm:cxn modelId="{68848F4C-6469-481C-A1C6-709840BA20BC}" type="presParOf" srcId="{75DB4048-1CE7-4FC6-8EDA-20DF164E1B21}" destId="{0C4CD7CC-8E5A-43CE-BF66-67D6343FAB15}" srcOrd="0" destOrd="0" presId="urn:microsoft.com/office/officeart/2011/layout/HexagonRadial"/>
    <dgm:cxn modelId="{CC431173-71BC-4874-9E24-DC8703059D70}" type="presParOf" srcId="{75DB4048-1CE7-4FC6-8EDA-20DF164E1B21}" destId="{9440629E-5AD9-4BB3-976A-5778FD128AC2}" srcOrd="1" destOrd="0" presId="urn:microsoft.com/office/officeart/2011/layout/HexagonRadial"/>
    <dgm:cxn modelId="{5936C9F1-29A6-49C2-B851-7FD4CC4A013B}" type="presParOf" srcId="{9440629E-5AD9-4BB3-976A-5778FD128AC2}" destId="{C8CBDD0A-1107-49D7-BFEB-D02C9860C16A}" srcOrd="0" destOrd="0" presId="urn:microsoft.com/office/officeart/2011/layout/HexagonRadial"/>
    <dgm:cxn modelId="{5392AD10-BA68-43B8-96F8-B2023101154C}" type="presParOf" srcId="{75DB4048-1CE7-4FC6-8EDA-20DF164E1B21}" destId="{5DEF1B13-773C-42AB-AD02-27FCCE5CFCA3}" srcOrd="2" destOrd="0" presId="urn:microsoft.com/office/officeart/2011/layout/HexagonRadial"/>
    <dgm:cxn modelId="{E1998F91-7C6A-41FC-B9B1-37030491A20A}" type="presParOf" srcId="{75DB4048-1CE7-4FC6-8EDA-20DF164E1B21}" destId="{98EABBAA-D68E-431B-8208-AA58819543CB}" srcOrd="3" destOrd="0" presId="urn:microsoft.com/office/officeart/2011/layout/HexagonRadial"/>
    <dgm:cxn modelId="{13AC2608-BF9C-4B8F-A07D-AAE0C106BBAE}" type="presParOf" srcId="{98EABBAA-D68E-431B-8208-AA58819543CB}" destId="{5FB4F76A-FAEB-4A55-A016-9F401F6F56D0}" srcOrd="0" destOrd="0" presId="urn:microsoft.com/office/officeart/2011/layout/HexagonRadial"/>
    <dgm:cxn modelId="{8A7F126D-D372-4B8F-B87E-FC14F429721F}" type="presParOf" srcId="{75DB4048-1CE7-4FC6-8EDA-20DF164E1B21}" destId="{F46FDFAB-3A38-4DFC-AC93-20D2DE07CF46}" srcOrd="4" destOrd="0" presId="urn:microsoft.com/office/officeart/2011/layout/HexagonRadial"/>
    <dgm:cxn modelId="{AE97F80E-A608-4C14-8F98-9196DFA0AFB6}" type="presParOf" srcId="{75DB4048-1CE7-4FC6-8EDA-20DF164E1B21}" destId="{9949851E-A84D-4D1A-BCED-10849C553B74}" srcOrd="5" destOrd="0" presId="urn:microsoft.com/office/officeart/2011/layout/HexagonRadial"/>
    <dgm:cxn modelId="{10CE6F03-FF49-49DA-81D4-8799D7EE5B2C}" type="presParOf" srcId="{9949851E-A84D-4D1A-BCED-10849C553B74}" destId="{FD548B5C-BCA5-4665-8764-1A30232AD1C1}" srcOrd="0" destOrd="0" presId="urn:microsoft.com/office/officeart/2011/layout/HexagonRadial"/>
    <dgm:cxn modelId="{4CF79EDA-D875-4375-89A5-253E9B86392E}" type="presParOf" srcId="{75DB4048-1CE7-4FC6-8EDA-20DF164E1B21}" destId="{D38541DA-3804-4001-9352-064ECEDBBD7A}" srcOrd="6" destOrd="0" presId="urn:microsoft.com/office/officeart/2011/layout/HexagonRadial"/>
    <dgm:cxn modelId="{E1FB1C44-38C5-4DE5-8AB2-0841F1E7C807}" type="presParOf" srcId="{75DB4048-1CE7-4FC6-8EDA-20DF164E1B21}" destId="{9255B8E0-DD60-42C0-8F50-25D2474300C1}" srcOrd="7" destOrd="0" presId="urn:microsoft.com/office/officeart/2011/layout/HexagonRadial"/>
    <dgm:cxn modelId="{C90B91F0-168E-4AF7-9F6D-6FA44C3BD114}" type="presParOf" srcId="{9255B8E0-DD60-42C0-8F50-25D2474300C1}" destId="{EDA52004-2665-42A4-A2EC-ACD83F1F7604}" srcOrd="0" destOrd="0" presId="urn:microsoft.com/office/officeart/2011/layout/HexagonRadial"/>
    <dgm:cxn modelId="{1219DD24-A56B-4131-9979-8F24B4131FB7}" type="presParOf" srcId="{75DB4048-1CE7-4FC6-8EDA-20DF164E1B21}" destId="{4B68C182-CF26-4D5D-9939-1C9C6C981A9E}" srcOrd="8" destOrd="0" presId="urn:microsoft.com/office/officeart/2011/layout/HexagonRadial"/>
    <dgm:cxn modelId="{DE6CEFAB-783B-4AE9-B609-E795DF5291B1}" type="presParOf" srcId="{75DB4048-1CE7-4FC6-8EDA-20DF164E1B21}" destId="{11C9AE28-28F1-464C-B798-E4FACDAAAA6D}" srcOrd="9" destOrd="0" presId="urn:microsoft.com/office/officeart/2011/layout/HexagonRadial"/>
    <dgm:cxn modelId="{3C5F0D87-5164-4222-939D-4C8C628D8253}" type="presParOf" srcId="{11C9AE28-28F1-464C-B798-E4FACDAAAA6D}" destId="{4F2890DE-A283-418C-A2A8-BE8A6AC663CB}" srcOrd="0" destOrd="0" presId="urn:microsoft.com/office/officeart/2011/layout/HexagonRadial"/>
    <dgm:cxn modelId="{FFE9C314-BD18-4661-AC05-BCE0758F586C}" type="presParOf" srcId="{75DB4048-1CE7-4FC6-8EDA-20DF164E1B21}" destId="{EE694CF3-A67E-420E-A71E-B6B0D22B1355}" srcOrd="10" destOrd="0" presId="urn:microsoft.com/office/officeart/2011/layout/HexagonRadial"/>
    <dgm:cxn modelId="{FB21A94D-4B97-4B12-A741-8F605C4275FD}" type="presParOf" srcId="{75DB4048-1CE7-4FC6-8EDA-20DF164E1B21}" destId="{67F0662A-134A-448F-AFC2-FC5E645FB7C4}" srcOrd="11" destOrd="0" presId="urn:microsoft.com/office/officeart/2011/layout/HexagonRadial"/>
    <dgm:cxn modelId="{DA596023-0024-4A58-A77B-22643BB2906A}" type="presParOf" srcId="{67F0662A-134A-448F-AFC2-FC5E645FB7C4}" destId="{1E87AD39-0170-4AB1-BF26-C3660D827109}" srcOrd="0" destOrd="0" presId="urn:microsoft.com/office/officeart/2011/layout/HexagonRadial"/>
    <dgm:cxn modelId="{DECC1F7F-E4CD-4D0E-81B2-0CA42E542BF2}" type="presParOf" srcId="{75DB4048-1CE7-4FC6-8EDA-20DF164E1B21}" destId="{DD9A1B35-D83B-42C0-A612-C5F48F8161DC}" srcOrd="12" destOrd="0" presId="urn:microsoft.com/office/officeart/2011/layout/HexagonRadial"/>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A544E56-08C6-4F3D-9674-89DB9C7866CA}" type="doc">
      <dgm:prSet loTypeId="urn:microsoft.com/office/officeart/2005/8/layout/vList5" loCatId="list" qsTypeId="urn:microsoft.com/office/officeart/2005/8/quickstyle/simple5" qsCatId="simple" csTypeId="urn:microsoft.com/office/officeart/2005/8/colors/colorful5" csCatId="colorful" phldr="1"/>
      <dgm:spPr/>
      <dgm:t>
        <a:bodyPr/>
        <a:lstStyle/>
        <a:p>
          <a:endParaRPr lang="en-US"/>
        </a:p>
      </dgm:t>
    </dgm:pt>
    <dgm:pt modelId="{08355834-FA5D-4A4D-9B07-F42C351A2497}">
      <dgm:prSet/>
      <dgm:spPr/>
      <dgm:t>
        <a:bodyPr/>
        <a:lstStyle/>
        <a:p>
          <a:r>
            <a:rPr lang="en-US" dirty="0">
              <a:latin typeface="Arial" panose="020B0604020202020204" pitchFamily="34" charset="0"/>
              <a:cs typeface="Arial" panose="020B0604020202020204" pitchFamily="34" charset="0"/>
            </a:rPr>
            <a:t>Clarify</a:t>
          </a:r>
        </a:p>
      </dgm:t>
    </dgm:pt>
    <dgm:pt modelId="{02726D49-87C1-4D80-B197-02ED490FC500}" type="parTrans" cxnId="{C391AA90-B945-4116-8BD0-4F0A8F312BF3}">
      <dgm:prSet/>
      <dgm:spPr/>
      <dgm:t>
        <a:bodyPr/>
        <a:lstStyle/>
        <a:p>
          <a:endParaRPr lang="en-US"/>
        </a:p>
      </dgm:t>
    </dgm:pt>
    <dgm:pt modelId="{297C6D61-992D-4295-835A-740ADD71807E}" type="sibTrans" cxnId="{C391AA90-B945-4116-8BD0-4F0A8F312BF3}">
      <dgm:prSet/>
      <dgm:spPr/>
      <dgm:t>
        <a:bodyPr/>
        <a:lstStyle/>
        <a:p>
          <a:endParaRPr lang="en-US"/>
        </a:p>
      </dgm:t>
    </dgm:pt>
    <dgm:pt modelId="{31699888-2662-452A-ABA8-215BF8F29370}">
      <dgm:prSet/>
      <dgm:spPr/>
      <dgm:t>
        <a:bodyPr/>
        <a:lstStyle/>
        <a:p>
          <a:r>
            <a:rPr lang="en-US" dirty="0">
              <a:latin typeface="Arial" panose="020B0604020202020204" pitchFamily="34" charset="0"/>
              <a:cs typeface="Arial" panose="020B0604020202020204" pitchFamily="34" charset="0"/>
            </a:rPr>
            <a:t>The root of the problem</a:t>
          </a:r>
        </a:p>
      </dgm:t>
    </dgm:pt>
    <dgm:pt modelId="{8EA2E0E8-83FA-4F17-AB15-88989DA8BACF}" type="parTrans" cxnId="{270A5526-C8EF-4627-AACB-EC82BE26572E}">
      <dgm:prSet/>
      <dgm:spPr/>
      <dgm:t>
        <a:bodyPr/>
        <a:lstStyle/>
        <a:p>
          <a:endParaRPr lang="en-US"/>
        </a:p>
      </dgm:t>
    </dgm:pt>
    <dgm:pt modelId="{8D22792F-C836-49F7-8A6E-FCBD5962F4AF}" type="sibTrans" cxnId="{270A5526-C8EF-4627-AACB-EC82BE26572E}">
      <dgm:prSet/>
      <dgm:spPr/>
      <dgm:t>
        <a:bodyPr/>
        <a:lstStyle/>
        <a:p>
          <a:endParaRPr lang="en-US"/>
        </a:p>
      </dgm:t>
    </dgm:pt>
    <dgm:pt modelId="{D8B1A178-406C-448A-A017-1BA1E6489545}">
      <dgm:prSet/>
      <dgm:spPr/>
      <dgm:t>
        <a:bodyPr/>
        <a:lstStyle/>
        <a:p>
          <a:r>
            <a:rPr lang="en-US" dirty="0">
              <a:latin typeface="Arial" panose="020B0604020202020204" pitchFamily="34" charset="0"/>
              <a:cs typeface="Arial" panose="020B0604020202020204" pitchFamily="34" charset="0"/>
            </a:rPr>
            <a:t>Find</a:t>
          </a:r>
        </a:p>
      </dgm:t>
    </dgm:pt>
    <dgm:pt modelId="{6DB2EC0A-C9D1-4567-B23E-97876942C849}" type="parTrans" cxnId="{BF5B4FBF-67EE-486B-B61C-A0FF2B525E2F}">
      <dgm:prSet/>
      <dgm:spPr/>
      <dgm:t>
        <a:bodyPr/>
        <a:lstStyle/>
        <a:p>
          <a:endParaRPr lang="en-US"/>
        </a:p>
      </dgm:t>
    </dgm:pt>
    <dgm:pt modelId="{DB7030F6-7173-457C-B41E-B163C24A6D81}" type="sibTrans" cxnId="{BF5B4FBF-67EE-486B-B61C-A0FF2B525E2F}">
      <dgm:prSet/>
      <dgm:spPr/>
      <dgm:t>
        <a:bodyPr/>
        <a:lstStyle/>
        <a:p>
          <a:endParaRPr lang="en-US"/>
        </a:p>
      </dgm:t>
    </dgm:pt>
    <dgm:pt modelId="{099F314E-B0DB-4FC0-9770-D89425A6F2E4}">
      <dgm:prSet/>
      <dgm:spPr/>
      <dgm:t>
        <a:bodyPr/>
        <a:lstStyle/>
        <a:p>
          <a:r>
            <a:rPr lang="en-US" dirty="0">
              <a:latin typeface="Arial" panose="020B0604020202020204" pitchFamily="34" charset="0"/>
              <a:cs typeface="Arial" panose="020B0604020202020204" pitchFamily="34" charset="0"/>
            </a:rPr>
            <a:t>A confidential and secure location</a:t>
          </a:r>
        </a:p>
      </dgm:t>
    </dgm:pt>
    <dgm:pt modelId="{9AA0015B-7D66-4E97-86B1-2CF9F24D6A98}" type="parTrans" cxnId="{E8D085C0-D724-4AF0-95BF-4F8900F953B2}">
      <dgm:prSet/>
      <dgm:spPr/>
      <dgm:t>
        <a:bodyPr/>
        <a:lstStyle/>
        <a:p>
          <a:endParaRPr lang="en-US"/>
        </a:p>
      </dgm:t>
    </dgm:pt>
    <dgm:pt modelId="{18D617D7-DB01-4955-BFE0-3F331658B71F}" type="sibTrans" cxnId="{E8D085C0-D724-4AF0-95BF-4F8900F953B2}">
      <dgm:prSet/>
      <dgm:spPr/>
      <dgm:t>
        <a:bodyPr/>
        <a:lstStyle/>
        <a:p>
          <a:endParaRPr lang="en-US"/>
        </a:p>
      </dgm:t>
    </dgm:pt>
    <dgm:pt modelId="{DB7A0B23-5286-4B9D-8D70-7F1F963C42A8}">
      <dgm:prSet/>
      <dgm:spPr/>
      <dgm:t>
        <a:bodyPr/>
        <a:lstStyle/>
        <a:p>
          <a:r>
            <a:rPr lang="en-US" dirty="0">
              <a:latin typeface="Arial" panose="020B0604020202020204" pitchFamily="34" charset="0"/>
              <a:cs typeface="Arial" panose="020B0604020202020204" pitchFamily="34" charset="0"/>
            </a:rPr>
            <a:t>Listen</a:t>
          </a:r>
        </a:p>
      </dgm:t>
    </dgm:pt>
    <dgm:pt modelId="{A1DA0C2B-065F-4AAB-9D8E-DD58A350BC17}" type="parTrans" cxnId="{9D534908-A43D-44FE-A791-E34E253F4C7B}">
      <dgm:prSet/>
      <dgm:spPr/>
      <dgm:t>
        <a:bodyPr/>
        <a:lstStyle/>
        <a:p>
          <a:endParaRPr lang="en-US"/>
        </a:p>
      </dgm:t>
    </dgm:pt>
    <dgm:pt modelId="{D561B366-531A-4B55-B524-1AF73DC2D34B}" type="sibTrans" cxnId="{9D534908-A43D-44FE-A791-E34E253F4C7B}">
      <dgm:prSet/>
      <dgm:spPr/>
      <dgm:t>
        <a:bodyPr/>
        <a:lstStyle/>
        <a:p>
          <a:endParaRPr lang="en-US"/>
        </a:p>
      </dgm:t>
    </dgm:pt>
    <dgm:pt modelId="{F01FFF45-0339-4D12-A5B3-3AB5856B0AAF}">
      <dgm:prSet custT="1"/>
      <dgm:spPr/>
      <dgm:t>
        <a:bodyPr/>
        <a:lstStyle/>
        <a:p>
          <a:r>
            <a:rPr lang="en-US" sz="1200" dirty="0">
              <a:latin typeface="Arial" panose="020B0604020202020204" pitchFamily="34" charset="0"/>
              <a:cs typeface="Arial" panose="020B0604020202020204" pitchFamily="34" charset="0"/>
            </a:rPr>
            <a:t>Actively and give enough time for conversation</a:t>
          </a:r>
        </a:p>
      </dgm:t>
    </dgm:pt>
    <dgm:pt modelId="{697C90D8-DCDF-4A1B-B43F-CF295953D541}" type="parTrans" cxnId="{66650959-B5E2-4514-A2DA-761CF28B1319}">
      <dgm:prSet/>
      <dgm:spPr/>
      <dgm:t>
        <a:bodyPr/>
        <a:lstStyle/>
        <a:p>
          <a:endParaRPr lang="en-US"/>
        </a:p>
      </dgm:t>
    </dgm:pt>
    <dgm:pt modelId="{93459EDF-2156-4435-8916-562B9D09C309}" type="sibTrans" cxnId="{66650959-B5E2-4514-A2DA-761CF28B1319}">
      <dgm:prSet/>
      <dgm:spPr/>
      <dgm:t>
        <a:bodyPr/>
        <a:lstStyle/>
        <a:p>
          <a:endParaRPr lang="en-US"/>
        </a:p>
      </dgm:t>
    </dgm:pt>
    <dgm:pt modelId="{09278D3D-F8F6-4B1C-8EE7-01E0BDF00334}">
      <dgm:prSet/>
      <dgm:spPr/>
      <dgm:t>
        <a:bodyPr/>
        <a:lstStyle/>
        <a:p>
          <a:r>
            <a:rPr lang="en-US" dirty="0">
              <a:latin typeface="Arial" panose="020B0604020202020204" pitchFamily="34" charset="0"/>
              <a:cs typeface="Arial" panose="020B0604020202020204" pitchFamily="34" charset="0"/>
            </a:rPr>
            <a:t>Investigate</a:t>
          </a:r>
        </a:p>
      </dgm:t>
    </dgm:pt>
    <dgm:pt modelId="{21C15BAB-C8E9-41E9-82BE-8B4B8FD4B283}" type="parTrans" cxnId="{78BDC777-A33B-4256-B022-2A1EC463F480}">
      <dgm:prSet/>
      <dgm:spPr/>
      <dgm:t>
        <a:bodyPr/>
        <a:lstStyle/>
        <a:p>
          <a:endParaRPr lang="en-US"/>
        </a:p>
      </dgm:t>
    </dgm:pt>
    <dgm:pt modelId="{8202EFC7-2C95-406A-A899-F85C3792D465}" type="sibTrans" cxnId="{78BDC777-A33B-4256-B022-2A1EC463F480}">
      <dgm:prSet/>
      <dgm:spPr/>
      <dgm:t>
        <a:bodyPr/>
        <a:lstStyle/>
        <a:p>
          <a:endParaRPr lang="en-US"/>
        </a:p>
      </dgm:t>
    </dgm:pt>
    <dgm:pt modelId="{D4CF7BAC-4077-4222-86E1-565B2F835C15}">
      <dgm:prSet custT="1"/>
      <dgm:spPr/>
      <dgm:t>
        <a:bodyPr/>
        <a:lstStyle/>
        <a:p>
          <a:r>
            <a:rPr lang="en-US" sz="1200" dirty="0">
              <a:latin typeface="Arial" panose="020B0604020202020204" pitchFamily="34" charset="0"/>
              <a:cs typeface="Arial" panose="020B0604020202020204" pitchFamily="34" charset="0"/>
            </a:rPr>
            <a:t>All aspects of the matter</a:t>
          </a:r>
        </a:p>
      </dgm:t>
    </dgm:pt>
    <dgm:pt modelId="{4624CCFE-DE98-4510-9F9A-8203CBF87020}" type="parTrans" cxnId="{EEA7BC07-172C-4A39-BDD0-3B651376A5AA}">
      <dgm:prSet/>
      <dgm:spPr/>
      <dgm:t>
        <a:bodyPr/>
        <a:lstStyle/>
        <a:p>
          <a:endParaRPr lang="en-US"/>
        </a:p>
      </dgm:t>
    </dgm:pt>
    <dgm:pt modelId="{99C28934-C37B-45F8-BC83-1908DBD90EA6}" type="sibTrans" cxnId="{EEA7BC07-172C-4A39-BDD0-3B651376A5AA}">
      <dgm:prSet/>
      <dgm:spPr/>
      <dgm:t>
        <a:bodyPr/>
        <a:lstStyle/>
        <a:p>
          <a:endParaRPr lang="en-US"/>
        </a:p>
      </dgm:t>
    </dgm:pt>
    <dgm:pt modelId="{7AF56F44-62ED-466F-8241-B2C62A0B7F1E}">
      <dgm:prSet/>
      <dgm:spPr/>
      <dgm:t>
        <a:bodyPr/>
        <a:lstStyle/>
        <a:p>
          <a:r>
            <a:rPr lang="en-US" dirty="0">
              <a:latin typeface="Arial" panose="020B0604020202020204" pitchFamily="34" charset="0"/>
              <a:cs typeface="Arial" panose="020B0604020202020204" pitchFamily="34" charset="0"/>
            </a:rPr>
            <a:t>Determine</a:t>
          </a:r>
        </a:p>
      </dgm:t>
    </dgm:pt>
    <dgm:pt modelId="{9A12FBEC-7036-43DA-A568-717138CAED9B}" type="parTrans" cxnId="{1EC052A8-CEAD-4040-8109-6D4EDD7B5301}">
      <dgm:prSet/>
      <dgm:spPr/>
      <dgm:t>
        <a:bodyPr/>
        <a:lstStyle/>
        <a:p>
          <a:endParaRPr lang="en-US"/>
        </a:p>
      </dgm:t>
    </dgm:pt>
    <dgm:pt modelId="{563DD1D5-3F7E-4B2C-8033-473CEB111ACF}" type="sibTrans" cxnId="{1EC052A8-CEAD-4040-8109-6D4EDD7B5301}">
      <dgm:prSet/>
      <dgm:spPr/>
      <dgm:t>
        <a:bodyPr/>
        <a:lstStyle/>
        <a:p>
          <a:endParaRPr lang="en-US"/>
        </a:p>
      </dgm:t>
    </dgm:pt>
    <dgm:pt modelId="{7A392AA7-2FEE-4BFE-8D9A-CC5833180921}">
      <dgm:prSet/>
      <dgm:spPr/>
      <dgm:t>
        <a:bodyPr/>
        <a:lstStyle/>
        <a:p>
          <a:r>
            <a:rPr lang="en-US" dirty="0">
              <a:latin typeface="Arial" panose="020B0604020202020204" pitchFamily="34" charset="0"/>
              <a:cs typeface="Arial" panose="020B0604020202020204" pitchFamily="34" charset="0"/>
            </a:rPr>
            <a:t>What the common goal is and possible solutions</a:t>
          </a:r>
        </a:p>
      </dgm:t>
    </dgm:pt>
    <dgm:pt modelId="{073B0D11-45D3-4FFE-9849-08CC8F17580F}" type="parTrans" cxnId="{A773EAE9-8BDA-4CA6-A8E6-7973FF0FACDF}">
      <dgm:prSet/>
      <dgm:spPr/>
      <dgm:t>
        <a:bodyPr/>
        <a:lstStyle/>
        <a:p>
          <a:endParaRPr lang="en-US"/>
        </a:p>
      </dgm:t>
    </dgm:pt>
    <dgm:pt modelId="{C9466317-A9A7-474B-A5FC-3EC48DA0AB64}" type="sibTrans" cxnId="{A773EAE9-8BDA-4CA6-A8E6-7973FF0FACDF}">
      <dgm:prSet/>
      <dgm:spPr/>
      <dgm:t>
        <a:bodyPr/>
        <a:lstStyle/>
        <a:p>
          <a:endParaRPr lang="en-US"/>
        </a:p>
      </dgm:t>
    </dgm:pt>
    <dgm:pt modelId="{6FA37431-D0F6-4116-83D8-C9BDA6AB71DF}">
      <dgm:prSet/>
      <dgm:spPr/>
      <dgm:t>
        <a:bodyPr/>
        <a:lstStyle/>
        <a:p>
          <a:r>
            <a:rPr lang="en-US" dirty="0">
              <a:latin typeface="Arial" panose="020B0604020202020204" pitchFamily="34" charset="0"/>
              <a:cs typeface="Arial" panose="020B0604020202020204" pitchFamily="34" charset="0"/>
            </a:rPr>
            <a:t>Agree on</a:t>
          </a:r>
        </a:p>
      </dgm:t>
    </dgm:pt>
    <dgm:pt modelId="{FC3E1BD8-92DA-45AA-8E55-3EEAE364CF32}" type="parTrans" cxnId="{727C581B-32F4-4FD4-9BC0-3DB708E47578}">
      <dgm:prSet/>
      <dgm:spPr/>
      <dgm:t>
        <a:bodyPr/>
        <a:lstStyle/>
        <a:p>
          <a:endParaRPr lang="en-US"/>
        </a:p>
      </dgm:t>
    </dgm:pt>
    <dgm:pt modelId="{42A7ABB9-E78F-475C-BF27-FC8B15D0CC39}" type="sibTrans" cxnId="{727C581B-32F4-4FD4-9BC0-3DB708E47578}">
      <dgm:prSet/>
      <dgm:spPr/>
      <dgm:t>
        <a:bodyPr/>
        <a:lstStyle/>
        <a:p>
          <a:endParaRPr lang="en-US"/>
        </a:p>
      </dgm:t>
    </dgm:pt>
    <dgm:pt modelId="{B0B0D585-96C6-4F5A-BB15-1D5D9B6B784D}">
      <dgm:prSet custT="1"/>
      <dgm:spPr/>
      <dgm:t>
        <a:bodyPr/>
        <a:lstStyle/>
        <a:p>
          <a:r>
            <a:rPr lang="en-US" sz="1200" dirty="0">
              <a:latin typeface="Arial" panose="020B0604020202020204" pitchFamily="34" charset="0"/>
              <a:cs typeface="Arial" panose="020B0604020202020204" pitchFamily="34" charset="0"/>
            </a:rPr>
            <a:t>The best resolution and the roles each party plays</a:t>
          </a:r>
        </a:p>
      </dgm:t>
    </dgm:pt>
    <dgm:pt modelId="{B44CB25D-0178-44CA-9C99-A269D2F18F21}" type="parTrans" cxnId="{8EA3F102-4C4B-404E-8F2F-96BDD6D3A028}">
      <dgm:prSet/>
      <dgm:spPr/>
      <dgm:t>
        <a:bodyPr/>
        <a:lstStyle/>
        <a:p>
          <a:endParaRPr lang="en-US"/>
        </a:p>
      </dgm:t>
    </dgm:pt>
    <dgm:pt modelId="{6FB8DA46-A0F7-4643-88F4-72D87B03E38F}" type="sibTrans" cxnId="{8EA3F102-4C4B-404E-8F2F-96BDD6D3A028}">
      <dgm:prSet/>
      <dgm:spPr/>
      <dgm:t>
        <a:bodyPr/>
        <a:lstStyle/>
        <a:p>
          <a:endParaRPr lang="en-US"/>
        </a:p>
      </dgm:t>
    </dgm:pt>
    <dgm:pt modelId="{2A65E611-4997-46B2-A451-96B81E045F91}">
      <dgm:prSet/>
      <dgm:spPr/>
      <dgm:t>
        <a:bodyPr/>
        <a:lstStyle/>
        <a:p>
          <a:r>
            <a:rPr lang="en-US" dirty="0">
              <a:latin typeface="Arial" panose="020B0604020202020204" pitchFamily="34" charset="0"/>
              <a:cs typeface="Arial" panose="020B0604020202020204" pitchFamily="34" charset="0"/>
            </a:rPr>
            <a:t>Evaluate</a:t>
          </a:r>
        </a:p>
      </dgm:t>
    </dgm:pt>
    <dgm:pt modelId="{8987635A-BA49-4BBF-BE7E-EED99ED36937}" type="parTrans" cxnId="{E45EAB49-F6FE-4489-BACA-7B04AA72FA78}">
      <dgm:prSet/>
      <dgm:spPr/>
      <dgm:t>
        <a:bodyPr/>
        <a:lstStyle/>
        <a:p>
          <a:endParaRPr lang="en-US"/>
        </a:p>
      </dgm:t>
    </dgm:pt>
    <dgm:pt modelId="{851DAA50-4D18-4278-A9C5-57B477D23E59}" type="sibTrans" cxnId="{E45EAB49-F6FE-4489-BACA-7B04AA72FA78}">
      <dgm:prSet/>
      <dgm:spPr/>
      <dgm:t>
        <a:bodyPr/>
        <a:lstStyle/>
        <a:p>
          <a:endParaRPr lang="en-US"/>
        </a:p>
      </dgm:t>
    </dgm:pt>
    <dgm:pt modelId="{55017A6A-0569-4B56-A57D-D6B309736639}">
      <dgm:prSet custT="1"/>
      <dgm:spPr/>
      <dgm:t>
        <a:bodyPr/>
        <a:lstStyle/>
        <a:p>
          <a:r>
            <a:rPr lang="en-US" sz="1200" dirty="0">
              <a:latin typeface="Arial" panose="020B0604020202020204" pitchFamily="34" charset="0"/>
              <a:cs typeface="Arial" panose="020B0604020202020204" pitchFamily="34" charset="0"/>
            </a:rPr>
            <a:t>How effective the solution is and explore other preventative tactics </a:t>
          </a:r>
        </a:p>
      </dgm:t>
    </dgm:pt>
    <dgm:pt modelId="{2CBB2F3D-8DEB-4808-8604-0212A1FD2E45}" type="parTrans" cxnId="{1D4471E6-B53F-4846-938D-C6A7D808771C}">
      <dgm:prSet/>
      <dgm:spPr/>
      <dgm:t>
        <a:bodyPr/>
        <a:lstStyle/>
        <a:p>
          <a:endParaRPr lang="en-US"/>
        </a:p>
      </dgm:t>
    </dgm:pt>
    <dgm:pt modelId="{27B0D2F2-7F23-4DBC-8753-F8AA335E04CE}" type="sibTrans" cxnId="{1D4471E6-B53F-4846-938D-C6A7D808771C}">
      <dgm:prSet/>
      <dgm:spPr/>
      <dgm:t>
        <a:bodyPr/>
        <a:lstStyle/>
        <a:p>
          <a:endParaRPr lang="en-US"/>
        </a:p>
      </dgm:t>
    </dgm:pt>
    <dgm:pt modelId="{90EA8A7D-33D4-4CC9-ABBA-D194752E33DF}" type="pres">
      <dgm:prSet presAssocID="{AA544E56-08C6-4F3D-9674-89DB9C7866CA}" presName="Name0" presStyleCnt="0">
        <dgm:presLayoutVars>
          <dgm:dir/>
          <dgm:animLvl val="lvl"/>
          <dgm:resizeHandles val="exact"/>
        </dgm:presLayoutVars>
      </dgm:prSet>
      <dgm:spPr/>
    </dgm:pt>
    <dgm:pt modelId="{713B6BF5-ADA3-4E53-8CFA-58E6C9D01FC7}" type="pres">
      <dgm:prSet presAssocID="{08355834-FA5D-4A4D-9B07-F42C351A2497}" presName="linNode" presStyleCnt="0"/>
      <dgm:spPr/>
    </dgm:pt>
    <dgm:pt modelId="{D79CEB46-B41A-4242-8A2A-A3FD7344F153}" type="pres">
      <dgm:prSet presAssocID="{08355834-FA5D-4A4D-9B07-F42C351A2497}" presName="parentText" presStyleLbl="node1" presStyleIdx="0" presStyleCnt="7">
        <dgm:presLayoutVars>
          <dgm:chMax val="1"/>
          <dgm:bulletEnabled val="1"/>
        </dgm:presLayoutVars>
      </dgm:prSet>
      <dgm:spPr/>
    </dgm:pt>
    <dgm:pt modelId="{885CC300-9184-4C3F-A415-5308EAE462EF}" type="pres">
      <dgm:prSet presAssocID="{08355834-FA5D-4A4D-9B07-F42C351A2497}" presName="descendantText" presStyleLbl="alignAccFollowNode1" presStyleIdx="0" presStyleCnt="7">
        <dgm:presLayoutVars>
          <dgm:bulletEnabled val="1"/>
        </dgm:presLayoutVars>
      </dgm:prSet>
      <dgm:spPr/>
    </dgm:pt>
    <dgm:pt modelId="{B2507E49-03BA-4BC8-9221-CE9ED215C70E}" type="pres">
      <dgm:prSet presAssocID="{297C6D61-992D-4295-835A-740ADD71807E}" presName="sp" presStyleCnt="0"/>
      <dgm:spPr/>
    </dgm:pt>
    <dgm:pt modelId="{2A2654F3-DC57-4865-BFD7-09CAEC8E6034}" type="pres">
      <dgm:prSet presAssocID="{D8B1A178-406C-448A-A017-1BA1E6489545}" presName="linNode" presStyleCnt="0"/>
      <dgm:spPr/>
    </dgm:pt>
    <dgm:pt modelId="{170A4620-C2F0-49AC-9AAC-0AB761E167A3}" type="pres">
      <dgm:prSet presAssocID="{D8B1A178-406C-448A-A017-1BA1E6489545}" presName="parentText" presStyleLbl="node1" presStyleIdx="1" presStyleCnt="7">
        <dgm:presLayoutVars>
          <dgm:chMax val="1"/>
          <dgm:bulletEnabled val="1"/>
        </dgm:presLayoutVars>
      </dgm:prSet>
      <dgm:spPr/>
    </dgm:pt>
    <dgm:pt modelId="{E4DE1382-1C28-4827-9152-8C56EC1E0956}" type="pres">
      <dgm:prSet presAssocID="{D8B1A178-406C-448A-A017-1BA1E6489545}" presName="descendantText" presStyleLbl="alignAccFollowNode1" presStyleIdx="1" presStyleCnt="7">
        <dgm:presLayoutVars>
          <dgm:bulletEnabled val="1"/>
        </dgm:presLayoutVars>
      </dgm:prSet>
      <dgm:spPr/>
    </dgm:pt>
    <dgm:pt modelId="{6717FFFE-97C4-46B0-954A-5CC6EA09E8F0}" type="pres">
      <dgm:prSet presAssocID="{DB7030F6-7173-457C-B41E-B163C24A6D81}" presName="sp" presStyleCnt="0"/>
      <dgm:spPr/>
    </dgm:pt>
    <dgm:pt modelId="{7AA14D7F-07F5-4F7D-9D9F-A6EB1D7CA41F}" type="pres">
      <dgm:prSet presAssocID="{DB7A0B23-5286-4B9D-8D70-7F1F963C42A8}" presName="linNode" presStyleCnt="0"/>
      <dgm:spPr/>
    </dgm:pt>
    <dgm:pt modelId="{FE8860C3-0A53-4B79-8992-EF6BC4683AE8}" type="pres">
      <dgm:prSet presAssocID="{DB7A0B23-5286-4B9D-8D70-7F1F963C42A8}" presName="parentText" presStyleLbl="node1" presStyleIdx="2" presStyleCnt="7">
        <dgm:presLayoutVars>
          <dgm:chMax val="1"/>
          <dgm:bulletEnabled val="1"/>
        </dgm:presLayoutVars>
      </dgm:prSet>
      <dgm:spPr/>
    </dgm:pt>
    <dgm:pt modelId="{0580571B-A176-401C-859A-200C352AB085}" type="pres">
      <dgm:prSet presAssocID="{DB7A0B23-5286-4B9D-8D70-7F1F963C42A8}" presName="descendantText" presStyleLbl="alignAccFollowNode1" presStyleIdx="2" presStyleCnt="7">
        <dgm:presLayoutVars>
          <dgm:bulletEnabled val="1"/>
        </dgm:presLayoutVars>
      </dgm:prSet>
      <dgm:spPr/>
    </dgm:pt>
    <dgm:pt modelId="{9483A270-68CD-4C71-B6AE-DA4F8B48D6A5}" type="pres">
      <dgm:prSet presAssocID="{D561B366-531A-4B55-B524-1AF73DC2D34B}" presName="sp" presStyleCnt="0"/>
      <dgm:spPr/>
    </dgm:pt>
    <dgm:pt modelId="{EDCD3983-75DA-45C2-8B89-3BF301AC6DF6}" type="pres">
      <dgm:prSet presAssocID="{09278D3D-F8F6-4B1C-8EE7-01E0BDF00334}" presName="linNode" presStyleCnt="0"/>
      <dgm:spPr/>
    </dgm:pt>
    <dgm:pt modelId="{C25C4E73-72EE-492D-B677-0BC7FE2DF68D}" type="pres">
      <dgm:prSet presAssocID="{09278D3D-F8F6-4B1C-8EE7-01E0BDF00334}" presName="parentText" presStyleLbl="node1" presStyleIdx="3" presStyleCnt="7">
        <dgm:presLayoutVars>
          <dgm:chMax val="1"/>
          <dgm:bulletEnabled val="1"/>
        </dgm:presLayoutVars>
      </dgm:prSet>
      <dgm:spPr/>
    </dgm:pt>
    <dgm:pt modelId="{7A830B60-655B-4CFB-8964-82B94F5E31A9}" type="pres">
      <dgm:prSet presAssocID="{09278D3D-F8F6-4B1C-8EE7-01E0BDF00334}" presName="descendantText" presStyleLbl="alignAccFollowNode1" presStyleIdx="3" presStyleCnt="7">
        <dgm:presLayoutVars>
          <dgm:bulletEnabled val="1"/>
        </dgm:presLayoutVars>
      </dgm:prSet>
      <dgm:spPr/>
    </dgm:pt>
    <dgm:pt modelId="{E68B31C7-172A-4C51-8BFE-7A1BB881EB15}" type="pres">
      <dgm:prSet presAssocID="{8202EFC7-2C95-406A-A899-F85C3792D465}" presName="sp" presStyleCnt="0"/>
      <dgm:spPr/>
    </dgm:pt>
    <dgm:pt modelId="{B58DE11A-594B-411F-A33F-185842D5615B}" type="pres">
      <dgm:prSet presAssocID="{7AF56F44-62ED-466F-8241-B2C62A0B7F1E}" presName="linNode" presStyleCnt="0"/>
      <dgm:spPr/>
    </dgm:pt>
    <dgm:pt modelId="{0A6DB6BA-2E72-40C5-920F-87B0AEEC73A2}" type="pres">
      <dgm:prSet presAssocID="{7AF56F44-62ED-466F-8241-B2C62A0B7F1E}" presName="parentText" presStyleLbl="node1" presStyleIdx="4" presStyleCnt="7">
        <dgm:presLayoutVars>
          <dgm:chMax val="1"/>
          <dgm:bulletEnabled val="1"/>
        </dgm:presLayoutVars>
      </dgm:prSet>
      <dgm:spPr/>
    </dgm:pt>
    <dgm:pt modelId="{3BCAF102-6A7C-458D-91B3-9507B72CADA9}" type="pres">
      <dgm:prSet presAssocID="{7AF56F44-62ED-466F-8241-B2C62A0B7F1E}" presName="descendantText" presStyleLbl="alignAccFollowNode1" presStyleIdx="4" presStyleCnt="7">
        <dgm:presLayoutVars>
          <dgm:bulletEnabled val="1"/>
        </dgm:presLayoutVars>
      </dgm:prSet>
      <dgm:spPr/>
    </dgm:pt>
    <dgm:pt modelId="{8337E8C3-84E7-4378-B2AC-1CFAEFD8B4BD}" type="pres">
      <dgm:prSet presAssocID="{563DD1D5-3F7E-4B2C-8033-473CEB111ACF}" presName="sp" presStyleCnt="0"/>
      <dgm:spPr/>
    </dgm:pt>
    <dgm:pt modelId="{50F38B02-1569-4C7E-85AD-CCE6AF533475}" type="pres">
      <dgm:prSet presAssocID="{6FA37431-D0F6-4116-83D8-C9BDA6AB71DF}" presName="linNode" presStyleCnt="0"/>
      <dgm:spPr/>
    </dgm:pt>
    <dgm:pt modelId="{3EBB4377-5C4F-49B6-A6D4-B1B6C389E257}" type="pres">
      <dgm:prSet presAssocID="{6FA37431-D0F6-4116-83D8-C9BDA6AB71DF}" presName="parentText" presStyleLbl="node1" presStyleIdx="5" presStyleCnt="7">
        <dgm:presLayoutVars>
          <dgm:chMax val="1"/>
          <dgm:bulletEnabled val="1"/>
        </dgm:presLayoutVars>
      </dgm:prSet>
      <dgm:spPr/>
    </dgm:pt>
    <dgm:pt modelId="{29BF26A3-70C8-4E9B-B453-853010FE6CEB}" type="pres">
      <dgm:prSet presAssocID="{6FA37431-D0F6-4116-83D8-C9BDA6AB71DF}" presName="descendantText" presStyleLbl="alignAccFollowNode1" presStyleIdx="5" presStyleCnt="7">
        <dgm:presLayoutVars>
          <dgm:bulletEnabled val="1"/>
        </dgm:presLayoutVars>
      </dgm:prSet>
      <dgm:spPr/>
    </dgm:pt>
    <dgm:pt modelId="{D0C746CB-DD5A-4916-8DCF-7928FB26345F}" type="pres">
      <dgm:prSet presAssocID="{42A7ABB9-E78F-475C-BF27-FC8B15D0CC39}" presName="sp" presStyleCnt="0"/>
      <dgm:spPr/>
    </dgm:pt>
    <dgm:pt modelId="{69D73C26-4002-4F84-86F4-91D192BBDE4A}" type="pres">
      <dgm:prSet presAssocID="{2A65E611-4997-46B2-A451-96B81E045F91}" presName="linNode" presStyleCnt="0"/>
      <dgm:spPr/>
    </dgm:pt>
    <dgm:pt modelId="{45C4AACE-F472-4E58-8976-AEE1BC5F6E65}" type="pres">
      <dgm:prSet presAssocID="{2A65E611-4997-46B2-A451-96B81E045F91}" presName="parentText" presStyleLbl="node1" presStyleIdx="6" presStyleCnt="7">
        <dgm:presLayoutVars>
          <dgm:chMax val="1"/>
          <dgm:bulletEnabled val="1"/>
        </dgm:presLayoutVars>
      </dgm:prSet>
      <dgm:spPr/>
    </dgm:pt>
    <dgm:pt modelId="{91647874-CB66-45E2-93A5-14734F612F11}" type="pres">
      <dgm:prSet presAssocID="{2A65E611-4997-46B2-A451-96B81E045F91}" presName="descendantText" presStyleLbl="alignAccFollowNode1" presStyleIdx="6" presStyleCnt="7">
        <dgm:presLayoutVars>
          <dgm:bulletEnabled val="1"/>
        </dgm:presLayoutVars>
      </dgm:prSet>
      <dgm:spPr/>
    </dgm:pt>
  </dgm:ptLst>
  <dgm:cxnLst>
    <dgm:cxn modelId="{8EA3F102-4C4B-404E-8F2F-96BDD6D3A028}" srcId="{6FA37431-D0F6-4116-83D8-C9BDA6AB71DF}" destId="{B0B0D585-96C6-4F5A-BB15-1D5D9B6B784D}" srcOrd="0" destOrd="0" parTransId="{B44CB25D-0178-44CA-9C99-A269D2F18F21}" sibTransId="{6FB8DA46-A0F7-4643-88F4-72D87B03E38F}"/>
    <dgm:cxn modelId="{EEA7BC07-172C-4A39-BDD0-3B651376A5AA}" srcId="{09278D3D-F8F6-4B1C-8EE7-01E0BDF00334}" destId="{D4CF7BAC-4077-4222-86E1-565B2F835C15}" srcOrd="0" destOrd="0" parTransId="{4624CCFE-DE98-4510-9F9A-8203CBF87020}" sibTransId="{99C28934-C37B-45F8-BC83-1908DBD90EA6}"/>
    <dgm:cxn modelId="{9D534908-A43D-44FE-A791-E34E253F4C7B}" srcId="{AA544E56-08C6-4F3D-9674-89DB9C7866CA}" destId="{DB7A0B23-5286-4B9D-8D70-7F1F963C42A8}" srcOrd="2" destOrd="0" parTransId="{A1DA0C2B-065F-4AAB-9D8E-DD58A350BC17}" sibTransId="{D561B366-531A-4B55-B524-1AF73DC2D34B}"/>
    <dgm:cxn modelId="{727C581B-32F4-4FD4-9BC0-3DB708E47578}" srcId="{AA544E56-08C6-4F3D-9674-89DB9C7866CA}" destId="{6FA37431-D0F6-4116-83D8-C9BDA6AB71DF}" srcOrd="5" destOrd="0" parTransId="{FC3E1BD8-92DA-45AA-8E55-3EEAE364CF32}" sibTransId="{42A7ABB9-E78F-475C-BF27-FC8B15D0CC39}"/>
    <dgm:cxn modelId="{270A5526-C8EF-4627-AACB-EC82BE26572E}" srcId="{08355834-FA5D-4A4D-9B07-F42C351A2497}" destId="{31699888-2662-452A-ABA8-215BF8F29370}" srcOrd="0" destOrd="0" parTransId="{8EA2E0E8-83FA-4F17-AB15-88989DA8BACF}" sibTransId="{8D22792F-C836-49F7-8A6E-FCBD5962F4AF}"/>
    <dgm:cxn modelId="{6A6A665F-E429-44FC-8F25-44F45383F8D4}" type="presOf" srcId="{09278D3D-F8F6-4B1C-8EE7-01E0BDF00334}" destId="{C25C4E73-72EE-492D-B677-0BC7FE2DF68D}" srcOrd="0" destOrd="0" presId="urn:microsoft.com/office/officeart/2005/8/layout/vList5"/>
    <dgm:cxn modelId="{E45EAB49-F6FE-4489-BACA-7B04AA72FA78}" srcId="{AA544E56-08C6-4F3D-9674-89DB9C7866CA}" destId="{2A65E611-4997-46B2-A451-96B81E045F91}" srcOrd="6" destOrd="0" parTransId="{8987635A-BA49-4BBF-BE7E-EED99ED36937}" sibTransId="{851DAA50-4D18-4278-A9C5-57B477D23E59}"/>
    <dgm:cxn modelId="{46C5A14E-233D-407C-B404-57DF6700B256}" type="presOf" srcId="{7AF56F44-62ED-466F-8241-B2C62A0B7F1E}" destId="{0A6DB6BA-2E72-40C5-920F-87B0AEEC73A2}" srcOrd="0" destOrd="0" presId="urn:microsoft.com/office/officeart/2005/8/layout/vList5"/>
    <dgm:cxn modelId="{69C9B76F-C2BE-4A00-9B95-ACB7A453023D}" type="presOf" srcId="{31699888-2662-452A-ABA8-215BF8F29370}" destId="{885CC300-9184-4C3F-A415-5308EAE462EF}" srcOrd="0" destOrd="0" presId="urn:microsoft.com/office/officeart/2005/8/layout/vList5"/>
    <dgm:cxn modelId="{0FF23F52-2DA2-4BD5-A8FD-69863B57A648}" type="presOf" srcId="{AA544E56-08C6-4F3D-9674-89DB9C7866CA}" destId="{90EA8A7D-33D4-4CC9-ABBA-D194752E33DF}" srcOrd="0" destOrd="0" presId="urn:microsoft.com/office/officeart/2005/8/layout/vList5"/>
    <dgm:cxn modelId="{97D1C875-85F5-4BF4-9DF5-F2DF47673682}" type="presOf" srcId="{55017A6A-0569-4B56-A57D-D6B309736639}" destId="{91647874-CB66-45E2-93A5-14734F612F11}" srcOrd="0" destOrd="0" presId="urn:microsoft.com/office/officeart/2005/8/layout/vList5"/>
    <dgm:cxn modelId="{78BDC777-A33B-4256-B022-2A1EC463F480}" srcId="{AA544E56-08C6-4F3D-9674-89DB9C7866CA}" destId="{09278D3D-F8F6-4B1C-8EE7-01E0BDF00334}" srcOrd="3" destOrd="0" parTransId="{21C15BAB-C8E9-41E9-82BE-8B4B8FD4B283}" sibTransId="{8202EFC7-2C95-406A-A899-F85C3792D465}"/>
    <dgm:cxn modelId="{66650959-B5E2-4514-A2DA-761CF28B1319}" srcId="{DB7A0B23-5286-4B9D-8D70-7F1F963C42A8}" destId="{F01FFF45-0339-4D12-A5B3-3AB5856B0AAF}" srcOrd="0" destOrd="0" parTransId="{697C90D8-DCDF-4A1B-B43F-CF295953D541}" sibTransId="{93459EDF-2156-4435-8916-562B9D09C309}"/>
    <dgm:cxn modelId="{C770057F-0B58-4548-B8D6-8BFFFAA7488F}" type="presOf" srcId="{099F314E-B0DB-4FC0-9770-D89425A6F2E4}" destId="{E4DE1382-1C28-4827-9152-8C56EC1E0956}" srcOrd="0" destOrd="0" presId="urn:microsoft.com/office/officeart/2005/8/layout/vList5"/>
    <dgm:cxn modelId="{6AB5D587-B104-4D76-9266-82F27C12776F}" type="presOf" srcId="{08355834-FA5D-4A4D-9B07-F42C351A2497}" destId="{D79CEB46-B41A-4242-8A2A-A3FD7344F153}" srcOrd="0" destOrd="0" presId="urn:microsoft.com/office/officeart/2005/8/layout/vList5"/>
    <dgm:cxn modelId="{C391AA90-B945-4116-8BD0-4F0A8F312BF3}" srcId="{AA544E56-08C6-4F3D-9674-89DB9C7866CA}" destId="{08355834-FA5D-4A4D-9B07-F42C351A2497}" srcOrd="0" destOrd="0" parTransId="{02726D49-87C1-4D80-B197-02ED490FC500}" sibTransId="{297C6D61-992D-4295-835A-740ADD71807E}"/>
    <dgm:cxn modelId="{3482DC95-5C00-4AD6-BE72-9E823A479718}" type="presOf" srcId="{D4CF7BAC-4077-4222-86E1-565B2F835C15}" destId="{7A830B60-655B-4CFB-8964-82B94F5E31A9}" srcOrd="0" destOrd="0" presId="urn:microsoft.com/office/officeart/2005/8/layout/vList5"/>
    <dgm:cxn modelId="{1EC052A8-CEAD-4040-8109-6D4EDD7B5301}" srcId="{AA544E56-08C6-4F3D-9674-89DB9C7866CA}" destId="{7AF56F44-62ED-466F-8241-B2C62A0B7F1E}" srcOrd="4" destOrd="0" parTransId="{9A12FBEC-7036-43DA-A568-717138CAED9B}" sibTransId="{563DD1D5-3F7E-4B2C-8033-473CEB111ACF}"/>
    <dgm:cxn modelId="{482A55AE-02C4-4417-B02A-76778D7ACB8E}" type="presOf" srcId="{DB7A0B23-5286-4B9D-8D70-7F1F963C42A8}" destId="{FE8860C3-0A53-4B79-8992-EF6BC4683AE8}" srcOrd="0" destOrd="0" presId="urn:microsoft.com/office/officeart/2005/8/layout/vList5"/>
    <dgm:cxn modelId="{831B67BA-61E1-438F-9510-1449245D6D13}" type="presOf" srcId="{F01FFF45-0339-4D12-A5B3-3AB5856B0AAF}" destId="{0580571B-A176-401C-859A-200C352AB085}" srcOrd="0" destOrd="0" presId="urn:microsoft.com/office/officeart/2005/8/layout/vList5"/>
    <dgm:cxn modelId="{BF5B4FBF-67EE-486B-B61C-A0FF2B525E2F}" srcId="{AA544E56-08C6-4F3D-9674-89DB9C7866CA}" destId="{D8B1A178-406C-448A-A017-1BA1E6489545}" srcOrd="1" destOrd="0" parTransId="{6DB2EC0A-C9D1-4567-B23E-97876942C849}" sibTransId="{DB7030F6-7173-457C-B41E-B163C24A6D81}"/>
    <dgm:cxn modelId="{E8D085C0-D724-4AF0-95BF-4F8900F953B2}" srcId="{D8B1A178-406C-448A-A017-1BA1E6489545}" destId="{099F314E-B0DB-4FC0-9770-D89425A6F2E4}" srcOrd="0" destOrd="0" parTransId="{9AA0015B-7D66-4E97-86B1-2CF9F24D6A98}" sibTransId="{18D617D7-DB01-4955-BFE0-3F331658B71F}"/>
    <dgm:cxn modelId="{34482CD1-D7C7-45A3-80AD-84382D4DF3DD}" type="presOf" srcId="{7A392AA7-2FEE-4BFE-8D9A-CC5833180921}" destId="{3BCAF102-6A7C-458D-91B3-9507B72CADA9}" srcOrd="0" destOrd="0" presId="urn:microsoft.com/office/officeart/2005/8/layout/vList5"/>
    <dgm:cxn modelId="{49FBA6D6-9628-457F-AE3B-DA07E8BC4369}" type="presOf" srcId="{2A65E611-4997-46B2-A451-96B81E045F91}" destId="{45C4AACE-F472-4E58-8976-AEE1BC5F6E65}" srcOrd="0" destOrd="0" presId="urn:microsoft.com/office/officeart/2005/8/layout/vList5"/>
    <dgm:cxn modelId="{34652EE1-8F30-43A7-AAD2-4562F138681D}" type="presOf" srcId="{6FA37431-D0F6-4116-83D8-C9BDA6AB71DF}" destId="{3EBB4377-5C4F-49B6-A6D4-B1B6C389E257}" srcOrd="0" destOrd="0" presId="urn:microsoft.com/office/officeart/2005/8/layout/vList5"/>
    <dgm:cxn modelId="{86A86BE1-B207-485C-BE49-DB38B18E1561}" type="presOf" srcId="{B0B0D585-96C6-4F5A-BB15-1D5D9B6B784D}" destId="{29BF26A3-70C8-4E9B-B453-853010FE6CEB}" srcOrd="0" destOrd="0" presId="urn:microsoft.com/office/officeart/2005/8/layout/vList5"/>
    <dgm:cxn modelId="{1D4471E6-B53F-4846-938D-C6A7D808771C}" srcId="{2A65E611-4997-46B2-A451-96B81E045F91}" destId="{55017A6A-0569-4B56-A57D-D6B309736639}" srcOrd="0" destOrd="0" parTransId="{2CBB2F3D-8DEB-4808-8604-0212A1FD2E45}" sibTransId="{27B0D2F2-7F23-4DBC-8753-F8AA335E04CE}"/>
    <dgm:cxn modelId="{A773EAE9-8BDA-4CA6-A8E6-7973FF0FACDF}" srcId="{7AF56F44-62ED-466F-8241-B2C62A0B7F1E}" destId="{7A392AA7-2FEE-4BFE-8D9A-CC5833180921}" srcOrd="0" destOrd="0" parTransId="{073B0D11-45D3-4FFE-9849-08CC8F17580F}" sibTransId="{C9466317-A9A7-474B-A5FC-3EC48DA0AB64}"/>
    <dgm:cxn modelId="{8438C9F8-A96F-4E42-9935-3651DEF5E2FA}" type="presOf" srcId="{D8B1A178-406C-448A-A017-1BA1E6489545}" destId="{170A4620-C2F0-49AC-9AAC-0AB761E167A3}" srcOrd="0" destOrd="0" presId="urn:microsoft.com/office/officeart/2005/8/layout/vList5"/>
    <dgm:cxn modelId="{1103CECA-7368-476F-B5DE-EBC0DB65CDF2}" type="presParOf" srcId="{90EA8A7D-33D4-4CC9-ABBA-D194752E33DF}" destId="{713B6BF5-ADA3-4E53-8CFA-58E6C9D01FC7}" srcOrd="0" destOrd="0" presId="urn:microsoft.com/office/officeart/2005/8/layout/vList5"/>
    <dgm:cxn modelId="{9F6AC27D-29F2-491E-997F-05797AC36829}" type="presParOf" srcId="{713B6BF5-ADA3-4E53-8CFA-58E6C9D01FC7}" destId="{D79CEB46-B41A-4242-8A2A-A3FD7344F153}" srcOrd="0" destOrd="0" presId="urn:microsoft.com/office/officeart/2005/8/layout/vList5"/>
    <dgm:cxn modelId="{9FAC1498-3272-4D3F-88F4-CB968DEAE42C}" type="presParOf" srcId="{713B6BF5-ADA3-4E53-8CFA-58E6C9D01FC7}" destId="{885CC300-9184-4C3F-A415-5308EAE462EF}" srcOrd="1" destOrd="0" presId="urn:microsoft.com/office/officeart/2005/8/layout/vList5"/>
    <dgm:cxn modelId="{1AEBCC1C-9E15-44F6-AC4D-897168252F2A}" type="presParOf" srcId="{90EA8A7D-33D4-4CC9-ABBA-D194752E33DF}" destId="{B2507E49-03BA-4BC8-9221-CE9ED215C70E}" srcOrd="1" destOrd="0" presId="urn:microsoft.com/office/officeart/2005/8/layout/vList5"/>
    <dgm:cxn modelId="{BFEEFABE-394A-4A50-ABD5-1B18A4C65C05}" type="presParOf" srcId="{90EA8A7D-33D4-4CC9-ABBA-D194752E33DF}" destId="{2A2654F3-DC57-4865-BFD7-09CAEC8E6034}" srcOrd="2" destOrd="0" presId="urn:microsoft.com/office/officeart/2005/8/layout/vList5"/>
    <dgm:cxn modelId="{F10932F8-CC5F-4AD2-89C7-96237E8EA548}" type="presParOf" srcId="{2A2654F3-DC57-4865-BFD7-09CAEC8E6034}" destId="{170A4620-C2F0-49AC-9AAC-0AB761E167A3}" srcOrd="0" destOrd="0" presId="urn:microsoft.com/office/officeart/2005/8/layout/vList5"/>
    <dgm:cxn modelId="{2771C3DB-8CBC-45A7-905F-6DE1AB413D42}" type="presParOf" srcId="{2A2654F3-DC57-4865-BFD7-09CAEC8E6034}" destId="{E4DE1382-1C28-4827-9152-8C56EC1E0956}" srcOrd="1" destOrd="0" presId="urn:microsoft.com/office/officeart/2005/8/layout/vList5"/>
    <dgm:cxn modelId="{0571EB26-99C3-4531-ACC0-8F78A2A0D919}" type="presParOf" srcId="{90EA8A7D-33D4-4CC9-ABBA-D194752E33DF}" destId="{6717FFFE-97C4-46B0-954A-5CC6EA09E8F0}" srcOrd="3" destOrd="0" presId="urn:microsoft.com/office/officeart/2005/8/layout/vList5"/>
    <dgm:cxn modelId="{729AACFC-8CB0-4870-9F3C-81EDF1EAAE1B}" type="presParOf" srcId="{90EA8A7D-33D4-4CC9-ABBA-D194752E33DF}" destId="{7AA14D7F-07F5-4F7D-9D9F-A6EB1D7CA41F}" srcOrd="4" destOrd="0" presId="urn:microsoft.com/office/officeart/2005/8/layout/vList5"/>
    <dgm:cxn modelId="{6C21DA81-C022-4A14-9982-AEE9C0E0AEDC}" type="presParOf" srcId="{7AA14D7F-07F5-4F7D-9D9F-A6EB1D7CA41F}" destId="{FE8860C3-0A53-4B79-8992-EF6BC4683AE8}" srcOrd="0" destOrd="0" presId="urn:microsoft.com/office/officeart/2005/8/layout/vList5"/>
    <dgm:cxn modelId="{1EB89600-4443-4C35-9928-D7DD42B96102}" type="presParOf" srcId="{7AA14D7F-07F5-4F7D-9D9F-A6EB1D7CA41F}" destId="{0580571B-A176-401C-859A-200C352AB085}" srcOrd="1" destOrd="0" presId="urn:microsoft.com/office/officeart/2005/8/layout/vList5"/>
    <dgm:cxn modelId="{7C6EB3F8-45AE-429F-9CA3-797C46EFB7CF}" type="presParOf" srcId="{90EA8A7D-33D4-4CC9-ABBA-D194752E33DF}" destId="{9483A270-68CD-4C71-B6AE-DA4F8B48D6A5}" srcOrd="5" destOrd="0" presId="urn:microsoft.com/office/officeart/2005/8/layout/vList5"/>
    <dgm:cxn modelId="{B6CC1E06-A995-4538-9B21-8D52460E7991}" type="presParOf" srcId="{90EA8A7D-33D4-4CC9-ABBA-D194752E33DF}" destId="{EDCD3983-75DA-45C2-8B89-3BF301AC6DF6}" srcOrd="6" destOrd="0" presId="urn:microsoft.com/office/officeart/2005/8/layout/vList5"/>
    <dgm:cxn modelId="{3CC7A87A-FC6F-477E-BFE4-B63A326A3753}" type="presParOf" srcId="{EDCD3983-75DA-45C2-8B89-3BF301AC6DF6}" destId="{C25C4E73-72EE-492D-B677-0BC7FE2DF68D}" srcOrd="0" destOrd="0" presId="urn:microsoft.com/office/officeart/2005/8/layout/vList5"/>
    <dgm:cxn modelId="{9B312737-FCAC-4B86-A1F6-93E1C579EA40}" type="presParOf" srcId="{EDCD3983-75DA-45C2-8B89-3BF301AC6DF6}" destId="{7A830B60-655B-4CFB-8964-82B94F5E31A9}" srcOrd="1" destOrd="0" presId="urn:microsoft.com/office/officeart/2005/8/layout/vList5"/>
    <dgm:cxn modelId="{217D5DD9-734A-4CC2-ACF3-A638C6EE3378}" type="presParOf" srcId="{90EA8A7D-33D4-4CC9-ABBA-D194752E33DF}" destId="{E68B31C7-172A-4C51-8BFE-7A1BB881EB15}" srcOrd="7" destOrd="0" presId="urn:microsoft.com/office/officeart/2005/8/layout/vList5"/>
    <dgm:cxn modelId="{27FFDCF6-27EE-4992-8787-96103E16CBBE}" type="presParOf" srcId="{90EA8A7D-33D4-4CC9-ABBA-D194752E33DF}" destId="{B58DE11A-594B-411F-A33F-185842D5615B}" srcOrd="8" destOrd="0" presId="urn:microsoft.com/office/officeart/2005/8/layout/vList5"/>
    <dgm:cxn modelId="{8A1CA4B5-BA62-48D2-ADA9-F12C8021A2DF}" type="presParOf" srcId="{B58DE11A-594B-411F-A33F-185842D5615B}" destId="{0A6DB6BA-2E72-40C5-920F-87B0AEEC73A2}" srcOrd="0" destOrd="0" presId="urn:microsoft.com/office/officeart/2005/8/layout/vList5"/>
    <dgm:cxn modelId="{37BED1C8-EF09-451E-9ACF-528229526E93}" type="presParOf" srcId="{B58DE11A-594B-411F-A33F-185842D5615B}" destId="{3BCAF102-6A7C-458D-91B3-9507B72CADA9}" srcOrd="1" destOrd="0" presId="urn:microsoft.com/office/officeart/2005/8/layout/vList5"/>
    <dgm:cxn modelId="{9A6CEBDB-3AB5-45A2-A030-66EBCB1DEBDE}" type="presParOf" srcId="{90EA8A7D-33D4-4CC9-ABBA-D194752E33DF}" destId="{8337E8C3-84E7-4378-B2AC-1CFAEFD8B4BD}" srcOrd="9" destOrd="0" presId="urn:microsoft.com/office/officeart/2005/8/layout/vList5"/>
    <dgm:cxn modelId="{8E51AAF4-73D9-4B23-B438-C075B1C9CF73}" type="presParOf" srcId="{90EA8A7D-33D4-4CC9-ABBA-D194752E33DF}" destId="{50F38B02-1569-4C7E-85AD-CCE6AF533475}" srcOrd="10" destOrd="0" presId="urn:microsoft.com/office/officeart/2005/8/layout/vList5"/>
    <dgm:cxn modelId="{74B3503C-D47E-4160-8B8F-309D8DEFE7BD}" type="presParOf" srcId="{50F38B02-1569-4C7E-85AD-CCE6AF533475}" destId="{3EBB4377-5C4F-49B6-A6D4-B1B6C389E257}" srcOrd="0" destOrd="0" presId="urn:microsoft.com/office/officeart/2005/8/layout/vList5"/>
    <dgm:cxn modelId="{B7D159B3-4516-45CF-9071-EC2F40946A77}" type="presParOf" srcId="{50F38B02-1569-4C7E-85AD-CCE6AF533475}" destId="{29BF26A3-70C8-4E9B-B453-853010FE6CEB}" srcOrd="1" destOrd="0" presId="urn:microsoft.com/office/officeart/2005/8/layout/vList5"/>
    <dgm:cxn modelId="{BFBE7C67-85A7-4570-8BA3-3BCFFDECAA60}" type="presParOf" srcId="{90EA8A7D-33D4-4CC9-ABBA-D194752E33DF}" destId="{D0C746CB-DD5A-4916-8DCF-7928FB26345F}" srcOrd="11" destOrd="0" presId="urn:microsoft.com/office/officeart/2005/8/layout/vList5"/>
    <dgm:cxn modelId="{A88FF4DB-10DE-429E-B60A-A1793E1002FD}" type="presParOf" srcId="{90EA8A7D-33D4-4CC9-ABBA-D194752E33DF}" destId="{69D73C26-4002-4F84-86F4-91D192BBDE4A}" srcOrd="12" destOrd="0" presId="urn:microsoft.com/office/officeart/2005/8/layout/vList5"/>
    <dgm:cxn modelId="{A7CD176A-1D87-4A05-B9E9-B82873714A15}" type="presParOf" srcId="{69D73C26-4002-4F84-86F4-91D192BBDE4A}" destId="{45C4AACE-F472-4E58-8976-AEE1BC5F6E65}" srcOrd="0" destOrd="0" presId="urn:microsoft.com/office/officeart/2005/8/layout/vList5"/>
    <dgm:cxn modelId="{C3D495FF-B6D9-4ED1-B8EF-02D4063192F7}" type="presParOf" srcId="{69D73C26-4002-4F84-86F4-91D192BBDE4A}" destId="{91647874-CB66-45E2-93A5-14734F612F11}" srcOrd="1" destOrd="0" presId="urn:microsoft.com/office/officeart/2005/8/layout/vList5"/>
  </dgm:cxnLst>
  <dgm:bg/>
  <dgm:whole>
    <a:ln>
      <a:solidFill>
        <a:srgbClr val="295E5E"/>
      </a:solidFill>
    </a:ln>
  </dgm:whole>
  <dgm:extLst>
    <a:ext uri="http://schemas.microsoft.com/office/drawing/2008/diagram">
      <dsp:dataModelExt xmlns:dsp="http://schemas.microsoft.com/office/drawing/2008/diagram" relId="rId13"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A85C84-B920-4A01-AE08-E27602BB9912}">
      <dsp:nvSpPr>
        <dsp:cNvPr id="0" name=""/>
        <dsp:cNvSpPr/>
      </dsp:nvSpPr>
      <dsp:spPr>
        <a:xfrm>
          <a:off x="550892" y="394754"/>
          <a:ext cx="1444760" cy="144476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D8AC9B-631E-4BDA-BF82-894A6D7A9FCA}">
      <dsp:nvSpPr>
        <dsp:cNvPr id="0" name=""/>
        <dsp:cNvSpPr/>
      </dsp:nvSpPr>
      <dsp:spPr>
        <a:xfrm>
          <a:off x="858792" y="702654"/>
          <a:ext cx="828961" cy="82896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B424619-CD47-4E94-BC0E-FBCA3AF8B4FC}">
      <dsp:nvSpPr>
        <dsp:cNvPr id="0" name=""/>
        <dsp:cNvSpPr/>
      </dsp:nvSpPr>
      <dsp:spPr>
        <a:xfrm>
          <a:off x="89042" y="22895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Stages of Team Working</a:t>
          </a:r>
          <a:endParaRPr lang="en-US" sz="2400" kern="1200"/>
        </a:p>
      </dsp:txBody>
      <dsp:txXfrm>
        <a:off x="89042" y="2289522"/>
        <a:ext cx="2368460" cy="720000"/>
      </dsp:txXfrm>
    </dsp:sp>
    <dsp:sp modelId="{96EE5B98-34B1-4E5D-B5D9-4FEB234A6606}">
      <dsp:nvSpPr>
        <dsp:cNvPr id="0" name=""/>
        <dsp:cNvSpPr/>
      </dsp:nvSpPr>
      <dsp:spPr>
        <a:xfrm>
          <a:off x="3333833" y="394754"/>
          <a:ext cx="1444760" cy="144476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BDCA74-7AB9-440C-8B16-3C7493D88F2E}">
      <dsp:nvSpPr>
        <dsp:cNvPr id="0" name=""/>
        <dsp:cNvSpPr/>
      </dsp:nvSpPr>
      <dsp:spPr>
        <a:xfrm>
          <a:off x="3641733" y="702654"/>
          <a:ext cx="828961" cy="82896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505B4DE-EBA3-4FD8-9453-13FE715A6A70}">
      <dsp:nvSpPr>
        <dsp:cNvPr id="0" name=""/>
        <dsp:cNvSpPr/>
      </dsp:nvSpPr>
      <dsp:spPr>
        <a:xfrm>
          <a:off x="2871984" y="22895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Benefits of Teamwork</a:t>
          </a:r>
          <a:endParaRPr lang="en-US" sz="2400" kern="1200"/>
        </a:p>
      </dsp:txBody>
      <dsp:txXfrm>
        <a:off x="2871984" y="2289522"/>
        <a:ext cx="2368460" cy="720000"/>
      </dsp:txXfrm>
    </dsp:sp>
    <dsp:sp modelId="{EB2E2696-92CE-48D2-8DE2-AD6A8939A441}">
      <dsp:nvSpPr>
        <dsp:cNvPr id="0" name=""/>
        <dsp:cNvSpPr/>
      </dsp:nvSpPr>
      <dsp:spPr>
        <a:xfrm>
          <a:off x="6116775" y="394754"/>
          <a:ext cx="1444760" cy="1444760"/>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8B059C-EFDB-4C80-B84F-27ED0EA8E29B}">
      <dsp:nvSpPr>
        <dsp:cNvPr id="0" name=""/>
        <dsp:cNvSpPr/>
      </dsp:nvSpPr>
      <dsp:spPr>
        <a:xfrm>
          <a:off x="6424675" y="702654"/>
          <a:ext cx="828961" cy="82896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49E361F-9A11-4BE6-B725-EEE251C1F1BA}">
      <dsp:nvSpPr>
        <dsp:cNvPr id="0" name=""/>
        <dsp:cNvSpPr/>
      </dsp:nvSpPr>
      <dsp:spPr>
        <a:xfrm>
          <a:off x="5654925" y="22895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Team Roles</a:t>
          </a:r>
          <a:endParaRPr lang="en-US" sz="2400" kern="1200"/>
        </a:p>
      </dsp:txBody>
      <dsp:txXfrm>
        <a:off x="5654925" y="2289522"/>
        <a:ext cx="2368460" cy="720000"/>
      </dsp:txXfrm>
    </dsp:sp>
    <dsp:sp modelId="{50418FCE-F68B-4074-9009-14C9180CE322}">
      <dsp:nvSpPr>
        <dsp:cNvPr id="0" name=""/>
        <dsp:cNvSpPr/>
      </dsp:nvSpPr>
      <dsp:spPr>
        <a:xfrm>
          <a:off x="8899716" y="394754"/>
          <a:ext cx="1444760" cy="1444760"/>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144845-590B-44F6-ADD5-2B17CACB4DCA}">
      <dsp:nvSpPr>
        <dsp:cNvPr id="0" name=""/>
        <dsp:cNvSpPr/>
      </dsp:nvSpPr>
      <dsp:spPr>
        <a:xfrm>
          <a:off x="9207616" y="702654"/>
          <a:ext cx="828961" cy="82896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D291252-13CF-4B52-84AB-4E6BBA598438}">
      <dsp:nvSpPr>
        <dsp:cNvPr id="0" name=""/>
        <dsp:cNvSpPr/>
      </dsp:nvSpPr>
      <dsp:spPr>
        <a:xfrm>
          <a:off x="8437866" y="22895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US" sz="2400" kern="1200"/>
            <a:t>Managing Conflicts </a:t>
          </a:r>
        </a:p>
      </dsp:txBody>
      <dsp:txXfrm>
        <a:off x="8437866" y="2289522"/>
        <a:ext cx="236846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93D5FA-4719-4AC7-828F-B96D8D207EF2}">
      <dsp:nvSpPr>
        <dsp:cNvPr id="0" name=""/>
        <dsp:cNvSpPr/>
      </dsp:nvSpPr>
      <dsp:spPr>
        <a:xfrm>
          <a:off x="1259777" y="800"/>
          <a:ext cx="2617442" cy="1570465"/>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latin typeface="Arial" panose="020B0604020202020204" pitchFamily="34" charset="0"/>
              <a:cs typeface="Arial" panose="020B0604020202020204" pitchFamily="34" charset="0"/>
            </a:rPr>
            <a:t>Stages of Team Working</a:t>
          </a:r>
          <a:endParaRPr lang="en-US" sz="3300" kern="1200" dirty="0">
            <a:latin typeface="Arial" panose="020B0604020202020204" pitchFamily="34" charset="0"/>
            <a:cs typeface="Arial" panose="020B0604020202020204" pitchFamily="34" charset="0"/>
          </a:endParaRPr>
        </a:p>
      </dsp:txBody>
      <dsp:txXfrm>
        <a:off x="1259777" y="800"/>
        <a:ext cx="2617442" cy="1570465"/>
      </dsp:txXfrm>
    </dsp:sp>
    <dsp:sp modelId="{78C9274B-0CE8-43DC-B52A-4C2F91178C0C}">
      <dsp:nvSpPr>
        <dsp:cNvPr id="0" name=""/>
        <dsp:cNvSpPr/>
      </dsp:nvSpPr>
      <dsp:spPr>
        <a:xfrm>
          <a:off x="4138963" y="800"/>
          <a:ext cx="2617442" cy="1570465"/>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latin typeface="Arial" panose="020B0604020202020204" pitchFamily="34" charset="0"/>
              <a:cs typeface="Arial" panose="020B0604020202020204" pitchFamily="34" charset="0"/>
            </a:rPr>
            <a:t>Forming</a:t>
          </a:r>
          <a:endParaRPr lang="en-US" sz="3300" kern="1200" dirty="0">
            <a:latin typeface="Arial" panose="020B0604020202020204" pitchFamily="34" charset="0"/>
            <a:cs typeface="Arial" panose="020B0604020202020204" pitchFamily="34" charset="0"/>
          </a:endParaRPr>
        </a:p>
      </dsp:txBody>
      <dsp:txXfrm>
        <a:off x="4138963" y="800"/>
        <a:ext cx="2617442" cy="1570465"/>
      </dsp:txXfrm>
    </dsp:sp>
    <dsp:sp modelId="{F8A63410-2662-48E4-8E0F-2FD9FDC382FF}">
      <dsp:nvSpPr>
        <dsp:cNvPr id="0" name=""/>
        <dsp:cNvSpPr/>
      </dsp:nvSpPr>
      <dsp:spPr>
        <a:xfrm>
          <a:off x="7018150" y="800"/>
          <a:ext cx="2617442" cy="1570465"/>
        </a:xfrm>
        <a:prstGeom prst="rect">
          <a:avLst/>
        </a:prstGeom>
        <a:solidFill>
          <a:schemeClr val="accent4">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latin typeface="Arial" panose="020B0604020202020204" pitchFamily="34" charset="0"/>
              <a:cs typeface="Arial" panose="020B0604020202020204" pitchFamily="34" charset="0"/>
            </a:rPr>
            <a:t>Storming</a:t>
          </a:r>
          <a:endParaRPr lang="en-US" sz="3300" kern="1200" dirty="0">
            <a:latin typeface="Arial" panose="020B0604020202020204" pitchFamily="34" charset="0"/>
            <a:cs typeface="Arial" panose="020B0604020202020204" pitchFamily="34" charset="0"/>
          </a:endParaRPr>
        </a:p>
      </dsp:txBody>
      <dsp:txXfrm>
        <a:off x="7018150" y="800"/>
        <a:ext cx="2617442" cy="1570465"/>
      </dsp:txXfrm>
    </dsp:sp>
    <dsp:sp modelId="{E396E809-EC0B-470E-8DAC-43DA088EEE8F}">
      <dsp:nvSpPr>
        <dsp:cNvPr id="0" name=""/>
        <dsp:cNvSpPr/>
      </dsp:nvSpPr>
      <dsp:spPr>
        <a:xfrm>
          <a:off x="1259777" y="1833010"/>
          <a:ext cx="2617442" cy="1570465"/>
        </a:xfrm>
        <a:prstGeom prst="rect">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latin typeface="Arial" panose="020B0604020202020204" pitchFamily="34" charset="0"/>
              <a:cs typeface="Arial" panose="020B0604020202020204" pitchFamily="34" charset="0"/>
            </a:rPr>
            <a:t>Norming</a:t>
          </a:r>
          <a:endParaRPr lang="en-US" sz="3300" kern="1200" dirty="0">
            <a:latin typeface="Arial" panose="020B0604020202020204" pitchFamily="34" charset="0"/>
            <a:cs typeface="Arial" panose="020B0604020202020204" pitchFamily="34" charset="0"/>
          </a:endParaRPr>
        </a:p>
      </dsp:txBody>
      <dsp:txXfrm>
        <a:off x="1259777" y="1833010"/>
        <a:ext cx="2617442" cy="1570465"/>
      </dsp:txXfrm>
    </dsp:sp>
    <dsp:sp modelId="{642A72F6-3D2F-44B0-986F-CC20386FB945}">
      <dsp:nvSpPr>
        <dsp:cNvPr id="0" name=""/>
        <dsp:cNvSpPr/>
      </dsp:nvSpPr>
      <dsp:spPr>
        <a:xfrm>
          <a:off x="4138963" y="1833010"/>
          <a:ext cx="2617442" cy="1570465"/>
        </a:xfrm>
        <a:prstGeom prst="rect">
          <a:avLst/>
        </a:prstGeom>
        <a:solidFill>
          <a:schemeClr val="accent6">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latin typeface="Arial" panose="020B0604020202020204" pitchFamily="34" charset="0"/>
              <a:cs typeface="Arial" panose="020B0604020202020204" pitchFamily="34" charset="0"/>
            </a:rPr>
            <a:t>Performing</a:t>
          </a:r>
          <a:endParaRPr lang="en-US" sz="3300" kern="1200">
            <a:latin typeface="Arial" panose="020B0604020202020204" pitchFamily="34" charset="0"/>
            <a:cs typeface="Arial" panose="020B0604020202020204" pitchFamily="34" charset="0"/>
          </a:endParaRPr>
        </a:p>
      </dsp:txBody>
      <dsp:txXfrm>
        <a:off x="4138963" y="1833010"/>
        <a:ext cx="2617442" cy="1570465"/>
      </dsp:txXfrm>
    </dsp:sp>
    <dsp:sp modelId="{238586A0-AE00-4685-97CF-5B6E716FA085}">
      <dsp:nvSpPr>
        <dsp:cNvPr id="0" name=""/>
        <dsp:cNvSpPr/>
      </dsp:nvSpPr>
      <dsp:spPr>
        <a:xfrm>
          <a:off x="7018150" y="1833010"/>
          <a:ext cx="2617442" cy="1570465"/>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latin typeface="Arial" panose="020B0604020202020204" pitchFamily="34" charset="0"/>
              <a:cs typeface="Arial" panose="020B0604020202020204" pitchFamily="34" charset="0"/>
            </a:rPr>
            <a:t>Adjourning</a:t>
          </a:r>
          <a:endParaRPr lang="en-US" sz="3300" kern="1200" dirty="0">
            <a:latin typeface="Arial" panose="020B0604020202020204" pitchFamily="34" charset="0"/>
            <a:cs typeface="Arial" panose="020B0604020202020204" pitchFamily="34" charset="0"/>
          </a:endParaRPr>
        </a:p>
      </dsp:txBody>
      <dsp:txXfrm>
        <a:off x="7018150" y="1833010"/>
        <a:ext cx="2617442" cy="15704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4CD7CC-8E5A-43CE-BF66-67D6343FAB15}">
      <dsp:nvSpPr>
        <dsp:cNvPr id="0" name=""/>
        <dsp:cNvSpPr/>
      </dsp:nvSpPr>
      <dsp:spPr>
        <a:xfrm>
          <a:off x="1811834" y="1780676"/>
          <a:ext cx="2263316" cy="1957860"/>
        </a:xfrm>
        <a:prstGeom prst="hexagon">
          <a:avLst>
            <a:gd name="adj" fmla="val 28570"/>
            <a:gd name="vf" fmla="val 11547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b="1" kern="1200" dirty="0">
              <a:latin typeface="Arial" panose="020B0604020202020204" pitchFamily="34" charset="0"/>
              <a:cs typeface="Arial" panose="020B0604020202020204" pitchFamily="34" charset="0"/>
            </a:rPr>
            <a:t>Benefits of Teamwork</a:t>
          </a:r>
        </a:p>
      </dsp:txBody>
      <dsp:txXfrm>
        <a:off x="2186897" y="2105121"/>
        <a:ext cx="1513190" cy="1308970"/>
      </dsp:txXfrm>
    </dsp:sp>
    <dsp:sp modelId="{5FB4F76A-FAEB-4A55-A016-9F401F6F56D0}">
      <dsp:nvSpPr>
        <dsp:cNvPr id="0" name=""/>
        <dsp:cNvSpPr/>
      </dsp:nvSpPr>
      <dsp:spPr>
        <a:xfrm>
          <a:off x="3229105" y="843972"/>
          <a:ext cx="853942" cy="735784"/>
        </a:xfrm>
        <a:prstGeom prst="hexagon">
          <a:avLst>
            <a:gd name="adj" fmla="val 28900"/>
            <a:gd name="vf" fmla="val 11547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DEF1B13-773C-42AB-AD02-27FCCE5CFCA3}">
      <dsp:nvSpPr>
        <dsp:cNvPr id="0" name=""/>
        <dsp:cNvSpPr/>
      </dsp:nvSpPr>
      <dsp:spPr>
        <a:xfrm>
          <a:off x="2020318" y="0"/>
          <a:ext cx="1854772" cy="1604595"/>
        </a:xfrm>
        <a:prstGeom prst="hexagon">
          <a:avLst>
            <a:gd name="adj" fmla="val 28570"/>
            <a:gd name="vf" fmla="val 11547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b="1" kern="1200" dirty="0">
              <a:latin typeface="Arial" panose="020B0604020202020204" pitchFamily="34" charset="0"/>
              <a:cs typeface="Arial" panose="020B0604020202020204" pitchFamily="34" charset="0"/>
            </a:rPr>
            <a:t>Creativity and Knowledge</a:t>
          </a:r>
        </a:p>
      </dsp:txBody>
      <dsp:txXfrm>
        <a:off x="2327693" y="265916"/>
        <a:ext cx="1240022" cy="1072763"/>
      </dsp:txXfrm>
    </dsp:sp>
    <dsp:sp modelId="{FD548B5C-BCA5-4665-8764-1A30232AD1C1}">
      <dsp:nvSpPr>
        <dsp:cNvPr id="0" name=""/>
        <dsp:cNvSpPr/>
      </dsp:nvSpPr>
      <dsp:spPr>
        <a:xfrm>
          <a:off x="4225723" y="2219497"/>
          <a:ext cx="853942" cy="735784"/>
        </a:xfrm>
        <a:prstGeom prst="hexagon">
          <a:avLst>
            <a:gd name="adj" fmla="val 28900"/>
            <a:gd name="vf" fmla="val 11547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6FDFAB-3A38-4DFC-AC93-20D2DE07CF46}">
      <dsp:nvSpPr>
        <dsp:cNvPr id="0" name=""/>
        <dsp:cNvSpPr/>
      </dsp:nvSpPr>
      <dsp:spPr>
        <a:xfrm>
          <a:off x="3721359" y="986933"/>
          <a:ext cx="1854772" cy="1604595"/>
        </a:xfrm>
        <a:prstGeom prst="hexagon">
          <a:avLst>
            <a:gd name="adj" fmla="val 28570"/>
            <a:gd name="vf" fmla="val 11547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dirty="0">
              <a:latin typeface="Arial" panose="020B0604020202020204" pitchFamily="34" charset="0"/>
              <a:cs typeface="Arial" panose="020B0604020202020204" pitchFamily="34" charset="0"/>
            </a:rPr>
            <a:t> </a:t>
          </a:r>
          <a:r>
            <a:rPr lang="en-GB" sz="1500" b="1" kern="1200" dirty="0">
              <a:latin typeface="Arial" panose="020B0604020202020204" pitchFamily="34" charset="0"/>
              <a:cs typeface="Arial" panose="020B0604020202020204" pitchFamily="34" charset="0"/>
            </a:rPr>
            <a:t>Harmonising Strengths</a:t>
          </a:r>
        </a:p>
      </dsp:txBody>
      <dsp:txXfrm>
        <a:off x="4028734" y="1252849"/>
        <a:ext cx="1240022" cy="1072763"/>
      </dsp:txXfrm>
    </dsp:sp>
    <dsp:sp modelId="{EDA52004-2665-42A4-A2EC-ACD83F1F7604}">
      <dsp:nvSpPr>
        <dsp:cNvPr id="0" name=""/>
        <dsp:cNvSpPr/>
      </dsp:nvSpPr>
      <dsp:spPr>
        <a:xfrm>
          <a:off x="3533408" y="3772207"/>
          <a:ext cx="853942" cy="735784"/>
        </a:xfrm>
        <a:prstGeom prst="hexagon">
          <a:avLst>
            <a:gd name="adj" fmla="val 28900"/>
            <a:gd name="vf" fmla="val 11547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38541DA-3804-4001-9352-064ECEDBBD7A}">
      <dsp:nvSpPr>
        <dsp:cNvPr id="0" name=""/>
        <dsp:cNvSpPr/>
      </dsp:nvSpPr>
      <dsp:spPr>
        <a:xfrm>
          <a:off x="3721359" y="2927131"/>
          <a:ext cx="1854772" cy="1604595"/>
        </a:xfrm>
        <a:prstGeom prst="hexagon">
          <a:avLst>
            <a:gd name="adj" fmla="val 28570"/>
            <a:gd name="vf" fmla="val 11547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b="1" kern="1200" dirty="0">
              <a:latin typeface="Arial" panose="020B0604020202020204" pitchFamily="34" charset="0"/>
              <a:cs typeface="Arial" panose="020B0604020202020204" pitchFamily="34" charset="0"/>
            </a:rPr>
            <a:t>Trust building</a:t>
          </a:r>
        </a:p>
      </dsp:txBody>
      <dsp:txXfrm>
        <a:off x="4028734" y="3193047"/>
        <a:ext cx="1240022" cy="1072763"/>
      </dsp:txXfrm>
    </dsp:sp>
    <dsp:sp modelId="{4F2890DE-A283-418C-A2A8-BE8A6AC663CB}">
      <dsp:nvSpPr>
        <dsp:cNvPr id="0" name=""/>
        <dsp:cNvSpPr/>
      </dsp:nvSpPr>
      <dsp:spPr>
        <a:xfrm>
          <a:off x="1816046" y="3933384"/>
          <a:ext cx="853942" cy="735784"/>
        </a:xfrm>
        <a:prstGeom prst="hexagon">
          <a:avLst>
            <a:gd name="adj" fmla="val 28900"/>
            <a:gd name="vf" fmla="val 11547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68C182-CF26-4D5D-9939-1C9C6C981A9E}">
      <dsp:nvSpPr>
        <dsp:cNvPr id="0" name=""/>
        <dsp:cNvSpPr/>
      </dsp:nvSpPr>
      <dsp:spPr>
        <a:xfrm>
          <a:off x="2020318" y="3915169"/>
          <a:ext cx="1854772" cy="1604595"/>
        </a:xfrm>
        <a:prstGeom prst="hexagon">
          <a:avLst>
            <a:gd name="adj" fmla="val 28570"/>
            <a:gd name="vf" fmla="val 11547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b="1" kern="1200" dirty="0">
              <a:latin typeface="Arial" panose="020B0604020202020204" pitchFamily="34" charset="0"/>
              <a:cs typeface="Arial" panose="020B0604020202020204" pitchFamily="34" charset="0"/>
            </a:rPr>
            <a:t>Teaches Conflict Resolution</a:t>
          </a:r>
        </a:p>
      </dsp:txBody>
      <dsp:txXfrm>
        <a:off x="2327693" y="4181085"/>
        <a:ext cx="1240022" cy="1072763"/>
      </dsp:txXfrm>
    </dsp:sp>
    <dsp:sp modelId="{1E87AD39-0170-4AB1-BF26-C3660D827109}">
      <dsp:nvSpPr>
        <dsp:cNvPr id="0" name=""/>
        <dsp:cNvSpPr/>
      </dsp:nvSpPr>
      <dsp:spPr>
        <a:xfrm>
          <a:off x="803107" y="2558411"/>
          <a:ext cx="853942" cy="735784"/>
        </a:xfrm>
        <a:prstGeom prst="hexagon">
          <a:avLst>
            <a:gd name="adj" fmla="val 28900"/>
            <a:gd name="vf" fmla="val 115470"/>
          </a:avLst>
        </a:prstGeom>
        <a:solidFill>
          <a:schemeClr val="dk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694CF3-A67E-420E-A71E-B6B0D22B1355}">
      <dsp:nvSpPr>
        <dsp:cNvPr id="0" name=""/>
        <dsp:cNvSpPr/>
      </dsp:nvSpPr>
      <dsp:spPr>
        <a:xfrm>
          <a:off x="311380" y="2928235"/>
          <a:ext cx="1854772" cy="1604595"/>
        </a:xfrm>
        <a:prstGeom prst="hexagon">
          <a:avLst>
            <a:gd name="adj" fmla="val 28570"/>
            <a:gd name="vf" fmla="val 11547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b="1" kern="1200" dirty="0">
              <a:latin typeface="Arial" panose="020B0604020202020204" pitchFamily="34" charset="0"/>
              <a:cs typeface="Arial" panose="020B0604020202020204" pitchFamily="34" charset="0"/>
            </a:rPr>
            <a:t>Promotes unified Ownership</a:t>
          </a:r>
        </a:p>
      </dsp:txBody>
      <dsp:txXfrm>
        <a:off x="618755" y="3194151"/>
        <a:ext cx="1240022" cy="1072763"/>
      </dsp:txXfrm>
    </dsp:sp>
    <dsp:sp modelId="{DD9A1B35-D83B-42C0-A612-C5F48F8161DC}">
      <dsp:nvSpPr>
        <dsp:cNvPr id="0" name=""/>
        <dsp:cNvSpPr/>
      </dsp:nvSpPr>
      <dsp:spPr>
        <a:xfrm>
          <a:off x="311380" y="984726"/>
          <a:ext cx="1854772" cy="1604595"/>
        </a:xfrm>
        <a:prstGeom prst="hexagon">
          <a:avLst>
            <a:gd name="adj" fmla="val 28570"/>
            <a:gd name="vf" fmla="val 115470"/>
          </a:avLst>
        </a:prstGeom>
        <a:solidFill>
          <a:schemeClr val="dk2">
            <a:hueOff val="0"/>
            <a:satOff val="0"/>
            <a:lumOff val="0"/>
            <a:alphaOff val="0"/>
          </a:schemeClr>
        </a:solidFill>
        <a:ln w="19050" cap="rnd"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b="1" kern="1200" dirty="0">
              <a:latin typeface="Arial" panose="020B0604020202020204" pitchFamily="34" charset="0"/>
              <a:cs typeface="Arial" panose="020B0604020202020204" pitchFamily="34" charset="0"/>
            </a:rPr>
            <a:t>Encourages Healthy Risk-Taking</a:t>
          </a:r>
        </a:p>
      </dsp:txBody>
      <dsp:txXfrm>
        <a:off x="618755" y="1250642"/>
        <a:ext cx="1240022" cy="10727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5CC300-9184-4C3F-A415-5308EAE462EF}">
      <dsp:nvSpPr>
        <dsp:cNvPr id="0" name=""/>
        <dsp:cNvSpPr/>
      </dsp:nvSpPr>
      <dsp:spPr>
        <a:xfrm rot="5400000">
          <a:off x="3282930" y="-1388368"/>
          <a:ext cx="400883" cy="3278467"/>
        </a:xfrm>
        <a:prstGeom prst="round2SameRect">
          <a:avLst/>
        </a:prstGeom>
        <a:solidFill>
          <a:schemeClr val="accent5">
            <a:tint val="40000"/>
            <a:alpha val="90000"/>
            <a:hueOff val="0"/>
            <a:satOff val="0"/>
            <a:lumOff val="0"/>
            <a:alphaOff val="0"/>
          </a:schemeClr>
        </a:solidFill>
        <a:ln w="9525" cap="rnd" cmpd="sng" algn="ctr">
          <a:solidFill>
            <a:schemeClr val="accent5">
              <a:tint val="40000"/>
              <a:alpha val="90000"/>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US" sz="1200" kern="1200" dirty="0">
              <a:latin typeface="Arial" panose="020B0604020202020204" pitchFamily="34" charset="0"/>
              <a:cs typeface="Arial" panose="020B0604020202020204" pitchFamily="34" charset="0"/>
            </a:rPr>
            <a:t>The root of the problem</a:t>
          </a:r>
        </a:p>
      </dsp:txBody>
      <dsp:txXfrm rot="-5400000">
        <a:off x="1844139" y="69992"/>
        <a:ext cx="3258898" cy="361745"/>
      </dsp:txXfrm>
    </dsp:sp>
    <dsp:sp modelId="{D79CEB46-B41A-4242-8A2A-A3FD7344F153}">
      <dsp:nvSpPr>
        <dsp:cNvPr id="0" name=""/>
        <dsp:cNvSpPr/>
      </dsp:nvSpPr>
      <dsp:spPr>
        <a:xfrm>
          <a:off x="0" y="312"/>
          <a:ext cx="1844138" cy="501104"/>
        </a:xfrm>
        <a:prstGeom prst="roundRect">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Clarify</a:t>
          </a:r>
        </a:p>
      </dsp:txBody>
      <dsp:txXfrm>
        <a:off x="24462" y="24774"/>
        <a:ext cx="1795214" cy="452180"/>
      </dsp:txXfrm>
    </dsp:sp>
    <dsp:sp modelId="{E4DE1382-1C28-4827-9152-8C56EC1E0956}">
      <dsp:nvSpPr>
        <dsp:cNvPr id="0" name=""/>
        <dsp:cNvSpPr/>
      </dsp:nvSpPr>
      <dsp:spPr>
        <a:xfrm rot="5400000">
          <a:off x="3282930" y="-862209"/>
          <a:ext cx="400883" cy="3278467"/>
        </a:xfrm>
        <a:prstGeom prst="round2SameRect">
          <a:avLst/>
        </a:prstGeom>
        <a:solidFill>
          <a:schemeClr val="accent5">
            <a:tint val="40000"/>
            <a:alpha val="90000"/>
            <a:hueOff val="1004836"/>
            <a:satOff val="10"/>
            <a:lumOff val="77"/>
            <a:alphaOff val="0"/>
          </a:schemeClr>
        </a:solidFill>
        <a:ln w="9525" cap="rnd" cmpd="sng" algn="ctr">
          <a:solidFill>
            <a:schemeClr val="accent5">
              <a:tint val="40000"/>
              <a:alpha val="90000"/>
              <a:hueOff val="1004836"/>
              <a:satOff val="10"/>
              <a:lumOff val="77"/>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US" sz="1200" kern="1200" dirty="0">
              <a:latin typeface="Arial" panose="020B0604020202020204" pitchFamily="34" charset="0"/>
              <a:cs typeface="Arial" panose="020B0604020202020204" pitchFamily="34" charset="0"/>
            </a:rPr>
            <a:t>A confidential and secure location</a:t>
          </a:r>
        </a:p>
      </dsp:txBody>
      <dsp:txXfrm rot="-5400000">
        <a:off x="1844139" y="596151"/>
        <a:ext cx="3258898" cy="361745"/>
      </dsp:txXfrm>
    </dsp:sp>
    <dsp:sp modelId="{170A4620-C2F0-49AC-9AAC-0AB761E167A3}">
      <dsp:nvSpPr>
        <dsp:cNvPr id="0" name=""/>
        <dsp:cNvSpPr/>
      </dsp:nvSpPr>
      <dsp:spPr>
        <a:xfrm>
          <a:off x="0" y="526472"/>
          <a:ext cx="1844138" cy="501104"/>
        </a:xfrm>
        <a:prstGeom prst="roundRect">
          <a:avLst/>
        </a:prstGeom>
        <a:gradFill rotWithShape="0">
          <a:gsLst>
            <a:gs pos="0">
              <a:schemeClr val="accent5">
                <a:hueOff val="1039540"/>
                <a:satOff val="-669"/>
                <a:lumOff val="457"/>
                <a:alphaOff val="0"/>
                <a:tint val="98000"/>
                <a:lumMod val="114000"/>
              </a:schemeClr>
            </a:gs>
            <a:gs pos="100000">
              <a:schemeClr val="accent5">
                <a:hueOff val="1039540"/>
                <a:satOff val="-669"/>
                <a:lumOff val="457"/>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Find</a:t>
          </a:r>
        </a:p>
      </dsp:txBody>
      <dsp:txXfrm>
        <a:off x="24462" y="550934"/>
        <a:ext cx="1795214" cy="452180"/>
      </dsp:txXfrm>
    </dsp:sp>
    <dsp:sp modelId="{0580571B-A176-401C-859A-200C352AB085}">
      <dsp:nvSpPr>
        <dsp:cNvPr id="0" name=""/>
        <dsp:cNvSpPr/>
      </dsp:nvSpPr>
      <dsp:spPr>
        <a:xfrm rot="5400000">
          <a:off x="3282930" y="-336049"/>
          <a:ext cx="400883" cy="3278467"/>
        </a:xfrm>
        <a:prstGeom prst="round2SameRect">
          <a:avLst/>
        </a:prstGeom>
        <a:solidFill>
          <a:schemeClr val="accent5">
            <a:tint val="40000"/>
            <a:alpha val="90000"/>
            <a:hueOff val="2009672"/>
            <a:satOff val="19"/>
            <a:lumOff val="154"/>
            <a:alphaOff val="0"/>
          </a:schemeClr>
        </a:solidFill>
        <a:ln w="9525" cap="rnd" cmpd="sng" algn="ctr">
          <a:solidFill>
            <a:schemeClr val="accent5">
              <a:tint val="40000"/>
              <a:alpha val="90000"/>
              <a:hueOff val="2009672"/>
              <a:satOff val="19"/>
              <a:lumOff val="154"/>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57150" tIns="28575" rIns="57150" bIns="28575" numCol="1" spcCol="1270" anchor="ctr" anchorCtr="0">
          <a:noAutofit/>
        </a:bodyPr>
        <a:lstStyle/>
        <a:p>
          <a:pPr marL="114300" lvl="1" indent="-114300" algn="l" defTabSz="533400">
            <a:lnSpc>
              <a:spcPct val="90000"/>
            </a:lnSpc>
            <a:spcBef>
              <a:spcPct val="0"/>
            </a:spcBef>
            <a:spcAft>
              <a:spcPct val="15000"/>
            </a:spcAft>
            <a:buChar char="•"/>
          </a:pPr>
          <a:r>
            <a:rPr lang="en-US" sz="1200" kern="1200" dirty="0">
              <a:latin typeface="Arial" panose="020B0604020202020204" pitchFamily="34" charset="0"/>
              <a:cs typeface="Arial" panose="020B0604020202020204" pitchFamily="34" charset="0"/>
            </a:rPr>
            <a:t>Actively and give enough time for conversation</a:t>
          </a:r>
        </a:p>
      </dsp:txBody>
      <dsp:txXfrm rot="-5400000">
        <a:off x="1844139" y="1122311"/>
        <a:ext cx="3258898" cy="361745"/>
      </dsp:txXfrm>
    </dsp:sp>
    <dsp:sp modelId="{FE8860C3-0A53-4B79-8992-EF6BC4683AE8}">
      <dsp:nvSpPr>
        <dsp:cNvPr id="0" name=""/>
        <dsp:cNvSpPr/>
      </dsp:nvSpPr>
      <dsp:spPr>
        <a:xfrm>
          <a:off x="0" y="1052632"/>
          <a:ext cx="1844138" cy="501104"/>
        </a:xfrm>
        <a:prstGeom prst="roundRect">
          <a:avLst/>
        </a:prstGeom>
        <a:gradFill rotWithShape="0">
          <a:gsLst>
            <a:gs pos="0">
              <a:schemeClr val="accent5">
                <a:hueOff val="2079079"/>
                <a:satOff val="-1338"/>
                <a:lumOff val="915"/>
                <a:alphaOff val="0"/>
                <a:tint val="98000"/>
                <a:lumMod val="114000"/>
              </a:schemeClr>
            </a:gs>
            <a:gs pos="100000">
              <a:schemeClr val="accent5">
                <a:hueOff val="2079079"/>
                <a:satOff val="-1338"/>
                <a:lumOff val="915"/>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Listen</a:t>
          </a:r>
        </a:p>
      </dsp:txBody>
      <dsp:txXfrm>
        <a:off x="24462" y="1077094"/>
        <a:ext cx="1795214" cy="452180"/>
      </dsp:txXfrm>
    </dsp:sp>
    <dsp:sp modelId="{7A830B60-655B-4CFB-8964-82B94F5E31A9}">
      <dsp:nvSpPr>
        <dsp:cNvPr id="0" name=""/>
        <dsp:cNvSpPr/>
      </dsp:nvSpPr>
      <dsp:spPr>
        <a:xfrm rot="5400000">
          <a:off x="3282930" y="190110"/>
          <a:ext cx="400883" cy="3278467"/>
        </a:xfrm>
        <a:prstGeom prst="round2SameRect">
          <a:avLst/>
        </a:prstGeom>
        <a:solidFill>
          <a:schemeClr val="accent5">
            <a:tint val="40000"/>
            <a:alpha val="90000"/>
            <a:hueOff val="3014507"/>
            <a:satOff val="29"/>
            <a:lumOff val="232"/>
            <a:alphaOff val="0"/>
          </a:schemeClr>
        </a:solidFill>
        <a:ln w="9525" cap="rnd" cmpd="sng" algn="ctr">
          <a:solidFill>
            <a:schemeClr val="accent5">
              <a:tint val="40000"/>
              <a:alpha val="90000"/>
              <a:hueOff val="3014507"/>
              <a:satOff val="29"/>
              <a:lumOff val="232"/>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57150" tIns="28575" rIns="57150" bIns="28575" numCol="1" spcCol="1270" anchor="ctr" anchorCtr="0">
          <a:noAutofit/>
        </a:bodyPr>
        <a:lstStyle/>
        <a:p>
          <a:pPr marL="114300" lvl="1" indent="-114300" algn="l" defTabSz="533400">
            <a:lnSpc>
              <a:spcPct val="90000"/>
            </a:lnSpc>
            <a:spcBef>
              <a:spcPct val="0"/>
            </a:spcBef>
            <a:spcAft>
              <a:spcPct val="15000"/>
            </a:spcAft>
            <a:buChar char="•"/>
          </a:pPr>
          <a:r>
            <a:rPr lang="en-US" sz="1200" kern="1200" dirty="0">
              <a:latin typeface="Arial" panose="020B0604020202020204" pitchFamily="34" charset="0"/>
              <a:cs typeface="Arial" panose="020B0604020202020204" pitchFamily="34" charset="0"/>
            </a:rPr>
            <a:t>All aspects of the matter</a:t>
          </a:r>
        </a:p>
      </dsp:txBody>
      <dsp:txXfrm rot="-5400000">
        <a:off x="1844139" y="1648471"/>
        <a:ext cx="3258898" cy="361745"/>
      </dsp:txXfrm>
    </dsp:sp>
    <dsp:sp modelId="{C25C4E73-72EE-492D-B677-0BC7FE2DF68D}">
      <dsp:nvSpPr>
        <dsp:cNvPr id="0" name=""/>
        <dsp:cNvSpPr/>
      </dsp:nvSpPr>
      <dsp:spPr>
        <a:xfrm>
          <a:off x="0" y="1578792"/>
          <a:ext cx="1844138" cy="501104"/>
        </a:xfrm>
        <a:prstGeom prst="roundRect">
          <a:avLst/>
        </a:prstGeom>
        <a:gradFill rotWithShape="0">
          <a:gsLst>
            <a:gs pos="0">
              <a:schemeClr val="accent5">
                <a:hueOff val="3118619"/>
                <a:satOff val="-2006"/>
                <a:lumOff val="1372"/>
                <a:alphaOff val="0"/>
                <a:tint val="98000"/>
                <a:lumMod val="114000"/>
              </a:schemeClr>
            </a:gs>
            <a:gs pos="100000">
              <a:schemeClr val="accent5">
                <a:hueOff val="3118619"/>
                <a:satOff val="-2006"/>
                <a:lumOff val="1372"/>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Investigate</a:t>
          </a:r>
        </a:p>
      </dsp:txBody>
      <dsp:txXfrm>
        <a:off x="24462" y="1603254"/>
        <a:ext cx="1795214" cy="452180"/>
      </dsp:txXfrm>
    </dsp:sp>
    <dsp:sp modelId="{3BCAF102-6A7C-458D-91B3-9507B72CADA9}">
      <dsp:nvSpPr>
        <dsp:cNvPr id="0" name=""/>
        <dsp:cNvSpPr/>
      </dsp:nvSpPr>
      <dsp:spPr>
        <a:xfrm rot="5400000">
          <a:off x="3282930" y="716270"/>
          <a:ext cx="400883" cy="3278467"/>
        </a:xfrm>
        <a:prstGeom prst="round2SameRect">
          <a:avLst/>
        </a:prstGeom>
        <a:solidFill>
          <a:schemeClr val="accent5">
            <a:tint val="40000"/>
            <a:alpha val="90000"/>
            <a:hueOff val="4019344"/>
            <a:satOff val="39"/>
            <a:lumOff val="309"/>
            <a:alphaOff val="0"/>
          </a:schemeClr>
        </a:solidFill>
        <a:ln w="9525" cap="rnd" cmpd="sng" algn="ctr">
          <a:solidFill>
            <a:schemeClr val="accent5">
              <a:tint val="40000"/>
              <a:alpha val="90000"/>
              <a:hueOff val="4019344"/>
              <a:satOff val="39"/>
              <a:lumOff val="309"/>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US" sz="1200" kern="1200" dirty="0">
              <a:latin typeface="Arial" panose="020B0604020202020204" pitchFamily="34" charset="0"/>
              <a:cs typeface="Arial" panose="020B0604020202020204" pitchFamily="34" charset="0"/>
            </a:rPr>
            <a:t>What the common goal is and possible solutions</a:t>
          </a:r>
        </a:p>
      </dsp:txBody>
      <dsp:txXfrm rot="-5400000">
        <a:off x="1844139" y="2174631"/>
        <a:ext cx="3258898" cy="361745"/>
      </dsp:txXfrm>
    </dsp:sp>
    <dsp:sp modelId="{0A6DB6BA-2E72-40C5-920F-87B0AEEC73A2}">
      <dsp:nvSpPr>
        <dsp:cNvPr id="0" name=""/>
        <dsp:cNvSpPr/>
      </dsp:nvSpPr>
      <dsp:spPr>
        <a:xfrm>
          <a:off x="0" y="2104952"/>
          <a:ext cx="1844138" cy="501104"/>
        </a:xfrm>
        <a:prstGeom prst="roundRect">
          <a:avLst/>
        </a:prstGeom>
        <a:gradFill rotWithShape="0">
          <a:gsLst>
            <a:gs pos="0">
              <a:schemeClr val="accent5">
                <a:hueOff val="4158159"/>
                <a:satOff val="-2675"/>
                <a:lumOff val="1829"/>
                <a:alphaOff val="0"/>
                <a:tint val="98000"/>
                <a:lumMod val="114000"/>
              </a:schemeClr>
            </a:gs>
            <a:gs pos="100000">
              <a:schemeClr val="accent5">
                <a:hueOff val="4158159"/>
                <a:satOff val="-2675"/>
                <a:lumOff val="1829"/>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Determine</a:t>
          </a:r>
        </a:p>
      </dsp:txBody>
      <dsp:txXfrm>
        <a:off x="24462" y="2129414"/>
        <a:ext cx="1795214" cy="452180"/>
      </dsp:txXfrm>
    </dsp:sp>
    <dsp:sp modelId="{29BF26A3-70C8-4E9B-B453-853010FE6CEB}">
      <dsp:nvSpPr>
        <dsp:cNvPr id="0" name=""/>
        <dsp:cNvSpPr/>
      </dsp:nvSpPr>
      <dsp:spPr>
        <a:xfrm rot="5400000">
          <a:off x="3282930" y="1242430"/>
          <a:ext cx="400883" cy="3278467"/>
        </a:xfrm>
        <a:prstGeom prst="round2SameRect">
          <a:avLst/>
        </a:prstGeom>
        <a:solidFill>
          <a:schemeClr val="accent5">
            <a:tint val="40000"/>
            <a:alpha val="90000"/>
            <a:hueOff val="5024179"/>
            <a:satOff val="48"/>
            <a:lumOff val="386"/>
            <a:alphaOff val="0"/>
          </a:schemeClr>
        </a:solidFill>
        <a:ln w="9525" cap="rnd" cmpd="sng" algn="ctr">
          <a:solidFill>
            <a:schemeClr val="accent5">
              <a:tint val="40000"/>
              <a:alpha val="90000"/>
              <a:hueOff val="5024179"/>
              <a:satOff val="48"/>
              <a:lumOff val="386"/>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US" sz="1200" kern="1200" dirty="0">
              <a:latin typeface="Arial" panose="020B0604020202020204" pitchFamily="34" charset="0"/>
              <a:cs typeface="Arial" panose="020B0604020202020204" pitchFamily="34" charset="0"/>
            </a:rPr>
            <a:t>The best resolution and the roles each party plays</a:t>
          </a:r>
        </a:p>
      </dsp:txBody>
      <dsp:txXfrm rot="-5400000">
        <a:off x="1844139" y="2700791"/>
        <a:ext cx="3258898" cy="361745"/>
      </dsp:txXfrm>
    </dsp:sp>
    <dsp:sp modelId="{3EBB4377-5C4F-49B6-A6D4-B1B6C389E257}">
      <dsp:nvSpPr>
        <dsp:cNvPr id="0" name=""/>
        <dsp:cNvSpPr/>
      </dsp:nvSpPr>
      <dsp:spPr>
        <a:xfrm>
          <a:off x="0" y="2631111"/>
          <a:ext cx="1844138" cy="501104"/>
        </a:xfrm>
        <a:prstGeom prst="roundRect">
          <a:avLst/>
        </a:prstGeom>
        <a:gradFill rotWithShape="0">
          <a:gsLst>
            <a:gs pos="0">
              <a:schemeClr val="accent5">
                <a:hueOff val="5197698"/>
                <a:satOff val="-3344"/>
                <a:lumOff val="2287"/>
                <a:alphaOff val="0"/>
                <a:tint val="98000"/>
                <a:lumMod val="114000"/>
              </a:schemeClr>
            </a:gs>
            <a:gs pos="100000">
              <a:schemeClr val="accent5">
                <a:hueOff val="5197698"/>
                <a:satOff val="-3344"/>
                <a:lumOff val="2287"/>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Agree on</a:t>
          </a:r>
        </a:p>
      </dsp:txBody>
      <dsp:txXfrm>
        <a:off x="24462" y="2655573"/>
        <a:ext cx="1795214" cy="452180"/>
      </dsp:txXfrm>
    </dsp:sp>
    <dsp:sp modelId="{91647874-CB66-45E2-93A5-14734F612F11}">
      <dsp:nvSpPr>
        <dsp:cNvPr id="0" name=""/>
        <dsp:cNvSpPr/>
      </dsp:nvSpPr>
      <dsp:spPr>
        <a:xfrm rot="5400000">
          <a:off x="3282930" y="1768590"/>
          <a:ext cx="400883" cy="3278467"/>
        </a:xfrm>
        <a:prstGeom prst="round2SameRect">
          <a:avLst/>
        </a:prstGeom>
        <a:solidFill>
          <a:schemeClr val="accent5">
            <a:tint val="40000"/>
            <a:alpha val="90000"/>
            <a:hueOff val="6029015"/>
            <a:satOff val="58"/>
            <a:lumOff val="463"/>
            <a:alphaOff val="0"/>
          </a:schemeClr>
        </a:solidFill>
        <a:ln w="9525" cap="rnd" cmpd="sng" algn="ctr">
          <a:solidFill>
            <a:schemeClr val="accent5">
              <a:tint val="40000"/>
              <a:alpha val="90000"/>
              <a:hueOff val="6029015"/>
              <a:satOff val="58"/>
              <a:lumOff val="463"/>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45720" tIns="22860" rIns="45720" bIns="22860" numCol="1" spcCol="1270" anchor="ctr" anchorCtr="0">
          <a:noAutofit/>
        </a:bodyPr>
        <a:lstStyle/>
        <a:p>
          <a:pPr marL="114300" lvl="1" indent="-114300" algn="l" defTabSz="533400">
            <a:lnSpc>
              <a:spcPct val="90000"/>
            </a:lnSpc>
            <a:spcBef>
              <a:spcPct val="0"/>
            </a:spcBef>
            <a:spcAft>
              <a:spcPct val="15000"/>
            </a:spcAft>
            <a:buChar char="•"/>
          </a:pPr>
          <a:r>
            <a:rPr lang="en-US" sz="1200" kern="1200" dirty="0">
              <a:latin typeface="Arial" panose="020B0604020202020204" pitchFamily="34" charset="0"/>
              <a:cs typeface="Arial" panose="020B0604020202020204" pitchFamily="34" charset="0"/>
            </a:rPr>
            <a:t>How effective the solution is and explore other preventative tactics </a:t>
          </a:r>
        </a:p>
      </dsp:txBody>
      <dsp:txXfrm rot="-5400000">
        <a:off x="1844139" y="3226951"/>
        <a:ext cx="3258898" cy="361745"/>
      </dsp:txXfrm>
    </dsp:sp>
    <dsp:sp modelId="{45C4AACE-F472-4E58-8976-AEE1BC5F6E65}">
      <dsp:nvSpPr>
        <dsp:cNvPr id="0" name=""/>
        <dsp:cNvSpPr/>
      </dsp:nvSpPr>
      <dsp:spPr>
        <a:xfrm>
          <a:off x="0" y="3157271"/>
          <a:ext cx="1844138" cy="501104"/>
        </a:xfrm>
        <a:prstGeom prst="roundRect">
          <a:avLst/>
        </a:prstGeom>
        <a:gradFill rotWithShape="0">
          <a:gsLst>
            <a:gs pos="0">
              <a:schemeClr val="accent5">
                <a:hueOff val="6237238"/>
                <a:satOff val="-4013"/>
                <a:lumOff val="2744"/>
                <a:alphaOff val="0"/>
                <a:tint val="98000"/>
                <a:lumMod val="114000"/>
              </a:schemeClr>
            </a:gs>
            <a:gs pos="100000">
              <a:schemeClr val="accent5">
                <a:hueOff val="6237238"/>
                <a:satOff val="-4013"/>
                <a:lumOff val="2744"/>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US" sz="2400" kern="1200" dirty="0">
              <a:latin typeface="Arial" panose="020B0604020202020204" pitchFamily="34" charset="0"/>
              <a:cs typeface="Arial" panose="020B0604020202020204" pitchFamily="34" charset="0"/>
            </a:rPr>
            <a:t>Evaluate</a:t>
          </a:r>
        </a:p>
      </dsp:txBody>
      <dsp:txXfrm>
        <a:off x="24462" y="3181733"/>
        <a:ext cx="1795214" cy="45218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7C5636-0C50-43DA-A303-E813327D5BA8}" type="datetimeFigureOut">
              <a:rPr lang="en-GB" smtClean="0"/>
              <a:t>19/08/2021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2A9B11B-D06C-4276-9226-D5E39F35F425}" type="slidenum">
              <a:rPr lang="en-GB" smtClean="0"/>
              <a:t>‹#›</a:t>
            </a:fld>
            <a:endParaRPr lang="en-GB"/>
          </a:p>
        </p:txBody>
      </p:sp>
    </p:spTree>
    <p:extLst>
      <p:ext uri="{BB962C8B-B14F-4D97-AF65-F5344CB8AC3E}">
        <p14:creationId xmlns:p14="http://schemas.microsoft.com/office/powerpoint/2010/main" val="2944658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5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Good morning everyone, hope you are all doing well. My name is  Grace Henshaw, and I am here with my colleagues who will introduce themselves further into the presentation.  We are from a company called redirection, and  We are here to present the critical aspects of teamwork. </a:t>
            </a:r>
          </a:p>
          <a:p>
            <a:pPr>
              <a:lnSpc>
                <a:spcPct val="105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5000"/>
              </a:lnSpc>
              <a:spcAft>
                <a:spcPts val="800"/>
              </a:spcAft>
            </a:pPr>
            <a:r>
              <a:rPr lang="en-GB" sz="1800" b="1" i="1" dirty="0">
                <a:effectLst/>
                <a:latin typeface="Calibri" panose="020F0502020204030204" pitchFamily="34" charset="0"/>
                <a:ea typeface="Calibri" panose="020F0502020204030204" pitchFamily="34" charset="0"/>
                <a:cs typeface="Times New Roman" panose="02020603050405020304" pitchFamily="18" charset="0"/>
              </a:rPr>
              <a:t>So, what is teamwork?</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Teamwork definition:</a:t>
            </a:r>
          </a:p>
          <a:p>
            <a:pPr>
              <a:lnSpc>
                <a:spcPct val="105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Teamwork is people coming together in collaboration to achieve a common goal, using their skills and providing successful results, despite any personal conflict between individuals</a:t>
            </a:r>
          </a:p>
          <a:p>
            <a:endParaRPr lang="en-GB" dirty="0"/>
          </a:p>
        </p:txBody>
      </p:sp>
      <p:sp>
        <p:nvSpPr>
          <p:cNvPr id="4" name="Slide Number Placeholder 3"/>
          <p:cNvSpPr>
            <a:spLocks noGrp="1"/>
          </p:cNvSpPr>
          <p:nvPr>
            <p:ph type="sldNum" sz="quarter" idx="5"/>
          </p:nvPr>
        </p:nvSpPr>
        <p:spPr/>
        <p:txBody>
          <a:bodyPr/>
          <a:lstStyle/>
          <a:p>
            <a:fld id="{92A9B11B-D06C-4276-9226-D5E39F35F425}" type="slidenum">
              <a:rPr lang="en-GB" smtClean="0"/>
              <a:t>3</a:t>
            </a:fld>
            <a:endParaRPr lang="en-GB"/>
          </a:p>
        </p:txBody>
      </p:sp>
    </p:spTree>
    <p:extLst>
      <p:ext uri="{BB962C8B-B14F-4D97-AF65-F5344CB8AC3E}">
        <p14:creationId xmlns:p14="http://schemas.microsoft.com/office/powerpoint/2010/main" val="29055033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There is a difference between a group and a team. A group is where everyone does what he likes, while a team is working together with an objective </a:t>
            </a:r>
            <a:r>
              <a:rPr lang="en-US">
                <a:cs typeface="Calibri"/>
              </a:rPr>
              <a:t>to achieve </a:t>
            </a:r>
            <a:r>
              <a:rPr lang="en-US" dirty="0">
                <a:cs typeface="Calibri"/>
              </a:rPr>
              <a:t>a goal.</a:t>
            </a:r>
          </a:p>
          <a:p>
            <a:endParaRPr lang="en-US" dirty="0">
              <a:cs typeface="Calibri"/>
            </a:endParaRPr>
          </a:p>
          <a:p>
            <a:r>
              <a:rPr lang="en-US" dirty="0">
                <a:cs typeface="Calibri"/>
              </a:rPr>
              <a:t>Forming: This is where team members get to know each other, identify their skills, project details are discussed, and responsibilities are delegated.</a:t>
            </a:r>
          </a:p>
          <a:p>
            <a:endParaRPr lang="en-US" dirty="0">
              <a:cs typeface="Calibri"/>
            </a:endParaRPr>
          </a:p>
          <a:p>
            <a:r>
              <a:rPr lang="en-US" dirty="0">
                <a:cs typeface="Calibri"/>
              </a:rPr>
              <a:t>Storming: This stage is crucial because members share ideas, and everyone want show their abilities. The team make sure that there is a plan in place to manage competition, ensure understanding and make sure the project stay on track.</a:t>
            </a:r>
          </a:p>
          <a:p>
            <a:endParaRPr lang="en-US" dirty="0">
              <a:cs typeface="Calibri"/>
            </a:endParaRPr>
          </a:p>
          <a:p>
            <a:r>
              <a:rPr lang="en-US" dirty="0">
                <a:cs typeface="Calibri"/>
              </a:rPr>
              <a:t>Norming: Here everyone knows the objective and goals, and everyone knows how to work efficiently towards a common goal. </a:t>
            </a:r>
          </a:p>
          <a:p>
            <a:endParaRPr lang="en-US" dirty="0">
              <a:cs typeface="Calibri"/>
            </a:endParaRPr>
          </a:p>
          <a:p>
            <a:r>
              <a:rPr lang="en-US" dirty="0">
                <a:cs typeface="Calibri"/>
              </a:rPr>
              <a:t>Performing: This time there is a high level of cooperation, and everyone knows their role and there is strategies for solving problems on targeted time.</a:t>
            </a:r>
          </a:p>
          <a:p>
            <a:endParaRPr lang="en-US" dirty="0">
              <a:cs typeface="Calibri"/>
            </a:endParaRPr>
          </a:p>
          <a:p>
            <a:r>
              <a:rPr lang="en-US" dirty="0">
                <a:cs typeface="Calibri"/>
              </a:rPr>
              <a:t>Adjourning: Task completed and note taken on what went well and what we could improve on. </a:t>
            </a:r>
          </a:p>
          <a:p>
            <a:endParaRPr lang="en-US" dirty="0">
              <a:cs typeface="Calibri"/>
            </a:endParaRPr>
          </a:p>
          <a:p>
            <a:r>
              <a:rPr lang="en-US" dirty="0">
                <a:cs typeface="Calibri"/>
              </a:rPr>
              <a:t>Coming together is a beginning, staying together is progress, and working together is success. </a:t>
            </a:r>
          </a:p>
          <a:p>
            <a:endParaRPr lang="en-US" dirty="0">
              <a:cs typeface="Calibri"/>
            </a:endParaRPr>
          </a:p>
          <a:p>
            <a:r>
              <a:rPr lang="en-US" dirty="0">
                <a:cs typeface="Calibri"/>
              </a:rPr>
              <a:t>What do you do to keep your together and grow your business.</a:t>
            </a:r>
          </a:p>
          <a:p>
            <a:r>
              <a:rPr lang="en-US" dirty="0">
                <a:cs typeface="Calibri"/>
              </a:rPr>
              <a:t>1. Appreciation</a:t>
            </a:r>
          </a:p>
          <a:p>
            <a:r>
              <a:rPr lang="en-US" dirty="0">
                <a:cs typeface="Calibri"/>
              </a:rPr>
              <a:t>2. Sense of belonging</a:t>
            </a:r>
          </a:p>
          <a:p>
            <a:r>
              <a:rPr lang="en-US" dirty="0">
                <a:cs typeface="Calibri"/>
              </a:rPr>
              <a:t>3. Developing team members</a:t>
            </a:r>
          </a:p>
          <a:p>
            <a:r>
              <a:rPr lang="en-US" dirty="0">
                <a:cs typeface="Calibri"/>
              </a:rPr>
              <a:t>4.To celebrate</a:t>
            </a:r>
          </a:p>
          <a:p>
            <a:r>
              <a:rPr lang="en-US" dirty="0">
                <a:cs typeface="Calibri"/>
              </a:rPr>
              <a:t>5.Vision and purpose. (Robin Sharma)</a:t>
            </a:r>
          </a:p>
          <a:p>
            <a:endParaRPr lang="en-US" dirty="0">
              <a:cs typeface="Calibri"/>
            </a:endParaRPr>
          </a:p>
          <a:p>
            <a:r>
              <a:rPr lang="en-US" dirty="0">
                <a:cs typeface="Calibri"/>
              </a:rPr>
              <a:t>Finally,</a:t>
            </a:r>
            <a:r>
              <a:rPr lang="en-US" baseline="0" dirty="0">
                <a:cs typeface="Calibri"/>
              </a:rPr>
              <a:t> there is an Africa proverb the says “If you want go fast, go alone but if you want go far, do it together”</a:t>
            </a:r>
            <a:endParaRPr lang="en-US" dirty="0">
              <a:cs typeface="Calibri"/>
            </a:endParaRPr>
          </a:p>
          <a:p>
            <a:endParaRPr lang="en-GB" dirty="0"/>
          </a:p>
        </p:txBody>
      </p:sp>
      <p:sp>
        <p:nvSpPr>
          <p:cNvPr id="4" name="Slide Number Placeholder 3"/>
          <p:cNvSpPr>
            <a:spLocks noGrp="1"/>
          </p:cNvSpPr>
          <p:nvPr>
            <p:ph type="sldNum" sz="quarter" idx="5"/>
          </p:nvPr>
        </p:nvSpPr>
        <p:spPr/>
        <p:txBody>
          <a:bodyPr/>
          <a:lstStyle/>
          <a:p>
            <a:fld id="{92A9B11B-D06C-4276-9226-D5E39F35F425}" type="slidenum">
              <a:rPr lang="en-GB" smtClean="0"/>
              <a:t>4</a:t>
            </a:fld>
            <a:endParaRPr lang="en-GB"/>
          </a:p>
        </p:txBody>
      </p:sp>
    </p:spTree>
    <p:extLst>
      <p:ext uri="{BB962C8B-B14F-4D97-AF65-F5344CB8AC3E}">
        <p14:creationId xmlns:p14="http://schemas.microsoft.com/office/powerpoint/2010/main" val="238441206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5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1. Fosters Creativity and Learning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Creativity flourishes when people work together in a team.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Mindmapping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ideas as a group prevent stale viewpoints that often come out of working solo. Combining unique perspectives from each team member creates more effective selling solutions.</a:t>
            </a:r>
          </a:p>
          <a:p>
            <a:pPr>
              <a:lnSpc>
                <a:spcPct val="105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Collaborating on a project creates an enthusiasm for learning that solo work usually lacks. Sharing discoveries with the rest of your team excites employees and fosters both individual and team knowledge.</a:t>
            </a:r>
          </a:p>
          <a:p>
            <a:pPr>
              <a:lnSpc>
                <a:spcPct val="105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2. Blends Complementary Strengths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Working together helps teammates build on their talents. For example, your strength may be creative thinking, whilst a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coworker</a:t>
            </a:r>
            <a:r>
              <a:rPr lang="en-GB" sz="1800" dirty="0">
                <a:effectLst/>
                <a:latin typeface="Calibri" panose="020F0502020204030204" pitchFamily="34" charset="0"/>
                <a:ea typeface="Calibri" panose="020F0502020204030204" pitchFamily="34" charset="0"/>
                <a:cs typeface="Times New Roman" panose="02020603050405020304" pitchFamily="18" charset="0"/>
              </a:rPr>
              <a:t> might shine in organization and planning. Do not hesitate to share your abilities with the team.</a:t>
            </a:r>
          </a:p>
          <a:p>
            <a:pPr>
              <a:lnSpc>
                <a:spcPct val="105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Every time you see your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coworkers</a:t>
            </a:r>
            <a:r>
              <a:rPr lang="en-GB" sz="1800" dirty="0">
                <a:effectLst/>
                <a:latin typeface="Calibri" panose="020F0502020204030204" pitchFamily="34" charset="0"/>
                <a:ea typeface="Calibri" panose="020F0502020204030204" pitchFamily="34" charset="0"/>
                <a:cs typeface="Times New Roman" panose="02020603050405020304" pitchFamily="18" charset="0"/>
              </a:rPr>
              <a:t> utilize a different approach in sales, you have a chance to adjust or improve your methods.</a:t>
            </a:r>
          </a:p>
          <a:p>
            <a:pPr>
              <a:lnSpc>
                <a:spcPct val="105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5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3. Builds Trust</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Teamwork creates strong relationships through relying on each other. Despite occasional disagreements, an effective team enjoys working together and establishes a relationship that can endure minor conflicts.</a:t>
            </a:r>
          </a:p>
          <a:p>
            <a:pPr>
              <a:lnSpc>
                <a:spcPct val="105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Without trust, a team crumbles and cannot succeed on assigned projects. Great teams build each other up and strengthen individual members to create a cohesive group. Teamwork necessitates confidence in each other’s distinct abilities.</a:t>
            </a:r>
          </a:p>
          <a:p>
            <a:pPr>
              <a:lnSpc>
                <a:spcPct val="105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 </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4. Teaches Conflict Resolution Skills</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Conflict would inevitably occur when you put together a group of unique people. Employees come from varied backgrounds and have different work styles and habits. While these unique viewpoints create the most successful work, they can also generate resentment that quickly turns into conflict.</a:t>
            </a:r>
          </a:p>
          <a:p>
            <a:pPr>
              <a:lnSpc>
                <a:spcPct val="105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When conflict arises in Teamwork, employees are forced to resolve the conflicts themselves instead of turning to management. Learning conflict resolution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firsthand</a:t>
            </a:r>
            <a:r>
              <a:rPr lang="en-GB" sz="1800" dirty="0">
                <a:effectLst/>
                <a:latin typeface="Calibri" panose="020F0502020204030204" pitchFamily="34" charset="0"/>
                <a:ea typeface="Calibri" panose="020F0502020204030204" pitchFamily="34" charset="0"/>
                <a:cs typeface="Times New Roman" panose="02020603050405020304" pitchFamily="18" charset="0"/>
              </a:rPr>
              <a:t> is a skill that employees can use to become efficient managers down the road.</a:t>
            </a:r>
          </a:p>
          <a:p>
            <a:pPr>
              <a:lnSpc>
                <a:spcPct val="105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5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5. Promotes a Wider Sense of Ownership</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Team projects encourage employees to feel proud of their contributions. Tackling obstacles and creating notable work together makes team members feel fulfilled. Working toward achieving company goals allows employees to feel connected to the company. </a:t>
            </a:r>
          </a:p>
          <a:p>
            <a:pPr>
              <a:lnSpc>
                <a:spcPct val="105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Teamwork is not just helpful for employees. It benefits the employer in the long run as well. Employees that connect directly with their workplace are more likely to stay with the company. </a:t>
            </a:r>
          </a:p>
          <a:p>
            <a:pPr>
              <a:lnSpc>
                <a:spcPct val="105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5000"/>
              </a:lnSpc>
              <a:spcAft>
                <a:spcPts val="800"/>
              </a:spcAft>
            </a:pPr>
            <a:r>
              <a:rPr lang="en-GB" sz="1800" b="1" dirty="0">
                <a:effectLst/>
                <a:latin typeface="Calibri" panose="020F0502020204030204" pitchFamily="34" charset="0"/>
                <a:ea typeface="Calibri" panose="020F0502020204030204" pitchFamily="34" charset="0"/>
                <a:cs typeface="Times New Roman" panose="02020603050405020304" pitchFamily="18" charset="0"/>
              </a:rPr>
              <a:t>6. Encourages Healthy Risk-Taking</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5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Unity is strength - teamwork concept</a:t>
            </a:r>
          </a:p>
          <a:p>
            <a:pPr>
              <a:lnSpc>
                <a:spcPct val="105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Working as a team allows team members to take more risks, as they have the support of the entire group to fall back on in case of failure. Conversely, sharing success as a team is a bonding experience. Once a team succeeds together, their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Mindmapping</a:t>
            </a:r>
            <a:r>
              <a:rPr lang="en-GB" sz="1800" dirty="0">
                <a:effectLst/>
                <a:latin typeface="Calibri" panose="020F0502020204030204" pitchFamily="34" charset="0"/>
                <a:ea typeface="Calibri" panose="020F0502020204030204" pitchFamily="34" charset="0"/>
                <a:cs typeface="Times New Roman" panose="02020603050405020304" pitchFamily="18" charset="0"/>
              </a:rPr>
              <a:t> sessions will produce revolutionary ideas without hesitation. In many cases, the riskiest idea turns out to be the best idea. Teamwork allows employees the freedom to think outside the box.</a:t>
            </a:r>
          </a:p>
          <a:p>
            <a:endParaRPr lang="en-GB" dirty="0"/>
          </a:p>
        </p:txBody>
      </p:sp>
      <p:sp>
        <p:nvSpPr>
          <p:cNvPr id="4" name="Slide Number Placeholder 3"/>
          <p:cNvSpPr>
            <a:spLocks noGrp="1"/>
          </p:cNvSpPr>
          <p:nvPr>
            <p:ph type="sldNum" sz="quarter" idx="5"/>
          </p:nvPr>
        </p:nvSpPr>
        <p:spPr/>
        <p:txBody>
          <a:bodyPr/>
          <a:lstStyle/>
          <a:p>
            <a:fld id="{92A9B11B-D06C-4276-9226-D5E39F35F425}" type="slidenum">
              <a:rPr lang="en-GB" smtClean="0"/>
              <a:t>5</a:t>
            </a:fld>
            <a:endParaRPr lang="en-GB"/>
          </a:p>
        </p:txBody>
      </p:sp>
    </p:spTree>
    <p:extLst>
      <p:ext uri="{BB962C8B-B14F-4D97-AF65-F5344CB8AC3E}">
        <p14:creationId xmlns:p14="http://schemas.microsoft.com/office/powerpoint/2010/main" val="21157825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Team Roles: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Before defining what a team role is, it is best we try to understand the meaning of both words. A team should be defined as a group of people coming together to achieve or execute a common goal. While role on the other hand refers to the function or duties someone assume in a particular situation or event or task. From the two definitions above, team role is defined as the functions or duties someone assumes or performs with the group as a whole to achieve a common goal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According to Dr Meredith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Belain</a:t>
            </a:r>
            <a:r>
              <a:rPr lang="en-GB" sz="1800" dirty="0">
                <a:effectLst/>
                <a:latin typeface="Calibri" panose="020F0502020204030204" pitchFamily="34" charset="0"/>
                <a:ea typeface="Calibri" panose="020F0502020204030204" pitchFamily="34" charset="0"/>
                <a:cs typeface="Times New Roman" panose="02020603050405020304" pitchFamily="18" charset="0"/>
              </a:rPr>
              <a:t> who studied team work for many years, defined team role as “a tendency to behave, contribute and interrelate with others in a particular way”. We further went to identify eight team roles that bring team success and categorized them, these are the three roles I want to talk about.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Action orientated people (Co-ordinator)</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People who possess such skills are those willing to take practical action to get things done, these are the type of people that express themselves through action. They get things done on time and see a challenge as an exciting opportunity.</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People oriented (Team worker)</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These are people who place significant importance on people’s wellbeing with these type of leaderships. Team members feel that their contributions are valued. Teams working under this style are more feel motivated and energized. They also possess active listening skills and provide support to other team members to bring unity amongst team members.</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Thought-oriented (The plant)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These type of team members are critical thinkers. They present new ideas or a new perspective. They analyse ideas by weighing the pros and cons or have specialized knowledge or skills.</a:t>
            </a:r>
          </a:p>
          <a:p>
            <a:endParaRPr lang="en-GB" dirty="0"/>
          </a:p>
        </p:txBody>
      </p:sp>
      <p:sp>
        <p:nvSpPr>
          <p:cNvPr id="4" name="Slide Number Placeholder 3"/>
          <p:cNvSpPr>
            <a:spLocks noGrp="1"/>
          </p:cNvSpPr>
          <p:nvPr>
            <p:ph type="sldNum" sz="quarter" idx="5"/>
          </p:nvPr>
        </p:nvSpPr>
        <p:spPr/>
        <p:txBody>
          <a:bodyPr/>
          <a:lstStyle/>
          <a:p>
            <a:fld id="{92A9B11B-D06C-4276-9226-D5E39F35F425}" type="slidenum">
              <a:rPr lang="en-GB" smtClean="0"/>
              <a:t>6</a:t>
            </a:fld>
            <a:endParaRPr lang="en-GB"/>
          </a:p>
        </p:txBody>
      </p:sp>
    </p:spTree>
    <p:extLst>
      <p:ext uri="{BB962C8B-B14F-4D97-AF65-F5344CB8AC3E}">
        <p14:creationId xmlns:p14="http://schemas.microsoft.com/office/powerpoint/2010/main" val="8333735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4000"/>
              </a:lnSpc>
              <a:spcBef>
                <a:spcPts val="200"/>
              </a:spcBef>
              <a:spcAft>
                <a:spcPts val="750"/>
              </a:spcAft>
            </a:pPr>
            <a:r>
              <a:rPr lang="en-GB" sz="1800" b="0" spc="-40" dirty="0">
                <a:solidFill>
                  <a:srgbClr val="434F57"/>
                </a:solidFill>
                <a:effectLst/>
                <a:latin typeface="Arial" panose="020B0604020202020204" pitchFamily="34" charset="0"/>
                <a:ea typeface="Times New Roman" panose="02020603050405020304" pitchFamily="18" charset="0"/>
                <a:cs typeface="Times New Roman" panose="02020603050405020304" pitchFamily="18" charset="0"/>
              </a:rPr>
              <a:t>1. Clarify what is the source of conflict</a:t>
            </a:r>
            <a:endParaRPr lang="en-GB"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l"/>
            <a:r>
              <a:rPr lang="en-GB" sz="1800" spc="10" dirty="0">
                <a:solidFill>
                  <a:srgbClr val="434F57"/>
                </a:solidFill>
                <a:effectLst/>
                <a:latin typeface="Arial" panose="020B0604020202020204" pitchFamily="34" charset="0"/>
                <a:ea typeface="Times New Roman" panose="02020603050405020304" pitchFamily="18" charset="0"/>
              </a:rPr>
              <a:t>Identifying the cause of the conflict will enable you to understand how the issue came to grow in the first place. Additionally, you will be able to get both parties to consent to what the disagreement is, creating a mutual understanding. Ensure you obtain as much information as possible on each person’s perceptive. </a:t>
            </a:r>
            <a:endParaRPr lang="en-GB" sz="1800" dirty="0">
              <a:effectLst/>
              <a:latin typeface="Times New Roman" panose="02020603050405020304" pitchFamily="18" charset="0"/>
              <a:ea typeface="Times New Roman" panose="02020603050405020304" pitchFamily="18" charset="0"/>
            </a:endParaRPr>
          </a:p>
          <a:p>
            <a:pPr algn="l"/>
            <a:r>
              <a:rPr lang="en-GB" sz="1800" spc="10" dirty="0">
                <a:solidFill>
                  <a:srgbClr val="434F57"/>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l">
              <a:lnSpc>
                <a:spcPct val="104000"/>
              </a:lnSpc>
              <a:spcBef>
                <a:spcPts val="200"/>
              </a:spcBef>
              <a:spcAft>
                <a:spcPts val="750"/>
              </a:spcAft>
            </a:pPr>
            <a:r>
              <a:rPr lang="en-GB" sz="1800" b="1" spc="-40" dirty="0">
                <a:solidFill>
                  <a:srgbClr val="434F57"/>
                </a:solidFill>
                <a:effectLst/>
                <a:latin typeface="Arial" panose="020B0604020202020204" pitchFamily="34" charset="0"/>
                <a:ea typeface="Times New Roman" panose="02020603050405020304" pitchFamily="18" charset="0"/>
                <a:cs typeface="Times New Roman" panose="02020603050405020304" pitchFamily="18" charset="0"/>
              </a:rPr>
              <a:t> 2. Find a safe and private place to talk</a:t>
            </a:r>
            <a:endParaRPr lang="en-GB"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algn="l"/>
            <a:r>
              <a:rPr lang="en-GB" sz="1800" spc="10" dirty="0">
                <a:solidFill>
                  <a:srgbClr val="434F57"/>
                </a:solidFill>
                <a:effectLst/>
                <a:latin typeface="Arial" panose="020B0604020202020204" pitchFamily="34" charset="0"/>
                <a:ea typeface="Times New Roman" panose="02020603050405020304" pitchFamily="18" charset="0"/>
              </a:rPr>
              <a:t>To have a productive conversation, you need to find a safe environment for you to talk in. Such a place also enables you to take the necessary risks for honest communication regarding the issues at hand. Please do not choose the office of either party or a location near them. Moreover, ensure that each party gets enough time to air out their views regarding the matter.</a:t>
            </a:r>
            <a:endParaRPr lang="en-GB" sz="1800" dirty="0">
              <a:effectLst/>
              <a:latin typeface="Times New Roman" panose="02020603050405020304" pitchFamily="18" charset="0"/>
              <a:ea typeface="Times New Roman" panose="02020603050405020304" pitchFamily="18" charset="0"/>
            </a:endParaRPr>
          </a:p>
          <a:p>
            <a:r>
              <a:rPr lang="en-GB" sz="1800" spc="10" dirty="0">
                <a:solidFill>
                  <a:srgbClr val="434F57"/>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l">
              <a:lnSpc>
                <a:spcPct val="104000"/>
              </a:lnSpc>
              <a:spcBef>
                <a:spcPts val="200"/>
              </a:spcBef>
              <a:spcAft>
                <a:spcPts val="750"/>
              </a:spcAft>
            </a:pPr>
            <a:r>
              <a:rPr lang="en-GB"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3. Listen actively and let everyone have their say</a:t>
            </a:r>
          </a:p>
          <a:p>
            <a:pPr algn="l"/>
            <a:r>
              <a:rPr lang="en-GB" sz="1800" spc="10" dirty="0">
                <a:solidFill>
                  <a:srgbClr val="434F57"/>
                </a:solidFill>
                <a:effectLst/>
                <a:latin typeface="Arial" panose="020B0604020202020204" pitchFamily="34" charset="0"/>
                <a:ea typeface="Times New Roman" panose="02020603050405020304" pitchFamily="18" charset="0"/>
              </a:rPr>
              <a:t>Give each party enough and equal time to express their thoughts and concerns without favouring the other. Embrace a positive and assertive approach whilst in the meeting. If necessary, set ground rules. Taking this approach will encourage both these parties to articulate their thoughts openly and honestly and comprehend the causes of the conflict and identify solutions.</a:t>
            </a:r>
            <a:endParaRPr lang="en-GB" sz="1800" dirty="0">
              <a:effectLst/>
              <a:latin typeface="Times New Roman" panose="02020603050405020304" pitchFamily="18" charset="0"/>
              <a:ea typeface="Times New Roman" panose="02020603050405020304" pitchFamily="18" charset="0"/>
            </a:endParaRPr>
          </a:p>
          <a:p>
            <a:pPr algn="l"/>
            <a:r>
              <a:rPr lang="en-GB" sz="1800" spc="10" dirty="0">
                <a:solidFill>
                  <a:srgbClr val="434F57"/>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l">
              <a:lnSpc>
                <a:spcPct val="104000"/>
              </a:lnSpc>
              <a:spcBef>
                <a:spcPts val="200"/>
              </a:spcBef>
              <a:spcAft>
                <a:spcPts val="750"/>
              </a:spcAft>
            </a:pPr>
            <a:r>
              <a:rPr lang="en-GB"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4. Investigate the situation</a:t>
            </a:r>
          </a:p>
          <a:p>
            <a:pPr algn="l"/>
            <a:r>
              <a:rPr lang="en-GB" sz="1800" spc="10" dirty="0">
                <a:solidFill>
                  <a:srgbClr val="434F57"/>
                </a:solidFill>
                <a:effectLst/>
                <a:latin typeface="Arial" panose="020B0604020202020204" pitchFamily="34" charset="0"/>
                <a:ea typeface="Times New Roman" panose="02020603050405020304" pitchFamily="18" charset="0"/>
              </a:rPr>
              <a:t>After listening to the concerns of both parties, take time, and investigate the case. Do not prejudge or come up with a final verdict based on what you have. Dig deeper and find out more about the happenings, involved parties, the issues, and how people are feeling. You can do so by summarizing their statements and replicating them back to them. Also, try finding any underlying conflict sources which may not be evident or noticeable at first. </a:t>
            </a:r>
            <a:endParaRPr lang="en-GB" sz="1800" dirty="0">
              <a:effectLst/>
              <a:latin typeface="Times New Roman" panose="02020603050405020304" pitchFamily="18" charset="0"/>
              <a:ea typeface="Times New Roman" panose="02020603050405020304" pitchFamily="18" charset="0"/>
            </a:endParaRPr>
          </a:p>
          <a:p>
            <a:pPr algn="l"/>
            <a:r>
              <a:rPr lang="en-GB" sz="1800" spc="10" dirty="0">
                <a:solidFill>
                  <a:srgbClr val="434F57"/>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l">
              <a:lnSpc>
                <a:spcPct val="104000"/>
              </a:lnSpc>
              <a:spcBef>
                <a:spcPts val="200"/>
              </a:spcBef>
              <a:spcAft>
                <a:spcPts val="750"/>
              </a:spcAft>
            </a:pPr>
            <a:r>
              <a:rPr lang="en-GB"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5. Determine ways to meet the common goal</a:t>
            </a:r>
          </a:p>
          <a:p>
            <a:pPr algn="l"/>
            <a:r>
              <a:rPr lang="en-GB" sz="1800" spc="10" dirty="0">
                <a:solidFill>
                  <a:srgbClr val="434F57"/>
                </a:solidFill>
                <a:effectLst/>
                <a:latin typeface="Arial" panose="020B0604020202020204" pitchFamily="34" charset="0"/>
                <a:ea typeface="Times New Roman" panose="02020603050405020304" pitchFamily="18" charset="0"/>
              </a:rPr>
              <a:t>When managing conflicts, you need to have a common objective: resolving the issue and ensuring it does not resurface. After clarifying the source of conflict through conversations and investigating, you need to sit down with both parties and discuss how to meet the common goal: Listen, communicate and brainstorm together until you exhaust all options.</a:t>
            </a:r>
            <a:endParaRPr lang="en-GB" sz="1800" dirty="0">
              <a:effectLst/>
              <a:latin typeface="Times New Roman" panose="02020603050405020304" pitchFamily="18" charset="0"/>
              <a:ea typeface="Times New Roman" panose="02020603050405020304" pitchFamily="18" charset="0"/>
            </a:endParaRPr>
          </a:p>
          <a:p>
            <a:pPr algn="l"/>
            <a:r>
              <a:rPr lang="en-GB" sz="1800" spc="10" dirty="0">
                <a:solidFill>
                  <a:srgbClr val="434F57"/>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l">
              <a:lnSpc>
                <a:spcPct val="104000"/>
              </a:lnSpc>
              <a:spcBef>
                <a:spcPts val="200"/>
              </a:spcBef>
              <a:spcAft>
                <a:spcPts val="750"/>
              </a:spcAft>
            </a:pPr>
            <a:r>
              <a:rPr lang="en-GB"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6. Agree on the best solution and determine the responsibilities each party has in the resolution</a:t>
            </a:r>
          </a:p>
          <a:p>
            <a:pPr algn="l"/>
            <a:r>
              <a:rPr lang="en-GB" sz="1800" spc="10" dirty="0">
                <a:solidFill>
                  <a:srgbClr val="434F57"/>
                </a:solidFill>
                <a:effectLst/>
                <a:latin typeface="Arial" panose="020B0604020202020204" pitchFamily="34" charset="0"/>
                <a:ea typeface="Times New Roman" panose="02020603050405020304" pitchFamily="18" charset="0"/>
              </a:rPr>
              <a:t>So, after both parties have concluded the best solution for the problem, it would be best to determine each party's responsibilities in resolving the conflict and their roles in ensuring the solutions are implemented successfully.</a:t>
            </a:r>
            <a:endParaRPr lang="en-GB" sz="1800" dirty="0">
              <a:effectLst/>
              <a:latin typeface="Times New Roman" panose="02020603050405020304" pitchFamily="18" charset="0"/>
              <a:ea typeface="Times New Roman" panose="02020603050405020304" pitchFamily="18" charset="0"/>
            </a:endParaRPr>
          </a:p>
          <a:p>
            <a:r>
              <a:rPr lang="en-GB" sz="1800" spc="10" dirty="0">
                <a:solidFill>
                  <a:srgbClr val="434F57"/>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l"/>
            <a:r>
              <a:rPr lang="en-GB" sz="1800" spc="10" dirty="0">
                <a:solidFill>
                  <a:srgbClr val="434F57"/>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l">
              <a:lnSpc>
                <a:spcPct val="104000"/>
              </a:lnSpc>
              <a:spcBef>
                <a:spcPts val="200"/>
              </a:spcBef>
              <a:spcAft>
                <a:spcPts val="750"/>
              </a:spcAft>
            </a:pPr>
            <a:r>
              <a:rPr lang="en-GB" sz="1800" b="1"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7. Evaluate how things are going and decide preventative strategies for the future</a:t>
            </a:r>
          </a:p>
          <a:p>
            <a:pPr algn="l"/>
            <a:r>
              <a:rPr lang="en-GB" sz="1800" spc="10" dirty="0">
                <a:solidFill>
                  <a:srgbClr val="434F57"/>
                </a:solidFill>
                <a:effectLst/>
                <a:latin typeface="Arial" panose="020B0604020202020204" pitchFamily="34" charset="0"/>
                <a:ea typeface="Times New Roman" panose="02020603050405020304" pitchFamily="18" charset="0"/>
              </a:rPr>
              <a:t>Conflict is part of our day-to-day lives, so never presume that the issue is resolute. Continue keeping an eye on the issue and assess if the solution is effective; if the issue recurs, take necessary action.  Furthermore, you can develop and nurture your conflict management skills by training and creating preventative strategies for future conflicts.</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92A9B11B-D06C-4276-9226-D5E39F35F425}" type="slidenum">
              <a:rPr lang="en-GB" smtClean="0"/>
              <a:t>7</a:t>
            </a:fld>
            <a:endParaRPr lang="en-GB"/>
          </a:p>
        </p:txBody>
      </p:sp>
    </p:spTree>
    <p:extLst>
      <p:ext uri="{BB962C8B-B14F-4D97-AF65-F5344CB8AC3E}">
        <p14:creationId xmlns:p14="http://schemas.microsoft.com/office/powerpoint/2010/main" val="33080109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F3E8B1C-86EF-43CF-8304-249481088644}" type="datetimeFigureOut">
              <a:rPr lang="en-US" smtClean="0"/>
              <a:t>8/19/2021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8617630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2F3E8B1C-86EF-43CF-8304-249481088644}" type="datetimeFigureOut">
              <a:rPr lang="en-US" smtClean="0"/>
              <a:t>8/19/2021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2471280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F3E8B1C-86EF-43CF-8304-249481088644}" type="datetimeFigureOut">
              <a:rPr lang="en-US" smtClean="0"/>
              <a:t>8/19/2021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7137972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F3E8B1C-86EF-43CF-8304-249481088644}" type="datetimeFigureOut">
              <a:rPr lang="en-US" smtClean="0"/>
              <a:t>8/19/2021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7631691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F3E8B1C-86EF-43CF-8304-249481088644}" type="datetimeFigureOut">
              <a:rPr lang="en-US" smtClean="0"/>
              <a:t>8/19/2021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5688011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2F3E8B1C-86EF-43CF-8304-249481088644}" type="datetimeFigureOut">
              <a:rPr lang="en-US" smtClean="0"/>
              <a:t>8/19/2021</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9507230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2F3E8B1C-86EF-43CF-8304-249481088644}" type="datetimeFigureOut">
              <a:rPr lang="en-US" smtClean="0"/>
              <a:t>8/19/2021</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19750341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2F3E8B1C-86EF-43CF-8304-249481088644}" type="datetimeFigureOut">
              <a:rPr lang="en-US" smtClean="0"/>
              <a:t>8/19/2021</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28620133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F3E8B1C-86EF-43CF-8304-249481088644}" type="datetimeFigureOut">
              <a:rPr lang="en-US" smtClean="0"/>
              <a:t>8/19/2021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32209256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F3E8B1C-86EF-43CF-8304-249481088644}" type="datetimeFigureOut">
              <a:rPr lang="en-US" smtClean="0"/>
              <a:pPr/>
              <a:t>8/19/2021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3DB2ADC-AF19-4574-8C10-79B5B04FCA27}" type="slidenum">
              <a:rPr lang="en-US" smtClean="0"/>
              <a:pPr/>
              <a:t>‹#›</a:t>
            </a:fld>
            <a:endParaRPr lang="en-US" dirty="0"/>
          </a:p>
        </p:txBody>
      </p:sp>
    </p:spTree>
    <p:extLst>
      <p:ext uri="{BB962C8B-B14F-4D97-AF65-F5344CB8AC3E}">
        <p14:creationId xmlns:p14="http://schemas.microsoft.com/office/powerpoint/2010/main" val="1252986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F3E8B1C-86EF-43CF-8304-249481088644}" type="datetimeFigureOut">
              <a:rPr lang="en-US" smtClean="0"/>
              <a:pPr/>
              <a:t>8/19/2021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3DB2ADC-AF19-4574-8C10-79B5B04FCA27}" type="slidenum">
              <a:rPr lang="en-US" smtClean="0"/>
              <a:pPr/>
              <a:t>‹#›</a:t>
            </a:fld>
            <a:endParaRPr lang="en-US" dirty="0"/>
          </a:p>
        </p:txBody>
      </p:sp>
    </p:spTree>
    <p:extLst>
      <p:ext uri="{BB962C8B-B14F-4D97-AF65-F5344CB8AC3E}">
        <p14:creationId xmlns:p14="http://schemas.microsoft.com/office/powerpoint/2010/main" val="18107927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2F3E8B1C-86EF-43CF-8304-249481088644}" type="datetimeFigureOut">
              <a:rPr lang="en-US" smtClean="0"/>
              <a:pPr/>
              <a:t>8/19/2021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3DB2ADC-AF19-4574-8C10-79B5B04FCA27}" type="slidenum">
              <a:rPr lang="en-US" smtClean="0"/>
              <a:pPr/>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3174319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F3E8B1C-86EF-43CF-8304-249481088644}" type="datetimeFigureOut">
              <a:rPr lang="en-US" smtClean="0"/>
              <a:pPr/>
              <a:t>8/19/2021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3DB2ADC-AF19-4574-8C10-79B5B04FCA27}" type="slidenum">
              <a:rPr lang="en-US" smtClean="0"/>
              <a:pPr/>
              <a:t>‹#›</a:t>
            </a:fld>
            <a:endParaRPr lang="en-US" dirty="0"/>
          </a:p>
        </p:txBody>
      </p:sp>
    </p:spTree>
    <p:extLst>
      <p:ext uri="{BB962C8B-B14F-4D97-AF65-F5344CB8AC3E}">
        <p14:creationId xmlns:p14="http://schemas.microsoft.com/office/powerpoint/2010/main" val="14151039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F3E8B1C-86EF-43CF-8304-249481088644}" type="datetimeFigureOut">
              <a:rPr lang="en-US" smtClean="0"/>
              <a:pPr/>
              <a:t>8/19/2021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3DB2ADC-AF19-4574-8C10-79B5B04FCA27}" type="slidenum">
              <a:rPr lang="en-US" smtClean="0"/>
              <a:pPr/>
              <a:t>‹#›</a:t>
            </a:fld>
            <a:endParaRPr lang="en-US" dirty="0"/>
          </a:p>
        </p:txBody>
      </p:sp>
    </p:spTree>
    <p:extLst>
      <p:ext uri="{BB962C8B-B14F-4D97-AF65-F5344CB8AC3E}">
        <p14:creationId xmlns:p14="http://schemas.microsoft.com/office/powerpoint/2010/main" val="2400482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2F3E8B1C-86EF-43CF-8304-249481088644}" type="datetimeFigureOut">
              <a:rPr lang="en-US" smtClean="0"/>
              <a:pPr/>
              <a:t>8/19/2021</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3DB2ADC-AF19-4574-8C10-79B5B04FCA27}" type="slidenum">
              <a:rPr lang="en-US" smtClean="0"/>
              <a:pPr/>
              <a:t>‹#›</a:t>
            </a:fld>
            <a:endParaRPr lang="en-US" dirty="0"/>
          </a:p>
        </p:txBody>
      </p:sp>
    </p:spTree>
    <p:extLst>
      <p:ext uri="{BB962C8B-B14F-4D97-AF65-F5344CB8AC3E}">
        <p14:creationId xmlns:p14="http://schemas.microsoft.com/office/powerpoint/2010/main" val="65743984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3E8B1C-86EF-43CF-8304-249481088644}" type="datetimeFigureOut">
              <a:rPr lang="en-US" smtClean="0"/>
              <a:t>8/19/2021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87514287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3E8B1C-86EF-43CF-8304-249481088644}" type="datetimeFigureOut">
              <a:rPr lang="en-US" smtClean="0"/>
              <a:t>8/19/2021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3DB2ADC-AF19-4574-8C10-79B5B04FCA27}" type="slidenum">
              <a:rPr lang="en-US" smtClean="0"/>
              <a:t>‹#›</a:t>
            </a:fld>
            <a:endParaRPr lang="en-US"/>
          </a:p>
        </p:txBody>
      </p:sp>
    </p:spTree>
    <p:extLst>
      <p:ext uri="{BB962C8B-B14F-4D97-AF65-F5344CB8AC3E}">
        <p14:creationId xmlns:p14="http://schemas.microsoft.com/office/powerpoint/2010/main" val="42762050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2F3E8B1C-86EF-43CF-8304-249481088644}" type="datetimeFigureOut">
              <a:rPr lang="en-US" smtClean="0"/>
              <a:pPr/>
              <a:t>8/19/2021</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C3DB2ADC-AF19-4574-8C10-79B5B04FCA27}" type="slidenum">
              <a:rPr lang="en-US" smtClean="0"/>
              <a:pPr/>
              <a:t>‹#›</a:t>
            </a:fld>
            <a:endParaRPr lang="en-US" dirty="0"/>
          </a:p>
        </p:txBody>
      </p:sp>
    </p:spTree>
    <p:extLst>
      <p:ext uri="{BB962C8B-B14F-4D97-AF65-F5344CB8AC3E}">
        <p14:creationId xmlns:p14="http://schemas.microsoft.com/office/powerpoint/2010/main" val="180615952"/>
      </p:ext>
    </p:extLst>
  </p:cSld>
  <p:clrMap bg1="dk1" tx1="lt1" bg2="dk2" tx2="lt2" accent1="accent1" accent2="accent2" accent3="accent3" accent4="accent4" accent5="accent5" accent6="accent6" hlink="hlink" folHlink="folHlink"/>
  <p:sldLayoutIdLst>
    <p:sldLayoutId id="2147483989" r:id="rId1"/>
    <p:sldLayoutId id="2147483990" r:id="rId2"/>
    <p:sldLayoutId id="2147483991" r:id="rId3"/>
    <p:sldLayoutId id="2147483992" r:id="rId4"/>
    <p:sldLayoutId id="2147483993" r:id="rId5"/>
    <p:sldLayoutId id="2147483994" r:id="rId6"/>
    <p:sldLayoutId id="2147483995" r:id="rId7"/>
    <p:sldLayoutId id="2147483996" r:id="rId8"/>
    <p:sldLayoutId id="2147483997" r:id="rId9"/>
    <p:sldLayoutId id="2147483998" r:id="rId10"/>
    <p:sldLayoutId id="2147483999" r:id="rId11"/>
    <p:sldLayoutId id="2147484000" r:id="rId12"/>
    <p:sldLayoutId id="2147484001" r:id="rId13"/>
    <p:sldLayoutId id="2147484002" r:id="rId14"/>
    <p:sldLayoutId id="2147484003" r:id="rId15"/>
    <p:sldLayoutId id="2147484004" r:id="rId16"/>
    <p:sldLayoutId id="214748400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image" Target="../media/image2.png"/><Relationship Id="rId7" Type="http://schemas.openxmlformats.org/officeDocument/2006/relationships/image" Target="../media/image16.jpg"/><Relationship Id="rId12"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5.png"/><Relationship Id="rId11" Type="http://schemas.openxmlformats.org/officeDocument/2006/relationships/diagramColors" Target="../diagrams/colors3.xml"/><Relationship Id="rId5" Type="http://schemas.openxmlformats.org/officeDocument/2006/relationships/image" Target="../media/image4.png"/><Relationship Id="rId10" Type="http://schemas.openxmlformats.org/officeDocument/2006/relationships/diagramQuickStyle" Target="../diagrams/quickStyle3.xml"/><Relationship Id="rId4" Type="http://schemas.openxmlformats.org/officeDocument/2006/relationships/image" Target="../media/image3.png"/><Relationship Id="rId9"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17.jpeg"/><Relationship Id="rId2" Type="http://schemas.openxmlformats.org/officeDocument/2006/relationships/notesSlide" Target="../notesSlides/notesSlide4.xml"/><Relationship Id="rId1" Type="http://schemas.openxmlformats.org/officeDocument/2006/relationships/slideLayout" Target="../slideLayouts/slideLayout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8" Type="http://schemas.openxmlformats.org/officeDocument/2006/relationships/image" Target="../media/image18.png"/><Relationship Id="rId13" Type="http://schemas.microsoft.com/office/2007/relationships/diagramDrawing" Target="../diagrams/drawing4.xml"/><Relationship Id="rId3" Type="http://schemas.openxmlformats.org/officeDocument/2006/relationships/image" Target="../media/image2.png"/><Relationship Id="rId7" Type="http://schemas.openxmlformats.org/officeDocument/2006/relationships/hyperlink" Target="https://www.hrcloud.com/blog/7-tips-on-how-to-manage-and-resolve-conflict-in-the-workplace?__hstc=45788219.65ce0f1f4d1e84b324c21acfdeba88dc.1620405849767.1620405849767.1620405849767.1&amp;__hssc=45788219.1.1620405849767&amp;__hsfp=1627031933" TargetMode="External"/><Relationship Id="rId12" Type="http://schemas.openxmlformats.org/officeDocument/2006/relationships/diagramColors" Target="../diagrams/colors4.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image" Target="../media/image5.png"/><Relationship Id="rId11" Type="http://schemas.openxmlformats.org/officeDocument/2006/relationships/diagramQuickStyle" Target="../diagrams/quickStyle4.xml"/><Relationship Id="rId5" Type="http://schemas.openxmlformats.org/officeDocument/2006/relationships/image" Target="../media/image4.png"/><Relationship Id="rId10" Type="http://schemas.openxmlformats.org/officeDocument/2006/relationships/diagramLayout" Target="../diagrams/layout4.xml"/><Relationship Id="rId4" Type="http://schemas.openxmlformats.org/officeDocument/2006/relationships/image" Target="../media/image3.png"/><Relationship Id="rId9" Type="http://schemas.openxmlformats.org/officeDocument/2006/relationships/diagramData" Target="../diagrams/data4.xml"/></Relationships>
</file>

<file path=ppt/slides/_rels/slide8.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hyperlink" Target="https://fellow.app/blog/management/stages-of-team-development-and-how-to-navigate-them-smoothly/" TargetMode="External"/><Relationship Id="rId2" Type="http://schemas.openxmlformats.org/officeDocument/2006/relationships/hyperlink" Target="https://mseducationacademy.in/importance-of-teamwork-in-islam/" TargetMode="External"/><Relationship Id="rId1" Type="http://schemas.openxmlformats.org/officeDocument/2006/relationships/slideLayout" Target="../slideLayouts/slideLayout2.xml"/><Relationship Id="rId5" Type="http://schemas.openxmlformats.org/officeDocument/2006/relationships/hyperlink" Target="https://www.sandler.com/blog/6-benefits-of-teamwork-in-the-workplace/" TargetMode="External"/><Relationship Id="rId4" Type="http://schemas.openxmlformats.org/officeDocument/2006/relationships/hyperlink" Target="https://creativemarket.com/domibit2/4803929-Redirection-Letter-R-Logo?u=Al-fatih&amp;utm_source=Pinterest&amp;utm_medium=CM%20Social%20Share&amp;utm_campaign=Product%20Social%20Share&amp;utm_content=Redirection%20Letter%20R%20Logo&amp;ts=202004"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www.belbin.com/about/beldin-team-roles" TargetMode="External"/><Relationship Id="rId2" Type="http://schemas.openxmlformats.org/officeDocument/2006/relationships/hyperlink" Target="https://www.hrcloud.com/blog/7-tips-on-how-to-manage-and-resolve-conflict-in-the-workplace" TargetMode="External"/><Relationship Id="rId1" Type="http://schemas.openxmlformats.org/officeDocument/2006/relationships/slideLayout" Target="../slideLayouts/slideLayout2.xml"/><Relationship Id="rId5" Type="http://schemas.openxmlformats.org/officeDocument/2006/relationships/hyperlink" Target="https://www.octanner.com/insights/articles/2018/9/13/the_teamwork_definit.html" TargetMode="External"/><Relationship Id="rId4" Type="http://schemas.openxmlformats.org/officeDocument/2006/relationships/hyperlink" Target="https://www.mindtools.com/pages/article/newLDR_83.htm"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Content Placeholder 2">
            <a:extLst>
              <a:ext uri="{FF2B5EF4-FFF2-40B4-BE49-F238E27FC236}">
                <a16:creationId xmlns:a16="http://schemas.microsoft.com/office/drawing/2014/main" id="{66C926F0-09E0-4CC6-8A2D-4C91FB3F77D4}"/>
              </a:ext>
            </a:extLst>
          </p:cNvPr>
          <p:cNvSpPr>
            <a:spLocks noGrp="1"/>
          </p:cNvSpPr>
          <p:nvPr>
            <p:ph idx="1"/>
          </p:nvPr>
        </p:nvSpPr>
        <p:spPr>
          <a:xfrm>
            <a:off x="198304" y="848300"/>
            <a:ext cx="7030451" cy="5375520"/>
          </a:xfrm>
        </p:spPr>
        <p:txBody>
          <a:bodyPr>
            <a:normAutofit/>
          </a:bodyPr>
          <a:lstStyle/>
          <a:p>
            <a:pPr marL="0" indent="0">
              <a:lnSpc>
                <a:spcPct val="90000"/>
              </a:lnSpc>
              <a:buNone/>
            </a:pPr>
            <a:r>
              <a:rPr lang="en-GB" sz="1900" b="1" i="0" u="none" strike="noStrike" kern="1200" cap="none" spc="0" baseline="0" dirty="0">
                <a:solidFill>
                  <a:srgbClr val="FFFFFF"/>
                </a:solidFill>
                <a:uFillTx/>
                <a:latin typeface="Arial" panose="020B0604020202020204" pitchFamily="34" charset="0"/>
                <a:cs typeface="Arial" panose="020B0604020202020204" pitchFamily="34" charset="0"/>
              </a:rPr>
              <a:t>Level: 4 Certificates in Higher Education </a:t>
            </a:r>
            <a:endParaRPr lang="en-GB" sz="1900" b="1" dirty="0">
              <a:solidFill>
                <a:srgbClr val="FFFFFF"/>
              </a:solidFill>
              <a:latin typeface="Arial" panose="020B0604020202020204" pitchFamily="34" charset="0"/>
              <a:cs typeface="Arial" panose="020B0604020202020204" pitchFamily="34" charset="0"/>
            </a:endParaRPr>
          </a:p>
          <a:p>
            <a:pPr marL="0" indent="0">
              <a:lnSpc>
                <a:spcPct val="90000"/>
              </a:lnSpc>
              <a:buNone/>
            </a:pPr>
            <a:r>
              <a:rPr lang="en-GB" sz="1900" b="1" i="0" u="none" strike="noStrike" kern="1200" cap="none" spc="0" baseline="0" dirty="0">
                <a:solidFill>
                  <a:srgbClr val="FFFFFF"/>
                </a:solidFill>
                <a:uFillTx/>
                <a:latin typeface="Arial" panose="020B0604020202020204" pitchFamily="34" charset="0"/>
                <a:cs typeface="Arial" panose="020B0604020202020204" pitchFamily="34" charset="0"/>
              </a:rPr>
              <a:t>Health and Social Care</a:t>
            </a:r>
          </a:p>
          <a:p>
            <a:pPr marL="0" indent="0">
              <a:lnSpc>
                <a:spcPct val="90000"/>
              </a:lnSpc>
              <a:buNone/>
            </a:pPr>
            <a:endParaRPr lang="en-GB" sz="1900" b="1" dirty="0">
              <a:solidFill>
                <a:srgbClr val="FFFFFF"/>
              </a:solidFill>
              <a:latin typeface="Arial" panose="020B0604020202020204" pitchFamily="34" charset="0"/>
              <a:cs typeface="Arial" panose="020B0604020202020204" pitchFamily="34" charset="0"/>
            </a:endParaRPr>
          </a:p>
          <a:p>
            <a:pPr marL="0" indent="0">
              <a:lnSpc>
                <a:spcPct val="90000"/>
              </a:lnSpc>
              <a:buNone/>
            </a:pPr>
            <a:r>
              <a:rPr lang="en-GB" sz="1900" b="1" i="0" u="none" strike="noStrike" kern="1200" cap="none" spc="0" baseline="0" dirty="0">
                <a:solidFill>
                  <a:srgbClr val="FFFFFF"/>
                </a:solidFill>
                <a:uFillTx/>
                <a:latin typeface="Arial" panose="020B0604020202020204" pitchFamily="34" charset="0"/>
                <a:cs typeface="Arial" panose="020B0604020202020204" pitchFamily="34" charset="0"/>
              </a:rPr>
              <a:t>Group </a:t>
            </a:r>
            <a:r>
              <a:rPr lang="en-GB" sz="1900" b="1" dirty="0">
                <a:solidFill>
                  <a:srgbClr val="FFFFFF"/>
                </a:solidFill>
                <a:latin typeface="Arial" panose="020B0604020202020204" pitchFamily="34" charset="0"/>
                <a:cs typeface="Arial" panose="020B0604020202020204" pitchFamily="34" charset="0"/>
              </a:rPr>
              <a:t>P</a:t>
            </a:r>
            <a:r>
              <a:rPr lang="en-GB" sz="1900" b="1" i="0" u="none" strike="noStrike" kern="1200" cap="none" spc="0" baseline="0" dirty="0">
                <a:solidFill>
                  <a:srgbClr val="FFFFFF"/>
                </a:solidFill>
                <a:uFillTx/>
                <a:latin typeface="Arial" panose="020B0604020202020204" pitchFamily="34" charset="0"/>
                <a:cs typeface="Arial" panose="020B0604020202020204" pitchFamily="34" charset="0"/>
              </a:rPr>
              <a:t>resentation</a:t>
            </a:r>
          </a:p>
          <a:p>
            <a:pPr marL="0" indent="0">
              <a:lnSpc>
                <a:spcPct val="90000"/>
              </a:lnSpc>
              <a:buNone/>
            </a:pPr>
            <a:endParaRPr lang="en-GB" sz="1900" b="1" i="0" u="none" strike="noStrike" kern="1200" cap="none" spc="0" baseline="0" dirty="0">
              <a:solidFill>
                <a:srgbClr val="FFFFFF"/>
              </a:solidFill>
              <a:uFillTx/>
              <a:latin typeface="Arial" panose="020B0604020202020204" pitchFamily="34" charset="0"/>
              <a:cs typeface="Arial" panose="020B0604020202020204" pitchFamily="34" charset="0"/>
            </a:endParaRPr>
          </a:p>
          <a:p>
            <a:pPr marL="0" indent="0">
              <a:lnSpc>
                <a:spcPct val="90000"/>
              </a:lnSpc>
              <a:buNone/>
            </a:pPr>
            <a:r>
              <a:rPr lang="en-GB" sz="1900" b="1" i="0" u="none" strike="noStrike" kern="1200" cap="none" spc="0" baseline="0" dirty="0">
                <a:solidFill>
                  <a:srgbClr val="FFFFFF"/>
                </a:solidFill>
                <a:uFillTx/>
                <a:latin typeface="Arial" panose="020B0604020202020204" pitchFamily="34" charset="0"/>
                <a:cs typeface="Arial" panose="020B0604020202020204" pitchFamily="34" charset="0"/>
              </a:rPr>
              <a:t>                                       </a:t>
            </a:r>
            <a:br>
              <a:rPr lang="en-GB" sz="1900" b="1" i="0" u="none" strike="noStrike" kern="1200" cap="none" spc="0" baseline="0" dirty="0">
                <a:solidFill>
                  <a:srgbClr val="FFFFFF"/>
                </a:solidFill>
                <a:uFillTx/>
                <a:latin typeface="Arial" panose="020B0604020202020204" pitchFamily="34" charset="0"/>
                <a:cs typeface="Arial" panose="020B0604020202020204" pitchFamily="34" charset="0"/>
              </a:rPr>
            </a:br>
            <a:r>
              <a:rPr lang="en-GB" sz="1900" b="1" i="0" u="none" strike="noStrike" kern="1200" cap="none" spc="0" baseline="0" dirty="0">
                <a:solidFill>
                  <a:srgbClr val="FFFFFF"/>
                </a:solidFill>
                <a:uFillTx/>
                <a:latin typeface="Arial" panose="020B0604020202020204" pitchFamily="34" charset="0"/>
                <a:cs typeface="Arial" panose="020B0604020202020204" pitchFamily="34" charset="0"/>
              </a:rPr>
              <a:t>Assignment 2</a:t>
            </a:r>
          </a:p>
          <a:p>
            <a:pPr marL="0" indent="0">
              <a:lnSpc>
                <a:spcPct val="90000"/>
              </a:lnSpc>
              <a:buNone/>
            </a:pPr>
            <a:br>
              <a:rPr lang="en-GB" sz="1900" b="1" i="0" u="none" strike="noStrike" kern="1200" cap="none" spc="0" baseline="0" dirty="0">
                <a:solidFill>
                  <a:srgbClr val="FFFFFF"/>
                </a:solidFill>
                <a:uFillTx/>
                <a:latin typeface="Arial" panose="020B0604020202020204" pitchFamily="34" charset="0"/>
                <a:cs typeface="Arial" panose="020B0604020202020204" pitchFamily="34" charset="0"/>
              </a:rPr>
            </a:br>
            <a:br>
              <a:rPr lang="en-GB" sz="1900" b="1" i="0" u="none" strike="noStrike" kern="1200" cap="none" spc="0" baseline="0" dirty="0">
                <a:solidFill>
                  <a:srgbClr val="FFFFFF"/>
                </a:solidFill>
                <a:uFillTx/>
                <a:latin typeface="Arial" panose="020B0604020202020204" pitchFamily="34" charset="0"/>
                <a:cs typeface="Arial" panose="020B0604020202020204" pitchFamily="34" charset="0"/>
              </a:rPr>
            </a:br>
            <a:r>
              <a:rPr lang="en-GB" sz="1900" b="1" i="0" u="none" strike="noStrike" kern="1200" cap="none" spc="0" baseline="0" dirty="0">
                <a:solidFill>
                  <a:srgbClr val="FFFFFF"/>
                </a:solidFill>
                <a:uFillTx/>
                <a:latin typeface="Arial" panose="020B0604020202020204" pitchFamily="34" charset="0"/>
                <a:cs typeface="Arial" panose="020B0604020202020204" pitchFamily="34" charset="0"/>
              </a:rPr>
              <a:t>Effective team working and communication </a:t>
            </a:r>
          </a:p>
          <a:p>
            <a:pPr marL="0" indent="0">
              <a:lnSpc>
                <a:spcPct val="90000"/>
              </a:lnSpc>
              <a:buNone/>
            </a:pPr>
            <a:br>
              <a:rPr lang="en-GB" sz="1900" b="1" i="0" u="none" strike="noStrike" kern="1200" cap="none" spc="0" baseline="0" dirty="0">
                <a:solidFill>
                  <a:srgbClr val="FFFFFF"/>
                </a:solidFill>
                <a:uFillTx/>
                <a:latin typeface="Arial" panose="020B0604020202020204" pitchFamily="34" charset="0"/>
                <a:cs typeface="Arial" panose="020B0604020202020204" pitchFamily="34" charset="0"/>
              </a:rPr>
            </a:br>
            <a:br>
              <a:rPr lang="en-GB" sz="1900" b="1" i="0" u="none" strike="noStrike" kern="1200" cap="none" spc="0" baseline="0" dirty="0">
                <a:solidFill>
                  <a:srgbClr val="FFFFFF"/>
                </a:solidFill>
                <a:uFillTx/>
                <a:latin typeface="Arial" panose="020B0604020202020204" pitchFamily="34" charset="0"/>
                <a:cs typeface="Arial" panose="020B0604020202020204" pitchFamily="34" charset="0"/>
              </a:rPr>
            </a:br>
            <a:r>
              <a:rPr lang="en-GB" sz="1900" b="1" i="0" u="none" strike="noStrike" kern="1200" cap="none" spc="0" baseline="0" dirty="0">
                <a:solidFill>
                  <a:srgbClr val="FFFFFF"/>
                </a:solidFill>
                <a:uFillTx/>
                <a:latin typeface="Arial" panose="020B0604020202020204" pitchFamily="34" charset="0"/>
                <a:cs typeface="Arial" panose="020B0604020202020204" pitchFamily="34" charset="0"/>
              </a:rPr>
              <a:t>BMSW 4002</a:t>
            </a:r>
          </a:p>
          <a:p>
            <a:pPr marL="0" indent="0">
              <a:lnSpc>
                <a:spcPct val="90000"/>
              </a:lnSpc>
              <a:buNone/>
            </a:pPr>
            <a:br>
              <a:rPr lang="en-GB" sz="1900" b="1" i="0" u="none" strike="noStrike" kern="1200" cap="none" spc="0" baseline="0" dirty="0">
                <a:solidFill>
                  <a:srgbClr val="FFFFFF"/>
                </a:solidFill>
                <a:uFillTx/>
                <a:latin typeface="Arial" panose="020B0604020202020204" pitchFamily="34" charset="0"/>
                <a:cs typeface="Arial" panose="020B0604020202020204" pitchFamily="34" charset="0"/>
              </a:rPr>
            </a:br>
            <a:br>
              <a:rPr lang="en-GB" sz="1900" b="1" i="0" u="none" strike="noStrike" kern="1200" cap="none" spc="0" baseline="0" dirty="0">
                <a:solidFill>
                  <a:srgbClr val="FFFFFF"/>
                </a:solidFill>
                <a:uFillTx/>
                <a:latin typeface="Arial" panose="020B0604020202020204" pitchFamily="34" charset="0"/>
                <a:cs typeface="Arial" panose="020B0604020202020204" pitchFamily="34" charset="0"/>
              </a:rPr>
            </a:br>
            <a:r>
              <a:rPr lang="en-GB" sz="1900" b="1" i="0" u="none" strike="noStrike" kern="1200" cap="none" spc="0" baseline="0" dirty="0">
                <a:solidFill>
                  <a:srgbClr val="FFFFFF"/>
                </a:solidFill>
                <a:uFillTx/>
                <a:latin typeface="Arial" panose="020B0604020202020204" pitchFamily="34" charset="0"/>
                <a:cs typeface="Arial" panose="020B0604020202020204" pitchFamily="34" charset="0"/>
              </a:rPr>
              <a:t>Lecturer : </a:t>
            </a:r>
            <a:r>
              <a:rPr lang="en-GB" sz="1900" b="1" i="0" u="none" strike="noStrike" kern="1200" cap="none" spc="0" baseline="0" dirty="0" err="1">
                <a:solidFill>
                  <a:srgbClr val="FFFFFF"/>
                </a:solidFill>
                <a:uFillTx/>
                <a:latin typeface="Arial" panose="020B0604020202020204" pitchFamily="34" charset="0"/>
                <a:cs typeface="Arial" panose="020B0604020202020204" pitchFamily="34" charset="0"/>
              </a:rPr>
              <a:t>Nandish</a:t>
            </a:r>
            <a:r>
              <a:rPr lang="en-GB" sz="1900" b="1" i="0" u="none" strike="noStrike" kern="1200" cap="none" spc="0" baseline="0" dirty="0">
                <a:solidFill>
                  <a:srgbClr val="FFFFFF"/>
                </a:solidFill>
                <a:uFillTx/>
                <a:latin typeface="Arial" panose="020B0604020202020204" pitchFamily="34" charset="0"/>
                <a:cs typeface="Arial" panose="020B0604020202020204" pitchFamily="34" charset="0"/>
              </a:rPr>
              <a:t> Patel</a:t>
            </a:r>
            <a:endParaRPr lang="en-GB" sz="1900" dirty="0">
              <a:solidFill>
                <a:srgbClr val="FFFFFF"/>
              </a:solidFill>
            </a:endParaRP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12" name="Picture 4" descr="White bulbs with a yellow one standing out">
            <a:extLst>
              <a:ext uri="{FF2B5EF4-FFF2-40B4-BE49-F238E27FC236}">
                <a16:creationId xmlns:a16="http://schemas.microsoft.com/office/drawing/2014/main" id="{8DD79D2E-B668-4351-BAF2-1660BDBF9F08}"/>
              </a:ext>
            </a:extLst>
          </p:cNvPr>
          <p:cNvPicPr>
            <a:picLocks noChangeAspect="1"/>
          </p:cNvPicPr>
          <p:nvPr/>
        </p:nvPicPr>
        <p:blipFill rotWithShape="1">
          <a:blip r:embed="rId3"/>
          <a:srcRect l="17911" r="33780" b="-2"/>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28604617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8">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0"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525EED6-4C25-45C9-9C3F-1629A812DDF9}"/>
              </a:ext>
            </a:extLst>
          </p:cNvPr>
          <p:cNvSpPr>
            <a:spLocks noGrp="1"/>
          </p:cNvSpPr>
          <p:nvPr>
            <p:ph type="title"/>
          </p:nvPr>
        </p:nvSpPr>
        <p:spPr>
          <a:xfrm>
            <a:off x="648930" y="629267"/>
            <a:ext cx="9252154" cy="1016654"/>
          </a:xfrm>
        </p:spPr>
        <p:txBody>
          <a:bodyPr>
            <a:normAutofit/>
          </a:bodyPr>
          <a:lstStyle/>
          <a:p>
            <a:r>
              <a:rPr lang="en-GB">
                <a:solidFill>
                  <a:srgbClr val="EBEBEB"/>
                </a:solidFill>
              </a:rPr>
              <a:t>Topics covered in this module </a:t>
            </a:r>
          </a:p>
        </p:txBody>
      </p:sp>
      <p:sp>
        <p:nvSpPr>
          <p:cNvPr id="31" name="Rectangle 12">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2" name="Freeform: Shape 14">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33" name="Content Placeholder 2">
            <a:extLst>
              <a:ext uri="{FF2B5EF4-FFF2-40B4-BE49-F238E27FC236}">
                <a16:creationId xmlns:a16="http://schemas.microsoft.com/office/drawing/2014/main" id="{E506CE4D-4238-403D-BDE7-A71203F50C88}"/>
              </a:ext>
            </a:extLst>
          </p:cNvPr>
          <p:cNvGraphicFramePr>
            <a:graphicFrameLocks noGrp="1"/>
          </p:cNvGraphicFramePr>
          <p:nvPr>
            <p:ph idx="1"/>
            <p:extLst>
              <p:ext uri="{D42A27DB-BD31-4B8C-83A1-F6EECF244321}">
                <p14:modId xmlns:p14="http://schemas.microsoft.com/office/powerpoint/2010/main" val="4269433486"/>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19440664"/>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5F3FC718-FDE3-4EF7-921E-A5F374EAF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697C14-9F6B-4ABE-B5AD-B608971B00A8}"/>
              </a:ext>
            </a:extLst>
          </p:cNvPr>
          <p:cNvSpPr>
            <a:spLocks noGrp="1"/>
          </p:cNvSpPr>
          <p:nvPr>
            <p:ph type="title"/>
          </p:nvPr>
        </p:nvSpPr>
        <p:spPr>
          <a:xfrm>
            <a:off x="643855" y="1447799"/>
            <a:ext cx="3108626" cy="1444752"/>
          </a:xfrm>
        </p:spPr>
        <p:txBody>
          <a:bodyPr anchor="b">
            <a:normAutofit/>
          </a:bodyPr>
          <a:lstStyle/>
          <a:p>
            <a:r>
              <a:rPr lang="en-GB" sz="3200" b="1">
                <a:solidFill>
                  <a:srgbClr val="EBEBEB"/>
                </a:solidFill>
                <a:latin typeface="Arial" panose="020B0604020202020204" pitchFamily="34" charset="0"/>
                <a:cs typeface="Arial" panose="020B0604020202020204" pitchFamily="34" charset="0"/>
              </a:rPr>
              <a:t>Introduction </a:t>
            </a:r>
          </a:p>
        </p:txBody>
      </p:sp>
      <p:sp>
        <p:nvSpPr>
          <p:cNvPr id="29" name="Freeform 11">
            <a:extLst>
              <a:ext uri="{FF2B5EF4-FFF2-40B4-BE49-F238E27FC236}">
                <a16:creationId xmlns:a16="http://schemas.microsoft.com/office/drawing/2014/main" id="{FAA0F719-3DC8-4F08-AD8F-5A845658CB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31" name="Freeform: Shape 30">
            <a:extLst>
              <a:ext uri="{FF2B5EF4-FFF2-40B4-BE49-F238E27FC236}">
                <a16:creationId xmlns:a16="http://schemas.microsoft.com/office/drawing/2014/main" id="{7DCB61BE-FA0F-4EFB-BE0E-268BAD8E30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4747655" y="-586345"/>
            <a:ext cx="6858001" cy="8030691"/>
          </a:xfrm>
          <a:custGeom>
            <a:avLst/>
            <a:gdLst>
              <a:gd name="connsiteX0" fmla="*/ 6858001 w 6858001"/>
              <a:gd name="connsiteY0" fmla="*/ 1177 h 8030691"/>
              <a:gd name="connsiteX1" fmla="*/ 6858001 w 6858001"/>
              <a:gd name="connsiteY1" fmla="*/ 1344715 h 8030691"/>
              <a:gd name="connsiteX2" fmla="*/ 6858000 w 6858001"/>
              <a:gd name="connsiteY2" fmla="*/ 1344715 h 8030691"/>
              <a:gd name="connsiteX3" fmla="*/ 6858000 w 6858001"/>
              <a:gd name="connsiteY3" fmla="*/ 8030691 h 8030691"/>
              <a:gd name="connsiteX4" fmla="*/ 0 w 6858001"/>
              <a:gd name="connsiteY4" fmla="*/ 8030690 h 8030691"/>
              <a:gd name="connsiteX5" fmla="*/ 0 w 6858001"/>
              <a:gd name="connsiteY5" fmla="*/ 477747 h 8030691"/>
              <a:gd name="connsiteX6" fmla="*/ 1 w 6858001"/>
              <a:gd name="connsiteY6" fmla="*/ 477747 h 8030691"/>
              <a:gd name="connsiteX7" fmla="*/ 1 w 6858001"/>
              <a:gd name="connsiteY7" fmla="*/ 0 h 8030691"/>
              <a:gd name="connsiteX8" fmla="*/ 40463 w 6858001"/>
              <a:gd name="connsiteY8" fmla="*/ 5883 h 8030691"/>
              <a:gd name="connsiteX9" fmla="*/ 159107 w 6858001"/>
              <a:gd name="connsiteY9" fmla="*/ 23196 h 8030691"/>
              <a:gd name="connsiteX10" fmla="*/ 245518 w 6858001"/>
              <a:gd name="connsiteY10" fmla="*/ 35299 h 8030691"/>
              <a:gd name="connsiteX11" fmla="*/ 348388 w 6858001"/>
              <a:gd name="connsiteY11" fmla="*/ 48074 h 8030691"/>
              <a:gd name="connsiteX12" fmla="*/ 470460 w 6858001"/>
              <a:gd name="connsiteY12" fmla="*/ 63370 h 8030691"/>
              <a:gd name="connsiteX13" fmla="*/ 605563 w 6858001"/>
              <a:gd name="connsiteY13" fmla="*/ 79507 h 8030691"/>
              <a:gd name="connsiteX14" fmla="*/ 757810 w 6858001"/>
              <a:gd name="connsiteY14" fmla="*/ 96484 h 8030691"/>
              <a:gd name="connsiteX15" fmla="*/ 923774 w 6858001"/>
              <a:gd name="connsiteY15" fmla="*/ 114469 h 8030691"/>
              <a:gd name="connsiteX16" fmla="*/ 1104139 w 6858001"/>
              <a:gd name="connsiteY16" fmla="*/ 132455 h 8030691"/>
              <a:gd name="connsiteX17" fmla="*/ 1296163 w 6858001"/>
              <a:gd name="connsiteY17" fmla="*/ 150776 h 8030691"/>
              <a:gd name="connsiteX18" fmla="*/ 1503275 w 6858001"/>
              <a:gd name="connsiteY18" fmla="*/ 167753 h 8030691"/>
              <a:gd name="connsiteX19" fmla="*/ 1719988 w 6858001"/>
              <a:gd name="connsiteY19" fmla="*/ 184058 h 8030691"/>
              <a:gd name="connsiteX20" fmla="*/ 1949045 w 6858001"/>
              <a:gd name="connsiteY20" fmla="*/ 198850 h 8030691"/>
              <a:gd name="connsiteX21" fmla="*/ 2187703 w 6858001"/>
              <a:gd name="connsiteY21" fmla="*/ 212969 h 8030691"/>
              <a:gd name="connsiteX22" fmla="*/ 2436649 w 6858001"/>
              <a:gd name="connsiteY22" fmla="*/ 226249 h 8030691"/>
              <a:gd name="connsiteX23" fmla="*/ 2564208 w 6858001"/>
              <a:gd name="connsiteY23" fmla="*/ 230955 h 8030691"/>
              <a:gd name="connsiteX24" fmla="*/ 2694509 w 6858001"/>
              <a:gd name="connsiteY24" fmla="*/ 236166 h 8030691"/>
              <a:gd name="connsiteX25" fmla="*/ 2826869 w 6858001"/>
              <a:gd name="connsiteY25" fmla="*/ 241040 h 8030691"/>
              <a:gd name="connsiteX26" fmla="*/ 2959914 w 6858001"/>
              <a:gd name="connsiteY26" fmla="*/ 244234 h 8030691"/>
              <a:gd name="connsiteX27" fmla="*/ 3095702 w 6858001"/>
              <a:gd name="connsiteY27" fmla="*/ 247092 h 8030691"/>
              <a:gd name="connsiteX28" fmla="*/ 3232862 w 6858001"/>
              <a:gd name="connsiteY28" fmla="*/ 250117 h 8030691"/>
              <a:gd name="connsiteX29" fmla="*/ 3372766 w 6858001"/>
              <a:gd name="connsiteY29" fmla="*/ 252134 h 8030691"/>
              <a:gd name="connsiteX30" fmla="*/ 3514040 w 6858001"/>
              <a:gd name="connsiteY30" fmla="*/ 252134 h 8030691"/>
              <a:gd name="connsiteX31" fmla="*/ 3656686 w 6858001"/>
              <a:gd name="connsiteY31" fmla="*/ 253143 h 8030691"/>
              <a:gd name="connsiteX32" fmla="*/ 3800705 w 6858001"/>
              <a:gd name="connsiteY32" fmla="*/ 252134 h 8030691"/>
              <a:gd name="connsiteX33" fmla="*/ 3946780 w 6858001"/>
              <a:gd name="connsiteY33" fmla="*/ 250117 h 8030691"/>
              <a:gd name="connsiteX34" fmla="*/ 4092856 w 6858001"/>
              <a:gd name="connsiteY34" fmla="*/ 248268 h 8030691"/>
              <a:gd name="connsiteX35" fmla="*/ 4240988 w 6858001"/>
              <a:gd name="connsiteY35" fmla="*/ 244234 h 8030691"/>
              <a:gd name="connsiteX36" fmla="*/ 4390492 w 6858001"/>
              <a:gd name="connsiteY36" fmla="*/ 240032 h 8030691"/>
              <a:gd name="connsiteX37" fmla="*/ 4539997 w 6858001"/>
              <a:gd name="connsiteY37" fmla="*/ 235157 h 8030691"/>
              <a:gd name="connsiteX38" fmla="*/ 4690873 w 6858001"/>
              <a:gd name="connsiteY38" fmla="*/ 228266 h 8030691"/>
              <a:gd name="connsiteX39" fmla="*/ 4843120 w 6858001"/>
              <a:gd name="connsiteY39" fmla="*/ 220029 h 8030691"/>
              <a:gd name="connsiteX40" fmla="*/ 4996054 w 6858001"/>
              <a:gd name="connsiteY40" fmla="*/ 212129 h 8030691"/>
              <a:gd name="connsiteX41" fmla="*/ 5148987 w 6858001"/>
              <a:gd name="connsiteY41" fmla="*/ 202044 h 8030691"/>
              <a:gd name="connsiteX42" fmla="*/ 5303978 w 6858001"/>
              <a:gd name="connsiteY42" fmla="*/ 189941 h 8030691"/>
              <a:gd name="connsiteX43" fmla="*/ 5456911 w 6858001"/>
              <a:gd name="connsiteY43" fmla="*/ 177839 h 8030691"/>
              <a:gd name="connsiteX44" fmla="*/ 5612588 w 6858001"/>
              <a:gd name="connsiteY44" fmla="*/ 163887 h 8030691"/>
              <a:gd name="connsiteX45" fmla="*/ 5768950 w 6858001"/>
              <a:gd name="connsiteY45" fmla="*/ 148591 h 8030691"/>
              <a:gd name="connsiteX46" fmla="*/ 5923255 w 6858001"/>
              <a:gd name="connsiteY46" fmla="*/ 132455 h 8030691"/>
              <a:gd name="connsiteX47" fmla="*/ 6079618 w 6858001"/>
              <a:gd name="connsiteY47" fmla="*/ 113629 h 8030691"/>
              <a:gd name="connsiteX48" fmla="*/ 6235294 w 6858001"/>
              <a:gd name="connsiteY48" fmla="*/ 93458 h 8030691"/>
              <a:gd name="connsiteX49" fmla="*/ 6391657 w 6858001"/>
              <a:gd name="connsiteY49" fmla="*/ 73455 h 8030691"/>
              <a:gd name="connsiteX50" fmla="*/ 6547333 w 6858001"/>
              <a:gd name="connsiteY50" fmla="*/ 50091 h 8030691"/>
              <a:gd name="connsiteX51" fmla="*/ 6702324 w 6858001"/>
              <a:gd name="connsiteY51" fmla="*/ 26222 h 8030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8030691">
                <a:moveTo>
                  <a:pt x="6858001" y="1177"/>
                </a:moveTo>
                <a:lnTo>
                  <a:pt x="6858001" y="1344715"/>
                </a:lnTo>
                <a:lnTo>
                  <a:pt x="6858000" y="1344715"/>
                </a:lnTo>
                <a:lnTo>
                  <a:pt x="6858000" y="8030691"/>
                </a:lnTo>
                <a:lnTo>
                  <a:pt x="0" y="8030690"/>
                </a:lnTo>
                <a:lnTo>
                  <a:pt x="0" y="477747"/>
                </a:lnTo>
                <a:lnTo>
                  <a:pt x="1" y="477747"/>
                </a:lnTo>
                <a:lnTo>
                  <a:pt x="1" y="0"/>
                </a:lnTo>
                <a:lnTo>
                  <a:pt x="40463" y="5883"/>
                </a:lnTo>
                <a:lnTo>
                  <a:pt x="159107" y="23196"/>
                </a:lnTo>
                <a:lnTo>
                  <a:pt x="245518" y="35299"/>
                </a:lnTo>
                <a:lnTo>
                  <a:pt x="348388" y="48074"/>
                </a:lnTo>
                <a:lnTo>
                  <a:pt x="470460" y="63370"/>
                </a:lnTo>
                <a:lnTo>
                  <a:pt x="605563" y="79507"/>
                </a:lnTo>
                <a:lnTo>
                  <a:pt x="757810" y="96484"/>
                </a:lnTo>
                <a:lnTo>
                  <a:pt x="923774" y="114469"/>
                </a:lnTo>
                <a:lnTo>
                  <a:pt x="1104139" y="132455"/>
                </a:lnTo>
                <a:lnTo>
                  <a:pt x="1296163" y="150776"/>
                </a:lnTo>
                <a:lnTo>
                  <a:pt x="1503275" y="167753"/>
                </a:lnTo>
                <a:lnTo>
                  <a:pt x="1719988" y="184058"/>
                </a:lnTo>
                <a:lnTo>
                  <a:pt x="1949045" y="198850"/>
                </a:lnTo>
                <a:lnTo>
                  <a:pt x="2187703" y="212969"/>
                </a:lnTo>
                <a:lnTo>
                  <a:pt x="2436649" y="226249"/>
                </a:lnTo>
                <a:lnTo>
                  <a:pt x="2564208" y="230955"/>
                </a:lnTo>
                <a:lnTo>
                  <a:pt x="2694509" y="236166"/>
                </a:lnTo>
                <a:lnTo>
                  <a:pt x="2826869" y="241040"/>
                </a:lnTo>
                <a:lnTo>
                  <a:pt x="2959914" y="244234"/>
                </a:lnTo>
                <a:lnTo>
                  <a:pt x="3095702" y="247092"/>
                </a:lnTo>
                <a:lnTo>
                  <a:pt x="3232862" y="250117"/>
                </a:lnTo>
                <a:lnTo>
                  <a:pt x="3372766" y="252134"/>
                </a:lnTo>
                <a:lnTo>
                  <a:pt x="3514040" y="252134"/>
                </a:lnTo>
                <a:lnTo>
                  <a:pt x="3656686" y="253143"/>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sp>
        <p:nvSpPr>
          <p:cNvPr id="33" name="Rectangle 32">
            <a:extLst>
              <a:ext uri="{FF2B5EF4-FFF2-40B4-BE49-F238E27FC236}">
                <a16:creationId xmlns:a16="http://schemas.microsoft.com/office/drawing/2014/main" id="{A4B31EAA-7423-46F7-9B90-4AB2B09C35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2" name="Content Placeholder 8">
            <a:extLst>
              <a:ext uri="{FF2B5EF4-FFF2-40B4-BE49-F238E27FC236}">
                <a16:creationId xmlns:a16="http://schemas.microsoft.com/office/drawing/2014/main" id="{EC7116A9-1F0B-41B3-A66A-545777A17044}"/>
              </a:ext>
            </a:extLst>
          </p:cNvPr>
          <p:cNvSpPr>
            <a:spLocks noGrp="1"/>
          </p:cNvSpPr>
          <p:nvPr>
            <p:ph idx="1"/>
          </p:nvPr>
        </p:nvSpPr>
        <p:spPr>
          <a:xfrm>
            <a:off x="643855" y="3072385"/>
            <a:ext cx="3108057" cy="2947415"/>
          </a:xfrm>
        </p:spPr>
        <p:txBody>
          <a:bodyPr>
            <a:normAutofit/>
          </a:bodyPr>
          <a:lstStyle/>
          <a:p>
            <a:pPr marL="0" indent="0">
              <a:buNone/>
            </a:pPr>
            <a:r>
              <a:rPr lang="en-GB" sz="1400" b="1" i="1" dirty="0">
                <a:solidFill>
                  <a:srgbClr val="FFFFFF"/>
                </a:solidFill>
              </a:rPr>
              <a:t>“Teamwork. We speak about it, read about it, do exercises to build it, and even go to sermons and seminars to better implement it in our establishments.”</a:t>
            </a:r>
          </a:p>
          <a:p>
            <a:pPr marL="0" indent="0">
              <a:buNone/>
            </a:pPr>
            <a:r>
              <a:rPr lang="en-US" sz="1400" i="1" dirty="0">
                <a:solidFill>
                  <a:srgbClr val="FFFFFF"/>
                </a:solidFill>
              </a:rPr>
              <a:t>O.C. TANNER 2021</a:t>
            </a:r>
          </a:p>
        </p:txBody>
      </p:sp>
      <p:pic>
        <p:nvPicPr>
          <p:cNvPr id="5" name="Content Placeholder 4" descr="Graphical user interface&#10;&#10;Description automatically generated with medium confidence">
            <a:extLst>
              <a:ext uri="{FF2B5EF4-FFF2-40B4-BE49-F238E27FC236}">
                <a16:creationId xmlns:a16="http://schemas.microsoft.com/office/drawing/2014/main" id="{E8638E10-1F34-4FA4-A95E-3606795EFA0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048451" y="1565811"/>
            <a:ext cx="6495847" cy="4335977"/>
          </a:xfrm>
          <a:prstGeom prst="rect">
            <a:avLst/>
          </a:prstGeom>
          <a:effectLst/>
        </p:spPr>
      </p:pic>
    </p:spTree>
    <p:extLst>
      <p:ext uri="{BB962C8B-B14F-4D97-AF65-F5344CB8AC3E}">
        <p14:creationId xmlns:p14="http://schemas.microsoft.com/office/powerpoint/2010/main" val="2502887364"/>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8" name="Rectangle 87">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90"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4CDFAC4-2F8D-40E9-951C-5CDA90452168}"/>
              </a:ext>
            </a:extLst>
          </p:cNvPr>
          <p:cNvSpPr>
            <a:spLocks noGrp="1"/>
          </p:cNvSpPr>
          <p:nvPr>
            <p:ph type="title"/>
          </p:nvPr>
        </p:nvSpPr>
        <p:spPr>
          <a:xfrm>
            <a:off x="648930" y="629267"/>
            <a:ext cx="9252154" cy="1016654"/>
          </a:xfrm>
        </p:spPr>
        <p:txBody>
          <a:bodyPr>
            <a:normAutofit/>
          </a:bodyPr>
          <a:lstStyle/>
          <a:p>
            <a:pPr>
              <a:lnSpc>
                <a:spcPct val="90000"/>
              </a:lnSpc>
            </a:pPr>
            <a:r>
              <a:rPr lang="en-GB" sz="3300" dirty="0">
                <a:solidFill>
                  <a:srgbClr val="EBEBEB"/>
                </a:solidFill>
              </a:rPr>
              <a:t>                 </a:t>
            </a:r>
            <a:r>
              <a:rPr lang="en-GB" sz="3300" dirty="0">
                <a:solidFill>
                  <a:srgbClr val="EBEBEB"/>
                </a:solidFill>
                <a:latin typeface="Arial" panose="020B0604020202020204" pitchFamily="34" charset="0"/>
                <a:cs typeface="Arial" panose="020B0604020202020204" pitchFamily="34" charset="0"/>
              </a:rPr>
              <a:t>Mohamed </a:t>
            </a:r>
            <a:r>
              <a:rPr lang="en-GB" sz="3300" dirty="0" err="1">
                <a:solidFill>
                  <a:srgbClr val="EBEBEB"/>
                </a:solidFill>
                <a:latin typeface="Arial" panose="020B0604020202020204" pitchFamily="34" charset="0"/>
                <a:cs typeface="Arial" panose="020B0604020202020204" pitchFamily="34" charset="0"/>
              </a:rPr>
              <a:t>Turay</a:t>
            </a:r>
            <a:br>
              <a:rPr lang="en-GB" sz="3300" dirty="0">
                <a:solidFill>
                  <a:srgbClr val="EBEBEB"/>
                </a:solidFill>
                <a:latin typeface="Arial" panose="020B0604020202020204" pitchFamily="34" charset="0"/>
                <a:cs typeface="Arial" panose="020B0604020202020204" pitchFamily="34" charset="0"/>
              </a:rPr>
            </a:br>
            <a:r>
              <a:rPr lang="en-GB" sz="3300" dirty="0">
                <a:solidFill>
                  <a:srgbClr val="EBEBEB"/>
                </a:solidFill>
                <a:latin typeface="Arial" panose="020B0604020202020204" pitchFamily="34" charset="0"/>
                <a:cs typeface="Arial" panose="020B0604020202020204" pitchFamily="34" charset="0"/>
              </a:rPr>
              <a:t>                      2018268</a:t>
            </a:r>
          </a:p>
        </p:txBody>
      </p:sp>
      <p:sp>
        <p:nvSpPr>
          <p:cNvPr id="92" name="Rectangle 91">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94" name="Freeform: Shape 93">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84" name="Content Placeholder 2">
            <a:extLst>
              <a:ext uri="{FF2B5EF4-FFF2-40B4-BE49-F238E27FC236}">
                <a16:creationId xmlns:a16="http://schemas.microsoft.com/office/drawing/2014/main" id="{05A6CFBA-7C7F-43C8-B6F1-27FB337422DA}"/>
              </a:ext>
            </a:extLst>
          </p:cNvPr>
          <p:cNvGraphicFramePr>
            <a:graphicFrameLocks noGrp="1"/>
          </p:cNvGraphicFramePr>
          <p:nvPr>
            <p:ph idx="1"/>
            <p:extLst>
              <p:ext uri="{D42A27DB-BD31-4B8C-83A1-F6EECF244321}">
                <p14:modId xmlns:p14="http://schemas.microsoft.com/office/powerpoint/2010/main" val="2561829899"/>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B2D3B4CE-54E7-4D82-B00E-D07A61A2FCF2}"/>
              </a:ext>
            </a:extLst>
          </p:cNvPr>
          <p:cNvSpPr txBox="1"/>
          <p:nvPr/>
        </p:nvSpPr>
        <p:spPr>
          <a:xfrm>
            <a:off x="8969339" y="6380252"/>
            <a:ext cx="3123344"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Mara,2021</a:t>
            </a:r>
          </a:p>
        </p:txBody>
      </p:sp>
    </p:spTree>
    <p:extLst>
      <p:ext uri="{BB962C8B-B14F-4D97-AF65-F5344CB8AC3E}">
        <p14:creationId xmlns:p14="http://schemas.microsoft.com/office/powerpoint/2010/main" val="4243315825"/>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1" name="Picture 30">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3" name="Picture 32">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5" name="Oval 34">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7" name="Picture 36">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9" name="Picture 38">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1" name="Rectangle 40">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3" name="Rectangle 42">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5"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47" name="Freeform: Shape 46">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5" name="Picture 4" descr="Text&#10;&#10;Description automatically generated">
            <a:extLst>
              <a:ext uri="{FF2B5EF4-FFF2-40B4-BE49-F238E27FC236}">
                <a16:creationId xmlns:a16="http://schemas.microsoft.com/office/drawing/2014/main" id="{57150C35-2AC6-49A3-ABA8-A7A72E239E66}"/>
              </a:ext>
            </a:extLst>
          </p:cNvPr>
          <p:cNvPicPr>
            <a:picLocks noChangeAspect="1"/>
          </p:cNvPicPr>
          <p:nvPr/>
        </p:nvPicPr>
        <p:blipFill rotWithShape="1">
          <a:blip r:embed="rId7">
            <a:extLst>
              <a:ext uri="{28A0092B-C50C-407E-A947-70E740481C1C}">
                <a14:useLocalDpi xmlns:a14="http://schemas.microsoft.com/office/drawing/2010/main" val="0"/>
              </a:ext>
            </a:extLst>
          </a:blip>
          <a:srcRect b="9776"/>
          <a:stretch/>
        </p:blipFill>
        <p:spPr>
          <a:xfrm>
            <a:off x="6028025" y="1223540"/>
            <a:ext cx="5449889" cy="4917108"/>
          </a:xfrm>
          <a:prstGeom prst="rect">
            <a:avLst/>
          </a:prstGeom>
          <a:effectLst/>
        </p:spPr>
      </p:pic>
      <p:sp>
        <p:nvSpPr>
          <p:cNvPr id="49" name="Rectangle 48">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3" name="Diagram 2">
            <a:extLst>
              <a:ext uri="{FF2B5EF4-FFF2-40B4-BE49-F238E27FC236}">
                <a16:creationId xmlns:a16="http://schemas.microsoft.com/office/drawing/2014/main" id="{FD063A78-9CAC-443A-B4E2-52CF0ACB7EF4}"/>
              </a:ext>
            </a:extLst>
          </p:cNvPr>
          <p:cNvGraphicFramePr/>
          <p:nvPr>
            <p:extLst>
              <p:ext uri="{D42A27DB-BD31-4B8C-83A1-F6EECF244321}">
                <p14:modId xmlns:p14="http://schemas.microsoft.com/office/powerpoint/2010/main" val="608181726"/>
              </p:ext>
            </p:extLst>
          </p:nvPr>
        </p:nvGraphicFramePr>
        <p:xfrm>
          <a:off x="-276993" y="459796"/>
          <a:ext cx="5887512" cy="551976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6" name="TextBox 5">
            <a:extLst>
              <a:ext uri="{FF2B5EF4-FFF2-40B4-BE49-F238E27FC236}">
                <a16:creationId xmlns:a16="http://schemas.microsoft.com/office/drawing/2014/main" id="{287A89B9-CDCC-49C1-8BA9-0E93F96910D2}"/>
              </a:ext>
            </a:extLst>
          </p:cNvPr>
          <p:cNvSpPr txBox="1"/>
          <p:nvPr/>
        </p:nvSpPr>
        <p:spPr>
          <a:xfrm>
            <a:off x="5553492" y="314081"/>
            <a:ext cx="4994020" cy="954107"/>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Harriet </a:t>
            </a:r>
            <a:r>
              <a:rPr lang="en-GB" sz="2800" dirty="0" err="1">
                <a:latin typeface="Arial" panose="020B0604020202020204" pitchFamily="34" charset="0"/>
                <a:cs typeface="Arial" panose="020B0604020202020204" pitchFamily="34" charset="0"/>
              </a:rPr>
              <a:t>Erhere</a:t>
            </a:r>
            <a:r>
              <a:rPr lang="en-GB" sz="2800" dirty="0">
                <a:latin typeface="Arial" panose="020B0604020202020204" pitchFamily="34" charset="0"/>
                <a:cs typeface="Arial" panose="020B0604020202020204" pitchFamily="34" charset="0"/>
              </a:rPr>
              <a:t> </a:t>
            </a:r>
            <a:r>
              <a:rPr lang="en-GB" sz="2800" dirty="0" err="1">
                <a:latin typeface="Arial" panose="020B0604020202020204" pitchFamily="34" charset="0"/>
                <a:cs typeface="Arial" panose="020B0604020202020204" pitchFamily="34" charset="0"/>
              </a:rPr>
              <a:t>Akpojotor</a:t>
            </a:r>
            <a:r>
              <a:rPr lang="en-GB" sz="2800" dirty="0">
                <a:latin typeface="Arial" panose="020B0604020202020204" pitchFamily="34" charset="0"/>
                <a:cs typeface="Arial" panose="020B0604020202020204" pitchFamily="34" charset="0"/>
              </a:rPr>
              <a:t> </a:t>
            </a:r>
          </a:p>
          <a:p>
            <a:r>
              <a:rPr lang="en-GB" sz="2800" dirty="0">
                <a:latin typeface="Arial" panose="020B0604020202020204" pitchFamily="34" charset="0"/>
                <a:cs typeface="Arial" panose="020B0604020202020204" pitchFamily="34" charset="0"/>
              </a:rPr>
              <a:t>2020979 </a:t>
            </a:r>
          </a:p>
        </p:txBody>
      </p:sp>
      <p:sp>
        <p:nvSpPr>
          <p:cNvPr id="4" name="TextBox 3">
            <a:extLst>
              <a:ext uri="{FF2B5EF4-FFF2-40B4-BE49-F238E27FC236}">
                <a16:creationId xmlns:a16="http://schemas.microsoft.com/office/drawing/2014/main" id="{49C1A15E-284A-4262-B229-63BDA485AFB2}"/>
              </a:ext>
            </a:extLst>
          </p:cNvPr>
          <p:cNvSpPr txBox="1"/>
          <p:nvPr/>
        </p:nvSpPr>
        <p:spPr>
          <a:xfrm>
            <a:off x="2784297" y="6213538"/>
            <a:ext cx="2422502" cy="369332"/>
          </a:xfrm>
          <a:prstGeom prst="rect">
            <a:avLst/>
          </a:prstGeom>
          <a:noFill/>
        </p:spPr>
        <p:txBody>
          <a:bodyPr wrap="square" rtlCol="0">
            <a:spAutoFit/>
          </a:bodyPr>
          <a:lstStyle/>
          <a:p>
            <a:r>
              <a:rPr kumimoji="0" lang="en-GB" sz="1800" b="0" i="0" u="none" strike="noStrike" kern="1200" cap="none" spc="0" normalizeH="0" baseline="0" noProof="0" dirty="0">
                <a:ln>
                  <a:noFill/>
                </a:ln>
                <a:solidFill>
                  <a:prstClr val="white"/>
                </a:solidFill>
                <a:effectLst/>
                <a:uLnTx/>
                <a:uFillTx/>
                <a:latin typeface="Century Gothic" panose="020B0502020202020204"/>
                <a:ea typeface="+mj-ea"/>
                <a:cs typeface="+mj-cs"/>
              </a:rPr>
              <a:t>Mattson, 2017</a:t>
            </a:r>
            <a:endParaRPr lang="en-GB" dirty="0"/>
          </a:p>
        </p:txBody>
      </p:sp>
    </p:spTree>
    <p:extLst>
      <p:ext uri="{BB962C8B-B14F-4D97-AF65-F5344CB8AC3E}">
        <p14:creationId xmlns:p14="http://schemas.microsoft.com/office/powerpoint/2010/main" val="4187737540"/>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1" name="Picture 70">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3" name="Picture 72">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5" name="Oval 74">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7" name="Picture 76">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9" name="Picture 78">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81" name="Rectangle 80">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3" name="Rectangle 82">
            <a:extLst>
              <a:ext uri="{FF2B5EF4-FFF2-40B4-BE49-F238E27FC236}">
                <a16:creationId xmlns:a16="http://schemas.microsoft.com/office/drawing/2014/main" id="{B4AAD3FD-83A5-4B89-9F8F-01B887086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EE21F844-0424-4B53-AD25-8258E7B5B6F4}"/>
              </a:ext>
            </a:extLst>
          </p:cNvPr>
          <p:cNvSpPr>
            <a:spLocks noGrp="1"/>
          </p:cNvSpPr>
          <p:nvPr>
            <p:ph type="title"/>
          </p:nvPr>
        </p:nvSpPr>
        <p:spPr>
          <a:xfrm>
            <a:off x="696457" y="1854820"/>
            <a:ext cx="4166510" cy="2951455"/>
          </a:xfrm>
        </p:spPr>
        <p:txBody>
          <a:bodyPr vert="horz" lIns="91440" tIns="45720" rIns="91440" bIns="45720" rtlCol="0" anchor="t">
            <a:normAutofit/>
          </a:bodyPr>
          <a:lstStyle/>
          <a:p>
            <a:pPr>
              <a:lnSpc>
                <a:spcPct val="90000"/>
              </a:lnSpc>
            </a:pPr>
            <a:r>
              <a:rPr lang="en-US" sz="4000" b="0" i="0" kern="1200" dirty="0">
                <a:solidFill>
                  <a:srgbClr val="EBEBEB"/>
                </a:solidFill>
                <a:latin typeface="Arial" panose="020B0604020202020204" pitchFamily="34" charset="0"/>
                <a:cs typeface="Arial" panose="020B0604020202020204" pitchFamily="34" charset="0"/>
              </a:rPr>
              <a:t>Selina Valerie Cole</a:t>
            </a:r>
            <a:br>
              <a:rPr lang="en-US" sz="4000" b="0" i="0" kern="1200" dirty="0">
                <a:solidFill>
                  <a:srgbClr val="EBEBEB"/>
                </a:solidFill>
                <a:latin typeface="Arial" panose="020B0604020202020204" pitchFamily="34" charset="0"/>
                <a:cs typeface="Arial" panose="020B0604020202020204" pitchFamily="34" charset="0"/>
              </a:rPr>
            </a:br>
            <a:r>
              <a:rPr lang="en-US" sz="4000" b="0" i="0" kern="1200" dirty="0">
                <a:solidFill>
                  <a:srgbClr val="EBEBEB"/>
                </a:solidFill>
                <a:latin typeface="Arial" panose="020B0604020202020204" pitchFamily="34" charset="0"/>
                <a:cs typeface="Arial" panose="020B0604020202020204" pitchFamily="34" charset="0"/>
              </a:rPr>
              <a:t>2018135</a:t>
            </a:r>
          </a:p>
        </p:txBody>
      </p:sp>
      <p:sp>
        <p:nvSpPr>
          <p:cNvPr id="85" name="Freeform 31">
            <a:extLst>
              <a:ext uri="{FF2B5EF4-FFF2-40B4-BE49-F238E27FC236}">
                <a16:creationId xmlns:a16="http://schemas.microsoft.com/office/drawing/2014/main" id="{61752F1D-FC0F-4103-9584-630E643CCD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87" name="Freeform: Shape 86">
            <a:extLst>
              <a:ext uri="{FF2B5EF4-FFF2-40B4-BE49-F238E27FC236}">
                <a16:creationId xmlns:a16="http://schemas.microsoft.com/office/drawing/2014/main" id="{70151CB7-E7DE-4917-B831-01DF9CE013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270819" y="-63600"/>
            <a:ext cx="6858001" cy="6985200"/>
          </a:xfrm>
          <a:custGeom>
            <a:avLst/>
            <a:gdLst>
              <a:gd name="connsiteX0" fmla="*/ 6858001 w 6858001"/>
              <a:gd name="connsiteY0" fmla="*/ 1177 h 6985200"/>
              <a:gd name="connsiteX1" fmla="*/ 6858001 w 6858001"/>
              <a:gd name="connsiteY1" fmla="*/ 1344715 h 6985200"/>
              <a:gd name="connsiteX2" fmla="*/ 6858000 w 6858001"/>
              <a:gd name="connsiteY2" fmla="*/ 1344715 h 6985200"/>
              <a:gd name="connsiteX3" fmla="*/ 6858000 w 6858001"/>
              <a:gd name="connsiteY3" fmla="*/ 6985200 h 6985200"/>
              <a:gd name="connsiteX4" fmla="*/ 0 w 6858001"/>
              <a:gd name="connsiteY4" fmla="*/ 6985199 h 6985200"/>
              <a:gd name="connsiteX5" fmla="*/ 0 w 6858001"/>
              <a:gd name="connsiteY5" fmla="*/ 886772 h 6985200"/>
              <a:gd name="connsiteX6" fmla="*/ 1 w 6858001"/>
              <a:gd name="connsiteY6" fmla="*/ 886772 h 6985200"/>
              <a:gd name="connsiteX7" fmla="*/ 1 w 6858001"/>
              <a:gd name="connsiteY7" fmla="*/ 0 h 6985200"/>
              <a:gd name="connsiteX8" fmla="*/ 40463 w 6858001"/>
              <a:gd name="connsiteY8" fmla="*/ 5883 h 6985200"/>
              <a:gd name="connsiteX9" fmla="*/ 159107 w 6858001"/>
              <a:gd name="connsiteY9" fmla="*/ 23196 h 6985200"/>
              <a:gd name="connsiteX10" fmla="*/ 245518 w 6858001"/>
              <a:gd name="connsiteY10" fmla="*/ 35299 h 6985200"/>
              <a:gd name="connsiteX11" fmla="*/ 348388 w 6858001"/>
              <a:gd name="connsiteY11" fmla="*/ 48073 h 6985200"/>
              <a:gd name="connsiteX12" fmla="*/ 470460 w 6858001"/>
              <a:gd name="connsiteY12" fmla="*/ 63369 h 6985200"/>
              <a:gd name="connsiteX13" fmla="*/ 605563 w 6858001"/>
              <a:gd name="connsiteY13" fmla="*/ 79506 h 6985200"/>
              <a:gd name="connsiteX14" fmla="*/ 757810 w 6858001"/>
              <a:gd name="connsiteY14" fmla="*/ 96483 h 6985200"/>
              <a:gd name="connsiteX15" fmla="*/ 923774 w 6858001"/>
              <a:gd name="connsiteY15" fmla="*/ 114469 h 6985200"/>
              <a:gd name="connsiteX16" fmla="*/ 1104139 w 6858001"/>
              <a:gd name="connsiteY16" fmla="*/ 132454 h 6985200"/>
              <a:gd name="connsiteX17" fmla="*/ 1296163 w 6858001"/>
              <a:gd name="connsiteY17" fmla="*/ 150776 h 6985200"/>
              <a:gd name="connsiteX18" fmla="*/ 1503275 w 6858001"/>
              <a:gd name="connsiteY18" fmla="*/ 167753 h 6985200"/>
              <a:gd name="connsiteX19" fmla="*/ 1719988 w 6858001"/>
              <a:gd name="connsiteY19" fmla="*/ 184058 h 6985200"/>
              <a:gd name="connsiteX20" fmla="*/ 1949045 w 6858001"/>
              <a:gd name="connsiteY20" fmla="*/ 198849 h 6985200"/>
              <a:gd name="connsiteX21" fmla="*/ 2187703 w 6858001"/>
              <a:gd name="connsiteY21" fmla="*/ 212969 h 6985200"/>
              <a:gd name="connsiteX22" fmla="*/ 2436649 w 6858001"/>
              <a:gd name="connsiteY22" fmla="*/ 226248 h 6985200"/>
              <a:gd name="connsiteX23" fmla="*/ 2564208 w 6858001"/>
              <a:gd name="connsiteY23" fmla="*/ 230955 h 6985200"/>
              <a:gd name="connsiteX24" fmla="*/ 2694509 w 6858001"/>
              <a:gd name="connsiteY24" fmla="*/ 236165 h 6985200"/>
              <a:gd name="connsiteX25" fmla="*/ 2826869 w 6858001"/>
              <a:gd name="connsiteY25" fmla="*/ 241040 h 6985200"/>
              <a:gd name="connsiteX26" fmla="*/ 2959914 w 6858001"/>
              <a:gd name="connsiteY26" fmla="*/ 244234 h 6985200"/>
              <a:gd name="connsiteX27" fmla="*/ 3095702 w 6858001"/>
              <a:gd name="connsiteY27" fmla="*/ 247091 h 6985200"/>
              <a:gd name="connsiteX28" fmla="*/ 3232862 w 6858001"/>
              <a:gd name="connsiteY28" fmla="*/ 250117 h 6985200"/>
              <a:gd name="connsiteX29" fmla="*/ 3372766 w 6858001"/>
              <a:gd name="connsiteY29" fmla="*/ 252134 h 6985200"/>
              <a:gd name="connsiteX30" fmla="*/ 3514040 w 6858001"/>
              <a:gd name="connsiteY30" fmla="*/ 252134 h 6985200"/>
              <a:gd name="connsiteX31" fmla="*/ 3656686 w 6858001"/>
              <a:gd name="connsiteY31" fmla="*/ 253142 h 6985200"/>
              <a:gd name="connsiteX32" fmla="*/ 3800705 w 6858001"/>
              <a:gd name="connsiteY32" fmla="*/ 252134 h 6985200"/>
              <a:gd name="connsiteX33" fmla="*/ 3946780 w 6858001"/>
              <a:gd name="connsiteY33" fmla="*/ 250117 h 6985200"/>
              <a:gd name="connsiteX34" fmla="*/ 4092856 w 6858001"/>
              <a:gd name="connsiteY34" fmla="*/ 248268 h 6985200"/>
              <a:gd name="connsiteX35" fmla="*/ 4240988 w 6858001"/>
              <a:gd name="connsiteY35" fmla="*/ 244234 h 6985200"/>
              <a:gd name="connsiteX36" fmla="*/ 4390492 w 6858001"/>
              <a:gd name="connsiteY36" fmla="*/ 240032 h 6985200"/>
              <a:gd name="connsiteX37" fmla="*/ 4539997 w 6858001"/>
              <a:gd name="connsiteY37" fmla="*/ 235157 h 6985200"/>
              <a:gd name="connsiteX38" fmla="*/ 4690873 w 6858001"/>
              <a:gd name="connsiteY38" fmla="*/ 228266 h 6985200"/>
              <a:gd name="connsiteX39" fmla="*/ 4843120 w 6858001"/>
              <a:gd name="connsiteY39" fmla="*/ 220029 h 6985200"/>
              <a:gd name="connsiteX40" fmla="*/ 4996054 w 6858001"/>
              <a:gd name="connsiteY40" fmla="*/ 212129 h 6985200"/>
              <a:gd name="connsiteX41" fmla="*/ 5148987 w 6858001"/>
              <a:gd name="connsiteY41" fmla="*/ 202044 h 6985200"/>
              <a:gd name="connsiteX42" fmla="*/ 5303978 w 6858001"/>
              <a:gd name="connsiteY42" fmla="*/ 189941 h 6985200"/>
              <a:gd name="connsiteX43" fmla="*/ 5456911 w 6858001"/>
              <a:gd name="connsiteY43" fmla="*/ 177839 h 6985200"/>
              <a:gd name="connsiteX44" fmla="*/ 5612588 w 6858001"/>
              <a:gd name="connsiteY44" fmla="*/ 163887 h 6985200"/>
              <a:gd name="connsiteX45" fmla="*/ 5768950 w 6858001"/>
              <a:gd name="connsiteY45" fmla="*/ 148591 h 6985200"/>
              <a:gd name="connsiteX46" fmla="*/ 5923255 w 6858001"/>
              <a:gd name="connsiteY46" fmla="*/ 132455 h 6985200"/>
              <a:gd name="connsiteX47" fmla="*/ 6079618 w 6858001"/>
              <a:gd name="connsiteY47" fmla="*/ 113629 h 6985200"/>
              <a:gd name="connsiteX48" fmla="*/ 6235294 w 6858001"/>
              <a:gd name="connsiteY48" fmla="*/ 93458 h 6985200"/>
              <a:gd name="connsiteX49" fmla="*/ 6391657 w 6858001"/>
              <a:gd name="connsiteY49" fmla="*/ 73455 h 6985200"/>
              <a:gd name="connsiteX50" fmla="*/ 6547333 w 6858001"/>
              <a:gd name="connsiteY50" fmla="*/ 50091 h 6985200"/>
              <a:gd name="connsiteX51" fmla="*/ 6702324 w 6858001"/>
              <a:gd name="connsiteY51" fmla="*/ 26222 h 698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6985200">
                <a:moveTo>
                  <a:pt x="6858001" y="1177"/>
                </a:moveTo>
                <a:lnTo>
                  <a:pt x="6858001" y="1344715"/>
                </a:lnTo>
                <a:lnTo>
                  <a:pt x="6858000" y="1344715"/>
                </a:lnTo>
                <a:lnTo>
                  <a:pt x="6858000" y="6985200"/>
                </a:lnTo>
                <a:lnTo>
                  <a:pt x="0" y="6985199"/>
                </a:lnTo>
                <a:lnTo>
                  <a:pt x="0" y="886772"/>
                </a:lnTo>
                <a:lnTo>
                  <a:pt x="1" y="886772"/>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9" y="241040"/>
                </a:lnTo>
                <a:lnTo>
                  <a:pt x="2959914" y="244234"/>
                </a:lnTo>
                <a:lnTo>
                  <a:pt x="3095702" y="247091"/>
                </a:lnTo>
                <a:lnTo>
                  <a:pt x="3232862" y="250117"/>
                </a:lnTo>
                <a:lnTo>
                  <a:pt x="3372766" y="252134"/>
                </a:lnTo>
                <a:lnTo>
                  <a:pt x="3514040" y="252134"/>
                </a:lnTo>
                <a:lnTo>
                  <a:pt x="3656686" y="253142"/>
                </a:lnTo>
                <a:lnTo>
                  <a:pt x="3800705" y="252134"/>
                </a:lnTo>
                <a:lnTo>
                  <a:pt x="3946780" y="250117"/>
                </a:lnTo>
                <a:lnTo>
                  <a:pt x="4092856"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ln>
            <a:noFill/>
          </a:ln>
        </p:spPr>
      </p:sp>
      <p:pic>
        <p:nvPicPr>
          <p:cNvPr id="1026" name="Picture 2">
            <a:extLst>
              <a:ext uri="{FF2B5EF4-FFF2-40B4-BE49-F238E27FC236}">
                <a16:creationId xmlns:a16="http://schemas.microsoft.com/office/drawing/2014/main" id="{558ABB8B-FF74-4DE1-97AF-944655AB0ED9}"/>
              </a:ext>
            </a:extLst>
          </p:cNvPr>
          <p:cNvPicPr>
            <a:picLocks noChangeAspect="1" noChangeArrowheads="1"/>
          </p:cNvPicPr>
          <p:nvPr/>
        </p:nvPicPr>
        <p:blipFill>
          <a:blip r:embed="rId7">
            <a:extLst>
              <a:ext uri="{28A0092B-C50C-407E-A947-70E740481C1C}">
                <a14:useLocalDpi xmlns:a14="http://schemas.microsoft.com/office/drawing/2010/main" val="0"/>
              </a:ext>
            </a:extLst>
          </a:blip>
          <a:stretch>
            <a:fillRect/>
          </a:stretch>
        </p:blipFill>
        <p:spPr bwMode="auto">
          <a:xfrm>
            <a:off x="6134982" y="647698"/>
            <a:ext cx="5367909" cy="5562601"/>
          </a:xfrm>
          <a:prstGeom prst="rect">
            <a:avLst/>
          </a:prstGeom>
          <a:noFill/>
          <a:effectLst/>
          <a:extLst>
            <a:ext uri="{909E8E84-426E-40DD-AFC4-6F175D3DCCD1}">
              <a14:hiddenFill xmlns:a14="http://schemas.microsoft.com/office/drawing/2010/main">
                <a:solidFill>
                  <a:srgbClr val="FFFFFF"/>
                </a:solidFill>
              </a14:hiddenFill>
            </a:ext>
          </a:extLst>
        </p:spPr>
      </p:pic>
      <p:sp>
        <p:nvSpPr>
          <p:cNvPr id="89" name="Rectangle 88">
            <a:extLst>
              <a:ext uri="{FF2B5EF4-FFF2-40B4-BE49-F238E27FC236}">
                <a16:creationId xmlns:a16="http://schemas.microsoft.com/office/drawing/2014/main" id="{A92A1116-1C84-41DF-B803-1F7B0883EC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extBox 1">
            <a:extLst>
              <a:ext uri="{FF2B5EF4-FFF2-40B4-BE49-F238E27FC236}">
                <a16:creationId xmlns:a16="http://schemas.microsoft.com/office/drawing/2014/main" id="{B35CF26A-4E9C-4BC7-97CC-D50A2D806ADF}"/>
              </a:ext>
            </a:extLst>
          </p:cNvPr>
          <p:cNvSpPr txBox="1"/>
          <p:nvPr/>
        </p:nvSpPr>
        <p:spPr>
          <a:xfrm>
            <a:off x="9652171" y="6164817"/>
            <a:ext cx="2942882"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MindTools, 2021</a:t>
            </a:r>
          </a:p>
        </p:txBody>
      </p:sp>
    </p:spTree>
    <p:extLst>
      <p:ext uri="{BB962C8B-B14F-4D97-AF65-F5344CB8AC3E}">
        <p14:creationId xmlns:p14="http://schemas.microsoft.com/office/powerpoint/2010/main" val="2723399541"/>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164" name="Picture 118">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165" name="Picture 120">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166" name="Oval 122">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167" name="Picture 124">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168" name="Picture 126">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169" name="Rectangle 128">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70" name="Rectangle 130">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171" name="Rectangle 132">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72"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E7E6D841-0705-4BE2-B203-0DD6CEC13225}"/>
              </a:ext>
            </a:extLst>
          </p:cNvPr>
          <p:cNvSpPr>
            <a:spLocks noGrp="1"/>
          </p:cNvSpPr>
          <p:nvPr>
            <p:ph type="title"/>
          </p:nvPr>
        </p:nvSpPr>
        <p:spPr>
          <a:xfrm>
            <a:off x="648930" y="629267"/>
            <a:ext cx="9252154" cy="1016654"/>
          </a:xfrm>
        </p:spPr>
        <p:txBody>
          <a:bodyPr vert="horz" lIns="91440" tIns="45720" rIns="91440" bIns="45720" rtlCol="0" anchor="t">
            <a:normAutofit/>
          </a:bodyPr>
          <a:lstStyle/>
          <a:p>
            <a:pPr>
              <a:lnSpc>
                <a:spcPct val="90000"/>
              </a:lnSpc>
            </a:pPr>
            <a:r>
              <a:rPr lang="en-US" sz="2600" b="0" i="0" kern="1200" dirty="0">
                <a:solidFill>
                  <a:srgbClr val="EBEBEB"/>
                </a:solidFill>
                <a:latin typeface="Arial" panose="020B0604020202020204" pitchFamily="34" charset="0"/>
                <a:cs typeface="Arial" panose="020B0604020202020204" pitchFamily="34" charset="0"/>
              </a:rPr>
              <a:t>Grace Nkoyo Bassey George Duke Henshaw     2020571 </a:t>
            </a:r>
            <a:br>
              <a:rPr lang="en-US" sz="2600" b="0" i="0" kern="1200" dirty="0">
                <a:solidFill>
                  <a:srgbClr val="EBEBEB"/>
                </a:solidFill>
                <a:latin typeface="Arial" panose="020B0604020202020204" pitchFamily="34" charset="0"/>
                <a:cs typeface="Arial" panose="020B0604020202020204" pitchFamily="34" charset="0"/>
              </a:rPr>
            </a:br>
            <a:r>
              <a:rPr lang="en-US" sz="2600" b="0" i="0" kern="1200" dirty="0">
                <a:solidFill>
                  <a:srgbClr val="EBEBEB"/>
                </a:solidFill>
                <a:latin typeface="Arial" panose="020B0604020202020204" pitchFamily="34" charset="0"/>
                <a:cs typeface="Arial" panose="020B0604020202020204" pitchFamily="34" charset="0"/>
              </a:rPr>
              <a:t>Managing Conflicts </a:t>
            </a:r>
          </a:p>
        </p:txBody>
      </p:sp>
      <p:sp useBgFill="1">
        <p:nvSpPr>
          <p:cNvPr id="2173" name="Freeform: Shape 136">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pic>
        <p:nvPicPr>
          <p:cNvPr id="10" name="Picture 9" descr="Conflict resolution strategies">
            <a:hlinkClick r:id="rId7" tgtFrame="&quot;_blank&quot;"/>
            <a:extLst>
              <a:ext uri="{FF2B5EF4-FFF2-40B4-BE49-F238E27FC236}">
                <a16:creationId xmlns:a16="http://schemas.microsoft.com/office/drawing/2014/main" id="{1DD3F041-591B-48C8-AF8E-C4A6540602BA}"/>
              </a:ext>
            </a:extLst>
          </p:cNvPr>
          <p:cNvPicPr/>
          <p:nvPr/>
        </p:nvPicPr>
        <p:blipFill>
          <a:blip r:embed="rId8">
            <a:extLst>
              <a:ext uri="{28A0092B-C50C-407E-A947-70E740481C1C}">
                <a14:useLocalDpi xmlns:a14="http://schemas.microsoft.com/office/drawing/2010/main" val="0"/>
              </a:ext>
            </a:extLst>
          </a:blip>
          <a:stretch>
            <a:fillRect/>
          </a:stretch>
        </p:blipFill>
        <p:spPr bwMode="auto">
          <a:xfrm>
            <a:off x="6091916" y="2476884"/>
            <a:ext cx="5758113" cy="3460013"/>
          </a:xfrm>
          <a:prstGeom prst="rect">
            <a:avLst/>
          </a:prstGeom>
          <a:noFill/>
          <a:effectLst/>
        </p:spPr>
      </p:pic>
      <p:graphicFrame>
        <p:nvGraphicFramePr>
          <p:cNvPr id="5" name="TextBox 2">
            <a:extLst>
              <a:ext uri="{FF2B5EF4-FFF2-40B4-BE49-F238E27FC236}">
                <a16:creationId xmlns:a16="http://schemas.microsoft.com/office/drawing/2014/main" id="{7AAEA339-A925-4703-BEB5-5776B0D91A2F}"/>
              </a:ext>
            </a:extLst>
          </p:cNvPr>
          <p:cNvGraphicFramePr/>
          <p:nvPr>
            <p:extLst>
              <p:ext uri="{D42A27DB-BD31-4B8C-83A1-F6EECF244321}">
                <p14:modId xmlns:p14="http://schemas.microsoft.com/office/powerpoint/2010/main" val="4179785339"/>
              </p:ext>
            </p:extLst>
          </p:nvPr>
        </p:nvGraphicFramePr>
        <p:xfrm>
          <a:off x="648457" y="2384730"/>
          <a:ext cx="5122606" cy="3658689"/>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sp>
        <p:nvSpPr>
          <p:cNvPr id="3" name="TextBox 2">
            <a:extLst>
              <a:ext uri="{FF2B5EF4-FFF2-40B4-BE49-F238E27FC236}">
                <a16:creationId xmlns:a16="http://schemas.microsoft.com/office/drawing/2014/main" id="{613A2A9D-B3C9-49C7-8686-50D5456B90A2}"/>
              </a:ext>
            </a:extLst>
          </p:cNvPr>
          <p:cNvSpPr txBox="1"/>
          <p:nvPr/>
        </p:nvSpPr>
        <p:spPr>
          <a:xfrm>
            <a:off x="3842535" y="6328881"/>
            <a:ext cx="2630184" cy="369332"/>
          </a:xfrm>
          <a:prstGeom prst="rect">
            <a:avLst/>
          </a:prstGeom>
          <a:noFill/>
        </p:spPr>
        <p:txBody>
          <a:bodyPr wrap="square" rtlCol="0">
            <a:spAutoFit/>
          </a:bodyPr>
          <a:lstStyle/>
          <a:p>
            <a:r>
              <a:rPr lang="en-GB" dirty="0" err="1">
                <a:latin typeface="Arial" panose="020B0604020202020204" pitchFamily="34" charset="0"/>
                <a:cs typeface="Arial" panose="020B0604020202020204" pitchFamily="34" charset="0"/>
              </a:rPr>
              <a:t>HRcloud</a:t>
            </a:r>
            <a:r>
              <a:rPr lang="en-GB" dirty="0">
                <a:latin typeface="Arial" panose="020B0604020202020204" pitchFamily="34" charset="0"/>
                <a:cs typeface="Arial" panose="020B0604020202020204" pitchFamily="34" charset="0"/>
              </a:rPr>
              <a:t>, 2021</a:t>
            </a:r>
          </a:p>
        </p:txBody>
      </p:sp>
    </p:spTree>
    <p:extLst>
      <p:ext uri="{BB962C8B-B14F-4D97-AF65-F5344CB8AC3E}">
        <p14:creationId xmlns:p14="http://schemas.microsoft.com/office/powerpoint/2010/main" val="1217544510"/>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17C8FE-29BE-45AB-A474-08B93155A9CD}"/>
              </a:ext>
            </a:extLst>
          </p:cNvPr>
          <p:cNvSpPr>
            <a:spLocks noGrp="1"/>
          </p:cNvSpPr>
          <p:nvPr>
            <p:ph type="title"/>
          </p:nvPr>
        </p:nvSpPr>
        <p:spPr>
          <a:xfrm>
            <a:off x="5411931" y="452718"/>
            <a:ext cx="4638903" cy="1400530"/>
          </a:xfrm>
        </p:spPr>
        <p:txBody>
          <a:bodyPr>
            <a:normAutofit/>
          </a:bodyPr>
          <a:lstStyle/>
          <a:p>
            <a:r>
              <a:rPr lang="en-GB" dirty="0"/>
              <a:t>conclusion</a:t>
            </a:r>
          </a:p>
        </p:txBody>
      </p:sp>
      <p:pic>
        <p:nvPicPr>
          <p:cNvPr id="5" name="Picture 4" descr="Light bulb on yellow background with sketched light beams and cord">
            <a:extLst>
              <a:ext uri="{FF2B5EF4-FFF2-40B4-BE49-F238E27FC236}">
                <a16:creationId xmlns:a16="http://schemas.microsoft.com/office/drawing/2014/main" id="{DD471569-4437-41BC-87F2-9FE84E5E39D6}"/>
              </a:ext>
            </a:extLst>
          </p:cNvPr>
          <p:cNvPicPr>
            <a:picLocks noChangeAspect="1"/>
          </p:cNvPicPr>
          <p:nvPr/>
        </p:nvPicPr>
        <p:blipFill rotWithShape="1">
          <a:blip r:embed="rId2"/>
          <a:srcRect l="49831" r="5573"/>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3" name="Content Placeholder 2">
            <a:extLst>
              <a:ext uri="{FF2B5EF4-FFF2-40B4-BE49-F238E27FC236}">
                <a16:creationId xmlns:a16="http://schemas.microsoft.com/office/drawing/2014/main" id="{47DFB5F6-779B-414F-82AC-F973FA19DF36}"/>
              </a:ext>
            </a:extLst>
          </p:cNvPr>
          <p:cNvSpPr>
            <a:spLocks noGrp="1"/>
          </p:cNvSpPr>
          <p:nvPr>
            <p:ph idx="1"/>
          </p:nvPr>
        </p:nvSpPr>
        <p:spPr>
          <a:xfrm>
            <a:off x="5410950" y="2052918"/>
            <a:ext cx="4638903" cy="4195481"/>
          </a:xfrm>
        </p:spPr>
        <p:txBody>
          <a:bodyPr>
            <a:normAutofit/>
          </a:bodyPr>
          <a:lstStyle/>
          <a:p>
            <a:endParaRPr lang="en-GB" dirty="0"/>
          </a:p>
          <a:p>
            <a:pPr marL="0" indent="0">
              <a:buNone/>
            </a:pPr>
            <a:endParaRPr lang="en-GB" dirty="0"/>
          </a:p>
          <a:p>
            <a:pPr marL="0" indent="0" algn="just">
              <a:buNone/>
            </a:pPr>
            <a:r>
              <a:rPr lang="en-GB" b="0" i="0" dirty="0">
                <a:effectLst/>
                <a:latin typeface="Arial" panose="020B0604020202020204" pitchFamily="34" charset="0"/>
                <a:cs typeface="Arial" panose="020B0604020202020204" pitchFamily="34" charset="0"/>
              </a:rPr>
              <a:t>Overall, working as a team offers people more chances to reveal their visions and establish their place in the team. It can also boost self-confidence, help members develop their abilities and raise their standards.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6927758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D3031615-4E70-4AA1-B27C-F56E25379C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ny questions Stock Photo Images. 2,945 Any questions royalty free images  and photography available to buy from thousands of stock photographers.">
            <a:extLst>
              <a:ext uri="{FF2B5EF4-FFF2-40B4-BE49-F238E27FC236}">
                <a16:creationId xmlns:a16="http://schemas.microsoft.com/office/drawing/2014/main" id="{195222BB-92CC-484C-91C3-E2EBFA7D843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538" r="1" b="21837"/>
          <a:stretch/>
        </p:blipFill>
        <p:spPr bwMode="auto">
          <a:xfrm>
            <a:off x="643467" y="643467"/>
            <a:ext cx="10905066" cy="5571066"/>
          </a:xfrm>
          <a:prstGeom prst="rect">
            <a:avLst/>
          </a:prstGeom>
          <a:noFill/>
          <a:extLst>
            <a:ext uri="{909E8E84-426E-40DD-AFC4-6F175D3DCCD1}">
              <a14:hiddenFill xmlns:a14="http://schemas.microsoft.com/office/drawing/2010/main">
                <a:solidFill>
                  <a:srgbClr val="FFFFFF"/>
                </a:solidFill>
              </a14:hiddenFill>
            </a:ext>
          </a:extLst>
        </p:spPr>
      </p:pic>
      <p:sp>
        <p:nvSpPr>
          <p:cNvPr id="73" name="Rectangle 72">
            <a:extLst>
              <a:ext uri="{FF2B5EF4-FFF2-40B4-BE49-F238E27FC236}">
                <a16:creationId xmlns:a16="http://schemas.microsoft.com/office/drawing/2014/main" id="{32386D96-DF72-4275-B766-E00CBBFB0F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8625090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61675-5B9E-4B11-9C06-E431C4AF2E2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A660633-78A7-47CD-A0BF-FCB2E6727C56}"/>
              </a:ext>
            </a:extLst>
          </p:cNvPr>
          <p:cNvSpPr>
            <a:spLocks noGrp="1"/>
          </p:cNvSpPr>
          <p:nvPr>
            <p:ph idx="1"/>
          </p:nvPr>
        </p:nvSpPr>
        <p:spPr>
          <a:xfrm>
            <a:off x="0" y="1325366"/>
            <a:ext cx="12192000" cy="5394923"/>
          </a:xfrm>
        </p:spPr>
        <p:txBody>
          <a:bodyPr>
            <a:normAutofit/>
          </a:bodyPr>
          <a:lstStyle/>
          <a:p>
            <a:endParaRPr lang="en-GB" sz="1800" dirty="0"/>
          </a:p>
          <a:p>
            <a:endParaRPr lang="en-GB" sz="1800" dirty="0"/>
          </a:p>
          <a:p>
            <a:endParaRPr lang="en-GB" sz="2000" dirty="0"/>
          </a:p>
          <a:p>
            <a:endParaRPr lang="en-GB" dirty="0"/>
          </a:p>
        </p:txBody>
      </p:sp>
      <p:sp>
        <p:nvSpPr>
          <p:cNvPr id="5" name="TextBox 4">
            <a:extLst>
              <a:ext uri="{FF2B5EF4-FFF2-40B4-BE49-F238E27FC236}">
                <a16:creationId xmlns:a16="http://schemas.microsoft.com/office/drawing/2014/main" id="{21D54B59-5B05-4F65-894C-2114037D00C2}"/>
              </a:ext>
            </a:extLst>
          </p:cNvPr>
          <p:cNvSpPr txBox="1"/>
          <p:nvPr/>
        </p:nvSpPr>
        <p:spPr>
          <a:xfrm>
            <a:off x="70262" y="1511812"/>
            <a:ext cx="12051475" cy="4591642"/>
          </a:xfrm>
          <a:prstGeom prst="rect">
            <a:avLst/>
          </a:prstGeom>
          <a:noFill/>
        </p:spPr>
        <p:txBody>
          <a:bodyPr wrap="square">
            <a:spAutoFit/>
          </a:bodyPr>
          <a:lstStyle/>
          <a:p>
            <a:pPr marL="342900" lvl="0" indent="-342900">
              <a:lnSpc>
                <a:spcPct val="103000"/>
              </a:lnSpc>
              <a:spcAft>
                <a:spcPts val="800"/>
              </a:spcAft>
              <a:buFont typeface="Wingdings" panose="05000000000000000000" pitchFamily="2" charset="2"/>
              <a:buChar char=""/>
            </a:pPr>
            <a:r>
              <a:rPr lang="en-GB" dirty="0">
                <a:effectLst/>
                <a:latin typeface="Arial" panose="020B0604020202020204" pitchFamily="34" charset="0"/>
                <a:ea typeface="Calibri" panose="020F0502020204030204" pitchFamily="34" charset="0"/>
                <a:cs typeface="Arial" panose="020B0604020202020204" pitchFamily="34" charset="0"/>
              </a:rPr>
              <a:t>Admin MS. (2018) Importance of Teamwork in Islam </a:t>
            </a:r>
            <a:r>
              <a:rPr lang="en-GB" u="sng" dirty="0">
                <a:solidFill>
                  <a:srgbClr val="0563C1"/>
                </a:solidFill>
                <a:effectLst/>
                <a:uFill>
                  <a:solidFill>
                    <a:srgbClr val="000000"/>
                  </a:solidFill>
                </a:uFill>
                <a:latin typeface="Arial" panose="020B0604020202020204" pitchFamily="34" charset="0"/>
                <a:ea typeface="Calibri" panose="020F0502020204030204" pitchFamily="34" charset="0"/>
                <a:cs typeface="Arial" panose="020B0604020202020204" pitchFamily="34" charset="0"/>
                <a:hlinkClick r:id="rId2"/>
              </a:rPr>
              <a:t>https://mseducationacademy.in/importance-of-teamwork-in-islam/</a:t>
            </a:r>
            <a:r>
              <a:rPr lang="en-GB" u="sng" dirty="0">
                <a:solidFill>
                  <a:srgbClr val="0563C1"/>
                </a:solidFill>
                <a:uFill>
                  <a:solidFill>
                    <a:srgbClr val="000000"/>
                  </a:solidFill>
                </a:uFill>
                <a:latin typeface="Arial" panose="020B0604020202020204" pitchFamily="34" charset="0"/>
                <a:ea typeface="Calibri" panose="020F0502020204030204" pitchFamily="34" charset="0"/>
                <a:cs typeface="Arial" panose="020B0604020202020204" pitchFamily="34" charset="0"/>
              </a:rPr>
              <a:t> </a:t>
            </a:r>
            <a:r>
              <a:rPr lang="en-GB" dirty="0">
                <a:effectLst/>
                <a:latin typeface="Arial" panose="020B0604020202020204" pitchFamily="34" charset="0"/>
                <a:ea typeface="Calibri" panose="020F0502020204030204" pitchFamily="34" charset="0"/>
                <a:cs typeface="Arial" panose="020B0604020202020204" pitchFamily="34" charset="0"/>
              </a:rPr>
              <a:t>(Accessed 7th August 2021)</a:t>
            </a:r>
          </a:p>
          <a:p>
            <a:pPr marL="342900" lvl="0" indent="-342900">
              <a:lnSpc>
                <a:spcPct val="103000"/>
              </a:lnSpc>
              <a:spcAft>
                <a:spcPts val="800"/>
              </a:spcAft>
              <a:buFont typeface="Wingdings" panose="05000000000000000000" pitchFamily="2" charset="2"/>
              <a:buChar char=""/>
            </a:pPr>
            <a:r>
              <a:rPr lang="en-GB" dirty="0" err="1">
                <a:effectLst/>
                <a:latin typeface="Arial" panose="020B0604020202020204" pitchFamily="34" charset="0"/>
                <a:ea typeface="Calibri" panose="020F0502020204030204" pitchFamily="34" charset="0"/>
                <a:cs typeface="Arial" panose="020B0604020202020204" pitchFamily="34" charset="0"/>
              </a:rPr>
              <a:t>Aritzeta</a:t>
            </a:r>
            <a:r>
              <a:rPr lang="en-GB" dirty="0">
                <a:effectLst/>
                <a:latin typeface="Arial" panose="020B0604020202020204" pitchFamily="34" charset="0"/>
                <a:ea typeface="Calibri" panose="020F0502020204030204" pitchFamily="34" charset="0"/>
                <a:cs typeface="Arial" panose="020B0604020202020204" pitchFamily="34" charset="0"/>
              </a:rPr>
              <a:t>, A., </a:t>
            </a:r>
            <a:r>
              <a:rPr lang="en-GB" dirty="0" err="1">
                <a:effectLst/>
                <a:latin typeface="Arial" panose="020B0604020202020204" pitchFamily="34" charset="0"/>
                <a:ea typeface="Calibri" panose="020F0502020204030204" pitchFamily="34" charset="0"/>
                <a:cs typeface="Arial" panose="020B0604020202020204" pitchFamily="34" charset="0"/>
              </a:rPr>
              <a:t>Ayestaran</a:t>
            </a:r>
            <a:r>
              <a:rPr lang="en-GB" dirty="0">
                <a:effectLst/>
                <a:latin typeface="Arial" panose="020B0604020202020204" pitchFamily="34" charset="0"/>
                <a:ea typeface="Calibri" panose="020F0502020204030204" pitchFamily="34" charset="0"/>
                <a:cs typeface="Arial" panose="020B0604020202020204" pitchFamily="34" charset="0"/>
              </a:rPr>
              <a:t>, S. and </a:t>
            </a:r>
            <a:r>
              <a:rPr lang="en-GB" dirty="0" err="1">
                <a:effectLst/>
                <a:latin typeface="Arial" panose="020B0604020202020204" pitchFamily="34" charset="0"/>
                <a:ea typeface="Calibri" panose="020F0502020204030204" pitchFamily="34" charset="0"/>
                <a:cs typeface="Arial" panose="020B0604020202020204" pitchFamily="34" charset="0"/>
              </a:rPr>
              <a:t>Swailes</a:t>
            </a:r>
            <a:r>
              <a:rPr lang="en-GB" dirty="0">
                <a:effectLst/>
                <a:latin typeface="Arial" panose="020B0604020202020204" pitchFamily="34" charset="0"/>
                <a:ea typeface="Calibri" panose="020F0502020204030204" pitchFamily="34" charset="0"/>
                <a:cs typeface="Arial" panose="020B0604020202020204" pitchFamily="34" charset="0"/>
              </a:rPr>
              <a:t>, S., (2005). Team role preference and conflict management styles. International Journal of conflict management. (Accessed 5 August 2021)</a:t>
            </a:r>
          </a:p>
          <a:p>
            <a:pPr marL="342900" lvl="0" indent="-342900">
              <a:lnSpc>
                <a:spcPct val="103000"/>
              </a:lnSpc>
              <a:spcAft>
                <a:spcPts val="800"/>
              </a:spcAft>
              <a:buFont typeface="Wingdings" panose="05000000000000000000" pitchFamily="2" charset="2"/>
              <a:buChar char=""/>
            </a:pPr>
            <a:r>
              <a:rPr lang="en-GB" dirty="0" err="1">
                <a:effectLst/>
                <a:latin typeface="Arial" panose="020B0604020202020204" pitchFamily="34" charset="0"/>
                <a:ea typeface="Calibri" panose="020F0502020204030204" pitchFamily="34" charset="0"/>
                <a:cs typeface="Arial" panose="020B0604020202020204" pitchFamily="34" charset="0"/>
              </a:rPr>
              <a:t>Calvello</a:t>
            </a:r>
            <a:r>
              <a:rPr lang="en-GB" dirty="0">
                <a:effectLst/>
                <a:latin typeface="Arial" panose="020B0604020202020204" pitchFamily="34" charset="0"/>
                <a:ea typeface="Calibri" panose="020F0502020204030204" pitchFamily="34" charset="0"/>
                <a:cs typeface="Arial" panose="020B0604020202020204" pitchFamily="34" charset="0"/>
              </a:rPr>
              <a:t> M. (2021) The five stages of Team Development (and how to navigate them smoothly) </a:t>
            </a:r>
            <a:r>
              <a:rPr lang="en-GB" u="sng" dirty="0">
                <a:solidFill>
                  <a:srgbClr val="0563C1"/>
                </a:solidFill>
                <a:effectLst/>
                <a:uFill>
                  <a:solidFill>
                    <a:srgbClr val="000000"/>
                  </a:solidFill>
                </a:uFill>
                <a:latin typeface="Arial" panose="020B0604020202020204" pitchFamily="34" charset="0"/>
                <a:ea typeface="Calibri" panose="020F0502020204030204" pitchFamily="34" charset="0"/>
                <a:cs typeface="Arial" panose="020B0604020202020204" pitchFamily="34" charset="0"/>
                <a:hlinkClick r:id="rId3"/>
              </a:rPr>
              <a:t>https://fellow.app/blog/management/stages-of-team-development-and-how-to-navigate-them-smoothly/</a:t>
            </a:r>
            <a:r>
              <a:rPr lang="en-GB" dirty="0">
                <a:effectLst/>
                <a:latin typeface="Arial" panose="020B0604020202020204" pitchFamily="34" charset="0"/>
                <a:ea typeface="Calibri" panose="020F0502020204030204" pitchFamily="34" charset="0"/>
                <a:cs typeface="Arial" panose="020B0604020202020204" pitchFamily="34" charset="0"/>
              </a:rPr>
              <a:t> (Accessed 7 August 2021)</a:t>
            </a:r>
          </a:p>
          <a:p>
            <a:pPr marL="342900" lvl="0" indent="-342900">
              <a:lnSpc>
                <a:spcPct val="103000"/>
              </a:lnSpc>
              <a:spcAft>
                <a:spcPts val="800"/>
              </a:spcAft>
              <a:buFont typeface="Wingdings" panose="05000000000000000000" pitchFamily="2" charset="2"/>
              <a:buChar char=""/>
            </a:pPr>
            <a:r>
              <a:rPr lang="en-GB" dirty="0" err="1">
                <a:effectLst/>
                <a:latin typeface="Arial" panose="020B0604020202020204" pitchFamily="34" charset="0"/>
                <a:ea typeface="Calibri" panose="020F0502020204030204" pitchFamily="34" charset="0"/>
                <a:cs typeface="Arial" panose="020B0604020202020204" pitchFamily="34" charset="0"/>
              </a:rPr>
              <a:t>Creativemarket</a:t>
            </a:r>
            <a:r>
              <a:rPr lang="en-GB" dirty="0">
                <a:effectLst/>
                <a:latin typeface="Arial" panose="020B0604020202020204" pitchFamily="34" charset="0"/>
                <a:ea typeface="Calibri" panose="020F0502020204030204" pitchFamily="34" charset="0"/>
                <a:cs typeface="Arial" panose="020B0604020202020204" pitchFamily="34" charset="0"/>
              </a:rPr>
              <a:t>.(2021) Redirection Letter R Logo. </a:t>
            </a:r>
            <a:r>
              <a:rPr lang="en-GB" u="sng" dirty="0">
                <a:solidFill>
                  <a:srgbClr val="0563C1"/>
                </a:solidFill>
                <a:effectLst/>
                <a:uFill>
                  <a:solidFill>
                    <a:srgbClr val="000000"/>
                  </a:solidFill>
                </a:uFill>
                <a:latin typeface="Arial" panose="020B0604020202020204" pitchFamily="34" charset="0"/>
                <a:ea typeface="Calibri" panose="020F0502020204030204" pitchFamily="34" charset="0"/>
                <a:cs typeface="Arial" panose="020B0604020202020204" pitchFamily="34" charset="0"/>
                <a:hlinkClick r:id="rId4"/>
              </a:rPr>
              <a:t>https://creativemarket.com/domibit2/4803929-Redirection-Letter-R-Logo?u=Al-fatih&amp;utm_source=Pinterest&amp;utm_medium=CM%20Social%20Share&amp;utm_campaign=Product%20Social%20Share&amp;utm_content=Redirection%20Letter%20R%20Logo&amp;ts=202004</a:t>
            </a:r>
            <a:r>
              <a:rPr lang="en-GB" dirty="0">
                <a:effectLst/>
                <a:latin typeface="Arial" panose="020B0604020202020204" pitchFamily="34" charset="0"/>
                <a:ea typeface="Calibri" panose="020F0502020204030204" pitchFamily="34" charset="0"/>
                <a:cs typeface="Arial" panose="020B0604020202020204" pitchFamily="34" charset="0"/>
              </a:rPr>
              <a:t> (Accessed 7th August 2021)</a:t>
            </a:r>
          </a:p>
          <a:p>
            <a:pPr marL="342900" lvl="0" indent="-342900">
              <a:lnSpc>
                <a:spcPct val="103000"/>
              </a:lnSpc>
              <a:spcAft>
                <a:spcPts val="800"/>
              </a:spcAft>
              <a:buFont typeface="Wingdings" panose="05000000000000000000" pitchFamily="2" charset="2"/>
              <a:buChar char=""/>
            </a:pPr>
            <a:r>
              <a:rPr lang="en-GB" dirty="0">
                <a:effectLst/>
                <a:latin typeface="Arial" panose="020B0604020202020204" pitchFamily="34" charset="0"/>
                <a:ea typeface="Calibri" panose="020F0502020204030204" pitchFamily="34" charset="0"/>
                <a:cs typeface="Arial" panose="020B0604020202020204" pitchFamily="34" charset="0"/>
              </a:rPr>
              <a:t>Dave Mattson. (2017) 6 Benefits of Teamwork in the Workplace </a:t>
            </a:r>
            <a:r>
              <a:rPr lang="en-GB" u="sng" dirty="0">
                <a:solidFill>
                  <a:srgbClr val="0563C1"/>
                </a:solidFill>
                <a:effectLst/>
                <a:uFill>
                  <a:solidFill>
                    <a:srgbClr val="000000"/>
                  </a:solidFill>
                </a:uFill>
                <a:latin typeface="Arial" panose="020B0604020202020204" pitchFamily="34" charset="0"/>
                <a:ea typeface="Calibri" panose="020F0502020204030204" pitchFamily="34" charset="0"/>
                <a:cs typeface="Arial" panose="020B0604020202020204" pitchFamily="34" charset="0"/>
                <a:hlinkClick r:id="rId5"/>
              </a:rPr>
              <a:t>https://www.sandler.com/blog/6-benefits-of-teamwork-in-the-workplace/</a:t>
            </a:r>
            <a:r>
              <a:rPr lang="en-GB" dirty="0">
                <a:effectLst/>
                <a:latin typeface="Arial" panose="020B0604020202020204" pitchFamily="34" charset="0"/>
                <a:ea typeface="Calibri" panose="020F0502020204030204" pitchFamily="34" charset="0"/>
                <a:cs typeface="Arial" panose="020B0604020202020204" pitchFamily="34" charset="0"/>
              </a:rPr>
              <a:t> (Accessed 6th August 2021)</a:t>
            </a:r>
          </a:p>
          <a:p>
            <a:pPr marL="0" indent="0">
              <a:buNone/>
            </a:pPr>
            <a:endParaRPr lang="en-GB" i="1" dirty="0"/>
          </a:p>
        </p:txBody>
      </p:sp>
    </p:spTree>
    <p:extLst>
      <p:ext uri="{BB962C8B-B14F-4D97-AF65-F5344CB8AC3E}">
        <p14:creationId xmlns:p14="http://schemas.microsoft.com/office/powerpoint/2010/main" val="8388445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861675-5B9E-4B11-9C06-E431C4AF2E25}"/>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A660633-78A7-47CD-A0BF-FCB2E6727C56}"/>
              </a:ext>
            </a:extLst>
          </p:cNvPr>
          <p:cNvSpPr>
            <a:spLocks noGrp="1"/>
          </p:cNvSpPr>
          <p:nvPr>
            <p:ph idx="1"/>
          </p:nvPr>
        </p:nvSpPr>
        <p:spPr>
          <a:xfrm>
            <a:off x="0" y="1636263"/>
            <a:ext cx="12192000" cy="5079916"/>
          </a:xfrm>
        </p:spPr>
        <p:txBody>
          <a:bodyPr>
            <a:normAutofit/>
          </a:bodyPr>
          <a:lstStyle/>
          <a:p>
            <a:pPr marL="342900" lvl="0" indent="-342900">
              <a:lnSpc>
                <a:spcPct val="103000"/>
              </a:lnSpc>
              <a:spcAft>
                <a:spcPts val="800"/>
              </a:spcAft>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Arial" panose="020B0604020202020204" pitchFamily="34" charset="0"/>
              </a:rPr>
              <a:t>Half R. (2021) </a:t>
            </a:r>
            <a:r>
              <a:rPr lang="en-GB" sz="1800" i="1" dirty="0">
                <a:effectLst/>
                <a:latin typeface="Arial" panose="020B0604020202020204" pitchFamily="34" charset="0"/>
                <a:ea typeface="Calibri" panose="020F0502020204030204" pitchFamily="34" charset="0"/>
                <a:cs typeface="Arial" panose="020B0604020202020204" pitchFamily="34" charset="0"/>
              </a:rPr>
              <a:t>The benefit of Teamwork in the Workplace</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3000"/>
              </a:lnSpc>
              <a:spcAft>
                <a:spcPts val="800"/>
              </a:spcAft>
              <a:buFont typeface="Wingdings" panose="05000000000000000000" pitchFamily="2" charset="2"/>
              <a:buChar char=""/>
            </a:pPr>
            <a:r>
              <a:rPr lang="en-GB" sz="1800" i="1" dirty="0" err="1">
                <a:effectLst/>
                <a:latin typeface="Arial" panose="020B0604020202020204" pitchFamily="34" charset="0"/>
                <a:ea typeface="Calibri" panose="020F0502020204030204" pitchFamily="34" charset="0"/>
                <a:cs typeface="Arial" panose="020B0604020202020204" pitchFamily="34" charset="0"/>
              </a:rPr>
              <a:t>HRcloud</a:t>
            </a:r>
            <a:r>
              <a:rPr lang="en-GB" sz="1800" i="1" dirty="0">
                <a:effectLst/>
                <a:latin typeface="Arial" panose="020B0604020202020204" pitchFamily="34" charset="0"/>
                <a:ea typeface="Calibri" panose="020F0502020204030204" pitchFamily="34" charset="0"/>
                <a:cs typeface="Arial" panose="020B0604020202020204" pitchFamily="34" charset="0"/>
              </a:rPr>
              <a:t>,(2021) 7 Tips on How to Manage and Resolve Conflict in the Workplace </a:t>
            </a:r>
            <a:r>
              <a:rPr lang="en-GB" sz="1800" i="1" u="sng" dirty="0">
                <a:solidFill>
                  <a:srgbClr val="0563C1"/>
                </a:solidFill>
                <a:effectLst/>
                <a:uFill>
                  <a:solidFill>
                    <a:srgbClr val="000000"/>
                  </a:solidFill>
                </a:uFill>
                <a:latin typeface="Arial" panose="020B0604020202020204" pitchFamily="34" charset="0"/>
                <a:ea typeface="Calibri" panose="020F0502020204030204" pitchFamily="34" charset="0"/>
                <a:cs typeface="Arial" panose="020B0604020202020204" pitchFamily="34" charset="0"/>
                <a:hlinkClick r:id="rId2"/>
              </a:rPr>
              <a:t>https://www.hrcloud.com/blog/7-tips-on-how-to-manage-and-resolve-conflict-in-the-workplace</a:t>
            </a:r>
            <a:r>
              <a:rPr lang="en-GB" sz="1800" u="sng" dirty="0">
                <a:solidFill>
                  <a:srgbClr val="0563C1"/>
                </a:solidFill>
                <a:uFill>
                  <a:solidFill>
                    <a:srgbClr val="000000"/>
                  </a:solidFill>
                </a:uFill>
                <a:latin typeface="Arial" panose="020B0604020202020204" pitchFamily="34" charset="0"/>
                <a:ea typeface="Calibri" panose="020F0502020204030204" pitchFamily="34" charset="0"/>
                <a:cs typeface="Arial" panose="020B0604020202020204" pitchFamily="34" charset="0"/>
              </a:rPr>
              <a:t> </a:t>
            </a:r>
            <a:r>
              <a:rPr lang="en-GB" sz="1800" i="1" dirty="0">
                <a:effectLst/>
                <a:latin typeface="Arial" panose="020B0604020202020204" pitchFamily="34" charset="0"/>
                <a:ea typeface="Calibri" panose="020F0502020204030204" pitchFamily="34" charset="0"/>
                <a:cs typeface="Arial" panose="020B0604020202020204" pitchFamily="34" charset="0"/>
              </a:rPr>
              <a:t>(Accessed 4</a:t>
            </a:r>
            <a:r>
              <a:rPr lang="en-GB" sz="1800" i="1" baseline="30000" dirty="0">
                <a:effectLst/>
                <a:latin typeface="Arial" panose="020B0604020202020204" pitchFamily="34" charset="0"/>
                <a:ea typeface="Calibri" panose="020F0502020204030204" pitchFamily="34" charset="0"/>
                <a:cs typeface="Arial" panose="020B0604020202020204" pitchFamily="34" charset="0"/>
              </a:rPr>
              <a:t>th</a:t>
            </a:r>
            <a:r>
              <a:rPr lang="en-GB" sz="1800" i="1" dirty="0">
                <a:effectLst/>
                <a:latin typeface="Arial" panose="020B0604020202020204" pitchFamily="34" charset="0"/>
                <a:ea typeface="Calibri" panose="020F0502020204030204" pitchFamily="34" charset="0"/>
                <a:cs typeface="Arial" panose="020B0604020202020204" pitchFamily="34" charset="0"/>
              </a:rPr>
              <a:t> August 2021)</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3000"/>
              </a:lnSpc>
              <a:spcAft>
                <a:spcPts val="800"/>
              </a:spcAft>
              <a:buFont typeface="Wingdings" panose="05000000000000000000" pitchFamily="2" charset="2"/>
              <a:buChar char=""/>
            </a:pPr>
            <a:r>
              <a:rPr lang="en-GB" sz="1800" i="1" dirty="0">
                <a:effectLst/>
                <a:latin typeface="Arial" panose="020B0604020202020204" pitchFamily="34" charset="0"/>
                <a:ea typeface="Calibri" panose="020F0502020204030204" pitchFamily="34" charset="0"/>
                <a:cs typeface="Arial" panose="020B0604020202020204" pitchFamily="34" charset="0"/>
              </a:rPr>
              <a:t>Meredith Belbin. (2021) Belbin’s Team Roles Image </a:t>
            </a:r>
            <a:r>
              <a:rPr lang="en-GB" sz="1800" i="1" u="sng" dirty="0">
                <a:solidFill>
                  <a:srgbClr val="0563C1"/>
                </a:solidFill>
                <a:effectLst/>
                <a:uFill>
                  <a:solidFill>
                    <a:srgbClr val="000000"/>
                  </a:solidFill>
                </a:uFill>
                <a:latin typeface="Arial" panose="020B0604020202020204" pitchFamily="34" charset="0"/>
                <a:ea typeface="Calibri" panose="020F0502020204030204" pitchFamily="34" charset="0"/>
                <a:cs typeface="Arial" panose="020B0604020202020204" pitchFamily="34" charset="0"/>
                <a:hlinkClick r:id="rId3"/>
              </a:rPr>
              <a:t>http://www.belbin.com/about/beldin-team-roles</a:t>
            </a:r>
            <a:r>
              <a:rPr lang="en-GB" sz="1800" i="1" u="sng" dirty="0">
                <a:solidFill>
                  <a:srgbClr val="0563C1"/>
                </a:solidFill>
                <a:effectLst/>
                <a:uFill>
                  <a:solidFill>
                    <a:srgbClr val="000000"/>
                  </a:solidFill>
                </a:uFill>
                <a:latin typeface="Arial" panose="020B0604020202020204" pitchFamily="34" charset="0"/>
                <a:ea typeface="Calibri" panose="020F0502020204030204" pitchFamily="34" charset="0"/>
                <a:cs typeface="Arial" panose="020B0604020202020204" pitchFamily="34" charset="0"/>
              </a:rPr>
              <a:t> </a:t>
            </a:r>
            <a:r>
              <a:rPr lang="en-GB" sz="1800" i="1" dirty="0">
                <a:effectLst/>
                <a:latin typeface="Arial" panose="020B0604020202020204" pitchFamily="34" charset="0"/>
                <a:ea typeface="Calibri" panose="020F0502020204030204" pitchFamily="34" charset="0"/>
                <a:cs typeface="Arial" panose="020B0604020202020204" pitchFamily="34" charset="0"/>
              </a:rPr>
              <a:t>(Accessed 7th August 2021)</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3000"/>
              </a:lnSpc>
              <a:spcAft>
                <a:spcPts val="800"/>
              </a:spcAft>
              <a:buFont typeface="Wingdings" panose="05000000000000000000" pitchFamily="2" charset="2"/>
              <a:buChar char=""/>
            </a:pPr>
            <a:r>
              <a:rPr lang="en-GB" sz="1800" dirty="0" err="1">
                <a:effectLst/>
                <a:latin typeface="Arial" panose="020B0604020202020204" pitchFamily="34" charset="0"/>
                <a:ea typeface="Calibri" panose="020F0502020204030204" pitchFamily="34" charset="0"/>
                <a:cs typeface="Arial" panose="020B0604020202020204" pitchFamily="34" charset="0"/>
              </a:rPr>
              <a:t>MIndTools</a:t>
            </a:r>
            <a:r>
              <a:rPr lang="en-GB" sz="1800" dirty="0">
                <a:effectLst/>
                <a:latin typeface="Arial" panose="020B0604020202020204" pitchFamily="34" charset="0"/>
                <a:ea typeface="Calibri" panose="020F0502020204030204" pitchFamily="34" charset="0"/>
                <a:cs typeface="Arial" panose="020B0604020202020204" pitchFamily="34" charset="0"/>
              </a:rPr>
              <a:t>, n.d., Belbin’s Team Roles: How understanding Team Roles can improve Team performance. </a:t>
            </a:r>
            <a:r>
              <a:rPr lang="en-GB" sz="1800" u="sng" dirty="0">
                <a:solidFill>
                  <a:srgbClr val="0563C1"/>
                </a:solidFill>
                <a:effectLst/>
                <a:uFill>
                  <a:solidFill>
                    <a:srgbClr val="000000"/>
                  </a:solidFill>
                </a:uFill>
                <a:latin typeface="Arial" panose="020B0604020202020204" pitchFamily="34" charset="0"/>
                <a:ea typeface="Calibri" panose="020F0502020204030204" pitchFamily="34" charset="0"/>
                <a:cs typeface="Arial" panose="020B0604020202020204" pitchFamily="34" charset="0"/>
                <a:hlinkClick r:id="rId4"/>
              </a:rPr>
              <a:t>https://www.mindtools.com/pages/article/newLDR_83.htm</a:t>
            </a:r>
            <a:r>
              <a:rPr lang="en-GB" sz="1800" u="sng" dirty="0">
                <a:solidFill>
                  <a:srgbClr val="0563C1"/>
                </a:solidFill>
                <a:uFill>
                  <a:solidFill>
                    <a:srgbClr val="000000"/>
                  </a:solidFill>
                </a:uFill>
                <a:latin typeface="Arial" panose="020B0604020202020204" pitchFamily="34" charset="0"/>
                <a:ea typeface="Calibri" panose="020F0502020204030204" pitchFamily="34" charset="0"/>
                <a:cs typeface="Arial" panose="020B0604020202020204" pitchFamily="34" charset="0"/>
              </a:rPr>
              <a:t> </a:t>
            </a:r>
            <a:r>
              <a:rPr lang="en-GB" sz="1800" i="1" dirty="0">
                <a:effectLst/>
                <a:latin typeface="Arial" panose="020B0604020202020204" pitchFamily="34" charset="0"/>
                <a:ea typeface="Calibri" panose="020F0502020204030204" pitchFamily="34" charset="0"/>
                <a:cs typeface="Arial" panose="020B0604020202020204" pitchFamily="34" charset="0"/>
              </a:rPr>
              <a:t>(Accessed 6th August 2021)</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3000"/>
              </a:lnSpc>
              <a:spcAft>
                <a:spcPts val="800"/>
              </a:spcAft>
              <a:buFont typeface="Wingdings" panose="05000000000000000000" pitchFamily="2" charset="2"/>
              <a:buChar char=""/>
            </a:pPr>
            <a:r>
              <a:rPr lang="en-GB" sz="1800" i="1" dirty="0" err="1">
                <a:effectLst/>
                <a:latin typeface="Arial" panose="020B0604020202020204" pitchFamily="34" charset="0"/>
                <a:ea typeface="Calibri" panose="020F0502020204030204" pitchFamily="34" charset="0"/>
                <a:cs typeface="Arial" panose="020B0604020202020204" pitchFamily="34" charset="0"/>
              </a:rPr>
              <a:t>Octanner</a:t>
            </a:r>
            <a:r>
              <a:rPr lang="en-GB" sz="1800" i="1" dirty="0">
                <a:effectLst/>
                <a:latin typeface="Arial" panose="020B0604020202020204" pitchFamily="34" charset="0"/>
                <a:ea typeface="Calibri" panose="020F0502020204030204" pitchFamily="34" charset="0"/>
                <a:cs typeface="Arial" panose="020B0604020202020204" pitchFamily="34" charset="0"/>
              </a:rPr>
              <a:t>. (2021) The teamwork definition and fostering collaboration at work </a:t>
            </a:r>
            <a:r>
              <a:rPr lang="en-GB" sz="1800" i="1" u="sng" dirty="0">
                <a:solidFill>
                  <a:srgbClr val="0563C1"/>
                </a:solidFill>
                <a:effectLst/>
                <a:uFill>
                  <a:solidFill>
                    <a:srgbClr val="000000"/>
                  </a:solidFill>
                </a:uFill>
                <a:latin typeface="Arial" panose="020B0604020202020204" pitchFamily="34" charset="0"/>
                <a:ea typeface="Calibri" panose="020F0502020204030204" pitchFamily="34" charset="0"/>
                <a:cs typeface="Arial" panose="020B0604020202020204" pitchFamily="34" charset="0"/>
                <a:hlinkClick r:id="rId5"/>
              </a:rPr>
              <a:t>https://www.octanner.com/insights/articles/2018/9/13/the_teamwork_definit.html</a:t>
            </a:r>
            <a:r>
              <a:rPr lang="en-GB" sz="1800" u="sng" dirty="0">
                <a:solidFill>
                  <a:srgbClr val="0563C1"/>
                </a:solidFill>
                <a:uFill>
                  <a:solidFill>
                    <a:srgbClr val="000000"/>
                  </a:solidFill>
                </a:uFill>
                <a:latin typeface="Arial" panose="020B0604020202020204" pitchFamily="34" charset="0"/>
                <a:ea typeface="Calibri" panose="020F0502020204030204" pitchFamily="34" charset="0"/>
                <a:cs typeface="Arial" panose="020B0604020202020204" pitchFamily="34" charset="0"/>
              </a:rPr>
              <a:t> </a:t>
            </a:r>
            <a:r>
              <a:rPr lang="en-GB" sz="1800" i="1" dirty="0">
                <a:effectLst/>
                <a:latin typeface="Arial" panose="020B0604020202020204" pitchFamily="34" charset="0"/>
                <a:ea typeface="Calibri" panose="020F0502020204030204" pitchFamily="34" charset="0"/>
                <a:cs typeface="Arial" panose="020B0604020202020204" pitchFamily="34" charset="0"/>
              </a:rPr>
              <a:t>(Accessed 7th August 2021)</a:t>
            </a:r>
            <a:endParaRPr lang="en-GB" sz="18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3000"/>
              </a:lnSpc>
              <a:spcAft>
                <a:spcPts val="800"/>
              </a:spcAft>
              <a:buFont typeface="Wingdings" panose="05000000000000000000" pitchFamily="2" charset="2"/>
              <a:buChar char=""/>
            </a:pPr>
            <a:r>
              <a:rPr lang="en-GB" sz="1800" dirty="0">
                <a:effectLst/>
                <a:latin typeface="Arial" panose="020B0604020202020204" pitchFamily="34" charset="0"/>
                <a:ea typeface="Calibri" panose="020F0502020204030204" pitchFamily="34" charset="0"/>
                <a:cs typeface="Arial" panose="020B0604020202020204" pitchFamily="34" charset="0"/>
              </a:rPr>
              <a:t>O'Neill, T.A. and </a:t>
            </a:r>
            <a:r>
              <a:rPr lang="en-GB" sz="1800" dirty="0" err="1">
                <a:effectLst/>
                <a:latin typeface="Arial" panose="020B0604020202020204" pitchFamily="34" charset="0"/>
                <a:ea typeface="Calibri" panose="020F0502020204030204" pitchFamily="34" charset="0"/>
                <a:cs typeface="Arial" panose="020B0604020202020204" pitchFamily="34" charset="0"/>
              </a:rPr>
              <a:t>Mclarnon</a:t>
            </a:r>
            <a:r>
              <a:rPr lang="en-GB" sz="1800" dirty="0">
                <a:effectLst/>
                <a:latin typeface="Arial" panose="020B0604020202020204" pitchFamily="34" charset="0"/>
                <a:ea typeface="Calibri" panose="020F0502020204030204" pitchFamily="34" charset="0"/>
                <a:cs typeface="Arial" panose="020B0604020202020204" pitchFamily="34" charset="0"/>
              </a:rPr>
              <a:t>, M.J., (2018). Optimizing team conflict dynamics for high performance teamwork. Human Resource Management Review, 28(4), pp.378-394. (Accessed 3 August 2021)</a:t>
            </a:r>
          </a:p>
          <a:p>
            <a:pPr marL="0" indent="0">
              <a:buNone/>
            </a:pPr>
            <a:endParaRPr lang="en-GB" dirty="0"/>
          </a:p>
        </p:txBody>
      </p:sp>
    </p:spTree>
    <p:extLst>
      <p:ext uri="{BB962C8B-B14F-4D97-AF65-F5344CB8AC3E}">
        <p14:creationId xmlns:p14="http://schemas.microsoft.com/office/powerpoint/2010/main" val="1010561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12" name="Freeform: Shape 11">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0192FC8F-7F10-4AA0-A5AD-ADE1DAAC8E24}"/>
              </a:ext>
            </a:extLst>
          </p:cNvPr>
          <p:cNvSpPr>
            <a:spLocks noGrp="1"/>
          </p:cNvSpPr>
          <p:nvPr>
            <p:ph type="title"/>
          </p:nvPr>
        </p:nvSpPr>
        <p:spPr>
          <a:xfrm>
            <a:off x="653143" y="1645920"/>
            <a:ext cx="3522879" cy="4470821"/>
          </a:xfrm>
        </p:spPr>
        <p:txBody>
          <a:bodyPr>
            <a:normAutofit/>
          </a:bodyPr>
          <a:lstStyle/>
          <a:p>
            <a:pPr algn="r"/>
            <a:r>
              <a:rPr lang="en-GB" b="1" dirty="0">
                <a:solidFill>
                  <a:srgbClr val="FFFFFF"/>
                </a:solidFill>
              </a:rPr>
              <a:t>Members of the team</a:t>
            </a:r>
          </a:p>
        </p:txBody>
      </p:sp>
      <p:sp>
        <p:nvSpPr>
          <p:cNvPr id="17" name="Content Placeholder 2">
            <a:extLst>
              <a:ext uri="{FF2B5EF4-FFF2-40B4-BE49-F238E27FC236}">
                <a16:creationId xmlns:a16="http://schemas.microsoft.com/office/drawing/2014/main" id="{A2AC95AE-19BB-406F-9EBA-B0ACE41AEDFE}"/>
              </a:ext>
            </a:extLst>
          </p:cNvPr>
          <p:cNvSpPr>
            <a:spLocks noGrp="1"/>
          </p:cNvSpPr>
          <p:nvPr>
            <p:ph idx="1"/>
          </p:nvPr>
        </p:nvSpPr>
        <p:spPr>
          <a:xfrm>
            <a:off x="5056228" y="1557785"/>
            <a:ext cx="5919503" cy="4470821"/>
          </a:xfrm>
        </p:spPr>
        <p:txBody>
          <a:bodyPr>
            <a:normAutofit/>
          </a:bodyPr>
          <a:lstStyle/>
          <a:p>
            <a:pPr marL="0" indent="0">
              <a:buNone/>
            </a:pPr>
            <a:r>
              <a:rPr lang="en-GB" dirty="0">
                <a:latin typeface="Arial" panose="020B0604020202020204" pitchFamily="34" charset="0"/>
                <a:cs typeface="Arial" panose="020B0604020202020204" pitchFamily="34" charset="0"/>
              </a:rPr>
              <a:t>Grace Nkoyo Bassey George Duke Henshaw      Student ID: 2020571  Leader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Harriet </a:t>
            </a:r>
            <a:r>
              <a:rPr lang="en-GB" dirty="0" err="1">
                <a:latin typeface="Arial" panose="020B0604020202020204" pitchFamily="34" charset="0"/>
                <a:cs typeface="Arial" panose="020B0604020202020204" pitchFamily="34" charset="0"/>
              </a:rPr>
              <a:t>Erhere</a:t>
            </a:r>
            <a:r>
              <a:rPr lang="en-GB" dirty="0">
                <a:latin typeface="Arial" panose="020B0604020202020204" pitchFamily="34" charset="0"/>
                <a:cs typeface="Arial" panose="020B0604020202020204" pitchFamily="34" charset="0"/>
              </a:rPr>
              <a:t> </a:t>
            </a:r>
            <a:r>
              <a:rPr lang="en-GB" dirty="0" err="1">
                <a:latin typeface="Arial" panose="020B0604020202020204" pitchFamily="34" charset="0"/>
                <a:cs typeface="Arial" panose="020B0604020202020204" pitchFamily="34" charset="0"/>
              </a:rPr>
              <a:t>Akpojotor</a:t>
            </a:r>
            <a:r>
              <a:rPr lang="en-GB" dirty="0">
                <a:latin typeface="Arial" panose="020B0604020202020204" pitchFamily="34" charset="0"/>
                <a:cs typeface="Arial" panose="020B0604020202020204" pitchFamily="34" charset="0"/>
              </a:rPr>
              <a:t>                                         Student ID : 2020979 Consultant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Mohamed </a:t>
            </a:r>
            <a:r>
              <a:rPr lang="en-GB" dirty="0" err="1">
                <a:latin typeface="Arial" panose="020B0604020202020204" pitchFamily="34" charset="0"/>
                <a:cs typeface="Arial" panose="020B0604020202020204" pitchFamily="34" charset="0"/>
              </a:rPr>
              <a:t>Turay</a:t>
            </a:r>
            <a:r>
              <a:rPr lang="en-GB" dirty="0">
                <a:latin typeface="Arial" panose="020B0604020202020204" pitchFamily="34" charset="0"/>
                <a:cs typeface="Arial" panose="020B0604020202020204" pitchFamily="34" charset="0"/>
              </a:rPr>
              <a:t>                                                        Student ID : 2018268 Consultant </a:t>
            </a:r>
          </a:p>
          <a:p>
            <a:pPr marL="0" indent="0">
              <a:buNone/>
            </a:pP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Selina Valerie Cole                                                   Student ID: 2018135 Consultant </a:t>
            </a:r>
          </a:p>
          <a:p>
            <a:pPr marL="0" indent="0">
              <a:buNone/>
            </a:pPr>
            <a:endParaRPr lang="en-GB" dirty="0"/>
          </a:p>
        </p:txBody>
      </p:sp>
    </p:spTree>
    <p:extLst>
      <p:ext uri="{BB962C8B-B14F-4D97-AF65-F5344CB8AC3E}">
        <p14:creationId xmlns:p14="http://schemas.microsoft.com/office/powerpoint/2010/main" val="2938136741"/>
      </p:ext>
    </p:extLst>
  </p:cSld>
  <p:clrMapOvr>
    <a:overrideClrMapping bg1="lt1" tx1="dk1" bg2="lt2" tx2="dk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2477</TotalTime>
  <Words>2372</Words>
  <Application>Microsoft Office PowerPoint</Application>
  <PresentationFormat>Widescreen</PresentationFormat>
  <Paragraphs>169</Paragraphs>
  <Slides>12</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12</vt:i4>
      </vt:variant>
    </vt:vector>
  </HeadingPairs>
  <TitlesOfParts>
    <vt:vector size="20" baseType="lpstr">
      <vt:lpstr>Arial</vt:lpstr>
      <vt:lpstr>Calibri</vt:lpstr>
      <vt:lpstr>Calibri Light</vt:lpstr>
      <vt:lpstr>Century Gothic</vt:lpstr>
      <vt:lpstr>Times New Roman</vt:lpstr>
      <vt:lpstr>Wingdings</vt:lpstr>
      <vt:lpstr>Wingdings 3</vt:lpstr>
      <vt:lpstr>Ion</vt:lpstr>
      <vt:lpstr>PowerPoint Presentation</vt:lpstr>
      <vt:lpstr>Topics covered in this module </vt:lpstr>
      <vt:lpstr>Introduction </vt:lpstr>
      <vt:lpstr>                 Mohamed Turay                       2018268</vt:lpstr>
      <vt:lpstr>PowerPoint Presentation</vt:lpstr>
      <vt:lpstr>Selina Valerie Cole 2018135</vt:lpstr>
      <vt:lpstr>Grace Nkoyo Bassey George Duke Henshaw     2020571  Managing Conflicts </vt:lpstr>
      <vt:lpstr>conclusion</vt:lpstr>
      <vt:lpstr>PowerPoint Presentation</vt:lpstr>
      <vt:lpstr>References</vt:lpstr>
      <vt:lpstr>References</vt:lpstr>
      <vt:lpstr>Members of the team</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Mohamed Turay                       2018268</dc:title>
  <dc:creator>Mohamed Turay (2018268)</dc:creator>
  <cp:lastModifiedBy>Grace Henshaw</cp:lastModifiedBy>
  <cp:revision>20</cp:revision>
  <dcterms:created xsi:type="dcterms:W3CDTF">2021-08-07T10:50:31Z</dcterms:created>
  <dcterms:modified xsi:type="dcterms:W3CDTF">2021-08-19T13:31:42Z</dcterms:modified>
</cp:coreProperties>
</file>