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22"/>
  </p:notesMasterIdLst>
  <p:handoutMasterIdLst>
    <p:handoutMasterId r:id="rId23"/>
  </p:handoutMasterIdLst>
  <p:sldIdLst>
    <p:sldId id="298" r:id="rId3"/>
    <p:sldId id="268" r:id="rId4"/>
    <p:sldId id="285" r:id="rId5"/>
    <p:sldId id="302" r:id="rId6"/>
    <p:sldId id="286" r:id="rId7"/>
    <p:sldId id="313" r:id="rId8"/>
    <p:sldId id="314" r:id="rId9"/>
    <p:sldId id="315" r:id="rId10"/>
    <p:sldId id="316" r:id="rId11"/>
    <p:sldId id="320" r:id="rId12"/>
    <p:sldId id="317" r:id="rId13"/>
    <p:sldId id="300" r:id="rId14"/>
    <p:sldId id="318" r:id="rId15"/>
    <p:sldId id="319" r:id="rId16"/>
    <p:sldId id="287" r:id="rId17"/>
    <p:sldId id="292" r:id="rId18"/>
    <p:sldId id="311" r:id="rId19"/>
    <p:sldId id="321" r:id="rId20"/>
    <p:sldId id="32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69tXB2nBHMeeoXxYCGNw7w==" hashData="LKdXWpGIi4pi/YDnKBZN/sBIDl/JqXeqSCKk3DNAv1N7bgw3o5v6gQTULwrx/+yH1h7HNxVGX3BU5TkDJaEym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527" autoAdjust="0"/>
    <p:restoredTop sz="86348" autoAdjust="0"/>
  </p:normalViewPr>
  <p:slideViewPr>
    <p:cSldViewPr snapToGrid="0">
      <p:cViewPr varScale="1">
        <p:scale>
          <a:sx n="49" d="100"/>
          <a:sy n="49" d="100"/>
        </p:scale>
        <p:origin x="1048"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1" d="100"/>
          <a:sy n="51" d="100"/>
        </p:scale>
        <p:origin x="2364"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rawing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CA487B-014E-433A-B7A6-A7A5C0B48B58}" type="doc">
      <dgm:prSet loTypeId="urn:microsoft.com/office/officeart/2005/8/layout/hProcess9" loCatId="process" qsTypeId="urn:microsoft.com/office/officeart/2005/8/quickstyle/simple1" qsCatId="simple" csTypeId="urn:microsoft.com/office/officeart/2005/8/colors/accent1_2" csCatId="accent1" phldr="1"/>
      <dgm:spPr/>
    </dgm:pt>
    <dgm:pt modelId="{5ACF52B0-1AD7-4D65-A3E0-5ED254D327FB}">
      <dgm:prSet phldrT="[Text]"/>
      <dgm:spPr/>
      <dgm:t>
        <a:bodyPr/>
        <a:lstStyle/>
        <a:p>
          <a:r>
            <a:rPr lang="en-US" dirty="0"/>
            <a:t>When to record </a:t>
          </a:r>
        </a:p>
      </dgm:t>
    </dgm:pt>
    <dgm:pt modelId="{28A2FD07-CA6F-4A91-A6FC-6A9638459972}" type="parTrans" cxnId="{63626F68-A6DB-4BC3-8CDE-DE6C4A4E2C3E}">
      <dgm:prSet/>
      <dgm:spPr/>
      <dgm:t>
        <a:bodyPr/>
        <a:lstStyle/>
        <a:p>
          <a:endParaRPr lang="en-US"/>
        </a:p>
      </dgm:t>
    </dgm:pt>
    <dgm:pt modelId="{924FFFEA-E8D8-418B-B520-7A62194DBB23}" type="sibTrans" cxnId="{63626F68-A6DB-4BC3-8CDE-DE6C4A4E2C3E}">
      <dgm:prSet/>
      <dgm:spPr/>
      <dgm:t>
        <a:bodyPr/>
        <a:lstStyle/>
        <a:p>
          <a:endParaRPr lang="en-US"/>
        </a:p>
      </dgm:t>
    </dgm:pt>
    <dgm:pt modelId="{8187FD5D-0E31-427D-B58C-B6A2F23F673C}">
      <dgm:prSet phldrT="[Text]"/>
      <dgm:spPr/>
      <dgm:t>
        <a:bodyPr/>
        <a:lstStyle/>
        <a:p>
          <a:r>
            <a:rPr lang="en-US" dirty="0"/>
            <a:t>?</a:t>
          </a:r>
        </a:p>
      </dgm:t>
    </dgm:pt>
    <dgm:pt modelId="{52BED240-F8EA-4307-9CCB-10ABC4D9E738}" type="parTrans" cxnId="{5D52F5BD-49BD-45C0-832E-5569DE382F18}">
      <dgm:prSet/>
      <dgm:spPr/>
      <dgm:t>
        <a:bodyPr/>
        <a:lstStyle/>
        <a:p>
          <a:endParaRPr lang="en-US"/>
        </a:p>
      </dgm:t>
    </dgm:pt>
    <dgm:pt modelId="{73A5C1D1-4A73-4FD8-8CC3-52949866B410}" type="sibTrans" cxnId="{5D52F5BD-49BD-45C0-832E-5569DE382F18}">
      <dgm:prSet/>
      <dgm:spPr/>
      <dgm:t>
        <a:bodyPr/>
        <a:lstStyle/>
        <a:p>
          <a:endParaRPr lang="en-US"/>
        </a:p>
      </dgm:t>
    </dgm:pt>
    <dgm:pt modelId="{85FFA351-C155-4454-874E-4462AAB26118}">
      <dgm:prSet phldrT="[Text]"/>
      <dgm:spPr/>
      <dgm:t>
        <a:bodyPr/>
        <a:lstStyle/>
        <a:p>
          <a:r>
            <a:rPr lang="en-US" dirty="0"/>
            <a:t>As soon as practicable </a:t>
          </a:r>
        </a:p>
      </dgm:t>
    </dgm:pt>
    <dgm:pt modelId="{0BCE8AEC-4B90-40C3-BA48-76E004FC860A}" type="parTrans" cxnId="{9FC15C73-5E30-4578-9D80-96A6C3E32772}">
      <dgm:prSet/>
      <dgm:spPr/>
      <dgm:t>
        <a:bodyPr/>
        <a:lstStyle/>
        <a:p>
          <a:endParaRPr lang="en-US"/>
        </a:p>
      </dgm:t>
    </dgm:pt>
    <dgm:pt modelId="{DAD44F2A-C1E8-4618-882D-6632594854F6}" type="sibTrans" cxnId="{9FC15C73-5E30-4578-9D80-96A6C3E32772}">
      <dgm:prSet/>
      <dgm:spPr/>
      <dgm:t>
        <a:bodyPr/>
        <a:lstStyle/>
        <a:p>
          <a:endParaRPr lang="en-US"/>
        </a:p>
      </dgm:t>
    </dgm:pt>
    <dgm:pt modelId="{B75E5898-8E27-4F2E-ADB9-1A9330BE443D}" type="pres">
      <dgm:prSet presAssocID="{FECA487B-014E-433A-B7A6-A7A5C0B48B58}" presName="CompostProcess" presStyleCnt="0">
        <dgm:presLayoutVars>
          <dgm:dir/>
          <dgm:resizeHandles val="exact"/>
        </dgm:presLayoutVars>
      </dgm:prSet>
      <dgm:spPr/>
    </dgm:pt>
    <dgm:pt modelId="{FEC5A030-C693-4FA2-AA5C-57695B0DCF63}" type="pres">
      <dgm:prSet presAssocID="{FECA487B-014E-433A-B7A6-A7A5C0B48B58}" presName="arrow" presStyleLbl="bgShp" presStyleIdx="0" presStyleCnt="1" custLinFactNeighborX="53206" custLinFactNeighborY="4828"/>
      <dgm:spPr/>
    </dgm:pt>
    <dgm:pt modelId="{8B97B0FC-5F6F-491B-B103-E9C235B21B7C}" type="pres">
      <dgm:prSet presAssocID="{FECA487B-014E-433A-B7A6-A7A5C0B48B58}" presName="linearProcess" presStyleCnt="0"/>
      <dgm:spPr/>
    </dgm:pt>
    <dgm:pt modelId="{1F755373-D38C-4024-B013-0D56DEAFC1C0}" type="pres">
      <dgm:prSet presAssocID="{5ACF52B0-1AD7-4D65-A3E0-5ED254D327FB}" presName="textNode" presStyleLbl="node1" presStyleIdx="0" presStyleCnt="3">
        <dgm:presLayoutVars>
          <dgm:bulletEnabled val="1"/>
        </dgm:presLayoutVars>
      </dgm:prSet>
      <dgm:spPr/>
    </dgm:pt>
    <dgm:pt modelId="{C9808496-3AD4-4E56-85D1-9F7EC1336ACF}" type="pres">
      <dgm:prSet presAssocID="{924FFFEA-E8D8-418B-B520-7A62194DBB23}" presName="sibTrans" presStyleCnt="0"/>
      <dgm:spPr/>
    </dgm:pt>
    <dgm:pt modelId="{CC44B739-69F1-4CE9-A63C-968C29472EA4}" type="pres">
      <dgm:prSet presAssocID="{8187FD5D-0E31-427D-B58C-B6A2F23F673C}" presName="textNode" presStyleLbl="node1" presStyleIdx="1" presStyleCnt="3">
        <dgm:presLayoutVars>
          <dgm:bulletEnabled val="1"/>
        </dgm:presLayoutVars>
      </dgm:prSet>
      <dgm:spPr/>
    </dgm:pt>
    <dgm:pt modelId="{85CA0224-B43C-4EFB-A2E3-97C492CD4A57}" type="pres">
      <dgm:prSet presAssocID="{73A5C1D1-4A73-4FD8-8CC3-52949866B410}" presName="sibTrans" presStyleCnt="0"/>
      <dgm:spPr/>
    </dgm:pt>
    <dgm:pt modelId="{AD164300-0E2C-476C-AD10-2B78A2EE8B4F}" type="pres">
      <dgm:prSet presAssocID="{85FFA351-C155-4454-874E-4462AAB26118}" presName="textNode" presStyleLbl="node1" presStyleIdx="2" presStyleCnt="3">
        <dgm:presLayoutVars>
          <dgm:bulletEnabled val="1"/>
        </dgm:presLayoutVars>
      </dgm:prSet>
      <dgm:spPr/>
    </dgm:pt>
  </dgm:ptLst>
  <dgm:cxnLst>
    <dgm:cxn modelId="{80B03E31-81A7-4AC4-9CB1-BFF5F799EC29}" type="presOf" srcId="{85FFA351-C155-4454-874E-4462AAB26118}" destId="{AD164300-0E2C-476C-AD10-2B78A2EE8B4F}" srcOrd="0" destOrd="0" presId="urn:microsoft.com/office/officeart/2005/8/layout/hProcess9"/>
    <dgm:cxn modelId="{63626F68-A6DB-4BC3-8CDE-DE6C4A4E2C3E}" srcId="{FECA487B-014E-433A-B7A6-A7A5C0B48B58}" destId="{5ACF52B0-1AD7-4D65-A3E0-5ED254D327FB}" srcOrd="0" destOrd="0" parTransId="{28A2FD07-CA6F-4A91-A6FC-6A9638459972}" sibTransId="{924FFFEA-E8D8-418B-B520-7A62194DBB23}"/>
    <dgm:cxn modelId="{C832F74B-C9B1-40CF-8E1B-34098387FE61}" type="presOf" srcId="{5ACF52B0-1AD7-4D65-A3E0-5ED254D327FB}" destId="{1F755373-D38C-4024-B013-0D56DEAFC1C0}" srcOrd="0" destOrd="0" presId="urn:microsoft.com/office/officeart/2005/8/layout/hProcess9"/>
    <dgm:cxn modelId="{9FC15C73-5E30-4578-9D80-96A6C3E32772}" srcId="{FECA487B-014E-433A-B7A6-A7A5C0B48B58}" destId="{85FFA351-C155-4454-874E-4462AAB26118}" srcOrd="2" destOrd="0" parTransId="{0BCE8AEC-4B90-40C3-BA48-76E004FC860A}" sibTransId="{DAD44F2A-C1E8-4618-882D-6632594854F6}"/>
    <dgm:cxn modelId="{5D52F5BD-49BD-45C0-832E-5569DE382F18}" srcId="{FECA487B-014E-433A-B7A6-A7A5C0B48B58}" destId="{8187FD5D-0E31-427D-B58C-B6A2F23F673C}" srcOrd="1" destOrd="0" parTransId="{52BED240-F8EA-4307-9CCB-10ABC4D9E738}" sibTransId="{73A5C1D1-4A73-4FD8-8CC3-52949866B410}"/>
    <dgm:cxn modelId="{E47089D6-9599-4A8C-A273-D906CD1E1CD9}" type="presOf" srcId="{8187FD5D-0E31-427D-B58C-B6A2F23F673C}" destId="{CC44B739-69F1-4CE9-A63C-968C29472EA4}" srcOrd="0" destOrd="0" presId="urn:microsoft.com/office/officeart/2005/8/layout/hProcess9"/>
    <dgm:cxn modelId="{FDB9ECF6-962D-430E-8C58-82F85F04FECE}" type="presOf" srcId="{FECA487B-014E-433A-B7A6-A7A5C0B48B58}" destId="{B75E5898-8E27-4F2E-ADB9-1A9330BE443D}" srcOrd="0" destOrd="0" presId="urn:microsoft.com/office/officeart/2005/8/layout/hProcess9"/>
    <dgm:cxn modelId="{3E229EAC-B923-4DEE-8412-6547BCB58C9D}" type="presParOf" srcId="{B75E5898-8E27-4F2E-ADB9-1A9330BE443D}" destId="{FEC5A030-C693-4FA2-AA5C-57695B0DCF63}" srcOrd="0" destOrd="0" presId="urn:microsoft.com/office/officeart/2005/8/layout/hProcess9"/>
    <dgm:cxn modelId="{AA846BD0-19D9-41B4-B43B-BE4B6E069BA1}" type="presParOf" srcId="{B75E5898-8E27-4F2E-ADB9-1A9330BE443D}" destId="{8B97B0FC-5F6F-491B-B103-E9C235B21B7C}" srcOrd="1" destOrd="0" presId="urn:microsoft.com/office/officeart/2005/8/layout/hProcess9"/>
    <dgm:cxn modelId="{4841775E-4E8D-4E4D-907D-DE611426C52A}" type="presParOf" srcId="{8B97B0FC-5F6F-491B-B103-E9C235B21B7C}" destId="{1F755373-D38C-4024-B013-0D56DEAFC1C0}" srcOrd="0" destOrd="0" presId="urn:microsoft.com/office/officeart/2005/8/layout/hProcess9"/>
    <dgm:cxn modelId="{9184BD5A-4F37-432C-9AAE-87F8B28F271D}" type="presParOf" srcId="{8B97B0FC-5F6F-491B-B103-E9C235B21B7C}" destId="{C9808496-3AD4-4E56-85D1-9F7EC1336ACF}" srcOrd="1" destOrd="0" presId="urn:microsoft.com/office/officeart/2005/8/layout/hProcess9"/>
    <dgm:cxn modelId="{131C642C-1AF0-4010-A8B5-57BBFC46470D}" type="presParOf" srcId="{8B97B0FC-5F6F-491B-B103-E9C235B21B7C}" destId="{CC44B739-69F1-4CE9-A63C-968C29472EA4}" srcOrd="2" destOrd="0" presId="urn:microsoft.com/office/officeart/2005/8/layout/hProcess9"/>
    <dgm:cxn modelId="{19CE78B0-8293-44BF-B246-498CA3030FD1}" type="presParOf" srcId="{8B97B0FC-5F6F-491B-B103-E9C235B21B7C}" destId="{85CA0224-B43C-4EFB-A2E3-97C492CD4A57}" srcOrd="3" destOrd="0" presId="urn:microsoft.com/office/officeart/2005/8/layout/hProcess9"/>
    <dgm:cxn modelId="{6BD7A821-367B-4565-A909-2369D8B2D922}" type="presParOf" srcId="{8B97B0FC-5F6F-491B-B103-E9C235B21B7C}" destId="{AD164300-0E2C-476C-AD10-2B78A2EE8B4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225771-1C62-4286-A2A2-84D4D990A9D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C43E1B1-4E32-416D-A955-04B946C682CD}">
      <dgm:prSet phldrT="[Text]"/>
      <dgm:spPr/>
      <dgm:t>
        <a:bodyPr/>
        <a:lstStyle/>
        <a:p>
          <a:r>
            <a:rPr lang="en-US" dirty="0"/>
            <a:t>Cautions and replies </a:t>
          </a:r>
        </a:p>
      </dgm:t>
    </dgm:pt>
    <dgm:pt modelId="{23D23321-D184-44D1-9F70-34ACDB4DE62C}" type="parTrans" cxnId="{655D0F26-913E-4C3A-953E-EC9594F3AC1F}">
      <dgm:prSet/>
      <dgm:spPr/>
      <dgm:t>
        <a:bodyPr/>
        <a:lstStyle/>
        <a:p>
          <a:endParaRPr lang="en-US"/>
        </a:p>
      </dgm:t>
    </dgm:pt>
    <dgm:pt modelId="{1471E039-7834-4DB6-B265-60FE00E1B0CC}" type="sibTrans" cxnId="{655D0F26-913E-4C3A-953E-EC9594F3AC1F}">
      <dgm:prSet/>
      <dgm:spPr/>
      <dgm:t>
        <a:bodyPr/>
        <a:lstStyle/>
        <a:p>
          <a:endParaRPr lang="en-US"/>
        </a:p>
      </dgm:t>
    </dgm:pt>
    <dgm:pt modelId="{168F314D-C511-43BD-81C5-732FC9478CA0}">
      <dgm:prSet phldrT="[Text]"/>
      <dgm:spPr/>
      <dgm:t>
        <a:bodyPr/>
        <a:lstStyle/>
        <a:p>
          <a:r>
            <a:rPr lang="en-US" dirty="0"/>
            <a:t>Descriptions of people and vehicles </a:t>
          </a:r>
        </a:p>
      </dgm:t>
    </dgm:pt>
    <dgm:pt modelId="{3D32C6B1-4270-4123-9882-6D5C0383066A}" type="parTrans" cxnId="{0A77FE11-A386-4ECC-B8FE-BAA8EC02AE9E}">
      <dgm:prSet/>
      <dgm:spPr/>
      <dgm:t>
        <a:bodyPr/>
        <a:lstStyle/>
        <a:p>
          <a:endParaRPr lang="en-US"/>
        </a:p>
      </dgm:t>
    </dgm:pt>
    <dgm:pt modelId="{C5AF1F86-8169-4247-B531-E2903ADD2AA8}" type="sibTrans" cxnId="{0A77FE11-A386-4ECC-B8FE-BAA8EC02AE9E}">
      <dgm:prSet/>
      <dgm:spPr/>
      <dgm:t>
        <a:bodyPr/>
        <a:lstStyle/>
        <a:p>
          <a:endParaRPr lang="en-US"/>
        </a:p>
      </dgm:t>
    </dgm:pt>
    <dgm:pt modelId="{93E520F6-6DF3-4465-B7E2-5B1CC1145F36}">
      <dgm:prSet/>
      <dgm:spPr/>
      <dgm:t>
        <a:bodyPr/>
        <a:lstStyle/>
        <a:p>
          <a:r>
            <a:rPr lang="en-US" dirty="0"/>
            <a:t>Property stolen/damage</a:t>
          </a:r>
        </a:p>
      </dgm:t>
    </dgm:pt>
    <dgm:pt modelId="{F2E87227-7324-4361-BAA9-5F6EFE77E274}" type="parTrans" cxnId="{E03031BD-70F6-405A-9378-CE874037A98B}">
      <dgm:prSet/>
      <dgm:spPr/>
      <dgm:t>
        <a:bodyPr/>
        <a:lstStyle/>
        <a:p>
          <a:endParaRPr lang="en-US"/>
        </a:p>
      </dgm:t>
    </dgm:pt>
    <dgm:pt modelId="{8408BAFA-C406-462E-9304-4B886EDFD845}" type="sibTrans" cxnId="{E03031BD-70F6-405A-9378-CE874037A98B}">
      <dgm:prSet/>
      <dgm:spPr/>
      <dgm:t>
        <a:bodyPr/>
        <a:lstStyle/>
        <a:p>
          <a:endParaRPr lang="en-US"/>
        </a:p>
      </dgm:t>
    </dgm:pt>
    <dgm:pt modelId="{60968327-8B37-4544-BDB1-19BC302ADC9F}">
      <dgm:prSet/>
      <dgm:spPr/>
      <dgm:t>
        <a:bodyPr/>
        <a:lstStyle/>
        <a:p>
          <a:r>
            <a:rPr lang="en-US" dirty="0"/>
            <a:t>Time sent/ informed of incident </a:t>
          </a:r>
        </a:p>
      </dgm:t>
    </dgm:pt>
    <dgm:pt modelId="{98A3224C-2D6E-43C2-8ED8-93260F82D025}" type="parTrans" cxnId="{F6C07255-08F3-42AA-8F34-B0AF2D722377}">
      <dgm:prSet/>
      <dgm:spPr/>
      <dgm:t>
        <a:bodyPr/>
        <a:lstStyle/>
        <a:p>
          <a:endParaRPr lang="en-US"/>
        </a:p>
      </dgm:t>
    </dgm:pt>
    <dgm:pt modelId="{4579A8A7-57E9-4FB5-A01E-B351C3968060}" type="sibTrans" cxnId="{F6C07255-08F3-42AA-8F34-B0AF2D722377}">
      <dgm:prSet/>
      <dgm:spPr/>
      <dgm:t>
        <a:bodyPr/>
        <a:lstStyle/>
        <a:p>
          <a:endParaRPr lang="en-US"/>
        </a:p>
      </dgm:t>
    </dgm:pt>
    <dgm:pt modelId="{8E16AEF0-4A6F-4BE5-BE5A-438BEF87A493}">
      <dgm:prSet/>
      <dgm:spPr/>
      <dgm:t>
        <a:bodyPr/>
        <a:lstStyle/>
        <a:p>
          <a:r>
            <a:rPr lang="en-US" dirty="0"/>
            <a:t>Interviews conducted at scene </a:t>
          </a:r>
        </a:p>
      </dgm:t>
    </dgm:pt>
    <dgm:pt modelId="{10052332-388C-43BA-8926-13033A87D09F}" type="parTrans" cxnId="{90EEBDA4-7BE5-47CE-A8AA-8005D19D7C5F}">
      <dgm:prSet/>
      <dgm:spPr/>
      <dgm:t>
        <a:bodyPr/>
        <a:lstStyle/>
        <a:p>
          <a:endParaRPr lang="en-US"/>
        </a:p>
      </dgm:t>
    </dgm:pt>
    <dgm:pt modelId="{5960F3BA-3D13-4FEF-9EE1-17983E715DDC}" type="sibTrans" cxnId="{90EEBDA4-7BE5-47CE-A8AA-8005D19D7C5F}">
      <dgm:prSet/>
      <dgm:spPr/>
      <dgm:t>
        <a:bodyPr/>
        <a:lstStyle/>
        <a:p>
          <a:endParaRPr lang="en-US"/>
        </a:p>
      </dgm:t>
    </dgm:pt>
    <dgm:pt modelId="{175F5714-A25A-4DED-A0E5-B922E26B3F90}">
      <dgm:prSet/>
      <dgm:spPr/>
      <dgm:t>
        <a:bodyPr/>
        <a:lstStyle/>
        <a:p>
          <a:r>
            <a:rPr lang="en-US" dirty="0"/>
            <a:t>Occurrence details</a:t>
          </a:r>
        </a:p>
      </dgm:t>
    </dgm:pt>
    <dgm:pt modelId="{4BF75F93-7E54-44CE-B52A-E172F670CA51}" type="parTrans" cxnId="{485BF30A-6854-46F7-A29E-E51B87BAFC14}">
      <dgm:prSet/>
      <dgm:spPr/>
      <dgm:t>
        <a:bodyPr/>
        <a:lstStyle/>
        <a:p>
          <a:endParaRPr lang="en-US"/>
        </a:p>
      </dgm:t>
    </dgm:pt>
    <dgm:pt modelId="{330DA8AC-212A-4AC0-95F3-793C78853D48}" type="sibTrans" cxnId="{485BF30A-6854-46F7-A29E-E51B87BAFC14}">
      <dgm:prSet/>
      <dgm:spPr/>
      <dgm:t>
        <a:bodyPr/>
        <a:lstStyle/>
        <a:p>
          <a:endParaRPr lang="en-US"/>
        </a:p>
      </dgm:t>
    </dgm:pt>
    <dgm:pt modelId="{8EDC9758-811C-4005-9F59-CAE92897A979}">
      <dgm:prSet/>
      <dgm:spPr/>
      <dgm:t>
        <a:bodyPr/>
        <a:lstStyle/>
        <a:p>
          <a:r>
            <a:rPr lang="en-US" dirty="0"/>
            <a:t>Witnesses </a:t>
          </a:r>
        </a:p>
      </dgm:t>
    </dgm:pt>
    <dgm:pt modelId="{98656D3A-10A9-4247-AE59-403BD0B01DF8}" type="parTrans" cxnId="{423714F7-0725-4F9E-A38E-AE0239A5F5B0}">
      <dgm:prSet/>
      <dgm:spPr/>
      <dgm:t>
        <a:bodyPr/>
        <a:lstStyle/>
        <a:p>
          <a:endParaRPr lang="en-US"/>
        </a:p>
      </dgm:t>
    </dgm:pt>
    <dgm:pt modelId="{57F0AE6B-A4A7-482A-B4AA-CBF32144C11F}" type="sibTrans" cxnId="{423714F7-0725-4F9E-A38E-AE0239A5F5B0}">
      <dgm:prSet/>
      <dgm:spPr/>
      <dgm:t>
        <a:bodyPr/>
        <a:lstStyle/>
        <a:p>
          <a:endParaRPr lang="en-US"/>
        </a:p>
      </dgm:t>
    </dgm:pt>
    <dgm:pt modelId="{A5C1B717-0B9C-472D-809F-AD0EFBC05140}">
      <dgm:prSet/>
      <dgm:spPr/>
      <dgm:t>
        <a:bodyPr/>
        <a:lstStyle/>
        <a:p>
          <a:r>
            <a:rPr lang="en-US" dirty="0"/>
            <a:t>Exact location</a:t>
          </a:r>
        </a:p>
      </dgm:t>
    </dgm:pt>
    <dgm:pt modelId="{9C41EDDB-BB84-425F-8F44-87DE66DBBAF1}" type="parTrans" cxnId="{752FDD79-4915-40D1-BCB7-031206980020}">
      <dgm:prSet/>
      <dgm:spPr/>
      <dgm:t>
        <a:bodyPr/>
        <a:lstStyle/>
        <a:p>
          <a:endParaRPr lang="en-US"/>
        </a:p>
      </dgm:t>
    </dgm:pt>
    <dgm:pt modelId="{9154FF2E-FCC7-47EF-8DBA-6E3A22F0BB71}" type="sibTrans" cxnId="{752FDD79-4915-40D1-BCB7-031206980020}">
      <dgm:prSet/>
      <dgm:spPr/>
      <dgm:t>
        <a:bodyPr/>
        <a:lstStyle/>
        <a:p>
          <a:endParaRPr lang="en-US"/>
        </a:p>
      </dgm:t>
    </dgm:pt>
    <dgm:pt modelId="{22A798E0-4702-4891-B218-5056D2720A25}">
      <dgm:prSet/>
      <dgm:spPr/>
      <dgm:t>
        <a:bodyPr/>
        <a:lstStyle/>
        <a:p>
          <a:r>
            <a:rPr lang="en-US" dirty="0"/>
            <a:t>Reporting persons</a:t>
          </a:r>
        </a:p>
      </dgm:t>
    </dgm:pt>
    <dgm:pt modelId="{DB0BBCD5-07F5-49DA-B16D-C925724C8808}" type="parTrans" cxnId="{A5B98D5C-8477-43B5-9B8C-A481073CDF42}">
      <dgm:prSet/>
      <dgm:spPr/>
      <dgm:t>
        <a:bodyPr/>
        <a:lstStyle/>
        <a:p>
          <a:endParaRPr lang="en-US"/>
        </a:p>
      </dgm:t>
    </dgm:pt>
    <dgm:pt modelId="{C0F7C58E-D6C0-4CEF-A6C0-C24F91038C57}" type="sibTrans" cxnId="{A5B98D5C-8477-43B5-9B8C-A481073CDF42}">
      <dgm:prSet/>
      <dgm:spPr/>
      <dgm:t>
        <a:bodyPr/>
        <a:lstStyle/>
        <a:p>
          <a:endParaRPr lang="en-US"/>
        </a:p>
      </dgm:t>
    </dgm:pt>
    <dgm:pt modelId="{6D5BDA21-65B0-46EC-AC58-AE99DEBF0F05}">
      <dgm:prSet/>
      <dgm:spPr/>
      <dgm:t>
        <a:bodyPr/>
        <a:lstStyle/>
        <a:p>
          <a:r>
            <a:rPr lang="en-US" dirty="0"/>
            <a:t>Persons involved</a:t>
          </a:r>
        </a:p>
      </dgm:t>
    </dgm:pt>
    <dgm:pt modelId="{E14CB321-30E5-4367-9FEB-E713E3AC1FB8}" type="parTrans" cxnId="{581C38A3-1A37-4282-B5B1-0D5BC82BF8F2}">
      <dgm:prSet/>
      <dgm:spPr/>
      <dgm:t>
        <a:bodyPr/>
        <a:lstStyle/>
        <a:p>
          <a:endParaRPr lang="en-US"/>
        </a:p>
      </dgm:t>
    </dgm:pt>
    <dgm:pt modelId="{B3397046-5266-47F7-AA9C-BCAEA5650162}" type="sibTrans" cxnId="{581C38A3-1A37-4282-B5B1-0D5BC82BF8F2}">
      <dgm:prSet/>
      <dgm:spPr/>
      <dgm:t>
        <a:bodyPr/>
        <a:lstStyle/>
        <a:p>
          <a:endParaRPr lang="en-US"/>
        </a:p>
      </dgm:t>
    </dgm:pt>
    <dgm:pt modelId="{18147EAA-B190-4372-9AEF-045F8C56FAF4}">
      <dgm:prSet/>
      <dgm:spPr/>
      <dgm:t>
        <a:bodyPr/>
        <a:lstStyle/>
        <a:p>
          <a:r>
            <a:rPr lang="en-US" dirty="0"/>
            <a:t>Nature of incident </a:t>
          </a:r>
        </a:p>
      </dgm:t>
    </dgm:pt>
    <dgm:pt modelId="{5F4B6E25-2D98-4240-8C2F-06A42726E647}" type="parTrans" cxnId="{C1F97A58-C194-45EF-A062-E3AF61FA5DE7}">
      <dgm:prSet/>
      <dgm:spPr/>
      <dgm:t>
        <a:bodyPr/>
        <a:lstStyle/>
        <a:p>
          <a:endParaRPr lang="en-US"/>
        </a:p>
      </dgm:t>
    </dgm:pt>
    <dgm:pt modelId="{E1598611-58AC-4D01-B073-83066D5FA6EF}" type="sibTrans" cxnId="{C1F97A58-C194-45EF-A062-E3AF61FA5DE7}">
      <dgm:prSet/>
      <dgm:spPr/>
      <dgm:t>
        <a:bodyPr/>
        <a:lstStyle/>
        <a:p>
          <a:endParaRPr lang="en-US"/>
        </a:p>
      </dgm:t>
    </dgm:pt>
    <dgm:pt modelId="{DC79805E-E3B8-48B5-96F7-0388662B8B56}">
      <dgm:prSet/>
      <dgm:spPr/>
      <dgm:t>
        <a:bodyPr/>
        <a:lstStyle/>
        <a:p>
          <a:r>
            <a:rPr lang="en-US" dirty="0"/>
            <a:t>Road lighting and weather conditions</a:t>
          </a:r>
        </a:p>
      </dgm:t>
    </dgm:pt>
    <dgm:pt modelId="{69251411-C9C2-4427-B75D-0D5A96875CE3}" type="parTrans" cxnId="{96FFEC6D-B0D8-4DC8-92E4-3B5CA279CF77}">
      <dgm:prSet/>
      <dgm:spPr/>
      <dgm:t>
        <a:bodyPr/>
        <a:lstStyle/>
        <a:p>
          <a:endParaRPr lang="en-US"/>
        </a:p>
      </dgm:t>
    </dgm:pt>
    <dgm:pt modelId="{F1155097-32F5-4201-AA46-51A13A57ABBF}" type="sibTrans" cxnId="{96FFEC6D-B0D8-4DC8-92E4-3B5CA279CF77}">
      <dgm:prSet/>
      <dgm:spPr/>
      <dgm:t>
        <a:bodyPr/>
        <a:lstStyle/>
        <a:p>
          <a:endParaRPr lang="en-US"/>
        </a:p>
      </dgm:t>
    </dgm:pt>
    <dgm:pt modelId="{1673875C-E6EA-4E6E-8EA6-9AE7B6432F95}">
      <dgm:prSet/>
      <dgm:spPr/>
      <dgm:t>
        <a:bodyPr/>
        <a:lstStyle/>
        <a:p>
          <a:r>
            <a:rPr lang="en-US" dirty="0"/>
            <a:t>Time of arrival at scene </a:t>
          </a:r>
        </a:p>
      </dgm:t>
    </dgm:pt>
    <dgm:pt modelId="{FF9C2FFB-760F-4688-B8F7-3E991EB042FC}" type="parTrans" cxnId="{6CC6D5E9-ED19-49D9-800F-A4BE2816C834}">
      <dgm:prSet/>
      <dgm:spPr/>
      <dgm:t>
        <a:bodyPr/>
        <a:lstStyle/>
        <a:p>
          <a:endParaRPr lang="en-US"/>
        </a:p>
      </dgm:t>
    </dgm:pt>
    <dgm:pt modelId="{87DD03AE-CAB8-4101-9CA6-F1F4781C7719}" type="sibTrans" cxnId="{6CC6D5E9-ED19-49D9-800F-A4BE2816C834}">
      <dgm:prSet/>
      <dgm:spPr/>
      <dgm:t>
        <a:bodyPr/>
        <a:lstStyle/>
        <a:p>
          <a:endParaRPr lang="en-US"/>
        </a:p>
      </dgm:t>
    </dgm:pt>
    <dgm:pt modelId="{06B4E18B-A37B-4AFC-B3C3-02789B5A2664}" type="pres">
      <dgm:prSet presAssocID="{DF225771-1C62-4286-A2A2-84D4D990A9DD}" presName="diagram" presStyleCnt="0">
        <dgm:presLayoutVars>
          <dgm:dir/>
          <dgm:resizeHandles val="exact"/>
        </dgm:presLayoutVars>
      </dgm:prSet>
      <dgm:spPr/>
    </dgm:pt>
    <dgm:pt modelId="{31BE8592-396C-4F13-BA0D-3D163C16716B}" type="pres">
      <dgm:prSet presAssocID="{3C43E1B1-4E32-416D-A955-04B946C682CD}" presName="node" presStyleLbl="node1" presStyleIdx="0" presStyleCnt="13">
        <dgm:presLayoutVars>
          <dgm:bulletEnabled val="1"/>
        </dgm:presLayoutVars>
      </dgm:prSet>
      <dgm:spPr/>
    </dgm:pt>
    <dgm:pt modelId="{8782882F-199D-4CF9-9EF3-1C9F8C31678E}" type="pres">
      <dgm:prSet presAssocID="{1471E039-7834-4DB6-B265-60FE00E1B0CC}" presName="sibTrans" presStyleCnt="0"/>
      <dgm:spPr/>
    </dgm:pt>
    <dgm:pt modelId="{A91DBD48-C0C0-423A-B9FD-A9363838C9DA}" type="pres">
      <dgm:prSet presAssocID="{93E520F6-6DF3-4465-B7E2-5B1CC1145F36}" presName="node" presStyleLbl="node1" presStyleIdx="1" presStyleCnt="13">
        <dgm:presLayoutVars>
          <dgm:bulletEnabled val="1"/>
        </dgm:presLayoutVars>
      </dgm:prSet>
      <dgm:spPr/>
    </dgm:pt>
    <dgm:pt modelId="{A23BECD2-FD77-4E7B-B1A8-D9F0FCE9D96F}" type="pres">
      <dgm:prSet presAssocID="{8408BAFA-C406-462E-9304-4B886EDFD845}" presName="sibTrans" presStyleCnt="0"/>
      <dgm:spPr/>
    </dgm:pt>
    <dgm:pt modelId="{B6C31617-9FFE-4056-ACBB-081C0AA5ACA4}" type="pres">
      <dgm:prSet presAssocID="{60968327-8B37-4544-BDB1-19BC302ADC9F}" presName="node" presStyleLbl="node1" presStyleIdx="2" presStyleCnt="13">
        <dgm:presLayoutVars>
          <dgm:bulletEnabled val="1"/>
        </dgm:presLayoutVars>
      </dgm:prSet>
      <dgm:spPr/>
    </dgm:pt>
    <dgm:pt modelId="{6FA32592-A99B-41EC-92F7-B726332B6AAC}" type="pres">
      <dgm:prSet presAssocID="{4579A8A7-57E9-4FB5-A01E-B351C3968060}" presName="sibTrans" presStyleCnt="0"/>
      <dgm:spPr/>
    </dgm:pt>
    <dgm:pt modelId="{CD5BD8FA-A100-4575-AA6A-1B40AA0734A6}" type="pres">
      <dgm:prSet presAssocID="{8E16AEF0-4A6F-4BE5-BE5A-438BEF87A493}" presName="node" presStyleLbl="node1" presStyleIdx="3" presStyleCnt="13">
        <dgm:presLayoutVars>
          <dgm:bulletEnabled val="1"/>
        </dgm:presLayoutVars>
      </dgm:prSet>
      <dgm:spPr/>
    </dgm:pt>
    <dgm:pt modelId="{F5D99D62-39D1-48D2-B230-2B6CE6BD3D48}" type="pres">
      <dgm:prSet presAssocID="{5960F3BA-3D13-4FEF-9EE1-17983E715DDC}" presName="sibTrans" presStyleCnt="0"/>
      <dgm:spPr/>
    </dgm:pt>
    <dgm:pt modelId="{10EC9737-12F7-416E-8DE3-45C9AFAB087E}" type="pres">
      <dgm:prSet presAssocID="{175F5714-A25A-4DED-A0E5-B922E26B3F90}" presName="node" presStyleLbl="node1" presStyleIdx="4" presStyleCnt="13">
        <dgm:presLayoutVars>
          <dgm:bulletEnabled val="1"/>
        </dgm:presLayoutVars>
      </dgm:prSet>
      <dgm:spPr/>
    </dgm:pt>
    <dgm:pt modelId="{40C042D9-1D9B-48B1-8054-22EED27CB3D0}" type="pres">
      <dgm:prSet presAssocID="{330DA8AC-212A-4AC0-95F3-793C78853D48}" presName="sibTrans" presStyleCnt="0"/>
      <dgm:spPr/>
    </dgm:pt>
    <dgm:pt modelId="{E758AC87-9704-4B1D-A557-59E92F13ED30}" type="pres">
      <dgm:prSet presAssocID="{8EDC9758-811C-4005-9F59-CAE92897A979}" presName="node" presStyleLbl="node1" presStyleIdx="5" presStyleCnt="13">
        <dgm:presLayoutVars>
          <dgm:bulletEnabled val="1"/>
        </dgm:presLayoutVars>
      </dgm:prSet>
      <dgm:spPr/>
    </dgm:pt>
    <dgm:pt modelId="{6E7A344A-EE5A-4D65-8CA3-AE08CAE2700B}" type="pres">
      <dgm:prSet presAssocID="{57F0AE6B-A4A7-482A-B4AA-CBF32144C11F}" presName="sibTrans" presStyleCnt="0"/>
      <dgm:spPr/>
    </dgm:pt>
    <dgm:pt modelId="{B5816041-241F-413D-B440-16CB09D5B5DF}" type="pres">
      <dgm:prSet presAssocID="{A5C1B717-0B9C-472D-809F-AD0EFBC05140}" presName="node" presStyleLbl="node1" presStyleIdx="6" presStyleCnt="13">
        <dgm:presLayoutVars>
          <dgm:bulletEnabled val="1"/>
        </dgm:presLayoutVars>
      </dgm:prSet>
      <dgm:spPr/>
    </dgm:pt>
    <dgm:pt modelId="{B9DB222A-EAE9-45EB-AD50-487D078BAE09}" type="pres">
      <dgm:prSet presAssocID="{9154FF2E-FCC7-47EF-8DBA-6E3A22F0BB71}" presName="sibTrans" presStyleCnt="0"/>
      <dgm:spPr/>
    </dgm:pt>
    <dgm:pt modelId="{AADAA7DE-F262-450A-A96B-2E2AA3700E80}" type="pres">
      <dgm:prSet presAssocID="{22A798E0-4702-4891-B218-5056D2720A25}" presName="node" presStyleLbl="node1" presStyleIdx="7" presStyleCnt="13">
        <dgm:presLayoutVars>
          <dgm:bulletEnabled val="1"/>
        </dgm:presLayoutVars>
      </dgm:prSet>
      <dgm:spPr/>
    </dgm:pt>
    <dgm:pt modelId="{40D430BD-2BC3-4E14-A9C7-E68F706F43D7}" type="pres">
      <dgm:prSet presAssocID="{C0F7C58E-D6C0-4CEF-A6C0-C24F91038C57}" presName="sibTrans" presStyleCnt="0"/>
      <dgm:spPr/>
    </dgm:pt>
    <dgm:pt modelId="{8C1D9D0F-AD0C-4D21-A4E6-A3A582D36100}" type="pres">
      <dgm:prSet presAssocID="{6D5BDA21-65B0-46EC-AC58-AE99DEBF0F05}" presName="node" presStyleLbl="node1" presStyleIdx="8" presStyleCnt="13">
        <dgm:presLayoutVars>
          <dgm:bulletEnabled val="1"/>
        </dgm:presLayoutVars>
      </dgm:prSet>
      <dgm:spPr/>
    </dgm:pt>
    <dgm:pt modelId="{9FEE3833-B265-423D-9E1D-52CF9F8EAAAC}" type="pres">
      <dgm:prSet presAssocID="{B3397046-5266-47F7-AA9C-BCAEA5650162}" presName="sibTrans" presStyleCnt="0"/>
      <dgm:spPr/>
    </dgm:pt>
    <dgm:pt modelId="{CB3BE4C6-6EAD-4E2A-B462-F8998B8C66E7}" type="pres">
      <dgm:prSet presAssocID="{18147EAA-B190-4372-9AEF-045F8C56FAF4}" presName="node" presStyleLbl="node1" presStyleIdx="9" presStyleCnt="13">
        <dgm:presLayoutVars>
          <dgm:bulletEnabled val="1"/>
        </dgm:presLayoutVars>
      </dgm:prSet>
      <dgm:spPr/>
    </dgm:pt>
    <dgm:pt modelId="{ECB38A31-05A2-442C-95BB-E625F0A51B8C}" type="pres">
      <dgm:prSet presAssocID="{E1598611-58AC-4D01-B073-83066D5FA6EF}" presName="sibTrans" presStyleCnt="0"/>
      <dgm:spPr/>
    </dgm:pt>
    <dgm:pt modelId="{A1652587-C130-4AAC-8E96-E045C1808A20}" type="pres">
      <dgm:prSet presAssocID="{DC79805E-E3B8-48B5-96F7-0388662B8B56}" presName="node" presStyleLbl="node1" presStyleIdx="10" presStyleCnt="13">
        <dgm:presLayoutVars>
          <dgm:bulletEnabled val="1"/>
        </dgm:presLayoutVars>
      </dgm:prSet>
      <dgm:spPr/>
    </dgm:pt>
    <dgm:pt modelId="{4F4F708D-EDE4-451D-BC39-6D17E962806B}" type="pres">
      <dgm:prSet presAssocID="{F1155097-32F5-4201-AA46-51A13A57ABBF}" presName="sibTrans" presStyleCnt="0"/>
      <dgm:spPr/>
    </dgm:pt>
    <dgm:pt modelId="{F28A7D88-22C8-450E-A339-5A09AC82B2B6}" type="pres">
      <dgm:prSet presAssocID="{1673875C-E6EA-4E6E-8EA6-9AE7B6432F95}" presName="node" presStyleLbl="node1" presStyleIdx="11" presStyleCnt="13">
        <dgm:presLayoutVars>
          <dgm:bulletEnabled val="1"/>
        </dgm:presLayoutVars>
      </dgm:prSet>
      <dgm:spPr/>
    </dgm:pt>
    <dgm:pt modelId="{B54D5AA0-ACC1-4D6F-9A7A-BE07181CF876}" type="pres">
      <dgm:prSet presAssocID="{87DD03AE-CAB8-4101-9CA6-F1F4781C7719}" presName="sibTrans" presStyleCnt="0"/>
      <dgm:spPr/>
    </dgm:pt>
    <dgm:pt modelId="{188FDBBE-D558-4734-8B8E-37C808001ACB}" type="pres">
      <dgm:prSet presAssocID="{168F314D-C511-43BD-81C5-732FC9478CA0}" presName="node" presStyleLbl="node1" presStyleIdx="12" presStyleCnt="13">
        <dgm:presLayoutVars>
          <dgm:bulletEnabled val="1"/>
        </dgm:presLayoutVars>
      </dgm:prSet>
      <dgm:spPr/>
    </dgm:pt>
  </dgm:ptLst>
  <dgm:cxnLst>
    <dgm:cxn modelId="{485BF30A-6854-46F7-A29E-E51B87BAFC14}" srcId="{DF225771-1C62-4286-A2A2-84D4D990A9DD}" destId="{175F5714-A25A-4DED-A0E5-B922E26B3F90}" srcOrd="4" destOrd="0" parTransId="{4BF75F93-7E54-44CE-B52A-E172F670CA51}" sibTransId="{330DA8AC-212A-4AC0-95F3-793C78853D48}"/>
    <dgm:cxn modelId="{7414400F-AF46-4A45-98BA-8411BC376405}" type="presOf" srcId="{22A798E0-4702-4891-B218-5056D2720A25}" destId="{AADAA7DE-F262-450A-A96B-2E2AA3700E80}" srcOrd="0" destOrd="0" presId="urn:microsoft.com/office/officeart/2005/8/layout/default"/>
    <dgm:cxn modelId="{0A77FE11-A386-4ECC-B8FE-BAA8EC02AE9E}" srcId="{DF225771-1C62-4286-A2A2-84D4D990A9DD}" destId="{168F314D-C511-43BD-81C5-732FC9478CA0}" srcOrd="12" destOrd="0" parTransId="{3D32C6B1-4270-4123-9882-6D5C0383066A}" sibTransId="{C5AF1F86-8169-4247-B531-E2903ADD2AA8}"/>
    <dgm:cxn modelId="{2687F612-2F76-4FED-82C5-CD8679D37220}" type="presOf" srcId="{A5C1B717-0B9C-472D-809F-AD0EFBC05140}" destId="{B5816041-241F-413D-B440-16CB09D5B5DF}" srcOrd="0" destOrd="0" presId="urn:microsoft.com/office/officeart/2005/8/layout/default"/>
    <dgm:cxn modelId="{655D0F26-913E-4C3A-953E-EC9594F3AC1F}" srcId="{DF225771-1C62-4286-A2A2-84D4D990A9DD}" destId="{3C43E1B1-4E32-416D-A955-04B946C682CD}" srcOrd="0" destOrd="0" parTransId="{23D23321-D184-44D1-9F70-34ACDB4DE62C}" sibTransId="{1471E039-7834-4DB6-B265-60FE00E1B0CC}"/>
    <dgm:cxn modelId="{F1BFBA40-637E-4F1B-A1AB-CDEF1253AEBF}" type="presOf" srcId="{3C43E1B1-4E32-416D-A955-04B946C682CD}" destId="{31BE8592-396C-4F13-BA0D-3D163C16716B}" srcOrd="0" destOrd="0" presId="urn:microsoft.com/office/officeart/2005/8/layout/default"/>
    <dgm:cxn modelId="{A5B98D5C-8477-43B5-9B8C-A481073CDF42}" srcId="{DF225771-1C62-4286-A2A2-84D4D990A9DD}" destId="{22A798E0-4702-4891-B218-5056D2720A25}" srcOrd="7" destOrd="0" parTransId="{DB0BBCD5-07F5-49DA-B16D-C925724C8808}" sibTransId="{C0F7C58E-D6C0-4CEF-A6C0-C24F91038C57}"/>
    <dgm:cxn modelId="{0E793464-5DC0-42B1-9115-79613D4C9D84}" type="presOf" srcId="{60968327-8B37-4544-BDB1-19BC302ADC9F}" destId="{B6C31617-9FFE-4056-ACBB-081C0AA5ACA4}" srcOrd="0" destOrd="0" presId="urn:microsoft.com/office/officeart/2005/8/layout/default"/>
    <dgm:cxn modelId="{96FFEC6D-B0D8-4DC8-92E4-3B5CA279CF77}" srcId="{DF225771-1C62-4286-A2A2-84D4D990A9DD}" destId="{DC79805E-E3B8-48B5-96F7-0388662B8B56}" srcOrd="10" destOrd="0" parTransId="{69251411-C9C2-4427-B75D-0D5A96875CE3}" sibTransId="{F1155097-32F5-4201-AA46-51A13A57ABBF}"/>
    <dgm:cxn modelId="{044BFA6D-C84B-4CE7-AF15-194385D739B9}" type="presOf" srcId="{8E16AEF0-4A6F-4BE5-BE5A-438BEF87A493}" destId="{CD5BD8FA-A100-4575-AA6A-1B40AA0734A6}" srcOrd="0" destOrd="0" presId="urn:microsoft.com/office/officeart/2005/8/layout/default"/>
    <dgm:cxn modelId="{F6C07255-08F3-42AA-8F34-B0AF2D722377}" srcId="{DF225771-1C62-4286-A2A2-84D4D990A9DD}" destId="{60968327-8B37-4544-BDB1-19BC302ADC9F}" srcOrd="2" destOrd="0" parTransId="{98A3224C-2D6E-43C2-8ED8-93260F82D025}" sibTransId="{4579A8A7-57E9-4FB5-A01E-B351C3968060}"/>
    <dgm:cxn modelId="{C1F97A58-C194-45EF-A062-E3AF61FA5DE7}" srcId="{DF225771-1C62-4286-A2A2-84D4D990A9DD}" destId="{18147EAA-B190-4372-9AEF-045F8C56FAF4}" srcOrd="9" destOrd="0" parTransId="{5F4B6E25-2D98-4240-8C2F-06A42726E647}" sibTransId="{E1598611-58AC-4D01-B073-83066D5FA6EF}"/>
    <dgm:cxn modelId="{8A03D279-8D44-4F34-AF12-0649F34EC1CF}" type="presOf" srcId="{93E520F6-6DF3-4465-B7E2-5B1CC1145F36}" destId="{A91DBD48-C0C0-423A-B9FD-A9363838C9DA}" srcOrd="0" destOrd="0" presId="urn:microsoft.com/office/officeart/2005/8/layout/default"/>
    <dgm:cxn modelId="{752FDD79-4915-40D1-BCB7-031206980020}" srcId="{DF225771-1C62-4286-A2A2-84D4D990A9DD}" destId="{A5C1B717-0B9C-472D-809F-AD0EFBC05140}" srcOrd="6" destOrd="0" parTransId="{9C41EDDB-BB84-425F-8F44-87DE66DBBAF1}" sibTransId="{9154FF2E-FCC7-47EF-8DBA-6E3A22F0BB71}"/>
    <dgm:cxn modelId="{0FB3687B-AABB-498E-B8BB-280338E7D608}" type="presOf" srcId="{18147EAA-B190-4372-9AEF-045F8C56FAF4}" destId="{CB3BE4C6-6EAD-4E2A-B462-F8998B8C66E7}" srcOrd="0" destOrd="0" presId="urn:microsoft.com/office/officeart/2005/8/layout/default"/>
    <dgm:cxn modelId="{D99FEA94-6501-4A32-947B-50E55DF77694}" type="presOf" srcId="{DF225771-1C62-4286-A2A2-84D4D990A9DD}" destId="{06B4E18B-A37B-4AFC-B3C3-02789B5A2664}" srcOrd="0" destOrd="0" presId="urn:microsoft.com/office/officeart/2005/8/layout/default"/>
    <dgm:cxn modelId="{8D744295-D7CB-425E-981F-C8819BB0DD39}" type="presOf" srcId="{168F314D-C511-43BD-81C5-732FC9478CA0}" destId="{188FDBBE-D558-4734-8B8E-37C808001ACB}" srcOrd="0" destOrd="0" presId="urn:microsoft.com/office/officeart/2005/8/layout/default"/>
    <dgm:cxn modelId="{581C38A3-1A37-4282-B5B1-0D5BC82BF8F2}" srcId="{DF225771-1C62-4286-A2A2-84D4D990A9DD}" destId="{6D5BDA21-65B0-46EC-AC58-AE99DEBF0F05}" srcOrd="8" destOrd="0" parTransId="{E14CB321-30E5-4367-9FEB-E713E3AC1FB8}" sibTransId="{B3397046-5266-47F7-AA9C-BCAEA5650162}"/>
    <dgm:cxn modelId="{90EEBDA4-7BE5-47CE-A8AA-8005D19D7C5F}" srcId="{DF225771-1C62-4286-A2A2-84D4D990A9DD}" destId="{8E16AEF0-4A6F-4BE5-BE5A-438BEF87A493}" srcOrd="3" destOrd="0" parTransId="{10052332-388C-43BA-8926-13033A87D09F}" sibTransId="{5960F3BA-3D13-4FEF-9EE1-17983E715DDC}"/>
    <dgm:cxn modelId="{E03031BD-70F6-405A-9378-CE874037A98B}" srcId="{DF225771-1C62-4286-A2A2-84D4D990A9DD}" destId="{93E520F6-6DF3-4465-B7E2-5B1CC1145F36}" srcOrd="1" destOrd="0" parTransId="{F2E87227-7324-4361-BAA9-5F6EFE77E274}" sibTransId="{8408BAFA-C406-462E-9304-4B886EDFD845}"/>
    <dgm:cxn modelId="{DFD3B5C3-9160-4A07-B8F9-93C8C60D5ED1}" type="presOf" srcId="{1673875C-E6EA-4E6E-8EA6-9AE7B6432F95}" destId="{F28A7D88-22C8-450E-A339-5A09AC82B2B6}" srcOrd="0" destOrd="0" presId="urn:microsoft.com/office/officeart/2005/8/layout/default"/>
    <dgm:cxn modelId="{BB9EDDC6-3E6E-4CFC-9129-CF9708AE1E75}" type="presOf" srcId="{8EDC9758-811C-4005-9F59-CAE92897A979}" destId="{E758AC87-9704-4B1D-A557-59E92F13ED30}" srcOrd="0" destOrd="0" presId="urn:microsoft.com/office/officeart/2005/8/layout/default"/>
    <dgm:cxn modelId="{99371AC9-7062-4747-B3BA-A26E27497337}" type="presOf" srcId="{175F5714-A25A-4DED-A0E5-B922E26B3F90}" destId="{10EC9737-12F7-416E-8DE3-45C9AFAB087E}" srcOrd="0" destOrd="0" presId="urn:microsoft.com/office/officeart/2005/8/layout/default"/>
    <dgm:cxn modelId="{94A206E5-FFC4-4922-8DF7-BDA6B4452AD0}" type="presOf" srcId="{DC79805E-E3B8-48B5-96F7-0388662B8B56}" destId="{A1652587-C130-4AAC-8E96-E045C1808A20}" srcOrd="0" destOrd="0" presId="urn:microsoft.com/office/officeart/2005/8/layout/default"/>
    <dgm:cxn modelId="{6CC6D5E9-ED19-49D9-800F-A4BE2816C834}" srcId="{DF225771-1C62-4286-A2A2-84D4D990A9DD}" destId="{1673875C-E6EA-4E6E-8EA6-9AE7B6432F95}" srcOrd="11" destOrd="0" parTransId="{FF9C2FFB-760F-4688-B8F7-3E991EB042FC}" sibTransId="{87DD03AE-CAB8-4101-9CA6-F1F4781C7719}"/>
    <dgm:cxn modelId="{814DF6EA-84A1-4604-A7F6-5E8FB1F436EB}" type="presOf" srcId="{6D5BDA21-65B0-46EC-AC58-AE99DEBF0F05}" destId="{8C1D9D0F-AD0C-4D21-A4E6-A3A582D36100}" srcOrd="0" destOrd="0" presId="urn:microsoft.com/office/officeart/2005/8/layout/default"/>
    <dgm:cxn modelId="{423714F7-0725-4F9E-A38E-AE0239A5F5B0}" srcId="{DF225771-1C62-4286-A2A2-84D4D990A9DD}" destId="{8EDC9758-811C-4005-9F59-CAE92897A979}" srcOrd="5" destOrd="0" parTransId="{98656D3A-10A9-4247-AE59-403BD0B01DF8}" sibTransId="{57F0AE6B-A4A7-482A-B4AA-CBF32144C11F}"/>
    <dgm:cxn modelId="{60A9867E-ACA1-4C35-92D9-F187E6DB0E3D}" type="presParOf" srcId="{06B4E18B-A37B-4AFC-B3C3-02789B5A2664}" destId="{31BE8592-396C-4F13-BA0D-3D163C16716B}" srcOrd="0" destOrd="0" presId="urn:microsoft.com/office/officeart/2005/8/layout/default"/>
    <dgm:cxn modelId="{8D53A85B-35B1-422A-AA21-CCA910621B74}" type="presParOf" srcId="{06B4E18B-A37B-4AFC-B3C3-02789B5A2664}" destId="{8782882F-199D-4CF9-9EF3-1C9F8C31678E}" srcOrd="1" destOrd="0" presId="urn:microsoft.com/office/officeart/2005/8/layout/default"/>
    <dgm:cxn modelId="{14CD74D5-3637-40C9-BED0-AB0E1977DA69}" type="presParOf" srcId="{06B4E18B-A37B-4AFC-B3C3-02789B5A2664}" destId="{A91DBD48-C0C0-423A-B9FD-A9363838C9DA}" srcOrd="2" destOrd="0" presId="urn:microsoft.com/office/officeart/2005/8/layout/default"/>
    <dgm:cxn modelId="{FFA3045B-9B4E-4A1E-B34B-4BEC4A2AAA13}" type="presParOf" srcId="{06B4E18B-A37B-4AFC-B3C3-02789B5A2664}" destId="{A23BECD2-FD77-4E7B-B1A8-D9F0FCE9D96F}" srcOrd="3" destOrd="0" presId="urn:microsoft.com/office/officeart/2005/8/layout/default"/>
    <dgm:cxn modelId="{88B52F38-6A11-4818-A1AD-05BB719C4D04}" type="presParOf" srcId="{06B4E18B-A37B-4AFC-B3C3-02789B5A2664}" destId="{B6C31617-9FFE-4056-ACBB-081C0AA5ACA4}" srcOrd="4" destOrd="0" presId="urn:microsoft.com/office/officeart/2005/8/layout/default"/>
    <dgm:cxn modelId="{61D99A09-3682-4475-8492-E51249CB1C92}" type="presParOf" srcId="{06B4E18B-A37B-4AFC-B3C3-02789B5A2664}" destId="{6FA32592-A99B-41EC-92F7-B726332B6AAC}" srcOrd="5" destOrd="0" presId="urn:microsoft.com/office/officeart/2005/8/layout/default"/>
    <dgm:cxn modelId="{A5BC25CC-303C-46D6-B77D-37607C05C831}" type="presParOf" srcId="{06B4E18B-A37B-4AFC-B3C3-02789B5A2664}" destId="{CD5BD8FA-A100-4575-AA6A-1B40AA0734A6}" srcOrd="6" destOrd="0" presId="urn:microsoft.com/office/officeart/2005/8/layout/default"/>
    <dgm:cxn modelId="{A0D2109F-88A3-4D87-8B33-B705B53BA69A}" type="presParOf" srcId="{06B4E18B-A37B-4AFC-B3C3-02789B5A2664}" destId="{F5D99D62-39D1-48D2-B230-2B6CE6BD3D48}" srcOrd="7" destOrd="0" presId="urn:microsoft.com/office/officeart/2005/8/layout/default"/>
    <dgm:cxn modelId="{4855C352-0055-45A7-A735-202DBE078B5C}" type="presParOf" srcId="{06B4E18B-A37B-4AFC-B3C3-02789B5A2664}" destId="{10EC9737-12F7-416E-8DE3-45C9AFAB087E}" srcOrd="8" destOrd="0" presId="urn:microsoft.com/office/officeart/2005/8/layout/default"/>
    <dgm:cxn modelId="{151C0D92-B433-41D2-8EE7-894C41DF836E}" type="presParOf" srcId="{06B4E18B-A37B-4AFC-B3C3-02789B5A2664}" destId="{40C042D9-1D9B-48B1-8054-22EED27CB3D0}" srcOrd="9" destOrd="0" presId="urn:microsoft.com/office/officeart/2005/8/layout/default"/>
    <dgm:cxn modelId="{1BE437A5-4075-4BC3-B4D1-527A9DA684E9}" type="presParOf" srcId="{06B4E18B-A37B-4AFC-B3C3-02789B5A2664}" destId="{E758AC87-9704-4B1D-A557-59E92F13ED30}" srcOrd="10" destOrd="0" presId="urn:microsoft.com/office/officeart/2005/8/layout/default"/>
    <dgm:cxn modelId="{48E09454-2A57-47B7-AEB8-D897E6EDA4DD}" type="presParOf" srcId="{06B4E18B-A37B-4AFC-B3C3-02789B5A2664}" destId="{6E7A344A-EE5A-4D65-8CA3-AE08CAE2700B}" srcOrd="11" destOrd="0" presId="urn:microsoft.com/office/officeart/2005/8/layout/default"/>
    <dgm:cxn modelId="{36F5D20E-81DF-4523-8A2C-18FBB0F75A49}" type="presParOf" srcId="{06B4E18B-A37B-4AFC-B3C3-02789B5A2664}" destId="{B5816041-241F-413D-B440-16CB09D5B5DF}" srcOrd="12" destOrd="0" presId="urn:microsoft.com/office/officeart/2005/8/layout/default"/>
    <dgm:cxn modelId="{FCDFA0F4-439C-4FC3-B0A7-E46ED17D4654}" type="presParOf" srcId="{06B4E18B-A37B-4AFC-B3C3-02789B5A2664}" destId="{B9DB222A-EAE9-45EB-AD50-487D078BAE09}" srcOrd="13" destOrd="0" presId="urn:microsoft.com/office/officeart/2005/8/layout/default"/>
    <dgm:cxn modelId="{44E8F909-1969-4AD4-A61E-B2C8E0563270}" type="presParOf" srcId="{06B4E18B-A37B-4AFC-B3C3-02789B5A2664}" destId="{AADAA7DE-F262-450A-A96B-2E2AA3700E80}" srcOrd="14" destOrd="0" presId="urn:microsoft.com/office/officeart/2005/8/layout/default"/>
    <dgm:cxn modelId="{E43D9BCB-CC86-4075-9CCE-8C56D6352E0E}" type="presParOf" srcId="{06B4E18B-A37B-4AFC-B3C3-02789B5A2664}" destId="{40D430BD-2BC3-4E14-A9C7-E68F706F43D7}" srcOrd="15" destOrd="0" presId="urn:microsoft.com/office/officeart/2005/8/layout/default"/>
    <dgm:cxn modelId="{621D774B-241F-4847-9555-76DE23A53DBA}" type="presParOf" srcId="{06B4E18B-A37B-4AFC-B3C3-02789B5A2664}" destId="{8C1D9D0F-AD0C-4D21-A4E6-A3A582D36100}" srcOrd="16" destOrd="0" presId="urn:microsoft.com/office/officeart/2005/8/layout/default"/>
    <dgm:cxn modelId="{BC22D187-3ED0-431A-AF1B-27C54A98A45A}" type="presParOf" srcId="{06B4E18B-A37B-4AFC-B3C3-02789B5A2664}" destId="{9FEE3833-B265-423D-9E1D-52CF9F8EAAAC}" srcOrd="17" destOrd="0" presId="urn:microsoft.com/office/officeart/2005/8/layout/default"/>
    <dgm:cxn modelId="{8F0470F7-8CD3-41E2-9900-44CBC3BE408F}" type="presParOf" srcId="{06B4E18B-A37B-4AFC-B3C3-02789B5A2664}" destId="{CB3BE4C6-6EAD-4E2A-B462-F8998B8C66E7}" srcOrd="18" destOrd="0" presId="urn:microsoft.com/office/officeart/2005/8/layout/default"/>
    <dgm:cxn modelId="{04706930-417D-4CF0-9BA4-253AF4BA3C4F}" type="presParOf" srcId="{06B4E18B-A37B-4AFC-B3C3-02789B5A2664}" destId="{ECB38A31-05A2-442C-95BB-E625F0A51B8C}" srcOrd="19" destOrd="0" presId="urn:microsoft.com/office/officeart/2005/8/layout/default"/>
    <dgm:cxn modelId="{A14F6F28-026C-4160-9A0B-841FD296E061}" type="presParOf" srcId="{06B4E18B-A37B-4AFC-B3C3-02789B5A2664}" destId="{A1652587-C130-4AAC-8E96-E045C1808A20}" srcOrd="20" destOrd="0" presId="urn:microsoft.com/office/officeart/2005/8/layout/default"/>
    <dgm:cxn modelId="{F387C4F1-2753-4C54-A5B1-2520AC144ADB}" type="presParOf" srcId="{06B4E18B-A37B-4AFC-B3C3-02789B5A2664}" destId="{4F4F708D-EDE4-451D-BC39-6D17E962806B}" srcOrd="21" destOrd="0" presId="urn:microsoft.com/office/officeart/2005/8/layout/default"/>
    <dgm:cxn modelId="{BD3C8A3A-E924-4885-87ED-195B100565F7}" type="presParOf" srcId="{06B4E18B-A37B-4AFC-B3C3-02789B5A2664}" destId="{F28A7D88-22C8-450E-A339-5A09AC82B2B6}" srcOrd="22" destOrd="0" presId="urn:microsoft.com/office/officeart/2005/8/layout/default"/>
    <dgm:cxn modelId="{4612B09D-00EF-435E-BFA5-F258E9BB4C31}" type="presParOf" srcId="{06B4E18B-A37B-4AFC-B3C3-02789B5A2664}" destId="{B54D5AA0-ACC1-4D6F-9A7A-BE07181CF876}" srcOrd="23" destOrd="0" presId="urn:microsoft.com/office/officeart/2005/8/layout/default"/>
    <dgm:cxn modelId="{2B9BA38E-4491-434C-95EA-60EF6B7E5F93}" type="presParOf" srcId="{06B4E18B-A37B-4AFC-B3C3-02789B5A2664}" destId="{188FDBBE-D558-4734-8B8E-37C808001ACB}"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2244C0-11A0-4038-AAD4-20C3558F453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80EE2E1A-E1BE-41D0-9445-8D904909EF02}">
      <dgm:prSet phldrT="[Text]"/>
      <dgm:spPr/>
      <dgm:t>
        <a:bodyPr/>
        <a:lstStyle/>
        <a:p>
          <a:r>
            <a:rPr lang="en-US" dirty="0"/>
            <a:t>1</a:t>
          </a:r>
        </a:p>
      </dgm:t>
    </dgm:pt>
    <dgm:pt modelId="{CA73B66E-FED0-45D3-ADFB-5379F72E308E}" type="parTrans" cxnId="{E391C107-CB80-4F44-8764-E5F01E395FC8}">
      <dgm:prSet/>
      <dgm:spPr/>
      <dgm:t>
        <a:bodyPr/>
        <a:lstStyle/>
        <a:p>
          <a:endParaRPr lang="en-US"/>
        </a:p>
      </dgm:t>
    </dgm:pt>
    <dgm:pt modelId="{024DD499-5939-44C6-A945-CF3B8435E71B}" type="sibTrans" cxnId="{E391C107-CB80-4F44-8764-E5F01E395FC8}">
      <dgm:prSet/>
      <dgm:spPr/>
      <dgm:t>
        <a:bodyPr/>
        <a:lstStyle/>
        <a:p>
          <a:endParaRPr lang="en-US"/>
        </a:p>
      </dgm:t>
    </dgm:pt>
    <dgm:pt modelId="{FE8B5738-DD78-4C74-9A5C-1E9488DED476}">
      <dgm:prSet phldrT="[Text]"/>
      <dgm:spPr/>
      <dgm:t>
        <a:bodyPr/>
        <a:lstStyle/>
        <a:p>
          <a:r>
            <a:rPr lang="en-US" dirty="0"/>
            <a:t>Accessed via mobile device </a:t>
          </a:r>
        </a:p>
      </dgm:t>
    </dgm:pt>
    <dgm:pt modelId="{72B62717-1F09-491E-A787-DC2036F1CE2F}" type="parTrans" cxnId="{94A8EDBA-4105-4942-B959-ECD67E77EC42}">
      <dgm:prSet/>
      <dgm:spPr/>
      <dgm:t>
        <a:bodyPr/>
        <a:lstStyle/>
        <a:p>
          <a:endParaRPr lang="en-US"/>
        </a:p>
      </dgm:t>
    </dgm:pt>
    <dgm:pt modelId="{EC44D0F0-D8F7-4C63-8BDD-9D2B8AECE662}" type="sibTrans" cxnId="{94A8EDBA-4105-4942-B959-ECD67E77EC42}">
      <dgm:prSet/>
      <dgm:spPr/>
      <dgm:t>
        <a:bodyPr/>
        <a:lstStyle/>
        <a:p>
          <a:endParaRPr lang="en-US"/>
        </a:p>
      </dgm:t>
    </dgm:pt>
    <dgm:pt modelId="{4FAD6BA1-E902-417B-9893-2858DBE7FCA5}">
      <dgm:prSet phldrT="[Text]"/>
      <dgm:spPr/>
      <dgm:t>
        <a:bodyPr/>
        <a:lstStyle/>
        <a:p>
          <a:r>
            <a:rPr lang="en-US" dirty="0"/>
            <a:t>2</a:t>
          </a:r>
        </a:p>
      </dgm:t>
    </dgm:pt>
    <dgm:pt modelId="{690A0773-970B-4940-8708-1F47C795604D}" type="parTrans" cxnId="{FB5D0305-0AE5-4F84-A87A-430AEB6756F4}">
      <dgm:prSet/>
      <dgm:spPr/>
      <dgm:t>
        <a:bodyPr/>
        <a:lstStyle/>
        <a:p>
          <a:endParaRPr lang="en-US"/>
        </a:p>
      </dgm:t>
    </dgm:pt>
    <dgm:pt modelId="{DF901A29-5ADF-49C2-8896-C829E8404856}" type="sibTrans" cxnId="{FB5D0305-0AE5-4F84-A87A-430AEB6756F4}">
      <dgm:prSet/>
      <dgm:spPr/>
      <dgm:t>
        <a:bodyPr/>
        <a:lstStyle/>
        <a:p>
          <a:endParaRPr lang="en-US"/>
        </a:p>
      </dgm:t>
    </dgm:pt>
    <dgm:pt modelId="{55C85047-C76A-47DC-8010-46057BCCAF9F}">
      <dgm:prSet phldrT="[Text]"/>
      <dgm:spPr/>
      <dgm:t>
        <a:bodyPr/>
        <a:lstStyle/>
        <a:p>
          <a:r>
            <a:rPr lang="en-US" dirty="0"/>
            <a:t>Ensure that PNB is the only function accessed </a:t>
          </a:r>
        </a:p>
      </dgm:t>
    </dgm:pt>
    <dgm:pt modelId="{28A84483-895D-40ED-AA63-2605C6EAC291}" type="parTrans" cxnId="{4F60D297-8EF8-429D-9A68-FCDA76F783CC}">
      <dgm:prSet/>
      <dgm:spPr/>
      <dgm:t>
        <a:bodyPr/>
        <a:lstStyle/>
        <a:p>
          <a:endParaRPr lang="en-US"/>
        </a:p>
      </dgm:t>
    </dgm:pt>
    <dgm:pt modelId="{93970402-704B-4018-9466-BAB84FA22C7B}" type="sibTrans" cxnId="{4F60D297-8EF8-429D-9A68-FCDA76F783CC}">
      <dgm:prSet/>
      <dgm:spPr/>
      <dgm:t>
        <a:bodyPr/>
        <a:lstStyle/>
        <a:p>
          <a:endParaRPr lang="en-US"/>
        </a:p>
      </dgm:t>
    </dgm:pt>
    <dgm:pt modelId="{D51CE199-A555-48A3-AA73-ADF1E1B51191}">
      <dgm:prSet phldrT="[Text]"/>
      <dgm:spPr/>
      <dgm:t>
        <a:bodyPr/>
        <a:lstStyle/>
        <a:p>
          <a:r>
            <a:rPr lang="en-US" dirty="0"/>
            <a:t>3</a:t>
          </a:r>
        </a:p>
      </dgm:t>
    </dgm:pt>
    <dgm:pt modelId="{7A18DBD7-11DA-4FCF-AC5D-5AB3CC9BCA2E}" type="parTrans" cxnId="{0E534295-FB8C-4F9D-9A75-2B51C74507B7}">
      <dgm:prSet/>
      <dgm:spPr/>
      <dgm:t>
        <a:bodyPr/>
        <a:lstStyle/>
        <a:p>
          <a:endParaRPr lang="en-US"/>
        </a:p>
      </dgm:t>
    </dgm:pt>
    <dgm:pt modelId="{8FC3BA81-9340-4B27-9915-34364F13423A}" type="sibTrans" cxnId="{0E534295-FB8C-4F9D-9A75-2B51C74507B7}">
      <dgm:prSet/>
      <dgm:spPr/>
      <dgm:t>
        <a:bodyPr/>
        <a:lstStyle/>
        <a:p>
          <a:endParaRPr lang="en-US"/>
        </a:p>
      </dgm:t>
    </dgm:pt>
    <dgm:pt modelId="{D367A239-F2AE-4486-AF14-350AD5DD4BF3}">
      <dgm:prSet phldrT="[Text]"/>
      <dgm:spPr/>
      <dgm:t>
        <a:bodyPr/>
        <a:lstStyle/>
        <a:p>
          <a:r>
            <a:rPr lang="en-US" dirty="0"/>
            <a:t>IPATROL application </a:t>
          </a:r>
        </a:p>
      </dgm:t>
    </dgm:pt>
    <dgm:pt modelId="{2EE2F29D-8D07-41A8-A9AF-324F9DAC6D89}" type="parTrans" cxnId="{A1157BB0-44D7-453E-8276-9BAEDF745A73}">
      <dgm:prSet/>
      <dgm:spPr/>
      <dgm:t>
        <a:bodyPr/>
        <a:lstStyle/>
        <a:p>
          <a:endParaRPr lang="en-US"/>
        </a:p>
      </dgm:t>
    </dgm:pt>
    <dgm:pt modelId="{2611B8AB-CA1F-44AE-923E-22F9226ED154}" type="sibTrans" cxnId="{A1157BB0-44D7-453E-8276-9BAEDF745A73}">
      <dgm:prSet/>
      <dgm:spPr/>
      <dgm:t>
        <a:bodyPr/>
        <a:lstStyle/>
        <a:p>
          <a:endParaRPr lang="en-US"/>
        </a:p>
      </dgm:t>
    </dgm:pt>
    <dgm:pt modelId="{4EEB79A0-6750-4911-89A3-06AA40F64A1E}" type="pres">
      <dgm:prSet presAssocID="{372244C0-11A0-4038-AAD4-20C3558F4539}" presName="linearFlow" presStyleCnt="0">
        <dgm:presLayoutVars>
          <dgm:dir/>
          <dgm:animLvl val="lvl"/>
          <dgm:resizeHandles val="exact"/>
        </dgm:presLayoutVars>
      </dgm:prSet>
      <dgm:spPr/>
    </dgm:pt>
    <dgm:pt modelId="{0A54B8F3-BCED-4595-919E-63FB56610A75}" type="pres">
      <dgm:prSet presAssocID="{80EE2E1A-E1BE-41D0-9445-8D904909EF02}" presName="composite" presStyleCnt="0"/>
      <dgm:spPr/>
    </dgm:pt>
    <dgm:pt modelId="{65A00501-71B5-4DD9-B376-15F5AE2B96C6}" type="pres">
      <dgm:prSet presAssocID="{80EE2E1A-E1BE-41D0-9445-8D904909EF02}" presName="parentText" presStyleLbl="alignNode1" presStyleIdx="0" presStyleCnt="3">
        <dgm:presLayoutVars>
          <dgm:chMax val="1"/>
          <dgm:bulletEnabled val="1"/>
        </dgm:presLayoutVars>
      </dgm:prSet>
      <dgm:spPr/>
    </dgm:pt>
    <dgm:pt modelId="{4A1115A7-F8D0-4539-94C7-8EF46E575C91}" type="pres">
      <dgm:prSet presAssocID="{80EE2E1A-E1BE-41D0-9445-8D904909EF02}" presName="descendantText" presStyleLbl="alignAcc1" presStyleIdx="0" presStyleCnt="3">
        <dgm:presLayoutVars>
          <dgm:bulletEnabled val="1"/>
        </dgm:presLayoutVars>
      </dgm:prSet>
      <dgm:spPr/>
    </dgm:pt>
    <dgm:pt modelId="{9C0A617D-F8ED-4C66-A30B-BB0337BF96B6}" type="pres">
      <dgm:prSet presAssocID="{024DD499-5939-44C6-A945-CF3B8435E71B}" presName="sp" presStyleCnt="0"/>
      <dgm:spPr/>
    </dgm:pt>
    <dgm:pt modelId="{07D37840-227E-4A36-9AFB-7CB091A62D65}" type="pres">
      <dgm:prSet presAssocID="{4FAD6BA1-E902-417B-9893-2858DBE7FCA5}" presName="composite" presStyleCnt="0"/>
      <dgm:spPr/>
    </dgm:pt>
    <dgm:pt modelId="{9CD2B518-4D9E-4968-8622-D38AE1F7E275}" type="pres">
      <dgm:prSet presAssocID="{4FAD6BA1-E902-417B-9893-2858DBE7FCA5}" presName="parentText" presStyleLbl="alignNode1" presStyleIdx="1" presStyleCnt="3">
        <dgm:presLayoutVars>
          <dgm:chMax val="1"/>
          <dgm:bulletEnabled val="1"/>
        </dgm:presLayoutVars>
      </dgm:prSet>
      <dgm:spPr/>
    </dgm:pt>
    <dgm:pt modelId="{E6C38DA4-9041-4ADB-84F8-496F761B67C3}" type="pres">
      <dgm:prSet presAssocID="{4FAD6BA1-E902-417B-9893-2858DBE7FCA5}" presName="descendantText" presStyleLbl="alignAcc1" presStyleIdx="1" presStyleCnt="3">
        <dgm:presLayoutVars>
          <dgm:bulletEnabled val="1"/>
        </dgm:presLayoutVars>
      </dgm:prSet>
      <dgm:spPr/>
    </dgm:pt>
    <dgm:pt modelId="{59831A70-8AA4-4B85-B21E-9107E77FC269}" type="pres">
      <dgm:prSet presAssocID="{DF901A29-5ADF-49C2-8896-C829E8404856}" presName="sp" presStyleCnt="0"/>
      <dgm:spPr/>
    </dgm:pt>
    <dgm:pt modelId="{4A078172-9C76-4131-AFDB-CFDB03EB31CE}" type="pres">
      <dgm:prSet presAssocID="{D51CE199-A555-48A3-AA73-ADF1E1B51191}" presName="composite" presStyleCnt="0"/>
      <dgm:spPr/>
    </dgm:pt>
    <dgm:pt modelId="{FE5F1F9A-4403-466C-8C0A-3B5D2E3F080A}" type="pres">
      <dgm:prSet presAssocID="{D51CE199-A555-48A3-AA73-ADF1E1B51191}" presName="parentText" presStyleLbl="alignNode1" presStyleIdx="2" presStyleCnt="3">
        <dgm:presLayoutVars>
          <dgm:chMax val="1"/>
          <dgm:bulletEnabled val="1"/>
        </dgm:presLayoutVars>
      </dgm:prSet>
      <dgm:spPr/>
    </dgm:pt>
    <dgm:pt modelId="{C4D6084C-BEB4-4D35-BE50-653C960A68C2}" type="pres">
      <dgm:prSet presAssocID="{D51CE199-A555-48A3-AA73-ADF1E1B51191}" presName="descendantText" presStyleLbl="alignAcc1" presStyleIdx="2" presStyleCnt="3">
        <dgm:presLayoutVars>
          <dgm:bulletEnabled val="1"/>
        </dgm:presLayoutVars>
      </dgm:prSet>
      <dgm:spPr/>
    </dgm:pt>
  </dgm:ptLst>
  <dgm:cxnLst>
    <dgm:cxn modelId="{FB5D0305-0AE5-4F84-A87A-430AEB6756F4}" srcId="{372244C0-11A0-4038-AAD4-20C3558F4539}" destId="{4FAD6BA1-E902-417B-9893-2858DBE7FCA5}" srcOrd="1" destOrd="0" parTransId="{690A0773-970B-4940-8708-1F47C795604D}" sibTransId="{DF901A29-5ADF-49C2-8896-C829E8404856}"/>
    <dgm:cxn modelId="{E391C107-CB80-4F44-8764-E5F01E395FC8}" srcId="{372244C0-11A0-4038-AAD4-20C3558F4539}" destId="{80EE2E1A-E1BE-41D0-9445-8D904909EF02}" srcOrd="0" destOrd="0" parTransId="{CA73B66E-FED0-45D3-ADFB-5379F72E308E}" sibTransId="{024DD499-5939-44C6-A945-CF3B8435E71B}"/>
    <dgm:cxn modelId="{3CF90C41-CC32-44C8-ABB3-96D66D62EFD8}" type="presOf" srcId="{D367A239-F2AE-4486-AF14-350AD5DD4BF3}" destId="{C4D6084C-BEB4-4D35-BE50-653C960A68C2}" srcOrd="0" destOrd="0" presId="urn:microsoft.com/office/officeart/2005/8/layout/chevron2"/>
    <dgm:cxn modelId="{C74E3F66-6681-40E4-B00C-CC036AF2F9EE}" type="presOf" srcId="{80EE2E1A-E1BE-41D0-9445-8D904909EF02}" destId="{65A00501-71B5-4DD9-B376-15F5AE2B96C6}" srcOrd="0" destOrd="0" presId="urn:microsoft.com/office/officeart/2005/8/layout/chevron2"/>
    <dgm:cxn modelId="{4CB5A38B-C91D-4589-98E8-44384CDC8BE1}" type="presOf" srcId="{372244C0-11A0-4038-AAD4-20C3558F4539}" destId="{4EEB79A0-6750-4911-89A3-06AA40F64A1E}" srcOrd="0" destOrd="0" presId="urn:microsoft.com/office/officeart/2005/8/layout/chevron2"/>
    <dgm:cxn modelId="{A5F8F28F-4D5C-4430-98AD-D95C1D5C6D67}" type="presOf" srcId="{FE8B5738-DD78-4C74-9A5C-1E9488DED476}" destId="{4A1115A7-F8D0-4539-94C7-8EF46E575C91}" srcOrd="0" destOrd="0" presId="urn:microsoft.com/office/officeart/2005/8/layout/chevron2"/>
    <dgm:cxn modelId="{0E534295-FB8C-4F9D-9A75-2B51C74507B7}" srcId="{372244C0-11A0-4038-AAD4-20C3558F4539}" destId="{D51CE199-A555-48A3-AA73-ADF1E1B51191}" srcOrd="2" destOrd="0" parTransId="{7A18DBD7-11DA-4FCF-AC5D-5AB3CC9BCA2E}" sibTransId="{8FC3BA81-9340-4B27-9915-34364F13423A}"/>
    <dgm:cxn modelId="{4F60D297-8EF8-429D-9A68-FCDA76F783CC}" srcId="{4FAD6BA1-E902-417B-9893-2858DBE7FCA5}" destId="{55C85047-C76A-47DC-8010-46057BCCAF9F}" srcOrd="0" destOrd="0" parTransId="{28A84483-895D-40ED-AA63-2605C6EAC291}" sibTransId="{93970402-704B-4018-9466-BAB84FA22C7B}"/>
    <dgm:cxn modelId="{07DBDBA3-8A7D-4320-BCA3-EB35C2B6B842}" type="presOf" srcId="{4FAD6BA1-E902-417B-9893-2858DBE7FCA5}" destId="{9CD2B518-4D9E-4968-8622-D38AE1F7E275}" srcOrd="0" destOrd="0" presId="urn:microsoft.com/office/officeart/2005/8/layout/chevron2"/>
    <dgm:cxn modelId="{A1157BB0-44D7-453E-8276-9BAEDF745A73}" srcId="{D51CE199-A555-48A3-AA73-ADF1E1B51191}" destId="{D367A239-F2AE-4486-AF14-350AD5DD4BF3}" srcOrd="0" destOrd="0" parTransId="{2EE2F29D-8D07-41A8-A9AF-324F9DAC6D89}" sibTransId="{2611B8AB-CA1F-44AE-923E-22F9226ED154}"/>
    <dgm:cxn modelId="{94A8EDBA-4105-4942-B959-ECD67E77EC42}" srcId="{80EE2E1A-E1BE-41D0-9445-8D904909EF02}" destId="{FE8B5738-DD78-4C74-9A5C-1E9488DED476}" srcOrd="0" destOrd="0" parTransId="{72B62717-1F09-491E-A787-DC2036F1CE2F}" sibTransId="{EC44D0F0-D8F7-4C63-8BDD-9D2B8AECE662}"/>
    <dgm:cxn modelId="{25EE97E1-7A4D-4F1E-A98A-28FFEFB6B8C0}" type="presOf" srcId="{D51CE199-A555-48A3-AA73-ADF1E1B51191}" destId="{FE5F1F9A-4403-466C-8C0A-3B5D2E3F080A}" srcOrd="0" destOrd="0" presId="urn:microsoft.com/office/officeart/2005/8/layout/chevron2"/>
    <dgm:cxn modelId="{8961A5FA-95EF-431A-A467-F0FEBD434646}" type="presOf" srcId="{55C85047-C76A-47DC-8010-46057BCCAF9F}" destId="{E6C38DA4-9041-4ADB-84F8-496F761B67C3}" srcOrd="0" destOrd="0" presId="urn:microsoft.com/office/officeart/2005/8/layout/chevron2"/>
    <dgm:cxn modelId="{78E4A7B3-5F05-424D-BA54-0DAC6EFDFB70}" type="presParOf" srcId="{4EEB79A0-6750-4911-89A3-06AA40F64A1E}" destId="{0A54B8F3-BCED-4595-919E-63FB56610A75}" srcOrd="0" destOrd="0" presId="urn:microsoft.com/office/officeart/2005/8/layout/chevron2"/>
    <dgm:cxn modelId="{FC80DFCD-1804-4B25-96BE-49FFAA3ABB7C}" type="presParOf" srcId="{0A54B8F3-BCED-4595-919E-63FB56610A75}" destId="{65A00501-71B5-4DD9-B376-15F5AE2B96C6}" srcOrd="0" destOrd="0" presId="urn:microsoft.com/office/officeart/2005/8/layout/chevron2"/>
    <dgm:cxn modelId="{D10873B2-59A0-4221-B896-AE23909B743D}" type="presParOf" srcId="{0A54B8F3-BCED-4595-919E-63FB56610A75}" destId="{4A1115A7-F8D0-4539-94C7-8EF46E575C91}" srcOrd="1" destOrd="0" presId="urn:microsoft.com/office/officeart/2005/8/layout/chevron2"/>
    <dgm:cxn modelId="{F7C470B2-98B1-4AA4-9EF8-AA3604BF6B28}" type="presParOf" srcId="{4EEB79A0-6750-4911-89A3-06AA40F64A1E}" destId="{9C0A617D-F8ED-4C66-A30B-BB0337BF96B6}" srcOrd="1" destOrd="0" presId="urn:microsoft.com/office/officeart/2005/8/layout/chevron2"/>
    <dgm:cxn modelId="{DBFF023F-471B-4497-A286-3BACF69678B4}" type="presParOf" srcId="{4EEB79A0-6750-4911-89A3-06AA40F64A1E}" destId="{07D37840-227E-4A36-9AFB-7CB091A62D65}" srcOrd="2" destOrd="0" presId="urn:microsoft.com/office/officeart/2005/8/layout/chevron2"/>
    <dgm:cxn modelId="{2430E118-8C5B-473A-AA88-84E26BD0E6BB}" type="presParOf" srcId="{07D37840-227E-4A36-9AFB-7CB091A62D65}" destId="{9CD2B518-4D9E-4968-8622-D38AE1F7E275}" srcOrd="0" destOrd="0" presId="urn:microsoft.com/office/officeart/2005/8/layout/chevron2"/>
    <dgm:cxn modelId="{646E74DF-8ADD-4D98-987C-73FBF12AA80F}" type="presParOf" srcId="{07D37840-227E-4A36-9AFB-7CB091A62D65}" destId="{E6C38DA4-9041-4ADB-84F8-496F761B67C3}" srcOrd="1" destOrd="0" presId="urn:microsoft.com/office/officeart/2005/8/layout/chevron2"/>
    <dgm:cxn modelId="{94B377A7-2E7B-4EB2-B65E-EBB741458533}" type="presParOf" srcId="{4EEB79A0-6750-4911-89A3-06AA40F64A1E}" destId="{59831A70-8AA4-4B85-B21E-9107E77FC269}" srcOrd="3" destOrd="0" presId="urn:microsoft.com/office/officeart/2005/8/layout/chevron2"/>
    <dgm:cxn modelId="{77EE66E8-A995-43B3-B6CE-49A40CA946D9}" type="presParOf" srcId="{4EEB79A0-6750-4911-89A3-06AA40F64A1E}" destId="{4A078172-9C76-4131-AFDB-CFDB03EB31CE}" srcOrd="4" destOrd="0" presId="urn:microsoft.com/office/officeart/2005/8/layout/chevron2"/>
    <dgm:cxn modelId="{AB523461-A860-40EB-89D0-0C4309C54682}" type="presParOf" srcId="{4A078172-9C76-4131-AFDB-CFDB03EB31CE}" destId="{FE5F1F9A-4403-466C-8C0A-3B5D2E3F080A}" srcOrd="0" destOrd="0" presId="urn:microsoft.com/office/officeart/2005/8/layout/chevron2"/>
    <dgm:cxn modelId="{AE909150-4DBE-4B70-933B-30615E34BCE9}" type="presParOf" srcId="{4A078172-9C76-4131-AFDB-CFDB03EB31CE}" destId="{C4D6084C-BEB4-4D35-BE50-653C960A68C2}"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8A02CC-1AA1-4DB4-BA19-8B98845A8CFD}"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E8A45DD1-29CC-4035-8F2A-4B1366648305}">
      <dgm:prSet phldrT="[Text]"/>
      <dgm:spPr/>
      <dgm:t>
        <a:bodyPr/>
        <a:lstStyle/>
        <a:p>
          <a:r>
            <a:rPr lang="en-US" dirty="0"/>
            <a:t>Time and date already added </a:t>
          </a:r>
        </a:p>
      </dgm:t>
    </dgm:pt>
    <dgm:pt modelId="{D55A75F8-DBCF-4F13-ABE0-34559B3F56BF}" type="parTrans" cxnId="{D66FB000-A946-4A00-8114-60F194861883}">
      <dgm:prSet/>
      <dgm:spPr/>
      <dgm:t>
        <a:bodyPr/>
        <a:lstStyle/>
        <a:p>
          <a:endParaRPr lang="en-US"/>
        </a:p>
      </dgm:t>
    </dgm:pt>
    <dgm:pt modelId="{E2E391A8-B0AE-4BA1-9B33-9292FE07E9C5}" type="sibTrans" cxnId="{D66FB000-A946-4A00-8114-60F194861883}">
      <dgm:prSet/>
      <dgm:spPr/>
      <dgm:t>
        <a:bodyPr/>
        <a:lstStyle/>
        <a:p>
          <a:endParaRPr lang="en-US"/>
        </a:p>
      </dgm:t>
    </dgm:pt>
    <dgm:pt modelId="{E2460A6C-A170-46BC-A624-90F9927909EB}">
      <dgm:prSet phldrT="[Text]"/>
      <dgm:spPr/>
      <dgm:t>
        <a:bodyPr/>
        <a:lstStyle/>
        <a:p>
          <a:r>
            <a:rPr lang="en-US" dirty="0"/>
            <a:t>Complete to save entry or cancel to discard it </a:t>
          </a:r>
        </a:p>
      </dgm:t>
    </dgm:pt>
    <dgm:pt modelId="{52DEBCFD-9F4D-4982-86C1-A5A6C1F9A330}" type="parTrans" cxnId="{A7B84CEB-E787-4521-9579-F2E9EB9166D5}">
      <dgm:prSet/>
      <dgm:spPr/>
      <dgm:t>
        <a:bodyPr/>
        <a:lstStyle/>
        <a:p>
          <a:endParaRPr lang="en-US"/>
        </a:p>
      </dgm:t>
    </dgm:pt>
    <dgm:pt modelId="{AC40782E-D2A5-4080-8A4B-561E89FFDA02}" type="sibTrans" cxnId="{A7B84CEB-E787-4521-9579-F2E9EB9166D5}">
      <dgm:prSet/>
      <dgm:spPr/>
      <dgm:t>
        <a:bodyPr/>
        <a:lstStyle/>
        <a:p>
          <a:endParaRPr lang="en-US"/>
        </a:p>
      </dgm:t>
    </dgm:pt>
    <dgm:pt modelId="{C3E5C45A-E61C-46D5-9DD8-F0AC1611DA53}">
      <dgm:prSet phldrT="[Text]"/>
      <dgm:spPr/>
      <dgm:t>
        <a:bodyPr/>
        <a:lstStyle/>
        <a:p>
          <a:endParaRPr lang="en-US" dirty="0"/>
        </a:p>
      </dgm:t>
    </dgm:pt>
    <dgm:pt modelId="{F9626380-C597-4721-88EE-02C0F723E644}" type="parTrans" cxnId="{2FD2D745-F0FA-4F9F-82DF-BDB422F3E87D}">
      <dgm:prSet/>
      <dgm:spPr/>
      <dgm:t>
        <a:bodyPr/>
        <a:lstStyle/>
        <a:p>
          <a:endParaRPr lang="en-US"/>
        </a:p>
      </dgm:t>
    </dgm:pt>
    <dgm:pt modelId="{877C5493-F734-4686-B294-748C042F6145}" type="sibTrans" cxnId="{2FD2D745-F0FA-4F9F-82DF-BDB422F3E87D}">
      <dgm:prSet/>
      <dgm:spPr/>
      <dgm:t>
        <a:bodyPr/>
        <a:lstStyle/>
        <a:p>
          <a:endParaRPr lang="en-US"/>
        </a:p>
      </dgm:t>
    </dgm:pt>
    <dgm:pt modelId="{FF930F90-6DF2-45CE-801D-87BEA2C64FF4}">
      <dgm:prSet/>
      <dgm:spPr/>
      <dgm:t>
        <a:bodyPr/>
        <a:lstStyle/>
        <a:p>
          <a:r>
            <a:rPr lang="en-US" dirty="0"/>
            <a:t>Add free text </a:t>
          </a:r>
        </a:p>
      </dgm:t>
    </dgm:pt>
    <dgm:pt modelId="{16978D85-4B5A-496B-A87B-B536A32F69B3}" type="parTrans" cxnId="{03A30815-58AE-4135-8DB5-0E07D933A40F}">
      <dgm:prSet/>
      <dgm:spPr/>
      <dgm:t>
        <a:bodyPr/>
        <a:lstStyle/>
        <a:p>
          <a:endParaRPr lang="en-US"/>
        </a:p>
      </dgm:t>
    </dgm:pt>
    <dgm:pt modelId="{26A44EE9-D7B2-4930-A575-4A1D6D7A8951}" type="sibTrans" cxnId="{03A30815-58AE-4135-8DB5-0E07D933A40F}">
      <dgm:prSet/>
      <dgm:spPr/>
      <dgm:t>
        <a:bodyPr/>
        <a:lstStyle/>
        <a:p>
          <a:endParaRPr lang="en-US"/>
        </a:p>
      </dgm:t>
    </dgm:pt>
    <dgm:pt modelId="{A84BF0EA-796E-4B1F-8952-70D6E419F5F9}" type="pres">
      <dgm:prSet presAssocID="{FA8A02CC-1AA1-4DB4-BA19-8B98845A8CFD}" presName="Name0" presStyleCnt="0">
        <dgm:presLayoutVars>
          <dgm:dir/>
          <dgm:animLvl val="lvl"/>
          <dgm:resizeHandles/>
        </dgm:presLayoutVars>
      </dgm:prSet>
      <dgm:spPr/>
    </dgm:pt>
    <dgm:pt modelId="{BC484EAA-2FC3-4FAA-B088-16DB3A75945C}" type="pres">
      <dgm:prSet presAssocID="{E8A45DD1-29CC-4035-8F2A-4B1366648305}" presName="linNode" presStyleCnt="0"/>
      <dgm:spPr/>
    </dgm:pt>
    <dgm:pt modelId="{034381CF-7517-43EF-BFC6-3AE7E635A550}" type="pres">
      <dgm:prSet presAssocID="{E8A45DD1-29CC-4035-8F2A-4B1366648305}" presName="parentShp" presStyleLbl="node1" presStyleIdx="0" presStyleCnt="3">
        <dgm:presLayoutVars>
          <dgm:bulletEnabled val="1"/>
        </dgm:presLayoutVars>
      </dgm:prSet>
      <dgm:spPr/>
    </dgm:pt>
    <dgm:pt modelId="{D3738526-7524-416B-911A-105A0F18EB3E}" type="pres">
      <dgm:prSet presAssocID="{E8A45DD1-29CC-4035-8F2A-4B1366648305}" presName="childShp" presStyleLbl="bgAccFollowNode1" presStyleIdx="0" presStyleCnt="3">
        <dgm:presLayoutVars>
          <dgm:bulletEnabled val="1"/>
        </dgm:presLayoutVars>
      </dgm:prSet>
      <dgm:spPr/>
    </dgm:pt>
    <dgm:pt modelId="{A2B30181-D015-45A7-9085-300F909E3307}" type="pres">
      <dgm:prSet presAssocID="{E2E391A8-B0AE-4BA1-9B33-9292FE07E9C5}" presName="spacing" presStyleCnt="0"/>
      <dgm:spPr/>
    </dgm:pt>
    <dgm:pt modelId="{4A3EA2F1-33CB-438A-ABF5-11CE2F866D6F}" type="pres">
      <dgm:prSet presAssocID="{FF930F90-6DF2-45CE-801D-87BEA2C64FF4}" presName="linNode" presStyleCnt="0"/>
      <dgm:spPr/>
    </dgm:pt>
    <dgm:pt modelId="{29E2947F-1FB2-4028-9E3C-A0A6BACAF120}" type="pres">
      <dgm:prSet presAssocID="{FF930F90-6DF2-45CE-801D-87BEA2C64FF4}" presName="parentShp" presStyleLbl="node1" presStyleIdx="1" presStyleCnt="3">
        <dgm:presLayoutVars>
          <dgm:bulletEnabled val="1"/>
        </dgm:presLayoutVars>
      </dgm:prSet>
      <dgm:spPr/>
    </dgm:pt>
    <dgm:pt modelId="{1D7EABB9-243F-4641-94B8-303E66FABA19}" type="pres">
      <dgm:prSet presAssocID="{FF930F90-6DF2-45CE-801D-87BEA2C64FF4}" presName="childShp" presStyleLbl="bgAccFollowNode1" presStyleIdx="1" presStyleCnt="3">
        <dgm:presLayoutVars>
          <dgm:bulletEnabled val="1"/>
        </dgm:presLayoutVars>
      </dgm:prSet>
      <dgm:spPr/>
    </dgm:pt>
    <dgm:pt modelId="{5F26F459-9D65-4EEA-AE41-5978D5645D7C}" type="pres">
      <dgm:prSet presAssocID="{26A44EE9-D7B2-4930-A575-4A1D6D7A8951}" presName="spacing" presStyleCnt="0"/>
      <dgm:spPr/>
    </dgm:pt>
    <dgm:pt modelId="{D9A044ED-DF78-48B1-8667-1A573BA936BF}" type="pres">
      <dgm:prSet presAssocID="{E2460A6C-A170-46BC-A624-90F9927909EB}" presName="linNode" presStyleCnt="0"/>
      <dgm:spPr/>
    </dgm:pt>
    <dgm:pt modelId="{476D2F7B-87CD-4626-86AF-F1301F17DEBD}" type="pres">
      <dgm:prSet presAssocID="{E2460A6C-A170-46BC-A624-90F9927909EB}" presName="parentShp" presStyleLbl="node1" presStyleIdx="2" presStyleCnt="3">
        <dgm:presLayoutVars>
          <dgm:bulletEnabled val="1"/>
        </dgm:presLayoutVars>
      </dgm:prSet>
      <dgm:spPr/>
    </dgm:pt>
    <dgm:pt modelId="{1D00E2F2-DAD3-425D-BAC8-76469EBBB988}" type="pres">
      <dgm:prSet presAssocID="{E2460A6C-A170-46BC-A624-90F9927909EB}" presName="childShp" presStyleLbl="bgAccFollowNode1" presStyleIdx="2" presStyleCnt="3" custLinFactNeighborX="4720" custLinFactNeighborY="-2185">
        <dgm:presLayoutVars>
          <dgm:bulletEnabled val="1"/>
        </dgm:presLayoutVars>
      </dgm:prSet>
      <dgm:spPr/>
    </dgm:pt>
  </dgm:ptLst>
  <dgm:cxnLst>
    <dgm:cxn modelId="{D66FB000-A946-4A00-8114-60F194861883}" srcId="{FA8A02CC-1AA1-4DB4-BA19-8B98845A8CFD}" destId="{E8A45DD1-29CC-4035-8F2A-4B1366648305}" srcOrd="0" destOrd="0" parTransId="{D55A75F8-DBCF-4F13-ABE0-34559B3F56BF}" sibTransId="{E2E391A8-B0AE-4BA1-9B33-9292FE07E9C5}"/>
    <dgm:cxn modelId="{F609F110-8BB5-48A4-845D-8C3F9F2E6776}" type="presOf" srcId="{C3E5C45A-E61C-46D5-9DD8-F0AC1611DA53}" destId="{1D00E2F2-DAD3-425D-BAC8-76469EBBB988}" srcOrd="0" destOrd="0" presId="urn:microsoft.com/office/officeart/2005/8/layout/vList6"/>
    <dgm:cxn modelId="{03A30815-58AE-4135-8DB5-0E07D933A40F}" srcId="{FA8A02CC-1AA1-4DB4-BA19-8B98845A8CFD}" destId="{FF930F90-6DF2-45CE-801D-87BEA2C64FF4}" srcOrd="1" destOrd="0" parTransId="{16978D85-4B5A-496B-A87B-B536A32F69B3}" sibTransId="{26A44EE9-D7B2-4930-A575-4A1D6D7A8951}"/>
    <dgm:cxn modelId="{2FD2D745-F0FA-4F9F-82DF-BDB422F3E87D}" srcId="{E2460A6C-A170-46BC-A624-90F9927909EB}" destId="{C3E5C45A-E61C-46D5-9DD8-F0AC1611DA53}" srcOrd="0" destOrd="0" parTransId="{F9626380-C597-4721-88EE-02C0F723E644}" sibTransId="{877C5493-F734-4686-B294-748C042F6145}"/>
    <dgm:cxn modelId="{F70DB684-8AEC-4C60-AEC3-0BF59B4E7DB2}" type="presOf" srcId="{E2460A6C-A170-46BC-A624-90F9927909EB}" destId="{476D2F7B-87CD-4626-86AF-F1301F17DEBD}" srcOrd="0" destOrd="0" presId="urn:microsoft.com/office/officeart/2005/8/layout/vList6"/>
    <dgm:cxn modelId="{90ACB2AF-666E-446E-9433-2E7F93C90180}" type="presOf" srcId="{FA8A02CC-1AA1-4DB4-BA19-8B98845A8CFD}" destId="{A84BF0EA-796E-4B1F-8952-70D6E419F5F9}" srcOrd="0" destOrd="0" presId="urn:microsoft.com/office/officeart/2005/8/layout/vList6"/>
    <dgm:cxn modelId="{1E2637D8-F8B4-4801-BE0E-0CD09981F6B2}" type="presOf" srcId="{FF930F90-6DF2-45CE-801D-87BEA2C64FF4}" destId="{29E2947F-1FB2-4028-9E3C-A0A6BACAF120}" srcOrd="0" destOrd="0" presId="urn:microsoft.com/office/officeart/2005/8/layout/vList6"/>
    <dgm:cxn modelId="{8D0962DE-9971-4AC2-AB05-FC97FECD9A9F}" type="presOf" srcId="{E8A45DD1-29CC-4035-8F2A-4B1366648305}" destId="{034381CF-7517-43EF-BFC6-3AE7E635A550}" srcOrd="0" destOrd="0" presId="urn:microsoft.com/office/officeart/2005/8/layout/vList6"/>
    <dgm:cxn modelId="{A7B84CEB-E787-4521-9579-F2E9EB9166D5}" srcId="{FA8A02CC-1AA1-4DB4-BA19-8B98845A8CFD}" destId="{E2460A6C-A170-46BC-A624-90F9927909EB}" srcOrd="2" destOrd="0" parTransId="{52DEBCFD-9F4D-4982-86C1-A5A6C1F9A330}" sibTransId="{AC40782E-D2A5-4080-8A4B-561E89FFDA02}"/>
    <dgm:cxn modelId="{7431DBA0-E023-4032-AF54-86F6A5B51B41}" type="presParOf" srcId="{A84BF0EA-796E-4B1F-8952-70D6E419F5F9}" destId="{BC484EAA-2FC3-4FAA-B088-16DB3A75945C}" srcOrd="0" destOrd="0" presId="urn:microsoft.com/office/officeart/2005/8/layout/vList6"/>
    <dgm:cxn modelId="{8E68A5DA-B597-464C-A864-157AC36B5DF9}" type="presParOf" srcId="{BC484EAA-2FC3-4FAA-B088-16DB3A75945C}" destId="{034381CF-7517-43EF-BFC6-3AE7E635A550}" srcOrd="0" destOrd="0" presId="urn:microsoft.com/office/officeart/2005/8/layout/vList6"/>
    <dgm:cxn modelId="{2D65D5E6-EB5A-4DEF-A0FB-6C3A5500F777}" type="presParOf" srcId="{BC484EAA-2FC3-4FAA-B088-16DB3A75945C}" destId="{D3738526-7524-416B-911A-105A0F18EB3E}" srcOrd="1" destOrd="0" presId="urn:microsoft.com/office/officeart/2005/8/layout/vList6"/>
    <dgm:cxn modelId="{6612EF1B-168B-41E8-A6B0-A26C4BDD00E9}" type="presParOf" srcId="{A84BF0EA-796E-4B1F-8952-70D6E419F5F9}" destId="{A2B30181-D015-45A7-9085-300F909E3307}" srcOrd="1" destOrd="0" presId="urn:microsoft.com/office/officeart/2005/8/layout/vList6"/>
    <dgm:cxn modelId="{B95ABF2A-5EEA-4659-8FD2-4300F4AF64CC}" type="presParOf" srcId="{A84BF0EA-796E-4B1F-8952-70D6E419F5F9}" destId="{4A3EA2F1-33CB-438A-ABF5-11CE2F866D6F}" srcOrd="2" destOrd="0" presId="urn:microsoft.com/office/officeart/2005/8/layout/vList6"/>
    <dgm:cxn modelId="{6C7838B4-470A-451D-B237-F91E0AB0425A}" type="presParOf" srcId="{4A3EA2F1-33CB-438A-ABF5-11CE2F866D6F}" destId="{29E2947F-1FB2-4028-9E3C-A0A6BACAF120}" srcOrd="0" destOrd="0" presId="urn:microsoft.com/office/officeart/2005/8/layout/vList6"/>
    <dgm:cxn modelId="{340FD054-6164-49D3-8853-608846A53EFE}" type="presParOf" srcId="{4A3EA2F1-33CB-438A-ABF5-11CE2F866D6F}" destId="{1D7EABB9-243F-4641-94B8-303E66FABA19}" srcOrd="1" destOrd="0" presId="urn:microsoft.com/office/officeart/2005/8/layout/vList6"/>
    <dgm:cxn modelId="{4929396F-4CFF-4D87-9F44-E0112DA1AA2D}" type="presParOf" srcId="{A84BF0EA-796E-4B1F-8952-70D6E419F5F9}" destId="{5F26F459-9D65-4EEA-AE41-5978D5645D7C}" srcOrd="3" destOrd="0" presId="urn:microsoft.com/office/officeart/2005/8/layout/vList6"/>
    <dgm:cxn modelId="{9B9FFE81-4857-4C97-B0C4-6AD87B63AA87}" type="presParOf" srcId="{A84BF0EA-796E-4B1F-8952-70D6E419F5F9}" destId="{D9A044ED-DF78-48B1-8667-1A573BA936BF}" srcOrd="4" destOrd="0" presId="urn:microsoft.com/office/officeart/2005/8/layout/vList6"/>
    <dgm:cxn modelId="{AD2EC533-E3BF-4BC0-9F6C-7CCF3ECAD558}" type="presParOf" srcId="{D9A044ED-DF78-48B1-8667-1A573BA936BF}" destId="{476D2F7B-87CD-4626-86AF-F1301F17DEBD}" srcOrd="0" destOrd="0" presId="urn:microsoft.com/office/officeart/2005/8/layout/vList6"/>
    <dgm:cxn modelId="{C3F87429-C48A-4A44-A254-F83F44082773}" type="presParOf" srcId="{D9A044ED-DF78-48B1-8667-1A573BA936BF}" destId="{1D00E2F2-DAD3-425D-BAC8-76469EBBB988}"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7DD839-CFF2-484B-825E-5E5CF9213DCA}"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3DD38EF0-8A45-4BFC-AB45-5569DC3FA835}">
      <dgm:prSet phldrT="[Text]"/>
      <dgm:spPr/>
      <dgm:t>
        <a:bodyPr/>
        <a:lstStyle/>
        <a:p>
          <a:r>
            <a:rPr lang="en-US" dirty="0"/>
            <a:t>If officers have been involved in the same incident, they may confer when taking notes </a:t>
          </a:r>
        </a:p>
      </dgm:t>
    </dgm:pt>
    <dgm:pt modelId="{8B0A610A-E16F-42D9-A7A1-79F8F30FA472}" type="parTrans" cxnId="{742C6372-FE03-4E0A-A42F-FE429FC9C168}">
      <dgm:prSet/>
      <dgm:spPr/>
      <dgm:t>
        <a:bodyPr/>
        <a:lstStyle/>
        <a:p>
          <a:endParaRPr lang="en-US"/>
        </a:p>
      </dgm:t>
    </dgm:pt>
    <dgm:pt modelId="{CECA990F-7C87-4E13-A103-51A9787B16AE}" type="sibTrans" cxnId="{742C6372-FE03-4E0A-A42F-FE429FC9C168}">
      <dgm:prSet/>
      <dgm:spPr/>
      <dgm:t>
        <a:bodyPr/>
        <a:lstStyle/>
        <a:p>
          <a:endParaRPr lang="en-US"/>
        </a:p>
      </dgm:t>
    </dgm:pt>
    <dgm:pt modelId="{346A8430-C607-43B9-8599-FF73CC9F61F9}">
      <dgm:prSet phldrT="[Text]"/>
      <dgm:spPr/>
      <dgm:t>
        <a:bodyPr/>
        <a:lstStyle/>
        <a:p>
          <a:r>
            <a:rPr lang="en-US" dirty="0"/>
            <a:t>Where joint notes are made the officers should endorse their notebooks to this effect.</a:t>
          </a:r>
        </a:p>
      </dgm:t>
    </dgm:pt>
    <dgm:pt modelId="{92673115-76CB-4AA9-957F-E322DF865037}" type="parTrans" cxnId="{9884B098-F0FD-4E19-996B-B83D437AFABD}">
      <dgm:prSet/>
      <dgm:spPr/>
      <dgm:t>
        <a:bodyPr/>
        <a:lstStyle/>
        <a:p>
          <a:endParaRPr lang="en-US"/>
        </a:p>
      </dgm:t>
    </dgm:pt>
    <dgm:pt modelId="{27ECC4B6-C2CC-425B-BDAD-13C532D4A458}" type="sibTrans" cxnId="{9884B098-F0FD-4E19-996B-B83D437AFABD}">
      <dgm:prSet/>
      <dgm:spPr/>
      <dgm:t>
        <a:bodyPr/>
        <a:lstStyle/>
        <a:p>
          <a:endParaRPr lang="en-US"/>
        </a:p>
      </dgm:t>
    </dgm:pt>
    <dgm:pt modelId="{C10C1B75-9431-420F-8226-8D0A9B139663}" type="pres">
      <dgm:prSet presAssocID="{497DD839-CFF2-484B-825E-5E5CF9213DCA}" presName="linearFlow" presStyleCnt="0">
        <dgm:presLayoutVars>
          <dgm:dir/>
          <dgm:resizeHandles val="exact"/>
        </dgm:presLayoutVars>
      </dgm:prSet>
      <dgm:spPr/>
    </dgm:pt>
    <dgm:pt modelId="{C13AC500-7B52-409E-8511-C3640BF7A931}" type="pres">
      <dgm:prSet presAssocID="{3DD38EF0-8A45-4BFC-AB45-5569DC3FA835}" presName="composite" presStyleCnt="0"/>
      <dgm:spPr/>
    </dgm:pt>
    <dgm:pt modelId="{50FE9F36-A1E1-4C0A-A9D9-DEEE2091A0AD}" type="pres">
      <dgm:prSet presAssocID="{3DD38EF0-8A45-4BFC-AB45-5569DC3FA835}" presName="imgShp" presStyleLbl="fgImgPlace1" presStyleIdx="0" presStyleCnt="2"/>
      <dgm:spPr>
        <a:blipFill rotWithShape="1">
          <a:blip xmlns:r="http://schemas.openxmlformats.org/officeDocument/2006/relationships" r:embed="rId1"/>
          <a:stretch>
            <a:fillRect/>
          </a:stretch>
        </a:blipFill>
      </dgm:spPr>
    </dgm:pt>
    <dgm:pt modelId="{624B6EC0-48C5-4343-8892-9491DAED3336}" type="pres">
      <dgm:prSet presAssocID="{3DD38EF0-8A45-4BFC-AB45-5569DC3FA835}" presName="txShp" presStyleLbl="node1" presStyleIdx="0" presStyleCnt="2">
        <dgm:presLayoutVars>
          <dgm:bulletEnabled val="1"/>
        </dgm:presLayoutVars>
      </dgm:prSet>
      <dgm:spPr/>
    </dgm:pt>
    <dgm:pt modelId="{4EEB1719-14CD-48AA-BA43-B6A40F18E69A}" type="pres">
      <dgm:prSet presAssocID="{CECA990F-7C87-4E13-A103-51A9787B16AE}" presName="spacing" presStyleCnt="0"/>
      <dgm:spPr/>
    </dgm:pt>
    <dgm:pt modelId="{EF4C80B2-358F-43A3-BB48-F900D7AAA8AC}" type="pres">
      <dgm:prSet presAssocID="{346A8430-C607-43B9-8599-FF73CC9F61F9}" presName="composite" presStyleCnt="0"/>
      <dgm:spPr/>
    </dgm:pt>
    <dgm:pt modelId="{9D890CCB-ADA3-40E4-A4F2-A853FB46B0BB}" type="pres">
      <dgm:prSet presAssocID="{346A8430-C607-43B9-8599-FF73CC9F61F9}" presName="imgShp" presStyleLbl="fgImgPlace1" presStyleIdx="1" presStyleCnt="2"/>
      <dgm:spPr>
        <a:blipFill rotWithShape="1">
          <a:blip xmlns:r="http://schemas.openxmlformats.org/officeDocument/2006/relationships" r:embed="rId2"/>
          <a:stretch>
            <a:fillRect/>
          </a:stretch>
        </a:blipFill>
      </dgm:spPr>
    </dgm:pt>
    <dgm:pt modelId="{3B866760-05A3-4C9D-B342-416D087A6451}" type="pres">
      <dgm:prSet presAssocID="{346A8430-C607-43B9-8599-FF73CC9F61F9}" presName="txShp" presStyleLbl="node1" presStyleIdx="1" presStyleCnt="2" custLinFactNeighborX="1401" custLinFactNeighborY="16876">
        <dgm:presLayoutVars>
          <dgm:bulletEnabled val="1"/>
        </dgm:presLayoutVars>
      </dgm:prSet>
      <dgm:spPr/>
    </dgm:pt>
  </dgm:ptLst>
  <dgm:cxnLst>
    <dgm:cxn modelId="{1774942F-173B-40B5-9278-E9091E90EAC8}" type="presOf" srcId="{497DD839-CFF2-484B-825E-5E5CF9213DCA}" destId="{C10C1B75-9431-420F-8226-8D0A9B139663}" srcOrd="0" destOrd="0" presId="urn:microsoft.com/office/officeart/2005/8/layout/vList3"/>
    <dgm:cxn modelId="{742C6372-FE03-4E0A-A42F-FE429FC9C168}" srcId="{497DD839-CFF2-484B-825E-5E5CF9213DCA}" destId="{3DD38EF0-8A45-4BFC-AB45-5569DC3FA835}" srcOrd="0" destOrd="0" parTransId="{8B0A610A-E16F-42D9-A7A1-79F8F30FA472}" sibTransId="{CECA990F-7C87-4E13-A103-51A9787B16AE}"/>
    <dgm:cxn modelId="{C283D653-C158-4C72-B515-37685475D742}" type="presOf" srcId="{3DD38EF0-8A45-4BFC-AB45-5569DC3FA835}" destId="{624B6EC0-48C5-4343-8892-9491DAED3336}" srcOrd="0" destOrd="0" presId="urn:microsoft.com/office/officeart/2005/8/layout/vList3"/>
    <dgm:cxn modelId="{9884B098-F0FD-4E19-996B-B83D437AFABD}" srcId="{497DD839-CFF2-484B-825E-5E5CF9213DCA}" destId="{346A8430-C607-43B9-8599-FF73CC9F61F9}" srcOrd="1" destOrd="0" parTransId="{92673115-76CB-4AA9-957F-E322DF865037}" sibTransId="{27ECC4B6-C2CC-425B-BDAD-13C532D4A458}"/>
    <dgm:cxn modelId="{A93CB5F6-82B9-42E7-A991-E3F4E176BE7B}" type="presOf" srcId="{346A8430-C607-43B9-8599-FF73CC9F61F9}" destId="{3B866760-05A3-4C9D-B342-416D087A6451}" srcOrd="0" destOrd="0" presId="urn:microsoft.com/office/officeart/2005/8/layout/vList3"/>
    <dgm:cxn modelId="{064A1768-83A3-4318-B54E-ACAD04E7E3BE}" type="presParOf" srcId="{C10C1B75-9431-420F-8226-8D0A9B139663}" destId="{C13AC500-7B52-409E-8511-C3640BF7A931}" srcOrd="0" destOrd="0" presId="urn:microsoft.com/office/officeart/2005/8/layout/vList3"/>
    <dgm:cxn modelId="{D563A45C-FDF5-4F35-B6F5-3B358060B411}" type="presParOf" srcId="{C13AC500-7B52-409E-8511-C3640BF7A931}" destId="{50FE9F36-A1E1-4C0A-A9D9-DEEE2091A0AD}" srcOrd="0" destOrd="0" presId="urn:microsoft.com/office/officeart/2005/8/layout/vList3"/>
    <dgm:cxn modelId="{A1E4FA66-1182-422E-A13F-D6CCF25AF1A8}" type="presParOf" srcId="{C13AC500-7B52-409E-8511-C3640BF7A931}" destId="{624B6EC0-48C5-4343-8892-9491DAED3336}" srcOrd="1" destOrd="0" presId="urn:microsoft.com/office/officeart/2005/8/layout/vList3"/>
    <dgm:cxn modelId="{3105374D-6ECC-4BE2-A967-774689471942}" type="presParOf" srcId="{C10C1B75-9431-420F-8226-8D0A9B139663}" destId="{4EEB1719-14CD-48AA-BA43-B6A40F18E69A}" srcOrd="1" destOrd="0" presId="urn:microsoft.com/office/officeart/2005/8/layout/vList3"/>
    <dgm:cxn modelId="{B700B4F3-A9F5-4EF8-9113-8E08DD18414B}" type="presParOf" srcId="{C10C1B75-9431-420F-8226-8D0A9B139663}" destId="{EF4C80B2-358F-43A3-BB48-F900D7AAA8AC}" srcOrd="2" destOrd="0" presId="urn:microsoft.com/office/officeart/2005/8/layout/vList3"/>
    <dgm:cxn modelId="{E0CEF320-5132-4A01-9677-D36BF0FA7083}" type="presParOf" srcId="{EF4C80B2-358F-43A3-BB48-F900D7AAA8AC}" destId="{9D890CCB-ADA3-40E4-A4F2-A853FB46B0BB}" srcOrd="0" destOrd="0" presId="urn:microsoft.com/office/officeart/2005/8/layout/vList3"/>
    <dgm:cxn modelId="{72A14013-6D6B-43E9-A055-37C11975A5BF}" type="presParOf" srcId="{EF4C80B2-358F-43A3-BB48-F900D7AAA8AC}" destId="{3B866760-05A3-4C9D-B342-416D087A6451}"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5A030-C693-4FA2-AA5C-57695B0DCF63}">
      <dsp:nvSpPr>
        <dsp:cNvPr id="0" name=""/>
        <dsp:cNvSpPr/>
      </dsp:nvSpPr>
      <dsp:spPr>
        <a:xfrm>
          <a:off x="771512" y="0"/>
          <a:ext cx="4371902" cy="431958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55373-D38C-4024-B013-0D56DEAFC1C0}">
      <dsp:nvSpPr>
        <dsp:cNvPr id="0" name=""/>
        <dsp:cNvSpPr/>
      </dsp:nvSpPr>
      <dsp:spPr>
        <a:xfrm>
          <a:off x="5525" y="1295876"/>
          <a:ext cx="1655536" cy="17278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When to record </a:t>
          </a:r>
        </a:p>
      </dsp:txBody>
      <dsp:txXfrm>
        <a:off x="86342" y="1376693"/>
        <a:ext cx="1493902" cy="1566200"/>
      </dsp:txXfrm>
    </dsp:sp>
    <dsp:sp modelId="{CC44B739-69F1-4CE9-A63C-968C29472EA4}">
      <dsp:nvSpPr>
        <dsp:cNvPr id="0" name=""/>
        <dsp:cNvSpPr/>
      </dsp:nvSpPr>
      <dsp:spPr>
        <a:xfrm>
          <a:off x="1743939" y="1295876"/>
          <a:ext cx="1655536" cy="17278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t>
          </a:r>
        </a:p>
      </dsp:txBody>
      <dsp:txXfrm>
        <a:off x="1824756" y="1376693"/>
        <a:ext cx="1493902" cy="1566200"/>
      </dsp:txXfrm>
    </dsp:sp>
    <dsp:sp modelId="{AD164300-0E2C-476C-AD10-2B78A2EE8B4F}">
      <dsp:nvSpPr>
        <dsp:cNvPr id="0" name=""/>
        <dsp:cNvSpPr/>
      </dsp:nvSpPr>
      <dsp:spPr>
        <a:xfrm>
          <a:off x="3482353" y="1295876"/>
          <a:ext cx="1655536" cy="17278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As soon as practicable </a:t>
          </a:r>
        </a:p>
      </dsp:txBody>
      <dsp:txXfrm>
        <a:off x="3563170" y="1376693"/>
        <a:ext cx="1493902" cy="15662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E8592-396C-4F13-BA0D-3D163C16716B}">
      <dsp:nvSpPr>
        <dsp:cNvPr id="0" name=""/>
        <dsp:cNvSpPr/>
      </dsp:nvSpPr>
      <dsp:spPr>
        <a:xfrm>
          <a:off x="2381" y="35521"/>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Cautions and replies </a:t>
          </a:r>
        </a:p>
      </dsp:txBody>
      <dsp:txXfrm>
        <a:off x="2381" y="35521"/>
        <a:ext cx="1889124" cy="1133475"/>
      </dsp:txXfrm>
    </dsp:sp>
    <dsp:sp modelId="{A91DBD48-C0C0-423A-B9FD-A9363838C9DA}">
      <dsp:nvSpPr>
        <dsp:cNvPr id="0" name=""/>
        <dsp:cNvSpPr/>
      </dsp:nvSpPr>
      <dsp:spPr>
        <a:xfrm>
          <a:off x="2080418" y="35521"/>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Property stolen/damage</a:t>
          </a:r>
        </a:p>
      </dsp:txBody>
      <dsp:txXfrm>
        <a:off x="2080418" y="35521"/>
        <a:ext cx="1889124" cy="1133475"/>
      </dsp:txXfrm>
    </dsp:sp>
    <dsp:sp modelId="{B6C31617-9FFE-4056-ACBB-081C0AA5ACA4}">
      <dsp:nvSpPr>
        <dsp:cNvPr id="0" name=""/>
        <dsp:cNvSpPr/>
      </dsp:nvSpPr>
      <dsp:spPr>
        <a:xfrm>
          <a:off x="4158456" y="35521"/>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Time sent/ informed of incident </a:t>
          </a:r>
        </a:p>
      </dsp:txBody>
      <dsp:txXfrm>
        <a:off x="4158456" y="35521"/>
        <a:ext cx="1889124" cy="1133475"/>
      </dsp:txXfrm>
    </dsp:sp>
    <dsp:sp modelId="{CD5BD8FA-A100-4575-AA6A-1B40AA0734A6}">
      <dsp:nvSpPr>
        <dsp:cNvPr id="0" name=""/>
        <dsp:cNvSpPr/>
      </dsp:nvSpPr>
      <dsp:spPr>
        <a:xfrm>
          <a:off x="6236493" y="35521"/>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Interviews conducted at scene </a:t>
          </a:r>
        </a:p>
      </dsp:txBody>
      <dsp:txXfrm>
        <a:off x="6236493" y="35521"/>
        <a:ext cx="1889124" cy="1133475"/>
      </dsp:txXfrm>
    </dsp:sp>
    <dsp:sp modelId="{10EC9737-12F7-416E-8DE3-45C9AFAB087E}">
      <dsp:nvSpPr>
        <dsp:cNvPr id="0" name=""/>
        <dsp:cNvSpPr/>
      </dsp:nvSpPr>
      <dsp:spPr>
        <a:xfrm>
          <a:off x="2381" y="1357909"/>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Occurrence details</a:t>
          </a:r>
        </a:p>
      </dsp:txBody>
      <dsp:txXfrm>
        <a:off x="2381" y="1357909"/>
        <a:ext cx="1889124" cy="1133475"/>
      </dsp:txXfrm>
    </dsp:sp>
    <dsp:sp modelId="{E758AC87-9704-4B1D-A557-59E92F13ED30}">
      <dsp:nvSpPr>
        <dsp:cNvPr id="0" name=""/>
        <dsp:cNvSpPr/>
      </dsp:nvSpPr>
      <dsp:spPr>
        <a:xfrm>
          <a:off x="2080418" y="1357909"/>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Witnesses </a:t>
          </a:r>
        </a:p>
      </dsp:txBody>
      <dsp:txXfrm>
        <a:off x="2080418" y="1357909"/>
        <a:ext cx="1889124" cy="1133475"/>
      </dsp:txXfrm>
    </dsp:sp>
    <dsp:sp modelId="{B5816041-241F-413D-B440-16CB09D5B5DF}">
      <dsp:nvSpPr>
        <dsp:cNvPr id="0" name=""/>
        <dsp:cNvSpPr/>
      </dsp:nvSpPr>
      <dsp:spPr>
        <a:xfrm>
          <a:off x="4158456" y="1357909"/>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Exact location</a:t>
          </a:r>
        </a:p>
      </dsp:txBody>
      <dsp:txXfrm>
        <a:off x="4158456" y="1357909"/>
        <a:ext cx="1889124" cy="1133475"/>
      </dsp:txXfrm>
    </dsp:sp>
    <dsp:sp modelId="{AADAA7DE-F262-450A-A96B-2E2AA3700E80}">
      <dsp:nvSpPr>
        <dsp:cNvPr id="0" name=""/>
        <dsp:cNvSpPr/>
      </dsp:nvSpPr>
      <dsp:spPr>
        <a:xfrm>
          <a:off x="6236493" y="1357909"/>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Reporting persons</a:t>
          </a:r>
        </a:p>
      </dsp:txBody>
      <dsp:txXfrm>
        <a:off x="6236493" y="1357909"/>
        <a:ext cx="1889124" cy="1133475"/>
      </dsp:txXfrm>
    </dsp:sp>
    <dsp:sp modelId="{8C1D9D0F-AD0C-4D21-A4E6-A3A582D36100}">
      <dsp:nvSpPr>
        <dsp:cNvPr id="0" name=""/>
        <dsp:cNvSpPr/>
      </dsp:nvSpPr>
      <dsp:spPr>
        <a:xfrm>
          <a:off x="2381" y="2680296"/>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Persons involved</a:t>
          </a:r>
        </a:p>
      </dsp:txBody>
      <dsp:txXfrm>
        <a:off x="2381" y="2680296"/>
        <a:ext cx="1889124" cy="1133475"/>
      </dsp:txXfrm>
    </dsp:sp>
    <dsp:sp modelId="{CB3BE4C6-6EAD-4E2A-B462-F8998B8C66E7}">
      <dsp:nvSpPr>
        <dsp:cNvPr id="0" name=""/>
        <dsp:cNvSpPr/>
      </dsp:nvSpPr>
      <dsp:spPr>
        <a:xfrm>
          <a:off x="2080418" y="2680296"/>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Nature of incident </a:t>
          </a:r>
        </a:p>
      </dsp:txBody>
      <dsp:txXfrm>
        <a:off x="2080418" y="2680296"/>
        <a:ext cx="1889124" cy="1133475"/>
      </dsp:txXfrm>
    </dsp:sp>
    <dsp:sp modelId="{A1652587-C130-4AAC-8E96-E045C1808A20}">
      <dsp:nvSpPr>
        <dsp:cNvPr id="0" name=""/>
        <dsp:cNvSpPr/>
      </dsp:nvSpPr>
      <dsp:spPr>
        <a:xfrm>
          <a:off x="4158456" y="2680296"/>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Road lighting and weather conditions</a:t>
          </a:r>
        </a:p>
      </dsp:txBody>
      <dsp:txXfrm>
        <a:off x="4158456" y="2680296"/>
        <a:ext cx="1889124" cy="1133475"/>
      </dsp:txXfrm>
    </dsp:sp>
    <dsp:sp modelId="{F28A7D88-22C8-450E-A339-5A09AC82B2B6}">
      <dsp:nvSpPr>
        <dsp:cNvPr id="0" name=""/>
        <dsp:cNvSpPr/>
      </dsp:nvSpPr>
      <dsp:spPr>
        <a:xfrm>
          <a:off x="6236493" y="2680296"/>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Time of arrival at scene </a:t>
          </a:r>
        </a:p>
      </dsp:txBody>
      <dsp:txXfrm>
        <a:off x="6236493" y="2680296"/>
        <a:ext cx="1889124" cy="1133475"/>
      </dsp:txXfrm>
    </dsp:sp>
    <dsp:sp modelId="{188FDBBE-D558-4734-8B8E-37C808001ACB}">
      <dsp:nvSpPr>
        <dsp:cNvPr id="0" name=""/>
        <dsp:cNvSpPr/>
      </dsp:nvSpPr>
      <dsp:spPr>
        <a:xfrm>
          <a:off x="3119437" y="4002684"/>
          <a:ext cx="1889124" cy="11334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Descriptions of people and vehicles </a:t>
          </a:r>
        </a:p>
      </dsp:txBody>
      <dsp:txXfrm>
        <a:off x="3119437" y="4002684"/>
        <a:ext cx="1889124" cy="11334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00501-71B5-4DD9-B376-15F5AE2B96C6}">
      <dsp:nvSpPr>
        <dsp:cNvPr id="0" name=""/>
        <dsp:cNvSpPr/>
      </dsp:nvSpPr>
      <dsp:spPr>
        <a:xfrm rot="5400000">
          <a:off x="-211173" y="213169"/>
          <a:ext cx="1407820" cy="98547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1</a:t>
          </a:r>
        </a:p>
      </dsp:txBody>
      <dsp:txXfrm rot="-5400000">
        <a:off x="0" y="494733"/>
        <a:ext cx="985474" cy="422346"/>
      </dsp:txXfrm>
    </dsp:sp>
    <dsp:sp modelId="{4A1115A7-F8D0-4539-94C7-8EF46E575C91}">
      <dsp:nvSpPr>
        <dsp:cNvPr id="0" name=""/>
        <dsp:cNvSpPr/>
      </dsp:nvSpPr>
      <dsp:spPr>
        <a:xfrm rot="5400000">
          <a:off x="2460227" y="-1472756"/>
          <a:ext cx="915083" cy="386458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t>Accessed via mobile device </a:t>
          </a:r>
        </a:p>
      </dsp:txBody>
      <dsp:txXfrm rot="-5400000">
        <a:off x="985475" y="46667"/>
        <a:ext cx="3819917" cy="825741"/>
      </dsp:txXfrm>
    </dsp:sp>
    <dsp:sp modelId="{9CD2B518-4D9E-4968-8622-D38AE1F7E275}">
      <dsp:nvSpPr>
        <dsp:cNvPr id="0" name=""/>
        <dsp:cNvSpPr/>
      </dsp:nvSpPr>
      <dsp:spPr>
        <a:xfrm rot="5400000">
          <a:off x="-211173" y="1424294"/>
          <a:ext cx="1407820" cy="98547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2</a:t>
          </a:r>
        </a:p>
      </dsp:txBody>
      <dsp:txXfrm rot="-5400000">
        <a:off x="0" y="1705858"/>
        <a:ext cx="985474" cy="422346"/>
      </dsp:txXfrm>
    </dsp:sp>
    <dsp:sp modelId="{E6C38DA4-9041-4ADB-84F8-496F761B67C3}">
      <dsp:nvSpPr>
        <dsp:cNvPr id="0" name=""/>
        <dsp:cNvSpPr/>
      </dsp:nvSpPr>
      <dsp:spPr>
        <a:xfrm rot="5400000">
          <a:off x="2460227" y="-261631"/>
          <a:ext cx="915083" cy="386458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t>Ensure that PNB is the only function accessed </a:t>
          </a:r>
        </a:p>
      </dsp:txBody>
      <dsp:txXfrm rot="-5400000">
        <a:off x="985475" y="1257792"/>
        <a:ext cx="3819917" cy="825741"/>
      </dsp:txXfrm>
    </dsp:sp>
    <dsp:sp modelId="{FE5F1F9A-4403-466C-8C0A-3B5D2E3F080A}">
      <dsp:nvSpPr>
        <dsp:cNvPr id="0" name=""/>
        <dsp:cNvSpPr/>
      </dsp:nvSpPr>
      <dsp:spPr>
        <a:xfrm rot="5400000">
          <a:off x="-211173" y="2635419"/>
          <a:ext cx="1407820" cy="98547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3</a:t>
          </a:r>
        </a:p>
      </dsp:txBody>
      <dsp:txXfrm rot="-5400000">
        <a:off x="0" y="2916983"/>
        <a:ext cx="985474" cy="422346"/>
      </dsp:txXfrm>
    </dsp:sp>
    <dsp:sp modelId="{C4D6084C-BEB4-4D35-BE50-653C960A68C2}">
      <dsp:nvSpPr>
        <dsp:cNvPr id="0" name=""/>
        <dsp:cNvSpPr/>
      </dsp:nvSpPr>
      <dsp:spPr>
        <a:xfrm rot="5400000">
          <a:off x="2460227" y="949493"/>
          <a:ext cx="915083" cy="386458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t>IPATROL application </a:t>
          </a:r>
        </a:p>
      </dsp:txBody>
      <dsp:txXfrm rot="-5400000">
        <a:off x="985475" y="2468917"/>
        <a:ext cx="3819917" cy="8257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38526-7524-416B-911A-105A0F18EB3E}">
      <dsp:nvSpPr>
        <dsp:cNvPr id="0" name=""/>
        <dsp:cNvSpPr/>
      </dsp:nvSpPr>
      <dsp:spPr>
        <a:xfrm>
          <a:off x="2626627" y="0"/>
          <a:ext cx="3939940" cy="1418724"/>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4381CF-7517-43EF-BFC6-3AE7E635A550}">
      <dsp:nvSpPr>
        <dsp:cNvPr id="0" name=""/>
        <dsp:cNvSpPr/>
      </dsp:nvSpPr>
      <dsp:spPr>
        <a:xfrm>
          <a:off x="0" y="0"/>
          <a:ext cx="2626627" cy="14187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Time and date already added </a:t>
          </a:r>
        </a:p>
      </dsp:txBody>
      <dsp:txXfrm>
        <a:off x="69256" y="69256"/>
        <a:ext cx="2488115" cy="1280212"/>
      </dsp:txXfrm>
    </dsp:sp>
    <dsp:sp modelId="{1D7EABB9-243F-4641-94B8-303E66FABA19}">
      <dsp:nvSpPr>
        <dsp:cNvPr id="0" name=""/>
        <dsp:cNvSpPr/>
      </dsp:nvSpPr>
      <dsp:spPr>
        <a:xfrm>
          <a:off x="2626627" y="1560596"/>
          <a:ext cx="3939940" cy="1418724"/>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E2947F-1FB2-4028-9E3C-A0A6BACAF120}">
      <dsp:nvSpPr>
        <dsp:cNvPr id="0" name=""/>
        <dsp:cNvSpPr/>
      </dsp:nvSpPr>
      <dsp:spPr>
        <a:xfrm>
          <a:off x="0" y="1560596"/>
          <a:ext cx="2626627" cy="14187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Add free text </a:t>
          </a:r>
        </a:p>
      </dsp:txBody>
      <dsp:txXfrm>
        <a:off x="69256" y="1629852"/>
        <a:ext cx="2488115" cy="1280212"/>
      </dsp:txXfrm>
    </dsp:sp>
    <dsp:sp modelId="{1D00E2F2-DAD3-425D-BAC8-76469EBBB988}">
      <dsp:nvSpPr>
        <dsp:cNvPr id="0" name=""/>
        <dsp:cNvSpPr/>
      </dsp:nvSpPr>
      <dsp:spPr>
        <a:xfrm>
          <a:off x="2626627" y="3090193"/>
          <a:ext cx="3939940" cy="1418724"/>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275" tIns="41275" rIns="41275" bIns="41275" numCol="1" spcCol="1270" anchor="t" anchorCtr="0">
          <a:noAutofit/>
        </a:bodyPr>
        <a:lstStyle/>
        <a:p>
          <a:pPr marL="285750" lvl="1" indent="-285750" algn="l" defTabSz="2889250">
            <a:lnSpc>
              <a:spcPct val="90000"/>
            </a:lnSpc>
            <a:spcBef>
              <a:spcPct val="0"/>
            </a:spcBef>
            <a:spcAft>
              <a:spcPct val="15000"/>
            </a:spcAft>
            <a:buChar char="•"/>
          </a:pPr>
          <a:endParaRPr lang="en-US" sz="6500" kern="1200" dirty="0"/>
        </a:p>
      </dsp:txBody>
      <dsp:txXfrm>
        <a:off x="2626627" y="3267534"/>
        <a:ext cx="3407919" cy="1064043"/>
      </dsp:txXfrm>
    </dsp:sp>
    <dsp:sp modelId="{476D2F7B-87CD-4626-86AF-F1301F17DEBD}">
      <dsp:nvSpPr>
        <dsp:cNvPr id="0" name=""/>
        <dsp:cNvSpPr/>
      </dsp:nvSpPr>
      <dsp:spPr>
        <a:xfrm>
          <a:off x="0" y="3121192"/>
          <a:ext cx="2626627" cy="14187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Complete to save entry or cancel to discard it </a:t>
          </a:r>
        </a:p>
      </dsp:txBody>
      <dsp:txXfrm>
        <a:off x="69256" y="3190448"/>
        <a:ext cx="2488115" cy="1280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B6EC0-48C5-4343-8892-9491DAED3336}">
      <dsp:nvSpPr>
        <dsp:cNvPr id="0" name=""/>
        <dsp:cNvSpPr/>
      </dsp:nvSpPr>
      <dsp:spPr>
        <a:xfrm rot="10800000">
          <a:off x="1533869" y="673"/>
          <a:ext cx="4580127" cy="152091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0681"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If officers have been involved in the same incident, they may confer when taking notes </a:t>
          </a:r>
        </a:p>
      </dsp:txBody>
      <dsp:txXfrm rot="10800000">
        <a:off x="1914097" y="673"/>
        <a:ext cx="4199899" cy="1520913"/>
      </dsp:txXfrm>
    </dsp:sp>
    <dsp:sp modelId="{50FE9F36-A1E1-4C0A-A9D9-DEEE2091A0AD}">
      <dsp:nvSpPr>
        <dsp:cNvPr id="0" name=""/>
        <dsp:cNvSpPr/>
      </dsp:nvSpPr>
      <dsp:spPr>
        <a:xfrm>
          <a:off x="773412" y="673"/>
          <a:ext cx="1520913" cy="1520913"/>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B866760-05A3-4C9D-B342-416D087A6451}">
      <dsp:nvSpPr>
        <dsp:cNvPr id="0" name=""/>
        <dsp:cNvSpPr/>
      </dsp:nvSpPr>
      <dsp:spPr>
        <a:xfrm rot="10800000">
          <a:off x="1598037" y="1976265"/>
          <a:ext cx="4580127" cy="152091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0681"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a:t>Where joint notes are made the officers should endorse their notebooks to this effect.</a:t>
          </a:r>
        </a:p>
      </dsp:txBody>
      <dsp:txXfrm rot="10800000">
        <a:off x="1978265" y="1976265"/>
        <a:ext cx="4199899" cy="1520913"/>
      </dsp:txXfrm>
    </dsp:sp>
    <dsp:sp modelId="{9D890CCB-ADA3-40E4-A4F2-A853FB46B0BB}">
      <dsp:nvSpPr>
        <dsp:cNvPr id="0" name=""/>
        <dsp:cNvSpPr/>
      </dsp:nvSpPr>
      <dsp:spPr>
        <a:xfrm>
          <a:off x="773412" y="1975591"/>
          <a:ext cx="1520913" cy="152091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endParaRPr lang="en-GB" sz="1100" dirty="0">
              <a:effectLst/>
              <a:latin typeface="Times New Roman" panose="02020603050405020304" pitchFamily="18" charset="0"/>
              <a:ea typeface="Times New Roman" panose="02020603050405020304" pitchFamily="18" charset="0"/>
            </a:endParaRPr>
          </a:p>
          <a:p>
            <a:pPr>
              <a:lnSpc>
                <a:spcPct val="150000"/>
              </a:lnSpc>
              <a:spcAft>
                <a:spcPts val="0"/>
              </a:spcAft>
            </a:pPr>
            <a:r>
              <a:rPr lang="en-GB" sz="900" dirty="0">
                <a:solidFill>
                  <a:srgbClr val="002060"/>
                </a:solidFill>
                <a:effectLst/>
                <a:latin typeface="Arial" panose="020B0604020202020204" pitchFamily="34" charset="0"/>
                <a:ea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a:p>
            <a:pPr algn="just" eaLnBrk="1" hangingPunct="1"/>
            <a:r>
              <a:rPr lang="en-GB" sz="900" dirty="0">
                <a:solidFill>
                  <a:srgbClr val="002060"/>
                </a:solidFill>
                <a:effectLst/>
                <a:latin typeface="Arial" panose="020B0604020202020204" pitchFamily="34" charset="0"/>
                <a:ea typeface="Times New Roman" panose="02020603050405020304" pitchFamily="18" charset="0"/>
              </a:rPr>
              <a:t> </a:t>
            </a:r>
            <a:r>
              <a:rPr lang="en-US" altLang="en-US" sz="1100" dirty="0"/>
              <a:t>Trainer to click onto link - this is a link to the Movie Hot Fuzz where the officers stop a driver for excess speed. The clip involves the officer writing everything down, word for word, which the driver is saying which is much to annoyance of him. </a:t>
            </a:r>
          </a:p>
          <a:p>
            <a:pPr algn="just" eaLnBrk="1" hangingPunct="1"/>
            <a:r>
              <a:rPr lang="en-US" altLang="en-US" sz="1100" dirty="0"/>
              <a:t>This can invoke a lot of group talk in particular to the right and wrong things. The officer is doing the right thing in writing everything down but has failed to caution him prior to this!</a:t>
            </a:r>
            <a:endParaRPr lang="en-GB" altLang="en-US" sz="1100" dirty="0"/>
          </a:p>
          <a:p>
            <a:r>
              <a:rPr lang="en-GB" altLang="en-US" sz="1100" b="1" dirty="0">
                <a:ea typeface="ＭＳ Ｐゴシック" panose="020B0600070205080204" pitchFamily="34" charset="-128"/>
              </a:rPr>
              <a:t>State:</a:t>
            </a:r>
          </a:p>
          <a:p>
            <a:r>
              <a:rPr lang="en-GB" altLang="en-US" sz="1100" dirty="0">
                <a:ea typeface="ＭＳ Ｐゴシック" panose="020B0600070205080204" pitchFamily="34" charset="-128"/>
              </a:rPr>
              <a:t>Historically, Police Officers have recorded details of their day to day duties in written form within Pocket Notebooks.</a:t>
            </a:r>
          </a:p>
          <a:p>
            <a:r>
              <a:rPr lang="en-GB" altLang="en-US" sz="1100" dirty="0">
                <a:ea typeface="ＭＳ Ｐゴシック" panose="020B0600070205080204" pitchFamily="34" charset="-128"/>
              </a:rPr>
              <a:t>With the development of technology, officers within South Wales Police now have the facility to record this information electronically on a Mobile Data device (Samsung Note 4)</a:t>
            </a:r>
          </a:p>
          <a:p>
            <a:r>
              <a:rPr lang="en-GB" altLang="en-US" sz="1100" dirty="0">
                <a:ea typeface="ＭＳ Ｐゴシック" panose="020B0600070205080204" pitchFamily="34" charset="-128"/>
              </a:rPr>
              <a:t>You will receive training in relation to the use of this device, and its many applications, later in your initial training.</a:t>
            </a:r>
          </a:p>
          <a:p>
            <a:r>
              <a:rPr lang="en-GB" altLang="en-US" sz="1100" dirty="0">
                <a:ea typeface="ＭＳ Ｐゴシック" panose="020B0600070205080204" pitchFamily="34" charset="-128"/>
              </a:rPr>
              <a:t>Whilst the use of the device makes the recording of information quicker and easier, like any piece of technology there is always the potential for a technical problem to arise.</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13095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QTS – so why do we record information in our EPNB?</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r>
              <a:rPr lang="en-GB" sz="1200" b="1" kern="1200" dirty="0">
                <a:solidFill>
                  <a:schemeClr val="tx1"/>
                </a:solidFill>
                <a:effectLst/>
                <a:latin typeface="Arial" pitchFamily="34" charset="0"/>
                <a:ea typeface="MS PGothic" panose="020B0600070205080204" pitchFamily="34" charset="-128"/>
                <a:cs typeface="ＭＳ Ｐゴシック" pitchFamily="-112" charset="-128"/>
              </a:rPr>
              <a:t>Why record</a:t>
            </a:r>
          </a:p>
          <a:p>
            <a:r>
              <a:rPr lang="en-GB" sz="1200" b="1" kern="1200" dirty="0">
                <a:solidFill>
                  <a:schemeClr val="tx1"/>
                </a:solidFill>
                <a:effectLst/>
                <a:latin typeface="Arial" pitchFamily="34" charset="0"/>
                <a:ea typeface="MS PGothic" panose="020B0600070205080204" pitchFamily="34" charset="-128"/>
                <a:cs typeface="ＭＳ Ｐゴシック" pitchFamily="-112" charset="-128"/>
              </a:rPr>
              <a:t>State:</a:t>
            </a:r>
          </a:p>
          <a:p>
            <a:r>
              <a:rPr lang="en-GB" sz="1200" kern="1200" dirty="0">
                <a:solidFill>
                  <a:schemeClr val="tx1"/>
                </a:solidFill>
                <a:effectLst/>
                <a:latin typeface="Arial" pitchFamily="34" charset="0"/>
                <a:ea typeface="MS PGothic" panose="020B0600070205080204" pitchFamily="34" charset="-128"/>
                <a:cs typeface="ＭＳ Ｐゴシック" pitchFamily="-112" charset="-128"/>
              </a:rPr>
              <a:t>During the course of your police career you will attend a great many incidents, a proportion of which will result in you having to attend court to give evidence.  At the court you will be expected to provide a clear, honest and accurate account of the incident, even though it may be months after the incident has occurred.  Will you be able to recall the incident in detail?</a:t>
            </a:r>
          </a:p>
          <a:p>
            <a:r>
              <a:rPr lang="en-GB" sz="1200" kern="1200" dirty="0">
                <a:solidFill>
                  <a:schemeClr val="tx1"/>
                </a:solidFill>
                <a:effectLst/>
                <a:latin typeface="Arial" pitchFamily="34" charset="0"/>
                <a:ea typeface="MS PGothic" panose="020B0600070205080204" pitchFamily="34" charset="-128"/>
                <a:cs typeface="ＭＳ Ｐゴシック" pitchFamily="-112" charset="-128"/>
              </a:rPr>
              <a:t>In order to assist you the court will allow you to refresh your memory from original notes you made at the time of the incident. </a:t>
            </a:r>
          </a:p>
          <a:p>
            <a:endParaRPr lang="en-GB" sz="1200" kern="1200" dirty="0">
              <a:solidFill>
                <a:schemeClr val="tx1"/>
              </a:solidFill>
              <a:effectLst/>
              <a:latin typeface="Arial" pitchFamily="34" charset="0"/>
              <a:ea typeface="MS PGothic" panose="020B0600070205080204" pitchFamily="34" charset="-128"/>
              <a:cs typeface="ＭＳ Ｐゴシック" pitchFamily="-112" charset="-128"/>
            </a:endParaRPr>
          </a:p>
          <a:p>
            <a:endParaRPr lang="en-GB" sz="1200" kern="1200" dirty="0">
              <a:solidFill>
                <a:schemeClr val="tx1"/>
              </a:solidFill>
              <a:effectLst/>
              <a:latin typeface="Arial" pitchFamily="34" charset="0"/>
              <a:ea typeface="MS PGothic" panose="020B0600070205080204" pitchFamily="34" charset="-128"/>
              <a:cs typeface="ＭＳ Ｐゴシック" pitchFamily="-112" charset="-128"/>
            </a:endParaRPr>
          </a:p>
          <a:p>
            <a:r>
              <a:rPr lang="en-GB" sz="1200" b="1" kern="1200" dirty="0">
                <a:solidFill>
                  <a:schemeClr val="tx1"/>
                </a:solidFill>
                <a:effectLst/>
                <a:latin typeface="Arial" pitchFamily="34" charset="0"/>
                <a:ea typeface="MS PGothic" panose="020B0600070205080204" pitchFamily="34" charset="-128"/>
                <a:cs typeface="ＭＳ Ｐゴシック" pitchFamily="-112" charset="-128"/>
              </a:rPr>
              <a:t>QTS – </a:t>
            </a:r>
            <a:r>
              <a:rPr lang="en-GB" sz="1200" b="0" kern="1200" dirty="0">
                <a:solidFill>
                  <a:schemeClr val="tx1"/>
                </a:solidFill>
                <a:effectLst/>
                <a:latin typeface="Arial" pitchFamily="34" charset="0"/>
                <a:ea typeface="MS PGothic" panose="020B0600070205080204" pitchFamily="34" charset="-128"/>
                <a:cs typeface="ＭＳ Ｐゴシック" pitchFamily="-112" charset="-128"/>
              </a:rPr>
              <a:t>Is court the only reason you might need to refer? </a:t>
            </a:r>
          </a:p>
          <a:p>
            <a:r>
              <a:rPr lang="en-GB" sz="1200" b="0" kern="1200" dirty="0">
                <a:solidFill>
                  <a:schemeClr val="tx1"/>
                </a:solidFill>
                <a:effectLst/>
                <a:latin typeface="Arial" pitchFamily="34" charset="0"/>
                <a:ea typeface="MS PGothic" panose="020B0600070205080204" pitchFamily="34" charset="-128"/>
                <a:cs typeface="ＭＳ Ｐゴシック" pitchFamily="-112" charset="-128"/>
              </a:rPr>
              <a:t>What about FOI requests, Subject Access requests, Complaints, Information requests from partner agencies</a:t>
            </a:r>
            <a:r>
              <a:rPr lang="en-GB" sz="1200" b="0" kern="1200" baseline="0" dirty="0">
                <a:solidFill>
                  <a:schemeClr val="tx1"/>
                </a:solidFill>
                <a:effectLst/>
                <a:latin typeface="Arial" pitchFamily="34" charset="0"/>
                <a:ea typeface="MS PGothic" panose="020B0600070205080204" pitchFamily="34" charset="-128"/>
                <a:cs typeface="ＭＳ Ｐゴシック" pitchFamily="-112" charset="-128"/>
              </a:rPr>
              <a:t> </a:t>
            </a:r>
            <a:r>
              <a:rPr lang="en-GB" sz="1200" b="0" kern="1200" baseline="0" dirty="0" err="1">
                <a:solidFill>
                  <a:schemeClr val="tx1"/>
                </a:solidFill>
                <a:effectLst/>
                <a:latin typeface="Arial" pitchFamily="34" charset="0"/>
                <a:ea typeface="MS PGothic" panose="020B0600070205080204" pitchFamily="34" charset="-128"/>
                <a:cs typeface="ＭＳ Ｐゴシック" pitchFamily="-112" charset="-128"/>
              </a:rPr>
              <a:t>etc</a:t>
            </a:r>
            <a:r>
              <a:rPr lang="en-GB" sz="1200" b="0" kern="1200" baseline="0" dirty="0">
                <a:solidFill>
                  <a:schemeClr val="tx1"/>
                </a:solidFill>
                <a:effectLst/>
                <a:latin typeface="Arial" pitchFamily="34" charset="0"/>
                <a:ea typeface="MS PGothic" panose="020B0600070205080204" pitchFamily="34" charset="-128"/>
                <a:cs typeface="ＭＳ Ｐゴシック" pitchFamily="-112" charset="-128"/>
              </a:rPr>
              <a:t>, Recording duty and Overtime Claims. Trainer could give an endless list of examples.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483239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QTS – so when do we record information in our EPNB?</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r>
              <a:rPr lang="en-GB" sz="1200" b="1" kern="1200" dirty="0">
                <a:solidFill>
                  <a:schemeClr val="tx1"/>
                </a:solidFill>
                <a:effectLst/>
                <a:latin typeface="Arial" pitchFamily="34" charset="0"/>
                <a:ea typeface="MS PGothic" panose="020B0600070205080204" pitchFamily="34" charset="-128"/>
                <a:cs typeface="ＭＳ Ｐゴシック" pitchFamily="-112" charset="-128"/>
              </a:rPr>
              <a:t>When to record</a:t>
            </a:r>
          </a:p>
          <a:p>
            <a:r>
              <a:rPr lang="en-GB" dirty="0"/>
              <a:t>The rules covering writing notes says at the time or as soon as reasonably practical.  Again, it is in court that you will have to justify any delay in recording notes and with mobile devices it is automatically recorded when you do anything</a:t>
            </a:r>
            <a:endParaRPr lang="en-GB" sz="1200" kern="1200" dirty="0">
              <a:solidFill>
                <a:schemeClr val="tx1"/>
              </a:solidFill>
              <a:effectLst/>
              <a:latin typeface="Arial" pitchFamily="34" charset="0"/>
              <a:ea typeface="MS PGothic" panose="020B0600070205080204" pitchFamily="34"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771580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QTS – so what do we record in our EPNB?</a:t>
            </a:r>
          </a:p>
          <a:p>
            <a:endParaRPr lang="en-GB" sz="1200" b="0" kern="1200" baseline="0" dirty="0">
              <a:solidFill>
                <a:schemeClr val="tx1"/>
              </a:solidFill>
              <a:effectLst/>
              <a:latin typeface="Arial" pitchFamily="34" charset="0"/>
              <a:ea typeface="MS PGothic" panose="020B0600070205080204" pitchFamily="34" charset="-128"/>
              <a:cs typeface="ＭＳ Ｐゴシック" pitchFamily="-112" charset="-128"/>
            </a:endParaRPr>
          </a:p>
          <a:p>
            <a:r>
              <a:rPr lang="en-GB" b="1" dirty="0"/>
              <a:t>State:</a:t>
            </a:r>
          </a:p>
          <a:p>
            <a:r>
              <a:rPr lang="en-GB" dirty="0"/>
              <a:t>The type of information you record in your EPNB will vary according to the particular type of incident you are dealing with, but there are certain pieces of information you should record at all incidents.</a:t>
            </a:r>
          </a:p>
          <a:p>
            <a:r>
              <a:rPr lang="en-GB" dirty="0"/>
              <a:t>Remember your EPNB is your record of the incident and you can write as many notes as you feel you need, provided they are notes made at the time.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257932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145198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types of police functions</a:t>
            </a:r>
            <a:r>
              <a:rPr lang="en-GB" b="1" baseline="0" dirty="0"/>
              <a:t> do you think we will be able to complete using our EPNB?</a:t>
            </a:r>
          </a:p>
          <a:p>
            <a:endParaRPr lang="en-GB" baseline="0" dirty="0"/>
          </a:p>
          <a:p>
            <a:r>
              <a:rPr lang="en-GB" dirty="0"/>
              <a:t>Here are some of the functions available in EPNB</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551275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600" dirty="0">
                <a:ea typeface="ＭＳ Ｐゴシック" panose="020B0600070205080204" pitchFamily="34" charset="-128"/>
              </a:rPr>
              <a:t>The date and time are added automatically and all entries are location tagged where they were entered.  </a:t>
            </a:r>
          </a:p>
          <a:p>
            <a:r>
              <a:rPr lang="en-GB" altLang="en-US" sz="1600" dirty="0">
                <a:ea typeface="ＭＳ Ｐゴシック" panose="020B0600070205080204" pitchFamily="34" charset="-128"/>
              </a:rPr>
              <a:t>The desktop EPNB allows users to see the location entries were made.</a:t>
            </a:r>
          </a:p>
          <a:p>
            <a:endParaRPr lang="en-GB" altLang="en-US" dirty="0">
              <a:ea typeface="ＭＳ Ｐゴシック" panose="020B0600070205080204" pitchFamily="34" charset="-128"/>
            </a:endParaRPr>
          </a:p>
          <a:p>
            <a:r>
              <a:rPr lang="en-US" altLang="en-US" dirty="0"/>
              <a:t>Entries should be made at the time of the event which is being recorded or, where circumstances prevent this, as soon as possible after the event. Where there is a delay the reason should be recorded e.g. the conduct of the suspect or other person. The officer should highlight this is a late entry and the reason why.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834741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600" b="1" dirty="0">
                <a:ea typeface="ＭＳ Ｐゴシック" panose="020B0600070205080204" pitchFamily="34" charset="-128"/>
                <a:cs typeface="Arial" panose="020B0604020202020204" pitchFamily="34" charset="0"/>
              </a:rPr>
              <a:t>State: </a:t>
            </a:r>
          </a:p>
          <a:p>
            <a:r>
              <a:rPr lang="en-GB" altLang="en-US" sz="1600" dirty="0">
                <a:ea typeface="ＭＳ Ｐゴシック" panose="020B0600070205080204" pitchFamily="34" charset="-128"/>
                <a:cs typeface="Arial" panose="020B0604020202020204" pitchFamily="34" charset="0"/>
              </a:rPr>
              <a:t>Entries should be made at the time of the event which is being recorded or, where circumstances prevent this, as soon as possible after the event. </a:t>
            </a:r>
          </a:p>
          <a:p>
            <a:endParaRPr lang="en-GB" altLang="en-US" sz="1600" dirty="0">
              <a:ea typeface="ＭＳ Ｐゴシック" panose="020B0600070205080204" pitchFamily="34" charset="-128"/>
              <a:cs typeface="Arial" panose="020B0604020202020204" pitchFamily="34" charset="0"/>
            </a:endParaRPr>
          </a:p>
          <a:p>
            <a:r>
              <a:rPr lang="en-GB" altLang="en-US" sz="1600" dirty="0">
                <a:ea typeface="ＭＳ Ｐゴシック" panose="020B0600070205080204" pitchFamily="34" charset="-128"/>
                <a:cs typeface="Arial" panose="020B0604020202020204" pitchFamily="34" charset="0"/>
              </a:rPr>
              <a:t>It is the responsibility of the user to add their entries at the most convenient time practicable and if this is not at the time of the event, it is for the user to justify why this is the case. </a:t>
            </a:r>
          </a:p>
          <a:p>
            <a:endParaRPr lang="en-GB" altLang="en-US" sz="1600" b="1" i="1" dirty="0">
              <a:ea typeface="ＭＳ Ｐゴシック" panose="020B0600070205080204" pitchFamily="34" charset="-128"/>
              <a:cs typeface="Arial" panose="020B0604020202020204" pitchFamily="34" charset="0"/>
            </a:endParaRPr>
          </a:p>
          <a:p>
            <a:r>
              <a:rPr lang="en-GB" altLang="en-US" sz="1600" dirty="0">
                <a:solidFill>
                  <a:prstClr val="black"/>
                </a:solidFill>
                <a:cs typeface="Arial" panose="020B0604020202020204" pitchFamily="34" charset="0"/>
              </a:rPr>
              <a:t>The EPNB will time and date the when the entry is completed.  You can add a time and date to the entry. By free text if it is important to the incident</a:t>
            </a:r>
            <a:endParaRPr lang="en-US" altLang="en-US" sz="1600" dirty="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244823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600" b="1" dirty="0">
                <a:ea typeface="ＭＳ Ｐゴシック" panose="020B0600070205080204" pitchFamily="34" charset="-128"/>
                <a:cs typeface="Arial" panose="020B0604020202020204" pitchFamily="34" charset="0"/>
              </a:rPr>
              <a:t>State: </a:t>
            </a:r>
          </a:p>
          <a:p>
            <a:r>
              <a:rPr lang="en-GB" altLang="en-US" sz="1600" dirty="0">
                <a:ea typeface="ＭＳ Ｐゴシック" panose="020B0600070205080204" pitchFamily="34" charset="-128"/>
                <a:cs typeface="Arial" panose="020B0604020202020204" pitchFamily="34" charset="0"/>
              </a:rPr>
              <a:t>Entries should be made at the time of the event which is being recorded or, where circumstances prevent this, as soon as possible after the event. </a:t>
            </a:r>
          </a:p>
          <a:p>
            <a:endParaRPr lang="en-GB" altLang="en-US" sz="1600" dirty="0">
              <a:ea typeface="ＭＳ Ｐゴシック" panose="020B0600070205080204" pitchFamily="34" charset="-128"/>
              <a:cs typeface="Arial" panose="020B0604020202020204" pitchFamily="34" charset="0"/>
            </a:endParaRPr>
          </a:p>
          <a:p>
            <a:r>
              <a:rPr lang="en-GB" altLang="en-US" sz="1600" dirty="0">
                <a:ea typeface="ＭＳ Ｐゴシック" panose="020B0600070205080204" pitchFamily="34" charset="-128"/>
                <a:cs typeface="Arial" panose="020B0604020202020204" pitchFamily="34" charset="0"/>
              </a:rPr>
              <a:t>It is the responsibility of the user to add their entries at the most convenient time practicable and if this is not at the time of the event, it is for the user to justify why this is the case. </a:t>
            </a:r>
          </a:p>
          <a:p>
            <a:endParaRPr lang="en-GB" altLang="en-US" sz="1600" b="1" i="1" dirty="0">
              <a:ea typeface="ＭＳ Ｐゴシック" panose="020B0600070205080204" pitchFamily="34" charset="-128"/>
              <a:cs typeface="Arial" panose="020B0604020202020204" pitchFamily="34" charset="0"/>
            </a:endParaRPr>
          </a:p>
          <a:p>
            <a:r>
              <a:rPr lang="en-GB" altLang="en-US" sz="1600" dirty="0">
                <a:solidFill>
                  <a:prstClr val="black"/>
                </a:solidFill>
                <a:cs typeface="Arial" panose="020B0604020202020204" pitchFamily="34" charset="0"/>
              </a:rPr>
              <a:t>The EPNB will time and date the when the entry is completed.  You can add a time and date to the entry. By free text if it is important to the incident</a:t>
            </a:r>
            <a:endParaRPr lang="en-US" altLang="en-US" sz="1600" dirty="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275158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to practice</a:t>
            </a:r>
            <a:r>
              <a:rPr lang="en-GB" baseline="0" dirty="0"/>
              <a:t> entering the above text both free text and the template</a:t>
            </a:r>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517167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ea typeface="ＭＳ Ｐゴシック" panose="020B0600070205080204" pitchFamily="34" charset="-128"/>
              </a:rPr>
              <a:t>State:</a:t>
            </a:r>
          </a:p>
          <a:p>
            <a:r>
              <a:rPr lang="en-GB" altLang="en-US" dirty="0">
                <a:ea typeface="ＭＳ Ｐゴシック" panose="020B0600070205080204" pitchFamily="34" charset="-128"/>
              </a:rPr>
              <a:t>All entries in relation to persons will be free text, unless the details have been obtained from other information systems, e.g. PNC when it will be recorded automatically. </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Names and addresses of victims, offenders, witnesses and informants should be recorded. Additional information about the offender may be relevant depending on the incident.  </a:t>
            </a:r>
          </a:p>
          <a:p>
            <a:endParaRPr lang="en-GB" altLang="en-US" dirty="0">
              <a:ea typeface="ＭＳ Ｐゴシック" panose="020B0600070205080204" pitchFamily="34" charset="-128"/>
            </a:endParaRPr>
          </a:p>
          <a:p>
            <a:r>
              <a:rPr lang="en-US" altLang="en-US" dirty="0"/>
              <a:t>Where the incident involves vehicles, property or documents, full descriptive details should be recorded including unique identifiers, e.g. registration marks, serial numbers etc.</a:t>
            </a:r>
            <a:endParaRPr lang="en-US" altLang="en-US"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764602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ea typeface="ＭＳ Ｐゴシック" panose="020B0600070205080204" pitchFamily="34" charset="-128"/>
              </a:rPr>
              <a:t>State:</a:t>
            </a:r>
          </a:p>
          <a:p>
            <a:r>
              <a:rPr lang="en-GB" altLang="en-US" dirty="0">
                <a:ea typeface="ＭＳ Ｐゴシック" panose="020B0600070205080204" pitchFamily="34" charset="-128"/>
              </a:rPr>
              <a:t>Where the incident involves vehicles, property or documents, full descriptive details should be recorded including unique identifiers, e.g. registration marks, serial numbers etc. </a:t>
            </a:r>
          </a:p>
          <a:p>
            <a:endParaRPr lang="en-GB" altLang="en-US" b="1" i="1" dirty="0">
              <a:ea typeface="ＭＳ Ｐゴシック" panose="020B0600070205080204" pitchFamily="34" charset="-128"/>
            </a:endParaRPr>
          </a:p>
          <a:p>
            <a:r>
              <a:rPr lang="en-GB" altLang="en-US" b="1" i="1" dirty="0">
                <a:ea typeface="ＭＳ Ｐゴシック" panose="020B0600070205080204" pitchFamily="34" charset="-128"/>
              </a:rPr>
              <a:t>EPNB – Details from PNC searches will automatically populate.  Any further information should be recorded as a free text entry</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8532286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ea typeface="ＭＳ Ｐゴシック" panose="020B0600070205080204" pitchFamily="34" charset="-128"/>
              </a:rPr>
              <a:t>State:</a:t>
            </a:r>
          </a:p>
          <a:p>
            <a:r>
              <a:rPr lang="en-GB" altLang="en-US" dirty="0">
                <a:ea typeface="ＭＳ Ｐゴシック" panose="020B0600070205080204" pitchFamily="34" charset="-128"/>
              </a:rPr>
              <a:t>It is often necessary to record information or a person’s account of an incident immediately into the notebook and, as a result, the entry may not necessarily make sense to a reader. Such an entry should be made in direct speech wherever possible, for example: </a:t>
            </a:r>
          </a:p>
          <a:p>
            <a:r>
              <a:rPr lang="en-GB" altLang="en-US" dirty="0">
                <a:ea typeface="ＭＳ Ｐゴシック" panose="020B0600070205080204" pitchFamily="34" charset="-128"/>
              </a:rPr>
              <a:t>Q: </a:t>
            </a:r>
            <a:r>
              <a:rPr lang="en-GB" altLang="en-US" i="1" dirty="0">
                <a:ea typeface="ＭＳ Ｐゴシック" panose="020B0600070205080204" pitchFamily="34" charset="-128"/>
              </a:rPr>
              <a:t>“Can you explain what happened?” </a:t>
            </a:r>
            <a:endParaRPr lang="en-GB" altLang="en-US" dirty="0">
              <a:ea typeface="ＭＳ Ｐゴシック" panose="020B0600070205080204" pitchFamily="34" charset="-128"/>
            </a:endParaRPr>
          </a:p>
          <a:p>
            <a:r>
              <a:rPr lang="en-GB" altLang="en-US" dirty="0">
                <a:ea typeface="ＭＳ Ｐゴシック" panose="020B0600070205080204" pitchFamily="34" charset="-128"/>
              </a:rPr>
              <a:t>A: </a:t>
            </a:r>
            <a:r>
              <a:rPr lang="en-GB" altLang="en-US" i="1" dirty="0">
                <a:ea typeface="ＭＳ Ｐゴシック" panose="020B0600070205080204" pitchFamily="34" charset="-128"/>
              </a:rPr>
              <a:t>“Yes, I was walking along the High Street when…”   etc.</a:t>
            </a:r>
            <a:endParaRPr lang="en-GB" altLang="en-US" dirty="0">
              <a:ea typeface="ＭＳ Ｐゴシック" panose="020B0600070205080204" pitchFamily="34" charset="-128"/>
            </a:endParaRPr>
          </a:p>
          <a:p>
            <a:endParaRPr lang="en-GB" altLang="en-US" b="1" i="1" dirty="0">
              <a:ea typeface="ＭＳ Ｐゴシック" panose="020B0600070205080204" pitchFamily="34" charset="-128"/>
            </a:endParaRPr>
          </a:p>
          <a:p>
            <a:r>
              <a:rPr lang="en-GB" altLang="en-US" b="1" dirty="0">
                <a:ea typeface="ＭＳ Ｐゴシック" panose="020B0600070205080204" pitchFamily="34" charset="-128"/>
              </a:rPr>
              <a:t>This information should be completed by the user as a free text entry </a:t>
            </a:r>
          </a:p>
          <a:p>
            <a:pPr>
              <a:spcBef>
                <a:spcPct val="50000"/>
              </a:spcBef>
              <a:buFontTx/>
              <a:buNone/>
              <a:defRPr/>
            </a:pPr>
            <a:r>
              <a:rPr lang="en-US" altLang="en-US" dirty="0"/>
              <a:t>This should be followed by a section of narrative which accurately explains the event.</a:t>
            </a:r>
          </a:p>
          <a:p>
            <a:pPr>
              <a:spcBef>
                <a:spcPct val="50000"/>
              </a:spcBef>
              <a:buFontTx/>
              <a:buNone/>
              <a:defRPr/>
            </a:pPr>
            <a:r>
              <a:rPr lang="en-US" altLang="en-US"/>
              <a:t>E.G The above entry refers to a conversation with the complainant Paul Lewis who was assaulted whilst walking up high street.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8981605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t>QTS – so what information is mandatory that as a Police Officer we must enter into our EPNB?</a:t>
            </a:r>
          </a:p>
          <a:p>
            <a:pPr eaLnBrk="1" hangingPunct="1"/>
            <a:endParaRPr lang="en-GB" altLang="en-US" sz="1100" b="1" dirty="0"/>
          </a:p>
          <a:p>
            <a:pPr eaLnBrk="1" hangingPunct="1"/>
            <a:endParaRPr lang="en-GB" altLang="en-US" sz="1100" b="1" dirty="0"/>
          </a:p>
          <a:p>
            <a:pPr eaLnBrk="1" hangingPunct="1"/>
            <a:r>
              <a:rPr lang="en-GB" altLang="en-US" sz="1100" b="1" dirty="0"/>
              <a:t>State:</a:t>
            </a:r>
          </a:p>
          <a:p>
            <a:pPr eaLnBrk="1" hangingPunct="1"/>
            <a:r>
              <a:rPr lang="en-GB" altLang="en-US" sz="1100" dirty="0"/>
              <a:t>These are mandatory entries that must go in to an EPNB</a:t>
            </a:r>
          </a:p>
          <a:p>
            <a:pPr eaLnBrk="1" hangingPunct="1"/>
            <a:r>
              <a:rPr lang="en-GB" altLang="en-US" sz="1100" dirty="0"/>
              <a:t>Time of arrest applies along with time of arrival at the police station. </a:t>
            </a:r>
          </a:p>
          <a:p>
            <a:pPr eaLnBrk="1" hangingPunct="1"/>
            <a:r>
              <a:rPr lang="en-GB" altLang="en-US" sz="1100" dirty="0"/>
              <a:t>Direct speech of officer arresting</a:t>
            </a:r>
          </a:p>
          <a:p>
            <a:pPr eaLnBrk="1" hangingPunct="1"/>
            <a:r>
              <a:rPr lang="en-GB" altLang="en-US" sz="1100" dirty="0"/>
              <a:t>Caution is required however the full wording of the caution is not required. The word “ caution”  or “CR” will suffice.</a:t>
            </a:r>
          </a:p>
          <a:p>
            <a:pPr eaLnBrk="1" hangingPunct="1"/>
            <a:r>
              <a:rPr lang="en-GB" altLang="en-US" sz="1100" dirty="0"/>
              <a:t>The full necessity test must be documented</a:t>
            </a:r>
          </a:p>
          <a:p>
            <a:pPr eaLnBrk="1" hangingPunct="1"/>
            <a:r>
              <a:rPr lang="en-GB" altLang="en-US" sz="1100" dirty="0"/>
              <a:t>Interviews: Suspect interview. Disc reference/ custody number time and date and exhibiting tapes and full tape transcript if applicable.  You will learn about these later.  Any interview under caution must be entered verbatim (word for word) as this will be evidence that may be used in court.</a:t>
            </a:r>
          </a:p>
          <a:p>
            <a:pPr eaLnBrk="1" hangingPunct="1"/>
            <a:r>
              <a:rPr lang="en-GB" altLang="en-US" sz="1100" dirty="0"/>
              <a:t>Any use of force however minimal must be entered on PNB </a:t>
            </a:r>
          </a:p>
          <a:p>
            <a:pPr eaLnBrk="1" hangingPunct="1"/>
            <a:r>
              <a:rPr lang="en-GB" altLang="en-US" sz="1100" dirty="0"/>
              <a:t>Any significant statements said by the accused by must entered in PNB. The person must have the opportunity to sign confirming it was a true account of what he/she said. </a:t>
            </a:r>
          </a:p>
          <a:p>
            <a:endParaRPr lang="en-GB" sz="1100" dirty="0"/>
          </a:p>
          <a:p>
            <a:pPr marL="0" marR="0" lvl="0" indent="0" algn="l" defTabSz="914400" rtl="0" eaLnBrk="0" fontAlgn="base" latinLnBrk="0" hangingPunct="0">
              <a:lnSpc>
                <a:spcPct val="100000"/>
              </a:lnSpc>
              <a:spcBef>
                <a:spcPts val="0"/>
              </a:spcBef>
              <a:spcAft>
                <a:spcPts val="1800"/>
              </a:spcAft>
              <a:buClrTx/>
              <a:buSzTx/>
              <a:buFontTx/>
              <a:buNone/>
              <a:tabLst/>
              <a:defRPr/>
            </a:pP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7850026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eaLnBrk="1" hangingPunct="1"/>
            <a:r>
              <a:rPr lang="en-US" altLang="en-US" b="1" dirty="0"/>
              <a:t>State:</a:t>
            </a:r>
          </a:p>
          <a:p>
            <a:pPr algn="just" eaLnBrk="1" hangingPunct="1"/>
            <a:r>
              <a:rPr lang="en-US" altLang="en-US" dirty="0"/>
              <a:t>The person should be allowed to read the notes and sign them as being a true and accurate record of the conversation.</a:t>
            </a:r>
          </a:p>
          <a:p>
            <a:pPr algn="just" eaLnBrk="1" hangingPunct="1"/>
            <a:endParaRPr lang="en-US" altLang="en-US" dirty="0"/>
          </a:p>
          <a:p>
            <a:pPr>
              <a:spcBef>
                <a:spcPct val="50000"/>
              </a:spcBef>
              <a:buFontTx/>
              <a:buNone/>
              <a:defRPr/>
            </a:pPr>
            <a:r>
              <a:rPr lang="en-US" altLang="en-US" dirty="0"/>
              <a:t>If the suspect refuses to read or sign the entry, this should be noted. The senior officer present, generally</a:t>
            </a:r>
            <a:r>
              <a:rPr lang="en-US" altLang="en-US" baseline="0" dirty="0"/>
              <a:t> yourself, </a:t>
            </a:r>
            <a:r>
              <a:rPr lang="en-US" altLang="en-US" dirty="0"/>
              <a:t> should read the entry over to the suspect and ask whether they would like to sign it, then endorse the PNB as to what has happened</a:t>
            </a:r>
          </a:p>
          <a:p>
            <a:pPr>
              <a:spcBef>
                <a:spcPct val="50000"/>
              </a:spcBef>
              <a:buFontTx/>
              <a:buNone/>
              <a:defRPr/>
            </a:pPr>
            <a:endParaRPr lang="en-US" altLang="en-US" dirty="0"/>
          </a:p>
          <a:p>
            <a:pPr>
              <a:spcBef>
                <a:spcPct val="50000"/>
              </a:spcBef>
              <a:defRPr/>
            </a:pPr>
            <a:r>
              <a:rPr lang="en-GB" altLang="en-US" dirty="0"/>
              <a:t>This can be completed by a free text entry or if you click on the signature box and enter the persons  name there is a box for unable refused or ok to sign.</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0551731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b="1" dirty="0">
                <a:ea typeface="ＭＳ Ｐゴシック" panose="020B0600070205080204" pitchFamily="34" charset="-128"/>
              </a:rPr>
              <a:t>State:</a:t>
            </a:r>
          </a:p>
          <a:p>
            <a:pPr eaLnBrk="1" hangingPunct="1"/>
            <a:r>
              <a:rPr lang="en-GB" dirty="0"/>
              <a:t>In relation to conferring with colleagues prior to writing up a PNB entry, two cases are considered here, the case of R v Skinner in November 1993 and the slightly earlier case of R v </a:t>
            </a:r>
            <a:r>
              <a:rPr lang="en-GB" dirty="0" err="1"/>
              <a:t>Arif</a:t>
            </a:r>
            <a:r>
              <a:rPr lang="en-GB" dirty="0"/>
              <a:t> reported in The Times 17.6.93.</a:t>
            </a:r>
          </a:p>
          <a:p>
            <a:pPr eaLnBrk="1" hangingPunct="1"/>
            <a:br>
              <a:rPr lang="en-GB" dirty="0"/>
            </a:br>
            <a:r>
              <a:rPr lang="en-GB" altLang="en-US" sz="1200" dirty="0">
                <a:ea typeface="ＭＳ Ｐゴシック" panose="020B0600070205080204" pitchFamily="34" charset="-128"/>
              </a:rPr>
              <a:t>In SKINNER, the Court expressed strong disapproval of police officers conferring together immediately before going into Court to give their evidence.</a:t>
            </a:r>
            <a:br>
              <a:rPr lang="en-GB" altLang="en-US" sz="1200" dirty="0">
                <a:ea typeface="ＭＳ Ｐゴシック" panose="020B0600070205080204" pitchFamily="34" charset="-128"/>
              </a:rPr>
            </a:br>
            <a:br>
              <a:rPr lang="en-GB" altLang="en-US" sz="1200" dirty="0">
                <a:ea typeface="ＭＳ Ｐゴシック" panose="020B0600070205080204" pitchFamily="34" charset="-128"/>
              </a:rPr>
            </a:br>
            <a:r>
              <a:rPr lang="en-GB" altLang="en-US" sz="1200" dirty="0">
                <a:ea typeface="ＭＳ Ｐゴシック" panose="020B0600070205080204" pitchFamily="34" charset="-128"/>
              </a:rPr>
              <a:t>Any sort of rehearsal of the evidence or coaching of witnesses is to be strongly discouraged.</a:t>
            </a:r>
            <a:br>
              <a:rPr lang="en-GB" altLang="en-US" sz="1200" dirty="0">
                <a:ea typeface="ＭＳ Ｐゴシック" panose="020B0600070205080204" pitchFamily="34" charset="-128"/>
              </a:rPr>
            </a:br>
            <a:br>
              <a:rPr lang="en-GB" altLang="en-US" sz="1200" dirty="0">
                <a:ea typeface="ＭＳ Ｐゴシック" panose="020B0600070205080204" pitchFamily="34" charset="-128"/>
              </a:rPr>
            </a:br>
            <a:r>
              <a:rPr lang="en-GB" altLang="en-US" sz="1200" dirty="0">
                <a:ea typeface="ＭＳ Ｐゴシック" panose="020B0600070205080204" pitchFamily="34" charset="-128"/>
              </a:rPr>
              <a:t>If it does occur, the jury must be directed to take such conferring or coaching into account when satisfying themselves as to the truth of the evidence.</a:t>
            </a:r>
            <a:br>
              <a:rPr lang="en-GB" altLang="en-US" sz="1200" dirty="0">
                <a:ea typeface="ＭＳ Ｐゴシック" panose="020B0600070205080204" pitchFamily="34" charset="-128"/>
              </a:rPr>
            </a:br>
            <a:br>
              <a:rPr lang="en-GB" altLang="en-US" sz="1200" dirty="0">
                <a:ea typeface="ＭＳ Ｐゴシック" panose="020B0600070205080204" pitchFamily="34" charset="-128"/>
              </a:rPr>
            </a:br>
            <a:r>
              <a:rPr lang="en-GB" altLang="en-US" sz="1200" dirty="0">
                <a:ea typeface="ＭＳ Ｐゴシック" panose="020B0600070205080204" pitchFamily="34" charset="-128"/>
              </a:rPr>
              <a:t>In ARIF, the Court stated that ANY pre-trial discussion between potential court witnesses (e.g. discussions between a police officer witness and civilian witness or 2 police officer witnesses or two civilian witnesses) must be discouraged. Every situation should considered on its own merits, but any suggestion of collusion or fabrication of evidence would almost certainly lead to all the affected witnesses being excluded from giving evidence. As with SKINNER, at the very least a warning would be given to the jury that such discussions had taken place.</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193252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Trainer</a:t>
            </a:r>
            <a:r>
              <a:rPr lang="en-GB" baseline="0" dirty="0"/>
              <a:t> to handout EPNB exercise for students to complete on an individual basis. </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6183715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796296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50577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1737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681764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07432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6553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1043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831744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76452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496787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96318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2688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7735127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hyperlink" Target="http://www.youtube.com/watch?v=gduv5A2Yisc"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4.jpeg"/><Relationship Id="rId7" Type="http://schemas.openxmlformats.org/officeDocument/2006/relationships/diagramColors" Target="../diagrams/colors5.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323088" y="1367731"/>
            <a:ext cx="4149686" cy="3573516"/>
          </a:xfrm>
          <a:prstGeom prst="rect">
            <a:avLst/>
          </a:prstGeom>
        </p:spPr>
        <p:txBody>
          <a:bodyPr vert="horz" lIns="91440" tIns="45720" rIns="91440" bIns="45720" rtlCol="0" anchor="b">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6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rPr>
              <a:t>The Electronic Pocket Notebook</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6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rPr>
              <a:t>EPNB</a:t>
            </a:r>
          </a:p>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US" sz="5600" b="0"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endParaRP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2">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979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Grp="1" noChangeArrowheads="1"/>
          </p:cNvSpPr>
          <p:nvPr/>
        </p:nvSpPr>
        <p:spPr bwMode="auto">
          <a:xfrm>
            <a:off x="1313793" y="1572666"/>
            <a:ext cx="5770179"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endParaRPr lang="en-US" altLang="en-US" sz="2800" dirty="0">
              <a:latin typeface="Comic Sans MS" panose="030F0702030302020204" pitchFamily="66" charset="0"/>
            </a:endParaRPr>
          </a:p>
        </p:txBody>
      </p:sp>
      <p:sp>
        <p:nvSpPr>
          <p:cNvPr id="8" name="Title 6"/>
          <p:cNvSpPr txBox="1">
            <a:spLocks/>
          </p:cNvSpPr>
          <p:nvPr/>
        </p:nvSpPr>
        <p:spPr>
          <a:xfrm>
            <a:off x="838200" y="365125"/>
            <a:ext cx="10515600" cy="563563"/>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The Pocket Note Book</a:t>
            </a:r>
            <a:endParaRPr lang="en-GB" sz="3600" b="1" dirty="0">
              <a:solidFill>
                <a:schemeClr val="bg1"/>
              </a:solidFill>
              <a:latin typeface="+mn-lt"/>
            </a:endParaRPr>
          </a:p>
        </p:txBody>
      </p:sp>
      <p:sp>
        <p:nvSpPr>
          <p:cNvPr id="2" name="Rectangle 1"/>
          <p:cNvSpPr/>
          <p:nvPr/>
        </p:nvSpPr>
        <p:spPr>
          <a:xfrm>
            <a:off x="3724164" y="3244334"/>
            <a:ext cx="4743671" cy="369332"/>
          </a:xfrm>
          <a:prstGeom prst="rect">
            <a:avLst/>
          </a:prstGeom>
        </p:spPr>
        <p:txBody>
          <a:bodyPr wrap="none">
            <a:spAutoFit/>
          </a:bodyPr>
          <a:lstStyle/>
          <a:p>
            <a:r>
              <a:rPr lang="en-GB" dirty="0">
                <a:hlinkClick r:id="rId3"/>
              </a:rPr>
              <a:t>http://www.youtube.com/watch?v=gduv5A2Yisc</a:t>
            </a:r>
            <a:endParaRPr lang="en-GB" dirty="0"/>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88612" y="471979"/>
            <a:ext cx="8827290" cy="584775"/>
          </a:xfrm>
          <a:prstGeom prst="rect">
            <a:avLst/>
          </a:prstGeom>
          <a:solidFill>
            <a:srgbClr val="002060"/>
          </a:solidFill>
        </p:spPr>
        <p:txBody>
          <a:bodyPr wrap="square" rtlCol="0">
            <a:spAutoFit/>
          </a:bodyPr>
          <a:lstStyle/>
          <a:p>
            <a:pPr algn="ctr"/>
            <a:r>
              <a:rPr lang="en-GB" sz="3200" b="1" dirty="0">
                <a:solidFill>
                  <a:schemeClr val="bg1"/>
                </a:solidFill>
              </a:rPr>
              <a:t>The EPNB</a:t>
            </a:r>
          </a:p>
        </p:txBody>
      </p:sp>
      <p:pic>
        <p:nvPicPr>
          <p:cNvPr id="2" name="Picture 1"/>
          <p:cNvPicPr>
            <a:picLocks noChangeAspect="1"/>
          </p:cNvPicPr>
          <p:nvPr/>
        </p:nvPicPr>
        <p:blipFill>
          <a:blip r:embed="rId3"/>
          <a:stretch>
            <a:fillRect/>
          </a:stretch>
        </p:blipFill>
        <p:spPr>
          <a:xfrm>
            <a:off x="1983891" y="1121464"/>
            <a:ext cx="8224217" cy="4615072"/>
          </a:xfrm>
          <a:prstGeom prst="rect">
            <a:avLst/>
          </a:prstGeom>
        </p:spPr>
      </p:pic>
      <p:pic>
        <p:nvPicPr>
          <p:cNvPr id="5" name="Picture 4"/>
          <p:cNvPicPr>
            <a:picLocks noChangeAspect="1"/>
          </p:cNvPicPr>
          <p:nvPr/>
        </p:nvPicPr>
        <p:blipFill>
          <a:blip r:embed="rId4"/>
          <a:stretch>
            <a:fillRect/>
          </a:stretch>
        </p:blipFill>
        <p:spPr>
          <a:xfrm>
            <a:off x="4785246" y="2782768"/>
            <a:ext cx="2621507" cy="1292464"/>
          </a:xfrm>
          <a:prstGeom prst="rect">
            <a:avLst/>
          </a:prstGeom>
        </p:spPr>
      </p:pic>
    </p:spTree>
    <p:extLst>
      <p:ext uri="{BB962C8B-B14F-4D97-AF65-F5344CB8AC3E}">
        <p14:creationId xmlns:p14="http://schemas.microsoft.com/office/powerpoint/2010/main" val="3736995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829999966"/>
              </p:ext>
            </p:extLst>
          </p:nvPr>
        </p:nvGraphicFramePr>
        <p:xfrm>
          <a:off x="1488612" y="1405841"/>
          <a:ext cx="5143415" cy="4319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p:cNvSpPr txBox="1">
            <a:spLocks/>
          </p:cNvSpPr>
          <p:nvPr/>
        </p:nvSpPr>
        <p:spPr>
          <a:xfrm>
            <a:off x="838200" y="365126"/>
            <a:ext cx="10515600" cy="60152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The EPNB</a:t>
            </a:r>
            <a:endParaRPr lang="en-GB" sz="3600" b="1" dirty="0">
              <a:solidFill>
                <a:schemeClr val="bg1"/>
              </a:solidFill>
              <a:latin typeface="+mn-lt"/>
            </a:endParaRPr>
          </a:p>
        </p:txBody>
      </p:sp>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75621" y="969967"/>
            <a:ext cx="3471054" cy="4649473"/>
          </a:xfrm>
          <a:prstGeom prst="rect">
            <a:avLst/>
          </a:prstGeom>
        </p:spPr>
      </p:pic>
    </p:spTree>
    <p:extLst>
      <p:ext uri="{BB962C8B-B14F-4D97-AF65-F5344CB8AC3E}">
        <p14:creationId xmlns:p14="http://schemas.microsoft.com/office/powerpoint/2010/main" val="4276853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838200" y="365126"/>
            <a:ext cx="10515600" cy="60152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The EPNB</a:t>
            </a:r>
            <a:endParaRPr lang="en-GB" sz="3600" b="1" dirty="0">
              <a:solidFill>
                <a:schemeClr val="bg1"/>
              </a:solidFill>
              <a:latin typeface="+mn-lt"/>
            </a:endParaRPr>
          </a:p>
        </p:txBody>
      </p:sp>
      <p:graphicFrame>
        <p:nvGraphicFramePr>
          <p:cNvPr id="3" name="Diagram 2"/>
          <p:cNvGraphicFramePr/>
          <p:nvPr>
            <p:extLst>
              <p:ext uri="{D42A27DB-BD31-4B8C-83A1-F6EECF244321}">
                <p14:modId xmlns:p14="http://schemas.microsoft.com/office/powerpoint/2010/main" val="3512704468"/>
              </p:ext>
            </p:extLst>
          </p:nvPr>
        </p:nvGraphicFramePr>
        <p:xfrm>
          <a:off x="2032000" y="966652"/>
          <a:ext cx="8128000" cy="5171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838200" y="365126"/>
            <a:ext cx="10515600" cy="60152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The EPNB</a:t>
            </a:r>
            <a:endParaRPr lang="en-GB" sz="3600" b="1" dirty="0">
              <a:solidFill>
                <a:schemeClr val="bg1"/>
              </a:solidFill>
              <a:latin typeface="+mn-lt"/>
            </a:endParaRPr>
          </a:p>
        </p:txBody>
      </p:sp>
      <p:pic>
        <p:nvPicPr>
          <p:cNvPr id="2" name="Picture 1"/>
          <p:cNvPicPr>
            <a:picLocks noChangeAspect="1"/>
          </p:cNvPicPr>
          <p:nvPr/>
        </p:nvPicPr>
        <p:blipFill>
          <a:blip r:embed="rId3"/>
          <a:stretch>
            <a:fillRect/>
          </a:stretch>
        </p:blipFill>
        <p:spPr>
          <a:xfrm>
            <a:off x="7623536" y="1098525"/>
            <a:ext cx="3554276" cy="4596782"/>
          </a:xfrm>
          <a:prstGeom prst="rect">
            <a:avLst/>
          </a:prstGeom>
        </p:spPr>
      </p:pic>
      <p:graphicFrame>
        <p:nvGraphicFramePr>
          <p:cNvPr id="6" name="Diagram 5"/>
          <p:cNvGraphicFramePr/>
          <p:nvPr>
            <p:extLst>
              <p:ext uri="{D42A27DB-BD31-4B8C-83A1-F6EECF244321}">
                <p14:modId xmlns:p14="http://schemas.microsoft.com/office/powerpoint/2010/main" val="3833210720"/>
              </p:ext>
            </p:extLst>
          </p:nvPr>
        </p:nvGraphicFramePr>
        <p:xfrm>
          <a:off x="1245937" y="1331495"/>
          <a:ext cx="4850063" cy="38340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520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2146318072"/>
              </p:ext>
            </p:extLst>
          </p:nvPr>
        </p:nvGraphicFramePr>
        <p:xfrm>
          <a:off x="838199" y="641683"/>
          <a:ext cx="11161295" cy="4283243"/>
        </p:xfrm>
        <a:graphic>
          <a:graphicData uri="http://schemas.openxmlformats.org/drawingml/2006/table">
            <a:tbl>
              <a:tblPr firstRow="1" bandRow="1">
                <a:tableStyleId>{5C22544A-7EE6-4342-B048-85BDC9FD1C3A}</a:tableStyleId>
              </a:tblPr>
              <a:tblGrid>
                <a:gridCol w="2748508">
                  <a:extLst>
                    <a:ext uri="{9D8B030D-6E8A-4147-A177-3AD203B41FA5}">
                      <a16:colId xmlns:a16="http://schemas.microsoft.com/office/drawing/2014/main" val="233197759"/>
                    </a:ext>
                  </a:extLst>
                </a:gridCol>
                <a:gridCol w="8412787">
                  <a:extLst>
                    <a:ext uri="{9D8B030D-6E8A-4147-A177-3AD203B41FA5}">
                      <a16:colId xmlns:a16="http://schemas.microsoft.com/office/drawing/2014/main" val="172243042"/>
                    </a:ext>
                  </a:extLst>
                </a:gridCol>
              </a:tblGrid>
              <a:tr h="491503">
                <a:tc>
                  <a:txBody>
                    <a:bodyPr/>
                    <a:lstStyle/>
                    <a:p>
                      <a:r>
                        <a:rPr lang="en-GB" dirty="0"/>
                        <a:t>Examples</a:t>
                      </a:r>
                      <a:r>
                        <a:rPr lang="en-GB" baseline="0" dirty="0"/>
                        <a:t> of EPNB Entry</a:t>
                      </a:r>
                      <a:endParaRPr lang="en-GB" dirty="0"/>
                    </a:p>
                  </a:txBody>
                  <a:tcPr/>
                </a:tc>
                <a:tc>
                  <a:txBody>
                    <a:bodyPr/>
                    <a:lstStyle/>
                    <a:p>
                      <a:endParaRPr lang="en-GB" dirty="0"/>
                    </a:p>
                  </a:txBody>
                  <a:tcPr/>
                </a:tc>
                <a:extLst>
                  <a:ext uri="{0D108BD9-81ED-4DB2-BD59-A6C34878D82A}">
                    <a16:rowId xmlns:a16="http://schemas.microsoft.com/office/drawing/2014/main" val="3584024932"/>
                  </a:ext>
                </a:extLst>
              </a:tr>
              <a:tr h="545756">
                <a:tc>
                  <a:txBody>
                    <a:bodyPr/>
                    <a:lstStyle/>
                    <a:p>
                      <a:r>
                        <a:rPr lang="en-GB" dirty="0"/>
                        <a:t>Text Entry with signature</a:t>
                      </a:r>
                    </a:p>
                  </a:txBody>
                  <a:tcPr/>
                </a:tc>
                <a:tc>
                  <a:txBody>
                    <a:bodyPr/>
                    <a:lstStyle/>
                    <a:p>
                      <a:r>
                        <a:rPr lang="en-GB" dirty="0"/>
                        <a:t>User inputs a text entry with a supporting signature from a member of the public. </a:t>
                      </a:r>
                    </a:p>
                  </a:txBody>
                  <a:tcPr/>
                </a:tc>
                <a:extLst>
                  <a:ext uri="{0D108BD9-81ED-4DB2-BD59-A6C34878D82A}">
                    <a16:rowId xmlns:a16="http://schemas.microsoft.com/office/drawing/2014/main" val="2482236361"/>
                  </a:ext>
                </a:extLst>
              </a:tr>
              <a:tr h="531480">
                <a:tc>
                  <a:txBody>
                    <a:bodyPr/>
                    <a:lstStyle/>
                    <a:p>
                      <a:r>
                        <a:rPr lang="en-GB" dirty="0"/>
                        <a:t>Sketch</a:t>
                      </a:r>
                    </a:p>
                  </a:txBody>
                  <a:tcPr/>
                </a:tc>
                <a:tc>
                  <a:txBody>
                    <a:bodyPr/>
                    <a:lstStyle/>
                    <a:p>
                      <a:r>
                        <a:rPr lang="en-GB" dirty="0"/>
                        <a:t>User inputs a sketch entry with a supporting description.</a:t>
                      </a:r>
                    </a:p>
                  </a:txBody>
                  <a:tcPr/>
                </a:tc>
                <a:extLst>
                  <a:ext uri="{0D108BD9-81ED-4DB2-BD59-A6C34878D82A}">
                    <a16:rowId xmlns:a16="http://schemas.microsoft.com/office/drawing/2014/main" val="3780801575"/>
                  </a:ext>
                </a:extLst>
              </a:tr>
              <a:tr h="531480">
                <a:tc>
                  <a:txBody>
                    <a:bodyPr/>
                    <a:lstStyle/>
                    <a:p>
                      <a:r>
                        <a:rPr lang="en-GB" dirty="0"/>
                        <a:t>Supervisor</a:t>
                      </a:r>
                    </a:p>
                  </a:txBody>
                  <a:tcPr/>
                </a:tc>
                <a:tc>
                  <a:txBody>
                    <a:bodyPr/>
                    <a:lstStyle/>
                    <a:p>
                      <a:r>
                        <a:rPr lang="en-GB" dirty="0"/>
                        <a:t>User inputs a Supervisor text entry to another user’s EPNB</a:t>
                      </a:r>
                    </a:p>
                  </a:txBody>
                  <a:tcPr/>
                </a:tc>
                <a:extLst>
                  <a:ext uri="{0D108BD9-81ED-4DB2-BD59-A6C34878D82A}">
                    <a16:rowId xmlns:a16="http://schemas.microsoft.com/office/drawing/2014/main" val="3364440060"/>
                  </a:ext>
                </a:extLst>
              </a:tr>
              <a:tr h="545756">
                <a:tc>
                  <a:txBody>
                    <a:bodyPr/>
                    <a:lstStyle/>
                    <a:p>
                      <a:r>
                        <a:rPr lang="en-GB" dirty="0"/>
                        <a:t>Person Search</a:t>
                      </a:r>
                    </a:p>
                  </a:txBody>
                  <a:tcPr/>
                </a:tc>
                <a:tc>
                  <a:txBody>
                    <a:bodyPr/>
                    <a:lstStyle/>
                    <a:p>
                      <a:r>
                        <a:rPr lang="en-GB" dirty="0"/>
                        <a:t>User searches for a person and search details are entered into EPNB</a:t>
                      </a:r>
                    </a:p>
                  </a:txBody>
                  <a:tcPr/>
                </a:tc>
                <a:extLst>
                  <a:ext uri="{0D108BD9-81ED-4DB2-BD59-A6C34878D82A}">
                    <a16:rowId xmlns:a16="http://schemas.microsoft.com/office/drawing/2014/main" val="3888850461"/>
                  </a:ext>
                </a:extLst>
              </a:tr>
              <a:tr h="545756">
                <a:tc>
                  <a:txBody>
                    <a:bodyPr/>
                    <a:lstStyle/>
                    <a:p>
                      <a:r>
                        <a:rPr lang="en-GB" dirty="0"/>
                        <a:t>Stop Search</a:t>
                      </a:r>
                    </a:p>
                  </a:txBody>
                  <a:tcPr/>
                </a:tc>
                <a:tc>
                  <a:txBody>
                    <a:bodyPr/>
                    <a:lstStyle/>
                    <a:p>
                      <a:r>
                        <a:rPr lang="en-GB" dirty="0"/>
                        <a:t>User submits a Stop Search Report and the details are entered into EPNB</a:t>
                      </a:r>
                    </a:p>
                  </a:txBody>
                  <a:tcPr/>
                </a:tc>
                <a:extLst>
                  <a:ext uri="{0D108BD9-81ED-4DB2-BD59-A6C34878D82A}">
                    <a16:rowId xmlns:a16="http://schemas.microsoft.com/office/drawing/2014/main" val="2285846143"/>
                  </a:ext>
                </a:extLst>
              </a:tr>
              <a:tr h="545756">
                <a:tc>
                  <a:txBody>
                    <a:bodyPr/>
                    <a:lstStyle/>
                    <a:p>
                      <a:r>
                        <a:rPr lang="en-GB" dirty="0"/>
                        <a:t>NIR Submission</a:t>
                      </a:r>
                    </a:p>
                  </a:txBody>
                  <a:tcPr/>
                </a:tc>
                <a:tc>
                  <a:txBody>
                    <a:bodyPr/>
                    <a:lstStyle/>
                    <a:p>
                      <a:r>
                        <a:rPr lang="en-GB" dirty="0"/>
                        <a:t>User submits a National Intelligence Report (NIR) and the details are entered into EPNB. </a:t>
                      </a:r>
                    </a:p>
                  </a:txBody>
                  <a:tcPr/>
                </a:tc>
                <a:extLst>
                  <a:ext uri="{0D108BD9-81ED-4DB2-BD59-A6C34878D82A}">
                    <a16:rowId xmlns:a16="http://schemas.microsoft.com/office/drawing/2014/main" val="949793948"/>
                  </a:ext>
                </a:extLst>
              </a:tr>
              <a:tr h="545756">
                <a:tc>
                  <a:txBody>
                    <a:bodyPr/>
                    <a:lstStyle/>
                    <a:p>
                      <a:r>
                        <a:rPr lang="en-GB" dirty="0"/>
                        <a:t>Niche entries</a:t>
                      </a:r>
                    </a:p>
                  </a:txBody>
                  <a:tcPr/>
                </a:tc>
                <a:tc>
                  <a:txBody>
                    <a:bodyPr/>
                    <a:lstStyle/>
                    <a:p>
                      <a:r>
                        <a:rPr lang="en-GB" dirty="0"/>
                        <a:t>User completes an</a:t>
                      </a:r>
                      <a:r>
                        <a:rPr lang="en-GB" baseline="0" dirty="0"/>
                        <a:t> entry on NICHE OEL and this is duplicated on the OEL</a:t>
                      </a:r>
                      <a:endParaRPr lang="en-GB" dirty="0"/>
                    </a:p>
                  </a:txBody>
                  <a:tcPr/>
                </a:tc>
                <a:extLst>
                  <a:ext uri="{0D108BD9-81ED-4DB2-BD59-A6C34878D82A}">
                    <a16:rowId xmlns:a16="http://schemas.microsoft.com/office/drawing/2014/main" val="3344942930"/>
                  </a:ext>
                </a:extLst>
              </a:tr>
            </a:tbl>
          </a:graphicData>
        </a:graphic>
      </p:graphicFrame>
    </p:spTree>
    <p:extLst>
      <p:ext uri="{BB962C8B-B14F-4D97-AF65-F5344CB8AC3E}">
        <p14:creationId xmlns:p14="http://schemas.microsoft.com/office/powerpoint/2010/main" val="636877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814129" y="182469"/>
            <a:ext cx="3237257" cy="5755123"/>
          </a:xfrm>
          <a:prstGeom prst="rect">
            <a:avLst/>
          </a:prstGeom>
        </p:spPr>
      </p:pic>
      <p:graphicFrame>
        <p:nvGraphicFramePr>
          <p:cNvPr id="4" name="Diagram 3"/>
          <p:cNvGraphicFramePr/>
          <p:nvPr>
            <p:extLst>
              <p:ext uri="{D42A27DB-BD31-4B8C-83A1-F6EECF244321}">
                <p14:modId xmlns:p14="http://schemas.microsoft.com/office/powerpoint/2010/main" val="390261116"/>
              </p:ext>
            </p:extLst>
          </p:nvPr>
        </p:nvGraphicFramePr>
        <p:xfrm>
          <a:off x="331537" y="481262"/>
          <a:ext cx="6566568" cy="45399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55286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29600" y="365126"/>
            <a:ext cx="3124200" cy="5460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1699287" y="1887623"/>
            <a:ext cx="4975400" cy="461665"/>
          </a:xfrm>
          <a:prstGeom prst="rect">
            <a:avLst/>
          </a:prstGeom>
          <a:solidFill>
            <a:schemeClr val="accent1">
              <a:lumMod val="20000"/>
              <a:lumOff val="80000"/>
            </a:schemeClr>
          </a:solidFill>
          <a:ln>
            <a:solidFill>
              <a:schemeClr val="tx1"/>
            </a:solidFill>
          </a:ln>
        </p:spPr>
        <p:txBody>
          <a:bodyPr wrap="none">
            <a:spAutoFit/>
          </a:bodyPr>
          <a:lstStyle/>
          <a:p>
            <a:pPr algn="ctr"/>
            <a:r>
              <a:rPr lang="en-US" sz="2400" dirty="0">
                <a:ln w="0"/>
              </a:rPr>
              <a:t>At the time or as soon as is practicable</a:t>
            </a:r>
          </a:p>
        </p:txBody>
      </p:sp>
      <p:sp>
        <p:nvSpPr>
          <p:cNvPr id="8" name="Rectangle 7"/>
          <p:cNvSpPr/>
          <p:nvPr/>
        </p:nvSpPr>
        <p:spPr>
          <a:xfrm>
            <a:off x="687091" y="3680463"/>
            <a:ext cx="7376315" cy="461665"/>
          </a:xfrm>
          <a:prstGeom prst="rect">
            <a:avLst/>
          </a:prstGeom>
          <a:solidFill>
            <a:schemeClr val="accent1">
              <a:lumMod val="40000"/>
              <a:lumOff val="60000"/>
            </a:schemeClr>
          </a:solidFill>
          <a:ln>
            <a:solidFill>
              <a:schemeClr val="tx1"/>
            </a:solidFill>
          </a:ln>
        </p:spPr>
        <p:txBody>
          <a:bodyPr wrap="square">
            <a:spAutoFit/>
          </a:bodyPr>
          <a:lstStyle/>
          <a:p>
            <a:pPr algn="ctr"/>
            <a:r>
              <a:rPr lang="en-US" sz="2400" dirty="0">
                <a:ln w="0"/>
              </a:rPr>
              <a:t>Time and date entered when entry complete</a:t>
            </a:r>
          </a:p>
        </p:txBody>
      </p:sp>
      <p:sp>
        <p:nvSpPr>
          <p:cNvPr id="2" name="Title 1"/>
          <p:cNvSpPr>
            <a:spLocks noGrp="1"/>
          </p:cNvSpPr>
          <p:nvPr>
            <p:ph type="title"/>
          </p:nvPr>
        </p:nvSpPr>
        <p:spPr>
          <a:xfrm>
            <a:off x="838200" y="365125"/>
            <a:ext cx="6643215" cy="558247"/>
          </a:xfrm>
          <a:solidFill>
            <a:srgbClr val="002060"/>
          </a:solidFill>
        </p:spPr>
        <p:txBody>
          <a:bodyPr>
            <a:normAutofit fontScale="90000"/>
          </a:bodyPr>
          <a:lstStyle/>
          <a:p>
            <a:pPr algn="ctr"/>
            <a:r>
              <a:rPr lang="en-GB" sz="3600" b="1" dirty="0">
                <a:solidFill>
                  <a:schemeClr val="bg1"/>
                </a:solidFill>
                <a:latin typeface="+mn-lt"/>
              </a:rPr>
              <a:t>Timing of Entries</a:t>
            </a:r>
          </a:p>
        </p:txBody>
      </p:sp>
    </p:spTree>
    <p:extLst>
      <p:ext uri="{BB962C8B-B14F-4D97-AF65-F5344CB8AC3E}">
        <p14:creationId xmlns:p14="http://schemas.microsoft.com/office/powerpoint/2010/main" val="1582649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txBox="1">
            <a:spLocks/>
          </p:cNvSpPr>
          <p:nvPr/>
        </p:nvSpPr>
        <p:spPr>
          <a:xfrm>
            <a:off x="838200" y="365125"/>
            <a:ext cx="10515600" cy="533777"/>
          </a:xfrm>
          <a:prstGeom prst="rect">
            <a:avLst/>
          </a:prstGeom>
          <a:solidFill>
            <a:srgbClr val="002060"/>
          </a:solidFill>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Templates</a:t>
            </a:r>
          </a:p>
        </p:txBody>
      </p:sp>
      <p:pic>
        <p:nvPicPr>
          <p:cNvPr id="3" name="Picture 2"/>
          <p:cNvPicPr>
            <a:picLocks noChangeAspect="1"/>
          </p:cNvPicPr>
          <p:nvPr/>
        </p:nvPicPr>
        <p:blipFill>
          <a:blip r:embed="rId3"/>
          <a:stretch>
            <a:fillRect/>
          </a:stretch>
        </p:blipFill>
        <p:spPr>
          <a:xfrm>
            <a:off x="3251467" y="3591157"/>
            <a:ext cx="2603218" cy="2249619"/>
          </a:xfrm>
          <a:prstGeom prst="rect">
            <a:avLst/>
          </a:prstGeom>
        </p:spPr>
      </p:pic>
      <p:pic>
        <p:nvPicPr>
          <p:cNvPr id="10" name="Content Placeholder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a:xfrm>
            <a:off x="1221189" y="863340"/>
            <a:ext cx="2611946" cy="2601590"/>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3202302918"/>
              </p:ext>
            </p:extLst>
          </p:nvPr>
        </p:nvGraphicFramePr>
        <p:xfrm>
          <a:off x="7567863" y="1555919"/>
          <a:ext cx="3785937" cy="3818022"/>
        </p:xfrm>
        <a:graphic>
          <a:graphicData uri="http://schemas.openxmlformats.org/drawingml/2006/table">
            <a:tbl>
              <a:tblPr firstRow="1" bandRow="1">
                <a:tableStyleId>{5C22544A-7EE6-4342-B048-85BDC9FD1C3A}</a:tableStyleId>
              </a:tblPr>
              <a:tblGrid>
                <a:gridCol w="3785937">
                  <a:extLst>
                    <a:ext uri="{9D8B030D-6E8A-4147-A177-3AD203B41FA5}">
                      <a16:colId xmlns:a16="http://schemas.microsoft.com/office/drawing/2014/main" val="1310201991"/>
                    </a:ext>
                  </a:extLst>
                </a:gridCol>
              </a:tblGrid>
              <a:tr h="1909011">
                <a:tc>
                  <a:txBody>
                    <a:bodyPr/>
                    <a:lstStyle/>
                    <a:p>
                      <a:r>
                        <a:rPr lang="en-GB" sz="2400" dirty="0"/>
                        <a:t>Templates can</a:t>
                      </a:r>
                      <a:r>
                        <a:rPr lang="en-GB" sz="2400" baseline="0" dirty="0"/>
                        <a:t> be used quickly to add common entries such as booking on or arrest details</a:t>
                      </a:r>
                      <a:endParaRPr lang="en-GB" sz="2400" dirty="0"/>
                    </a:p>
                  </a:txBody>
                  <a:tcPr/>
                </a:tc>
                <a:extLst>
                  <a:ext uri="{0D108BD9-81ED-4DB2-BD59-A6C34878D82A}">
                    <a16:rowId xmlns:a16="http://schemas.microsoft.com/office/drawing/2014/main" val="4226582393"/>
                  </a:ext>
                </a:extLst>
              </a:tr>
              <a:tr h="19090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Under a text entry click the three dots at the corner of the screen </a:t>
                      </a:r>
                    </a:p>
                    <a:p>
                      <a:endParaRPr lang="en-GB" dirty="0"/>
                    </a:p>
                  </a:txBody>
                  <a:tcPr/>
                </a:tc>
                <a:extLst>
                  <a:ext uri="{0D108BD9-81ED-4DB2-BD59-A6C34878D82A}">
                    <a16:rowId xmlns:a16="http://schemas.microsoft.com/office/drawing/2014/main" val="708922110"/>
                  </a:ext>
                </a:extLst>
              </a:tr>
            </a:tbl>
          </a:graphicData>
        </a:graphic>
      </p:graphicFrame>
      <p:sp>
        <p:nvSpPr>
          <p:cNvPr id="2" name="Left Arrow 1"/>
          <p:cNvSpPr/>
          <p:nvPr/>
        </p:nvSpPr>
        <p:spPr>
          <a:xfrm>
            <a:off x="5734373" y="3921071"/>
            <a:ext cx="1704814" cy="325465"/>
          </a:xfrm>
          <a:prstGeom prst="leftArrow">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912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00"/>
                                        <p:tgtEl>
                                          <p:spTgt spid="10"/>
                                        </p:tgtEl>
                                      </p:cBhvr>
                                    </p:animEffect>
                                    <p:anim calcmode="lin" valueType="num">
                                      <p:cBhvr>
                                        <p:cTn id="19" dur="1000" fill="hold"/>
                                        <p:tgtEl>
                                          <p:spTgt spid="10"/>
                                        </p:tgtEl>
                                        <p:attrNameLst>
                                          <p:attrName>ppt_x</p:attrName>
                                        </p:attrNameLst>
                                      </p:cBhvr>
                                      <p:tavLst>
                                        <p:tav tm="0">
                                          <p:val>
                                            <p:strVal val="#ppt_x"/>
                                          </p:val>
                                        </p:tav>
                                        <p:tav tm="100000">
                                          <p:val>
                                            <p:strVal val="#ppt_x"/>
                                          </p:val>
                                        </p:tav>
                                      </p:tavLst>
                                    </p:anim>
                                    <p:anim calcmode="lin" valueType="num">
                                      <p:cBhvr>
                                        <p:cTn id="2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839788" y="365126"/>
            <a:ext cx="10515600" cy="60152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Booking on duty</a:t>
            </a:r>
            <a:endParaRPr lang="en-GB" sz="3600" b="1" dirty="0">
              <a:solidFill>
                <a:schemeClr val="bg1"/>
              </a:solidFill>
              <a:latin typeface="+mn-lt"/>
            </a:endParaRPr>
          </a:p>
        </p:txBody>
      </p:sp>
      <p:sp>
        <p:nvSpPr>
          <p:cNvPr id="6" name="Text Placeholder 2"/>
          <p:cNvSpPr txBox="1">
            <a:spLocks/>
          </p:cNvSpPr>
          <p:nvPr/>
        </p:nvSpPr>
        <p:spPr>
          <a:xfrm>
            <a:off x="839788" y="1066325"/>
            <a:ext cx="5157787" cy="607492"/>
          </a:xfrm>
          <a:prstGeom prst="rect">
            <a:avLst/>
          </a:prstGeom>
          <a:solidFill>
            <a:schemeClr val="accent1">
              <a:lumMod val="40000"/>
              <a:lumOff val="60000"/>
            </a:scheme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3200" b="1" dirty="0"/>
              <a:t>Without a Template</a:t>
            </a:r>
          </a:p>
        </p:txBody>
      </p:sp>
      <p:sp>
        <p:nvSpPr>
          <p:cNvPr id="7" name="Text Placeholder 4"/>
          <p:cNvSpPr txBox="1">
            <a:spLocks/>
          </p:cNvSpPr>
          <p:nvPr/>
        </p:nvSpPr>
        <p:spPr>
          <a:xfrm>
            <a:off x="6172200" y="1066325"/>
            <a:ext cx="5183188" cy="607492"/>
          </a:xfrm>
          <a:prstGeom prst="rect">
            <a:avLst/>
          </a:prstGeom>
          <a:solidFill>
            <a:schemeClr val="accent1">
              <a:lumMod val="40000"/>
              <a:lumOff val="60000"/>
            </a:scheme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3200" b="1" dirty="0"/>
              <a:t>With a Template</a:t>
            </a:r>
          </a:p>
        </p:txBody>
      </p:sp>
      <p:sp>
        <p:nvSpPr>
          <p:cNvPr id="8" name="Rectangle 7"/>
          <p:cNvSpPr/>
          <p:nvPr/>
        </p:nvSpPr>
        <p:spPr>
          <a:xfrm>
            <a:off x="839788" y="2169513"/>
            <a:ext cx="5157787" cy="2677656"/>
          </a:xfrm>
          <a:prstGeom prst="rect">
            <a:avLst/>
          </a:prstGeom>
        </p:spPr>
        <p:txBody>
          <a:bodyPr wrap="square">
            <a:spAutoFit/>
          </a:bodyPr>
          <a:lstStyle/>
          <a:p>
            <a:pPr marL="457200" indent="-457200">
              <a:buFont typeface="Arial" panose="020B0604020202020204" pitchFamily="34" charset="0"/>
              <a:buChar char="•"/>
            </a:pPr>
            <a:r>
              <a:rPr lang="en-GB" sz="2800" dirty="0"/>
              <a:t>Open EPNB Text entry</a:t>
            </a:r>
          </a:p>
          <a:p>
            <a:pPr marL="457200" indent="-457200">
              <a:buFont typeface="Arial" panose="020B0604020202020204" pitchFamily="34" charset="0"/>
              <a:buChar char="•"/>
            </a:pPr>
            <a:r>
              <a:rPr lang="en-GB" sz="2800" dirty="0"/>
              <a:t>Type the following:-</a:t>
            </a:r>
          </a:p>
          <a:p>
            <a:pPr marL="457200" indent="-457200">
              <a:buFont typeface="Arial" panose="020B0604020202020204" pitchFamily="34" charset="0"/>
              <a:buChar char="•"/>
            </a:pPr>
            <a:r>
              <a:rPr lang="en-GB" sz="2800" dirty="0"/>
              <a:t>“ TOD 08:00 – 16:00 PEQF Training”</a:t>
            </a:r>
          </a:p>
          <a:p>
            <a:pPr marL="457200" indent="-457200">
              <a:buFont typeface="Arial" panose="020B0604020202020204" pitchFamily="34" charset="0"/>
              <a:buChar char="•"/>
            </a:pPr>
            <a:r>
              <a:rPr lang="en-GB" sz="2800" dirty="0"/>
              <a:t> “08:00 On Duty L&amp;D, Kingsway Building”</a:t>
            </a:r>
          </a:p>
        </p:txBody>
      </p:sp>
      <p:sp>
        <p:nvSpPr>
          <p:cNvPr id="9" name="Rectangle 8"/>
          <p:cNvSpPr/>
          <p:nvPr/>
        </p:nvSpPr>
        <p:spPr>
          <a:xfrm>
            <a:off x="6172200" y="2169513"/>
            <a:ext cx="4046287" cy="1384995"/>
          </a:xfrm>
          <a:prstGeom prst="rect">
            <a:avLst/>
          </a:prstGeom>
        </p:spPr>
        <p:txBody>
          <a:bodyPr wrap="square">
            <a:spAutoFit/>
          </a:bodyPr>
          <a:lstStyle/>
          <a:p>
            <a:pPr marL="457200" indent="-457200">
              <a:buFont typeface="Arial" panose="020B0604020202020204" pitchFamily="34" charset="0"/>
              <a:buChar char="•"/>
            </a:pPr>
            <a:r>
              <a:rPr lang="en-GB" sz="2800" dirty="0"/>
              <a:t>Open EPNB Text entry</a:t>
            </a:r>
          </a:p>
          <a:p>
            <a:pPr marL="457200" indent="-457200">
              <a:buFont typeface="Arial" panose="020B0604020202020204" pitchFamily="34" charset="0"/>
              <a:buChar char="•"/>
            </a:pPr>
            <a:r>
              <a:rPr lang="en-GB" sz="2800" dirty="0"/>
              <a:t>Click on 3 Dots</a:t>
            </a:r>
          </a:p>
          <a:p>
            <a:pPr marL="457200" indent="-457200">
              <a:buFont typeface="Arial" panose="020B0604020202020204" pitchFamily="34" charset="0"/>
              <a:buChar char="•"/>
            </a:pPr>
            <a:r>
              <a:rPr lang="en-GB" sz="2800" dirty="0"/>
              <a:t>Fill out the template</a:t>
            </a:r>
          </a:p>
        </p:txBody>
      </p:sp>
    </p:spTree>
    <p:extLst>
      <p:ext uri="{BB962C8B-B14F-4D97-AF65-F5344CB8AC3E}">
        <p14:creationId xmlns:p14="http://schemas.microsoft.com/office/powerpoint/2010/main" val="293996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3" end="3"/>
                                            </p:txEl>
                                          </p:spTgt>
                                        </p:tgtEl>
                                        <p:attrNameLst>
                                          <p:attrName>style.visibility</p:attrName>
                                        </p:attrNameLst>
                                      </p:cBhvr>
                                      <p:to>
                                        <p:strVal val="visible"/>
                                      </p:to>
                                    </p:set>
                                    <p:animEffect transition="in" filter="fade">
                                      <p:cBhvr>
                                        <p:cTn id="28" dur="1000"/>
                                        <p:tgtEl>
                                          <p:spTgt spid="8">
                                            <p:txEl>
                                              <p:pRg st="3" end="3"/>
                                            </p:txEl>
                                          </p:spTgt>
                                        </p:tgtEl>
                                      </p:cBhvr>
                                    </p:animEffect>
                                    <p:anim calcmode="lin" valueType="num">
                                      <p:cBhvr>
                                        <p:cTn id="29"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Effect transition="in" filter="fade">
                                      <p:cBhvr>
                                        <p:cTn id="35" dur="1000"/>
                                        <p:tgtEl>
                                          <p:spTgt spid="9">
                                            <p:txEl>
                                              <p:pRg st="0" end="0"/>
                                            </p:txEl>
                                          </p:spTgt>
                                        </p:tgtEl>
                                      </p:cBhvr>
                                    </p:animEffect>
                                    <p:anim calcmode="lin" valueType="num">
                                      <p:cBhvr>
                                        <p:cTn id="36"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9">
                                            <p:txEl>
                                              <p:pRg st="1" end="1"/>
                                            </p:txEl>
                                          </p:spTgt>
                                        </p:tgtEl>
                                        <p:attrNameLst>
                                          <p:attrName>style.visibility</p:attrName>
                                        </p:attrNameLst>
                                      </p:cBhvr>
                                      <p:to>
                                        <p:strVal val="visible"/>
                                      </p:to>
                                    </p:set>
                                    <p:animEffect transition="in" filter="fade">
                                      <p:cBhvr>
                                        <p:cTn id="42" dur="1000"/>
                                        <p:tgtEl>
                                          <p:spTgt spid="9">
                                            <p:txEl>
                                              <p:pRg st="1" end="1"/>
                                            </p:txEl>
                                          </p:spTgt>
                                        </p:tgtEl>
                                      </p:cBhvr>
                                    </p:animEffect>
                                    <p:anim calcmode="lin" valueType="num">
                                      <p:cBhvr>
                                        <p:cTn id="43"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fade">
                                      <p:cBhvr>
                                        <p:cTn id="49" dur="1000"/>
                                        <p:tgtEl>
                                          <p:spTgt spid="9">
                                            <p:txEl>
                                              <p:pRg st="2" end="2"/>
                                            </p:txEl>
                                          </p:spTgt>
                                        </p:tgtEl>
                                      </p:cBhvr>
                                    </p:animEffect>
                                    <p:anim calcmode="lin" valueType="num">
                                      <p:cBhvr>
                                        <p:cTn id="5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838200" y="365126"/>
            <a:ext cx="7432766" cy="78440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Free Text</a:t>
            </a:r>
            <a:endParaRPr lang="en-GB" sz="3600" b="1" dirty="0">
              <a:solidFill>
                <a:schemeClr val="bg1"/>
              </a:solidFill>
              <a:latin typeface="+mn-lt"/>
            </a:endParaRPr>
          </a:p>
        </p:txBody>
      </p:sp>
      <p:sp>
        <p:nvSpPr>
          <p:cNvPr id="4" name="Rectangle 3"/>
          <p:cNvSpPr/>
          <p:nvPr/>
        </p:nvSpPr>
        <p:spPr>
          <a:xfrm>
            <a:off x="705852" y="1629961"/>
            <a:ext cx="6096000" cy="3785652"/>
          </a:xfrm>
          <a:prstGeom prst="rect">
            <a:avLst/>
          </a:prstGeom>
        </p:spPr>
        <p:txBody>
          <a:bodyPr>
            <a:spAutoFit/>
          </a:bodyPr>
          <a:lstStyle/>
          <a:p>
            <a:pPr marL="457200" indent="-457200">
              <a:buFont typeface="Arial" panose="020B0604020202020204" pitchFamily="34" charset="0"/>
              <a:buChar char="•"/>
            </a:pPr>
            <a:r>
              <a:rPr lang="en-GB" sz="2800" dirty="0"/>
              <a:t>All persons, unless details obtained from other information systems</a:t>
            </a:r>
          </a:p>
          <a:p>
            <a:pPr marL="285750" indent="-285750">
              <a:buFont typeface="Arial" panose="020B0604020202020204" pitchFamily="34" charset="0"/>
              <a:buChar char="•"/>
            </a:pPr>
            <a:endParaRPr lang="en-GB" dirty="0"/>
          </a:p>
          <a:p>
            <a:pPr marL="457200" indent="-457200">
              <a:buFont typeface="Arial" panose="020B0604020202020204" pitchFamily="34" charset="0"/>
              <a:buChar char="•"/>
            </a:pPr>
            <a:r>
              <a:rPr lang="en-GB" sz="2800" dirty="0"/>
              <a:t>All surnames should be in block capitals </a:t>
            </a:r>
            <a:r>
              <a:rPr lang="en-GB" sz="2800" dirty="0" err="1"/>
              <a:t>i.e</a:t>
            </a:r>
            <a:r>
              <a:rPr lang="en-GB" sz="2800" dirty="0"/>
              <a:t> Robert PETERSON</a:t>
            </a:r>
          </a:p>
          <a:p>
            <a:pPr marL="285750" indent="-285750">
              <a:buFont typeface="Arial" panose="020B0604020202020204" pitchFamily="34" charset="0"/>
              <a:buChar char="•"/>
            </a:pPr>
            <a:endParaRPr lang="en-GB" dirty="0"/>
          </a:p>
          <a:p>
            <a:pPr marL="457200" indent="-457200">
              <a:buFont typeface="Arial" panose="020B0604020202020204" pitchFamily="34" charset="0"/>
              <a:buChar char="•"/>
            </a:pPr>
            <a:r>
              <a:rPr lang="en-GB" sz="2800" dirty="0"/>
              <a:t>Vehicles, property or documents, full descriptive details included</a:t>
            </a:r>
          </a:p>
          <a:p>
            <a:endParaRPr lang="en-GB" dirty="0"/>
          </a:p>
          <a:p>
            <a:endParaRPr lang="en-GB" dirty="0"/>
          </a:p>
        </p:txBody>
      </p:sp>
      <p:pic>
        <p:nvPicPr>
          <p:cNvPr id="5" name="Picture 4"/>
          <p:cNvPicPr>
            <a:picLocks noChangeAspect="1"/>
          </p:cNvPicPr>
          <p:nvPr/>
        </p:nvPicPr>
        <p:blipFill>
          <a:blip r:embed="rId3"/>
          <a:stretch>
            <a:fillRect/>
          </a:stretch>
        </p:blipFill>
        <p:spPr>
          <a:xfrm>
            <a:off x="8449717" y="365126"/>
            <a:ext cx="3249450" cy="4960853"/>
          </a:xfrm>
          <a:prstGeom prst="rect">
            <a:avLst/>
          </a:prstGeom>
        </p:spPr>
      </p:pic>
    </p:spTree>
    <p:extLst>
      <p:ext uri="{BB962C8B-B14F-4D97-AF65-F5344CB8AC3E}">
        <p14:creationId xmlns:p14="http://schemas.microsoft.com/office/powerpoint/2010/main" val="3337129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581527" y="509505"/>
            <a:ext cx="7432766" cy="78440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Searches </a:t>
            </a:r>
          </a:p>
        </p:txBody>
      </p:sp>
      <p:sp>
        <p:nvSpPr>
          <p:cNvPr id="4" name="Rectangle 3"/>
          <p:cNvSpPr/>
          <p:nvPr/>
        </p:nvSpPr>
        <p:spPr>
          <a:xfrm>
            <a:off x="705852" y="1629961"/>
            <a:ext cx="6096000" cy="646331"/>
          </a:xfrm>
          <a:prstGeom prst="rect">
            <a:avLst/>
          </a:prstGeom>
        </p:spPr>
        <p:txBody>
          <a:bodyPr>
            <a:spAutoFit/>
          </a:bodyPr>
          <a:lstStyle/>
          <a:p>
            <a:endParaRPr lang="en-GB" dirty="0"/>
          </a:p>
          <a:p>
            <a:endParaRPr lang="en-GB" dirty="0"/>
          </a:p>
        </p:txBody>
      </p:sp>
      <p:pic>
        <p:nvPicPr>
          <p:cNvPr id="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19821" y="509505"/>
            <a:ext cx="3254409" cy="4906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249910" y="2500894"/>
            <a:ext cx="6096000" cy="2062103"/>
          </a:xfrm>
          <a:prstGeom prst="rect">
            <a:avLst/>
          </a:prstGeom>
        </p:spPr>
        <p:txBody>
          <a:bodyPr>
            <a:spAutoFit/>
          </a:bodyPr>
          <a:lstStyle/>
          <a:p>
            <a:pPr marL="457200" indent="-457200">
              <a:buFont typeface="Arial" panose="020B0604020202020204" pitchFamily="34" charset="0"/>
              <a:buChar char="•"/>
            </a:pPr>
            <a:r>
              <a:rPr lang="en-GB" sz="3200" dirty="0"/>
              <a:t>Details from PNC searches will automatically populate. Any further information should be recorded as a free entry text.</a:t>
            </a:r>
          </a:p>
        </p:txBody>
      </p:sp>
    </p:spTree>
    <p:extLst>
      <p:ext uri="{BB962C8B-B14F-4D97-AF65-F5344CB8AC3E}">
        <p14:creationId xmlns:p14="http://schemas.microsoft.com/office/powerpoint/2010/main" val="3349152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581527" y="509505"/>
            <a:ext cx="7432766" cy="78440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Direct Speech Example </a:t>
            </a:r>
          </a:p>
        </p:txBody>
      </p:sp>
      <p:sp>
        <p:nvSpPr>
          <p:cNvPr id="4" name="Rectangle 3"/>
          <p:cNvSpPr/>
          <p:nvPr/>
        </p:nvSpPr>
        <p:spPr>
          <a:xfrm>
            <a:off x="705852" y="1629961"/>
            <a:ext cx="6096000" cy="646331"/>
          </a:xfrm>
          <a:prstGeom prst="rect">
            <a:avLst/>
          </a:prstGeom>
        </p:spPr>
        <p:txBody>
          <a:bodyPr>
            <a:spAutoFit/>
          </a:bodyPr>
          <a:lstStyle/>
          <a:p>
            <a:endParaRPr lang="en-GB" dirty="0"/>
          </a:p>
          <a:p>
            <a:endParaRPr lang="en-GB" dirty="0"/>
          </a:p>
        </p:txBody>
      </p:sp>
      <p:pic>
        <p:nvPicPr>
          <p:cNvPr id="2" name="Picture 1"/>
          <p:cNvPicPr>
            <a:picLocks noChangeAspect="1"/>
          </p:cNvPicPr>
          <p:nvPr/>
        </p:nvPicPr>
        <p:blipFill>
          <a:blip r:embed="rId3"/>
          <a:stretch>
            <a:fillRect/>
          </a:stretch>
        </p:blipFill>
        <p:spPr>
          <a:xfrm>
            <a:off x="8183522" y="509505"/>
            <a:ext cx="3302626" cy="5263379"/>
          </a:xfrm>
          <a:prstGeom prst="rect">
            <a:avLst/>
          </a:prstGeom>
        </p:spPr>
      </p:pic>
      <p:pic>
        <p:nvPicPr>
          <p:cNvPr id="5" name="Picture 4"/>
          <p:cNvPicPr>
            <a:picLocks noChangeAspect="1"/>
          </p:cNvPicPr>
          <p:nvPr/>
        </p:nvPicPr>
        <p:blipFill>
          <a:blip r:embed="rId4"/>
          <a:stretch>
            <a:fillRect/>
          </a:stretch>
        </p:blipFill>
        <p:spPr>
          <a:xfrm>
            <a:off x="8183522" y="1233785"/>
            <a:ext cx="3243353" cy="2085013"/>
          </a:xfrm>
          <a:prstGeom prst="rect">
            <a:avLst/>
          </a:prstGeom>
        </p:spPr>
      </p:pic>
      <p:pic>
        <p:nvPicPr>
          <p:cNvPr id="6" name="Picture 5"/>
          <p:cNvPicPr>
            <a:picLocks noChangeAspect="1"/>
          </p:cNvPicPr>
          <p:nvPr/>
        </p:nvPicPr>
        <p:blipFill>
          <a:blip r:embed="rId5"/>
          <a:stretch>
            <a:fillRect/>
          </a:stretch>
        </p:blipFill>
        <p:spPr>
          <a:xfrm>
            <a:off x="8302404" y="3466956"/>
            <a:ext cx="3243353" cy="1152244"/>
          </a:xfrm>
          <a:prstGeom prst="rect">
            <a:avLst/>
          </a:prstGeom>
        </p:spPr>
      </p:pic>
      <p:pic>
        <p:nvPicPr>
          <p:cNvPr id="7" name="Picture 6"/>
          <p:cNvPicPr>
            <a:picLocks noChangeAspect="1"/>
          </p:cNvPicPr>
          <p:nvPr/>
        </p:nvPicPr>
        <p:blipFill>
          <a:blip r:embed="rId6"/>
          <a:stretch>
            <a:fillRect/>
          </a:stretch>
        </p:blipFill>
        <p:spPr>
          <a:xfrm>
            <a:off x="2813405" y="1629961"/>
            <a:ext cx="2969009" cy="749873"/>
          </a:xfrm>
          <a:prstGeom prst="rect">
            <a:avLst/>
          </a:prstGeom>
        </p:spPr>
      </p:pic>
      <p:pic>
        <p:nvPicPr>
          <p:cNvPr id="9" name="Picture 8"/>
          <p:cNvPicPr>
            <a:picLocks noChangeAspect="1"/>
          </p:cNvPicPr>
          <p:nvPr/>
        </p:nvPicPr>
        <p:blipFill>
          <a:blip r:embed="rId7"/>
          <a:stretch>
            <a:fillRect/>
          </a:stretch>
        </p:blipFill>
        <p:spPr>
          <a:xfrm>
            <a:off x="2814951" y="3665093"/>
            <a:ext cx="3237257" cy="755970"/>
          </a:xfrm>
          <a:prstGeom prst="rect">
            <a:avLst/>
          </a:prstGeom>
        </p:spPr>
      </p:pic>
      <p:pic>
        <p:nvPicPr>
          <p:cNvPr id="10" name="Picture 9"/>
          <p:cNvPicPr>
            <a:picLocks noChangeAspect="1"/>
          </p:cNvPicPr>
          <p:nvPr/>
        </p:nvPicPr>
        <p:blipFill>
          <a:blip r:embed="rId8"/>
          <a:stretch>
            <a:fillRect/>
          </a:stretch>
        </p:blipFill>
        <p:spPr>
          <a:xfrm>
            <a:off x="6098456" y="1727603"/>
            <a:ext cx="1719221" cy="548688"/>
          </a:xfrm>
          <a:prstGeom prst="rect">
            <a:avLst/>
          </a:prstGeom>
        </p:spPr>
      </p:pic>
      <p:pic>
        <p:nvPicPr>
          <p:cNvPr id="11" name="Picture 10"/>
          <p:cNvPicPr>
            <a:picLocks noChangeAspect="1"/>
          </p:cNvPicPr>
          <p:nvPr/>
        </p:nvPicPr>
        <p:blipFill>
          <a:blip r:embed="rId8"/>
          <a:stretch>
            <a:fillRect/>
          </a:stretch>
        </p:blipFill>
        <p:spPr>
          <a:xfrm>
            <a:off x="6152820" y="3665093"/>
            <a:ext cx="1719221" cy="548688"/>
          </a:xfrm>
          <a:prstGeom prst="rect">
            <a:avLst/>
          </a:prstGeom>
        </p:spPr>
      </p:pic>
    </p:spTree>
    <p:extLst>
      <p:ext uri="{BB962C8B-B14F-4D97-AF65-F5344CB8AC3E}">
        <p14:creationId xmlns:p14="http://schemas.microsoft.com/office/powerpoint/2010/main" val="650610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1828800" y="664476"/>
            <a:ext cx="8818180" cy="50321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b="1" dirty="0"/>
          </a:p>
        </p:txBody>
      </p:sp>
      <p:sp>
        <p:nvSpPr>
          <p:cNvPr id="3" name="Title 1"/>
          <p:cNvSpPr txBox="1">
            <a:spLocks/>
          </p:cNvSpPr>
          <p:nvPr/>
        </p:nvSpPr>
        <p:spPr>
          <a:xfrm>
            <a:off x="838200" y="365126"/>
            <a:ext cx="10515600" cy="679904"/>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Mandatory Entries</a:t>
            </a:r>
            <a:endParaRPr lang="en-GB" sz="3600" b="1" dirty="0">
              <a:solidFill>
                <a:schemeClr val="bg1"/>
              </a:solidFill>
              <a:latin typeface="+mn-lt"/>
            </a:endParaRPr>
          </a:p>
        </p:txBody>
      </p:sp>
      <p:pic>
        <p:nvPicPr>
          <p:cNvPr id="2" name="Picture 1"/>
          <p:cNvPicPr>
            <a:picLocks noChangeAspect="1"/>
          </p:cNvPicPr>
          <p:nvPr/>
        </p:nvPicPr>
        <p:blipFill>
          <a:blip r:embed="rId3"/>
          <a:stretch>
            <a:fillRect/>
          </a:stretch>
        </p:blipFill>
        <p:spPr>
          <a:xfrm>
            <a:off x="-171010" y="1045577"/>
            <a:ext cx="12193057" cy="4950381"/>
          </a:xfrm>
          <a:prstGeom prst="rect">
            <a:avLst/>
          </a:prstGeom>
        </p:spPr>
      </p:pic>
    </p:spTree>
    <p:extLst>
      <p:ext uri="{BB962C8B-B14F-4D97-AF65-F5344CB8AC3E}">
        <p14:creationId xmlns:p14="http://schemas.microsoft.com/office/powerpoint/2010/main" val="4225882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499122" y="869649"/>
            <a:ext cx="5463152"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Comments made by a person under caution MUST be recorded whether as a response to a question or not. </a:t>
            </a:r>
          </a:p>
          <a:p>
            <a:r>
              <a:rPr lang="en-GB" sz="2400" dirty="0"/>
              <a:t>The person should be asked to read the account on the ENPB and a separate account stating </a:t>
            </a:r>
          </a:p>
          <a:p>
            <a:r>
              <a:rPr lang="en-GB" sz="2400" dirty="0"/>
              <a:t>“</a:t>
            </a:r>
            <a:r>
              <a:rPr lang="en-GB" sz="2400" i="1" dirty="0"/>
              <a:t>Confirmation of entry dated 27/07/2021 at 12:15hrs and I certify that this is a true and accurate record of the conversation that took place</a:t>
            </a:r>
            <a:r>
              <a:rPr lang="en-GB" sz="2400" dirty="0"/>
              <a:t>.”</a:t>
            </a:r>
          </a:p>
          <a:p>
            <a:r>
              <a:rPr lang="en-GB" sz="2400" dirty="0"/>
              <a:t> This entry should be signed by the suspect and the Officer as the conversation may be construed as an interview.  </a:t>
            </a:r>
          </a:p>
          <a:p>
            <a:pPr marL="514350" indent="-514350">
              <a:buFont typeface="Arial" panose="020B0604020202020204" pitchFamily="34" charset="0"/>
              <a:buAutoNum type="arabicPeriod"/>
            </a:pPr>
            <a:endParaRPr lang="en-GB" sz="2400" dirty="0"/>
          </a:p>
        </p:txBody>
      </p:sp>
      <p:sp>
        <p:nvSpPr>
          <p:cNvPr id="4" name="TextBox 3"/>
          <p:cNvSpPr txBox="1"/>
          <p:nvPr/>
        </p:nvSpPr>
        <p:spPr>
          <a:xfrm>
            <a:off x="1400648" y="160540"/>
            <a:ext cx="8827290" cy="584775"/>
          </a:xfrm>
          <a:prstGeom prst="rect">
            <a:avLst/>
          </a:prstGeom>
          <a:solidFill>
            <a:srgbClr val="002060"/>
          </a:solidFill>
        </p:spPr>
        <p:txBody>
          <a:bodyPr wrap="square" rtlCol="0">
            <a:spAutoFit/>
          </a:bodyPr>
          <a:lstStyle/>
          <a:p>
            <a:pPr algn="ctr"/>
            <a:r>
              <a:rPr lang="en-GB" sz="3200" b="1" dirty="0">
                <a:solidFill>
                  <a:schemeClr val="bg1"/>
                </a:solidFill>
              </a:rPr>
              <a:t>EPNB General Rules</a:t>
            </a:r>
          </a:p>
        </p:txBody>
      </p:sp>
      <p:pic>
        <p:nvPicPr>
          <p:cNvPr id="5"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57908" y="1347951"/>
            <a:ext cx="2265362"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86483" y="3810523"/>
            <a:ext cx="2236787" cy="168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4983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99122" y="450959"/>
            <a:ext cx="8827290" cy="584775"/>
          </a:xfrm>
          <a:prstGeom prst="rect">
            <a:avLst/>
          </a:prstGeom>
          <a:solidFill>
            <a:srgbClr val="002060"/>
          </a:solidFill>
        </p:spPr>
        <p:txBody>
          <a:bodyPr wrap="square" rtlCol="0">
            <a:spAutoFit/>
          </a:bodyPr>
          <a:lstStyle/>
          <a:p>
            <a:pPr algn="ctr"/>
            <a:r>
              <a:rPr lang="en-GB" sz="3200" b="1" dirty="0">
                <a:solidFill>
                  <a:schemeClr val="bg1"/>
                </a:solidFill>
              </a:rPr>
              <a:t>Conferring</a:t>
            </a:r>
          </a:p>
        </p:txBody>
      </p:sp>
      <p:pic>
        <p:nvPicPr>
          <p:cNvPr id="5" name="Picture 4" descr="Two police forces ditch pocket books for mobile app - BBC New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0123" y="2201763"/>
            <a:ext cx="3579223" cy="201331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p:cNvGraphicFramePr/>
          <p:nvPr>
            <p:extLst>
              <p:ext uri="{D42A27DB-BD31-4B8C-83A1-F6EECF244321}">
                <p14:modId xmlns:p14="http://schemas.microsoft.com/office/powerpoint/2010/main" val="2108810212"/>
              </p:ext>
            </p:extLst>
          </p:nvPr>
        </p:nvGraphicFramePr>
        <p:xfrm>
          <a:off x="4229768" y="1459831"/>
          <a:ext cx="6887410" cy="34971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0739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99122" y="450959"/>
            <a:ext cx="8827290" cy="584775"/>
          </a:xfrm>
          <a:prstGeom prst="rect">
            <a:avLst/>
          </a:prstGeom>
          <a:solidFill>
            <a:srgbClr val="002060"/>
          </a:solidFill>
        </p:spPr>
        <p:txBody>
          <a:bodyPr wrap="square" rtlCol="0">
            <a:spAutoFit/>
          </a:bodyPr>
          <a:lstStyle/>
          <a:p>
            <a:pPr algn="ctr"/>
            <a:r>
              <a:rPr lang="en-GB" sz="3200" b="1" dirty="0">
                <a:solidFill>
                  <a:schemeClr val="bg1"/>
                </a:solidFill>
              </a:rPr>
              <a:t>EPNB Exercise </a:t>
            </a:r>
          </a:p>
        </p:txBody>
      </p:sp>
      <p:pic>
        <p:nvPicPr>
          <p:cNvPr id="3" name="Picture 2"/>
          <p:cNvPicPr>
            <a:picLocks noChangeAspect="1"/>
          </p:cNvPicPr>
          <p:nvPr/>
        </p:nvPicPr>
        <p:blipFill>
          <a:blip r:embed="rId3"/>
          <a:stretch>
            <a:fillRect/>
          </a:stretch>
        </p:blipFill>
        <p:spPr>
          <a:xfrm>
            <a:off x="2816507" y="1856935"/>
            <a:ext cx="6192519" cy="3483292"/>
          </a:xfrm>
          <a:prstGeom prst="rect">
            <a:avLst/>
          </a:prstGeom>
        </p:spPr>
      </p:pic>
    </p:spTree>
    <p:extLst>
      <p:ext uri="{BB962C8B-B14F-4D97-AF65-F5344CB8AC3E}">
        <p14:creationId xmlns:p14="http://schemas.microsoft.com/office/powerpoint/2010/main" val="1042693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425948" y="1151034"/>
            <a:ext cx="5480779" cy="3993226"/>
          </a:xfrm>
          <a:prstGeom prst="rect">
            <a:avLst/>
          </a:prstGeom>
        </p:spPr>
      </p:pic>
    </p:spTree>
    <p:extLst>
      <p:ext uri="{BB962C8B-B14F-4D97-AF65-F5344CB8AC3E}">
        <p14:creationId xmlns:p14="http://schemas.microsoft.com/office/powerpoint/2010/main" val="3940632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775</TotalTime>
  <Words>2187</Words>
  <Application>Microsoft Office PowerPoint</Application>
  <PresentationFormat>Widescreen</PresentationFormat>
  <Paragraphs>191</Paragraphs>
  <Slides>19</Slides>
  <Notes>18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Arial Nova Cond</vt:lpstr>
      <vt:lpstr>Calibri</vt:lpstr>
      <vt:lpstr>Calibri Light</vt:lpstr>
      <vt:lpstr>Comic Sans MS</vt:lpstr>
      <vt:lpstr>Microsoft Sans Serif</vt:lpstr>
      <vt:lpstr>Times New Roman</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Timing of Entries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113</cp:revision>
  <dcterms:created xsi:type="dcterms:W3CDTF">2018-01-30T11:09:50Z</dcterms:created>
  <dcterms:modified xsi:type="dcterms:W3CDTF">2022-07-01T07:58:22Z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beee4e86-2c87-4e25-b33b-7b6c83d9568b</vt:lpwstr>
  </property>
  <property fmtid="{D5CDD505-2E9C-101B-9397-08002B2CF9AE}" pid="3" name="Classification">
    <vt:lpwstr>OFFICIAL</vt:lpwstr>
  </property>
  <property fmtid="{D5CDD505-2E9C-101B-9397-08002B2CF9AE}" pid="4" name="Visibility">
    <vt:lpwstr>NOT VISIBLE</vt:lpwstr>
  </property>
  <property fmtid="{D5CDD505-2E9C-101B-9397-08002B2CF9AE}" pid="5" name="MSIP_Label_66cf8fe5-b7b7-4df7-b38d-1c61ac2f6639_Enabled">
    <vt:lpwstr>true</vt:lpwstr>
  </property>
  <property fmtid="{D5CDD505-2E9C-101B-9397-08002B2CF9AE}" pid="6" name="MSIP_Label_66cf8fe5-b7b7-4df7-b38d-1c61ac2f6639_SetDate">
    <vt:lpwstr>2022-07-01T07:57:54Z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2c53d665-c811-4e74-a95d-0061d2f6f66b</vt:lpwstr>
  </property>
  <property fmtid="{D5CDD505-2E9C-101B-9397-08002B2CF9AE}" pid="11" name="MSIP_Label_66cf8fe5-b7b7-4df7-b38d-1c61ac2f6639_ContentBits">
    <vt:lpwstr>0</vt:lpwstr>
  </property>
</Properties>
</file>