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notesMasterIdLst>
    <p:notesMasterId r:id="rId4"/>
  </p:notesMasterIdLst>
  <p:sldIdLst>
    <p:sldId id="481" r:id="rId2"/>
    <p:sldId id="482" r:id="rId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54" autoAdjust="0"/>
    <p:restoredTop sz="95196" autoAdjust="0"/>
  </p:normalViewPr>
  <p:slideViewPr>
    <p:cSldViewPr>
      <p:cViewPr varScale="1">
        <p:scale>
          <a:sx n="64" d="100"/>
          <a:sy n="64" d="100"/>
        </p:scale>
        <p:origin x="-15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/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/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E024820-0001-4EE3-A7D6-0CFCA4005A5F}" type="datetimeFigureOut">
              <a:rPr lang="en-GB"/>
              <a:pPr>
                <a:defRPr/>
              </a:pPr>
              <a:t>21/04/2019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/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/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3D1C4-B881-45BC-A2CB-61AB34C468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>
              <a:extLst>
                <a:ext uri="{FF2B5EF4-FFF2-40B4-BE49-F238E27FC236}"/>
              </a:extLst>
            </p:cNvPr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97F8-9B3C-4869-B329-E668663F49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D742E-E24C-45F2-82B2-73D2CABC1D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8609D-EC6F-4222-812B-086FF32C43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8C436-AA01-47E2-A6D3-365049E9D85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BB436-10F4-4E6D-9044-484D8DA179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227ED-CAD7-409C-A142-DCB79017BFF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5A753-357C-41F1-AC72-55C6991198C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DCE16-AF14-4C0C-A95F-2846D0EB0A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D1049-D8E2-497A-B1A4-EDEBD194DE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916AC-1804-4B68-BB09-F815D040C0D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/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rgbClr val="C0E474"/>
                </a:solidFill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/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rgbClr val="C0E474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7B205-D494-489E-B2EF-D728882013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BF199-CC31-40A4-9512-49C4AFBA48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/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rgbClr val="C0E474"/>
                </a:solidFill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/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/>
        </p:spPr>
        <p:txBody>
          <a:bodyPr anchor="ctr"/>
          <a:lstStyle>
            <a:lvl1pPr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rgbClr val="C0E474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F0060-F943-40F1-8E1D-9533F984E0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9B727-3B83-4F80-AD74-C1070D75C76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5764C-6781-4075-9D8A-2494AA2127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B7F9F-FC27-4A97-A407-4BBCAB883EE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>
              <a:extLst>
                <a:ext uri="{FF2B5EF4-FFF2-40B4-BE49-F238E27FC236}"/>
              </a:extLst>
            </p:cNvPr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>
                <a:solidFill>
                  <a:schemeClr val="accent1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712919-B3B6-4986-91AF-758CC8E060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20" r:id="rId1"/>
    <p:sldLayoutId id="2147484907" r:id="rId2"/>
    <p:sldLayoutId id="2147484908" r:id="rId3"/>
    <p:sldLayoutId id="2147484909" r:id="rId4"/>
    <p:sldLayoutId id="2147484910" r:id="rId5"/>
    <p:sldLayoutId id="2147484911" r:id="rId6"/>
    <p:sldLayoutId id="2147484912" r:id="rId7"/>
    <p:sldLayoutId id="2147484913" r:id="rId8"/>
    <p:sldLayoutId id="2147484914" r:id="rId9"/>
    <p:sldLayoutId id="2147484915" r:id="rId10"/>
    <p:sldLayoutId id="2147484921" r:id="rId11"/>
    <p:sldLayoutId id="2147484916" r:id="rId12"/>
    <p:sldLayoutId id="2147484922" r:id="rId13"/>
    <p:sldLayoutId id="2147484917" r:id="rId14"/>
    <p:sldLayoutId id="2147484918" r:id="rId15"/>
    <p:sldLayoutId id="2147484919" r:id="rId16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09600" y="381000"/>
          <a:ext cx="7848600" cy="6324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300"/>
                <a:gridCol w="3924300"/>
              </a:tblGrid>
              <a:tr h="3771550">
                <a:tc>
                  <a:txBody>
                    <a:bodyPr/>
                    <a:lstStyle/>
                    <a:p>
                      <a:pPr marL="0" marR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Strengths </a:t>
                      </a:r>
                    </a:p>
                    <a:p>
                      <a:pPr marL="0" marR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9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Include any information on any strengths, such as: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advantages of the proposition, product or business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product capabilities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competitive advantages over rivals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innovative aspects of the product/business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any unique selling points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resources, assets, people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experience, knowledge, and data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processes, systems, IT and communications</a:t>
                      </a:r>
                    </a:p>
                    <a:p>
                      <a:pPr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Examples: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product is superior to other competitors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product lifespan or durability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costs - compared to competitors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manufacturing processes are efficient</a:t>
                      </a:r>
                    </a:p>
                    <a:p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IT system can easily handle expansion</a:t>
                      </a:r>
                      <a:endParaRPr lang="en-GB" sz="900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Weaknesses</a:t>
                      </a:r>
                    </a:p>
                    <a:p>
                      <a:endParaRPr lang="en-GB" sz="900" dirty="0" smtClean="0"/>
                    </a:p>
                    <a:p>
                      <a:pPr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Include information on any weaknesses, such as: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disadvantages of the proposition, product or business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gaps in capabilities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competitive weakness versus other similar businesses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financial constraints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poor processes and systems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lack of necessary accreditations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restrictions on IT, systems or communications</a:t>
                      </a:r>
                    </a:p>
                    <a:p>
                      <a:pPr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Examples: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competitors' products are superior or cheaper</a:t>
                      </a:r>
                    </a:p>
                    <a:p>
                      <a:pPr lvl="0" fontAlgn="base"/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budget is limited</a:t>
                      </a:r>
                    </a:p>
                    <a:p>
                      <a:r>
                        <a:rPr lang="en-GB" sz="9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staff are untrained in new processes</a:t>
                      </a:r>
                      <a:endParaRPr lang="en-GB" sz="900" dirty="0" smtClean="0"/>
                    </a:p>
                    <a:p>
                      <a:endParaRPr lang="en-GB" sz="900" dirty="0" smtClean="0"/>
                    </a:p>
                    <a:p>
                      <a:endParaRPr lang="en-GB" sz="900" dirty="0"/>
                    </a:p>
                  </a:txBody>
                  <a:tcPr/>
                </a:tc>
              </a:tr>
              <a:tr h="2553050"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Opportunities</a:t>
                      </a:r>
                    </a:p>
                    <a:p>
                      <a:endParaRPr lang="en-GB" sz="900" dirty="0" smtClean="0"/>
                    </a:p>
                    <a:p>
                      <a:pPr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You should include growth opportunities, such as: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market developments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competitors' vulnerabilities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geographical or export opportunities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seasonal influences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current styles or trends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niche markets</a:t>
                      </a:r>
                    </a:p>
                    <a:p>
                      <a:pPr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Examples: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poor products currently in the market</a:t>
                      </a:r>
                    </a:p>
                    <a:p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potential market for your product or service overseas</a:t>
                      </a:r>
                      <a:endParaRPr lang="en-GB" sz="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Threats</a:t>
                      </a:r>
                    </a:p>
                    <a:p>
                      <a:endParaRPr lang="en-GB" sz="900" dirty="0" smtClean="0"/>
                    </a:p>
                    <a:p>
                      <a:pPr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You should include any potential threats to your business, </a:t>
                      </a:r>
                      <a:r>
                        <a:rPr lang="en-GB" sz="9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political factors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legislative changes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environmental pressure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IT developments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competitors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customer demand decrease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technological change</a:t>
                      </a:r>
                    </a:p>
                    <a:p>
                      <a:pPr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Examples: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of government or legislation</a:t>
                      </a:r>
                    </a:p>
                    <a:p>
                      <a:pPr lvl="0" fontAlgn="base"/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competitors' product or service is at a more advanced stage</a:t>
                      </a:r>
                    </a:p>
                    <a:p>
                      <a:r>
                        <a:rPr lang="en-GB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increasing interest rates</a:t>
                      </a:r>
                      <a:endParaRPr lang="en-GB" sz="9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66800" y="457200"/>
          <a:ext cx="6792684" cy="5486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2114"/>
                <a:gridCol w="1132114"/>
                <a:gridCol w="1132114"/>
                <a:gridCol w="1251858"/>
                <a:gridCol w="838200"/>
                <a:gridCol w="1306284"/>
              </a:tblGrid>
              <a:tr h="56890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Political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economic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social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technological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legal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environmental</a:t>
                      </a:r>
                      <a:endParaRPr lang="en-GB" sz="1200" dirty="0"/>
                    </a:p>
                  </a:txBody>
                  <a:tcPr/>
                </a:tc>
              </a:tr>
              <a:tr h="4348595"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international trading tariffs, restrictions, visa requirements, price control, etc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current UK economical situation, currency inflation, interest rates, taxation level, etc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cultural norms, attitudes to product, consumer preferences, age and gender distribution, etc</a:t>
                      </a:r>
                    </a:p>
                    <a:p>
                      <a:endParaRPr lang="en-GB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emergence of innovative technologies affecting the production, marketing or sale of product, automation of processes, etc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legislative issues, such as consumer protection laws, health and safety laws, licensing regulations, etc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eg</a:t>
                      </a:r>
                      <a:r>
                        <a:rPr lang="en-GB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sustainability, waste management rules and regulations, green practices etc</a:t>
                      </a:r>
                      <a:endParaRPr lang="en-GB" sz="1200" dirty="0"/>
                    </a:p>
                  </a:txBody>
                  <a:tcPr/>
                </a:tc>
              </a:tr>
              <a:tr h="56890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3462</TotalTime>
  <Words>318</Words>
  <Application>Microsoft Office PowerPoint</Application>
  <PresentationFormat>On-screen Show (4:3)</PresentationFormat>
  <Paragraphs>72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</dc:creator>
  <cp:lastModifiedBy>doreen nyaa amundam</cp:lastModifiedBy>
  <cp:revision>923</cp:revision>
  <dcterms:created xsi:type="dcterms:W3CDTF">2007-12-28T06:01:25Z</dcterms:created>
  <dcterms:modified xsi:type="dcterms:W3CDTF">2019-04-21T17:20:26Z</dcterms:modified>
</cp:coreProperties>
</file>