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4" r:id="rId1"/>
  </p:sldMasterIdLst>
  <p:notesMasterIdLst>
    <p:notesMasterId r:id="rId25"/>
  </p:notesMasterIdLst>
  <p:handoutMasterIdLst>
    <p:handoutMasterId r:id="rId26"/>
  </p:handoutMasterIdLst>
  <p:sldIdLst>
    <p:sldId id="286" r:id="rId2"/>
    <p:sldId id="256" r:id="rId3"/>
    <p:sldId id="288" r:id="rId4"/>
    <p:sldId id="258" r:id="rId5"/>
    <p:sldId id="257" r:id="rId6"/>
    <p:sldId id="291" r:id="rId7"/>
    <p:sldId id="270" r:id="rId8"/>
    <p:sldId id="263" r:id="rId9"/>
    <p:sldId id="264" r:id="rId10"/>
    <p:sldId id="277" r:id="rId11"/>
    <p:sldId id="280" r:id="rId12"/>
    <p:sldId id="259" r:id="rId13"/>
    <p:sldId id="290" r:id="rId14"/>
    <p:sldId id="292" r:id="rId15"/>
    <p:sldId id="293" r:id="rId16"/>
    <p:sldId id="294" r:id="rId17"/>
    <p:sldId id="295" r:id="rId18"/>
    <p:sldId id="296" r:id="rId19"/>
    <p:sldId id="297" r:id="rId20"/>
    <p:sldId id="298" r:id="rId21"/>
    <p:sldId id="299" r:id="rId22"/>
    <p:sldId id="300" r:id="rId23"/>
    <p:sldId id="289" r:id="rId24"/>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1A5910-CCD3-48ED-84E5-80FA1FAF153D}" v="9" dt="2022-04-08T16:09:50.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10" autoAdjust="0"/>
    <p:restoredTop sz="94595"/>
  </p:normalViewPr>
  <p:slideViewPr>
    <p:cSldViewPr>
      <p:cViewPr varScale="1">
        <p:scale>
          <a:sx n="78" d="100"/>
          <a:sy n="78" d="100"/>
        </p:scale>
        <p:origin x="1555" y="4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iusz brylewicz" userId="95fa495acbe3a277" providerId="LiveId" clId="{111A5910-CCD3-48ED-84E5-80FA1FAF153D}"/>
    <pc:docChg chg="undo redo custSel addSld delSld modSld sldOrd">
      <pc:chgData name="dariusz brylewicz" userId="95fa495acbe3a277" providerId="LiveId" clId="{111A5910-CCD3-48ED-84E5-80FA1FAF153D}" dt="2022-04-23T15:54:14.085" v="3632" actId="20577"/>
      <pc:docMkLst>
        <pc:docMk/>
      </pc:docMkLst>
      <pc:sldChg chg="addSp delSp modSp mod">
        <pc:chgData name="dariusz brylewicz" userId="95fa495acbe3a277" providerId="LiveId" clId="{111A5910-CCD3-48ED-84E5-80FA1FAF153D}" dt="2022-04-23T15:54:14.085" v="3632" actId="20577"/>
        <pc:sldMkLst>
          <pc:docMk/>
          <pc:sldMk cId="0" sldId="256"/>
        </pc:sldMkLst>
        <pc:spChg chg="add mod">
          <ac:chgData name="dariusz brylewicz" userId="95fa495acbe3a277" providerId="LiveId" clId="{111A5910-CCD3-48ED-84E5-80FA1FAF153D}" dt="2022-04-23T15:54:14.085" v="3632" actId="20577"/>
          <ac:spMkLst>
            <pc:docMk/>
            <pc:sldMk cId="0" sldId="256"/>
            <ac:spMk id="4" creationId="{AB5288EB-925D-4B1E-9590-23C48430BF23}"/>
          </ac:spMkLst>
        </pc:spChg>
        <pc:spChg chg="del">
          <ac:chgData name="dariusz brylewicz" userId="95fa495acbe3a277" providerId="LiveId" clId="{111A5910-CCD3-48ED-84E5-80FA1FAF153D}" dt="2022-04-08T16:46:00.987" v="3095" actId="478"/>
          <ac:spMkLst>
            <pc:docMk/>
            <pc:sldMk cId="0" sldId="256"/>
            <ac:spMk id="16386" creationId="{5A5488C9-A69A-4CD5-A89E-4A098C328B05}"/>
          </ac:spMkLst>
        </pc:spChg>
      </pc:sldChg>
      <pc:sldChg chg="addSp delSp modSp mod">
        <pc:chgData name="dariusz brylewicz" userId="95fa495acbe3a277" providerId="LiveId" clId="{111A5910-CCD3-48ED-84E5-80FA1FAF153D}" dt="2022-04-22T19:28:02.813" v="3473" actId="20577"/>
        <pc:sldMkLst>
          <pc:docMk/>
          <pc:sldMk cId="0" sldId="257"/>
        </pc:sldMkLst>
        <pc:spChg chg="add mod">
          <ac:chgData name="dariusz brylewicz" userId="95fa495acbe3a277" providerId="LiveId" clId="{111A5910-CCD3-48ED-84E5-80FA1FAF153D}" dt="2022-04-22T19:26:52.603" v="3440" actId="1076"/>
          <ac:spMkLst>
            <pc:docMk/>
            <pc:sldMk cId="0" sldId="257"/>
            <ac:spMk id="4" creationId="{D28FDAA5-1611-49C9-B643-B83632615737}"/>
          </ac:spMkLst>
        </pc:spChg>
        <pc:spChg chg="add mod">
          <ac:chgData name="dariusz brylewicz" userId="95fa495acbe3a277" providerId="LiveId" clId="{111A5910-CCD3-48ED-84E5-80FA1FAF153D}" dt="2022-04-22T19:28:02.813" v="3473" actId="20577"/>
          <ac:spMkLst>
            <pc:docMk/>
            <pc:sldMk cId="0" sldId="257"/>
            <ac:spMk id="5" creationId="{D1876472-D04E-492B-ACC7-ED3F33B9E465}"/>
          </ac:spMkLst>
        </pc:spChg>
        <pc:spChg chg="mod">
          <ac:chgData name="dariusz brylewicz" userId="95fa495acbe3a277" providerId="LiveId" clId="{111A5910-CCD3-48ED-84E5-80FA1FAF153D}" dt="2022-04-08T13:41:25.439" v="1616" actId="14100"/>
          <ac:spMkLst>
            <pc:docMk/>
            <pc:sldMk cId="0" sldId="257"/>
            <ac:spMk id="22529" creationId="{603E5037-90C7-4B55-A293-9CAB599CE82C}"/>
          </ac:spMkLst>
        </pc:spChg>
        <pc:spChg chg="del">
          <ac:chgData name="dariusz brylewicz" userId="95fa495acbe3a277" providerId="LiveId" clId="{111A5910-CCD3-48ED-84E5-80FA1FAF153D}" dt="2022-04-08T16:52:28.700" v="3098" actId="478"/>
          <ac:spMkLst>
            <pc:docMk/>
            <pc:sldMk cId="0" sldId="257"/>
            <ac:spMk id="22530" creationId="{87ACA7CA-D8F4-4F75-9BCC-8D998193563E}"/>
          </ac:spMkLst>
        </pc:spChg>
      </pc:sldChg>
      <pc:sldChg chg="addSp delSp modSp mod setBg">
        <pc:chgData name="dariusz brylewicz" userId="95fa495acbe3a277" providerId="LiveId" clId="{111A5910-CCD3-48ED-84E5-80FA1FAF153D}" dt="2022-04-22T19:09:07.227" v="3138" actId="27636"/>
        <pc:sldMkLst>
          <pc:docMk/>
          <pc:sldMk cId="0" sldId="258"/>
        </pc:sldMkLst>
        <pc:spChg chg="mod">
          <ac:chgData name="dariusz brylewicz" userId="95fa495acbe3a277" providerId="LiveId" clId="{111A5910-CCD3-48ED-84E5-80FA1FAF153D}" dt="2022-04-22T19:09:07.227" v="3138" actId="27636"/>
          <ac:spMkLst>
            <pc:docMk/>
            <pc:sldMk cId="0" sldId="258"/>
            <ac:spMk id="7" creationId="{7BAE3C01-3D1C-4A47-A821-B8CB0BA59008}"/>
          </ac:spMkLst>
        </pc:spChg>
        <pc:spChg chg="del">
          <ac:chgData name="dariusz brylewicz" userId="95fa495acbe3a277" providerId="LiveId" clId="{111A5910-CCD3-48ED-84E5-80FA1FAF153D}" dt="2022-04-08T13:25:09.969" v="641" actId="21"/>
          <ac:spMkLst>
            <pc:docMk/>
            <pc:sldMk cId="0" sldId="258"/>
            <ac:spMk id="8" creationId="{FFF04836-1208-4923-94AE-0C98196B39CB}"/>
          </ac:spMkLst>
        </pc:spChg>
        <pc:spChg chg="add">
          <ac:chgData name="dariusz brylewicz" userId="95fa495acbe3a277" providerId="LiveId" clId="{111A5910-CCD3-48ED-84E5-80FA1FAF153D}" dt="2022-04-08T16:48:32.848" v="3097" actId="26606"/>
          <ac:spMkLst>
            <pc:docMk/>
            <pc:sldMk cId="0" sldId="258"/>
            <ac:spMk id="70" creationId="{6AD30037-67ED-4367-9BE0-45787510BF13}"/>
          </ac:spMkLst>
        </pc:spChg>
        <pc:spChg chg="mod">
          <ac:chgData name="dariusz brylewicz" userId="95fa495acbe3a277" providerId="LiveId" clId="{111A5910-CCD3-48ED-84E5-80FA1FAF153D}" dt="2022-04-22T19:08:47.606" v="3135" actId="1076"/>
          <ac:spMkLst>
            <pc:docMk/>
            <pc:sldMk cId="0" sldId="258"/>
            <ac:spMk id="20481" creationId="{D0CE8856-D8B5-48FC-95D9-C570250430BE}"/>
          </ac:spMkLst>
        </pc:spChg>
        <pc:spChg chg="del">
          <ac:chgData name="dariusz brylewicz" userId="95fa495acbe3a277" providerId="LiveId" clId="{111A5910-CCD3-48ED-84E5-80FA1FAF153D}" dt="2022-04-08T16:45:55.460" v="3094" actId="478"/>
          <ac:spMkLst>
            <pc:docMk/>
            <pc:sldMk cId="0" sldId="258"/>
            <ac:spMk id="20482" creationId="{DB4B8A07-54A3-49FC-91B4-6659E6A0CC0E}"/>
          </ac:spMkLst>
        </pc:spChg>
        <pc:grpChg chg="add">
          <ac:chgData name="dariusz brylewicz" userId="95fa495acbe3a277" providerId="LiveId" clId="{111A5910-CCD3-48ED-84E5-80FA1FAF153D}" dt="2022-04-08T16:48:32.848" v="3097" actId="26606"/>
          <ac:grpSpMkLst>
            <pc:docMk/>
            <pc:sldMk cId="0" sldId="258"/>
            <ac:grpSpMk id="72" creationId="{50841A4E-5BC1-44B4-83CF-D524E8AEAD64}"/>
          </ac:grpSpMkLst>
        </pc:grpChg>
        <pc:picChg chg="add mod ord">
          <ac:chgData name="dariusz brylewicz" userId="95fa495acbe3a277" providerId="LiveId" clId="{111A5910-CCD3-48ED-84E5-80FA1FAF153D}" dt="2022-04-08T16:48:32.848" v="3097" actId="26606"/>
          <ac:picMkLst>
            <pc:docMk/>
            <pc:sldMk cId="0" sldId="258"/>
            <ac:picMk id="3" creationId="{85518B4A-A7C6-4A05-8F06-20AD1EF58779}"/>
          </ac:picMkLst>
        </pc:picChg>
        <pc:picChg chg="del mod">
          <ac:chgData name="dariusz brylewicz" userId="95fa495acbe3a277" providerId="LiveId" clId="{111A5910-CCD3-48ED-84E5-80FA1FAF153D}" dt="2022-04-08T16:45:50.159" v="3093" actId="478"/>
          <ac:picMkLst>
            <pc:docMk/>
            <pc:sldMk cId="0" sldId="258"/>
            <ac:picMk id="6" creationId="{56234BDB-736D-4037-A269-B864CFD1C702}"/>
          </ac:picMkLst>
        </pc:picChg>
      </pc:sldChg>
      <pc:sldChg chg="addSp delSp modSp mod setBg setClrOvrMap">
        <pc:chgData name="dariusz brylewicz" userId="95fa495acbe3a277" providerId="LiveId" clId="{111A5910-CCD3-48ED-84E5-80FA1FAF153D}" dt="2022-04-22T19:29:51.069" v="3484" actId="1076"/>
        <pc:sldMkLst>
          <pc:docMk/>
          <pc:sldMk cId="0" sldId="263"/>
        </pc:sldMkLst>
        <pc:spChg chg="mod">
          <ac:chgData name="dariusz brylewicz" userId="95fa495acbe3a277" providerId="LiveId" clId="{111A5910-CCD3-48ED-84E5-80FA1FAF153D}" dt="2022-04-22T19:29:18.042" v="3479" actId="1076"/>
          <ac:spMkLst>
            <pc:docMk/>
            <pc:sldMk cId="0" sldId="263"/>
            <ac:spMk id="4" creationId="{74290406-DB3E-4B26-93D6-F267AFD38606}"/>
          </ac:spMkLst>
        </pc:spChg>
        <pc:spChg chg="del mod">
          <ac:chgData name="dariusz brylewicz" userId="95fa495acbe3a277" providerId="LiveId" clId="{111A5910-CCD3-48ED-84E5-80FA1FAF153D}" dt="2022-04-08T16:29:35.556" v="2941" actId="478"/>
          <ac:spMkLst>
            <pc:docMk/>
            <pc:sldMk cId="0" sldId="263"/>
            <ac:spMk id="5" creationId="{A5EFB0C4-AA55-4498-B2F5-893CCB832EDF}"/>
          </ac:spMkLst>
        </pc:spChg>
        <pc:spChg chg="add del">
          <ac:chgData name="dariusz brylewicz" userId="95fa495acbe3a277" providerId="LiveId" clId="{111A5910-CCD3-48ED-84E5-80FA1FAF153D}" dt="2022-04-08T16:29:27.818" v="2937" actId="26606"/>
          <ac:spMkLst>
            <pc:docMk/>
            <pc:sldMk cId="0" sldId="263"/>
            <ac:spMk id="70" creationId="{6AD30037-67ED-4367-9BE0-45787510BF13}"/>
          </ac:spMkLst>
        </pc:spChg>
        <pc:spChg chg="add del">
          <ac:chgData name="dariusz brylewicz" userId="95fa495acbe3a277" providerId="LiveId" clId="{111A5910-CCD3-48ED-84E5-80FA1FAF153D}" dt="2022-04-08T16:29:29.833" v="2939" actId="26606"/>
          <ac:spMkLst>
            <pc:docMk/>
            <pc:sldMk cId="0" sldId="263"/>
            <ac:spMk id="78" creationId="{63A60C88-7443-4827-9241-5019758CB4F0}"/>
          </ac:spMkLst>
        </pc:spChg>
        <pc:spChg chg="add del">
          <ac:chgData name="dariusz brylewicz" userId="95fa495acbe3a277" providerId="LiveId" clId="{111A5910-CCD3-48ED-84E5-80FA1FAF153D}" dt="2022-04-08T16:32:36.677" v="2946" actId="26606"/>
          <ac:spMkLst>
            <pc:docMk/>
            <pc:sldMk cId="0" sldId="263"/>
            <ac:spMk id="149" creationId="{63A60C88-7443-4827-9241-5019758CB4F0}"/>
          </ac:spMkLst>
        </pc:spChg>
        <pc:spChg chg="add del">
          <ac:chgData name="dariusz brylewicz" userId="95fa495acbe3a277" providerId="LiveId" clId="{111A5910-CCD3-48ED-84E5-80FA1FAF153D}" dt="2022-04-08T16:35:53.113" v="2959" actId="26606"/>
          <ac:spMkLst>
            <pc:docMk/>
            <pc:sldMk cId="0" sldId="263"/>
            <ac:spMk id="192" creationId="{6AD30037-67ED-4367-9BE0-45787510BF13}"/>
          </ac:spMkLst>
        </pc:spChg>
        <pc:spChg chg="mod">
          <ac:chgData name="dariusz brylewicz" userId="95fa495acbe3a277" providerId="LiveId" clId="{111A5910-CCD3-48ED-84E5-80FA1FAF153D}" dt="2022-04-22T19:29:50.154" v="3483" actId="1076"/>
          <ac:spMkLst>
            <pc:docMk/>
            <pc:sldMk cId="0" sldId="263"/>
            <ac:spMk id="27649" creationId="{E7BAEFDE-62A7-481D-A36A-B6FC82B9F08C}"/>
          </ac:spMkLst>
        </pc:spChg>
        <pc:spChg chg="del">
          <ac:chgData name="dariusz brylewicz" userId="95fa495acbe3a277" providerId="LiveId" clId="{111A5910-CCD3-48ED-84E5-80FA1FAF153D}" dt="2022-04-08T16:09:50.818" v="2319" actId="21"/>
          <ac:spMkLst>
            <pc:docMk/>
            <pc:sldMk cId="0" sldId="263"/>
            <ac:spMk id="27650" creationId="{87407FF9-3895-4334-9907-2862A1A59E5E}"/>
          </ac:spMkLst>
        </pc:spChg>
        <pc:spChg chg="add del">
          <ac:chgData name="dariusz brylewicz" userId="95fa495acbe3a277" providerId="LiveId" clId="{111A5910-CCD3-48ED-84E5-80FA1FAF153D}" dt="2022-04-08T16:35:33.614" v="2952" actId="26606"/>
          <ac:spMkLst>
            <pc:docMk/>
            <pc:sldMk cId="0" sldId="263"/>
            <ac:spMk id="27652" creationId="{DD7EED39-224E-4230-8FD1-B1E1AF6C6E36}"/>
          </ac:spMkLst>
        </pc:spChg>
        <pc:spChg chg="add del">
          <ac:chgData name="dariusz brylewicz" userId="95fa495acbe3a277" providerId="LiveId" clId="{111A5910-CCD3-48ED-84E5-80FA1FAF153D}" dt="2022-04-22T19:04:43.433" v="3109" actId="26606"/>
          <ac:spMkLst>
            <pc:docMk/>
            <pc:sldMk cId="0" sldId="263"/>
            <ac:spMk id="27653" creationId="{6AD30037-67ED-4367-9BE0-45787510BF13}"/>
          </ac:spMkLst>
        </pc:spChg>
        <pc:spChg chg="add del">
          <ac:chgData name="dariusz brylewicz" userId="95fa495acbe3a277" providerId="LiveId" clId="{111A5910-CCD3-48ED-84E5-80FA1FAF153D}" dt="2022-04-08T16:30:42.831" v="2943" actId="26606"/>
          <ac:spMkLst>
            <pc:docMk/>
            <pc:sldMk cId="0" sldId="263"/>
            <ac:spMk id="27656" creationId="{DD7EED39-224E-4230-8FD1-B1E1AF6C6E36}"/>
          </ac:spMkLst>
        </pc:spChg>
        <pc:spChg chg="add del">
          <ac:chgData name="dariusz brylewicz" userId="95fa495acbe3a277" providerId="LiveId" clId="{111A5910-CCD3-48ED-84E5-80FA1FAF153D}" dt="2022-04-08T16:35:41.788" v="2954" actId="26606"/>
          <ac:spMkLst>
            <pc:docMk/>
            <pc:sldMk cId="0" sldId="263"/>
            <ac:spMk id="27657" creationId="{6AD30037-67ED-4367-9BE0-45787510BF13}"/>
          </ac:spMkLst>
        </pc:spChg>
        <pc:spChg chg="add del">
          <ac:chgData name="dariusz brylewicz" userId="95fa495acbe3a277" providerId="LiveId" clId="{111A5910-CCD3-48ED-84E5-80FA1FAF153D}" dt="2022-04-22T19:04:38.992" v="3106" actId="26606"/>
          <ac:spMkLst>
            <pc:docMk/>
            <pc:sldMk cId="0" sldId="263"/>
            <ac:spMk id="27662" creationId="{6AD30037-67ED-4367-9BE0-45787510BF13}"/>
          </ac:spMkLst>
        </pc:spChg>
        <pc:spChg chg="add del">
          <ac:chgData name="dariusz brylewicz" userId="95fa495acbe3a277" providerId="LiveId" clId="{111A5910-CCD3-48ED-84E5-80FA1FAF153D}" dt="2022-04-08T16:35:44.587" v="2956" actId="26606"/>
          <ac:spMkLst>
            <pc:docMk/>
            <pc:sldMk cId="0" sldId="263"/>
            <ac:spMk id="27663" creationId="{55599FE3-8CCE-4364-9F89-0C11699C4F6A}"/>
          </ac:spMkLst>
        </pc:spChg>
        <pc:spChg chg="add del">
          <ac:chgData name="dariusz brylewicz" userId="95fa495acbe3a277" providerId="LiveId" clId="{111A5910-CCD3-48ED-84E5-80FA1FAF153D}" dt="2022-04-22T19:04:38.992" v="3106" actId="26606"/>
          <ac:spMkLst>
            <pc:docMk/>
            <pc:sldMk cId="0" sldId="263"/>
            <ac:spMk id="27664" creationId="{AAAE29C6-F6DD-4D29-805A-6C214EA9C040}"/>
          </ac:spMkLst>
        </pc:spChg>
        <pc:spChg chg="add del">
          <ac:chgData name="dariusz brylewicz" userId="95fa495acbe3a277" providerId="LiveId" clId="{111A5910-CCD3-48ED-84E5-80FA1FAF153D}" dt="2022-04-22T19:04:43.402" v="3108" actId="26606"/>
          <ac:spMkLst>
            <pc:docMk/>
            <pc:sldMk cId="0" sldId="263"/>
            <ac:spMk id="27666" creationId="{2FCD9B94-D70B-4446-85E5-ACD3904289CB}"/>
          </ac:spMkLst>
        </pc:spChg>
        <pc:grpChg chg="add del">
          <ac:chgData name="dariusz brylewicz" userId="95fa495acbe3a277" providerId="LiveId" clId="{111A5910-CCD3-48ED-84E5-80FA1FAF153D}" dt="2022-04-08T16:29:27.818" v="2937" actId="26606"/>
          <ac:grpSpMkLst>
            <pc:docMk/>
            <pc:sldMk cId="0" sldId="263"/>
            <ac:grpSpMk id="72" creationId="{50841A4E-5BC1-44B4-83CF-D524E8AEAD64}"/>
          </ac:grpSpMkLst>
        </pc:grpChg>
        <pc:grpChg chg="add del">
          <ac:chgData name="dariusz brylewicz" userId="95fa495acbe3a277" providerId="LiveId" clId="{111A5910-CCD3-48ED-84E5-80FA1FAF153D}" dt="2022-04-08T16:35:33.614" v="2952" actId="26606"/>
          <ac:grpSpMkLst>
            <pc:docMk/>
            <pc:sldMk cId="0" sldId="263"/>
            <ac:grpSpMk id="134" creationId="{A2E861A3-F23C-46B8-A38A-4A22E453D993}"/>
          </ac:grpSpMkLst>
        </pc:grpChg>
        <pc:grpChg chg="add del">
          <ac:chgData name="dariusz brylewicz" userId="95fa495acbe3a277" providerId="LiveId" clId="{111A5910-CCD3-48ED-84E5-80FA1FAF153D}" dt="2022-04-08T16:35:41.788" v="2954" actId="26606"/>
          <ac:grpSpMkLst>
            <pc:docMk/>
            <pc:sldMk cId="0" sldId="263"/>
            <ac:grpSpMk id="136" creationId="{50841A4E-5BC1-44B4-83CF-D524E8AEAD64}"/>
          </ac:grpSpMkLst>
        </pc:grpChg>
        <pc:grpChg chg="add del">
          <ac:chgData name="dariusz brylewicz" userId="95fa495acbe3a277" providerId="LiveId" clId="{111A5910-CCD3-48ED-84E5-80FA1FAF153D}" dt="2022-04-08T16:32:36.677" v="2946" actId="26606"/>
          <ac:grpSpMkLst>
            <pc:docMk/>
            <pc:sldMk cId="0" sldId="263"/>
            <ac:grpSpMk id="141" creationId="{DF8D5C46-63E5-40C5-A208-4B2189FA1032}"/>
          </ac:grpSpMkLst>
        </pc:grpChg>
        <pc:grpChg chg="add del">
          <ac:chgData name="dariusz brylewicz" userId="95fa495acbe3a277" providerId="LiveId" clId="{111A5910-CCD3-48ED-84E5-80FA1FAF153D}" dt="2022-04-08T16:35:53.113" v="2959" actId="26606"/>
          <ac:grpSpMkLst>
            <pc:docMk/>
            <pc:sldMk cId="0" sldId="263"/>
            <ac:grpSpMk id="193" creationId="{50841A4E-5BC1-44B4-83CF-D524E8AEAD64}"/>
          </ac:grpSpMkLst>
        </pc:grpChg>
        <pc:grpChg chg="add del">
          <ac:chgData name="dariusz brylewicz" userId="95fa495acbe3a277" providerId="LiveId" clId="{111A5910-CCD3-48ED-84E5-80FA1FAF153D}" dt="2022-04-22T19:04:38.992" v="3106" actId="26606"/>
          <ac:grpSpMkLst>
            <pc:docMk/>
            <pc:sldMk cId="0" sldId="263"/>
            <ac:grpSpMk id="194" creationId="{50841A4E-5BC1-44B4-83CF-D524E8AEAD64}"/>
          </ac:grpSpMkLst>
        </pc:grpChg>
        <pc:grpChg chg="add del">
          <ac:chgData name="dariusz brylewicz" userId="95fa495acbe3a277" providerId="LiveId" clId="{111A5910-CCD3-48ED-84E5-80FA1FAF153D}" dt="2022-04-08T16:29:29.833" v="2939" actId="26606"/>
          <ac:grpSpMkLst>
            <pc:docMk/>
            <pc:sldMk cId="0" sldId="263"/>
            <ac:grpSpMk id="27651" creationId="{DF8D5C46-63E5-40C5-A208-4B2189FA1032}"/>
          </ac:grpSpMkLst>
        </pc:grpChg>
        <pc:grpChg chg="add del">
          <ac:chgData name="dariusz brylewicz" userId="95fa495acbe3a277" providerId="LiveId" clId="{111A5910-CCD3-48ED-84E5-80FA1FAF153D}" dt="2022-04-08T16:30:42.831" v="2943" actId="26606"/>
          <ac:grpSpMkLst>
            <pc:docMk/>
            <pc:sldMk cId="0" sldId="263"/>
            <ac:grpSpMk id="27654" creationId="{A2E861A3-F23C-46B8-A38A-4A22E453D993}"/>
          </ac:grpSpMkLst>
        </pc:grpChg>
        <pc:grpChg chg="add del">
          <ac:chgData name="dariusz brylewicz" userId="95fa495acbe3a277" providerId="LiveId" clId="{111A5910-CCD3-48ED-84E5-80FA1FAF153D}" dt="2022-04-22T19:04:43.433" v="3109" actId="26606"/>
          <ac:grpSpMkLst>
            <pc:docMk/>
            <pc:sldMk cId="0" sldId="263"/>
            <ac:grpSpMk id="27658" creationId="{50841A4E-5BC1-44B4-83CF-D524E8AEAD64}"/>
          </ac:grpSpMkLst>
        </pc:grpChg>
        <pc:grpChg chg="add del">
          <ac:chgData name="dariusz brylewicz" userId="95fa495acbe3a277" providerId="LiveId" clId="{111A5910-CCD3-48ED-84E5-80FA1FAF153D}" dt="2022-04-08T16:35:44.587" v="2956" actId="26606"/>
          <ac:grpSpMkLst>
            <pc:docMk/>
            <pc:sldMk cId="0" sldId="263"/>
            <ac:grpSpMk id="27661" creationId="{E4C39A5A-6D63-4FAC-B6C2-D37778B97ACD}"/>
          </ac:grpSpMkLst>
        </pc:grpChg>
        <pc:picChg chg="del mod ord">
          <ac:chgData name="dariusz brylewicz" userId="95fa495acbe3a277" providerId="LiveId" clId="{111A5910-CCD3-48ED-84E5-80FA1FAF153D}" dt="2022-04-08T16:29:35.556" v="2941" actId="478"/>
          <ac:picMkLst>
            <pc:docMk/>
            <pc:sldMk cId="0" sldId="263"/>
            <ac:picMk id="3" creationId="{E2550003-CDC7-457A-BDF7-EEC7D92E8703}"/>
          </ac:picMkLst>
        </pc:picChg>
        <pc:picChg chg="add del mod">
          <ac:chgData name="dariusz brylewicz" userId="95fa495acbe3a277" providerId="LiveId" clId="{111A5910-CCD3-48ED-84E5-80FA1FAF153D}" dt="2022-04-08T16:31:00.298" v="2944" actId="478"/>
          <ac:picMkLst>
            <pc:docMk/>
            <pc:sldMk cId="0" sldId="263"/>
            <ac:picMk id="6" creationId="{B7145CCA-ACF4-4C12-99C9-72F4CC649F83}"/>
          </ac:picMkLst>
        </pc:picChg>
        <pc:picChg chg="add del mod ord">
          <ac:chgData name="dariusz brylewicz" userId="95fa495acbe3a277" providerId="LiveId" clId="{111A5910-CCD3-48ED-84E5-80FA1FAF153D}" dt="2022-04-08T16:33:17.611" v="2949" actId="478"/>
          <ac:picMkLst>
            <pc:docMk/>
            <pc:sldMk cId="0" sldId="263"/>
            <ac:picMk id="8" creationId="{ACADEE16-BA94-434C-A795-0FF2F268353B}"/>
          </ac:picMkLst>
        </pc:picChg>
        <pc:picChg chg="add mod ord">
          <ac:chgData name="dariusz brylewicz" userId="95fa495acbe3a277" providerId="LiveId" clId="{111A5910-CCD3-48ED-84E5-80FA1FAF153D}" dt="2022-04-22T19:29:51.069" v="3484" actId="1076"/>
          <ac:picMkLst>
            <pc:docMk/>
            <pc:sldMk cId="0" sldId="263"/>
            <ac:picMk id="10" creationId="{A4CB4F7B-0B2F-4F89-9CDB-B01E35569B4C}"/>
          </ac:picMkLst>
        </pc:picChg>
        <pc:cxnChg chg="add del">
          <ac:chgData name="dariusz brylewicz" userId="95fa495acbe3a277" providerId="LiveId" clId="{111A5910-CCD3-48ED-84E5-80FA1FAF153D}" dt="2022-04-22T19:04:43.402" v="3108" actId="26606"/>
          <ac:cxnSpMkLst>
            <pc:docMk/>
            <pc:sldMk cId="0" sldId="263"/>
            <ac:cxnSpMk id="27667" creationId="{3378FF8B-3743-48E1-88E3-F4CADB3DECE5}"/>
          </ac:cxnSpMkLst>
        </pc:cxnChg>
      </pc:sldChg>
      <pc:sldChg chg="addSp delSp modSp mod setBg">
        <pc:chgData name="dariusz brylewicz" userId="95fa495acbe3a277" providerId="LiveId" clId="{111A5910-CCD3-48ED-84E5-80FA1FAF153D}" dt="2022-04-22T19:06:49.698" v="3128" actId="255"/>
        <pc:sldMkLst>
          <pc:docMk/>
          <pc:sldMk cId="0" sldId="270"/>
        </pc:sldMkLst>
        <pc:spChg chg="add mod">
          <ac:chgData name="dariusz brylewicz" userId="95fa495acbe3a277" providerId="LiveId" clId="{111A5910-CCD3-48ED-84E5-80FA1FAF153D}" dt="2022-04-22T19:06:49.698" v="3128" actId="255"/>
          <ac:spMkLst>
            <pc:docMk/>
            <pc:sldMk cId="0" sldId="270"/>
            <ac:spMk id="4" creationId="{5A3FAB53-5434-4B47-9253-BA58EC475D41}"/>
          </ac:spMkLst>
        </pc:spChg>
        <pc:spChg chg="add del">
          <ac:chgData name="dariusz brylewicz" userId="95fa495acbe3a277" providerId="LiveId" clId="{111A5910-CCD3-48ED-84E5-80FA1FAF153D}" dt="2022-04-08T16:27:02.921" v="2918" actId="26606"/>
          <ac:spMkLst>
            <pc:docMk/>
            <pc:sldMk cId="0" sldId="270"/>
            <ac:spMk id="71" creationId="{6AD30037-67ED-4367-9BE0-45787510BF13}"/>
          </ac:spMkLst>
        </pc:spChg>
        <pc:spChg chg="add del">
          <ac:chgData name="dariusz brylewicz" userId="95fa495acbe3a277" providerId="LiveId" clId="{111A5910-CCD3-48ED-84E5-80FA1FAF153D}" dt="2022-04-08T16:27:07.813" v="2920" actId="26606"/>
          <ac:spMkLst>
            <pc:docMk/>
            <pc:sldMk cId="0" sldId="270"/>
            <ac:spMk id="79" creationId="{55599FE3-8CCE-4364-9F89-0C11699C4F6A}"/>
          </ac:spMkLst>
        </pc:spChg>
        <pc:spChg chg="add del">
          <ac:chgData name="dariusz brylewicz" userId="95fa495acbe3a277" providerId="LiveId" clId="{111A5910-CCD3-48ED-84E5-80FA1FAF153D}" dt="2022-04-08T16:28:36.319" v="2927" actId="26606"/>
          <ac:spMkLst>
            <pc:docMk/>
            <pc:sldMk cId="0" sldId="270"/>
            <ac:spMk id="91" creationId="{DD7EED39-224E-4230-8FD1-B1E1AF6C6E36}"/>
          </ac:spMkLst>
        </pc:spChg>
        <pc:spChg chg="mod">
          <ac:chgData name="dariusz brylewicz" userId="95fa495acbe3a277" providerId="LiveId" clId="{111A5910-CCD3-48ED-84E5-80FA1FAF153D}" dt="2022-04-08T16:28:49.510" v="2931" actId="1076"/>
          <ac:spMkLst>
            <pc:docMk/>
            <pc:sldMk cId="0" sldId="270"/>
            <ac:spMk id="25601" creationId="{31CF65ED-DFB8-4725-8018-969801C387DF}"/>
          </ac:spMkLst>
        </pc:spChg>
        <pc:spChg chg="mod ord">
          <ac:chgData name="dariusz brylewicz" userId="95fa495acbe3a277" providerId="LiveId" clId="{111A5910-CCD3-48ED-84E5-80FA1FAF153D}" dt="2022-04-08T16:28:41.888" v="2929" actId="26606"/>
          <ac:spMkLst>
            <pc:docMk/>
            <pc:sldMk cId="0" sldId="270"/>
            <ac:spMk id="25602" creationId="{7EDC295F-61D4-4CCE-9D53-5A89944A7219}"/>
          </ac:spMkLst>
        </pc:spChg>
        <pc:spChg chg="add del">
          <ac:chgData name="dariusz brylewicz" userId="95fa495acbe3a277" providerId="LiveId" clId="{111A5910-CCD3-48ED-84E5-80FA1FAF153D}" dt="2022-04-08T16:28:41.909" v="2930" actId="26606"/>
          <ac:spMkLst>
            <pc:docMk/>
            <pc:sldMk cId="0" sldId="270"/>
            <ac:spMk id="25609" creationId="{DD7EED39-224E-4230-8FD1-B1E1AF6C6E36}"/>
          </ac:spMkLst>
        </pc:spChg>
        <pc:spChg chg="add del">
          <ac:chgData name="dariusz brylewicz" userId="95fa495acbe3a277" providerId="LiveId" clId="{111A5910-CCD3-48ED-84E5-80FA1FAF153D}" dt="2022-04-08T16:28:41.888" v="2929" actId="26606"/>
          <ac:spMkLst>
            <pc:docMk/>
            <pc:sldMk cId="0" sldId="270"/>
            <ac:spMk id="25611" creationId="{6AD30037-67ED-4367-9BE0-45787510BF13}"/>
          </ac:spMkLst>
        </pc:spChg>
        <pc:spChg chg="add">
          <ac:chgData name="dariusz brylewicz" userId="95fa495acbe3a277" providerId="LiveId" clId="{111A5910-CCD3-48ED-84E5-80FA1FAF153D}" dt="2022-04-08T16:28:41.909" v="2930" actId="26606"/>
          <ac:spMkLst>
            <pc:docMk/>
            <pc:sldMk cId="0" sldId="270"/>
            <ac:spMk id="25616" creationId="{DD7EED39-224E-4230-8FD1-B1E1AF6C6E36}"/>
          </ac:spMkLst>
        </pc:spChg>
        <pc:grpChg chg="add del">
          <ac:chgData name="dariusz brylewicz" userId="95fa495acbe3a277" providerId="LiveId" clId="{111A5910-CCD3-48ED-84E5-80FA1FAF153D}" dt="2022-04-08T16:27:02.921" v="2918" actId="26606"/>
          <ac:grpSpMkLst>
            <pc:docMk/>
            <pc:sldMk cId="0" sldId="270"/>
            <ac:grpSpMk id="73" creationId="{50841A4E-5BC1-44B4-83CF-D524E8AEAD64}"/>
          </ac:grpSpMkLst>
        </pc:grpChg>
        <pc:grpChg chg="add del">
          <ac:chgData name="dariusz brylewicz" userId="95fa495acbe3a277" providerId="LiveId" clId="{111A5910-CCD3-48ED-84E5-80FA1FAF153D}" dt="2022-04-08T16:28:36.319" v="2927" actId="26606"/>
          <ac:grpSpMkLst>
            <pc:docMk/>
            <pc:sldMk cId="0" sldId="270"/>
            <ac:grpSpMk id="83" creationId="{A2E861A3-F23C-46B8-A38A-4A22E453D993}"/>
          </ac:grpSpMkLst>
        </pc:grpChg>
        <pc:grpChg chg="add del">
          <ac:chgData name="dariusz brylewicz" userId="95fa495acbe3a277" providerId="LiveId" clId="{111A5910-CCD3-48ED-84E5-80FA1FAF153D}" dt="2022-04-08T16:28:41.888" v="2929" actId="26606"/>
          <ac:grpSpMkLst>
            <pc:docMk/>
            <pc:sldMk cId="0" sldId="270"/>
            <ac:grpSpMk id="85" creationId="{50841A4E-5BC1-44B4-83CF-D524E8AEAD64}"/>
          </ac:grpSpMkLst>
        </pc:grpChg>
        <pc:grpChg chg="add del">
          <ac:chgData name="dariusz brylewicz" userId="95fa495acbe3a277" providerId="LiveId" clId="{111A5910-CCD3-48ED-84E5-80FA1FAF153D}" dt="2022-04-08T16:27:07.813" v="2920" actId="26606"/>
          <ac:grpSpMkLst>
            <pc:docMk/>
            <pc:sldMk cId="0" sldId="270"/>
            <ac:grpSpMk id="25604" creationId="{E4C39A5A-6D63-4FAC-B6C2-D37778B97ACD}"/>
          </ac:grpSpMkLst>
        </pc:grpChg>
        <pc:grpChg chg="add del">
          <ac:chgData name="dariusz brylewicz" userId="95fa495acbe3a277" providerId="LiveId" clId="{111A5910-CCD3-48ED-84E5-80FA1FAF153D}" dt="2022-04-08T16:28:41.909" v="2930" actId="26606"/>
          <ac:grpSpMkLst>
            <pc:docMk/>
            <pc:sldMk cId="0" sldId="270"/>
            <ac:grpSpMk id="25607" creationId="{A2E861A3-F23C-46B8-A38A-4A22E453D993}"/>
          </ac:grpSpMkLst>
        </pc:grpChg>
        <pc:grpChg chg="add">
          <ac:chgData name="dariusz brylewicz" userId="95fa495acbe3a277" providerId="LiveId" clId="{111A5910-CCD3-48ED-84E5-80FA1FAF153D}" dt="2022-04-08T16:28:41.909" v="2930" actId="26606"/>
          <ac:grpSpMkLst>
            <pc:docMk/>
            <pc:sldMk cId="0" sldId="270"/>
            <ac:grpSpMk id="25614" creationId="{A2E861A3-F23C-46B8-A38A-4A22E453D993}"/>
          </ac:grpSpMkLst>
        </pc:grpChg>
        <pc:picChg chg="add del mod ord">
          <ac:chgData name="dariusz brylewicz" userId="95fa495acbe3a277" providerId="LiveId" clId="{111A5910-CCD3-48ED-84E5-80FA1FAF153D}" dt="2022-04-08T16:28:24.930" v="2925" actId="478"/>
          <ac:picMkLst>
            <pc:docMk/>
            <pc:sldMk cId="0" sldId="270"/>
            <ac:picMk id="3" creationId="{14142B86-4BDE-46C3-A272-F29D362C6096}"/>
          </ac:picMkLst>
        </pc:picChg>
        <pc:picChg chg="add mod ord">
          <ac:chgData name="dariusz brylewicz" userId="95fa495acbe3a277" providerId="LiveId" clId="{111A5910-CCD3-48ED-84E5-80FA1FAF153D}" dt="2022-04-08T16:28:41.909" v="2930" actId="26606"/>
          <ac:picMkLst>
            <pc:docMk/>
            <pc:sldMk cId="0" sldId="270"/>
            <ac:picMk id="6" creationId="{EE4F6AC0-0D53-48D6-9064-1DC94C891CBC}"/>
          </ac:picMkLst>
        </pc:picChg>
      </pc:sldChg>
      <pc:sldChg chg="addSp delSp modSp mod setBg addAnim delAnim setClrOvrMap">
        <pc:chgData name="dariusz brylewicz" userId="95fa495acbe3a277" providerId="LiveId" clId="{111A5910-CCD3-48ED-84E5-80FA1FAF153D}" dt="2022-04-22T19:16:49.316" v="3177" actId="1076"/>
        <pc:sldMkLst>
          <pc:docMk/>
          <pc:sldMk cId="0" sldId="286"/>
        </pc:sldMkLst>
        <pc:spChg chg="mod">
          <ac:chgData name="dariusz brylewicz" userId="95fa495acbe3a277" providerId="LiveId" clId="{111A5910-CCD3-48ED-84E5-80FA1FAF153D}" dt="2022-04-22T19:13:10.140" v="3151" actId="403"/>
          <ac:spMkLst>
            <pc:docMk/>
            <pc:sldMk cId="0" sldId="286"/>
            <ac:spMk id="3" creationId="{938F36DF-8B25-4A1F-86FD-D2B5C0AD6BF3}"/>
          </ac:spMkLst>
        </pc:spChg>
        <pc:spChg chg="add del">
          <ac:chgData name="dariusz brylewicz" userId="95fa495acbe3a277" providerId="LiveId" clId="{111A5910-CCD3-48ED-84E5-80FA1FAF153D}" dt="2022-04-08T16:39:28.252" v="3029" actId="478"/>
          <ac:spMkLst>
            <pc:docMk/>
            <pc:sldMk cId="0" sldId="286"/>
            <ac:spMk id="5" creationId="{27CC81AA-CC5C-4A4F-A617-702371811088}"/>
          </ac:spMkLst>
        </pc:spChg>
        <pc:spChg chg="add del mod">
          <ac:chgData name="dariusz brylewicz" userId="95fa495acbe3a277" providerId="LiveId" clId="{111A5910-CCD3-48ED-84E5-80FA1FAF153D}" dt="2022-04-08T16:41:22.147" v="3058" actId="478"/>
          <ac:spMkLst>
            <pc:docMk/>
            <pc:sldMk cId="0" sldId="286"/>
            <ac:spMk id="22" creationId="{20EFAFDF-A7AE-458B-9761-6148827B475F}"/>
          </ac:spMkLst>
        </pc:spChg>
        <pc:spChg chg="add">
          <ac:chgData name="dariusz brylewicz" userId="95fa495acbe3a277" providerId="LiveId" clId="{111A5910-CCD3-48ED-84E5-80FA1FAF153D}" dt="2022-04-08T16:39:45.843" v="3031" actId="26606"/>
          <ac:spMkLst>
            <pc:docMk/>
            <pc:sldMk cId="0" sldId="286"/>
            <ac:spMk id="27" creationId="{E58348C3-6249-4952-AA86-C63DB35EA9F2}"/>
          </ac:spMkLst>
        </pc:spChg>
        <pc:spChg chg="add mod">
          <ac:chgData name="dariusz brylewicz" userId="95fa495acbe3a277" providerId="LiveId" clId="{111A5910-CCD3-48ED-84E5-80FA1FAF153D}" dt="2022-04-22T19:16:49.316" v="3177" actId="1076"/>
          <ac:spMkLst>
            <pc:docMk/>
            <pc:sldMk cId="0" sldId="286"/>
            <ac:spMk id="36" creationId="{F09DE288-5C08-4732-AF8B-0D8ADFF42103}"/>
          </ac:spMkLst>
        </pc:spChg>
        <pc:spChg chg="add del">
          <ac:chgData name="dariusz brylewicz" userId="95fa495acbe3a277" providerId="LiveId" clId="{111A5910-CCD3-48ED-84E5-80FA1FAF153D}" dt="2022-04-08T16:39:01.145" v="3023" actId="26606"/>
          <ac:spMkLst>
            <pc:docMk/>
            <pc:sldMk cId="0" sldId="286"/>
            <ac:spMk id="73" creationId="{C884A6B2-90E9-4BDB-8503-71AC02D3956A}"/>
          </ac:spMkLst>
        </pc:spChg>
        <pc:spChg chg="add del mod">
          <ac:chgData name="dariusz brylewicz" userId="95fa495acbe3a277" providerId="LiveId" clId="{111A5910-CCD3-48ED-84E5-80FA1FAF153D}" dt="2022-04-08T16:39:11.393" v="3027" actId="478"/>
          <ac:spMkLst>
            <pc:docMk/>
            <pc:sldMk cId="0" sldId="286"/>
            <ac:spMk id="15362" creationId="{D761D383-6AFF-4DE8-9BB9-42F8B463C63C}"/>
          </ac:spMkLst>
        </pc:spChg>
        <pc:spChg chg="add del">
          <ac:chgData name="dariusz brylewicz" userId="95fa495acbe3a277" providerId="LiveId" clId="{111A5910-CCD3-48ED-84E5-80FA1FAF153D}" dt="2022-04-08T16:38:05.789" v="2966" actId="26606"/>
          <ac:spMkLst>
            <pc:docMk/>
            <pc:sldMk cId="0" sldId="286"/>
            <ac:spMk id="15364" creationId="{95DB57EE-F280-4C39-98FB-CD03D3A20A38}"/>
          </ac:spMkLst>
        </pc:spChg>
        <pc:spChg chg="add del">
          <ac:chgData name="dariusz brylewicz" userId="95fa495acbe3a277" providerId="LiveId" clId="{111A5910-CCD3-48ED-84E5-80FA1FAF153D}" dt="2022-04-08T16:39:01.145" v="3023" actId="26606"/>
          <ac:spMkLst>
            <pc:docMk/>
            <pc:sldMk cId="0" sldId="286"/>
            <ac:spMk id="15366" creationId="{5EF08599-3FED-4288-A20D-E7BCAC3B8E26}"/>
          </ac:spMkLst>
        </pc:spChg>
        <pc:grpChg chg="add">
          <ac:chgData name="dariusz brylewicz" userId="95fa495acbe3a277" providerId="LiveId" clId="{111A5910-CCD3-48ED-84E5-80FA1FAF153D}" dt="2022-04-08T16:39:45.843" v="3031" actId="26606"/>
          <ac:grpSpMkLst>
            <pc:docMk/>
            <pc:sldMk cId="0" sldId="286"/>
            <ac:grpSpMk id="29" creationId="{DE6174AD-DBB0-43E6-98C2-738DB3A15244}"/>
          </ac:grpSpMkLst>
        </pc:grpChg>
        <pc:grpChg chg="add del">
          <ac:chgData name="dariusz brylewicz" userId="95fa495acbe3a277" providerId="LiveId" clId="{111A5910-CCD3-48ED-84E5-80FA1FAF153D}" dt="2022-04-08T16:38:03.031" v="2963" actId="26606"/>
          <ac:grpSpMkLst>
            <pc:docMk/>
            <pc:sldMk cId="0" sldId="286"/>
            <ac:grpSpMk id="71" creationId="{0A3EF779-83DD-4EB0-9F4C-7304381A2870}"/>
          </ac:grpSpMkLst>
        </pc:grpChg>
        <pc:grpChg chg="add del">
          <ac:chgData name="dariusz brylewicz" userId="95fa495acbe3a277" providerId="LiveId" clId="{111A5910-CCD3-48ED-84E5-80FA1FAF153D}" dt="2022-04-08T16:39:01.145" v="3023" actId="26606"/>
          <ac:grpSpMkLst>
            <pc:docMk/>
            <pc:sldMk cId="0" sldId="286"/>
            <ac:grpSpMk id="75" creationId="{E9046BC8-D404-4E7D-9202-A07F3FDD3823}"/>
          </ac:grpSpMkLst>
        </pc:grpChg>
        <pc:picChg chg="add del">
          <ac:chgData name="dariusz brylewicz" userId="95fa495acbe3a277" providerId="LiveId" clId="{111A5910-CCD3-48ED-84E5-80FA1FAF153D}" dt="2022-04-08T16:39:28.252" v="3029" actId="478"/>
          <ac:picMkLst>
            <pc:docMk/>
            <pc:sldMk cId="0" sldId="286"/>
            <ac:picMk id="4" creationId="{AA437994-23FB-4E4A-8341-ABE9FA045C46}"/>
          </ac:picMkLst>
        </pc:picChg>
        <pc:picChg chg="add del mod ord">
          <ac:chgData name="dariusz brylewicz" userId="95fa495acbe3a277" providerId="LiveId" clId="{111A5910-CCD3-48ED-84E5-80FA1FAF153D}" dt="2022-04-08T16:39:03.094" v="3024" actId="931"/>
          <ac:picMkLst>
            <pc:docMk/>
            <pc:sldMk cId="0" sldId="286"/>
            <ac:picMk id="6" creationId="{47E271A4-5520-46A5-9100-C18AA9823B1C}"/>
          </ac:picMkLst>
        </pc:picChg>
        <pc:picChg chg="add del mod">
          <ac:chgData name="dariusz brylewicz" userId="95fa495acbe3a277" providerId="LiveId" clId="{111A5910-CCD3-48ED-84E5-80FA1FAF153D}" dt="2022-04-22T19:12:27.531" v="3149" actId="478"/>
          <ac:picMkLst>
            <pc:docMk/>
            <pc:sldMk cId="0" sldId="286"/>
            <ac:picMk id="21" creationId="{CDE192EF-0B7B-4DF1-91D5-3EA6827D4E86}"/>
          </ac:picMkLst>
        </pc:picChg>
      </pc:sldChg>
      <pc:sldChg chg="addSp delSp modSp mod setBg">
        <pc:chgData name="dariusz brylewicz" userId="95fa495acbe3a277" providerId="LiveId" clId="{111A5910-CCD3-48ED-84E5-80FA1FAF153D}" dt="2022-04-22T19:11:35.945" v="3148" actId="14100"/>
        <pc:sldMkLst>
          <pc:docMk/>
          <pc:sldMk cId="0" sldId="288"/>
        </pc:sldMkLst>
        <pc:spChg chg="mod ord">
          <ac:chgData name="dariusz brylewicz" userId="95fa495acbe3a277" providerId="LiveId" clId="{111A5910-CCD3-48ED-84E5-80FA1FAF153D}" dt="2022-04-22T19:11:27.317" v="3146" actId="1076"/>
          <ac:spMkLst>
            <pc:docMk/>
            <pc:sldMk cId="0" sldId="288"/>
            <ac:spMk id="4" creationId="{4202E289-E8B4-40DF-A502-D4CB2C9D0431}"/>
          </ac:spMkLst>
        </pc:spChg>
        <pc:spChg chg="del">
          <ac:chgData name="dariusz brylewicz" userId="95fa495acbe3a277" providerId="LiveId" clId="{111A5910-CCD3-48ED-84E5-80FA1FAF153D}" dt="2022-04-08T13:25:30.804" v="642" actId="21"/>
          <ac:spMkLst>
            <pc:docMk/>
            <pc:sldMk cId="0" sldId="288"/>
            <ac:spMk id="5" creationId="{BF1B15EF-39B1-4335-8B03-CCE937D026B1}"/>
          </ac:spMkLst>
        </pc:spChg>
        <pc:spChg chg="add del">
          <ac:chgData name="dariusz brylewicz" userId="95fa495acbe3a277" providerId="LiveId" clId="{111A5910-CCD3-48ED-84E5-80FA1FAF153D}" dt="2022-04-08T16:44:58.918" v="3086" actId="22"/>
          <ac:spMkLst>
            <pc:docMk/>
            <pc:sldMk cId="0" sldId="288"/>
            <ac:spMk id="7" creationId="{6F7EC749-8E88-4ED2-9107-E4D149E546F9}"/>
          </ac:spMkLst>
        </pc:spChg>
        <pc:spChg chg="add del">
          <ac:chgData name="dariusz brylewicz" userId="95fa495acbe3a277" providerId="LiveId" clId="{111A5910-CCD3-48ED-84E5-80FA1FAF153D}" dt="2022-04-08T16:45:31.849" v="3089" actId="26606"/>
          <ac:spMkLst>
            <pc:docMk/>
            <pc:sldMk cId="0" sldId="288"/>
            <ac:spMk id="71" creationId="{6AD30037-67ED-4367-9BE0-45787510BF13}"/>
          </ac:spMkLst>
        </pc:spChg>
        <pc:spChg chg="add del">
          <ac:chgData name="dariusz brylewicz" userId="95fa495acbe3a277" providerId="LiveId" clId="{111A5910-CCD3-48ED-84E5-80FA1FAF153D}" dt="2022-04-22T19:10:17.415" v="3140" actId="26606"/>
          <ac:spMkLst>
            <pc:docMk/>
            <pc:sldMk cId="0" sldId="288"/>
            <ac:spMk id="79" creationId="{DD7EED39-224E-4230-8FD1-B1E1AF6C6E36}"/>
          </ac:spMkLst>
        </pc:spChg>
        <pc:spChg chg="mod">
          <ac:chgData name="dariusz brylewicz" userId="95fa495acbe3a277" providerId="LiveId" clId="{111A5910-CCD3-48ED-84E5-80FA1FAF153D}" dt="2022-04-22T19:11:35.945" v="3148" actId="14100"/>
          <ac:spMkLst>
            <pc:docMk/>
            <pc:sldMk cId="0" sldId="288"/>
            <ac:spMk id="18433" creationId="{91AFDA56-4C5C-4096-8AF3-32F10CD3DBE3}"/>
          </ac:spMkLst>
        </pc:spChg>
        <pc:spChg chg="del">
          <ac:chgData name="dariusz brylewicz" userId="95fa495acbe3a277" providerId="LiveId" clId="{111A5910-CCD3-48ED-84E5-80FA1FAF153D}" dt="2022-04-08T16:42:29.096" v="3084" actId="478"/>
          <ac:spMkLst>
            <pc:docMk/>
            <pc:sldMk cId="0" sldId="288"/>
            <ac:spMk id="18434" creationId="{B062ED28-BDDE-4BF8-BB6D-500A2A1B670B}"/>
          </ac:spMkLst>
        </pc:spChg>
        <pc:grpChg chg="add del">
          <ac:chgData name="dariusz brylewicz" userId="95fa495acbe3a277" providerId="LiveId" clId="{111A5910-CCD3-48ED-84E5-80FA1FAF153D}" dt="2022-04-08T16:45:31.849" v="3089" actId="26606"/>
          <ac:grpSpMkLst>
            <pc:docMk/>
            <pc:sldMk cId="0" sldId="288"/>
            <ac:grpSpMk id="73" creationId="{50841A4E-5BC1-44B4-83CF-D524E8AEAD64}"/>
          </ac:grpSpMkLst>
        </pc:grpChg>
        <pc:grpChg chg="add del">
          <ac:chgData name="dariusz brylewicz" userId="95fa495acbe3a277" providerId="LiveId" clId="{111A5910-CCD3-48ED-84E5-80FA1FAF153D}" dt="2022-04-22T19:10:17.415" v="3140" actId="26606"/>
          <ac:grpSpMkLst>
            <pc:docMk/>
            <pc:sldMk cId="0" sldId="288"/>
            <ac:grpSpMk id="18435" creationId="{A2E861A3-F23C-46B8-A38A-4A22E453D993}"/>
          </ac:grpSpMkLst>
        </pc:grpChg>
        <pc:picChg chg="del mod">
          <ac:chgData name="dariusz brylewicz" userId="95fa495acbe3a277" providerId="LiveId" clId="{111A5910-CCD3-48ED-84E5-80FA1FAF153D}" dt="2022-04-08T16:42:26.628" v="3083" actId="478"/>
          <ac:picMkLst>
            <pc:docMk/>
            <pc:sldMk cId="0" sldId="288"/>
            <ac:picMk id="3" creationId="{6B260395-2BA3-4A6C-BDD1-3073E51F971E}"/>
          </ac:picMkLst>
        </pc:picChg>
        <pc:picChg chg="add mod ord">
          <ac:chgData name="dariusz brylewicz" userId="95fa495acbe3a277" providerId="LiveId" clId="{111A5910-CCD3-48ED-84E5-80FA1FAF153D}" dt="2022-04-22T19:10:17.415" v="3140" actId="26606"/>
          <ac:picMkLst>
            <pc:docMk/>
            <pc:sldMk cId="0" sldId="288"/>
            <ac:picMk id="1026" creationId="{887CEF64-7049-4736-BFBD-4F495F0D0FCF}"/>
          </ac:picMkLst>
        </pc:picChg>
      </pc:sldChg>
      <pc:sldChg chg="addSp modSp mod ord">
        <pc:chgData name="dariusz brylewicz" userId="95fa495acbe3a277" providerId="LiveId" clId="{111A5910-CCD3-48ED-84E5-80FA1FAF153D}" dt="2022-04-08T16:08:51.532" v="2318" actId="20577"/>
        <pc:sldMkLst>
          <pc:docMk/>
          <pc:sldMk cId="0" sldId="291"/>
        </pc:sldMkLst>
        <pc:spChg chg="add mod">
          <ac:chgData name="dariusz brylewicz" userId="95fa495acbe3a277" providerId="LiveId" clId="{111A5910-CCD3-48ED-84E5-80FA1FAF153D}" dt="2022-04-08T16:08:51.532" v="2318" actId="20577"/>
          <ac:spMkLst>
            <pc:docMk/>
            <pc:sldMk cId="0" sldId="291"/>
            <ac:spMk id="4" creationId="{5A329EE5-F8AF-42EA-805C-EF3BBF38DC45}"/>
          </ac:spMkLst>
        </pc:spChg>
        <pc:spChg chg="mod">
          <ac:chgData name="dariusz brylewicz" userId="95fa495acbe3a277" providerId="LiveId" clId="{111A5910-CCD3-48ED-84E5-80FA1FAF153D}" dt="2022-04-08T13:44:02.801" v="1619" actId="1076"/>
          <ac:spMkLst>
            <pc:docMk/>
            <pc:sldMk cId="0" sldId="291"/>
            <ac:spMk id="24577" creationId="{10BBE1DD-1BCF-4F55-A69F-FDCE0AEEBCA3}"/>
          </ac:spMkLst>
        </pc:spChg>
      </pc:sldChg>
      <pc:sldChg chg="add del">
        <pc:chgData name="dariusz brylewicz" userId="95fa495acbe3a277" providerId="LiveId" clId="{111A5910-CCD3-48ED-84E5-80FA1FAF153D}" dt="2022-03-25T10:14:29.720" v="1"/>
        <pc:sldMkLst>
          <pc:docMk/>
          <pc:sldMk cId="836840147" sldId="301"/>
        </pc:sldMkLst>
      </pc:sldChg>
      <pc:sldChg chg="add del">
        <pc:chgData name="dariusz brylewicz" userId="95fa495acbe3a277" providerId="LiveId" clId="{111A5910-CCD3-48ED-84E5-80FA1FAF153D}" dt="2022-03-25T10:14:32.402" v="3"/>
        <pc:sldMkLst>
          <pc:docMk/>
          <pc:sldMk cId="3654929073" sldId="30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27CAE8B1-B82D-4478-AFC6-9B31228CFDE0}"/>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7" name="Rectangle 3">
            <a:extLst>
              <a:ext uri="{FF2B5EF4-FFF2-40B4-BE49-F238E27FC236}">
                <a16:creationId xmlns:a16="http://schemas.microsoft.com/office/drawing/2014/main" id="{5AB6D097-8D6B-4052-AB35-4CB09569267B}"/>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72708" name="Rectangle 4">
            <a:extLst>
              <a:ext uri="{FF2B5EF4-FFF2-40B4-BE49-F238E27FC236}">
                <a16:creationId xmlns:a16="http://schemas.microsoft.com/office/drawing/2014/main" id="{98EF3905-67DD-4D9A-A135-F524E9876389}"/>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72709" name="Rectangle 5">
            <a:extLst>
              <a:ext uri="{FF2B5EF4-FFF2-40B4-BE49-F238E27FC236}">
                <a16:creationId xmlns:a16="http://schemas.microsoft.com/office/drawing/2014/main" id="{508AB391-40AF-4538-86EB-175D3FA3E09F}"/>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7445FC7D-DD60-4255-9B80-9980C212D6B7}"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77B9611E-9542-406A-9CCE-C01E51CCB702}"/>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59" name="Rectangle 3">
            <a:extLst>
              <a:ext uri="{FF2B5EF4-FFF2-40B4-BE49-F238E27FC236}">
                <a16:creationId xmlns:a16="http://schemas.microsoft.com/office/drawing/2014/main" id="{17B85087-0B83-4F54-B205-B1F8B41D8913}"/>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atin typeface="Arial" panose="020B0604020202020204" pitchFamily="34" charset="0"/>
                <a:ea typeface="+mn-ea"/>
                <a:cs typeface="+mn-cs"/>
              </a:defRPr>
            </a:lvl1pPr>
          </a:lstStyle>
          <a:p>
            <a:pPr>
              <a:defRPr/>
            </a:pPr>
            <a:endParaRPr lang="en-US" altLang="en-US"/>
          </a:p>
        </p:txBody>
      </p:sp>
      <p:sp>
        <p:nvSpPr>
          <p:cNvPr id="13316" name="Rectangle 4">
            <a:extLst>
              <a:ext uri="{FF2B5EF4-FFF2-40B4-BE49-F238E27FC236}">
                <a16:creationId xmlns:a16="http://schemas.microsoft.com/office/drawing/2014/main" id="{2660925E-F111-4387-B738-996A9DF41E90}"/>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D652C3D8-05B7-428E-8219-DC9B671B41ED}"/>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6E3E55CD-8185-4865-B393-61F982AE565C}"/>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atin typeface="Arial" panose="020B0604020202020204" pitchFamily="34" charset="0"/>
                <a:ea typeface="+mn-ea"/>
                <a:cs typeface="+mn-cs"/>
              </a:defRPr>
            </a:lvl1pPr>
          </a:lstStyle>
          <a:p>
            <a:pPr>
              <a:defRPr/>
            </a:pPr>
            <a:endParaRPr lang="en-US" altLang="en-US"/>
          </a:p>
        </p:txBody>
      </p:sp>
      <p:sp>
        <p:nvSpPr>
          <p:cNvPr id="45063" name="Rectangle 7">
            <a:extLst>
              <a:ext uri="{FF2B5EF4-FFF2-40B4-BE49-F238E27FC236}">
                <a16:creationId xmlns:a16="http://schemas.microsoft.com/office/drawing/2014/main" id="{14AD0310-5EC7-4AE9-BA35-5E1314C1964B}"/>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315171F3-63E9-4A66-96D8-B2DFEA5607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a:extLst>
              <a:ext uri="{FF2B5EF4-FFF2-40B4-BE49-F238E27FC236}">
                <a16:creationId xmlns:a16="http://schemas.microsoft.com/office/drawing/2014/main" id="{4A06C12A-8348-4F43-BA41-90291ADFC70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DACD65C-4589-4126-9D17-8E1CA5F6C04F}" type="slidenum">
              <a:rPr lang="en-US" altLang="en-US" smtClean="0"/>
              <a:pPr/>
              <a:t>2</a:t>
            </a:fld>
            <a:endParaRPr lang="en-US" altLang="en-US"/>
          </a:p>
        </p:txBody>
      </p:sp>
      <p:sp>
        <p:nvSpPr>
          <p:cNvPr id="17410" name="Rectangle 2">
            <a:extLst>
              <a:ext uri="{FF2B5EF4-FFF2-40B4-BE49-F238E27FC236}">
                <a16:creationId xmlns:a16="http://schemas.microsoft.com/office/drawing/2014/main" id="{C86F25D6-42BB-46A4-BF4E-BEA93633129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D26156FD-0024-4CFF-A190-57E6DBDBCAF2}"/>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FB999833-0442-4C6C-8B03-F487A9588E7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0B6AB4B-E5A7-4AFD-84CA-86A98CC1599A}" type="slidenum">
              <a:rPr lang="en-US" altLang="en-US" smtClean="0"/>
              <a:pPr/>
              <a:t>3</a:t>
            </a:fld>
            <a:endParaRPr lang="en-US" altLang="en-US"/>
          </a:p>
        </p:txBody>
      </p:sp>
      <p:sp>
        <p:nvSpPr>
          <p:cNvPr id="19458" name="Rectangle 2">
            <a:extLst>
              <a:ext uri="{FF2B5EF4-FFF2-40B4-BE49-F238E27FC236}">
                <a16:creationId xmlns:a16="http://schemas.microsoft.com/office/drawing/2014/main" id="{5FCEEF44-C4C8-4BE4-ABB5-6574BD2E47D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1CB1E4C8-1F6A-42FD-82CB-1427797310C6}"/>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a:extLst>
              <a:ext uri="{FF2B5EF4-FFF2-40B4-BE49-F238E27FC236}">
                <a16:creationId xmlns:a16="http://schemas.microsoft.com/office/drawing/2014/main" id="{0E7BBA24-D240-42B4-9FAF-EEE648C5720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5D835ED-C0A0-4C3C-AE0E-3C15AA7452CA}" type="slidenum">
              <a:rPr lang="en-US" altLang="en-US" smtClean="0"/>
              <a:pPr/>
              <a:t>4</a:t>
            </a:fld>
            <a:endParaRPr lang="en-US" altLang="en-US"/>
          </a:p>
        </p:txBody>
      </p:sp>
      <p:sp>
        <p:nvSpPr>
          <p:cNvPr id="21506" name="Rectangle 2">
            <a:extLst>
              <a:ext uri="{FF2B5EF4-FFF2-40B4-BE49-F238E27FC236}">
                <a16:creationId xmlns:a16="http://schemas.microsoft.com/office/drawing/2014/main" id="{34C69F7F-7B5C-4B58-988F-70495926C072}"/>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CD99C12D-BF70-4D81-AC21-600FBEA305E7}"/>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a:extLst>
              <a:ext uri="{FF2B5EF4-FFF2-40B4-BE49-F238E27FC236}">
                <a16:creationId xmlns:a16="http://schemas.microsoft.com/office/drawing/2014/main" id="{A61DD4ED-5101-496A-A020-D01162DD2B1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5F6F0F0-F0F9-4393-8030-4C2ADDC91FB8}" type="slidenum">
              <a:rPr lang="en-US" altLang="en-US" smtClean="0"/>
              <a:pPr/>
              <a:t>5</a:t>
            </a:fld>
            <a:endParaRPr lang="en-US" altLang="en-US"/>
          </a:p>
        </p:txBody>
      </p:sp>
      <p:sp>
        <p:nvSpPr>
          <p:cNvPr id="23554" name="Rectangle 2">
            <a:extLst>
              <a:ext uri="{FF2B5EF4-FFF2-40B4-BE49-F238E27FC236}">
                <a16:creationId xmlns:a16="http://schemas.microsoft.com/office/drawing/2014/main" id="{90646961-16AC-4BB9-A667-85964C2206E8}"/>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9939295-6B89-457A-A973-0736E037E048}"/>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4D66E9C3-F0DA-46D7-A0BD-1ED0099CA21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9904ED0-5A07-4D22-A37D-A69699154CDC}" type="slidenum">
              <a:rPr lang="en-US" altLang="en-US" smtClean="0"/>
              <a:pPr/>
              <a:t>7</a:t>
            </a:fld>
            <a:endParaRPr lang="en-US" altLang="en-US"/>
          </a:p>
        </p:txBody>
      </p:sp>
      <p:sp>
        <p:nvSpPr>
          <p:cNvPr id="26626" name="Rectangle 2">
            <a:extLst>
              <a:ext uri="{FF2B5EF4-FFF2-40B4-BE49-F238E27FC236}">
                <a16:creationId xmlns:a16="http://schemas.microsoft.com/office/drawing/2014/main" id="{5CE7CF3E-B8DF-4699-A976-7405855857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1B0332A8-4D58-4A8E-918E-68E4B67EFCC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F3671980-5FEA-495F-915E-73B47C54936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411AAD6-122C-40B1-AC81-623288626404}" type="slidenum">
              <a:rPr lang="en-US" altLang="en-US" smtClean="0"/>
              <a:pPr/>
              <a:t>8</a:t>
            </a:fld>
            <a:endParaRPr lang="en-US" altLang="en-US"/>
          </a:p>
        </p:txBody>
      </p:sp>
      <p:sp>
        <p:nvSpPr>
          <p:cNvPr id="28674" name="Rectangle 2">
            <a:extLst>
              <a:ext uri="{FF2B5EF4-FFF2-40B4-BE49-F238E27FC236}">
                <a16:creationId xmlns:a16="http://schemas.microsoft.com/office/drawing/2014/main" id="{F4EC12C8-A178-422F-A637-EAF5B8DAD80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10C0928A-E8DF-4349-9AA2-AAA58E278230}"/>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7">
            <a:extLst>
              <a:ext uri="{FF2B5EF4-FFF2-40B4-BE49-F238E27FC236}">
                <a16:creationId xmlns:a16="http://schemas.microsoft.com/office/drawing/2014/main" id="{703BC5CB-28B9-4882-9F52-3917FF7D51B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020B5F1-FCB9-446A-83CD-E11418363729}" type="slidenum">
              <a:rPr lang="en-US" altLang="en-US" smtClean="0"/>
              <a:pPr/>
              <a:t>9</a:t>
            </a:fld>
            <a:endParaRPr lang="en-US" altLang="en-US"/>
          </a:p>
        </p:txBody>
      </p:sp>
      <p:sp>
        <p:nvSpPr>
          <p:cNvPr id="30722" name="Rectangle 2">
            <a:extLst>
              <a:ext uri="{FF2B5EF4-FFF2-40B4-BE49-F238E27FC236}">
                <a16:creationId xmlns:a16="http://schemas.microsoft.com/office/drawing/2014/main" id="{40DE46A5-3D33-4CFD-82C0-5E98EC1DFED0}"/>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7B6D16D-02BD-4239-9528-917CE4E6FEE4}"/>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a:extLst>
              <a:ext uri="{FF2B5EF4-FFF2-40B4-BE49-F238E27FC236}">
                <a16:creationId xmlns:a16="http://schemas.microsoft.com/office/drawing/2014/main" id="{E9C8B846-A955-40BB-ACD3-78C3EB4D48C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66BA968-11F1-4C04-AD3B-B0EC4DDF3729}" type="slidenum">
              <a:rPr lang="en-US" altLang="en-US" smtClean="0"/>
              <a:pPr/>
              <a:t>10</a:t>
            </a:fld>
            <a:endParaRPr lang="en-US" altLang="en-US"/>
          </a:p>
        </p:txBody>
      </p:sp>
      <p:sp>
        <p:nvSpPr>
          <p:cNvPr id="32770" name="Rectangle 2">
            <a:extLst>
              <a:ext uri="{FF2B5EF4-FFF2-40B4-BE49-F238E27FC236}">
                <a16:creationId xmlns:a16="http://schemas.microsoft.com/office/drawing/2014/main" id="{61C866A6-8AAA-4A7B-96AB-3713CC288634}"/>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499BBCF9-9DC0-4DA4-8BB0-C47CCCE77B23}"/>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a:extLst>
              <a:ext uri="{FF2B5EF4-FFF2-40B4-BE49-F238E27FC236}">
                <a16:creationId xmlns:a16="http://schemas.microsoft.com/office/drawing/2014/main" id="{4656F961-A20D-49B5-8BEC-0D15213E82A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FB595DA-EDBC-4B84-AEFB-E8F235B9ED7D}" type="slidenum">
              <a:rPr lang="en-US" altLang="en-US" smtClean="0"/>
              <a:pPr/>
              <a:t>11</a:t>
            </a:fld>
            <a:endParaRPr lang="en-US" altLang="en-US"/>
          </a:p>
        </p:txBody>
      </p:sp>
      <p:sp>
        <p:nvSpPr>
          <p:cNvPr id="34818" name="Rectangle 2">
            <a:extLst>
              <a:ext uri="{FF2B5EF4-FFF2-40B4-BE49-F238E27FC236}">
                <a16:creationId xmlns:a16="http://schemas.microsoft.com/office/drawing/2014/main" id="{79856097-1531-416D-8228-B190ACB15B9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F72E32C9-76B7-4387-932A-C5F1F42B1F5F}"/>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a:extLst>
              <a:ext uri="{FF2B5EF4-FFF2-40B4-BE49-F238E27FC236}">
                <a16:creationId xmlns:a16="http://schemas.microsoft.com/office/drawing/2014/main" id="{09F4F3D4-ECE5-4A39-B27D-FA71753A4C7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AF9B396-3B76-4B8A-B16B-7EB673B5E3EA}" type="slidenum">
              <a:rPr lang="en-US" altLang="en-US" smtClean="0"/>
              <a:pPr/>
              <a:t>12</a:t>
            </a:fld>
            <a:endParaRPr lang="en-US" altLang="en-US"/>
          </a:p>
        </p:txBody>
      </p:sp>
      <p:sp>
        <p:nvSpPr>
          <p:cNvPr id="36866" name="Rectangle 2">
            <a:extLst>
              <a:ext uri="{FF2B5EF4-FFF2-40B4-BE49-F238E27FC236}">
                <a16:creationId xmlns:a16="http://schemas.microsoft.com/office/drawing/2014/main" id="{0A2ABEB9-2BF5-4B51-B901-EFD5752A4786}"/>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23F17FBF-4EEA-499D-9797-B9D921DDA52F}"/>
              </a:ext>
            </a:extLst>
          </p:cNvPr>
          <p:cNvSpPr>
            <a:spLocks noGrp="1" noChangeArrowheads="1"/>
          </p:cNvSpPr>
          <p:nvPr>
            <p:ph type="body" idx="1"/>
          </p:nvPr>
        </p:nvSpPr>
        <p:spPr/>
        <p:txBody>
          <a:bodyPr/>
          <a:lstStyle/>
          <a:p>
            <a:pPr eaLnBrk="1" hangingPunct="1">
              <a:defRPr/>
            </a:pPr>
            <a:endParaRPr lang="en-US">
              <a:latin typeface="Arial" charset="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pPr>
              <a:defRPr/>
            </a:pPr>
            <a:fld id="{ED139427-C28E-4455-A2CF-D74337E291CA}" type="datetime1">
              <a:rPr lang="en-GB" altLang="en-US" smtClean="0"/>
              <a:pPr>
                <a:defRPr/>
              </a:pPr>
              <a:t>23/04/2022</a:t>
            </a:fld>
            <a:endParaRPr lang="en-GB" altLang="en-US"/>
          </a:p>
        </p:txBody>
      </p:sp>
      <p:sp>
        <p:nvSpPr>
          <p:cNvPr id="5" name="Footer Placeholder 4"/>
          <p:cNvSpPr>
            <a:spLocks noGrp="1"/>
          </p:cNvSpPr>
          <p:nvPr>
            <p:ph type="ftr" sz="quarter" idx="11"/>
          </p:nvPr>
        </p:nvSpPr>
        <p:spPr>
          <a:xfrm>
            <a:off x="3623733" y="6117336"/>
            <a:ext cx="3609438"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8275320" y="6117336"/>
            <a:ext cx="411480" cy="365125"/>
          </a:xfrm>
        </p:spPr>
        <p:txBody>
          <a:bodyPr/>
          <a:lstStyle/>
          <a:p>
            <a:pPr>
              <a:defRPr/>
            </a:pPr>
            <a:fld id="{553FC3C9-8A2D-44A8-8143-CEB11598183C}" type="slidenum">
              <a:rPr lang="en-GB" altLang="en-US" smtClean="0"/>
              <a:pPr>
                <a:defRPr/>
              </a:pPr>
              <a:t>‹#›</a:t>
            </a:fld>
            <a:endParaRPr lang="en-GB" alt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3526022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pPr>
              <a:defRPr/>
            </a:pPr>
            <a:fld id="{CA3C29A7-EBC6-43FB-84D9-E726B8865BC1}" type="datetime1">
              <a:rPr lang="en-GB" altLang="en-US" smtClean="0"/>
              <a:pPr>
                <a:defRPr/>
              </a:pPr>
              <a:t>23/04/2022</a:t>
            </a:fld>
            <a:endParaRPr lang="en-GB" altLang="en-US"/>
          </a:p>
        </p:txBody>
      </p:sp>
      <p:sp>
        <p:nvSpPr>
          <p:cNvPr id="5" name="Footer Placeholder 4"/>
          <p:cNvSpPr>
            <a:spLocks noGrp="1"/>
          </p:cNvSpPr>
          <p:nvPr>
            <p:ph type="ftr" sz="quarter" idx="11"/>
          </p:nvPr>
        </p:nvSpPr>
        <p:spPr>
          <a:xfrm>
            <a:off x="1972647" y="6108173"/>
            <a:ext cx="5314517"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8258967" y="6108173"/>
            <a:ext cx="427833" cy="365125"/>
          </a:xfrm>
        </p:spPr>
        <p:txBody>
          <a:bodyPr/>
          <a:lstStyle/>
          <a:p>
            <a:pPr>
              <a:defRPr/>
            </a:pPr>
            <a:fld id="{BF817124-F96E-41C1-A0B1-EDA9B6FAB210}" type="slidenum">
              <a:rPr lang="en-GB" altLang="en-US" smtClean="0"/>
              <a:pPr>
                <a:defRPr/>
              </a:pPr>
              <a:t>‹#›</a:t>
            </a:fld>
            <a:endParaRPr lang="en-GB" altLang="en-US"/>
          </a:p>
        </p:txBody>
      </p:sp>
    </p:spTree>
    <p:extLst>
      <p:ext uri="{BB962C8B-B14F-4D97-AF65-F5344CB8AC3E}">
        <p14:creationId xmlns:p14="http://schemas.microsoft.com/office/powerpoint/2010/main" val="1486917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D0558AF-D6C4-481F-85A1-B37F7DD3ABA5}"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pPr>
              <a:defRPr/>
            </a:pPr>
            <a:fld id="{47996638-C753-4367-B570-87641A5DDE91}" type="slidenum">
              <a:rPr lang="en-GB" altLang="en-US" smtClean="0"/>
              <a:pPr>
                <a:defRPr/>
              </a:pPr>
              <a:t>‹#›</a:t>
            </a:fld>
            <a:endParaRPr lang="en-GB" altLang="en-US"/>
          </a:p>
        </p:txBody>
      </p:sp>
    </p:spTree>
    <p:extLst>
      <p:ext uri="{BB962C8B-B14F-4D97-AF65-F5344CB8AC3E}">
        <p14:creationId xmlns:p14="http://schemas.microsoft.com/office/powerpoint/2010/main" val="257575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ED27850-B4AA-4EF5-8D6C-0032D71E71E8}" type="datetime1">
              <a:rPr lang="en-GB" altLang="en-US" smtClean="0"/>
              <a:pPr>
                <a:defRPr/>
              </a:pPr>
              <a:t>23/04/2022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0924B99-11D8-4942-8016-9403E01ED110}" type="slidenum">
              <a:rPr lang="en-GB" altLang="en-US" smtClean="0"/>
              <a:pPr>
                <a:defRPr/>
              </a:pPr>
              <a:t>‹#›</a:t>
            </a:fld>
            <a:endParaRPr lang="en-GB" altLang="en-US"/>
          </a:p>
        </p:txBody>
      </p:sp>
    </p:spTree>
    <p:extLst>
      <p:ext uri="{BB962C8B-B14F-4D97-AF65-F5344CB8AC3E}">
        <p14:creationId xmlns:p14="http://schemas.microsoft.com/office/powerpoint/2010/main" val="838089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E5DF6CB0-3305-4B9A-872B-185796A3415A}" type="datetime1">
              <a:rPr lang="en-GB" altLang="en-US" smtClean="0"/>
              <a:pPr>
                <a:defRPr/>
              </a:pPr>
              <a:t>23/04/2022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7A9D4847-8C35-4DBC-A58C-78D04387D4D3}" type="slidenum">
              <a:rPr lang="en-GB" altLang="en-US" smtClean="0"/>
              <a:pPr>
                <a:defRPr/>
              </a:pPr>
              <a:t>‹#›</a:t>
            </a:fld>
            <a:endParaRPr lang="en-GB" altLang="en-US"/>
          </a:p>
        </p:txBody>
      </p:sp>
    </p:spTree>
    <p:extLst>
      <p:ext uri="{BB962C8B-B14F-4D97-AF65-F5344CB8AC3E}">
        <p14:creationId xmlns:p14="http://schemas.microsoft.com/office/powerpoint/2010/main" val="409582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F1ED663C-CBB6-49A6-9709-DB7217E7CE53}" type="datetime1">
              <a:rPr lang="en-GB" altLang="en-US" smtClean="0"/>
              <a:pPr>
                <a:defRPr/>
              </a:pPr>
              <a:t>23/04/2022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FB2ADA46-4EE7-4002-A575-E513E266E309}" type="slidenum">
              <a:rPr lang="en-GB" altLang="en-US" smtClean="0"/>
              <a:pPr>
                <a:defRPr/>
              </a:pPr>
              <a:t>‹#›</a:t>
            </a:fld>
            <a:endParaRPr lang="en-GB" altLang="en-US"/>
          </a:p>
        </p:txBody>
      </p:sp>
    </p:spTree>
    <p:extLst>
      <p:ext uri="{BB962C8B-B14F-4D97-AF65-F5344CB8AC3E}">
        <p14:creationId xmlns:p14="http://schemas.microsoft.com/office/powerpoint/2010/main" val="138090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11D392F9-ADB3-499B-BF5E-5065C8B44772}" type="datetime1">
              <a:rPr lang="en-GB" altLang="en-US" smtClean="0"/>
              <a:pPr>
                <a:defRPr/>
              </a:pPr>
              <a:t>23/04/2022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261DC823-692A-4481-B54A-E43744980D82}" type="slidenum">
              <a:rPr lang="en-GB" altLang="en-US" smtClean="0"/>
              <a:pPr>
                <a:defRPr/>
              </a:pPr>
              <a:t>‹#›</a:t>
            </a:fld>
            <a:endParaRPr lang="en-GB" altLang="en-US"/>
          </a:p>
        </p:txBody>
      </p:sp>
    </p:spTree>
    <p:extLst>
      <p:ext uri="{BB962C8B-B14F-4D97-AF65-F5344CB8AC3E}">
        <p14:creationId xmlns:p14="http://schemas.microsoft.com/office/powerpoint/2010/main" val="4248401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2E934AF-072A-4F9D-9CB4-876B6373064B}" type="datetime1">
              <a:rPr lang="en-GB" altLang="en-US" smtClean="0"/>
              <a:pPr>
                <a:defRPr/>
              </a:pPr>
              <a:t>23/04/2022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5318C9C4-AE89-4A08-A187-C3CC6A738B71}" type="slidenum">
              <a:rPr lang="en-GB" altLang="en-US" smtClean="0"/>
              <a:pPr>
                <a:defRPr/>
              </a:pPr>
              <a:t>‹#›</a:t>
            </a:fld>
            <a:endParaRPr lang="en-GB" altLang="en-US"/>
          </a:p>
        </p:txBody>
      </p:sp>
    </p:spTree>
    <p:extLst>
      <p:ext uri="{BB962C8B-B14F-4D97-AF65-F5344CB8AC3E}">
        <p14:creationId xmlns:p14="http://schemas.microsoft.com/office/powerpoint/2010/main" val="40773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88F3430-20F1-4E99-B4A9-3FADA1D66175}" type="datetime1">
              <a:rPr lang="en-GB" altLang="en-US" smtClean="0"/>
              <a:pPr>
                <a:defRPr/>
              </a:pPr>
              <a:t>23/04/2022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45BDAA44-160B-4D11-957A-E31D59399E3A}" type="slidenum">
              <a:rPr lang="en-GB" altLang="en-US" smtClean="0"/>
              <a:pPr>
                <a:defRPr/>
              </a:pPr>
              <a:t>‹#›</a:t>
            </a:fld>
            <a:endParaRPr lang="en-GB" altLang="en-US"/>
          </a:p>
        </p:txBody>
      </p:sp>
    </p:spTree>
    <p:extLst>
      <p:ext uri="{BB962C8B-B14F-4D97-AF65-F5344CB8AC3E}">
        <p14:creationId xmlns:p14="http://schemas.microsoft.com/office/powerpoint/2010/main" val="3954249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124272371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1258331772"/>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3852177023"/>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2075825758"/>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3171319930"/>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3606949432"/>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5BCA466-59DD-4BC4-870A-0FD013B82D6A}"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656EA244-F389-494F-A950-E5CA594FB14E}" type="slidenum">
              <a:rPr lang="en-GB" altLang="en-US" smtClean="0"/>
              <a:pPr>
                <a:defRPr/>
              </a:pPr>
              <a:t>‹#›</a:t>
            </a:fld>
            <a:endParaRPr lang="en-GB" altLang="en-US"/>
          </a:p>
        </p:txBody>
      </p:sp>
    </p:spTree>
    <p:extLst>
      <p:ext uri="{BB962C8B-B14F-4D97-AF65-F5344CB8AC3E}">
        <p14:creationId xmlns:p14="http://schemas.microsoft.com/office/powerpoint/2010/main" val="28575450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4A4C35F-5D7B-4E25-B5AE-0D9FE9849182}" type="datetime1">
              <a:rPr lang="en-GB" altLang="en-US" smtClean="0"/>
              <a:pPr>
                <a:defRPr/>
              </a:pPr>
              <a:t>23/04/2022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BBCE6D2-7025-4779-965F-A31696EC970B}" type="slidenum">
              <a:rPr lang="en-GB" altLang="en-US" smtClean="0"/>
              <a:pPr>
                <a:defRPr/>
              </a:pPr>
              <a:t>‹#›</a:t>
            </a:fld>
            <a:endParaRPr lang="en-GB" altLang="en-US"/>
          </a:p>
        </p:txBody>
      </p:sp>
    </p:spTree>
    <p:extLst>
      <p:ext uri="{BB962C8B-B14F-4D97-AF65-F5344CB8AC3E}">
        <p14:creationId xmlns:p14="http://schemas.microsoft.com/office/powerpoint/2010/main" val="255783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EA5F5709-11B3-4DE3-AF5C-1B37B883CE3A}" type="datetime1">
              <a:rPr lang="en-GB" altLang="en-US" smtClean="0"/>
              <a:pPr>
                <a:defRPr/>
              </a:pPr>
              <a:t>23/04/2022</a:t>
            </a:fld>
            <a:endParaRPr lang="en-GB" alt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5E8F7C66-6E08-4689-89F4-509538920F37}" type="slidenum">
              <a:rPr lang="en-GB" altLang="en-US" smtClean="0"/>
              <a:pPr>
                <a:defRPr/>
              </a:pPr>
              <a:t>‹#›</a:t>
            </a:fld>
            <a:endParaRPr lang="en-GB" altLang="en-US"/>
          </a:p>
        </p:txBody>
      </p:sp>
    </p:spTree>
    <p:extLst>
      <p:ext uri="{BB962C8B-B14F-4D97-AF65-F5344CB8AC3E}">
        <p14:creationId xmlns:p14="http://schemas.microsoft.com/office/powerpoint/2010/main" val="3970398166"/>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 id="2147484016" r:id="rId12"/>
    <p:sldLayoutId id="2147484017" r:id="rId13"/>
    <p:sldLayoutId id="2147484018" r:id="rId14"/>
    <p:sldLayoutId id="2147484019" r:id="rId15"/>
    <p:sldLayoutId id="2147484020" r:id="rId16"/>
    <p:sldLayoutId id="2147484021" r:id="rId17"/>
  </p:sldLayoutIdLst>
  <p:hf sldNum="0" hdr="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19326" y="-4763"/>
            <a:ext cx="3761187" cy="6862763"/>
            <a:chOff x="2928938" y="-4763"/>
            <a:chExt cx="5014912" cy="6862763"/>
          </a:xfrm>
        </p:grpSpPr>
        <p:sp>
          <p:nvSpPr>
            <p:cNvPr id="30"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1"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2"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3"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4"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5"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3" name="Subtitle 2">
            <a:extLst>
              <a:ext uri="{FF2B5EF4-FFF2-40B4-BE49-F238E27FC236}">
                <a16:creationId xmlns:a16="http://schemas.microsoft.com/office/drawing/2014/main" id="{938F36DF-8B25-4A1F-86FD-D2B5C0AD6BF3}"/>
              </a:ext>
            </a:extLst>
          </p:cNvPr>
          <p:cNvSpPr>
            <a:spLocks noGrp="1"/>
          </p:cNvSpPr>
          <p:nvPr>
            <p:ph type="subTitle" idx="1"/>
          </p:nvPr>
        </p:nvSpPr>
        <p:spPr>
          <a:xfrm>
            <a:off x="3674271" y="1085937"/>
            <a:ext cx="5478335" cy="3384376"/>
          </a:xfrm>
        </p:spPr>
        <p:txBody>
          <a:bodyPr>
            <a:normAutofit/>
          </a:bodyPr>
          <a:lstStyle/>
          <a:p>
            <a:pPr eaLnBrk="1" hangingPunct="1">
              <a:lnSpc>
                <a:spcPct val="90000"/>
              </a:lnSpc>
              <a:buFont typeface="Arial" charset="0"/>
              <a:buNone/>
              <a:defRPr/>
            </a:pPr>
            <a:endParaRPr lang="en-GB" sz="2200" dirty="0"/>
          </a:p>
          <a:p>
            <a:pPr algn="l" eaLnBrk="1" hangingPunct="1">
              <a:lnSpc>
                <a:spcPct val="90000"/>
              </a:lnSpc>
              <a:defRPr/>
            </a:pPr>
            <a:r>
              <a:rPr lang="en-GB" sz="2800" b="1" dirty="0"/>
              <a:t>Title: HKD Maintenance </a:t>
            </a:r>
            <a:br>
              <a:rPr lang="en-GB" sz="2200" b="1" dirty="0"/>
            </a:br>
            <a:endParaRPr lang="en-GB" sz="2200" b="1" dirty="0"/>
          </a:p>
          <a:p>
            <a:pPr algn="l" eaLnBrk="1" hangingPunct="1">
              <a:lnSpc>
                <a:spcPct val="90000"/>
              </a:lnSpc>
              <a:defRPr/>
            </a:pPr>
            <a:r>
              <a:rPr lang="en-GB" sz="2200" b="1" dirty="0"/>
              <a:t>Name of the Students:</a:t>
            </a:r>
            <a:br>
              <a:rPr lang="en-GB" sz="2200" b="1" dirty="0"/>
            </a:br>
            <a:br>
              <a:rPr lang="en-GB" sz="2200" b="1" dirty="0"/>
            </a:br>
            <a:r>
              <a:rPr lang="en-GB" sz="2200" b="1" dirty="0" err="1"/>
              <a:t>Hristo</a:t>
            </a:r>
            <a:r>
              <a:rPr lang="en-GB" sz="2200" b="1" dirty="0"/>
              <a:t> Hristov</a:t>
            </a:r>
            <a:br>
              <a:rPr lang="en-GB" sz="2200" b="1" dirty="0"/>
            </a:br>
            <a:r>
              <a:rPr lang="en-GB" sz="2200" b="1" dirty="0" err="1"/>
              <a:t>Kemelia</a:t>
            </a:r>
            <a:r>
              <a:rPr lang="en-GB" sz="2200" b="1" dirty="0"/>
              <a:t> </a:t>
            </a:r>
            <a:r>
              <a:rPr lang="en-GB" sz="2200" b="1" dirty="0" err="1"/>
              <a:t>Yordanova</a:t>
            </a:r>
            <a:br>
              <a:rPr lang="en-GB" sz="2200" b="1" dirty="0"/>
            </a:br>
            <a:r>
              <a:rPr lang="en-GB" sz="2200" b="1" dirty="0"/>
              <a:t>Dariusz Brylewicz</a:t>
            </a:r>
            <a:br>
              <a:rPr lang="en-GB" sz="2200" b="1" dirty="0"/>
            </a:br>
            <a:r>
              <a:rPr lang="en-GB" sz="2200" b="1" dirty="0"/>
              <a:t>Antoinette Goble </a:t>
            </a:r>
            <a:endParaRPr lang="en-GB" sz="2200" dirty="0"/>
          </a:p>
          <a:p>
            <a:pPr eaLnBrk="1" hangingPunct="1">
              <a:lnSpc>
                <a:spcPct val="90000"/>
              </a:lnSpc>
              <a:buFont typeface="Arial" charset="0"/>
              <a:buNone/>
              <a:defRPr/>
            </a:pPr>
            <a:endParaRPr lang="en-GB" sz="2200" dirty="0"/>
          </a:p>
          <a:p>
            <a:pPr eaLnBrk="1" hangingPunct="1">
              <a:lnSpc>
                <a:spcPct val="90000"/>
              </a:lnSpc>
              <a:buFont typeface="Arial" charset="0"/>
              <a:buNone/>
              <a:defRPr/>
            </a:pPr>
            <a:endParaRPr lang="en-GB" sz="1100" dirty="0">
              <a:ea typeface="+mn-ea"/>
              <a:cs typeface="+mn-cs"/>
            </a:endParaRPr>
          </a:p>
        </p:txBody>
      </p:sp>
      <p:sp>
        <p:nvSpPr>
          <p:cNvPr id="36" name="TextBox 35">
            <a:extLst>
              <a:ext uri="{FF2B5EF4-FFF2-40B4-BE49-F238E27FC236}">
                <a16:creationId xmlns:a16="http://schemas.microsoft.com/office/drawing/2014/main" id="{F09DE288-5C08-4732-AF8B-0D8ADFF42103}"/>
              </a:ext>
            </a:extLst>
          </p:cNvPr>
          <p:cNvSpPr txBox="1"/>
          <p:nvPr/>
        </p:nvSpPr>
        <p:spPr>
          <a:xfrm>
            <a:off x="4911330" y="4196523"/>
            <a:ext cx="4244847" cy="757130"/>
          </a:xfrm>
          <a:prstGeom prst="rect">
            <a:avLst/>
          </a:prstGeom>
          <a:noFill/>
        </p:spPr>
        <p:txBody>
          <a:bodyPr wrap="square">
            <a:spAutoFit/>
          </a:bodyPr>
          <a:lstStyle/>
          <a:p>
            <a:pPr algn="l" eaLnBrk="1" hangingPunct="1">
              <a:lnSpc>
                <a:spcPct val="90000"/>
              </a:lnSpc>
              <a:defRPr/>
            </a:pPr>
            <a:endParaRPr lang="en-GB" sz="2400" b="1" dirty="0"/>
          </a:p>
          <a:p>
            <a:pPr algn="l" eaLnBrk="1" hangingPunct="1">
              <a:lnSpc>
                <a:spcPct val="90000"/>
              </a:lnSpc>
              <a:defRPr/>
            </a:pPr>
            <a:r>
              <a:rPr lang="en-GB" sz="2400" b="1" dirty="0">
                <a:solidFill>
                  <a:srgbClr val="0070C0"/>
                </a:solidFill>
              </a:rPr>
              <a:t>Lecturer: Mushfiqur Rahman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a:extLst>
              <a:ext uri="{FF2B5EF4-FFF2-40B4-BE49-F238E27FC236}">
                <a16:creationId xmlns:a16="http://schemas.microsoft.com/office/drawing/2014/main" id="{B664DC7A-60EF-40AE-B157-82385B1B906F}"/>
              </a:ext>
            </a:extLst>
          </p:cNvPr>
          <p:cNvSpPr>
            <a:spLocks noGrp="1"/>
          </p:cNvSpPr>
          <p:nvPr>
            <p:ph type="title"/>
          </p:nvPr>
        </p:nvSpPr>
        <p:spPr>
          <a:xfrm>
            <a:off x="457200" y="115888"/>
            <a:ext cx="8229600" cy="1225550"/>
          </a:xfrm>
        </p:spPr>
        <p:txBody>
          <a:bodyPr/>
          <a:lstStyle/>
          <a:p>
            <a:pPr eaLnBrk="1" hangingPunct="1"/>
            <a:r>
              <a:rPr lang="en-GB" altLang="en-US">
                <a:ea typeface="ＭＳ Ｐゴシック" panose="020B0600070205080204" pitchFamily="34" charset="-128"/>
              </a:rPr>
              <a:t>Table of Contents </a:t>
            </a:r>
          </a:p>
        </p:txBody>
      </p:sp>
      <p:sp>
        <p:nvSpPr>
          <p:cNvPr id="4" name="TextBox 3">
            <a:extLst>
              <a:ext uri="{FF2B5EF4-FFF2-40B4-BE49-F238E27FC236}">
                <a16:creationId xmlns:a16="http://schemas.microsoft.com/office/drawing/2014/main" id="{AB5288EB-925D-4B1E-9590-23C48430BF23}"/>
              </a:ext>
            </a:extLst>
          </p:cNvPr>
          <p:cNvSpPr txBox="1"/>
          <p:nvPr/>
        </p:nvSpPr>
        <p:spPr>
          <a:xfrm>
            <a:off x="827584" y="1124744"/>
            <a:ext cx="6322142" cy="596092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Introduction Slide 3 – Dariusz Brylewicz</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Business Description and History Slide 4 – Dariusz Brylewicz</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Aims and objectives Slide 5 – Dariusz Brylewicz</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Mission and Vision Slide 6 – Dariusz Brylewicz</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Service Description Slide 8 - Dariusz Brylewicz</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Market Analysis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Operations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Technology Plan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Management and organisation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Social responsibility and sustainability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Development milestones and exit plan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Financial data </a:t>
            </a:r>
          </a:p>
          <a:p>
            <a:pPr marL="285750" indent="-285750">
              <a:lnSpc>
                <a:spcPct val="107000"/>
              </a:lnSpc>
              <a:spcAft>
                <a:spcPts val="800"/>
              </a:spcAft>
              <a:buFont typeface="Arial" panose="020B0604020202020204" pitchFamily="34" charset="0"/>
              <a:buChar char="•"/>
            </a:pPr>
            <a:r>
              <a:rPr lang="en-GB">
                <a:latin typeface="Calibri" panose="020F0502020204030204" pitchFamily="34" charset="0"/>
                <a:ea typeface="Calibri" panose="020F0502020204030204" pitchFamily="34" charset="0"/>
                <a:cs typeface="Times New Roman" panose="02020603050405020304" pitchFamily="18" charset="0"/>
              </a:rPr>
              <a:t>Appendix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8433" name="Rectangle 4">
            <a:extLst>
              <a:ext uri="{FF2B5EF4-FFF2-40B4-BE49-F238E27FC236}">
                <a16:creationId xmlns:a16="http://schemas.microsoft.com/office/drawing/2014/main" id="{91AFDA56-4C5C-4096-8AF3-32F10CD3DBE3}"/>
              </a:ext>
            </a:extLst>
          </p:cNvPr>
          <p:cNvSpPr>
            <a:spLocks noGrp="1"/>
          </p:cNvSpPr>
          <p:nvPr>
            <p:ph type="title"/>
          </p:nvPr>
        </p:nvSpPr>
        <p:spPr>
          <a:xfrm>
            <a:off x="1115616" y="739318"/>
            <a:ext cx="6408712" cy="457434"/>
          </a:xfrm>
        </p:spPr>
        <p:txBody>
          <a:bodyPr vert="horz" lIns="91440" tIns="45720" rIns="91440" bIns="45720" rtlCol="0" anchor="ctr">
            <a:normAutofit fontScale="90000"/>
          </a:bodyPr>
          <a:lstStyle/>
          <a:p>
            <a:r>
              <a:rPr lang="en-US" altLang="en-US" dirty="0"/>
              <a:t>Introduction</a:t>
            </a:r>
          </a:p>
        </p:txBody>
      </p:sp>
      <p:pic>
        <p:nvPicPr>
          <p:cNvPr id="1026" name="Picture 2" descr="See the source image">
            <a:extLst>
              <a:ext uri="{FF2B5EF4-FFF2-40B4-BE49-F238E27FC236}">
                <a16:creationId xmlns:a16="http://schemas.microsoft.com/office/drawing/2014/main" id="{887CEF64-7049-4736-BFBD-4F495F0D0F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9545" r="7414" b="1"/>
          <a:stretch/>
        </p:blipFill>
        <p:spPr bwMode="auto">
          <a:xfrm>
            <a:off x="1531182" y="2743199"/>
            <a:ext cx="2385276" cy="3047999"/>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202E289-E8B4-40DF-A502-D4CB2C9D0431}"/>
              </a:ext>
            </a:extLst>
          </p:cNvPr>
          <p:cNvSpPr txBox="1"/>
          <p:nvPr/>
        </p:nvSpPr>
        <p:spPr>
          <a:xfrm>
            <a:off x="4427984" y="2276872"/>
            <a:ext cx="4115015" cy="4450431"/>
          </a:xfrm>
          <a:prstGeom prst="rect">
            <a:avLst/>
          </a:prstGeom>
        </p:spPr>
        <p:txBody>
          <a:bodyPr vert="horz" lIns="91440" tIns="45720" rIns="91440" bIns="45720" rtlCol="0" anchor="t">
            <a:normAutofit/>
          </a:bodyPr>
          <a:lstStyle/>
          <a:p>
            <a:pPr marL="285750" indent="-285750">
              <a:spcBef>
                <a:spcPct val="20000"/>
              </a:spcBef>
              <a:spcAft>
                <a:spcPts val="600"/>
              </a:spcAft>
              <a:buClr>
                <a:schemeClr val="accent1">
                  <a:lumMod val="75000"/>
                </a:schemeClr>
              </a:buClr>
              <a:buSzPct val="145000"/>
              <a:buFont typeface="Arial"/>
              <a:buChar char="•"/>
            </a:pPr>
            <a:r>
              <a:rPr lang="en-US" dirty="0"/>
              <a:t>In this presentation we will take you all through the business plan we have put together for our chosen area</a:t>
            </a:r>
          </a:p>
          <a:p>
            <a:pPr marL="285750" indent="-285750">
              <a:spcBef>
                <a:spcPct val="20000"/>
              </a:spcBef>
              <a:spcAft>
                <a:spcPts val="600"/>
              </a:spcAft>
              <a:buClr>
                <a:schemeClr val="accent1">
                  <a:lumMod val="75000"/>
                </a:schemeClr>
              </a:buClr>
              <a:buSzPct val="145000"/>
              <a:buFont typeface="Arial"/>
              <a:buChar char="•"/>
            </a:pPr>
            <a:r>
              <a:rPr lang="en-US" dirty="0"/>
              <a:t>We will go through the business description and history where you will learn more about the company and what we have chosen to base the plan on.</a:t>
            </a:r>
          </a:p>
          <a:p>
            <a:pPr marL="285750" indent="-285750">
              <a:spcBef>
                <a:spcPct val="20000"/>
              </a:spcBef>
              <a:spcAft>
                <a:spcPts val="600"/>
              </a:spcAft>
              <a:buClr>
                <a:schemeClr val="accent1">
                  <a:lumMod val="75000"/>
                </a:schemeClr>
              </a:buClr>
              <a:buSzPct val="145000"/>
              <a:buFont typeface="Arial"/>
              <a:buChar char="•"/>
            </a:pPr>
            <a:r>
              <a:rPr lang="en-US" dirty="0"/>
              <a:t>We will also share with you our findings and research from the other completed areas within the business plan</a:t>
            </a:r>
          </a:p>
          <a:p>
            <a:pPr marL="285750" indent="-285750">
              <a:spcBef>
                <a:spcPct val="20000"/>
              </a:spcBef>
              <a:spcAft>
                <a:spcPts val="600"/>
              </a:spcAft>
              <a:buClr>
                <a:schemeClr val="accent1">
                  <a:lumMod val="75000"/>
                </a:schemeClr>
              </a:buClr>
              <a:buSzPct val="145000"/>
              <a:buFont typeface="Arial"/>
              <a:buChar char="•"/>
            </a:pP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ity skyline through an office building">
            <a:extLst>
              <a:ext uri="{FF2B5EF4-FFF2-40B4-BE49-F238E27FC236}">
                <a16:creationId xmlns:a16="http://schemas.microsoft.com/office/drawing/2014/main" id="{85518B4A-A7C6-4A05-8F06-20AD1EF58779}"/>
              </a:ext>
            </a:extLst>
          </p:cNvPr>
          <p:cNvPicPr>
            <a:picLocks noChangeAspect="1"/>
          </p:cNvPicPr>
          <p:nvPr/>
        </p:nvPicPr>
        <p:blipFill rotWithShape="1">
          <a:blip r:embed="rId4">
            <a:extLst>
              <a:ext uri="{28A0092B-C50C-407E-A947-70E740481C1C}">
                <a14:useLocalDpi xmlns:a14="http://schemas.microsoft.com/office/drawing/2010/main" val="0"/>
              </a:ext>
            </a:extLst>
          </a:blip>
          <a:srcRect l="22809" r="38218" b="-2"/>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72" name="Group 7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7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0481" name="Rectangle 2">
            <a:extLst>
              <a:ext uri="{FF2B5EF4-FFF2-40B4-BE49-F238E27FC236}">
                <a16:creationId xmlns:a16="http://schemas.microsoft.com/office/drawing/2014/main" id="{D0CE8856-D8B5-48FC-95D9-C570250430BE}"/>
              </a:ext>
            </a:extLst>
          </p:cNvPr>
          <p:cNvSpPr>
            <a:spLocks noGrp="1"/>
          </p:cNvSpPr>
          <p:nvPr>
            <p:ph type="title"/>
          </p:nvPr>
        </p:nvSpPr>
        <p:spPr>
          <a:xfrm>
            <a:off x="596394" y="188640"/>
            <a:ext cx="3945510" cy="1015008"/>
          </a:xfrm>
        </p:spPr>
        <p:txBody>
          <a:bodyPr vert="horz" lIns="91440" tIns="45720" rIns="91440" bIns="45720" rtlCol="0" anchor="ctr">
            <a:normAutofit/>
          </a:bodyPr>
          <a:lstStyle/>
          <a:p>
            <a:pPr algn="l">
              <a:lnSpc>
                <a:spcPct val="90000"/>
              </a:lnSpc>
            </a:pPr>
            <a:r>
              <a:rPr lang="en-US" altLang="en-US" sz="2800" dirty="0"/>
              <a:t>Business Description and History</a:t>
            </a:r>
          </a:p>
        </p:txBody>
      </p:sp>
      <p:sp>
        <p:nvSpPr>
          <p:cNvPr id="7" name="TextBox 6">
            <a:extLst>
              <a:ext uri="{FF2B5EF4-FFF2-40B4-BE49-F238E27FC236}">
                <a16:creationId xmlns:a16="http://schemas.microsoft.com/office/drawing/2014/main" id="{7BAE3C01-3D1C-4A47-A821-B8CB0BA59008}"/>
              </a:ext>
            </a:extLst>
          </p:cNvPr>
          <p:cNvSpPr txBox="1"/>
          <p:nvPr/>
        </p:nvSpPr>
        <p:spPr>
          <a:xfrm>
            <a:off x="251519" y="1556792"/>
            <a:ext cx="4502821" cy="4320480"/>
          </a:xfrm>
          <a:prstGeom prst="rect">
            <a:avLst/>
          </a:prstGeom>
        </p:spPr>
        <p:txBody>
          <a:bodyPr vert="horz" lIns="91440" tIns="45720" rIns="91440" bIns="45720" rtlCol="0" anchor="ctr">
            <a:normAutofit/>
          </a:bodyPr>
          <a:lstStyle/>
          <a:p>
            <a:pPr marL="285750" indent="-285750">
              <a:lnSpc>
                <a:spcPct val="90000"/>
              </a:lnSpc>
              <a:spcBef>
                <a:spcPct val="20000"/>
              </a:spcBef>
              <a:spcAft>
                <a:spcPts val="600"/>
              </a:spcAft>
              <a:buClr>
                <a:schemeClr val="accent1">
                  <a:lumMod val="75000"/>
                </a:schemeClr>
              </a:buClr>
              <a:buSzPct val="145000"/>
              <a:buFont typeface="Arial"/>
              <a:buChar char="•"/>
            </a:pPr>
            <a:r>
              <a:rPr lang="en-US" dirty="0"/>
              <a:t>5 Years experience in Maintenance and cleaning market</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Providing excellent cleaning services for our customers</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Focus on supply of complete property maintenance </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Providing indoor and outdoor services</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Workforce is there to support 24/7</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Provide customers with assurance of providing an excellent service</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Family run business turned to being </a:t>
            </a:r>
            <a:r>
              <a:rPr lang="en-US" dirty="0" err="1"/>
              <a:t>recognised</a:t>
            </a:r>
            <a:r>
              <a:rPr lang="en-US" dirty="0"/>
              <a:t> across local community for its excellent service</a:t>
            </a:r>
            <a:r>
              <a:rPr lang="en-US" sz="1400"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a:extLst>
              <a:ext uri="{FF2B5EF4-FFF2-40B4-BE49-F238E27FC236}">
                <a16:creationId xmlns:a16="http://schemas.microsoft.com/office/drawing/2014/main" id="{603E5037-90C7-4B55-A293-9CAB599CE82C}"/>
              </a:ext>
            </a:extLst>
          </p:cNvPr>
          <p:cNvSpPr>
            <a:spLocks noGrp="1"/>
          </p:cNvSpPr>
          <p:nvPr>
            <p:ph type="title"/>
          </p:nvPr>
        </p:nvSpPr>
        <p:spPr>
          <a:xfrm>
            <a:off x="1043608" y="-315416"/>
            <a:ext cx="7704667" cy="1584176"/>
          </a:xfrm>
        </p:spPr>
        <p:txBody>
          <a:bodyPr/>
          <a:lstStyle/>
          <a:p>
            <a:pPr eaLnBrk="1" hangingPunct="1"/>
            <a:r>
              <a:rPr lang="en-GB" altLang="en-US" dirty="0">
                <a:ea typeface="ＭＳ Ｐゴシック" panose="020B0600070205080204" pitchFamily="34" charset="-128"/>
              </a:rPr>
              <a:t>Aim and Objectives </a:t>
            </a:r>
          </a:p>
        </p:txBody>
      </p:sp>
      <p:sp>
        <p:nvSpPr>
          <p:cNvPr id="4" name="TextBox 3">
            <a:extLst>
              <a:ext uri="{FF2B5EF4-FFF2-40B4-BE49-F238E27FC236}">
                <a16:creationId xmlns:a16="http://schemas.microsoft.com/office/drawing/2014/main" id="{D28FDAA5-1611-49C9-B643-B83632615737}"/>
              </a:ext>
            </a:extLst>
          </p:cNvPr>
          <p:cNvSpPr txBox="1"/>
          <p:nvPr/>
        </p:nvSpPr>
        <p:spPr>
          <a:xfrm>
            <a:off x="965328" y="1272627"/>
            <a:ext cx="7910347" cy="968278"/>
          </a:xfrm>
          <a:prstGeom prst="rect">
            <a:avLst/>
          </a:prstGeom>
          <a:noFill/>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aim of this business is to acquire a loan of £100,00 which will allow us to expand to the whole of London within 12 months operating within the cleaning and maintenance industry. </a:t>
            </a:r>
          </a:p>
        </p:txBody>
      </p:sp>
      <p:sp>
        <p:nvSpPr>
          <p:cNvPr id="5" name="TextBox 4">
            <a:extLst>
              <a:ext uri="{FF2B5EF4-FFF2-40B4-BE49-F238E27FC236}">
                <a16:creationId xmlns:a16="http://schemas.microsoft.com/office/drawing/2014/main" id="{D1876472-D04E-492B-ACC7-ED3F33B9E465}"/>
              </a:ext>
            </a:extLst>
          </p:cNvPr>
          <p:cNvSpPr txBox="1"/>
          <p:nvPr/>
        </p:nvSpPr>
        <p:spPr>
          <a:xfrm>
            <a:off x="940767" y="2492896"/>
            <a:ext cx="7910347" cy="2757871"/>
          </a:xfrm>
          <a:prstGeom prst="rect">
            <a:avLst/>
          </a:prstGeom>
          <a:noFill/>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The objectives are as follows:</a:t>
            </a:r>
          </a:p>
          <a:p>
            <a:pPr marL="342900" indent="-342900">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To have put together a business plan which we are sharing with investors which have supported businesses of a similar nature.</a:t>
            </a:r>
          </a:p>
          <a:p>
            <a:pPr marL="342900" indent="-342900">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To c</a:t>
            </a:r>
            <a:r>
              <a:rPr lang="en-GB" sz="1800" dirty="0">
                <a:effectLst/>
                <a:latin typeface="Calibri" panose="020F0502020204030204" pitchFamily="34" charset="0"/>
                <a:ea typeface="Calibri" panose="020F0502020204030204" pitchFamily="34" charset="0"/>
                <a:cs typeface="Times New Roman" panose="02020603050405020304" pitchFamily="18" charset="0"/>
              </a:rPr>
              <a:t>ontinue to do what we do best – provide an excellen</a:t>
            </a:r>
            <a:r>
              <a:rPr lang="en-GB" dirty="0">
                <a:latin typeface="Calibri" panose="020F0502020204030204" pitchFamily="34" charset="0"/>
                <a:ea typeface="Calibri" panose="020F0502020204030204" pitchFamily="34" charset="0"/>
                <a:cs typeface="Times New Roman" panose="02020603050405020304" pitchFamily="18" charset="0"/>
              </a:rPr>
              <a:t>t cleaning and maintenance service to our local customers and grow our business through investor funding.</a:t>
            </a:r>
          </a:p>
          <a:p>
            <a:pPr marL="342900" indent="-342900">
              <a:lnSpc>
                <a:spcPct val="107000"/>
              </a:lnSpc>
              <a:spcAft>
                <a:spcPts val="800"/>
              </a:spcAft>
              <a:buFont typeface="+mj-lt"/>
              <a:buAutoNum type="arabicPeriod"/>
            </a:pPr>
            <a:r>
              <a:rPr lang="en-GB" dirty="0">
                <a:latin typeface="Calibri" panose="020F0502020204030204" pitchFamily="34" charset="0"/>
                <a:ea typeface="Calibri" panose="020F0502020204030204" pitchFamily="34" charset="0"/>
                <a:cs typeface="Times New Roman" panose="02020603050405020304" pitchFamily="18" charset="0"/>
              </a:rPr>
              <a:t>To h</a:t>
            </a:r>
            <a:r>
              <a:rPr lang="en-GB" sz="1800" dirty="0">
                <a:effectLst/>
                <a:latin typeface="Calibri" panose="020F0502020204030204" pitchFamily="34" charset="0"/>
                <a:ea typeface="Calibri" panose="020F0502020204030204" pitchFamily="34" charset="0"/>
                <a:cs typeface="Times New Roman" panose="02020603050405020304" pitchFamily="18" charset="0"/>
              </a:rPr>
              <a:t>ave a recruitment campaign in place to hire the best skilled workers within our market.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10BBE1DD-1BCF-4F55-A69F-FDCE0AEEBCA3}"/>
              </a:ext>
            </a:extLst>
          </p:cNvPr>
          <p:cNvSpPr>
            <a:spLocks noGrp="1"/>
          </p:cNvSpPr>
          <p:nvPr>
            <p:ph type="title"/>
          </p:nvPr>
        </p:nvSpPr>
        <p:spPr>
          <a:xfrm>
            <a:off x="1043608" y="-315416"/>
            <a:ext cx="7704667" cy="1981200"/>
          </a:xfrm>
        </p:spPr>
        <p:txBody>
          <a:bodyPr/>
          <a:lstStyle/>
          <a:p>
            <a:r>
              <a:rPr lang="en-GB" altLang="en-US" dirty="0">
                <a:ea typeface="ＭＳ Ｐゴシック" panose="020B0600070205080204" pitchFamily="34" charset="-128"/>
              </a:rPr>
              <a:t>Mission and Vision</a:t>
            </a:r>
            <a:endParaRPr lang="en-US" altLang="en-US" dirty="0">
              <a:ea typeface="ＭＳ Ｐゴシック" panose="020B0600070205080204" pitchFamily="34" charset="-128"/>
            </a:endParaRPr>
          </a:p>
        </p:txBody>
      </p:sp>
      <p:sp>
        <p:nvSpPr>
          <p:cNvPr id="24578" name="Date Placeholder 3">
            <a:extLst>
              <a:ext uri="{FF2B5EF4-FFF2-40B4-BE49-F238E27FC236}">
                <a16:creationId xmlns:a16="http://schemas.microsoft.com/office/drawing/2014/main" id="{96E48ACC-3D2C-435F-AE7B-957B04F1AAAD}"/>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DCF03734-1600-4578-97B5-0E7911347CB8}"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
        <p:nvSpPr>
          <p:cNvPr id="4" name="TextBox 3">
            <a:extLst>
              <a:ext uri="{FF2B5EF4-FFF2-40B4-BE49-F238E27FC236}">
                <a16:creationId xmlns:a16="http://schemas.microsoft.com/office/drawing/2014/main" id="{5A329EE5-F8AF-42EA-805C-EF3BBF38DC45}"/>
              </a:ext>
            </a:extLst>
          </p:cNvPr>
          <p:cNvSpPr txBox="1"/>
          <p:nvPr/>
        </p:nvSpPr>
        <p:spPr>
          <a:xfrm>
            <a:off x="837928" y="1689355"/>
            <a:ext cx="7910347" cy="2655279"/>
          </a:xfrm>
          <a:prstGeom prst="rect">
            <a:avLst/>
          </a:prstGeom>
          <a:noFill/>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The purpose of our organisation is to become widely recognised across London for a company that prides itself  provide customers with the best cleaning and maintenance services available in the market and become the leading company in this industry.</a:t>
            </a:r>
          </a:p>
          <a:p>
            <a:pPr>
              <a:lnSpc>
                <a:spcPct val="107000"/>
              </a:lnSpc>
              <a:spcAft>
                <a:spcPts val="80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Our workforce will be at the heart of our mission and vision – we will look to provide our workers with a competitive salary and benefits package as well as a development scheme to help them progress in their job roles.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5614" name="Group 82">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84"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615"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6"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7"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8"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9"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5601" name="Rectangle 2">
            <a:extLst>
              <a:ext uri="{FF2B5EF4-FFF2-40B4-BE49-F238E27FC236}">
                <a16:creationId xmlns:a16="http://schemas.microsoft.com/office/drawing/2014/main" id="{31CF65ED-DFB8-4725-8018-969801C387DF}"/>
              </a:ext>
            </a:extLst>
          </p:cNvPr>
          <p:cNvSpPr>
            <a:spLocks noGrp="1"/>
          </p:cNvSpPr>
          <p:nvPr>
            <p:ph type="title"/>
          </p:nvPr>
        </p:nvSpPr>
        <p:spPr>
          <a:xfrm>
            <a:off x="1034652" y="190500"/>
            <a:ext cx="3209196" cy="1752599"/>
          </a:xfrm>
        </p:spPr>
        <p:txBody>
          <a:bodyPr vert="horz" lIns="91440" tIns="45720" rIns="91440" bIns="45720" rtlCol="0" anchor="ctr">
            <a:normAutofit/>
          </a:bodyPr>
          <a:lstStyle/>
          <a:p>
            <a:r>
              <a:rPr lang="en-US" altLang="en-US" dirty="0"/>
              <a:t>Business Structure </a:t>
            </a:r>
          </a:p>
        </p:txBody>
      </p:sp>
      <p:sp>
        <p:nvSpPr>
          <p:cNvPr id="4" name="TextBox 3">
            <a:extLst>
              <a:ext uri="{FF2B5EF4-FFF2-40B4-BE49-F238E27FC236}">
                <a16:creationId xmlns:a16="http://schemas.microsoft.com/office/drawing/2014/main" id="{5A3FAB53-5434-4B47-9253-BA58EC475D41}"/>
              </a:ext>
            </a:extLst>
          </p:cNvPr>
          <p:cNvSpPr txBox="1"/>
          <p:nvPr/>
        </p:nvSpPr>
        <p:spPr>
          <a:xfrm>
            <a:off x="1062188" y="1866899"/>
            <a:ext cx="3558115" cy="3124201"/>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lumMod val="75000"/>
                </a:schemeClr>
              </a:buClr>
              <a:buSzPct val="145000"/>
            </a:pPr>
            <a:r>
              <a:rPr lang="en-US" b="1" dirty="0"/>
              <a:t>The chosen business structure for our business:</a:t>
            </a:r>
          </a:p>
          <a:p>
            <a:pPr marL="285750" indent="-285750">
              <a:lnSpc>
                <a:spcPct val="90000"/>
              </a:lnSpc>
              <a:spcBef>
                <a:spcPct val="20000"/>
              </a:spcBef>
              <a:spcAft>
                <a:spcPts val="600"/>
              </a:spcAft>
              <a:buClr>
                <a:schemeClr val="accent1">
                  <a:lumMod val="75000"/>
                </a:schemeClr>
              </a:buClr>
              <a:buSzPct val="145000"/>
              <a:buFont typeface="Arial"/>
              <a:buChar char="•"/>
            </a:pPr>
            <a:r>
              <a:rPr lang="en-US" b="1" dirty="0"/>
              <a:t>Partnership, me and my three partners will share the equal responsibility for our business. As the group leader is </a:t>
            </a:r>
            <a:r>
              <a:rPr lang="en-US" b="1" dirty="0" err="1"/>
              <a:t>Hristo</a:t>
            </a:r>
            <a:r>
              <a:rPr lang="en-US" b="1" dirty="0"/>
              <a:t> he will be our nominated partner.</a:t>
            </a:r>
          </a:p>
          <a:p>
            <a:pPr marL="285750" indent="-285750">
              <a:lnSpc>
                <a:spcPct val="90000"/>
              </a:lnSpc>
              <a:spcBef>
                <a:spcPct val="20000"/>
              </a:spcBef>
              <a:spcAft>
                <a:spcPts val="600"/>
              </a:spcAft>
              <a:buClr>
                <a:schemeClr val="accent1">
                  <a:lumMod val="75000"/>
                </a:schemeClr>
              </a:buClr>
              <a:buSzPct val="145000"/>
              <a:buFont typeface="Arial"/>
              <a:buChar char="•"/>
            </a:pPr>
            <a:r>
              <a:rPr lang="en-US" b="1" dirty="0"/>
              <a:t>As you all know – the name of our business is HKD Cleaning and Maintenance</a:t>
            </a:r>
          </a:p>
        </p:txBody>
      </p:sp>
      <p:sp>
        <p:nvSpPr>
          <p:cNvPr id="25602" name="Date Placeholder 3">
            <a:extLst>
              <a:ext uri="{FF2B5EF4-FFF2-40B4-BE49-F238E27FC236}">
                <a16:creationId xmlns:a16="http://schemas.microsoft.com/office/drawing/2014/main" id="{7EDC295F-61D4-4CCE-9D53-5A89944A7219}"/>
              </a:ext>
            </a:extLst>
          </p:cNvPr>
          <p:cNvSpPr>
            <a:spLocks noGrp="1"/>
          </p:cNvSpPr>
          <p:nvPr>
            <p:ph type="dt" sz="half" idx="10"/>
          </p:nvPr>
        </p:nvSpPr>
        <p:spPr bwMode="auto">
          <a:xfrm>
            <a:off x="7299492" y="5883275"/>
            <a:ext cx="85725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defTabSz="914400">
              <a:spcBef>
                <a:spcPct val="0"/>
              </a:spcBef>
              <a:spcAft>
                <a:spcPts val="600"/>
              </a:spcAft>
              <a:buFontTx/>
              <a:buNone/>
            </a:pPr>
            <a:fld id="{2D2B09B3-B63C-4528-874B-A0CB610BDEBA}" type="datetime1">
              <a:rPr lang="en-US" altLang="en-US" sz="1000" smtClean="0">
                <a:latin typeface="+mn-lt"/>
                <a:ea typeface="+mn-ea"/>
              </a:rPr>
              <a:pPr defTabSz="914400">
                <a:spcBef>
                  <a:spcPct val="0"/>
                </a:spcBef>
                <a:spcAft>
                  <a:spcPts val="600"/>
                </a:spcAft>
                <a:buFontTx/>
                <a:buNone/>
              </a:pPr>
              <a:t>4/23/2022</a:t>
            </a:fld>
            <a:endParaRPr lang="en-US" altLang="en-US" sz="1000">
              <a:latin typeface="+mn-lt"/>
              <a:ea typeface="+mn-ea"/>
            </a:endParaRPr>
          </a:p>
        </p:txBody>
      </p:sp>
      <p:sp>
        <p:nvSpPr>
          <p:cNvPr id="25616"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648931"/>
            <a:ext cx="4055267"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erial view of person pushing lawn mower on grass between garden bed and path">
            <a:extLst>
              <a:ext uri="{FF2B5EF4-FFF2-40B4-BE49-F238E27FC236}">
                <a16:creationId xmlns:a16="http://schemas.microsoft.com/office/drawing/2014/main" id="{EE4F6AC0-0D53-48D6-9064-1DC94C891CBC}"/>
              </a:ext>
            </a:extLst>
          </p:cNvPr>
          <p:cNvPicPr>
            <a:picLocks noChangeAspect="1"/>
          </p:cNvPicPr>
          <p:nvPr/>
        </p:nvPicPr>
        <p:blipFill rotWithShape="1">
          <a:blip r:embed="rId4">
            <a:extLst>
              <a:ext uri="{28A0092B-C50C-407E-A947-70E740481C1C}">
                <a14:useLocalDpi xmlns:a14="http://schemas.microsoft.com/office/drawing/2010/main" val="0"/>
              </a:ext>
            </a:extLst>
          </a:blip>
          <a:srcRect l="16323" r="31636" b="1"/>
          <a:stretch/>
        </p:blipFill>
        <p:spPr>
          <a:xfrm>
            <a:off x="4825805" y="1011765"/>
            <a:ext cx="3558115" cy="454670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E7BAEFDE-62A7-481D-A36A-B6FC82B9F08C}"/>
              </a:ext>
            </a:extLst>
          </p:cNvPr>
          <p:cNvSpPr>
            <a:spLocks noGrp="1"/>
          </p:cNvSpPr>
          <p:nvPr>
            <p:ph type="title"/>
          </p:nvPr>
        </p:nvSpPr>
        <p:spPr>
          <a:xfrm>
            <a:off x="3944087" y="332656"/>
            <a:ext cx="2500121" cy="619260"/>
          </a:xfrm>
        </p:spPr>
        <p:txBody>
          <a:bodyPr vert="horz" lIns="91440" tIns="45720" rIns="91440" bIns="45720" rtlCol="0" anchor="ctr">
            <a:noAutofit/>
          </a:bodyPr>
          <a:lstStyle/>
          <a:p>
            <a:r>
              <a:rPr lang="en-US" altLang="en-US" sz="3200" b="1" dirty="0"/>
              <a:t>Service Description</a:t>
            </a:r>
          </a:p>
        </p:txBody>
      </p:sp>
      <p:sp>
        <p:nvSpPr>
          <p:cNvPr id="4" name="TextBox 3">
            <a:extLst>
              <a:ext uri="{FF2B5EF4-FFF2-40B4-BE49-F238E27FC236}">
                <a16:creationId xmlns:a16="http://schemas.microsoft.com/office/drawing/2014/main" id="{74290406-DB3E-4B26-93D6-F267AFD38606}"/>
              </a:ext>
            </a:extLst>
          </p:cNvPr>
          <p:cNvSpPr txBox="1"/>
          <p:nvPr/>
        </p:nvSpPr>
        <p:spPr>
          <a:xfrm>
            <a:off x="971600" y="1196752"/>
            <a:ext cx="5256584" cy="5616624"/>
          </a:xfrm>
          <a:prstGeom prst="rect">
            <a:avLst/>
          </a:prstGeom>
        </p:spPr>
        <p:txBody>
          <a:bodyPr vert="horz" lIns="91440" tIns="45720" rIns="91440" bIns="45720" rtlCol="0" anchor="t">
            <a:normAutofit lnSpcReduction="10000"/>
          </a:bodyPr>
          <a:lstStyle/>
          <a:p>
            <a:pPr marL="285750" indent="-285750">
              <a:lnSpc>
                <a:spcPct val="90000"/>
              </a:lnSpc>
              <a:spcBef>
                <a:spcPct val="20000"/>
              </a:spcBef>
              <a:spcAft>
                <a:spcPts val="600"/>
              </a:spcAft>
              <a:buClr>
                <a:schemeClr val="accent1">
                  <a:lumMod val="75000"/>
                </a:schemeClr>
              </a:buClr>
              <a:buSzPct val="145000"/>
              <a:buFont typeface="Arial"/>
              <a:buChar char="•"/>
            </a:pPr>
            <a:r>
              <a:rPr lang="en-US" dirty="0"/>
              <a:t>Yearly subscription</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Offering different package levels </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Silver Package - cover the minimum maintenance requirements of any property over a 12 month period and is priced at £300 per annum</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Gold Package - This is our most recommended package to private homeowners out there, customers signing up for this package along with what’s included in the silver package will also have the peace of mind if anything goes wrong from a drainage issue to a TV needing to be mounted a team member will be on hand 24/7</a:t>
            </a:r>
          </a:p>
          <a:p>
            <a:pPr marL="285750" indent="-285750">
              <a:lnSpc>
                <a:spcPct val="90000"/>
              </a:lnSpc>
              <a:spcBef>
                <a:spcPct val="20000"/>
              </a:spcBef>
              <a:spcAft>
                <a:spcPts val="600"/>
              </a:spcAft>
              <a:buClr>
                <a:schemeClr val="accent1">
                  <a:lumMod val="75000"/>
                </a:schemeClr>
              </a:buClr>
              <a:buSzPct val="145000"/>
              <a:buFont typeface="Arial"/>
              <a:buChar char="•"/>
            </a:pPr>
            <a:r>
              <a:rPr lang="en-US" dirty="0"/>
              <a:t>Platinum Package - This package is designed for the larger than 4 bedroom home properties which are likely to require much more complex maintenance work – this is a package which focuses on both internal and external requirements of your property and once again we will have a team member on hand for any unexpected issues which may arise.</a:t>
            </a:r>
          </a:p>
          <a:p>
            <a:pPr marL="285750" indent="-285750">
              <a:lnSpc>
                <a:spcPct val="90000"/>
              </a:lnSpc>
              <a:spcBef>
                <a:spcPct val="20000"/>
              </a:spcBef>
              <a:spcAft>
                <a:spcPts val="600"/>
              </a:spcAft>
              <a:buClr>
                <a:schemeClr val="accent1">
                  <a:lumMod val="75000"/>
                </a:schemeClr>
              </a:buClr>
              <a:buSzPct val="145000"/>
              <a:buFont typeface="Arial"/>
              <a:buChar char="•"/>
            </a:pPr>
            <a:endParaRPr lang="en-US" sz="800" dirty="0"/>
          </a:p>
          <a:p>
            <a:pPr marL="285750" indent="-285750">
              <a:lnSpc>
                <a:spcPct val="90000"/>
              </a:lnSpc>
              <a:spcBef>
                <a:spcPct val="20000"/>
              </a:spcBef>
              <a:spcAft>
                <a:spcPts val="600"/>
              </a:spcAft>
              <a:buClr>
                <a:schemeClr val="accent1">
                  <a:lumMod val="75000"/>
                </a:schemeClr>
              </a:buClr>
              <a:buSzPct val="145000"/>
              <a:buFont typeface="Arial"/>
              <a:buChar char="•"/>
            </a:pPr>
            <a:endParaRPr lang="en-US" sz="800" dirty="0"/>
          </a:p>
          <a:p>
            <a:pPr marL="285750" indent="-285750">
              <a:lnSpc>
                <a:spcPct val="90000"/>
              </a:lnSpc>
              <a:spcBef>
                <a:spcPct val="20000"/>
              </a:spcBef>
              <a:spcAft>
                <a:spcPts val="600"/>
              </a:spcAft>
              <a:buClr>
                <a:schemeClr val="accent1">
                  <a:lumMod val="75000"/>
                </a:schemeClr>
              </a:buClr>
              <a:buSzPct val="145000"/>
              <a:buFont typeface="Arial"/>
              <a:buChar char="•"/>
            </a:pPr>
            <a:endParaRPr lang="en-US" sz="800" dirty="0"/>
          </a:p>
        </p:txBody>
      </p:sp>
      <p:pic>
        <p:nvPicPr>
          <p:cNvPr id="10" name="Picture 9" descr="Blue ribbon rosette on dark gray graduated background">
            <a:extLst>
              <a:ext uri="{FF2B5EF4-FFF2-40B4-BE49-F238E27FC236}">
                <a16:creationId xmlns:a16="http://schemas.microsoft.com/office/drawing/2014/main" id="{A4CB4F7B-0B2F-4F89-9CDB-B01E35569B4C}"/>
              </a:ext>
            </a:extLst>
          </p:cNvPr>
          <p:cNvPicPr>
            <a:picLocks noChangeAspect="1"/>
          </p:cNvPicPr>
          <p:nvPr/>
        </p:nvPicPr>
        <p:blipFill rotWithShape="1">
          <a:blip r:embed="rId4">
            <a:extLst>
              <a:ext uri="{28A0092B-C50C-407E-A947-70E740481C1C}">
                <a14:useLocalDpi xmlns:a14="http://schemas.microsoft.com/office/drawing/2010/main" val="0"/>
              </a:ext>
            </a:extLst>
          </a:blip>
          <a:srcRect l="46895" r="14278" b="2"/>
          <a:stretch/>
        </p:blipFill>
        <p:spPr>
          <a:xfrm>
            <a:off x="6444208" y="1460960"/>
            <a:ext cx="2315221" cy="39950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EB6F1740-A4A1-4397-B0D4-92C72B8898FD}"/>
              </a:ext>
            </a:extLst>
          </p:cNvPr>
          <p:cNvSpPr>
            <a:spLocks noGrp="1"/>
          </p:cNvSpPr>
          <p:nvPr>
            <p:ph type="title"/>
          </p:nvPr>
        </p:nvSpPr>
        <p:spPr>
          <a:xfrm>
            <a:off x="457200" y="404813"/>
            <a:ext cx="8229600" cy="1223962"/>
          </a:xfrm>
        </p:spPr>
        <p:txBody>
          <a:bodyPr/>
          <a:lstStyle/>
          <a:p>
            <a:pPr eaLnBrk="1" hangingPunct="1"/>
            <a:r>
              <a:rPr lang="en-GB" altLang="en-US">
                <a:ea typeface="ＭＳ Ｐゴシック" panose="020B0600070205080204" pitchFamily="34" charset="-128"/>
              </a:rPr>
              <a:t>Marketing Analysis and Trends </a:t>
            </a:r>
          </a:p>
        </p:txBody>
      </p:sp>
      <p:sp>
        <p:nvSpPr>
          <p:cNvPr id="29698" name="Date Placeholder 3">
            <a:extLst>
              <a:ext uri="{FF2B5EF4-FFF2-40B4-BE49-F238E27FC236}">
                <a16:creationId xmlns:a16="http://schemas.microsoft.com/office/drawing/2014/main" id="{AF416E61-C487-43DB-8DC2-9AB8C257530B}"/>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73C16CC1-4F86-40B6-85EB-6569205CEB2E}"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5FA78FED-3CE8-441C-BCA4-6E3C276F8C74}"/>
              </a:ext>
            </a:extLst>
          </p:cNvPr>
          <p:cNvSpPr>
            <a:spLocks noGrp="1"/>
          </p:cNvSpPr>
          <p:nvPr>
            <p:ph type="title"/>
          </p:nvPr>
        </p:nvSpPr>
        <p:spPr>
          <a:xfrm>
            <a:off x="457200" y="406400"/>
            <a:ext cx="8229600" cy="1081088"/>
          </a:xfrm>
        </p:spPr>
        <p:txBody>
          <a:bodyPr/>
          <a:lstStyle/>
          <a:p>
            <a:pPr eaLnBrk="1" hangingPunct="1"/>
            <a:r>
              <a:rPr lang="en-GB" altLang="en-US">
                <a:ea typeface="ＭＳ Ｐゴシック" panose="020B0600070205080204" pitchFamily="34" charset="-128"/>
              </a:rPr>
              <a:t>SWOT Analysis</a:t>
            </a:r>
          </a:p>
        </p:txBody>
      </p:sp>
      <p:sp>
        <p:nvSpPr>
          <p:cNvPr id="31746" name="Date Placeholder 3">
            <a:extLst>
              <a:ext uri="{FF2B5EF4-FFF2-40B4-BE49-F238E27FC236}">
                <a16:creationId xmlns:a16="http://schemas.microsoft.com/office/drawing/2014/main" id="{73DCCFA1-67B1-4ED4-92F4-8A4574CDCEE7}"/>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DA4883A-0EB3-4E62-9E77-C36EF98FF5E8}"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26D3B622-D2B7-4181-972A-4966940CED74}"/>
              </a:ext>
            </a:extLst>
          </p:cNvPr>
          <p:cNvSpPr>
            <a:spLocks noGrp="1"/>
          </p:cNvSpPr>
          <p:nvPr>
            <p:ph type="title"/>
          </p:nvPr>
        </p:nvSpPr>
        <p:spPr>
          <a:xfrm>
            <a:off x="246063" y="333375"/>
            <a:ext cx="8435975" cy="1044575"/>
          </a:xfrm>
        </p:spPr>
        <p:txBody>
          <a:bodyPr/>
          <a:lstStyle/>
          <a:p>
            <a:pPr eaLnBrk="1" hangingPunct="1"/>
            <a:r>
              <a:rPr lang="en-GB" altLang="en-US">
                <a:ea typeface="ＭＳ Ｐゴシック" panose="020B0600070205080204" pitchFamily="34" charset="-128"/>
              </a:rPr>
              <a:t>PESTLE Analysis</a:t>
            </a:r>
          </a:p>
        </p:txBody>
      </p:sp>
      <p:sp>
        <p:nvSpPr>
          <p:cNvPr id="33794" name="Date Placeholder 3">
            <a:extLst>
              <a:ext uri="{FF2B5EF4-FFF2-40B4-BE49-F238E27FC236}">
                <a16:creationId xmlns:a16="http://schemas.microsoft.com/office/drawing/2014/main" id="{C7829CEC-BF8E-4BF8-862C-6E272A19753F}"/>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BDDE36D-A314-4CD8-A39E-915CB687B708}"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a:extLst>
              <a:ext uri="{FF2B5EF4-FFF2-40B4-BE49-F238E27FC236}">
                <a16:creationId xmlns:a16="http://schemas.microsoft.com/office/drawing/2014/main" id="{BE59FB82-E3CA-4D57-984D-BD86B0F334CB}"/>
              </a:ext>
            </a:extLst>
          </p:cNvPr>
          <p:cNvSpPr>
            <a:spLocks noGrp="1"/>
          </p:cNvSpPr>
          <p:nvPr>
            <p:ph type="title"/>
          </p:nvPr>
        </p:nvSpPr>
        <p:spPr>
          <a:xfrm>
            <a:off x="457200" y="109538"/>
            <a:ext cx="8229600" cy="987425"/>
          </a:xfrm>
        </p:spPr>
        <p:txBody>
          <a:bodyPr/>
          <a:lstStyle/>
          <a:p>
            <a:pPr eaLnBrk="1" hangingPunct="1"/>
            <a:r>
              <a:rPr lang="en-GB" altLang="en-US" sz="4000">
                <a:ea typeface="ＭＳ Ｐゴシック" panose="020B0600070205080204" pitchFamily="34" charset="-128"/>
              </a:rPr>
              <a:t>Operations</a:t>
            </a:r>
          </a:p>
        </p:txBody>
      </p:sp>
      <p:sp>
        <p:nvSpPr>
          <p:cNvPr id="35842" name="Date Placeholder 3">
            <a:extLst>
              <a:ext uri="{FF2B5EF4-FFF2-40B4-BE49-F238E27FC236}">
                <a16:creationId xmlns:a16="http://schemas.microsoft.com/office/drawing/2014/main" id="{E9AE892B-4B76-415B-BC33-A1926830AC7E}"/>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1BB13D7-8F52-4A90-9898-3E3400C4724B}"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8D496F75-010E-493B-AA95-FE1BD5C2979D}"/>
              </a:ext>
            </a:extLst>
          </p:cNvPr>
          <p:cNvSpPr>
            <a:spLocks noGrp="1"/>
          </p:cNvSpPr>
          <p:nvPr>
            <p:ph type="title"/>
          </p:nvPr>
        </p:nvSpPr>
        <p:spPr>
          <a:xfrm>
            <a:off x="457200" y="188913"/>
            <a:ext cx="8229600" cy="936625"/>
          </a:xfrm>
        </p:spPr>
        <p:txBody>
          <a:bodyPr/>
          <a:lstStyle/>
          <a:p>
            <a:r>
              <a:rPr lang="en-GB" altLang="en-US">
                <a:ea typeface="ＭＳ Ｐゴシック" panose="020B0600070205080204" pitchFamily="34" charset="-128"/>
              </a:rPr>
              <a:t>Technology Plan</a:t>
            </a:r>
          </a:p>
        </p:txBody>
      </p:sp>
      <p:sp>
        <p:nvSpPr>
          <p:cNvPr id="37890" name="Date Placeholder 3">
            <a:extLst>
              <a:ext uri="{FF2B5EF4-FFF2-40B4-BE49-F238E27FC236}">
                <a16:creationId xmlns:a16="http://schemas.microsoft.com/office/drawing/2014/main" id="{6DF4E20D-EE8C-4FB0-8007-4ADF45A58AC5}"/>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3DC111D-30A0-4A1A-AA5E-61A3689CA1E1}"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B0DBC0C8-40F9-4F46-902F-5CCBC8ACE018}"/>
              </a:ext>
            </a:extLst>
          </p:cNvPr>
          <p:cNvSpPr>
            <a:spLocks noGrp="1"/>
          </p:cNvSpPr>
          <p:nvPr>
            <p:ph type="title"/>
          </p:nvPr>
        </p:nvSpPr>
        <p:spPr/>
        <p:txBody>
          <a:bodyPr/>
          <a:lstStyle/>
          <a:p>
            <a:r>
              <a:rPr lang="en-US" altLang="en-US">
                <a:ea typeface="ＭＳ Ｐゴシック" panose="020B0600070205080204" pitchFamily="34" charset="-128"/>
              </a:rPr>
              <a:t>Management and Organization</a:t>
            </a:r>
          </a:p>
        </p:txBody>
      </p:sp>
      <p:sp>
        <p:nvSpPr>
          <p:cNvPr id="38914" name="Date Placeholder 3">
            <a:extLst>
              <a:ext uri="{FF2B5EF4-FFF2-40B4-BE49-F238E27FC236}">
                <a16:creationId xmlns:a16="http://schemas.microsoft.com/office/drawing/2014/main" id="{E0DF22C1-0C68-4743-8D3E-E39A5B7E9737}"/>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0B7AB16E-66AB-4296-A4CF-154182D01401}"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011D4501-D469-4747-BBCC-585EADBAFAAA}"/>
              </a:ext>
            </a:extLst>
          </p:cNvPr>
          <p:cNvSpPr>
            <a:spLocks noGrp="1"/>
          </p:cNvSpPr>
          <p:nvPr>
            <p:ph type="title"/>
          </p:nvPr>
        </p:nvSpPr>
        <p:spPr/>
        <p:txBody>
          <a:bodyPr/>
          <a:lstStyle/>
          <a:p>
            <a:r>
              <a:rPr lang="en-US" altLang="en-US">
                <a:ea typeface="ＭＳ Ｐゴシック" panose="020B0600070205080204" pitchFamily="34" charset="-128"/>
              </a:rPr>
              <a:t>Social Responsibility and Sustainability </a:t>
            </a:r>
          </a:p>
        </p:txBody>
      </p:sp>
      <p:sp>
        <p:nvSpPr>
          <p:cNvPr id="39938" name="Date Placeholder 3">
            <a:extLst>
              <a:ext uri="{FF2B5EF4-FFF2-40B4-BE49-F238E27FC236}">
                <a16:creationId xmlns:a16="http://schemas.microsoft.com/office/drawing/2014/main" id="{E10B6B6F-E4E3-4C95-8948-2DEE0E40CD90}"/>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BE600B17-5C94-4927-AECE-C91060826E0E}"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677A5A20-6393-4F40-8DE4-9DD09B255F9E}"/>
              </a:ext>
            </a:extLst>
          </p:cNvPr>
          <p:cNvSpPr>
            <a:spLocks noGrp="1"/>
          </p:cNvSpPr>
          <p:nvPr>
            <p:ph type="title"/>
          </p:nvPr>
        </p:nvSpPr>
        <p:spPr/>
        <p:txBody>
          <a:bodyPr/>
          <a:lstStyle/>
          <a:p>
            <a:r>
              <a:rPr lang="en-US" altLang="en-US">
                <a:ea typeface="ＭＳ Ｐゴシック" panose="020B0600070205080204" pitchFamily="34" charset="-128"/>
              </a:rPr>
              <a:t>Development, Milestone, and Exit plan</a:t>
            </a:r>
          </a:p>
        </p:txBody>
      </p:sp>
      <p:sp>
        <p:nvSpPr>
          <p:cNvPr id="40962" name="Date Placeholder 3">
            <a:extLst>
              <a:ext uri="{FF2B5EF4-FFF2-40B4-BE49-F238E27FC236}">
                <a16:creationId xmlns:a16="http://schemas.microsoft.com/office/drawing/2014/main" id="{2E736FE7-34D5-4247-87A3-63D35DD924F6}"/>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4E67B39E-DF05-4134-936E-C9C45E5C0FC0}"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72A4C441-E7C7-4267-84B9-3048EFE1D071}"/>
              </a:ext>
            </a:extLst>
          </p:cNvPr>
          <p:cNvSpPr>
            <a:spLocks noGrp="1"/>
          </p:cNvSpPr>
          <p:nvPr>
            <p:ph type="title"/>
          </p:nvPr>
        </p:nvSpPr>
        <p:spPr/>
        <p:txBody>
          <a:bodyPr/>
          <a:lstStyle/>
          <a:p>
            <a:r>
              <a:rPr lang="en-US" altLang="en-US">
                <a:ea typeface="ＭＳ Ｐゴシック" panose="020B0600070205080204" pitchFamily="34" charset="-128"/>
              </a:rPr>
              <a:t>Financial Data</a:t>
            </a:r>
          </a:p>
        </p:txBody>
      </p:sp>
      <p:sp>
        <p:nvSpPr>
          <p:cNvPr id="41986" name="Date Placeholder 3">
            <a:extLst>
              <a:ext uri="{FF2B5EF4-FFF2-40B4-BE49-F238E27FC236}">
                <a16:creationId xmlns:a16="http://schemas.microsoft.com/office/drawing/2014/main" id="{4AD5C4EE-5AAC-40E9-BC92-18967CCB19D6}"/>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AD90F7A9-9065-45B6-AD42-F2E6DBA35430}"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E1B71670-0570-41DD-8C7A-6867331EB9DF}"/>
              </a:ext>
            </a:extLst>
          </p:cNvPr>
          <p:cNvSpPr>
            <a:spLocks noGrp="1"/>
          </p:cNvSpPr>
          <p:nvPr>
            <p:ph type="title"/>
          </p:nvPr>
        </p:nvSpPr>
        <p:spPr/>
        <p:txBody>
          <a:bodyPr/>
          <a:lstStyle/>
          <a:p>
            <a:r>
              <a:rPr lang="en-US" altLang="en-US">
                <a:ea typeface="ＭＳ Ｐゴシック" panose="020B0600070205080204" pitchFamily="34" charset="-128"/>
              </a:rPr>
              <a:t>Profit and Loss Account </a:t>
            </a:r>
          </a:p>
        </p:txBody>
      </p:sp>
      <p:sp>
        <p:nvSpPr>
          <p:cNvPr id="43010" name="Date Placeholder 3">
            <a:extLst>
              <a:ext uri="{FF2B5EF4-FFF2-40B4-BE49-F238E27FC236}">
                <a16:creationId xmlns:a16="http://schemas.microsoft.com/office/drawing/2014/main" id="{FF10FADF-98A8-49E0-8E13-13C20B23D259}"/>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F03F578D-1983-413D-9D29-27940B2D4E93}"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CA73096F-8DC7-4299-A992-73C98663A9A4}"/>
              </a:ext>
            </a:extLst>
          </p:cNvPr>
          <p:cNvSpPr>
            <a:spLocks noGrp="1"/>
          </p:cNvSpPr>
          <p:nvPr>
            <p:ph type="title"/>
          </p:nvPr>
        </p:nvSpPr>
        <p:spPr/>
        <p:txBody>
          <a:bodyPr/>
          <a:lstStyle/>
          <a:p>
            <a:r>
              <a:rPr lang="en-US" altLang="en-US">
                <a:ea typeface="ＭＳ Ｐゴシック" panose="020B0600070205080204" pitchFamily="34" charset="-128"/>
              </a:rPr>
              <a:t>Cash Flow Statement</a:t>
            </a:r>
          </a:p>
        </p:txBody>
      </p:sp>
      <p:sp>
        <p:nvSpPr>
          <p:cNvPr id="44034" name="Date Placeholder 3">
            <a:extLst>
              <a:ext uri="{FF2B5EF4-FFF2-40B4-BE49-F238E27FC236}">
                <a16:creationId xmlns:a16="http://schemas.microsoft.com/office/drawing/2014/main" id="{B8B62488-75AF-446D-9C53-53D59742CF21}"/>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5B77644-6E00-4C72-B9A7-E13713BA3FAD}"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0CC7DB6A-829F-4776-A956-35300F2715DF}"/>
              </a:ext>
            </a:extLst>
          </p:cNvPr>
          <p:cNvSpPr>
            <a:spLocks noGrp="1"/>
          </p:cNvSpPr>
          <p:nvPr>
            <p:ph type="title"/>
          </p:nvPr>
        </p:nvSpPr>
        <p:spPr/>
        <p:txBody>
          <a:bodyPr/>
          <a:lstStyle/>
          <a:p>
            <a:r>
              <a:rPr lang="en-US" altLang="en-US">
                <a:ea typeface="ＭＳ Ｐゴシック" panose="020B0600070205080204" pitchFamily="34" charset="-128"/>
              </a:rPr>
              <a:t>Balance Sheet </a:t>
            </a:r>
          </a:p>
        </p:txBody>
      </p:sp>
      <p:sp>
        <p:nvSpPr>
          <p:cNvPr id="45058" name="Date Placeholder 3">
            <a:extLst>
              <a:ext uri="{FF2B5EF4-FFF2-40B4-BE49-F238E27FC236}">
                <a16:creationId xmlns:a16="http://schemas.microsoft.com/office/drawing/2014/main" id="{83B9CE76-1725-47BE-8B2C-BBDB1D4CC81B}"/>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0D5EC364-9068-4870-8ADF-5B89C67A0352}"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4D0984FA-A5D5-4484-9004-A7E544CF168D}"/>
              </a:ext>
            </a:extLst>
          </p:cNvPr>
          <p:cNvSpPr>
            <a:spLocks noGrp="1"/>
          </p:cNvSpPr>
          <p:nvPr>
            <p:ph type="title"/>
          </p:nvPr>
        </p:nvSpPr>
        <p:spPr/>
        <p:txBody>
          <a:bodyPr/>
          <a:lstStyle/>
          <a:p>
            <a:r>
              <a:rPr lang="en-US" altLang="en-US">
                <a:ea typeface="ＭＳ Ｐゴシック" panose="020B0600070205080204" pitchFamily="34" charset="-128"/>
              </a:rPr>
              <a:t>Conclusion </a:t>
            </a:r>
          </a:p>
        </p:txBody>
      </p:sp>
      <p:sp>
        <p:nvSpPr>
          <p:cNvPr id="46082" name="Date Placeholder 3">
            <a:extLst>
              <a:ext uri="{FF2B5EF4-FFF2-40B4-BE49-F238E27FC236}">
                <a16:creationId xmlns:a16="http://schemas.microsoft.com/office/drawing/2014/main" id="{0E7887D8-120F-4E72-8BF1-E5E022F2AF2C}"/>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50210EBA-20F7-4B18-A61D-72131E4C1A3D}"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F9521A08-60F7-4CF8-BDA4-32108FED43DB}"/>
              </a:ext>
            </a:extLst>
          </p:cNvPr>
          <p:cNvSpPr>
            <a:spLocks noGrp="1"/>
          </p:cNvSpPr>
          <p:nvPr>
            <p:ph type="title"/>
          </p:nvPr>
        </p:nvSpPr>
        <p:spPr/>
        <p:txBody>
          <a:bodyPr/>
          <a:lstStyle/>
          <a:p>
            <a:r>
              <a:rPr lang="en-US" altLang="en-US">
                <a:ea typeface="ＭＳ Ｐゴシック" panose="020B0600070205080204" pitchFamily="34" charset="-128"/>
              </a:rPr>
              <a:t>References </a:t>
            </a:r>
          </a:p>
        </p:txBody>
      </p:sp>
      <p:sp>
        <p:nvSpPr>
          <p:cNvPr id="47106" name="Date Placeholder 3">
            <a:extLst>
              <a:ext uri="{FF2B5EF4-FFF2-40B4-BE49-F238E27FC236}">
                <a16:creationId xmlns:a16="http://schemas.microsoft.com/office/drawing/2014/main" id="{475F73AF-6933-43A0-8F8B-2723244CE0F4}"/>
              </a:ext>
            </a:extLst>
          </p:cNvPr>
          <p:cNvSpPr>
            <a:spLocks noGrp="1" noChangeArrowheads="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B7AAB5F-1B98-48D7-A1BD-ABA98076B390}"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B29387A4-C734-4D0D-8399-3142EFCFDF70}"/>
              </a:ext>
            </a:extLst>
          </p:cNvPr>
          <p:cNvSpPr>
            <a:spLocks noGrp="1"/>
          </p:cNvSpPr>
          <p:nvPr>
            <p:ph type="title"/>
          </p:nvPr>
        </p:nvSpPr>
        <p:spPr>
          <a:xfrm>
            <a:off x="468313" y="188913"/>
            <a:ext cx="8229600" cy="1944687"/>
          </a:xfrm>
        </p:spPr>
        <p:txBody>
          <a:bodyPr/>
          <a:lstStyle/>
          <a:p>
            <a:r>
              <a:rPr lang="en-GB" altLang="en-US">
                <a:solidFill>
                  <a:srgbClr val="92D050"/>
                </a:solidFill>
                <a:ea typeface="ＭＳ Ｐゴシック" panose="020B0600070205080204" pitchFamily="34" charset="-128"/>
              </a:rPr>
              <a:t>Thank you! </a:t>
            </a:r>
          </a:p>
        </p:txBody>
      </p:sp>
      <p:sp>
        <p:nvSpPr>
          <p:cNvPr id="48130" name="Content Placeholder 2">
            <a:extLst>
              <a:ext uri="{FF2B5EF4-FFF2-40B4-BE49-F238E27FC236}">
                <a16:creationId xmlns:a16="http://schemas.microsoft.com/office/drawing/2014/main" id="{8DE7C6CE-642C-40D7-9E4B-0361D349869E}"/>
              </a:ext>
            </a:extLst>
          </p:cNvPr>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endParaRPr lang="en-US" altLang="en-US">
              <a:ea typeface="ＭＳ Ｐゴシック" panose="020B0600070205080204" pitchFamily="34" charset="-128"/>
            </a:endParaRPr>
          </a:p>
          <a:p>
            <a:pPr marL="0" indent="0" algn="ctr">
              <a:buFont typeface="Arial" panose="020B0604020202020204" pitchFamily="34" charset="0"/>
              <a:buNone/>
            </a:pPr>
            <a:r>
              <a:rPr lang="en-US" altLang="en-US" sz="4000">
                <a:solidFill>
                  <a:srgbClr val="FF0000"/>
                </a:solidFill>
                <a:ea typeface="ＭＳ Ｐゴシック" panose="020B0600070205080204" pitchFamily="34" charset="-128"/>
              </a:rPr>
              <a:t>Any Question? </a:t>
            </a:r>
          </a:p>
        </p:txBody>
      </p:sp>
      <p:sp>
        <p:nvSpPr>
          <p:cNvPr id="48131" name="Date Placeholder 3">
            <a:extLst>
              <a:ext uri="{FF2B5EF4-FFF2-40B4-BE49-F238E27FC236}">
                <a16:creationId xmlns:a16="http://schemas.microsoft.com/office/drawing/2014/main" id="{0E6E7A9B-E82A-4C01-A4B3-142FC2343AE7}"/>
              </a:ext>
            </a:extLst>
          </p:cNvPr>
          <p:cNvSpPr>
            <a:spLocks noGrp="1"/>
          </p:cNvSpPr>
          <p:nvPr>
            <p:ph type="dt" sz="half"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ea typeface="ＭＳ Ｐゴシック" panose="020B0600070205080204" pitchFamily="34" charset="-128"/>
              </a:defRPr>
            </a:lvl9pPr>
          </a:lstStyle>
          <a:p>
            <a:pPr>
              <a:spcBef>
                <a:spcPct val="0"/>
              </a:spcBef>
              <a:buFontTx/>
              <a:buNone/>
            </a:pPr>
            <a:fld id="{C8349F6D-779C-4935-AB02-5FEAB038C0A8}" type="datetime1">
              <a:rPr lang="en-GB" altLang="en-US" sz="1000" smtClean="0">
                <a:solidFill>
                  <a:srgbClr val="898989"/>
                </a:solidFill>
              </a:rPr>
              <a:pPr>
                <a:spcBef>
                  <a:spcPct val="0"/>
                </a:spcBef>
                <a:buFontTx/>
                <a:buNone/>
              </a:pPr>
              <a:t>23/04/2022</a:t>
            </a:fld>
            <a:endParaRPr lang="en-GB" altLang="en-US" sz="1000">
              <a:solidFill>
                <a:srgbClr val="898989"/>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2268</TotalTime>
  <Words>689</Words>
  <Application>Microsoft Office PowerPoint</Application>
  <PresentationFormat>On-screen Show (4:3)</PresentationFormat>
  <Paragraphs>98</Paragraphs>
  <Slides>23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Corbel</vt:lpstr>
      <vt:lpstr>Myriad Pro</vt:lpstr>
      <vt:lpstr>Parallax</vt:lpstr>
      <vt:lpstr>PowerPoint Presentation</vt:lpstr>
      <vt:lpstr>Table of Contents </vt:lpstr>
      <vt:lpstr>Introduction</vt:lpstr>
      <vt:lpstr>Business Description and History</vt:lpstr>
      <vt:lpstr>Aim and Objectives </vt:lpstr>
      <vt:lpstr>Mission and Vision</vt:lpstr>
      <vt:lpstr>Business Structure </vt:lpstr>
      <vt:lpstr>Service Description</vt:lpstr>
      <vt:lpstr>Marketing Analysis and Trends </vt:lpstr>
      <vt:lpstr>SWOT Analysis</vt:lpstr>
      <vt:lpstr>PESTLE Analysis</vt:lpstr>
      <vt:lpstr>Operations</vt:lpstr>
      <vt:lpstr>Technology Plan</vt:lpstr>
      <vt:lpstr>Management and Organization</vt:lpstr>
      <vt:lpstr>Social Responsibility and Sustainability </vt:lpstr>
      <vt:lpstr>Development, Milestone, and Exit plan</vt:lpstr>
      <vt:lpstr>Financial Data</vt:lpstr>
      <vt:lpstr>Profit and Loss Account </vt:lpstr>
      <vt:lpstr>Cash Flow Statement</vt:lpstr>
      <vt:lpstr>Balance Sheet </vt:lpstr>
      <vt:lpstr>Conclusion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dariusz brylewicz</cp:lastModifiedBy>
  <cp:revision>129</cp:revision>
  <cp:lastPrinted>2018-10-22T14:21:17Z</cp:lastPrinted>
  <dcterms:created xsi:type="dcterms:W3CDTF">2004-11-12T17:24:38Z</dcterms:created>
  <dcterms:modified xsi:type="dcterms:W3CDTF">2022-04-23T15:54:42Z</dcterms:modified>
</cp:coreProperties>
</file>