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57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124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08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65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85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1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905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715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43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95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3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0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3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256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0728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23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127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407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5FFDB66-AE68-4710-A158-682431FF0088}" type="datetimeFigureOut">
              <a:rPr lang="en-GB" smtClean="0"/>
              <a:t>01/02/2017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BB18AD9-1BC3-4B1F-A5F2-E9EEBFBEE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6707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5EER-tfOxM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11192102" cy="2971801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contemporary issues in e-Business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Part B</a:t>
            </a:r>
            <a:endParaRPr lang="en-GB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84212" y="3786482"/>
            <a:ext cx="6444393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Importance of e-Commerce –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Sucharita</a:t>
            </a:r>
            <a:r>
              <a:rPr kumimoji="0" lang="en-US" altLang="en-US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32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Mulpuru</a:t>
            </a:r>
            <a:endParaRPr kumimoji="0" lang="en-US" altLang="en-US" sz="32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Forrester Research, at USI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2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30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Importance of e-Commerce - Sucharita Mulpuru of Forrester Research, at USI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0" y="2828836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Importance of e-Commerce –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Sucharita</a:t>
            </a: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Mulpuru</a:t>
            </a:r>
            <a:endParaRPr kumimoji="0" lang="en-US" altLang="en-US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Forrester Research, at USI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 tooltip="The importance of eCommerce"/>
              </a:rPr>
              <a:t>https://www.youtube.com/watch?v=M5EER-tfOxM</a:t>
            </a:r>
            <a:endParaRPr kumimoji="0" lang="en-US" altLang="en-US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28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2" y="1428446"/>
            <a:ext cx="8534400" cy="150706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Lessons Learned</a:t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…………….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664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</TotalTime>
  <Words>46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Slice</vt:lpstr>
      <vt:lpstr>contemporary issues in e-Business  Part B</vt:lpstr>
      <vt:lpstr>PowerPoint Presentation</vt:lpstr>
      <vt:lpstr>Lessons Learned  …………….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in e-Business  Part B</dc:title>
  <dc:creator>L0237_User</dc:creator>
  <cp:lastModifiedBy>L0237_User</cp:lastModifiedBy>
  <cp:revision>2</cp:revision>
  <dcterms:created xsi:type="dcterms:W3CDTF">2017-02-01T12:43:25Z</dcterms:created>
  <dcterms:modified xsi:type="dcterms:W3CDTF">2017-02-01T12:52:46Z</dcterms:modified>
</cp:coreProperties>
</file>