
<file path=[Content_Types].xml><?xml version="1.0" encoding="utf-8"?>
<Types xmlns="http://schemas.openxmlformats.org/package/2006/content-types">
  <Default Extension="gif" ContentType="image/gif"/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12.xml" ContentType="application/vnd.openxmlformats-officedocument.theme+xml"/>
  <Override PartName="/ppt/slideLayouts/slideLayout37.xml" ContentType="application/vnd.openxmlformats-officedocument.presentationml.slideLayout+xml"/>
  <Override PartName="/ppt/theme/theme1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4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5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6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17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18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19.xml" ContentType="application/vnd.openxmlformats-officedocument.theme+xml"/>
  <Override PartName="/ppt/slideLayouts/slideLayout7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56"/>
  </p:notesMasterIdLst>
  <p:sldIdLst>
    <p:sldId id="719" r:id="rId24"/>
    <p:sldId id="787" r:id="rId25"/>
    <p:sldId id="788" r:id="rId26"/>
    <p:sldId id="792" r:id="rId27"/>
    <p:sldId id="789" r:id="rId28"/>
    <p:sldId id="790" r:id="rId29"/>
    <p:sldId id="791" r:id="rId30"/>
    <p:sldId id="793" r:id="rId31"/>
    <p:sldId id="768" r:id="rId32"/>
    <p:sldId id="794" r:id="rId33"/>
    <p:sldId id="770" r:id="rId34"/>
    <p:sldId id="771" r:id="rId35"/>
    <p:sldId id="775" r:id="rId36"/>
    <p:sldId id="776" r:id="rId37"/>
    <p:sldId id="777" r:id="rId38"/>
    <p:sldId id="805" r:id="rId39"/>
    <p:sldId id="806" r:id="rId40"/>
    <p:sldId id="813" r:id="rId41"/>
    <p:sldId id="812" r:id="rId42"/>
    <p:sldId id="807" r:id="rId43"/>
    <p:sldId id="808" r:id="rId44"/>
    <p:sldId id="809" r:id="rId45"/>
    <p:sldId id="810" r:id="rId46"/>
    <p:sldId id="811" r:id="rId47"/>
    <p:sldId id="801" r:id="rId48"/>
    <p:sldId id="795" r:id="rId49"/>
    <p:sldId id="796" r:id="rId50"/>
    <p:sldId id="797" r:id="rId51"/>
    <p:sldId id="798" r:id="rId52"/>
    <p:sldId id="799" r:id="rId53"/>
    <p:sldId id="800" r:id="rId54"/>
    <p:sldId id="732" r:id="rId5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6BD765D-D0C7-4FB1-9D35-11D577F0DEBE}" v="70" dt="2024-03-11T13:32:59.56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4" d="100"/>
          <a:sy n="94" d="100"/>
        </p:scale>
        <p:origin x="75" y="7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slide" Target="slides/slide19.xml"/><Relationship Id="rId47" Type="http://schemas.openxmlformats.org/officeDocument/2006/relationships/slide" Target="slides/slide24.xml"/><Relationship Id="rId50" Type="http://schemas.openxmlformats.org/officeDocument/2006/relationships/slide" Target="slides/slide27.xml"/><Relationship Id="rId55" Type="http://schemas.openxmlformats.org/officeDocument/2006/relationships/slide" Target="slides/slide32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slide" Target="slides/slide22.xml"/><Relationship Id="rId53" Type="http://schemas.openxmlformats.org/officeDocument/2006/relationships/slide" Target="slides/slide30.xml"/><Relationship Id="rId58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61" Type="http://schemas.microsoft.com/office/2016/11/relationships/changesInfo" Target="changesInfos/changesInfo1.xml"/><Relationship Id="rId19" Type="http://schemas.openxmlformats.org/officeDocument/2006/relationships/slideMaster" Target="slideMasters/slideMaster1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slide" Target="slides/slide20.xml"/><Relationship Id="rId48" Type="http://schemas.openxmlformats.org/officeDocument/2006/relationships/slide" Target="slides/slide25.xml"/><Relationship Id="rId56" Type="http://schemas.openxmlformats.org/officeDocument/2006/relationships/notesMaster" Target="notesMasters/notesMaster1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28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slide" Target="slides/slide23.xml"/><Relationship Id="rId59" Type="http://schemas.openxmlformats.org/officeDocument/2006/relationships/theme" Target="theme/theme1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Relationship Id="rId54" Type="http://schemas.openxmlformats.org/officeDocument/2006/relationships/slide" Target="slides/slide31.xml"/><Relationship Id="rId62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49" Type="http://schemas.openxmlformats.org/officeDocument/2006/relationships/slide" Target="slides/slide26.xml"/><Relationship Id="rId57" Type="http://schemas.openxmlformats.org/officeDocument/2006/relationships/presProps" Target="presProps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8.xml"/><Relationship Id="rId44" Type="http://schemas.openxmlformats.org/officeDocument/2006/relationships/slide" Target="slides/slide21.xml"/><Relationship Id="rId52" Type="http://schemas.openxmlformats.org/officeDocument/2006/relationships/slide" Target="slides/slide29.xml"/><Relationship Id="rId60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25E371B7-8CEC-4F02-9C22-9EE43F24D17E}"/>
    <pc:docChg chg="delSld">
      <pc:chgData name="Jenifer Prince Devaraj" userId="c3fb109c-09d1-42a6-93f4-69472d709861" providerId="ADAL" clId="{25E371B7-8CEC-4F02-9C22-9EE43F24D17E}" dt="2024-01-28T21:19:45.751" v="11" actId="47"/>
      <pc:docMkLst>
        <pc:docMk/>
      </pc:docMkLst>
      <pc:sldChg chg="del">
        <pc:chgData name="Jenifer Prince Devaraj" userId="c3fb109c-09d1-42a6-93f4-69472d709861" providerId="ADAL" clId="{25E371B7-8CEC-4F02-9C22-9EE43F24D17E}" dt="2024-01-28T21:19:40.932" v="2" actId="47"/>
        <pc:sldMkLst>
          <pc:docMk/>
          <pc:sldMk cId="1856619079" sldId="756"/>
        </pc:sldMkLst>
      </pc:sldChg>
      <pc:sldChg chg="del">
        <pc:chgData name="Jenifer Prince Devaraj" userId="c3fb109c-09d1-42a6-93f4-69472d709861" providerId="ADAL" clId="{25E371B7-8CEC-4F02-9C22-9EE43F24D17E}" dt="2024-01-28T21:19:41.708" v="4" actId="47"/>
        <pc:sldMkLst>
          <pc:docMk/>
          <pc:sldMk cId="2937417779" sldId="757"/>
        </pc:sldMkLst>
      </pc:sldChg>
      <pc:sldChg chg="del">
        <pc:chgData name="Jenifer Prince Devaraj" userId="c3fb109c-09d1-42a6-93f4-69472d709861" providerId="ADAL" clId="{25E371B7-8CEC-4F02-9C22-9EE43F24D17E}" dt="2024-01-28T21:19:39.110" v="0" actId="47"/>
        <pc:sldMkLst>
          <pc:docMk/>
          <pc:sldMk cId="3348614078" sldId="759"/>
        </pc:sldMkLst>
      </pc:sldChg>
      <pc:sldChg chg="del">
        <pc:chgData name="Jenifer Prince Devaraj" userId="c3fb109c-09d1-42a6-93f4-69472d709861" providerId="ADAL" clId="{25E371B7-8CEC-4F02-9C22-9EE43F24D17E}" dt="2024-01-28T21:19:39.512" v="1" actId="47"/>
        <pc:sldMkLst>
          <pc:docMk/>
          <pc:sldMk cId="121123700" sldId="760"/>
        </pc:sldMkLst>
      </pc:sldChg>
      <pc:sldChg chg="del">
        <pc:chgData name="Jenifer Prince Devaraj" userId="c3fb109c-09d1-42a6-93f4-69472d709861" providerId="ADAL" clId="{25E371B7-8CEC-4F02-9C22-9EE43F24D17E}" dt="2024-01-28T21:19:42.088" v="5" actId="47"/>
        <pc:sldMkLst>
          <pc:docMk/>
          <pc:sldMk cId="262363917" sldId="761"/>
        </pc:sldMkLst>
      </pc:sldChg>
      <pc:sldChg chg="del">
        <pc:chgData name="Jenifer Prince Devaraj" userId="c3fb109c-09d1-42a6-93f4-69472d709861" providerId="ADAL" clId="{25E371B7-8CEC-4F02-9C22-9EE43F24D17E}" dt="2024-01-28T21:19:42.463" v="6" actId="47"/>
        <pc:sldMkLst>
          <pc:docMk/>
          <pc:sldMk cId="1276500174" sldId="762"/>
        </pc:sldMkLst>
      </pc:sldChg>
      <pc:sldChg chg="del">
        <pc:chgData name="Jenifer Prince Devaraj" userId="c3fb109c-09d1-42a6-93f4-69472d709861" providerId="ADAL" clId="{25E371B7-8CEC-4F02-9C22-9EE43F24D17E}" dt="2024-01-28T21:19:43.001" v="7" actId="47"/>
        <pc:sldMkLst>
          <pc:docMk/>
          <pc:sldMk cId="1299353689" sldId="763"/>
        </pc:sldMkLst>
      </pc:sldChg>
      <pc:sldChg chg="del">
        <pc:chgData name="Jenifer Prince Devaraj" userId="c3fb109c-09d1-42a6-93f4-69472d709861" providerId="ADAL" clId="{25E371B7-8CEC-4F02-9C22-9EE43F24D17E}" dt="2024-01-28T21:19:43.481" v="8" actId="47"/>
        <pc:sldMkLst>
          <pc:docMk/>
          <pc:sldMk cId="267309320" sldId="764"/>
        </pc:sldMkLst>
      </pc:sldChg>
      <pc:sldChg chg="del">
        <pc:chgData name="Jenifer Prince Devaraj" userId="c3fb109c-09d1-42a6-93f4-69472d709861" providerId="ADAL" clId="{25E371B7-8CEC-4F02-9C22-9EE43F24D17E}" dt="2024-01-28T21:19:41.297" v="3" actId="47"/>
        <pc:sldMkLst>
          <pc:docMk/>
          <pc:sldMk cId="778523454" sldId="765"/>
        </pc:sldMkLst>
      </pc:sldChg>
      <pc:sldChg chg="del">
        <pc:chgData name="Jenifer Prince Devaraj" userId="c3fb109c-09d1-42a6-93f4-69472d709861" providerId="ADAL" clId="{25E371B7-8CEC-4F02-9C22-9EE43F24D17E}" dt="2024-01-28T21:19:44.063" v="9" actId="47"/>
        <pc:sldMkLst>
          <pc:docMk/>
          <pc:sldMk cId="1196796120" sldId="766"/>
        </pc:sldMkLst>
      </pc:sldChg>
      <pc:sldChg chg="del">
        <pc:chgData name="Jenifer Prince Devaraj" userId="c3fb109c-09d1-42a6-93f4-69472d709861" providerId="ADAL" clId="{25E371B7-8CEC-4F02-9C22-9EE43F24D17E}" dt="2024-01-28T21:19:45.139" v="10" actId="47"/>
        <pc:sldMkLst>
          <pc:docMk/>
          <pc:sldMk cId="2067114808" sldId="767"/>
        </pc:sldMkLst>
      </pc:sldChg>
      <pc:sldChg chg="del">
        <pc:chgData name="Jenifer Prince Devaraj" userId="c3fb109c-09d1-42a6-93f4-69472d709861" providerId="ADAL" clId="{25E371B7-8CEC-4F02-9C22-9EE43F24D17E}" dt="2024-01-28T21:19:45.751" v="11" actId="47"/>
        <pc:sldMkLst>
          <pc:docMk/>
          <pc:sldMk cId="784109294" sldId="769"/>
        </pc:sldMkLst>
      </pc:sldChg>
    </pc:docChg>
  </pc:docChgLst>
  <pc:docChgLst>
    <pc:chgData name="Jenifer Prince Devaraj" userId="c3fb109c-09d1-42a6-93f4-69472d709861" providerId="ADAL" clId="{26BD765D-D0C7-4FB1-9D35-11D577F0DEBE}"/>
    <pc:docChg chg="undo custSel addSld delSld modSld sldOrd">
      <pc:chgData name="Jenifer Prince Devaraj" userId="c3fb109c-09d1-42a6-93f4-69472d709861" providerId="ADAL" clId="{26BD765D-D0C7-4FB1-9D35-11D577F0DEBE}" dt="2024-03-11T13:34:25.152" v="1585" actId="20577"/>
      <pc:docMkLst>
        <pc:docMk/>
      </pc:docMkLst>
      <pc:sldChg chg="addSp delSp modSp mod">
        <pc:chgData name="Jenifer Prince Devaraj" userId="c3fb109c-09d1-42a6-93f4-69472d709861" providerId="ADAL" clId="{26BD765D-D0C7-4FB1-9D35-11D577F0DEBE}" dt="2024-02-25T21:13:10.830" v="149" actId="20577"/>
        <pc:sldMkLst>
          <pc:docMk/>
          <pc:sldMk cId="3119007398" sldId="719"/>
        </pc:sldMkLst>
        <pc:spChg chg="del">
          <ac:chgData name="Jenifer Prince Devaraj" userId="c3fb109c-09d1-42a6-93f4-69472d709861" providerId="ADAL" clId="{26BD765D-D0C7-4FB1-9D35-11D577F0DEBE}" dt="2024-02-25T21:06:27.437" v="1" actId="478"/>
          <ac:spMkLst>
            <pc:docMk/>
            <pc:sldMk cId="3119007398" sldId="719"/>
            <ac:spMk id="2" creationId="{5AF40EAB-6954-8B5E-C784-2A455332F66A}"/>
          </ac:spMkLst>
        </pc:spChg>
        <pc:spChg chg="add del mod">
          <ac:chgData name="Jenifer Prince Devaraj" userId="c3fb109c-09d1-42a6-93f4-69472d709861" providerId="ADAL" clId="{26BD765D-D0C7-4FB1-9D35-11D577F0DEBE}" dt="2024-02-25T21:06:31.088" v="3" actId="478"/>
          <ac:spMkLst>
            <pc:docMk/>
            <pc:sldMk cId="3119007398" sldId="719"/>
            <ac:spMk id="4" creationId="{82538CD2-200A-D0FD-DD66-1031AE43239F}"/>
          </ac:spMkLst>
        </pc:spChg>
        <pc:spChg chg="del">
          <ac:chgData name="Jenifer Prince Devaraj" userId="c3fb109c-09d1-42a6-93f4-69472d709861" providerId="ADAL" clId="{26BD765D-D0C7-4FB1-9D35-11D577F0DEBE}" dt="2024-02-25T21:06:24.786" v="0" actId="478"/>
          <ac:spMkLst>
            <pc:docMk/>
            <pc:sldMk cId="3119007398" sldId="719"/>
            <ac:spMk id="5" creationId="{BD78D876-541D-6E52-A364-F2210992F446}"/>
          </ac:spMkLst>
        </pc:spChg>
        <pc:spChg chg="add mod">
          <ac:chgData name="Jenifer Prince Devaraj" userId="c3fb109c-09d1-42a6-93f4-69472d709861" providerId="ADAL" clId="{26BD765D-D0C7-4FB1-9D35-11D577F0DEBE}" dt="2024-02-25T21:13:10.830" v="149" actId="20577"/>
          <ac:spMkLst>
            <pc:docMk/>
            <pc:sldMk cId="3119007398" sldId="719"/>
            <ac:spMk id="6" creationId="{F3B438A1-91DD-CFEB-4B84-C60FBE33A096}"/>
          </ac:spMkLst>
        </pc:spChg>
      </pc:sldChg>
      <pc:sldChg chg="addSp delSp modSp mod">
        <pc:chgData name="Jenifer Prince Devaraj" userId="c3fb109c-09d1-42a6-93f4-69472d709861" providerId="ADAL" clId="{26BD765D-D0C7-4FB1-9D35-11D577F0DEBE}" dt="2024-03-11T10:49:11.925" v="1496" actId="1036"/>
        <pc:sldMkLst>
          <pc:docMk/>
          <pc:sldMk cId="2008570622" sldId="768"/>
        </pc:sldMkLst>
        <pc:spChg chg="del">
          <ac:chgData name="Jenifer Prince Devaraj" userId="c3fb109c-09d1-42a6-93f4-69472d709861" providerId="ADAL" clId="{26BD765D-D0C7-4FB1-9D35-11D577F0DEBE}" dt="2024-02-25T21:39:26.938" v="237" actId="478"/>
          <ac:spMkLst>
            <pc:docMk/>
            <pc:sldMk cId="2008570622" sldId="768"/>
            <ac:spMk id="2" creationId="{599D6D5D-84A5-2599-8C62-A39AD58B7439}"/>
          </ac:spMkLst>
        </pc:spChg>
        <pc:spChg chg="add mod">
          <ac:chgData name="Jenifer Prince Devaraj" userId="c3fb109c-09d1-42a6-93f4-69472d709861" providerId="ADAL" clId="{26BD765D-D0C7-4FB1-9D35-11D577F0DEBE}" dt="2024-03-11T10:49:11.925" v="1496" actId="1036"/>
          <ac:spMkLst>
            <pc:docMk/>
            <pc:sldMk cId="2008570622" sldId="768"/>
            <ac:spMk id="3" creationId="{D67B7160-8DE4-2A04-20C7-7FBBCEF95F44}"/>
          </ac:spMkLst>
        </pc:spChg>
        <pc:spChg chg="del">
          <ac:chgData name="Jenifer Prince Devaraj" userId="c3fb109c-09d1-42a6-93f4-69472d709861" providerId="ADAL" clId="{26BD765D-D0C7-4FB1-9D35-11D577F0DEBE}" dt="2024-02-25T21:20:13.978" v="193" actId="478"/>
          <ac:spMkLst>
            <pc:docMk/>
            <pc:sldMk cId="2008570622" sldId="768"/>
            <ac:spMk id="4" creationId="{D18B15BA-6AF7-7BEA-D02A-43BDCA69390F}"/>
          </ac:spMkLst>
        </pc:spChg>
        <pc:spChg chg="add del mod">
          <ac:chgData name="Jenifer Prince Devaraj" userId="c3fb109c-09d1-42a6-93f4-69472d709861" providerId="ADAL" clId="{26BD765D-D0C7-4FB1-9D35-11D577F0DEBE}" dt="2024-02-25T21:39:47.780" v="241" actId="478"/>
          <ac:spMkLst>
            <pc:docMk/>
            <pc:sldMk cId="2008570622" sldId="768"/>
            <ac:spMk id="7" creationId="{1943390C-FF4F-3AAD-9082-01C2D2052C51}"/>
          </ac:spMkLst>
        </pc:spChg>
        <pc:spChg chg="add mod">
          <ac:chgData name="Jenifer Prince Devaraj" userId="c3fb109c-09d1-42a6-93f4-69472d709861" providerId="ADAL" clId="{26BD765D-D0C7-4FB1-9D35-11D577F0DEBE}" dt="2024-02-25T21:39:28.113" v="238"/>
          <ac:spMkLst>
            <pc:docMk/>
            <pc:sldMk cId="2008570622" sldId="768"/>
            <ac:spMk id="8" creationId="{EA29D814-9C11-1CF4-9D73-926900316192}"/>
          </ac:spMkLst>
        </pc:spChg>
        <pc:spChg chg="add del mod">
          <ac:chgData name="Jenifer Prince Devaraj" userId="c3fb109c-09d1-42a6-93f4-69472d709861" providerId="ADAL" clId="{26BD765D-D0C7-4FB1-9D35-11D577F0DEBE}" dt="2024-03-11T10:48:48.695" v="1495" actId="255"/>
          <ac:spMkLst>
            <pc:docMk/>
            <pc:sldMk cId="2008570622" sldId="768"/>
            <ac:spMk id="15" creationId="{85B9DB09-AFF2-ED26-610C-81DB3EC95191}"/>
          </ac:spMkLst>
        </pc:spChg>
        <pc:spChg chg="add del mod">
          <ac:chgData name="Jenifer Prince Devaraj" userId="c3fb109c-09d1-42a6-93f4-69472d709861" providerId="ADAL" clId="{26BD765D-D0C7-4FB1-9D35-11D577F0DEBE}" dt="2024-03-11T09:54:15.796" v="1168" actId="1076"/>
          <ac:spMkLst>
            <pc:docMk/>
            <pc:sldMk cId="2008570622" sldId="768"/>
            <ac:spMk id="16" creationId="{BAE0A156-7D83-76D0-3F38-156333046F36}"/>
          </ac:spMkLst>
        </pc:spChg>
        <pc:picChg chg="add del mod">
          <ac:chgData name="Jenifer Prince Devaraj" userId="c3fb109c-09d1-42a6-93f4-69472d709861" providerId="ADAL" clId="{26BD765D-D0C7-4FB1-9D35-11D577F0DEBE}" dt="2024-03-11T10:01:31.820" v="1194" actId="478"/>
          <ac:picMkLst>
            <pc:docMk/>
            <pc:sldMk cId="2008570622" sldId="768"/>
            <ac:picMk id="4" creationId="{A5992418-2F32-FB5A-BE64-039884731D2B}"/>
          </ac:picMkLst>
        </pc:picChg>
        <pc:picChg chg="add mod modCrop">
          <ac:chgData name="Jenifer Prince Devaraj" userId="c3fb109c-09d1-42a6-93f4-69472d709861" providerId="ADAL" clId="{26BD765D-D0C7-4FB1-9D35-11D577F0DEBE}" dt="2024-03-11T10:02:28.613" v="1207" actId="14100"/>
          <ac:picMkLst>
            <pc:docMk/>
            <pc:sldMk cId="2008570622" sldId="768"/>
            <ac:picMk id="7" creationId="{1481BE48-FA3A-F006-A33A-6AAF53D2F0AA}"/>
          </ac:picMkLst>
        </pc:picChg>
      </pc:sldChg>
      <pc:sldChg chg="addSp delSp modSp mod">
        <pc:chgData name="Jenifer Prince Devaraj" userId="c3fb109c-09d1-42a6-93f4-69472d709861" providerId="ADAL" clId="{26BD765D-D0C7-4FB1-9D35-11D577F0DEBE}" dt="2024-03-04T09:13:37.924" v="889" actId="20577"/>
        <pc:sldMkLst>
          <pc:docMk/>
          <pc:sldMk cId="4018761230" sldId="770"/>
        </pc:sldMkLst>
        <pc:spChg chg="del">
          <ac:chgData name="Jenifer Prince Devaraj" userId="c3fb109c-09d1-42a6-93f4-69472d709861" providerId="ADAL" clId="{26BD765D-D0C7-4FB1-9D35-11D577F0DEBE}" dt="2024-02-25T21:39:54.847" v="242" actId="478"/>
          <ac:spMkLst>
            <pc:docMk/>
            <pc:sldMk cId="4018761230" sldId="770"/>
            <ac:spMk id="2" creationId="{599D6D5D-84A5-2599-8C62-A39AD58B7439}"/>
          </ac:spMkLst>
        </pc:spChg>
        <pc:spChg chg="add mod">
          <ac:chgData name="Jenifer Prince Devaraj" userId="c3fb109c-09d1-42a6-93f4-69472d709861" providerId="ADAL" clId="{26BD765D-D0C7-4FB1-9D35-11D577F0DEBE}" dt="2024-02-25T21:22:21.740" v="215"/>
          <ac:spMkLst>
            <pc:docMk/>
            <pc:sldMk cId="4018761230" sldId="770"/>
            <ac:spMk id="3" creationId="{18E9F6CB-B936-C152-B408-B3185DCF90BC}"/>
          </ac:spMkLst>
        </pc:spChg>
        <pc:spChg chg="del">
          <ac:chgData name="Jenifer Prince Devaraj" userId="c3fb109c-09d1-42a6-93f4-69472d709861" providerId="ADAL" clId="{26BD765D-D0C7-4FB1-9D35-11D577F0DEBE}" dt="2024-02-25T21:20:17.719" v="194" actId="478"/>
          <ac:spMkLst>
            <pc:docMk/>
            <pc:sldMk cId="4018761230" sldId="770"/>
            <ac:spMk id="4" creationId="{D18B15BA-6AF7-7BEA-D02A-43BDCA69390F}"/>
          </ac:spMkLst>
        </pc:spChg>
        <pc:spChg chg="add del mod">
          <ac:chgData name="Jenifer Prince Devaraj" userId="c3fb109c-09d1-42a6-93f4-69472d709861" providerId="ADAL" clId="{26BD765D-D0C7-4FB1-9D35-11D577F0DEBE}" dt="2024-02-25T21:40:04.774" v="244" actId="478"/>
          <ac:spMkLst>
            <pc:docMk/>
            <pc:sldMk cId="4018761230" sldId="770"/>
            <ac:spMk id="7" creationId="{67017276-960E-2840-0021-F3455CC67BB5}"/>
          </ac:spMkLst>
        </pc:spChg>
        <pc:spChg chg="add mod">
          <ac:chgData name="Jenifer Prince Devaraj" userId="c3fb109c-09d1-42a6-93f4-69472d709861" providerId="ADAL" clId="{26BD765D-D0C7-4FB1-9D35-11D577F0DEBE}" dt="2024-02-25T21:39:55.805" v="243"/>
          <ac:spMkLst>
            <pc:docMk/>
            <pc:sldMk cId="4018761230" sldId="770"/>
            <ac:spMk id="8" creationId="{A8B8E50B-3F86-BF6F-9096-C57EA3332B51}"/>
          </ac:spMkLst>
        </pc:spChg>
        <pc:spChg chg="mod">
          <ac:chgData name="Jenifer Prince Devaraj" userId="c3fb109c-09d1-42a6-93f4-69472d709861" providerId="ADAL" clId="{26BD765D-D0C7-4FB1-9D35-11D577F0DEBE}" dt="2024-03-04T09:13:37.924" v="889" actId="20577"/>
          <ac:spMkLst>
            <pc:docMk/>
            <pc:sldMk cId="4018761230" sldId="770"/>
            <ac:spMk id="15" creationId="{85B9DB09-AFF2-ED26-610C-81DB3EC95191}"/>
          </ac:spMkLst>
        </pc:spChg>
      </pc:sldChg>
      <pc:sldChg chg="addSp delSp modSp mod">
        <pc:chgData name="Jenifer Prince Devaraj" userId="c3fb109c-09d1-42a6-93f4-69472d709861" providerId="ADAL" clId="{26BD765D-D0C7-4FB1-9D35-11D577F0DEBE}" dt="2024-02-25T21:40:20.766" v="247"/>
        <pc:sldMkLst>
          <pc:docMk/>
          <pc:sldMk cId="2603748798" sldId="771"/>
        </pc:sldMkLst>
        <pc:spChg chg="del">
          <ac:chgData name="Jenifer Prince Devaraj" userId="c3fb109c-09d1-42a6-93f4-69472d709861" providerId="ADAL" clId="{26BD765D-D0C7-4FB1-9D35-11D577F0DEBE}" dt="2024-02-25T21:40:13.823" v="245" actId="478"/>
          <ac:spMkLst>
            <pc:docMk/>
            <pc:sldMk cId="2603748798" sldId="771"/>
            <ac:spMk id="2" creationId="{599D6D5D-84A5-2599-8C62-A39AD58B7439}"/>
          </ac:spMkLst>
        </pc:spChg>
        <pc:spChg chg="add mod">
          <ac:chgData name="Jenifer Prince Devaraj" userId="c3fb109c-09d1-42a6-93f4-69472d709861" providerId="ADAL" clId="{26BD765D-D0C7-4FB1-9D35-11D577F0DEBE}" dt="2024-02-25T21:22:23.795" v="216"/>
          <ac:spMkLst>
            <pc:docMk/>
            <pc:sldMk cId="2603748798" sldId="771"/>
            <ac:spMk id="3" creationId="{BD44DA44-E914-268A-5F93-AEED5AD1FEA4}"/>
          </ac:spMkLst>
        </pc:spChg>
        <pc:spChg chg="del">
          <ac:chgData name="Jenifer Prince Devaraj" userId="c3fb109c-09d1-42a6-93f4-69472d709861" providerId="ADAL" clId="{26BD765D-D0C7-4FB1-9D35-11D577F0DEBE}" dt="2024-02-25T21:20:23.908" v="195" actId="478"/>
          <ac:spMkLst>
            <pc:docMk/>
            <pc:sldMk cId="2603748798" sldId="771"/>
            <ac:spMk id="4" creationId="{D18B15BA-6AF7-7BEA-D02A-43BDCA69390F}"/>
          </ac:spMkLst>
        </pc:spChg>
        <pc:spChg chg="add del mod">
          <ac:chgData name="Jenifer Prince Devaraj" userId="c3fb109c-09d1-42a6-93f4-69472d709861" providerId="ADAL" clId="{26BD765D-D0C7-4FB1-9D35-11D577F0DEBE}" dt="2024-02-25T21:40:19.102" v="246" actId="478"/>
          <ac:spMkLst>
            <pc:docMk/>
            <pc:sldMk cId="2603748798" sldId="771"/>
            <ac:spMk id="8" creationId="{C63CF4B1-0E1E-A2DC-1FBD-E0E9FBF1D839}"/>
          </ac:spMkLst>
        </pc:spChg>
        <pc:spChg chg="add mod">
          <ac:chgData name="Jenifer Prince Devaraj" userId="c3fb109c-09d1-42a6-93f4-69472d709861" providerId="ADAL" clId="{26BD765D-D0C7-4FB1-9D35-11D577F0DEBE}" dt="2024-02-25T21:40:20.766" v="247"/>
          <ac:spMkLst>
            <pc:docMk/>
            <pc:sldMk cId="2603748798" sldId="771"/>
            <ac:spMk id="9" creationId="{DE280835-521F-6B5E-434C-8E7CC078BE0C}"/>
          </ac:spMkLst>
        </pc:spChg>
      </pc:sldChg>
      <pc:sldChg chg="addSp delSp modSp del mod">
        <pc:chgData name="Jenifer Prince Devaraj" userId="c3fb109c-09d1-42a6-93f4-69472d709861" providerId="ADAL" clId="{26BD765D-D0C7-4FB1-9D35-11D577F0DEBE}" dt="2024-03-11T13:28:42.614" v="1510" actId="47"/>
        <pc:sldMkLst>
          <pc:docMk/>
          <pc:sldMk cId="270595904" sldId="772"/>
        </pc:sldMkLst>
        <pc:spChg chg="del">
          <ac:chgData name="Jenifer Prince Devaraj" userId="c3fb109c-09d1-42a6-93f4-69472d709861" providerId="ADAL" clId="{26BD765D-D0C7-4FB1-9D35-11D577F0DEBE}" dt="2024-02-25T21:41:13.722" v="257" actId="478"/>
          <ac:spMkLst>
            <pc:docMk/>
            <pc:sldMk cId="270595904" sldId="772"/>
            <ac:spMk id="2" creationId="{599D6D5D-84A5-2599-8C62-A39AD58B7439}"/>
          </ac:spMkLst>
        </pc:spChg>
        <pc:spChg chg="add mod">
          <ac:chgData name="Jenifer Prince Devaraj" userId="c3fb109c-09d1-42a6-93f4-69472d709861" providerId="ADAL" clId="{26BD765D-D0C7-4FB1-9D35-11D577F0DEBE}" dt="2024-02-25T21:23:24.448" v="220"/>
          <ac:spMkLst>
            <pc:docMk/>
            <pc:sldMk cId="270595904" sldId="772"/>
            <ac:spMk id="3" creationId="{8DA13554-3F61-5C16-7832-BB69BE14BB75}"/>
          </ac:spMkLst>
        </pc:spChg>
        <pc:spChg chg="del">
          <ac:chgData name="Jenifer Prince Devaraj" userId="c3fb109c-09d1-42a6-93f4-69472d709861" providerId="ADAL" clId="{26BD765D-D0C7-4FB1-9D35-11D577F0DEBE}" dt="2024-02-25T21:21:09.332" v="201" actId="478"/>
          <ac:spMkLst>
            <pc:docMk/>
            <pc:sldMk cId="270595904" sldId="772"/>
            <ac:spMk id="4" creationId="{D18B15BA-6AF7-7BEA-D02A-43BDCA69390F}"/>
          </ac:spMkLst>
        </pc:spChg>
        <pc:spChg chg="add del mod">
          <ac:chgData name="Jenifer Prince Devaraj" userId="c3fb109c-09d1-42a6-93f4-69472d709861" providerId="ADAL" clId="{26BD765D-D0C7-4FB1-9D35-11D577F0DEBE}" dt="2024-02-25T21:41:18.417" v="259" actId="478"/>
          <ac:spMkLst>
            <pc:docMk/>
            <pc:sldMk cId="270595904" sldId="772"/>
            <ac:spMk id="7" creationId="{90650A1D-4BD2-C4F9-C24A-1B693739FD01}"/>
          </ac:spMkLst>
        </pc:spChg>
        <pc:spChg chg="add mod">
          <ac:chgData name="Jenifer Prince Devaraj" userId="c3fb109c-09d1-42a6-93f4-69472d709861" providerId="ADAL" clId="{26BD765D-D0C7-4FB1-9D35-11D577F0DEBE}" dt="2024-02-25T21:41:14.735" v="258"/>
          <ac:spMkLst>
            <pc:docMk/>
            <pc:sldMk cId="270595904" sldId="772"/>
            <ac:spMk id="8" creationId="{5475B975-3470-0F80-B893-D83A4A42F76D}"/>
          </ac:spMkLst>
        </pc:spChg>
      </pc:sldChg>
      <pc:sldChg chg="addSp delSp modSp del mod">
        <pc:chgData name="Jenifer Prince Devaraj" userId="c3fb109c-09d1-42a6-93f4-69472d709861" providerId="ADAL" clId="{26BD765D-D0C7-4FB1-9D35-11D577F0DEBE}" dt="2024-03-11T13:28:42.845" v="1511" actId="47"/>
        <pc:sldMkLst>
          <pc:docMk/>
          <pc:sldMk cId="2481805452" sldId="773"/>
        </pc:sldMkLst>
        <pc:spChg chg="del">
          <ac:chgData name="Jenifer Prince Devaraj" userId="c3fb109c-09d1-42a6-93f4-69472d709861" providerId="ADAL" clId="{26BD765D-D0C7-4FB1-9D35-11D577F0DEBE}" dt="2024-02-25T21:41:23.285" v="260" actId="478"/>
          <ac:spMkLst>
            <pc:docMk/>
            <pc:sldMk cId="2481805452" sldId="773"/>
            <ac:spMk id="2" creationId="{599D6D5D-84A5-2599-8C62-A39AD58B7439}"/>
          </ac:spMkLst>
        </pc:spChg>
        <pc:spChg chg="add mod">
          <ac:chgData name="Jenifer Prince Devaraj" userId="c3fb109c-09d1-42a6-93f4-69472d709861" providerId="ADAL" clId="{26BD765D-D0C7-4FB1-9D35-11D577F0DEBE}" dt="2024-02-25T21:23:27.604" v="221"/>
          <ac:spMkLst>
            <pc:docMk/>
            <pc:sldMk cId="2481805452" sldId="773"/>
            <ac:spMk id="3" creationId="{A6474A22-BBFC-E6E1-8790-F2ED143EA73D}"/>
          </ac:spMkLst>
        </pc:spChg>
        <pc:spChg chg="del">
          <ac:chgData name="Jenifer Prince Devaraj" userId="c3fb109c-09d1-42a6-93f4-69472d709861" providerId="ADAL" clId="{26BD765D-D0C7-4FB1-9D35-11D577F0DEBE}" dt="2024-02-25T21:21:13.227" v="202" actId="478"/>
          <ac:spMkLst>
            <pc:docMk/>
            <pc:sldMk cId="2481805452" sldId="773"/>
            <ac:spMk id="4" creationId="{D18B15BA-6AF7-7BEA-D02A-43BDCA69390F}"/>
          </ac:spMkLst>
        </pc:spChg>
        <pc:spChg chg="add del mod">
          <ac:chgData name="Jenifer Prince Devaraj" userId="c3fb109c-09d1-42a6-93f4-69472d709861" providerId="ADAL" clId="{26BD765D-D0C7-4FB1-9D35-11D577F0DEBE}" dt="2024-02-25T21:41:27.398" v="262" actId="478"/>
          <ac:spMkLst>
            <pc:docMk/>
            <pc:sldMk cId="2481805452" sldId="773"/>
            <ac:spMk id="8" creationId="{C4D6D799-51E6-B721-9577-C4FB30317314}"/>
          </ac:spMkLst>
        </pc:spChg>
        <pc:spChg chg="add mod">
          <ac:chgData name="Jenifer Prince Devaraj" userId="c3fb109c-09d1-42a6-93f4-69472d709861" providerId="ADAL" clId="{26BD765D-D0C7-4FB1-9D35-11D577F0DEBE}" dt="2024-02-25T21:41:24.187" v="261"/>
          <ac:spMkLst>
            <pc:docMk/>
            <pc:sldMk cId="2481805452" sldId="773"/>
            <ac:spMk id="9" creationId="{98F4AC87-490E-C065-FF88-02C699E032C7}"/>
          </ac:spMkLst>
        </pc:spChg>
      </pc:sldChg>
      <pc:sldChg chg="addSp delSp modSp del mod">
        <pc:chgData name="Jenifer Prince Devaraj" userId="c3fb109c-09d1-42a6-93f4-69472d709861" providerId="ADAL" clId="{26BD765D-D0C7-4FB1-9D35-11D577F0DEBE}" dt="2024-03-11T13:28:44.072" v="1516" actId="47"/>
        <pc:sldMkLst>
          <pc:docMk/>
          <pc:sldMk cId="1273182305" sldId="774"/>
        </pc:sldMkLst>
        <pc:spChg chg="del">
          <ac:chgData name="Jenifer Prince Devaraj" userId="c3fb109c-09d1-42a6-93f4-69472d709861" providerId="ADAL" clId="{26BD765D-D0C7-4FB1-9D35-11D577F0DEBE}" dt="2024-02-25T21:42:05.645" v="272" actId="478"/>
          <ac:spMkLst>
            <pc:docMk/>
            <pc:sldMk cId="1273182305" sldId="774"/>
            <ac:spMk id="2" creationId="{599D6D5D-84A5-2599-8C62-A39AD58B7439}"/>
          </ac:spMkLst>
        </pc:spChg>
        <pc:spChg chg="add mod">
          <ac:chgData name="Jenifer Prince Devaraj" userId="c3fb109c-09d1-42a6-93f4-69472d709861" providerId="ADAL" clId="{26BD765D-D0C7-4FB1-9D35-11D577F0DEBE}" dt="2024-02-25T21:23:35.783" v="225"/>
          <ac:spMkLst>
            <pc:docMk/>
            <pc:sldMk cId="1273182305" sldId="774"/>
            <ac:spMk id="3" creationId="{8CF94EAD-4271-E29D-003D-82D4259D90AF}"/>
          </ac:spMkLst>
        </pc:spChg>
        <pc:spChg chg="del">
          <ac:chgData name="Jenifer Prince Devaraj" userId="c3fb109c-09d1-42a6-93f4-69472d709861" providerId="ADAL" clId="{26BD765D-D0C7-4FB1-9D35-11D577F0DEBE}" dt="2024-02-25T21:21:38.612" v="206" actId="478"/>
          <ac:spMkLst>
            <pc:docMk/>
            <pc:sldMk cId="1273182305" sldId="774"/>
            <ac:spMk id="4" creationId="{D18B15BA-6AF7-7BEA-D02A-43BDCA69390F}"/>
          </ac:spMkLst>
        </pc:spChg>
        <pc:spChg chg="add del mod">
          <ac:chgData name="Jenifer Prince Devaraj" userId="c3fb109c-09d1-42a6-93f4-69472d709861" providerId="ADAL" clId="{26BD765D-D0C7-4FB1-9D35-11D577F0DEBE}" dt="2024-02-25T21:42:09.640" v="274" actId="478"/>
          <ac:spMkLst>
            <pc:docMk/>
            <pc:sldMk cId="1273182305" sldId="774"/>
            <ac:spMk id="8" creationId="{241C246A-E383-9038-E5D3-94C79F8ED579}"/>
          </ac:spMkLst>
        </pc:spChg>
        <pc:spChg chg="add mod">
          <ac:chgData name="Jenifer Prince Devaraj" userId="c3fb109c-09d1-42a6-93f4-69472d709861" providerId="ADAL" clId="{26BD765D-D0C7-4FB1-9D35-11D577F0DEBE}" dt="2024-02-25T21:42:06.531" v="273"/>
          <ac:spMkLst>
            <pc:docMk/>
            <pc:sldMk cId="1273182305" sldId="774"/>
            <ac:spMk id="9" creationId="{41C33684-88B2-E4FB-DC14-98F5B600FC0D}"/>
          </ac:spMkLst>
        </pc:spChg>
        <pc:picChg chg="mod">
          <ac:chgData name="Jenifer Prince Devaraj" userId="c3fb109c-09d1-42a6-93f4-69472d709861" providerId="ADAL" clId="{26BD765D-D0C7-4FB1-9D35-11D577F0DEBE}" dt="2024-03-04T09:33:02.875" v="969" actId="1076"/>
          <ac:picMkLst>
            <pc:docMk/>
            <pc:sldMk cId="1273182305" sldId="774"/>
            <ac:picMk id="7" creationId="{D5D4AE43-74D6-0CE2-531F-B7666590FBC5}"/>
          </ac:picMkLst>
        </pc:picChg>
      </pc:sldChg>
      <pc:sldChg chg="addSp delSp modSp mod">
        <pc:chgData name="Jenifer Prince Devaraj" userId="c3fb109c-09d1-42a6-93f4-69472d709861" providerId="ADAL" clId="{26BD765D-D0C7-4FB1-9D35-11D577F0DEBE}" dt="2024-02-26T09:29:35.392" v="886" actId="33524"/>
        <pc:sldMkLst>
          <pc:docMk/>
          <pc:sldMk cId="3932075452" sldId="775"/>
        </pc:sldMkLst>
        <pc:spChg chg="del">
          <ac:chgData name="Jenifer Prince Devaraj" userId="c3fb109c-09d1-42a6-93f4-69472d709861" providerId="ADAL" clId="{26BD765D-D0C7-4FB1-9D35-11D577F0DEBE}" dt="2024-02-25T21:40:28.808" v="248" actId="478"/>
          <ac:spMkLst>
            <pc:docMk/>
            <pc:sldMk cId="3932075452" sldId="775"/>
            <ac:spMk id="2" creationId="{599D6D5D-84A5-2599-8C62-A39AD58B7439}"/>
          </ac:spMkLst>
        </pc:spChg>
        <pc:spChg chg="add mod">
          <ac:chgData name="Jenifer Prince Devaraj" userId="c3fb109c-09d1-42a6-93f4-69472d709861" providerId="ADAL" clId="{26BD765D-D0C7-4FB1-9D35-11D577F0DEBE}" dt="2024-02-25T21:22:25.794" v="217"/>
          <ac:spMkLst>
            <pc:docMk/>
            <pc:sldMk cId="3932075452" sldId="775"/>
            <ac:spMk id="3" creationId="{DCA79E35-12C3-E4A7-9649-0242D686579A}"/>
          </ac:spMkLst>
        </pc:spChg>
        <pc:spChg chg="del">
          <ac:chgData name="Jenifer Prince Devaraj" userId="c3fb109c-09d1-42a6-93f4-69472d709861" providerId="ADAL" clId="{26BD765D-D0C7-4FB1-9D35-11D577F0DEBE}" dt="2024-02-25T21:20:34.928" v="198" actId="478"/>
          <ac:spMkLst>
            <pc:docMk/>
            <pc:sldMk cId="3932075452" sldId="775"/>
            <ac:spMk id="4" creationId="{D18B15BA-6AF7-7BEA-D02A-43BDCA69390F}"/>
          </ac:spMkLst>
        </pc:spChg>
        <pc:spChg chg="add del mod">
          <ac:chgData name="Jenifer Prince Devaraj" userId="c3fb109c-09d1-42a6-93f4-69472d709861" providerId="ADAL" clId="{26BD765D-D0C7-4FB1-9D35-11D577F0DEBE}" dt="2024-02-26T09:29:35.392" v="886" actId="33524"/>
          <ac:spMkLst>
            <pc:docMk/>
            <pc:sldMk cId="3932075452" sldId="775"/>
            <ac:spMk id="7" creationId="{5E0266CA-D741-96C5-88A3-95431826D571}"/>
          </ac:spMkLst>
        </pc:spChg>
        <pc:spChg chg="add del mod">
          <ac:chgData name="Jenifer Prince Devaraj" userId="c3fb109c-09d1-42a6-93f4-69472d709861" providerId="ADAL" clId="{26BD765D-D0C7-4FB1-9D35-11D577F0DEBE}" dt="2024-02-25T21:40:40.387" v="249" actId="478"/>
          <ac:spMkLst>
            <pc:docMk/>
            <pc:sldMk cId="3932075452" sldId="775"/>
            <ac:spMk id="8" creationId="{F8357C64-CA6E-FADD-E1C3-65F6A2B6534B}"/>
          </ac:spMkLst>
        </pc:spChg>
        <pc:spChg chg="add mod">
          <ac:chgData name="Jenifer Prince Devaraj" userId="c3fb109c-09d1-42a6-93f4-69472d709861" providerId="ADAL" clId="{26BD765D-D0C7-4FB1-9D35-11D577F0DEBE}" dt="2024-02-25T21:40:42.672" v="250"/>
          <ac:spMkLst>
            <pc:docMk/>
            <pc:sldMk cId="3932075452" sldId="775"/>
            <ac:spMk id="10" creationId="{C3848312-4F6B-6987-2A57-86E8C0F0F642}"/>
          </ac:spMkLst>
        </pc:spChg>
      </pc:sldChg>
      <pc:sldChg chg="addSp delSp modSp mod">
        <pc:chgData name="Jenifer Prince Devaraj" userId="c3fb109c-09d1-42a6-93f4-69472d709861" providerId="ADAL" clId="{26BD765D-D0C7-4FB1-9D35-11D577F0DEBE}" dt="2024-03-11T10:53:52.083" v="1501" actId="1076"/>
        <pc:sldMkLst>
          <pc:docMk/>
          <pc:sldMk cId="278452230" sldId="776"/>
        </pc:sldMkLst>
        <pc:spChg chg="del">
          <ac:chgData name="Jenifer Prince Devaraj" userId="c3fb109c-09d1-42a6-93f4-69472d709861" providerId="ADAL" clId="{26BD765D-D0C7-4FB1-9D35-11D577F0DEBE}" dt="2024-02-25T21:40:51.467" v="251" actId="478"/>
          <ac:spMkLst>
            <pc:docMk/>
            <pc:sldMk cId="278452230" sldId="776"/>
            <ac:spMk id="2" creationId="{599D6D5D-84A5-2599-8C62-A39AD58B7439}"/>
          </ac:spMkLst>
        </pc:spChg>
        <pc:spChg chg="add mod">
          <ac:chgData name="Jenifer Prince Devaraj" userId="c3fb109c-09d1-42a6-93f4-69472d709861" providerId="ADAL" clId="{26BD765D-D0C7-4FB1-9D35-11D577F0DEBE}" dt="2024-02-25T21:23:18.012" v="218"/>
          <ac:spMkLst>
            <pc:docMk/>
            <pc:sldMk cId="278452230" sldId="776"/>
            <ac:spMk id="3" creationId="{B07CE732-220C-3BE8-0321-4346CC0C9D43}"/>
          </ac:spMkLst>
        </pc:spChg>
        <pc:spChg chg="del">
          <ac:chgData name="Jenifer Prince Devaraj" userId="c3fb109c-09d1-42a6-93f4-69472d709861" providerId="ADAL" clId="{26BD765D-D0C7-4FB1-9D35-11D577F0DEBE}" dt="2024-02-25T21:20:43.805" v="199" actId="478"/>
          <ac:spMkLst>
            <pc:docMk/>
            <pc:sldMk cId="278452230" sldId="776"/>
            <ac:spMk id="4" creationId="{D18B15BA-6AF7-7BEA-D02A-43BDCA69390F}"/>
          </ac:spMkLst>
        </pc:spChg>
        <pc:spChg chg="mod">
          <ac:chgData name="Jenifer Prince Devaraj" userId="c3fb109c-09d1-42a6-93f4-69472d709861" providerId="ADAL" clId="{26BD765D-D0C7-4FB1-9D35-11D577F0DEBE}" dt="2024-03-04T09:19:37.779" v="903" actId="1076"/>
          <ac:spMkLst>
            <pc:docMk/>
            <pc:sldMk cId="278452230" sldId="776"/>
            <ac:spMk id="7" creationId="{5E0266CA-D741-96C5-88A3-95431826D571}"/>
          </ac:spMkLst>
        </pc:spChg>
        <pc:spChg chg="add mod">
          <ac:chgData name="Jenifer Prince Devaraj" userId="c3fb109c-09d1-42a6-93f4-69472d709861" providerId="ADAL" clId="{26BD765D-D0C7-4FB1-9D35-11D577F0DEBE}" dt="2024-03-11T10:53:52.083" v="1501" actId="1076"/>
          <ac:spMkLst>
            <pc:docMk/>
            <pc:sldMk cId="278452230" sldId="776"/>
            <ac:spMk id="8" creationId="{9724FC44-752B-6334-01C8-D84DB9250CAE}"/>
          </ac:spMkLst>
        </pc:spChg>
        <pc:spChg chg="add del mod">
          <ac:chgData name="Jenifer Prince Devaraj" userId="c3fb109c-09d1-42a6-93f4-69472d709861" providerId="ADAL" clId="{26BD765D-D0C7-4FB1-9D35-11D577F0DEBE}" dt="2024-02-25T21:40:54.887" v="252" actId="478"/>
          <ac:spMkLst>
            <pc:docMk/>
            <pc:sldMk cId="278452230" sldId="776"/>
            <ac:spMk id="9" creationId="{65EDB51F-7587-017B-FA00-4A7FC666AC1B}"/>
          </ac:spMkLst>
        </pc:spChg>
        <pc:spChg chg="add mod">
          <ac:chgData name="Jenifer Prince Devaraj" userId="c3fb109c-09d1-42a6-93f4-69472d709861" providerId="ADAL" clId="{26BD765D-D0C7-4FB1-9D35-11D577F0DEBE}" dt="2024-03-11T10:53:25.298" v="1499" actId="1076"/>
          <ac:spMkLst>
            <pc:docMk/>
            <pc:sldMk cId="278452230" sldId="776"/>
            <ac:spMk id="9" creationId="{C8C734DF-2141-5ABD-B6B4-EA39C5B55E23}"/>
          </ac:spMkLst>
        </pc:spChg>
        <pc:spChg chg="add mod">
          <ac:chgData name="Jenifer Prince Devaraj" userId="c3fb109c-09d1-42a6-93f4-69472d709861" providerId="ADAL" clId="{26BD765D-D0C7-4FB1-9D35-11D577F0DEBE}" dt="2024-02-25T21:40:56.149" v="253"/>
          <ac:spMkLst>
            <pc:docMk/>
            <pc:sldMk cId="278452230" sldId="776"/>
            <ac:spMk id="10" creationId="{A766B9D2-9B30-6DDC-8D5B-892E292EBD98}"/>
          </ac:spMkLst>
        </pc:spChg>
        <pc:picChg chg="add mod">
          <ac:chgData name="Jenifer Prince Devaraj" userId="c3fb109c-09d1-42a6-93f4-69472d709861" providerId="ADAL" clId="{26BD765D-D0C7-4FB1-9D35-11D577F0DEBE}" dt="2024-03-04T09:19:41.312" v="904" actId="1076"/>
          <ac:picMkLst>
            <pc:docMk/>
            <pc:sldMk cId="278452230" sldId="776"/>
            <ac:picMk id="4" creationId="{8682C238-B544-1447-FE32-93925C90F4C7}"/>
          </ac:picMkLst>
        </pc:picChg>
        <pc:picChg chg="del">
          <ac:chgData name="Jenifer Prince Devaraj" userId="c3fb109c-09d1-42a6-93f4-69472d709861" providerId="ADAL" clId="{26BD765D-D0C7-4FB1-9D35-11D577F0DEBE}" dt="2024-03-04T09:17:55.639" v="890" actId="478"/>
          <ac:picMkLst>
            <pc:docMk/>
            <pc:sldMk cId="278452230" sldId="776"/>
            <ac:picMk id="6" creationId="{46909C62-56C3-73FF-5FA1-162B3E5D5525}"/>
          </ac:picMkLst>
        </pc:picChg>
      </pc:sldChg>
      <pc:sldChg chg="addSp delSp modSp mod">
        <pc:chgData name="Jenifer Prince Devaraj" userId="c3fb109c-09d1-42a6-93f4-69472d709861" providerId="ADAL" clId="{26BD765D-D0C7-4FB1-9D35-11D577F0DEBE}" dt="2024-03-04T09:20:34.082" v="933" actId="20577"/>
        <pc:sldMkLst>
          <pc:docMk/>
          <pc:sldMk cId="2646607128" sldId="777"/>
        </pc:sldMkLst>
        <pc:spChg chg="del">
          <ac:chgData name="Jenifer Prince Devaraj" userId="c3fb109c-09d1-42a6-93f4-69472d709861" providerId="ADAL" clId="{26BD765D-D0C7-4FB1-9D35-11D577F0DEBE}" dt="2024-02-25T21:41:02.836" v="254" actId="478"/>
          <ac:spMkLst>
            <pc:docMk/>
            <pc:sldMk cId="2646607128" sldId="777"/>
            <ac:spMk id="2" creationId="{599D6D5D-84A5-2599-8C62-A39AD58B7439}"/>
          </ac:spMkLst>
        </pc:spChg>
        <pc:spChg chg="add mod">
          <ac:chgData name="Jenifer Prince Devaraj" userId="c3fb109c-09d1-42a6-93f4-69472d709861" providerId="ADAL" clId="{26BD765D-D0C7-4FB1-9D35-11D577F0DEBE}" dt="2024-02-25T21:23:21.415" v="219"/>
          <ac:spMkLst>
            <pc:docMk/>
            <pc:sldMk cId="2646607128" sldId="777"/>
            <ac:spMk id="3" creationId="{30B5E8B9-86E4-FBFF-0B3F-460A343D0C0D}"/>
          </ac:spMkLst>
        </pc:spChg>
        <pc:spChg chg="del">
          <ac:chgData name="Jenifer Prince Devaraj" userId="c3fb109c-09d1-42a6-93f4-69472d709861" providerId="ADAL" clId="{26BD765D-D0C7-4FB1-9D35-11D577F0DEBE}" dt="2024-02-25T21:20:52.056" v="200" actId="478"/>
          <ac:spMkLst>
            <pc:docMk/>
            <pc:sldMk cId="2646607128" sldId="777"/>
            <ac:spMk id="4" creationId="{D18B15BA-6AF7-7BEA-D02A-43BDCA69390F}"/>
          </ac:spMkLst>
        </pc:spChg>
        <pc:spChg chg="mod">
          <ac:chgData name="Jenifer Prince Devaraj" userId="c3fb109c-09d1-42a6-93f4-69472d709861" providerId="ADAL" clId="{26BD765D-D0C7-4FB1-9D35-11D577F0DEBE}" dt="2024-03-04T09:20:34.082" v="933" actId="20577"/>
          <ac:spMkLst>
            <pc:docMk/>
            <pc:sldMk cId="2646607128" sldId="777"/>
            <ac:spMk id="7" creationId="{5E0266CA-D741-96C5-88A3-95431826D571}"/>
          </ac:spMkLst>
        </pc:spChg>
        <pc:spChg chg="add del mod">
          <ac:chgData name="Jenifer Prince Devaraj" userId="c3fb109c-09d1-42a6-93f4-69472d709861" providerId="ADAL" clId="{26BD765D-D0C7-4FB1-9D35-11D577F0DEBE}" dt="2024-02-25T21:41:05.392" v="255" actId="478"/>
          <ac:spMkLst>
            <pc:docMk/>
            <pc:sldMk cId="2646607128" sldId="777"/>
            <ac:spMk id="8" creationId="{8BA3B038-F5C6-29C4-8F54-645EE94F0021}"/>
          </ac:spMkLst>
        </pc:spChg>
        <pc:spChg chg="add mod">
          <ac:chgData name="Jenifer Prince Devaraj" userId="c3fb109c-09d1-42a6-93f4-69472d709861" providerId="ADAL" clId="{26BD765D-D0C7-4FB1-9D35-11D577F0DEBE}" dt="2024-02-25T21:41:06.737" v="256"/>
          <ac:spMkLst>
            <pc:docMk/>
            <pc:sldMk cId="2646607128" sldId="777"/>
            <ac:spMk id="9" creationId="{C0249BC6-B817-636A-1C91-EEAD6668412D}"/>
          </ac:spMkLst>
        </pc:spChg>
      </pc:sldChg>
      <pc:sldChg chg="addSp delSp modSp del mod">
        <pc:chgData name="Jenifer Prince Devaraj" userId="c3fb109c-09d1-42a6-93f4-69472d709861" providerId="ADAL" clId="{26BD765D-D0C7-4FB1-9D35-11D577F0DEBE}" dt="2024-03-11T13:28:43.098" v="1512" actId="47"/>
        <pc:sldMkLst>
          <pc:docMk/>
          <pc:sldMk cId="2471427115" sldId="778"/>
        </pc:sldMkLst>
        <pc:spChg chg="del">
          <ac:chgData name="Jenifer Prince Devaraj" userId="c3fb109c-09d1-42a6-93f4-69472d709861" providerId="ADAL" clId="{26BD765D-D0C7-4FB1-9D35-11D577F0DEBE}" dt="2024-02-25T21:41:32.159" v="263" actId="478"/>
          <ac:spMkLst>
            <pc:docMk/>
            <pc:sldMk cId="2471427115" sldId="778"/>
            <ac:spMk id="2" creationId="{599D6D5D-84A5-2599-8C62-A39AD58B7439}"/>
          </ac:spMkLst>
        </pc:spChg>
        <pc:spChg chg="add mod">
          <ac:chgData name="Jenifer Prince Devaraj" userId="c3fb109c-09d1-42a6-93f4-69472d709861" providerId="ADAL" clId="{26BD765D-D0C7-4FB1-9D35-11D577F0DEBE}" dt="2024-02-25T21:23:29.849" v="222"/>
          <ac:spMkLst>
            <pc:docMk/>
            <pc:sldMk cId="2471427115" sldId="778"/>
            <ac:spMk id="3" creationId="{17E0CE10-BBCF-87E7-78A7-5BA3E61487C9}"/>
          </ac:spMkLst>
        </pc:spChg>
        <pc:spChg chg="del">
          <ac:chgData name="Jenifer Prince Devaraj" userId="c3fb109c-09d1-42a6-93f4-69472d709861" providerId="ADAL" clId="{26BD765D-D0C7-4FB1-9D35-11D577F0DEBE}" dt="2024-02-25T21:21:19.920" v="203" actId="478"/>
          <ac:spMkLst>
            <pc:docMk/>
            <pc:sldMk cId="2471427115" sldId="778"/>
            <ac:spMk id="4" creationId="{D18B15BA-6AF7-7BEA-D02A-43BDCA69390F}"/>
          </ac:spMkLst>
        </pc:spChg>
        <pc:spChg chg="add del mod">
          <ac:chgData name="Jenifer Prince Devaraj" userId="c3fb109c-09d1-42a6-93f4-69472d709861" providerId="ADAL" clId="{26BD765D-D0C7-4FB1-9D35-11D577F0DEBE}" dt="2024-02-25T21:41:37.142" v="265" actId="478"/>
          <ac:spMkLst>
            <pc:docMk/>
            <pc:sldMk cId="2471427115" sldId="778"/>
            <ac:spMk id="7" creationId="{110D768F-0C45-DD6F-B1CF-C2D76BE07160}"/>
          </ac:spMkLst>
        </pc:spChg>
        <pc:spChg chg="add mod">
          <ac:chgData name="Jenifer Prince Devaraj" userId="c3fb109c-09d1-42a6-93f4-69472d709861" providerId="ADAL" clId="{26BD765D-D0C7-4FB1-9D35-11D577F0DEBE}" dt="2024-02-25T21:41:32.936" v="264"/>
          <ac:spMkLst>
            <pc:docMk/>
            <pc:sldMk cId="2471427115" sldId="778"/>
            <ac:spMk id="8" creationId="{18994D30-6506-866D-0CBF-A2E2B5CA3B53}"/>
          </ac:spMkLst>
        </pc:spChg>
      </pc:sldChg>
      <pc:sldChg chg="addSp delSp modSp del mod">
        <pc:chgData name="Jenifer Prince Devaraj" userId="c3fb109c-09d1-42a6-93f4-69472d709861" providerId="ADAL" clId="{26BD765D-D0C7-4FB1-9D35-11D577F0DEBE}" dt="2024-03-11T13:28:43.577" v="1514" actId="47"/>
        <pc:sldMkLst>
          <pc:docMk/>
          <pc:sldMk cId="925606211" sldId="779"/>
        </pc:sldMkLst>
        <pc:spChg chg="del">
          <ac:chgData name="Jenifer Prince Devaraj" userId="c3fb109c-09d1-42a6-93f4-69472d709861" providerId="ADAL" clId="{26BD765D-D0C7-4FB1-9D35-11D577F0DEBE}" dt="2024-02-25T21:41:41.565" v="266" actId="478"/>
          <ac:spMkLst>
            <pc:docMk/>
            <pc:sldMk cId="925606211" sldId="779"/>
            <ac:spMk id="2" creationId="{599D6D5D-84A5-2599-8C62-A39AD58B7439}"/>
          </ac:spMkLst>
        </pc:spChg>
        <pc:spChg chg="add mod">
          <ac:chgData name="Jenifer Prince Devaraj" userId="c3fb109c-09d1-42a6-93f4-69472d709861" providerId="ADAL" clId="{26BD765D-D0C7-4FB1-9D35-11D577F0DEBE}" dt="2024-02-25T21:23:32.192" v="223"/>
          <ac:spMkLst>
            <pc:docMk/>
            <pc:sldMk cId="925606211" sldId="779"/>
            <ac:spMk id="3" creationId="{BC41B4AD-67EC-9FEB-4A76-01BA1B5D241F}"/>
          </ac:spMkLst>
        </pc:spChg>
        <pc:spChg chg="del">
          <ac:chgData name="Jenifer Prince Devaraj" userId="c3fb109c-09d1-42a6-93f4-69472d709861" providerId="ADAL" clId="{26BD765D-D0C7-4FB1-9D35-11D577F0DEBE}" dt="2024-02-25T21:21:25.828" v="204" actId="478"/>
          <ac:spMkLst>
            <pc:docMk/>
            <pc:sldMk cId="925606211" sldId="779"/>
            <ac:spMk id="4" creationId="{D18B15BA-6AF7-7BEA-D02A-43BDCA69390F}"/>
          </ac:spMkLst>
        </pc:spChg>
        <pc:spChg chg="add del mod">
          <ac:chgData name="Jenifer Prince Devaraj" userId="c3fb109c-09d1-42a6-93f4-69472d709861" providerId="ADAL" clId="{26BD765D-D0C7-4FB1-9D35-11D577F0DEBE}" dt="2024-02-25T21:41:49.311" v="268" actId="478"/>
          <ac:spMkLst>
            <pc:docMk/>
            <pc:sldMk cId="925606211" sldId="779"/>
            <ac:spMk id="9" creationId="{4E7A9E6F-A8D5-EFCE-739D-33226C8D5F96}"/>
          </ac:spMkLst>
        </pc:spChg>
        <pc:spChg chg="add mod">
          <ac:chgData name="Jenifer Prince Devaraj" userId="c3fb109c-09d1-42a6-93f4-69472d709861" providerId="ADAL" clId="{26BD765D-D0C7-4FB1-9D35-11D577F0DEBE}" dt="2024-02-25T21:41:42.421" v="267"/>
          <ac:spMkLst>
            <pc:docMk/>
            <pc:sldMk cId="925606211" sldId="779"/>
            <ac:spMk id="10" creationId="{A3A10539-9A2A-5771-A822-D18FE3752AB7}"/>
          </ac:spMkLst>
        </pc:spChg>
      </pc:sldChg>
      <pc:sldChg chg="addSp delSp modSp del mod">
        <pc:chgData name="Jenifer Prince Devaraj" userId="c3fb109c-09d1-42a6-93f4-69472d709861" providerId="ADAL" clId="{26BD765D-D0C7-4FB1-9D35-11D577F0DEBE}" dt="2024-03-11T13:28:43.799" v="1515" actId="47"/>
        <pc:sldMkLst>
          <pc:docMk/>
          <pc:sldMk cId="4206149340" sldId="780"/>
        </pc:sldMkLst>
        <pc:spChg chg="del">
          <ac:chgData name="Jenifer Prince Devaraj" userId="c3fb109c-09d1-42a6-93f4-69472d709861" providerId="ADAL" clId="{26BD765D-D0C7-4FB1-9D35-11D577F0DEBE}" dt="2024-02-25T21:41:55.365" v="269" actId="478"/>
          <ac:spMkLst>
            <pc:docMk/>
            <pc:sldMk cId="4206149340" sldId="780"/>
            <ac:spMk id="2" creationId="{599D6D5D-84A5-2599-8C62-A39AD58B7439}"/>
          </ac:spMkLst>
        </pc:spChg>
        <pc:spChg chg="add mod">
          <ac:chgData name="Jenifer Prince Devaraj" userId="c3fb109c-09d1-42a6-93f4-69472d709861" providerId="ADAL" clId="{26BD765D-D0C7-4FB1-9D35-11D577F0DEBE}" dt="2024-02-25T21:23:34.024" v="224"/>
          <ac:spMkLst>
            <pc:docMk/>
            <pc:sldMk cId="4206149340" sldId="780"/>
            <ac:spMk id="3" creationId="{9FEC620B-D738-363F-41BF-5494A5454AB9}"/>
          </ac:spMkLst>
        </pc:spChg>
        <pc:spChg chg="del">
          <ac:chgData name="Jenifer Prince Devaraj" userId="c3fb109c-09d1-42a6-93f4-69472d709861" providerId="ADAL" clId="{26BD765D-D0C7-4FB1-9D35-11D577F0DEBE}" dt="2024-02-25T21:21:34.247" v="205" actId="478"/>
          <ac:spMkLst>
            <pc:docMk/>
            <pc:sldMk cId="4206149340" sldId="780"/>
            <ac:spMk id="4" creationId="{D18B15BA-6AF7-7BEA-D02A-43BDCA69390F}"/>
          </ac:spMkLst>
        </pc:spChg>
        <pc:spChg chg="mod">
          <ac:chgData name="Jenifer Prince Devaraj" userId="c3fb109c-09d1-42a6-93f4-69472d709861" providerId="ADAL" clId="{26BD765D-D0C7-4FB1-9D35-11D577F0DEBE}" dt="2024-03-04T09:32:51.042" v="968" actId="113"/>
          <ac:spMkLst>
            <pc:docMk/>
            <pc:sldMk cId="4206149340" sldId="780"/>
            <ac:spMk id="7" creationId="{710CA29C-353B-D813-E03F-99893866AF65}"/>
          </ac:spMkLst>
        </pc:spChg>
        <pc:spChg chg="add del mod">
          <ac:chgData name="Jenifer Prince Devaraj" userId="c3fb109c-09d1-42a6-93f4-69472d709861" providerId="ADAL" clId="{26BD765D-D0C7-4FB1-9D35-11D577F0DEBE}" dt="2024-02-25T21:42:00.174" v="271" actId="478"/>
          <ac:spMkLst>
            <pc:docMk/>
            <pc:sldMk cId="4206149340" sldId="780"/>
            <ac:spMk id="8" creationId="{CCD826DF-1BFD-25C8-FAD1-EA43F76FB09F}"/>
          </ac:spMkLst>
        </pc:spChg>
        <pc:spChg chg="add mod">
          <ac:chgData name="Jenifer Prince Devaraj" userId="c3fb109c-09d1-42a6-93f4-69472d709861" providerId="ADAL" clId="{26BD765D-D0C7-4FB1-9D35-11D577F0DEBE}" dt="2024-02-25T21:41:56.229" v="270"/>
          <ac:spMkLst>
            <pc:docMk/>
            <pc:sldMk cId="4206149340" sldId="780"/>
            <ac:spMk id="9" creationId="{9876F031-B8E3-FE42-EF36-2995DFD71DF7}"/>
          </ac:spMkLst>
        </pc:spChg>
      </pc:sldChg>
      <pc:sldChg chg="addSp delSp modSp del mod">
        <pc:chgData name="Jenifer Prince Devaraj" userId="c3fb109c-09d1-42a6-93f4-69472d709861" providerId="ADAL" clId="{26BD765D-D0C7-4FB1-9D35-11D577F0DEBE}" dt="2024-03-11T13:28:44.401" v="1517" actId="47"/>
        <pc:sldMkLst>
          <pc:docMk/>
          <pc:sldMk cId="1377616698" sldId="781"/>
        </pc:sldMkLst>
        <pc:spChg chg="del">
          <ac:chgData name="Jenifer Prince Devaraj" userId="c3fb109c-09d1-42a6-93f4-69472d709861" providerId="ADAL" clId="{26BD765D-D0C7-4FB1-9D35-11D577F0DEBE}" dt="2024-02-25T21:42:14.624" v="275" actId="478"/>
          <ac:spMkLst>
            <pc:docMk/>
            <pc:sldMk cId="1377616698" sldId="781"/>
            <ac:spMk id="2" creationId="{599D6D5D-84A5-2599-8C62-A39AD58B7439}"/>
          </ac:spMkLst>
        </pc:spChg>
        <pc:spChg chg="add mod">
          <ac:chgData name="Jenifer Prince Devaraj" userId="c3fb109c-09d1-42a6-93f4-69472d709861" providerId="ADAL" clId="{26BD765D-D0C7-4FB1-9D35-11D577F0DEBE}" dt="2024-02-25T21:23:37.475" v="226"/>
          <ac:spMkLst>
            <pc:docMk/>
            <pc:sldMk cId="1377616698" sldId="781"/>
            <ac:spMk id="3" creationId="{FB558B94-F2FF-F2E5-DDAB-63B5D3CF159D}"/>
          </ac:spMkLst>
        </pc:spChg>
        <pc:spChg chg="del">
          <ac:chgData name="Jenifer Prince Devaraj" userId="c3fb109c-09d1-42a6-93f4-69472d709861" providerId="ADAL" clId="{26BD765D-D0C7-4FB1-9D35-11D577F0DEBE}" dt="2024-02-25T21:21:42.941" v="207" actId="478"/>
          <ac:spMkLst>
            <pc:docMk/>
            <pc:sldMk cId="1377616698" sldId="781"/>
            <ac:spMk id="4" creationId="{D18B15BA-6AF7-7BEA-D02A-43BDCA69390F}"/>
          </ac:spMkLst>
        </pc:spChg>
        <pc:spChg chg="del">
          <ac:chgData name="Jenifer Prince Devaraj" userId="c3fb109c-09d1-42a6-93f4-69472d709861" providerId="ADAL" clId="{26BD765D-D0C7-4FB1-9D35-11D577F0DEBE}" dt="2024-03-11T09:49:21.544" v="1153" actId="478"/>
          <ac:spMkLst>
            <pc:docMk/>
            <pc:sldMk cId="1377616698" sldId="781"/>
            <ac:spMk id="7" creationId="{710CA29C-353B-D813-E03F-99893866AF65}"/>
          </ac:spMkLst>
        </pc:spChg>
        <pc:spChg chg="add del mod">
          <ac:chgData name="Jenifer Prince Devaraj" userId="c3fb109c-09d1-42a6-93f4-69472d709861" providerId="ADAL" clId="{26BD765D-D0C7-4FB1-9D35-11D577F0DEBE}" dt="2024-02-25T21:42:19.083" v="277" actId="478"/>
          <ac:spMkLst>
            <pc:docMk/>
            <pc:sldMk cId="1377616698" sldId="781"/>
            <ac:spMk id="9" creationId="{53B01EAE-79C4-D969-A799-A0C503C27BA1}"/>
          </ac:spMkLst>
        </pc:spChg>
        <pc:spChg chg="add mod">
          <ac:chgData name="Jenifer Prince Devaraj" userId="c3fb109c-09d1-42a6-93f4-69472d709861" providerId="ADAL" clId="{26BD765D-D0C7-4FB1-9D35-11D577F0DEBE}" dt="2024-02-25T21:42:15.562" v="276"/>
          <ac:spMkLst>
            <pc:docMk/>
            <pc:sldMk cId="1377616698" sldId="781"/>
            <ac:spMk id="10" creationId="{3F15F7E6-48ED-7A8E-46F4-27DE3E276424}"/>
          </ac:spMkLst>
        </pc:spChg>
        <pc:spChg chg="mod">
          <ac:chgData name="Jenifer Prince Devaraj" userId="c3fb109c-09d1-42a6-93f4-69472d709861" providerId="ADAL" clId="{26BD765D-D0C7-4FB1-9D35-11D577F0DEBE}" dt="2024-03-11T09:49:37.138" v="1159" actId="1076"/>
          <ac:spMkLst>
            <pc:docMk/>
            <pc:sldMk cId="1377616698" sldId="781"/>
            <ac:spMk id="16" creationId="{BAE0A156-7D83-76D0-3F38-156333046F36}"/>
          </ac:spMkLst>
        </pc:spChg>
        <pc:picChg chg="add mod">
          <ac:chgData name="Jenifer Prince Devaraj" userId="c3fb109c-09d1-42a6-93f4-69472d709861" providerId="ADAL" clId="{26BD765D-D0C7-4FB1-9D35-11D577F0DEBE}" dt="2024-03-11T09:50:09.940" v="1161" actId="1076"/>
          <ac:picMkLst>
            <pc:docMk/>
            <pc:sldMk cId="1377616698" sldId="781"/>
            <ac:picMk id="4" creationId="{8898874E-BA20-4354-9F35-5E89108FB046}"/>
          </ac:picMkLst>
        </pc:picChg>
        <pc:picChg chg="del">
          <ac:chgData name="Jenifer Prince Devaraj" userId="c3fb109c-09d1-42a6-93f4-69472d709861" providerId="ADAL" clId="{26BD765D-D0C7-4FB1-9D35-11D577F0DEBE}" dt="2024-03-11T09:49:25.695" v="1155" actId="478"/>
          <ac:picMkLst>
            <pc:docMk/>
            <pc:sldMk cId="1377616698" sldId="781"/>
            <ac:picMk id="6" creationId="{384B1AB9-79A1-6D53-ACD7-F57016B69A2A}"/>
          </ac:picMkLst>
        </pc:picChg>
      </pc:sldChg>
      <pc:sldChg chg="addSp delSp modSp del mod">
        <pc:chgData name="Jenifer Prince Devaraj" userId="c3fb109c-09d1-42a6-93f4-69472d709861" providerId="ADAL" clId="{26BD765D-D0C7-4FB1-9D35-11D577F0DEBE}" dt="2024-03-11T13:28:45.622" v="1519" actId="47"/>
        <pc:sldMkLst>
          <pc:docMk/>
          <pc:sldMk cId="3177935756" sldId="782"/>
        </pc:sldMkLst>
        <pc:spChg chg="del">
          <ac:chgData name="Jenifer Prince Devaraj" userId="c3fb109c-09d1-42a6-93f4-69472d709861" providerId="ADAL" clId="{26BD765D-D0C7-4FB1-9D35-11D577F0DEBE}" dt="2024-02-25T21:42:24.320" v="278" actId="478"/>
          <ac:spMkLst>
            <pc:docMk/>
            <pc:sldMk cId="3177935756" sldId="782"/>
            <ac:spMk id="2" creationId="{599D6D5D-84A5-2599-8C62-A39AD58B7439}"/>
          </ac:spMkLst>
        </pc:spChg>
        <pc:spChg chg="del">
          <ac:chgData name="Jenifer Prince Devaraj" userId="c3fb109c-09d1-42a6-93f4-69472d709861" providerId="ADAL" clId="{26BD765D-D0C7-4FB1-9D35-11D577F0DEBE}" dt="2024-02-25T21:21:48.165" v="208" actId="478"/>
          <ac:spMkLst>
            <pc:docMk/>
            <pc:sldMk cId="3177935756" sldId="782"/>
            <ac:spMk id="4" creationId="{D18B15BA-6AF7-7BEA-D02A-43BDCA69390F}"/>
          </ac:spMkLst>
        </pc:spChg>
        <pc:spChg chg="add mod">
          <ac:chgData name="Jenifer Prince Devaraj" userId="c3fb109c-09d1-42a6-93f4-69472d709861" providerId="ADAL" clId="{26BD765D-D0C7-4FB1-9D35-11D577F0DEBE}" dt="2024-02-25T21:23:39.094" v="227"/>
          <ac:spMkLst>
            <pc:docMk/>
            <pc:sldMk cId="3177935756" sldId="782"/>
            <ac:spMk id="6" creationId="{8C3E2EE4-DF74-5379-D34F-692A55A688C3}"/>
          </ac:spMkLst>
        </pc:spChg>
        <pc:spChg chg="add del mod">
          <ac:chgData name="Jenifer Prince Devaraj" userId="c3fb109c-09d1-42a6-93f4-69472d709861" providerId="ADAL" clId="{26BD765D-D0C7-4FB1-9D35-11D577F0DEBE}" dt="2024-02-25T21:42:35.460" v="280" actId="478"/>
          <ac:spMkLst>
            <pc:docMk/>
            <pc:sldMk cId="3177935756" sldId="782"/>
            <ac:spMk id="9" creationId="{F23C563F-E677-91D6-8397-5C51DE354823}"/>
          </ac:spMkLst>
        </pc:spChg>
        <pc:spChg chg="add mod">
          <ac:chgData name="Jenifer Prince Devaraj" userId="c3fb109c-09d1-42a6-93f4-69472d709861" providerId="ADAL" clId="{26BD765D-D0C7-4FB1-9D35-11D577F0DEBE}" dt="2024-02-25T21:42:25.217" v="279"/>
          <ac:spMkLst>
            <pc:docMk/>
            <pc:sldMk cId="3177935756" sldId="782"/>
            <ac:spMk id="10" creationId="{42AEC311-C4EE-899A-76AB-4A9A5A322F22}"/>
          </ac:spMkLst>
        </pc:spChg>
      </pc:sldChg>
      <pc:sldChg chg="addSp delSp modSp del mod">
        <pc:chgData name="Jenifer Prince Devaraj" userId="c3fb109c-09d1-42a6-93f4-69472d709861" providerId="ADAL" clId="{26BD765D-D0C7-4FB1-9D35-11D577F0DEBE}" dt="2024-03-11T13:28:46.206" v="1520" actId="47"/>
        <pc:sldMkLst>
          <pc:docMk/>
          <pc:sldMk cId="445010801" sldId="783"/>
        </pc:sldMkLst>
        <pc:spChg chg="del">
          <ac:chgData name="Jenifer Prince Devaraj" userId="c3fb109c-09d1-42a6-93f4-69472d709861" providerId="ADAL" clId="{26BD765D-D0C7-4FB1-9D35-11D577F0DEBE}" dt="2024-02-25T21:42:44.988" v="283" actId="478"/>
          <ac:spMkLst>
            <pc:docMk/>
            <pc:sldMk cId="445010801" sldId="783"/>
            <ac:spMk id="2" creationId="{599D6D5D-84A5-2599-8C62-A39AD58B7439}"/>
          </ac:spMkLst>
        </pc:spChg>
        <pc:spChg chg="add mod">
          <ac:chgData name="Jenifer Prince Devaraj" userId="c3fb109c-09d1-42a6-93f4-69472d709861" providerId="ADAL" clId="{26BD765D-D0C7-4FB1-9D35-11D577F0DEBE}" dt="2024-02-25T21:23:40.637" v="228"/>
          <ac:spMkLst>
            <pc:docMk/>
            <pc:sldMk cId="445010801" sldId="783"/>
            <ac:spMk id="3" creationId="{E935E63D-8699-3042-FAF7-D2DC3856F822}"/>
          </ac:spMkLst>
        </pc:spChg>
        <pc:spChg chg="del">
          <ac:chgData name="Jenifer Prince Devaraj" userId="c3fb109c-09d1-42a6-93f4-69472d709861" providerId="ADAL" clId="{26BD765D-D0C7-4FB1-9D35-11D577F0DEBE}" dt="2024-02-25T21:21:51.873" v="209" actId="478"/>
          <ac:spMkLst>
            <pc:docMk/>
            <pc:sldMk cId="445010801" sldId="783"/>
            <ac:spMk id="4" creationId="{D18B15BA-6AF7-7BEA-D02A-43BDCA69390F}"/>
          </ac:spMkLst>
        </pc:spChg>
        <pc:spChg chg="mod">
          <ac:chgData name="Jenifer Prince Devaraj" userId="c3fb109c-09d1-42a6-93f4-69472d709861" providerId="ADAL" clId="{26BD765D-D0C7-4FB1-9D35-11D577F0DEBE}" dt="2024-03-04T09:35:25.819" v="977" actId="113"/>
          <ac:spMkLst>
            <pc:docMk/>
            <pc:sldMk cId="445010801" sldId="783"/>
            <ac:spMk id="7" creationId="{710CA29C-353B-D813-E03F-99893866AF65}"/>
          </ac:spMkLst>
        </pc:spChg>
        <pc:spChg chg="add del mod">
          <ac:chgData name="Jenifer Prince Devaraj" userId="c3fb109c-09d1-42a6-93f4-69472d709861" providerId="ADAL" clId="{26BD765D-D0C7-4FB1-9D35-11D577F0DEBE}" dt="2024-02-25T21:42:50.896" v="285" actId="478"/>
          <ac:spMkLst>
            <pc:docMk/>
            <pc:sldMk cId="445010801" sldId="783"/>
            <ac:spMk id="9" creationId="{B85F77EA-0EDE-DD04-8F9F-20B0E044953F}"/>
          </ac:spMkLst>
        </pc:spChg>
        <pc:spChg chg="add mod">
          <ac:chgData name="Jenifer Prince Devaraj" userId="c3fb109c-09d1-42a6-93f4-69472d709861" providerId="ADAL" clId="{26BD765D-D0C7-4FB1-9D35-11D577F0DEBE}" dt="2024-02-25T21:42:45.902" v="284"/>
          <ac:spMkLst>
            <pc:docMk/>
            <pc:sldMk cId="445010801" sldId="783"/>
            <ac:spMk id="10" creationId="{02FC3C44-A48E-0727-1483-9FF7DE342BF0}"/>
          </ac:spMkLst>
        </pc:spChg>
        <pc:spChg chg="add del">
          <ac:chgData name="Jenifer Prince Devaraj" userId="c3fb109c-09d1-42a6-93f4-69472d709861" providerId="ADAL" clId="{26BD765D-D0C7-4FB1-9D35-11D577F0DEBE}" dt="2024-02-25T21:42:41.113" v="282" actId="478"/>
          <ac:spMkLst>
            <pc:docMk/>
            <pc:sldMk cId="445010801" sldId="783"/>
            <ac:spMk id="16" creationId="{BAE0A156-7D83-76D0-3F38-156333046F36}"/>
          </ac:spMkLst>
        </pc:spChg>
      </pc:sldChg>
      <pc:sldChg chg="addSp delSp modSp del mod">
        <pc:chgData name="Jenifer Prince Devaraj" userId="c3fb109c-09d1-42a6-93f4-69472d709861" providerId="ADAL" clId="{26BD765D-D0C7-4FB1-9D35-11D577F0DEBE}" dt="2024-03-11T13:28:46.870" v="1521" actId="47"/>
        <pc:sldMkLst>
          <pc:docMk/>
          <pc:sldMk cId="4105169044" sldId="784"/>
        </pc:sldMkLst>
        <pc:spChg chg="del">
          <ac:chgData name="Jenifer Prince Devaraj" userId="c3fb109c-09d1-42a6-93f4-69472d709861" providerId="ADAL" clId="{26BD765D-D0C7-4FB1-9D35-11D577F0DEBE}" dt="2024-02-25T21:42:57.402" v="286" actId="478"/>
          <ac:spMkLst>
            <pc:docMk/>
            <pc:sldMk cId="4105169044" sldId="784"/>
            <ac:spMk id="2" creationId="{599D6D5D-84A5-2599-8C62-A39AD58B7439}"/>
          </ac:spMkLst>
        </pc:spChg>
        <pc:spChg chg="add mod">
          <ac:chgData name="Jenifer Prince Devaraj" userId="c3fb109c-09d1-42a6-93f4-69472d709861" providerId="ADAL" clId="{26BD765D-D0C7-4FB1-9D35-11D577F0DEBE}" dt="2024-02-25T21:23:42.051" v="229"/>
          <ac:spMkLst>
            <pc:docMk/>
            <pc:sldMk cId="4105169044" sldId="784"/>
            <ac:spMk id="3" creationId="{3580F307-298F-6FDF-C746-F9D74313C011}"/>
          </ac:spMkLst>
        </pc:spChg>
        <pc:spChg chg="del">
          <ac:chgData name="Jenifer Prince Devaraj" userId="c3fb109c-09d1-42a6-93f4-69472d709861" providerId="ADAL" clId="{26BD765D-D0C7-4FB1-9D35-11D577F0DEBE}" dt="2024-02-25T21:21:56.516" v="210" actId="478"/>
          <ac:spMkLst>
            <pc:docMk/>
            <pc:sldMk cId="4105169044" sldId="784"/>
            <ac:spMk id="4" creationId="{D18B15BA-6AF7-7BEA-D02A-43BDCA69390F}"/>
          </ac:spMkLst>
        </pc:spChg>
        <pc:spChg chg="mod">
          <ac:chgData name="Jenifer Prince Devaraj" userId="c3fb109c-09d1-42a6-93f4-69472d709861" providerId="ADAL" clId="{26BD765D-D0C7-4FB1-9D35-11D577F0DEBE}" dt="2024-03-04T09:37:55.983" v="989" actId="113"/>
          <ac:spMkLst>
            <pc:docMk/>
            <pc:sldMk cId="4105169044" sldId="784"/>
            <ac:spMk id="7" creationId="{710CA29C-353B-D813-E03F-99893866AF65}"/>
          </ac:spMkLst>
        </pc:spChg>
        <pc:spChg chg="add del mod">
          <ac:chgData name="Jenifer Prince Devaraj" userId="c3fb109c-09d1-42a6-93f4-69472d709861" providerId="ADAL" clId="{26BD765D-D0C7-4FB1-9D35-11D577F0DEBE}" dt="2024-02-25T21:43:03.457" v="288" actId="478"/>
          <ac:spMkLst>
            <pc:docMk/>
            <pc:sldMk cId="4105169044" sldId="784"/>
            <ac:spMk id="8" creationId="{E4C16356-993A-80AA-59A2-B1BE710C442C}"/>
          </ac:spMkLst>
        </pc:spChg>
        <pc:spChg chg="add mod">
          <ac:chgData name="Jenifer Prince Devaraj" userId="c3fb109c-09d1-42a6-93f4-69472d709861" providerId="ADAL" clId="{26BD765D-D0C7-4FB1-9D35-11D577F0DEBE}" dt="2024-02-25T21:42:58.278" v="287"/>
          <ac:spMkLst>
            <pc:docMk/>
            <pc:sldMk cId="4105169044" sldId="784"/>
            <ac:spMk id="9" creationId="{7471D8FF-34FA-41AB-D1A3-02D5C1006F64}"/>
          </ac:spMkLst>
        </pc:spChg>
      </pc:sldChg>
      <pc:sldChg chg="addSp delSp modSp del mod">
        <pc:chgData name="Jenifer Prince Devaraj" userId="c3fb109c-09d1-42a6-93f4-69472d709861" providerId="ADAL" clId="{26BD765D-D0C7-4FB1-9D35-11D577F0DEBE}" dt="2024-03-11T13:28:48.193" v="1523" actId="47"/>
        <pc:sldMkLst>
          <pc:docMk/>
          <pc:sldMk cId="1543165237" sldId="785"/>
        </pc:sldMkLst>
        <pc:spChg chg="del">
          <ac:chgData name="Jenifer Prince Devaraj" userId="c3fb109c-09d1-42a6-93f4-69472d709861" providerId="ADAL" clId="{26BD765D-D0C7-4FB1-9D35-11D577F0DEBE}" dt="2024-02-25T21:43:19.847" v="292" actId="478"/>
          <ac:spMkLst>
            <pc:docMk/>
            <pc:sldMk cId="1543165237" sldId="785"/>
            <ac:spMk id="2" creationId="{599D6D5D-84A5-2599-8C62-A39AD58B7439}"/>
          </ac:spMkLst>
        </pc:spChg>
        <pc:spChg chg="add mod">
          <ac:chgData name="Jenifer Prince Devaraj" userId="c3fb109c-09d1-42a6-93f4-69472d709861" providerId="ADAL" clId="{26BD765D-D0C7-4FB1-9D35-11D577F0DEBE}" dt="2024-02-25T21:23:44.930" v="231"/>
          <ac:spMkLst>
            <pc:docMk/>
            <pc:sldMk cId="1543165237" sldId="785"/>
            <ac:spMk id="3" creationId="{A101BAB8-BC37-C0CB-DF11-44FB359C9258}"/>
          </ac:spMkLst>
        </pc:spChg>
        <pc:spChg chg="del">
          <ac:chgData name="Jenifer Prince Devaraj" userId="c3fb109c-09d1-42a6-93f4-69472d709861" providerId="ADAL" clId="{26BD765D-D0C7-4FB1-9D35-11D577F0DEBE}" dt="2024-02-25T21:22:04.509" v="212" actId="478"/>
          <ac:spMkLst>
            <pc:docMk/>
            <pc:sldMk cId="1543165237" sldId="785"/>
            <ac:spMk id="4" creationId="{D18B15BA-6AF7-7BEA-D02A-43BDCA69390F}"/>
          </ac:spMkLst>
        </pc:spChg>
        <pc:spChg chg="mod">
          <ac:chgData name="Jenifer Prince Devaraj" userId="c3fb109c-09d1-42a6-93f4-69472d709861" providerId="ADAL" clId="{26BD765D-D0C7-4FB1-9D35-11D577F0DEBE}" dt="2024-03-04T09:38:44.935" v="994" actId="113"/>
          <ac:spMkLst>
            <pc:docMk/>
            <pc:sldMk cId="1543165237" sldId="785"/>
            <ac:spMk id="7" creationId="{710CA29C-353B-D813-E03F-99893866AF65}"/>
          </ac:spMkLst>
        </pc:spChg>
        <pc:spChg chg="add del mod">
          <ac:chgData name="Jenifer Prince Devaraj" userId="c3fb109c-09d1-42a6-93f4-69472d709861" providerId="ADAL" clId="{26BD765D-D0C7-4FB1-9D35-11D577F0DEBE}" dt="2024-02-25T21:43:27.180" v="294" actId="478"/>
          <ac:spMkLst>
            <pc:docMk/>
            <pc:sldMk cId="1543165237" sldId="785"/>
            <ac:spMk id="8" creationId="{9E8CD33F-C4FC-88DE-2080-5450048B8893}"/>
          </ac:spMkLst>
        </pc:spChg>
        <pc:spChg chg="add mod">
          <ac:chgData name="Jenifer Prince Devaraj" userId="c3fb109c-09d1-42a6-93f4-69472d709861" providerId="ADAL" clId="{26BD765D-D0C7-4FB1-9D35-11D577F0DEBE}" dt="2024-02-25T21:43:20.697" v="293"/>
          <ac:spMkLst>
            <pc:docMk/>
            <pc:sldMk cId="1543165237" sldId="785"/>
            <ac:spMk id="9" creationId="{BDD7D47B-61F1-F630-0A9D-E012C13B09A4}"/>
          </ac:spMkLst>
        </pc:spChg>
      </pc:sldChg>
      <pc:sldChg chg="addSp delSp modSp del mod">
        <pc:chgData name="Jenifer Prince Devaraj" userId="c3fb109c-09d1-42a6-93f4-69472d709861" providerId="ADAL" clId="{26BD765D-D0C7-4FB1-9D35-11D577F0DEBE}" dt="2024-03-11T13:28:47.493" v="1522" actId="47"/>
        <pc:sldMkLst>
          <pc:docMk/>
          <pc:sldMk cId="710103450" sldId="786"/>
        </pc:sldMkLst>
        <pc:spChg chg="del">
          <ac:chgData name="Jenifer Prince Devaraj" userId="c3fb109c-09d1-42a6-93f4-69472d709861" providerId="ADAL" clId="{26BD765D-D0C7-4FB1-9D35-11D577F0DEBE}" dt="2024-02-25T21:43:09.345" v="289" actId="478"/>
          <ac:spMkLst>
            <pc:docMk/>
            <pc:sldMk cId="710103450" sldId="786"/>
            <ac:spMk id="2" creationId="{599D6D5D-84A5-2599-8C62-A39AD58B7439}"/>
          </ac:spMkLst>
        </pc:spChg>
        <pc:spChg chg="add mod">
          <ac:chgData name="Jenifer Prince Devaraj" userId="c3fb109c-09d1-42a6-93f4-69472d709861" providerId="ADAL" clId="{26BD765D-D0C7-4FB1-9D35-11D577F0DEBE}" dt="2024-02-25T21:23:43.481" v="230"/>
          <ac:spMkLst>
            <pc:docMk/>
            <pc:sldMk cId="710103450" sldId="786"/>
            <ac:spMk id="3" creationId="{2CBE85BE-6CA8-0EE5-9BEE-C2779AB0F6E2}"/>
          </ac:spMkLst>
        </pc:spChg>
        <pc:spChg chg="del">
          <ac:chgData name="Jenifer Prince Devaraj" userId="c3fb109c-09d1-42a6-93f4-69472d709861" providerId="ADAL" clId="{26BD765D-D0C7-4FB1-9D35-11D577F0DEBE}" dt="2024-02-25T21:22:00.519" v="211" actId="478"/>
          <ac:spMkLst>
            <pc:docMk/>
            <pc:sldMk cId="710103450" sldId="786"/>
            <ac:spMk id="4" creationId="{D18B15BA-6AF7-7BEA-D02A-43BDCA69390F}"/>
          </ac:spMkLst>
        </pc:spChg>
        <pc:spChg chg="mod">
          <ac:chgData name="Jenifer Prince Devaraj" userId="c3fb109c-09d1-42a6-93f4-69472d709861" providerId="ADAL" clId="{26BD765D-D0C7-4FB1-9D35-11D577F0DEBE}" dt="2024-03-04T09:37:06.445" v="986" actId="113"/>
          <ac:spMkLst>
            <pc:docMk/>
            <pc:sldMk cId="710103450" sldId="786"/>
            <ac:spMk id="7" creationId="{710CA29C-353B-D813-E03F-99893866AF65}"/>
          </ac:spMkLst>
        </pc:spChg>
        <pc:spChg chg="add del mod">
          <ac:chgData name="Jenifer Prince Devaraj" userId="c3fb109c-09d1-42a6-93f4-69472d709861" providerId="ADAL" clId="{26BD765D-D0C7-4FB1-9D35-11D577F0DEBE}" dt="2024-02-25T21:43:15.011" v="291" actId="478"/>
          <ac:spMkLst>
            <pc:docMk/>
            <pc:sldMk cId="710103450" sldId="786"/>
            <ac:spMk id="8" creationId="{3B823275-CBA3-57BE-3583-86E362E5AA92}"/>
          </ac:spMkLst>
        </pc:spChg>
        <pc:spChg chg="add mod">
          <ac:chgData name="Jenifer Prince Devaraj" userId="c3fb109c-09d1-42a6-93f4-69472d709861" providerId="ADAL" clId="{26BD765D-D0C7-4FB1-9D35-11D577F0DEBE}" dt="2024-02-25T21:43:10.141" v="290"/>
          <ac:spMkLst>
            <pc:docMk/>
            <pc:sldMk cId="710103450" sldId="786"/>
            <ac:spMk id="9" creationId="{FC87B54E-16A9-EEB9-EB45-3CAA9497DCAA}"/>
          </ac:spMkLst>
        </pc:spChg>
      </pc:sldChg>
      <pc:sldChg chg="modSp add mod ord">
        <pc:chgData name="Jenifer Prince Devaraj" userId="c3fb109c-09d1-42a6-93f4-69472d709861" providerId="ADAL" clId="{26BD765D-D0C7-4FB1-9D35-11D577F0DEBE}" dt="2024-02-25T21:39:15.359" v="234"/>
        <pc:sldMkLst>
          <pc:docMk/>
          <pc:sldMk cId="3991503241" sldId="787"/>
        </pc:sldMkLst>
        <pc:spChg chg="mod">
          <ac:chgData name="Jenifer Prince Devaraj" userId="c3fb109c-09d1-42a6-93f4-69472d709861" providerId="ADAL" clId="{26BD765D-D0C7-4FB1-9D35-11D577F0DEBE}" dt="2024-02-25T21:39:15.359" v="234"/>
          <ac:spMkLst>
            <pc:docMk/>
            <pc:sldMk cId="3991503241" sldId="787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26BD765D-D0C7-4FB1-9D35-11D577F0DEBE}" dt="2024-02-25T21:13:52.255" v="178" actId="1076"/>
          <ac:spMkLst>
            <pc:docMk/>
            <pc:sldMk cId="3991503241" sldId="787"/>
            <ac:spMk id="3" creationId="{A13D7425-4FBD-407B-8095-98E19B08E662}"/>
          </ac:spMkLst>
        </pc:spChg>
        <pc:spChg chg="mod">
          <ac:chgData name="Jenifer Prince Devaraj" userId="c3fb109c-09d1-42a6-93f4-69472d709861" providerId="ADAL" clId="{26BD765D-D0C7-4FB1-9D35-11D577F0DEBE}" dt="2024-02-25T21:14:29.953" v="192" actId="20577"/>
          <ac:spMkLst>
            <pc:docMk/>
            <pc:sldMk cId="3991503241" sldId="787"/>
            <ac:spMk id="7" creationId="{B247BDBD-0B9F-BE85-20A3-8D20E13BBC12}"/>
          </ac:spMkLst>
        </pc:spChg>
      </pc:sldChg>
      <pc:sldChg chg="addSp delSp modSp new mod setBg">
        <pc:chgData name="Jenifer Prince Devaraj" userId="c3fb109c-09d1-42a6-93f4-69472d709861" providerId="ADAL" clId="{26BD765D-D0C7-4FB1-9D35-11D577F0DEBE}" dt="2024-03-11T10:19:25.872" v="1249"/>
        <pc:sldMkLst>
          <pc:docMk/>
          <pc:sldMk cId="4042161691" sldId="788"/>
        </pc:sldMkLst>
        <pc:spChg chg="del">
          <ac:chgData name="Jenifer Prince Devaraj" userId="c3fb109c-09d1-42a6-93f4-69472d709861" providerId="ADAL" clId="{26BD765D-D0C7-4FB1-9D35-11D577F0DEBE}" dt="2024-02-25T21:47:56.661" v="296" actId="478"/>
          <ac:spMkLst>
            <pc:docMk/>
            <pc:sldMk cId="4042161691" sldId="788"/>
            <ac:spMk id="2" creationId="{303FF5E3-EDF9-5918-ED1E-0EAC2C724922}"/>
          </ac:spMkLst>
        </pc:spChg>
        <pc:spChg chg="mod">
          <ac:chgData name="Jenifer Prince Devaraj" userId="c3fb109c-09d1-42a6-93f4-69472d709861" providerId="ADAL" clId="{26BD765D-D0C7-4FB1-9D35-11D577F0DEBE}" dt="2024-03-11T09:38:59.706" v="1068" actId="1076"/>
          <ac:spMkLst>
            <pc:docMk/>
            <pc:sldMk cId="4042161691" sldId="788"/>
            <ac:spMk id="3" creationId="{907C66B9-05D7-BAD9-7652-66168F12A1B7}"/>
          </ac:spMkLst>
        </pc:spChg>
        <pc:spChg chg="del">
          <ac:chgData name="Jenifer Prince Devaraj" userId="c3fb109c-09d1-42a6-93f4-69472d709861" providerId="ADAL" clId="{26BD765D-D0C7-4FB1-9D35-11D577F0DEBE}" dt="2024-02-25T22:16:13.033" v="574" actId="478"/>
          <ac:spMkLst>
            <pc:docMk/>
            <pc:sldMk cId="4042161691" sldId="788"/>
            <ac:spMk id="4" creationId="{08266EAF-98C6-8ABA-FDBA-39F4F17905D8}"/>
          </ac:spMkLst>
        </pc:spChg>
        <pc:spChg chg="add mod ord">
          <ac:chgData name="Jenifer Prince Devaraj" userId="c3fb109c-09d1-42a6-93f4-69472d709861" providerId="ADAL" clId="{26BD765D-D0C7-4FB1-9D35-11D577F0DEBE}" dt="2024-03-11T09:37:23.384" v="1051" actId="26606"/>
          <ac:spMkLst>
            <pc:docMk/>
            <pc:sldMk cId="4042161691" sldId="788"/>
            <ac:spMk id="4" creationId="{C29ED83E-C40B-9F29-758E-65E841AEA5FD}"/>
          </ac:spMkLst>
        </pc:spChg>
        <pc:spChg chg="mod">
          <ac:chgData name="Jenifer Prince Devaraj" userId="c3fb109c-09d1-42a6-93f4-69472d709861" providerId="ADAL" clId="{26BD765D-D0C7-4FB1-9D35-11D577F0DEBE}" dt="2024-03-11T09:37:23.384" v="1051" actId="26606"/>
          <ac:spMkLst>
            <pc:docMk/>
            <pc:sldMk cId="4042161691" sldId="788"/>
            <ac:spMk id="5" creationId="{FB9510C9-DC60-745B-82FE-FE68382939EB}"/>
          </ac:spMkLst>
        </pc:spChg>
        <pc:spChg chg="add mod">
          <ac:chgData name="Jenifer Prince Devaraj" userId="c3fb109c-09d1-42a6-93f4-69472d709861" providerId="ADAL" clId="{26BD765D-D0C7-4FB1-9D35-11D577F0DEBE}" dt="2024-02-25T22:16:13.569" v="575"/>
          <ac:spMkLst>
            <pc:docMk/>
            <pc:sldMk cId="4042161691" sldId="788"/>
            <ac:spMk id="6" creationId="{F2334818-D51A-DD11-C3D2-D9BDEB70E9AF}"/>
          </ac:spMkLst>
        </pc:spChg>
        <pc:spChg chg="add mod">
          <ac:chgData name="Jenifer Prince Devaraj" userId="c3fb109c-09d1-42a6-93f4-69472d709861" providerId="ADAL" clId="{26BD765D-D0C7-4FB1-9D35-11D577F0DEBE}" dt="2024-03-11T10:19:25.872" v="1249"/>
          <ac:spMkLst>
            <pc:docMk/>
            <pc:sldMk cId="4042161691" sldId="788"/>
            <ac:spMk id="9" creationId="{8B43B949-F4DF-0722-9966-CE5F80C404C5}"/>
          </ac:spMkLst>
        </pc:spChg>
        <pc:spChg chg="add del">
          <ac:chgData name="Jenifer Prince Devaraj" userId="c3fb109c-09d1-42a6-93f4-69472d709861" providerId="ADAL" clId="{26BD765D-D0C7-4FB1-9D35-11D577F0DEBE}" dt="2024-03-11T09:37:13.026" v="1045" actId="26606"/>
          <ac:spMkLst>
            <pc:docMk/>
            <pc:sldMk cId="4042161691" sldId="788"/>
            <ac:spMk id="10" creationId="{66E48AFA-8884-4F68-A44F-D2C1E8609C5A}"/>
          </ac:spMkLst>
        </pc:spChg>
        <pc:spChg chg="add del">
          <ac:chgData name="Jenifer Prince Devaraj" userId="c3fb109c-09d1-42a6-93f4-69472d709861" providerId="ADAL" clId="{26BD765D-D0C7-4FB1-9D35-11D577F0DEBE}" dt="2024-03-11T09:37:13.026" v="1045" actId="26606"/>
          <ac:spMkLst>
            <pc:docMk/>
            <pc:sldMk cId="4042161691" sldId="788"/>
            <ac:spMk id="11" creationId="{969D19A6-08CB-498C-93EC-3FFB021FC68A}"/>
          </ac:spMkLst>
        </pc:spChg>
        <pc:spChg chg="add del">
          <ac:chgData name="Jenifer Prince Devaraj" userId="c3fb109c-09d1-42a6-93f4-69472d709861" providerId="ADAL" clId="{26BD765D-D0C7-4FB1-9D35-11D577F0DEBE}" dt="2024-03-11T09:37:03.467" v="1043" actId="26606"/>
          <ac:spMkLst>
            <pc:docMk/>
            <pc:sldMk cId="4042161691" sldId="788"/>
            <ac:spMk id="13" creationId="{8B3A2D1A-45FC-4F95-B150-1C13EF2F6D09}"/>
          </ac:spMkLst>
        </pc:spChg>
        <pc:spChg chg="add del">
          <ac:chgData name="Jenifer Prince Devaraj" userId="c3fb109c-09d1-42a6-93f4-69472d709861" providerId="ADAL" clId="{26BD765D-D0C7-4FB1-9D35-11D577F0DEBE}" dt="2024-03-11T09:37:14.802" v="1047" actId="26606"/>
          <ac:spMkLst>
            <pc:docMk/>
            <pc:sldMk cId="4042161691" sldId="788"/>
            <ac:spMk id="14" creationId="{058A14AF-9FB5-4CC7-BA35-E8E85D3EDF0E}"/>
          </ac:spMkLst>
        </pc:spChg>
        <pc:spChg chg="add del">
          <ac:chgData name="Jenifer Prince Devaraj" userId="c3fb109c-09d1-42a6-93f4-69472d709861" providerId="ADAL" clId="{26BD765D-D0C7-4FB1-9D35-11D577F0DEBE}" dt="2024-03-11T09:37:03.467" v="1043" actId="26606"/>
          <ac:spMkLst>
            <pc:docMk/>
            <pc:sldMk cId="4042161691" sldId="788"/>
            <ac:spMk id="15" creationId="{39C3C864-C625-4883-B868-9A4C470F4DD5}"/>
          </ac:spMkLst>
        </pc:spChg>
        <pc:spChg chg="add del">
          <ac:chgData name="Jenifer Prince Devaraj" userId="c3fb109c-09d1-42a6-93f4-69472d709861" providerId="ADAL" clId="{26BD765D-D0C7-4FB1-9D35-11D577F0DEBE}" dt="2024-03-11T09:37:14.802" v="1047" actId="26606"/>
          <ac:spMkLst>
            <pc:docMk/>
            <pc:sldMk cId="4042161691" sldId="788"/>
            <ac:spMk id="16" creationId="{3A9A4357-BD1D-4622-A4FE-766E6AB8DE84}"/>
          </ac:spMkLst>
        </pc:spChg>
        <pc:spChg chg="add del">
          <ac:chgData name="Jenifer Prince Devaraj" userId="c3fb109c-09d1-42a6-93f4-69472d709861" providerId="ADAL" clId="{26BD765D-D0C7-4FB1-9D35-11D577F0DEBE}" dt="2024-03-11T09:37:14.802" v="1047" actId="26606"/>
          <ac:spMkLst>
            <pc:docMk/>
            <pc:sldMk cId="4042161691" sldId="788"/>
            <ac:spMk id="17" creationId="{E659831F-0D9A-4C63-9EBB-8435B85A440F}"/>
          </ac:spMkLst>
        </pc:spChg>
        <pc:spChg chg="add del">
          <ac:chgData name="Jenifer Prince Devaraj" userId="c3fb109c-09d1-42a6-93f4-69472d709861" providerId="ADAL" clId="{26BD765D-D0C7-4FB1-9D35-11D577F0DEBE}" dt="2024-03-11T09:37:14.802" v="1047" actId="26606"/>
          <ac:spMkLst>
            <pc:docMk/>
            <pc:sldMk cId="4042161691" sldId="788"/>
            <ac:spMk id="19" creationId="{E6995CE5-F890-4ABA-82A2-26507CE8D2A3}"/>
          </ac:spMkLst>
        </pc:spChg>
        <pc:spChg chg="add del">
          <ac:chgData name="Jenifer Prince Devaraj" userId="c3fb109c-09d1-42a6-93f4-69472d709861" providerId="ADAL" clId="{26BD765D-D0C7-4FB1-9D35-11D577F0DEBE}" dt="2024-03-11T09:37:16.802" v="1049" actId="26606"/>
          <ac:spMkLst>
            <pc:docMk/>
            <pc:sldMk cId="4042161691" sldId="788"/>
            <ac:spMk id="21" creationId="{2EB492CD-616E-47F8-933B-5E2D952A0593}"/>
          </ac:spMkLst>
        </pc:spChg>
        <pc:spChg chg="add del">
          <ac:chgData name="Jenifer Prince Devaraj" userId="c3fb109c-09d1-42a6-93f4-69472d709861" providerId="ADAL" clId="{26BD765D-D0C7-4FB1-9D35-11D577F0DEBE}" dt="2024-03-11T09:37:16.802" v="1049" actId="26606"/>
          <ac:spMkLst>
            <pc:docMk/>
            <pc:sldMk cId="4042161691" sldId="788"/>
            <ac:spMk id="22" creationId="{59383CF9-23B5-4335-9B21-1791C4CF1C75}"/>
          </ac:spMkLst>
        </pc:spChg>
        <pc:spChg chg="add del">
          <ac:chgData name="Jenifer Prince Devaraj" userId="c3fb109c-09d1-42a6-93f4-69472d709861" providerId="ADAL" clId="{26BD765D-D0C7-4FB1-9D35-11D577F0DEBE}" dt="2024-03-11T09:37:16.802" v="1049" actId="26606"/>
          <ac:spMkLst>
            <pc:docMk/>
            <pc:sldMk cId="4042161691" sldId="788"/>
            <ac:spMk id="23" creationId="{0007FE00-9498-4706-B255-6437B0252C02}"/>
          </ac:spMkLst>
        </pc:spChg>
        <pc:spChg chg="add del">
          <ac:chgData name="Jenifer Prince Devaraj" userId="c3fb109c-09d1-42a6-93f4-69472d709861" providerId="ADAL" clId="{26BD765D-D0C7-4FB1-9D35-11D577F0DEBE}" dt="2024-03-11T09:37:23.384" v="1051" actId="26606"/>
          <ac:spMkLst>
            <pc:docMk/>
            <pc:sldMk cId="4042161691" sldId="788"/>
            <ac:spMk id="25" creationId="{8B3A2D1A-45FC-4F95-B150-1C13EF2F6D09}"/>
          </ac:spMkLst>
        </pc:spChg>
        <pc:spChg chg="add del">
          <ac:chgData name="Jenifer Prince Devaraj" userId="c3fb109c-09d1-42a6-93f4-69472d709861" providerId="ADAL" clId="{26BD765D-D0C7-4FB1-9D35-11D577F0DEBE}" dt="2024-03-11T09:37:23.384" v="1051" actId="26606"/>
          <ac:spMkLst>
            <pc:docMk/>
            <pc:sldMk cId="4042161691" sldId="788"/>
            <ac:spMk id="26" creationId="{39C3C864-C625-4883-B868-9A4C470F4DD5}"/>
          </ac:spMkLst>
        </pc:spChg>
        <pc:picChg chg="add mod ord">
          <ac:chgData name="Jenifer Prince Devaraj" userId="c3fb109c-09d1-42a6-93f4-69472d709861" providerId="ADAL" clId="{26BD765D-D0C7-4FB1-9D35-11D577F0DEBE}" dt="2024-03-11T09:39:04.563" v="1069" actId="1076"/>
          <ac:picMkLst>
            <pc:docMk/>
            <pc:sldMk cId="4042161691" sldId="788"/>
            <ac:picMk id="8" creationId="{3A44EF9B-4B52-6894-61BA-13C460BD3C77}"/>
          </ac:picMkLst>
        </pc:picChg>
      </pc:sldChg>
      <pc:sldChg chg="addSp delSp modSp add mod">
        <pc:chgData name="Jenifer Prince Devaraj" userId="c3fb109c-09d1-42a6-93f4-69472d709861" providerId="ADAL" clId="{26BD765D-D0C7-4FB1-9D35-11D577F0DEBE}" dt="2024-03-11T10:48:01.379" v="1494" actId="113"/>
        <pc:sldMkLst>
          <pc:docMk/>
          <pc:sldMk cId="1786678917" sldId="789"/>
        </pc:sldMkLst>
        <pc:spChg chg="add mod">
          <ac:chgData name="Jenifer Prince Devaraj" userId="c3fb109c-09d1-42a6-93f4-69472d709861" providerId="ADAL" clId="{26BD765D-D0C7-4FB1-9D35-11D577F0DEBE}" dt="2024-03-11T10:19:30.503" v="1251"/>
          <ac:spMkLst>
            <pc:docMk/>
            <pc:sldMk cId="1786678917" sldId="789"/>
            <ac:spMk id="2" creationId="{F7B9C85E-D7B8-DD4C-D9A6-8841B6CCDD43}"/>
          </ac:spMkLst>
        </pc:spChg>
        <pc:spChg chg="mod">
          <ac:chgData name="Jenifer Prince Devaraj" userId="c3fb109c-09d1-42a6-93f4-69472d709861" providerId="ADAL" clId="{26BD765D-D0C7-4FB1-9D35-11D577F0DEBE}" dt="2024-03-11T10:48:01.379" v="1494" actId="113"/>
          <ac:spMkLst>
            <pc:docMk/>
            <pc:sldMk cId="1786678917" sldId="789"/>
            <ac:spMk id="3" creationId="{907C66B9-05D7-BAD9-7652-66168F12A1B7}"/>
          </ac:spMkLst>
        </pc:spChg>
        <pc:spChg chg="del">
          <ac:chgData name="Jenifer Prince Devaraj" userId="c3fb109c-09d1-42a6-93f4-69472d709861" providerId="ADAL" clId="{26BD765D-D0C7-4FB1-9D35-11D577F0DEBE}" dt="2024-02-25T22:15:59.450" v="570" actId="478"/>
          <ac:spMkLst>
            <pc:docMk/>
            <pc:sldMk cId="1786678917" sldId="789"/>
            <ac:spMk id="4" creationId="{08266EAF-98C6-8ABA-FDBA-39F4F17905D8}"/>
          </ac:spMkLst>
        </pc:spChg>
        <pc:spChg chg="add mod">
          <ac:chgData name="Jenifer Prince Devaraj" userId="c3fb109c-09d1-42a6-93f4-69472d709861" providerId="ADAL" clId="{26BD765D-D0C7-4FB1-9D35-11D577F0DEBE}" dt="2024-02-25T22:16:00.060" v="571"/>
          <ac:spMkLst>
            <pc:docMk/>
            <pc:sldMk cId="1786678917" sldId="789"/>
            <ac:spMk id="7" creationId="{FD56780A-8AA3-AD27-7AEF-3D7C2D05749C}"/>
          </ac:spMkLst>
        </pc:spChg>
        <pc:picChg chg="add mod">
          <ac:chgData name="Jenifer Prince Devaraj" userId="c3fb109c-09d1-42a6-93f4-69472d709861" providerId="ADAL" clId="{26BD765D-D0C7-4FB1-9D35-11D577F0DEBE}" dt="2024-02-25T22:00:09.739" v="380" actId="1076"/>
          <ac:picMkLst>
            <pc:docMk/>
            <pc:sldMk cId="1786678917" sldId="789"/>
            <ac:picMk id="6" creationId="{F9146969-8C8D-609F-0DE6-D56581B95AED}"/>
          </ac:picMkLst>
        </pc:picChg>
      </pc:sldChg>
      <pc:sldChg chg="addSp delSp modSp add mod">
        <pc:chgData name="Jenifer Prince Devaraj" userId="c3fb109c-09d1-42a6-93f4-69472d709861" providerId="ADAL" clId="{26BD765D-D0C7-4FB1-9D35-11D577F0DEBE}" dt="2024-03-11T10:47:54.597" v="1493" actId="113"/>
        <pc:sldMkLst>
          <pc:docMk/>
          <pc:sldMk cId="229123777" sldId="790"/>
        </pc:sldMkLst>
        <pc:spChg chg="add mod">
          <ac:chgData name="Jenifer Prince Devaraj" userId="c3fb109c-09d1-42a6-93f4-69472d709861" providerId="ADAL" clId="{26BD765D-D0C7-4FB1-9D35-11D577F0DEBE}" dt="2024-03-11T10:19:32.366" v="1252"/>
          <ac:spMkLst>
            <pc:docMk/>
            <pc:sldMk cId="229123777" sldId="790"/>
            <ac:spMk id="2" creationId="{20A87ED7-5D9E-6617-3BA5-90067F440DAC}"/>
          </ac:spMkLst>
        </pc:spChg>
        <pc:spChg chg="mod">
          <ac:chgData name="Jenifer Prince Devaraj" userId="c3fb109c-09d1-42a6-93f4-69472d709861" providerId="ADAL" clId="{26BD765D-D0C7-4FB1-9D35-11D577F0DEBE}" dt="2024-03-11T10:47:54.597" v="1493" actId="113"/>
          <ac:spMkLst>
            <pc:docMk/>
            <pc:sldMk cId="229123777" sldId="790"/>
            <ac:spMk id="3" creationId="{907C66B9-05D7-BAD9-7652-66168F12A1B7}"/>
          </ac:spMkLst>
        </pc:spChg>
        <pc:spChg chg="del">
          <ac:chgData name="Jenifer Prince Devaraj" userId="c3fb109c-09d1-42a6-93f4-69472d709861" providerId="ADAL" clId="{26BD765D-D0C7-4FB1-9D35-11D577F0DEBE}" dt="2024-02-25T22:15:54.849" v="568" actId="478"/>
          <ac:spMkLst>
            <pc:docMk/>
            <pc:sldMk cId="229123777" sldId="790"/>
            <ac:spMk id="4" creationId="{08266EAF-98C6-8ABA-FDBA-39F4F17905D8}"/>
          </ac:spMkLst>
        </pc:spChg>
        <pc:spChg chg="add mod">
          <ac:chgData name="Jenifer Prince Devaraj" userId="c3fb109c-09d1-42a6-93f4-69472d709861" providerId="ADAL" clId="{26BD765D-D0C7-4FB1-9D35-11D577F0DEBE}" dt="2024-02-25T22:15:55.366" v="569"/>
          <ac:spMkLst>
            <pc:docMk/>
            <pc:sldMk cId="229123777" sldId="790"/>
            <ac:spMk id="8" creationId="{683BCAEB-552F-9EEB-AF02-F8E08746C5F4}"/>
          </ac:spMkLst>
        </pc:spChg>
        <pc:picChg chg="del">
          <ac:chgData name="Jenifer Prince Devaraj" userId="c3fb109c-09d1-42a6-93f4-69472d709861" providerId="ADAL" clId="{26BD765D-D0C7-4FB1-9D35-11D577F0DEBE}" dt="2024-02-25T22:01:17.424" v="386" actId="478"/>
          <ac:picMkLst>
            <pc:docMk/>
            <pc:sldMk cId="229123777" sldId="790"/>
            <ac:picMk id="6" creationId="{F9146969-8C8D-609F-0DE6-D56581B95AED}"/>
          </ac:picMkLst>
        </pc:picChg>
        <pc:picChg chg="add mod">
          <ac:chgData name="Jenifer Prince Devaraj" userId="c3fb109c-09d1-42a6-93f4-69472d709861" providerId="ADAL" clId="{26BD765D-D0C7-4FB1-9D35-11D577F0DEBE}" dt="2024-02-26T08:47:44.134" v="847" actId="1076"/>
          <ac:picMkLst>
            <pc:docMk/>
            <pc:sldMk cId="229123777" sldId="790"/>
            <ac:picMk id="7" creationId="{2F378DE3-559B-F9D7-F36D-E8F3BF6C5052}"/>
          </ac:picMkLst>
        </pc:picChg>
      </pc:sldChg>
      <pc:sldChg chg="addSp delSp modSp add mod">
        <pc:chgData name="Jenifer Prince Devaraj" userId="c3fb109c-09d1-42a6-93f4-69472d709861" providerId="ADAL" clId="{26BD765D-D0C7-4FB1-9D35-11D577F0DEBE}" dt="2024-03-11T10:19:34.204" v="1253"/>
        <pc:sldMkLst>
          <pc:docMk/>
          <pc:sldMk cId="833527117" sldId="791"/>
        </pc:sldMkLst>
        <pc:spChg chg="add mod">
          <ac:chgData name="Jenifer Prince Devaraj" userId="c3fb109c-09d1-42a6-93f4-69472d709861" providerId="ADAL" clId="{26BD765D-D0C7-4FB1-9D35-11D577F0DEBE}" dt="2024-03-11T10:19:34.204" v="1253"/>
          <ac:spMkLst>
            <pc:docMk/>
            <pc:sldMk cId="833527117" sldId="791"/>
            <ac:spMk id="2" creationId="{370CCCC2-9761-C850-2E17-0CDB0DB5A899}"/>
          </ac:spMkLst>
        </pc:spChg>
        <pc:spChg chg="mod">
          <ac:chgData name="Jenifer Prince Devaraj" userId="c3fb109c-09d1-42a6-93f4-69472d709861" providerId="ADAL" clId="{26BD765D-D0C7-4FB1-9D35-11D577F0DEBE}" dt="2024-02-26T08:51:31.590" v="876" actId="33524"/>
          <ac:spMkLst>
            <pc:docMk/>
            <pc:sldMk cId="833527117" sldId="791"/>
            <ac:spMk id="3" creationId="{907C66B9-05D7-BAD9-7652-66168F12A1B7}"/>
          </ac:spMkLst>
        </pc:spChg>
        <pc:spChg chg="del">
          <ac:chgData name="Jenifer Prince Devaraj" userId="c3fb109c-09d1-42a6-93f4-69472d709861" providerId="ADAL" clId="{26BD765D-D0C7-4FB1-9D35-11D577F0DEBE}" dt="2024-02-25T22:15:49.420" v="566" actId="478"/>
          <ac:spMkLst>
            <pc:docMk/>
            <pc:sldMk cId="833527117" sldId="791"/>
            <ac:spMk id="4" creationId="{08266EAF-98C6-8ABA-FDBA-39F4F17905D8}"/>
          </ac:spMkLst>
        </pc:spChg>
        <pc:spChg chg="add mod">
          <ac:chgData name="Jenifer Prince Devaraj" userId="c3fb109c-09d1-42a6-93f4-69472d709861" providerId="ADAL" clId="{26BD765D-D0C7-4FB1-9D35-11D577F0DEBE}" dt="2024-02-25T22:15:50.345" v="567"/>
          <ac:spMkLst>
            <pc:docMk/>
            <pc:sldMk cId="833527117" sldId="791"/>
            <ac:spMk id="10" creationId="{72B4D71C-7B93-5D6C-729C-A6B24E1CAA74}"/>
          </ac:spMkLst>
        </pc:spChg>
        <pc:picChg chg="add del mod">
          <ac:chgData name="Jenifer Prince Devaraj" userId="c3fb109c-09d1-42a6-93f4-69472d709861" providerId="ADAL" clId="{26BD765D-D0C7-4FB1-9D35-11D577F0DEBE}" dt="2024-02-25T22:06:31.746" v="419" actId="478"/>
          <ac:picMkLst>
            <pc:docMk/>
            <pc:sldMk cId="833527117" sldId="791"/>
            <ac:picMk id="6" creationId="{2B32DA9C-1A0E-F287-40CC-04A0970F7497}"/>
          </ac:picMkLst>
        </pc:picChg>
        <pc:picChg chg="del">
          <ac:chgData name="Jenifer Prince Devaraj" userId="c3fb109c-09d1-42a6-93f4-69472d709861" providerId="ADAL" clId="{26BD765D-D0C7-4FB1-9D35-11D577F0DEBE}" dt="2024-02-25T22:04:28.477" v="415" actId="478"/>
          <ac:picMkLst>
            <pc:docMk/>
            <pc:sldMk cId="833527117" sldId="791"/>
            <ac:picMk id="7" creationId="{2F378DE3-559B-F9D7-F36D-E8F3BF6C5052}"/>
          </ac:picMkLst>
        </pc:picChg>
        <pc:picChg chg="add mod">
          <ac:chgData name="Jenifer Prince Devaraj" userId="c3fb109c-09d1-42a6-93f4-69472d709861" providerId="ADAL" clId="{26BD765D-D0C7-4FB1-9D35-11D577F0DEBE}" dt="2024-02-25T22:06:36.339" v="422" actId="1076"/>
          <ac:picMkLst>
            <pc:docMk/>
            <pc:sldMk cId="833527117" sldId="791"/>
            <ac:picMk id="9" creationId="{2E8D284A-950A-B588-3A3F-DDCBD7172E56}"/>
          </ac:picMkLst>
        </pc:picChg>
      </pc:sldChg>
      <pc:sldChg chg="addSp delSp modSp add mod">
        <pc:chgData name="Jenifer Prince Devaraj" userId="c3fb109c-09d1-42a6-93f4-69472d709861" providerId="ADAL" clId="{26BD765D-D0C7-4FB1-9D35-11D577F0DEBE}" dt="2024-03-11T10:19:28.479" v="1250"/>
        <pc:sldMkLst>
          <pc:docMk/>
          <pc:sldMk cId="4176789665" sldId="792"/>
        </pc:sldMkLst>
        <pc:spChg chg="add mod">
          <ac:chgData name="Jenifer Prince Devaraj" userId="c3fb109c-09d1-42a6-93f4-69472d709861" providerId="ADAL" clId="{26BD765D-D0C7-4FB1-9D35-11D577F0DEBE}" dt="2024-02-25T22:16:06.873" v="573"/>
          <ac:spMkLst>
            <pc:docMk/>
            <pc:sldMk cId="4176789665" sldId="792"/>
            <ac:spMk id="2" creationId="{A38A0B24-688C-CC2A-2368-642006FE0811}"/>
          </ac:spMkLst>
        </pc:spChg>
        <pc:spChg chg="mod">
          <ac:chgData name="Jenifer Prince Devaraj" userId="c3fb109c-09d1-42a6-93f4-69472d709861" providerId="ADAL" clId="{26BD765D-D0C7-4FB1-9D35-11D577F0DEBE}" dt="2024-02-25T22:08:46.253" v="479" actId="2710"/>
          <ac:spMkLst>
            <pc:docMk/>
            <pc:sldMk cId="4176789665" sldId="792"/>
            <ac:spMk id="3" creationId="{907C66B9-05D7-BAD9-7652-66168F12A1B7}"/>
          </ac:spMkLst>
        </pc:spChg>
        <pc:spChg chg="del">
          <ac:chgData name="Jenifer Prince Devaraj" userId="c3fb109c-09d1-42a6-93f4-69472d709861" providerId="ADAL" clId="{26BD765D-D0C7-4FB1-9D35-11D577F0DEBE}" dt="2024-02-25T22:16:06.241" v="572" actId="478"/>
          <ac:spMkLst>
            <pc:docMk/>
            <pc:sldMk cId="4176789665" sldId="792"/>
            <ac:spMk id="4" creationId="{08266EAF-98C6-8ABA-FDBA-39F4F17905D8}"/>
          </ac:spMkLst>
        </pc:spChg>
        <pc:spChg chg="add mod">
          <ac:chgData name="Jenifer Prince Devaraj" userId="c3fb109c-09d1-42a6-93f4-69472d709861" providerId="ADAL" clId="{26BD765D-D0C7-4FB1-9D35-11D577F0DEBE}" dt="2024-03-11T10:19:28.479" v="1250"/>
          <ac:spMkLst>
            <pc:docMk/>
            <pc:sldMk cId="4176789665" sldId="792"/>
            <ac:spMk id="4" creationId="{F8EEF27D-0609-D5B9-BC62-117A9109C228}"/>
          </ac:spMkLst>
        </pc:spChg>
      </pc:sldChg>
      <pc:sldChg chg="addSp delSp modSp add mod">
        <pc:chgData name="Jenifer Prince Devaraj" userId="c3fb109c-09d1-42a6-93f4-69472d709861" providerId="ADAL" clId="{26BD765D-D0C7-4FB1-9D35-11D577F0DEBE}" dt="2024-03-11T10:19:36.564" v="1254"/>
        <pc:sldMkLst>
          <pc:docMk/>
          <pc:sldMk cId="620099100" sldId="793"/>
        </pc:sldMkLst>
        <pc:spChg chg="add mod">
          <ac:chgData name="Jenifer Prince Devaraj" userId="c3fb109c-09d1-42a6-93f4-69472d709861" providerId="ADAL" clId="{26BD765D-D0C7-4FB1-9D35-11D577F0DEBE}" dt="2024-02-25T22:15:44.782" v="565"/>
          <ac:spMkLst>
            <pc:docMk/>
            <pc:sldMk cId="620099100" sldId="793"/>
            <ac:spMk id="2" creationId="{B3787711-0AD1-752E-CA7D-491BDA1CEF36}"/>
          </ac:spMkLst>
        </pc:spChg>
        <pc:spChg chg="mod">
          <ac:chgData name="Jenifer Prince Devaraj" userId="c3fb109c-09d1-42a6-93f4-69472d709861" providerId="ADAL" clId="{26BD765D-D0C7-4FB1-9D35-11D577F0DEBE}" dt="2024-02-25T22:14:37.156" v="559" actId="1076"/>
          <ac:spMkLst>
            <pc:docMk/>
            <pc:sldMk cId="620099100" sldId="793"/>
            <ac:spMk id="3" creationId="{907C66B9-05D7-BAD9-7652-66168F12A1B7}"/>
          </ac:spMkLst>
        </pc:spChg>
        <pc:spChg chg="del">
          <ac:chgData name="Jenifer Prince Devaraj" userId="c3fb109c-09d1-42a6-93f4-69472d709861" providerId="ADAL" clId="{26BD765D-D0C7-4FB1-9D35-11D577F0DEBE}" dt="2024-02-25T22:15:44.176" v="564" actId="478"/>
          <ac:spMkLst>
            <pc:docMk/>
            <pc:sldMk cId="620099100" sldId="793"/>
            <ac:spMk id="4" creationId="{08266EAF-98C6-8ABA-FDBA-39F4F17905D8}"/>
          </ac:spMkLst>
        </pc:spChg>
        <pc:spChg chg="add mod">
          <ac:chgData name="Jenifer Prince Devaraj" userId="c3fb109c-09d1-42a6-93f4-69472d709861" providerId="ADAL" clId="{26BD765D-D0C7-4FB1-9D35-11D577F0DEBE}" dt="2024-03-11T10:19:36.564" v="1254"/>
          <ac:spMkLst>
            <pc:docMk/>
            <pc:sldMk cId="620099100" sldId="793"/>
            <ac:spMk id="4" creationId="{58CE5754-36A1-B037-A6CC-203E68732FFD}"/>
          </ac:spMkLst>
        </pc:spChg>
        <pc:picChg chg="del">
          <ac:chgData name="Jenifer Prince Devaraj" userId="c3fb109c-09d1-42a6-93f4-69472d709861" providerId="ADAL" clId="{26BD765D-D0C7-4FB1-9D35-11D577F0DEBE}" dt="2024-02-25T22:12:39.521" v="507" actId="478"/>
          <ac:picMkLst>
            <pc:docMk/>
            <pc:sldMk cId="620099100" sldId="793"/>
            <ac:picMk id="9" creationId="{2E8D284A-950A-B588-3A3F-DDCBD7172E56}"/>
          </ac:picMkLst>
        </pc:picChg>
      </pc:sldChg>
      <pc:sldChg chg="addSp delSp modSp add mod">
        <pc:chgData name="Jenifer Prince Devaraj" userId="c3fb109c-09d1-42a6-93f4-69472d709861" providerId="ADAL" clId="{26BD765D-D0C7-4FB1-9D35-11D577F0DEBE}" dt="2024-03-11T09:41:39.128" v="1074" actId="21"/>
        <pc:sldMkLst>
          <pc:docMk/>
          <pc:sldMk cId="2705203518" sldId="794"/>
        </pc:sldMkLst>
        <pc:spChg chg="mod">
          <ac:chgData name="Jenifer Prince Devaraj" userId="c3fb109c-09d1-42a6-93f4-69472d709861" providerId="ADAL" clId="{26BD765D-D0C7-4FB1-9D35-11D577F0DEBE}" dt="2024-02-26T08:53:13.671" v="883" actId="1076"/>
          <ac:spMkLst>
            <pc:docMk/>
            <pc:sldMk cId="2705203518" sldId="794"/>
            <ac:spMk id="15" creationId="{85B9DB09-AFF2-ED26-610C-81DB3EC95191}"/>
          </ac:spMkLst>
        </pc:spChg>
        <pc:spChg chg="mod">
          <ac:chgData name="Jenifer Prince Devaraj" userId="c3fb109c-09d1-42a6-93f4-69472d709861" providerId="ADAL" clId="{26BD765D-D0C7-4FB1-9D35-11D577F0DEBE}" dt="2024-02-26T08:53:10.240" v="882" actId="1076"/>
          <ac:spMkLst>
            <pc:docMk/>
            <pc:sldMk cId="2705203518" sldId="794"/>
            <ac:spMk id="16" creationId="{BAE0A156-7D83-76D0-3F38-156333046F36}"/>
          </ac:spMkLst>
        </pc:spChg>
        <pc:picChg chg="add del mod">
          <ac:chgData name="Jenifer Prince Devaraj" userId="c3fb109c-09d1-42a6-93f4-69472d709861" providerId="ADAL" clId="{26BD765D-D0C7-4FB1-9D35-11D577F0DEBE}" dt="2024-03-11T09:41:39.128" v="1074" actId="21"/>
          <ac:picMkLst>
            <pc:docMk/>
            <pc:sldMk cId="2705203518" sldId="794"/>
            <ac:picMk id="4" creationId="{64145EBA-DBD5-9A91-A095-F20344957D53}"/>
          </ac:picMkLst>
        </pc:picChg>
      </pc:sldChg>
      <pc:sldChg chg="addSp delSp modSp new mod">
        <pc:chgData name="Jenifer Prince Devaraj" userId="c3fb109c-09d1-42a6-93f4-69472d709861" providerId="ADAL" clId="{26BD765D-D0C7-4FB1-9D35-11D577F0DEBE}" dt="2024-03-11T10:19:45.724" v="1256" actId="1036"/>
        <pc:sldMkLst>
          <pc:docMk/>
          <pc:sldMk cId="540932057" sldId="795"/>
        </pc:sldMkLst>
        <pc:spChg chg="add mod">
          <ac:chgData name="Jenifer Prince Devaraj" userId="c3fb109c-09d1-42a6-93f4-69472d709861" providerId="ADAL" clId="{26BD765D-D0C7-4FB1-9D35-11D577F0DEBE}" dt="2024-03-11T10:19:45.724" v="1256" actId="1036"/>
          <ac:spMkLst>
            <pc:docMk/>
            <pc:sldMk cId="540932057" sldId="795"/>
            <ac:spMk id="2" creationId="{0A4030DB-47B3-7A59-322D-4BE1F9CD95D7}"/>
          </ac:spMkLst>
        </pc:spChg>
        <pc:spChg chg="del">
          <ac:chgData name="Jenifer Prince Devaraj" userId="c3fb109c-09d1-42a6-93f4-69472d709861" providerId="ADAL" clId="{26BD765D-D0C7-4FB1-9D35-11D577F0DEBE}" dt="2024-02-25T22:31:35.972" v="583" actId="478"/>
          <ac:spMkLst>
            <pc:docMk/>
            <pc:sldMk cId="540932057" sldId="795"/>
            <ac:spMk id="2" creationId="{9362D009-CB7F-5EDA-3ECE-98CF7346B3CB}"/>
          </ac:spMkLst>
        </pc:spChg>
        <pc:spChg chg="mod">
          <ac:chgData name="Jenifer Prince Devaraj" userId="c3fb109c-09d1-42a6-93f4-69472d709861" providerId="ADAL" clId="{26BD765D-D0C7-4FB1-9D35-11D577F0DEBE}" dt="2024-03-04T09:21:15.832" v="936" actId="27636"/>
          <ac:spMkLst>
            <pc:docMk/>
            <pc:sldMk cId="540932057" sldId="795"/>
            <ac:spMk id="3" creationId="{D9EED55F-3C51-79E0-54A2-A6A82598751C}"/>
          </ac:spMkLst>
        </pc:spChg>
        <pc:spChg chg="del">
          <ac:chgData name="Jenifer Prince Devaraj" userId="c3fb109c-09d1-42a6-93f4-69472d709861" providerId="ADAL" clId="{26BD765D-D0C7-4FB1-9D35-11D577F0DEBE}" dt="2024-02-25T22:33:36.976" v="636" actId="478"/>
          <ac:spMkLst>
            <pc:docMk/>
            <pc:sldMk cId="540932057" sldId="795"/>
            <ac:spMk id="4" creationId="{D6CDC109-7610-9930-4F21-DEF7816F3653}"/>
          </ac:spMkLst>
        </pc:spChg>
        <pc:spChg chg="add mod">
          <ac:chgData name="Jenifer Prince Devaraj" userId="c3fb109c-09d1-42a6-93f4-69472d709861" providerId="ADAL" clId="{26BD765D-D0C7-4FB1-9D35-11D577F0DEBE}" dt="2024-02-25T22:33:44.597" v="637"/>
          <ac:spMkLst>
            <pc:docMk/>
            <pc:sldMk cId="540932057" sldId="795"/>
            <ac:spMk id="6" creationId="{F496DB07-8C98-ED49-0BEB-540D5455C748}"/>
          </ac:spMkLst>
        </pc:spChg>
      </pc:sldChg>
      <pc:sldChg chg="addSp modSp add mod">
        <pc:chgData name="Jenifer Prince Devaraj" userId="c3fb109c-09d1-42a6-93f4-69472d709861" providerId="ADAL" clId="{26BD765D-D0C7-4FB1-9D35-11D577F0DEBE}" dt="2024-03-11T10:19:48.310" v="1257"/>
        <pc:sldMkLst>
          <pc:docMk/>
          <pc:sldMk cId="4279595729" sldId="796"/>
        </pc:sldMkLst>
        <pc:spChg chg="add mod">
          <ac:chgData name="Jenifer Prince Devaraj" userId="c3fb109c-09d1-42a6-93f4-69472d709861" providerId="ADAL" clId="{26BD765D-D0C7-4FB1-9D35-11D577F0DEBE}" dt="2024-03-11T10:19:48.310" v="1257"/>
          <ac:spMkLst>
            <pc:docMk/>
            <pc:sldMk cId="4279595729" sldId="796"/>
            <ac:spMk id="2" creationId="{4800FE2B-FBFE-0110-7A44-BE5A8E33DB7D}"/>
          </ac:spMkLst>
        </pc:spChg>
        <pc:spChg chg="mod">
          <ac:chgData name="Jenifer Prince Devaraj" userId="c3fb109c-09d1-42a6-93f4-69472d709861" providerId="ADAL" clId="{26BD765D-D0C7-4FB1-9D35-11D577F0DEBE}" dt="2024-02-25T22:38:30.143" v="663" actId="20577"/>
          <ac:spMkLst>
            <pc:docMk/>
            <pc:sldMk cId="4279595729" sldId="796"/>
            <ac:spMk id="3" creationId="{D9EED55F-3C51-79E0-54A2-A6A82598751C}"/>
          </ac:spMkLst>
        </pc:spChg>
      </pc:sldChg>
      <pc:sldChg chg="addSp modSp add mod">
        <pc:chgData name="Jenifer Prince Devaraj" userId="c3fb109c-09d1-42a6-93f4-69472d709861" providerId="ADAL" clId="{26BD765D-D0C7-4FB1-9D35-11D577F0DEBE}" dt="2024-03-11T10:19:50.725" v="1258"/>
        <pc:sldMkLst>
          <pc:docMk/>
          <pc:sldMk cId="3816851577" sldId="797"/>
        </pc:sldMkLst>
        <pc:spChg chg="add mod">
          <ac:chgData name="Jenifer Prince Devaraj" userId="c3fb109c-09d1-42a6-93f4-69472d709861" providerId="ADAL" clId="{26BD765D-D0C7-4FB1-9D35-11D577F0DEBE}" dt="2024-03-11T10:19:50.725" v="1258"/>
          <ac:spMkLst>
            <pc:docMk/>
            <pc:sldMk cId="3816851577" sldId="797"/>
            <ac:spMk id="2" creationId="{9A71C8A2-E940-6400-1B63-D6DD45073219}"/>
          </ac:spMkLst>
        </pc:spChg>
        <pc:spChg chg="mod">
          <ac:chgData name="Jenifer Prince Devaraj" userId="c3fb109c-09d1-42a6-93f4-69472d709861" providerId="ADAL" clId="{26BD765D-D0C7-4FB1-9D35-11D577F0DEBE}" dt="2024-02-25T22:43:37.604" v="758" actId="20577"/>
          <ac:spMkLst>
            <pc:docMk/>
            <pc:sldMk cId="3816851577" sldId="797"/>
            <ac:spMk id="3" creationId="{D9EED55F-3C51-79E0-54A2-A6A82598751C}"/>
          </ac:spMkLst>
        </pc:spChg>
        <pc:picChg chg="add mod">
          <ac:chgData name="Jenifer Prince Devaraj" userId="c3fb109c-09d1-42a6-93f4-69472d709861" providerId="ADAL" clId="{26BD765D-D0C7-4FB1-9D35-11D577F0DEBE}" dt="2024-02-25T22:43:49.003" v="761" actId="1076"/>
          <ac:picMkLst>
            <pc:docMk/>
            <pc:sldMk cId="3816851577" sldId="797"/>
            <ac:picMk id="4" creationId="{0B7554C9-F6DC-ADE7-D5BB-7D8E10C2E0DC}"/>
          </ac:picMkLst>
        </pc:picChg>
      </pc:sldChg>
      <pc:sldChg chg="addSp delSp modSp add mod">
        <pc:chgData name="Jenifer Prince Devaraj" userId="c3fb109c-09d1-42a6-93f4-69472d709861" providerId="ADAL" clId="{26BD765D-D0C7-4FB1-9D35-11D577F0DEBE}" dt="2024-03-11T10:19:53.241" v="1259"/>
        <pc:sldMkLst>
          <pc:docMk/>
          <pc:sldMk cId="738471869" sldId="798"/>
        </pc:sldMkLst>
        <pc:spChg chg="add mod">
          <ac:chgData name="Jenifer Prince Devaraj" userId="c3fb109c-09d1-42a6-93f4-69472d709861" providerId="ADAL" clId="{26BD765D-D0C7-4FB1-9D35-11D577F0DEBE}" dt="2024-03-11T10:19:53.241" v="1259"/>
          <ac:spMkLst>
            <pc:docMk/>
            <pc:sldMk cId="738471869" sldId="798"/>
            <ac:spMk id="2" creationId="{42DF38CE-74F0-3E5D-C5EF-53F37038B35E}"/>
          </ac:spMkLst>
        </pc:spChg>
        <pc:spChg chg="mod">
          <ac:chgData name="Jenifer Prince Devaraj" userId="c3fb109c-09d1-42a6-93f4-69472d709861" providerId="ADAL" clId="{26BD765D-D0C7-4FB1-9D35-11D577F0DEBE}" dt="2024-03-04T09:26:01.262" v="962" actId="20577"/>
          <ac:spMkLst>
            <pc:docMk/>
            <pc:sldMk cId="738471869" sldId="798"/>
            <ac:spMk id="3" creationId="{D9EED55F-3C51-79E0-54A2-A6A82598751C}"/>
          </ac:spMkLst>
        </pc:spChg>
        <pc:picChg chg="del">
          <ac:chgData name="Jenifer Prince Devaraj" userId="c3fb109c-09d1-42a6-93f4-69472d709861" providerId="ADAL" clId="{26BD765D-D0C7-4FB1-9D35-11D577F0DEBE}" dt="2024-02-25T22:44:45.400" v="773" actId="478"/>
          <ac:picMkLst>
            <pc:docMk/>
            <pc:sldMk cId="738471869" sldId="798"/>
            <ac:picMk id="4" creationId="{0B7554C9-F6DC-ADE7-D5BB-7D8E10C2E0DC}"/>
          </ac:picMkLst>
        </pc:picChg>
        <pc:picChg chg="add del">
          <ac:chgData name="Jenifer Prince Devaraj" userId="c3fb109c-09d1-42a6-93f4-69472d709861" providerId="ADAL" clId="{26BD765D-D0C7-4FB1-9D35-11D577F0DEBE}" dt="2024-02-25T22:45:22.396" v="780" actId="22"/>
          <ac:picMkLst>
            <pc:docMk/>
            <pc:sldMk cId="738471869" sldId="798"/>
            <ac:picMk id="7" creationId="{35FD3347-A943-BE9C-C99D-E79F3BE63671}"/>
          </ac:picMkLst>
        </pc:picChg>
      </pc:sldChg>
      <pc:sldChg chg="addSp modSp add del mod">
        <pc:chgData name="Jenifer Prince Devaraj" userId="c3fb109c-09d1-42a6-93f4-69472d709861" providerId="ADAL" clId="{26BD765D-D0C7-4FB1-9D35-11D577F0DEBE}" dt="2024-02-25T22:43:52.790" v="762" actId="47"/>
        <pc:sldMkLst>
          <pc:docMk/>
          <pc:sldMk cId="1690092897" sldId="798"/>
        </pc:sldMkLst>
        <pc:spChg chg="mod">
          <ac:chgData name="Jenifer Prince Devaraj" userId="c3fb109c-09d1-42a6-93f4-69472d709861" providerId="ADAL" clId="{26BD765D-D0C7-4FB1-9D35-11D577F0DEBE}" dt="2024-02-25T22:42:16.689" v="714" actId="14100"/>
          <ac:spMkLst>
            <pc:docMk/>
            <pc:sldMk cId="1690092897" sldId="798"/>
            <ac:spMk id="3" creationId="{D9EED55F-3C51-79E0-54A2-A6A82598751C}"/>
          </ac:spMkLst>
        </pc:spChg>
        <pc:picChg chg="add mod">
          <ac:chgData name="Jenifer Prince Devaraj" userId="c3fb109c-09d1-42a6-93f4-69472d709861" providerId="ADAL" clId="{26BD765D-D0C7-4FB1-9D35-11D577F0DEBE}" dt="2024-02-25T22:42:25.289" v="718" actId="1076"/>
          <ac:picMkLst>
            <pc:docMk/>
            <pc:sldMk cId="1690092897" sldId="798"/>
            <ac:picMk id="4" creationId="{32E0C4A4-CB6C-191B-4D38-16FE9932A811}"/>
          </ac:picMkLst>
        </pc:picChg>
      </pc:sldChg>
      <pc:sldChg chg="add del">
        <pc:chgData name="Jenifer Prince Devaraj" userId="c3fb109c-09d1-42a6-93f4-69472d709861" providerId="ADAL" clId="{26BD765D-D0C7-4FB1-9D35-11D577F0DEBE}" dt="2024-02-25T22:44:10.073" v="764" actId="2890"/>
        <pc:sldMkLst>
          <pc:docMk/>
          <pc:sldMk cId="3654398081" sldId="798"/>
        </pc:sldMkLst>
      </pc:sldChg>
      <pc:sldChg chg="addSp delSp modSp add mod">
        <pc:chgData name="Jenifer Prince Devaraj" userId="c3fb109c-09d1-42a6-93f4-69472d709861" providerId="ADAL" clId="{26BD765D-D0C7-4FB1-9D35-11D577F0DEBE}" dt="2024-03-11T13:25:35.694" v="1509" actId="1076"/>
        <pc:sldMkLst>
          <pc:docMk/>
          <pc:sldMk cId="2722166206" sldId="799"/>
        </pc:sldMkLst>
        <pc:spChg chg="add mod">
          <ac:chgData name="Jenifer Prince Devaraj" userId="c3fb109c-09d1-42a6-93f4-69472d709861" providerId="ADAL" clId="{26BD765D-D0C7-4FB1-9D35-11D577F0DEBE}" dt="2024-03-11T10:19:55.214" v="1260"/>
          <ac:spMkLst>
            <pc:docMk/>
            <pc:sldMk cId="2722166206" sldId="799"/>
            <ac:spMk id="2" creationId="{275BDB1D-91A0-6FB0-92FB-67448019DEA5}"/>
          </ac:spMkLst>
        </pc:spChg>
        <pc:spChg chg="mod">
          <ac:chgData name="Jenifer Prince Devaraj" userId="c3fb109c-09d1-42a6-93f4-69472d709861" providerId="ADAL" clId="{26BD765D-D0C7-4FB1-9D35-11D577F0DEBE}" dt="2024-02-25T22:45:32.664" v="783" actId="14100"/>
          <ac:spMkLst>
            <pc:docMk/>
            <pc:sldMk cId="2722166206" sldId="799"/>
            <ac:spMk id="3" creationId="{D9EED55F-3C51-79E0-54A2-A6A82598751C}"/>
          </ac:spMkLst>
        </pc:spChg>
        <pc:picChg chg="add del mod">
          <ac:chgData name="Jenifer Prince Devaraj" userId="c3fb109c-09d1-42a6-93f4-69472d709861" providerId="ADAL" clId="{26BD765D-D0C7-4FB1-9D35-11D577F0DEBE}" dt="2024-03-04T09:30:16.562" v="963" actId="478"/>
          <ac:picMkLst>
            <pc:docMk/>
            <pc:sldMk cId="2722166206" sldId="799"/>
            <ac:picMk id="4" creationId="{419348F9-ACE5-5CFF-32AC-3D869F5F7111}"/>
          </ac:picMkLst>
        </pc:picChg>
        <pc:picChg chg="add mod">
          <ac:chgData name="Jenifer Prince Devaraj" userId="c3fb109c-09d1-42a6-93f4-69472d709861" providerId="ADAL" clId="{26BD765D-D0C7-4FB1-9D35-11D577F0DEBE}" dt="2024-03-11T13:25:35.694" v="1509" actId="1076"/>
          <ac:picMkLst>
            <pc:docMk/>
            <pc:sldMk cId="2722166206" sldId="799"/>
            <ac:picMk id="7" creationId="{6A5D0A70-2DBA-7659-173E-8EB41DD071F4}"/>
          </ac:picMkLst>
        </pc:picChg>
      </pc:sldChg>
      <pc:sldChg chg="addSp delSp modSp add mod">
        <pc:chgData name="Jenifer Prince Devaraj" userId="c3fb109c-09d1-42a6-93f4-69472d709861" providerId="ADAL" clId="{26BD765D-D0C7-4FB1-9D35-11D577F0DEBE}" dt="2024-03-11T10:19:56.872" v="1261"/>
        <pc:sldMkLst>
          <pc:docMk/>
          <pc:sldMk cId="3046852003" sldId="800"/>
        </pc:sldMkLst>
        <pc:spChg chg="add mod">
          <ac:chgData name="Jenifer Prince Devaraj" userId="c3fb109c-09d1-42a6-93f4-69472d709861" providerId="ADAL" clId="{26BD765D-D0C7-4FB1-9D35-11D577F0DEBE}" dt="2024-03-11T10:19:56.872" v="1261"/>
          <ac:spMkLst>
            <pc:docMk/>
            <pc:sldMk cId="3046852003" sldId="800"/>
            <ac:spMk id="2" creationId="{BFE5EFF9-A550-1A98-7CEE-B3790018F23C}"/>
          </ac:spMkLst>
        </pc:spChg>
        <pc:spChg chg="mod">
          <ac:chgData name="Jenifer Prince Devaraj" userId="c3fb109c-09d1-42a6-93f4-69472d709861" providerId="ADAL" clId="{26BD765D-D0C7-4FB1-9D35-11D577F0DEBE}" dt="2024-02-25T22:48:20.207" v="823" actId="14100"/>
          <ac:spMkLst>
            <pc:docMk/>
            <pc:sldMk cId="3046852003" sldId="800"/>
            <ac:spMk id="3" creationId="{D9EED55F-3C51-79E0-54A2-A6A82598751C}"/>
          </ac:spMkLst>
        </pc:spChg>
        <pc:picChg chg="del">
          <ac:chgData name="Jenifer Prince Devaraj" userId="c3fb109c-09d1-42a6-93f4-69472d709861" providerId="ADAL" clId="{26BD765D-D0C7-4FB1-9D35-11D577F0DEBE}" dt="2024-02-25T22:46:40.192" v="802" actId="478"/>
          <ac:picMkLst>
            <pc:docMk/>
            <pc:sldMk cId="3046852003" sldId="800"/>
            <ac:picMk id="4" creationId="{419348F9-ACE5-5CFF-32AC-3D869F5F7111}"/>
          </ac:picMkLst>
        </pc:picChg>
      </pc:sldChg>
      <pc:sldChg chg="addSp delSp modSp add mod modTransition delAnim modAnim">
        <pc:chgData name="Jenifer Prince Devaraj" userId="c3fb109c-09d1-42a6-93f4-69472d709861" providerId="ADAL" clId="{26BD765D-D0C7-4FB1-9D35-11D577F0DEBE}" dt="2024-03-04T09:46:13.661" v="1002" actId="1076"/>
        <pc:sldMkLst>
          <pc:docMk/>
          <pc:sldMk cId="203365942" sldId="801"/>
        </pc:sldMkLst>
        <pc:spChg chg="del">
          <ac:chgData name="Jenifer Prince Devaraj" userId="c3fb109c-09d1-42a6-93f4-69472d709861" providerId="ADAL" clId="{26BD765D-D0C7-4FB1-9D35-11D577F0DEBE}" dt="2024-03-04T09:45:06.211" v="996" actId="478"/>
          <ac:spMkLst>
            <pc:docMk/>
            <pc:sldMk cId="203365942" sldId="801"/>
            <ac:spMk id="7" creationId="{5E0266CA-D741-96C5-88A3-95431826D571}"/>
          </ac:spMkLst>
        </pc:spChg>
        <pc:spChg chg="mod">
          <ac:chgData name="Jenifer Prince Devaraj" userId="c3fb109c-09d1-42a6-93f4-69472d709861" providerId="ADAL" clId="{26BD765D-D0C7-4FB1-9D35-11D577F0DEBE}" dt="2024-03-04T09:45:11.470" v="998" actId="1076"/>
          <ac:spMkLst>
            <pc:docMk/>
            <pc:sldMk cId="203365942" sldId="801"/>
            <ac:spMk id="16" creationId="{BAE0A156-7D83-76D0-3F38-156333046F36}"/>
          </ac:spMkLst>
        </pc:spChg>
        <pc:picChg chg="add del mod">
          <ac:chgData name="Jenifer Prince Devaraj" userId="c3fb109c-09d1-42a6-93f4-69472d709861" providerId="ADAL" clId="{26BD765D-D0C7-4FB1-9D35-11D577F0DEBE}" dt="2024-03-04T09:45:33.992" v="1000" actId="478"/>
          <ac:picMkLst>
            <pc:docMk/>
            <pc:sldMk cId="203365942" sldId="801"/>
            <ac:picMk id="2" creationId="{8EFD9707-FD82-1070-0D8E-53DA7F39368A}"/>
          </ac:picMkLst>
        </pc:picChg>
        <pc:picChg chg="add mod">
          <ac:chgData name="Jenifer Prince Devaraj" userId="c3fb109c-09d1-42a6-93f4-69472d709861" providerId="ADAL" clId="{26BD765D-D0C7-4FB1-9D35-11D577F0DEBE}" dt="2024-03-04T09:46:13.661" v="1002" actId="1076"/>
          <ac:picMkLst>
            <pc:docMk/>
            <pc:sldMk cId="203365942" sldId="801"/>
            <ac:picMk id="4" creationId="{98E1C10C-BF35-C094-4403-0CBC7A1D7FC3}"/>
          </ac:picMkLst>
        </pc:picChg>
      </pc:sldChg>
      <pc:sldChg chg="addSp delSp modSp add del mod">
        <pc:chgData name="Jenifer Prince Devaraj" userId="c3fb109c-09d1-42a6-93f4-69472d709861" providerId="ADAL" clId="{26BD765D-D0C7-4FB1-9D35-11D577F0DEBE}" dt="2024-03-11T13:28:43.363" v="1513" actId="47"/>
        <pc:sldMkLst>
          <pc:docMk/>
          <pc:sldMk cId="4077001180" sldId="802"/>
        </pc:sldMkLst>
        <pc:spChg chg="mod">
          <ac:chgData name="Jenifer Prince Devaraj" userId="c3fb109c-09d1-42a6-93f4-69472d709861" providerId="ADAL" clId="{26BD765D-D0C7-4FB1-9D35-11D577F0DEBE}" dt="2024-03-11T09:46:23.026" v="1127" actId="1076"/>
          <ac:spMkLst>
            <pc:docMk/>
            <pc:sldMk cId="4077001180" sldId="802"/>
            <ac:spMk id="8" creationId="{18994D30-6506-866D-0CBF-A2E2B5CA3B53}"/>
          </ac:spMkLst>
        </pc:spChg>
        <pc:spChg chg="del">
          <ac:chgData name="Jenifer Prince Devaraj" userId="c3fb109c-09d1-42a6-93f4-69472d709861" providerId="ADAL" clId="{26BD765D-D0C7-4FB1-9D35-11D577F0DEBE}" dt="2024-03-11T09:42:24.133" v="1092" actId="478"/>
          <ac:spMkLst>
            <pc:docMk/>
            <pc:sldMk cId="4077001180" sldId="802"/>
            <ac:spMk id="11" creationId="{0D155EBE-051F-F9D0-6038-0582816663EA}"/>
          </ac:spMkLst>
        </pc:spChg>
        <pc:spChg chg="del">
          <ac:chgData name="Jenifer Prince Devaraj" userId="c3fb109c-09d1-42a6-93f4-69472d709861" providerId="ADAL" clId="{26BD765D-D0C7-4FB1-9D35-11D577F0DEBE}" dt="2024-03-11T09:42:27.071" v="1093" actId="478"/>
          <ac:spMkLst>
            <pc:docMk/>
            <pc:sldMk cId="4077001180" sldId="802"/>
            <ac:spMk id="15" creationId="{85B9DB09-AFF2-ED26-610C-81DB3EC95191}"/>
          </ac:spMkLst>
        </pc:spChg>
        <pc:spChg chg="mod">
          <ac:chgData name="Jenifer Prince Devaraj" userId="c3fb109c-09d1-42a6-93f4-69472d709861" providerId="ADAL" clId="{26BD765D-D0C7-4FB1-9D35-11D577F0DEBE}" dt="2024-03-11T09:47:43.123" v="1147" actId="179"/>
          <ac:spMkLst>
            <pc:docMk/>
            <pc:sldMk cId="4077001180" sldId="802"/>
            <ac:spMk id="16" creationId="{BAE0A156-7D83-76D0-3F38-156333046F36}"/>
          </ac:spMkLst>
        </pc:spChg>
        <pc:picChg chg="add mod">
          <ac:chgData name="Jenifer Prince Devaraj" userId="c3fb109c-09d1-42a6-93f4-69472d709861" providerId="ADAL" clId="{26BD765D-D0C7-4FB1-9D35-11D577F0DEBE}" dt="2024-03-11T09:46:16.100" v="1125" actId="1076"/>
          <ac:picMkLst>
            <pc:docMk/>
            <pc:sldMk cId="4077001180" sldId="802"/>
            <ac:picMk id="4" creationId="{64145EBA-DBD5-9A91-A095-F20344957D53}"/>
          </ac:picMkLst>
        </pc:picChg>
        <pc:picChg chg="del">
          <ac:chgData name="Jenifer Prince Devaraj" userId="c3fb109c-09d1-42a6-93f4-69472d709861" providerId="ADAL" clId="{26BD765D-D0C7-4FB1-9D35-11D577F0DEBE}" dt="2024-03-11T09:42:21.336" v="1091" actId="478"/>
          <ac:picMkLst>
            <pc:docMk/>
            <pc:sldMk cId="4077001180" sldId="802"/>
            <ac:picMk id="13" creationId="{3BF702B2-771E-E422-0528-FC78A65BF1C8}"/>
          </ac:picMkLst>
        </pc:picChg>
      </pc:sldChg>
      <pc:sldChg chg="delSp add del mod">
        <pc:chgData name="Jenifer Prince Devaraj" userId="c3fb109c-09d1-42a6-93f4-69472d709861" providerId="ADAL" clId="{26BD765D-D0C7-4FB1-9D35-11D577F0DEBE}" dt="2024-03-11T13:28:45.267" v="1518" actId="47"/>
        <pc:sldMkLst>
          <pc:docMk/>
          <pc:sldMk cId="669882688" sldId="803"/>
        </pc:sldMkLst>
        <pc:picChg chg="del">
          <ac:chgData name="Jenifer Prince Devaraj" userId="c3fb109c-09d1-42a6-93f4-69472d709861" providerId="ADAL" clId="{26BD765D-D0C7-4FB1-9D35-11D577F0DEBE}" dt="2024-03-11T09:49:16.804" v="1152" actId="478"/>
          <ac:picMkLst>
            <pc:docMk/>
            <pc:sldMk cId="669882688" sldId="803"/>
            <ac:picMk id="4" creationId="{8898874E-BA20-4354-9F35-5E89108FB046}"/>
          </ac:picMkLst>
        </pc:picChg>
      </pc:sldChg>
      <pc:sldChg chg="addSp delSp modSp add del mod">
        <pc:chgData name="Jenifer Prince Devaraj" userId="c3fb109c-09d1-42a6-93f4-69472d709861" providerId="ADAL" clId="{26BD765D-D0C7-4FB1-9D35-11D577F0DEBE}" dt="2024-03-11T13:28:48.727" v="1524" actId="47"/>
        <pc:sldMkLst>
          <pc:docMk/>
          <pc:sldMk cId="400735962" sldId="804"/>
        </pc:sldMkLst>
        <pc:spChg chg="del">
          <ac:chgData name="Jenifer Prince Devaraj" userId="c3fb109c-09d1-42a6-93f4-69472d709861" providerId="ADAL" clId="{26BD765D-D0C7-4FB1-9D35-11D577F0DEBE}" dt="2024-03-11T10:17:24.783" v="1210" actId="478"/>
          <ac:spMkLst>
            <pc:docMk/>
            <pc:sldMk cId="400735962" sldId="804"/>
            <ac:spMk id="7" creationId="{710CA29C-353B-D813-E03F-99893866AF65}"/>
          </ac:spMkLst>
        </pc:spChg>
        <pc:spChg chg="mod">
          <ac:chgData name="Jenifer Prince Devaraj" userId="c3fb109c-09d1-42a6-93f4-69472d709861" providerId="ADAL" clId="{26BD765D-D0C7-4FB1-9D35-11D577F0DEBE}" dt="2024-03-11T10:19:03.406" v="1247" actId="1076"/>
          <ac:spMkLst>
            <pc:docMk/>
            <pc:sldMk cId="400735962" sldId="804"/>
            <ac:spMk id="16" creationId="{BAE0A156-7D83-76D0-3F38-156333046F36}"/>
          </ac:spMkLst>
        </pc:spChg>
        <pc:graphicFrameChg chg="add mod modGraphic">
          <ac:chgData name="Jenifer Prince Devaraj" userId="c3fb109c-09d1-42a6-93f4-69472d709861" providerId="ADAL" clId="{26BD765D-D0C7-4FB1-9D35-11D577F0DEBE}" dt="2024-03-11T10:19:08.774" v="1248" actId="1076"/>
          <ac:graphicFrameMkLst>
            <pc:docMk/>
            <pc:sldMk cId="400735962" sldId="804"/>
            <ac:graphicFrameMk id="2" creationId="{0A960BC3-A118-D2F2-4D89-38111413AACB}"/>
          </ac:graphicFrameMkLst>
        </pc:graphicFrameChg>
      </pc:sldChg>
      <pc:sldChg chg="modSp add mod">
        <pc:chgData name="Jenifer Prince Devaraj" userId="c3fb109c-09d1-42a6-93f4-69472d709861" providerId="ADAL" clId="{26BD765D-D0C7-4FB1-9D35-11D577F0DEBE}" dt="2024-03-11T10:24:38.210" v="1352" actId="20577"/>
        <pc:sldMkLst>
          <pc:docMk/>
          <pc:sldMk cId="1587268842" sldId="805"/>
        </pc:sldMkLst>
        <pc:spChg chg="mod">
          <ac:chgData name="Jenifer Prince Devaraj" userId="c3fb109c-09d1-42a6-93f4-69472d709861" providerId="ADAL" clId="{26BD765D-D0C7-4FB1-9D35-11D577F0DEBE}" dt="2024-03-11T10:24:26.301" v="1349" actId="20577"/>
          <ac:spMkLst>
            <pc:docMk/>
            <pc:sldMk cId="1587268842" sldId="805"/>
            <ac:spMk id="7" creationId="{5E0266CA-D741-96C5-88A3-95431826D571}"/>
          </ac:spMkLst>
        </pc:spChg>
        <pc:spChg chg="mod">
          <ac:chgData name="Jenifer Prince Devaraj" userId="c3fb109c-09d1-42a6-93f4-69472d709861" providerId="ADAL" clId="{26BD765D-D0C7-4FB1-9D35-11D577F0DEBE}" dt="2024-03-11T10:24:38.210" v="1352" actId="20577"/>
          <ac:spMkLst>
            <pc:docMk/>
            <pc:sldMk cId="1587268842" sldId="805"/>
            <ac:spMk id="16" creationId="{BAE0A156-7D83-76D0-3F38-156333046F36}"/>
          </ac:spMkLst>
        </pc:spChg>
      </pc:sldChg>
      <pc:sldChg chg="new del">
        <pc:chgData name="Jenifer Prince Devaraj" userId="c3fb109c-09d1-42a6-93f4-69472d709861" providerId="ADAL" clId="{26BD765D-D0C7-4FB1-9D35-11D577F0DEBE}" dt="2024-03-11T10:22:58.079" v="1263" actId="680"/>
        <pc:sldMkLst>
          <pc:docMk/>
          <pc:sldMk cId="2649678504" sldId="805"/>
        </pc:sldMkLst>
      </pc:sldChg>
      <pc:sldChg chg="addSp delSp modSp add mod">
        <pc:chgData name="Jenifer Prince Devaraj" userId="c3fb109c-09d1-42a6-93f4-69472d709861" providerId="ADAL" clId="{26BD765D-D0C7-4FB1-9D35-11D577F0DEBE}" dt="2024-03-11T10:25:14.539" v="1358" actId="1076"/>
        <pc:sldMkLst>
          <pc:docMk/>
          <pc:sldMk cId="3635986773" sldId="806"/>
        </pc:sldMkLst>
        <pc:spChg chg="del">
          <ac:chgData name="Jenifer Prince Devaraj" userId="c3fb109c-09d1-42a6-93f4-69472d709861" providerId="ADAL" clId="{26BD765D-D0C7-4FB1-9D35-11D577F0DEBE}" dt="2024-03-11T10:25:11.290" v="1356" actId="478"/>
          <ac:spMkLst>
            <pc:docMk/>
            <pc:sldMk cId="3635986773" sldId="806"/>
            <ac:spMk id="7" creationId="{5E0266CA-D741-96C5-88A3-95431826D571}"/>
          </ac:spMkLst>
        </pc:spChg>
        <pc:spChg chg="mod">
          <ac:chgData name="Jenifer Prince Devaraj" userId="c3fb109c-09d1-42a6-93f4-69472d709861" providerId="ADAL" clId="{26BD765D-D0C7-4FB1-9D35-11D577F0DEBE}" dt="2024-03-11T10:24:46.528" v="1355" actId="1076"/>
          <ac:spMkLst>
            <pc:docMk/>
            <pc:sldMk cId="3635986773" sldId="806"/>
            <ac:spMk id="16" creationId="{BAE0A156-7D83-76D0-3F38-156333046F36}"/>
          </ac:spMkLst>
        </pc:spChg>
        <pc:picChg chg="add mod">
          <ac:chgData name="Jenifer Prince Devaraj" userId="c3fb109c-09d1-42a6-93f4-69472d709861" providerId="ADAL" clId="{26BD765D-D0C7-4FB1-9D35-11D577F0DEBE}" dt="2024-03-11T10:25:14.539" v="1358" actId="1076"/>
          <ac:picMkLst>
            <pc:docMk/>
            <pc:sldMk cId="3635986773" sldId="806"/>
            <ac:picMk id="2" creationId="{3D87B77C-B7E8-BE91-3BA2-053F00AEAC46}"/>
          </ac:picMkLst>
        </pc:picChg>
      </pc:sldChg>
      <pc:sldChg chg="addSp delSp modSp add mod">
        <pc:chgData name="Jenifer Prince Devaraj" userId="c3fb109c-09d1-42a6-93f4-69472d709861" providerId="ADAL" clId="{26BD765D-D0C7-4FB1-9D35-11D577F0DEBE}" dt="2024-03-11T13:23:32.577" v="1506" actId="1076"/>
        <pc:sldMkLst>
          <pc:docMk/>
          <pc:sldMk cId="3654577929" sldId="807"/>
        </pc:sldMkLst>
        <pc:spChg chg="mod">
          <ac:chgData name="Jenifer Prince Devaraj" userId="c3fb109c-09d1-42a6-93f4-69472d709861" providerId="ADAL" clId="{26BD765D-D0C7-4FB1-9D35-11D577F0DEBE}" dt="2024-03-11T10:43:25.940" v="1492" actId="20577"/>
          <ac:spMkLst>
            <pc:docMk/>
            <pc:sldMk cId="3654577929" sldId="807"/>
            <ac:spMk id="16" creationId="{BAE0A156-7D83-76D0-3F38-156333046F36}"/>
          </ac:spMkLst>
        </pc:spChg>
        <pc:picChg chg="del">
          <ac:chgData name="Jenifer Prince Devaraj" userId="c3fb109c-09d1-42a6-93f4-69472d709861" providerId="ADAL" clId="{26BD765D-D0C7-4FB1-9D35-11D577F0DEBE}" dt="2024-03-11T10:39:53.724" v="1360" actId="478"/>
          <ac:picMkLst>
            <pc:docMk/>
            <pc:sldMk cId="3654577929" sldId="807"/>
            <ac:picMk id="2" creationId="{3D87B77C-B7E8-BE91-3BA2-053F00AEAC46}"/>
          </ac:picMkLst>
        </pc:picChg>
        <pc:picChg chg="add mod">
          <ac:chgData name="Jenifer Prince Devaraj" userId="c3fb109c-09d1-42a6-93f4-69472d709861" providerId="ADAL" clId="{26BD765D-D0C7-4FB1-9D35-11D577F0DEBE}" dt="2024-03-11T13:23:32.577" v="1506" actId="1076"/>
          <ac:picMkLst>
            <pc:docMk/>
            <pc:sldMk cId="3654577929" sldId="807"/>
            <ac:picMk id="4" creationId="{8AEA8B4F-7BAE-C837-8B88-C5725F8A38AB}"/>
          </ac:picMkLst>
        </pc:picChg>
        <pc:picChg chg="add del mod">
          <ac:chgData name="Jenifer Prince Devaraj" userId="c3fb109c-09d1-42a6-93f4-69472d709861" providerId="ADAL" clId="{26BD765D-D0C7-4FB1-9D35-11D577F0DEBE}" dt="2024-03-11T13:23:29.864" v="1504" actId="478"/>
          <ac:picMkLst>
            <pc:docMk/>
            <pc:sldMk cId="3654577929" sldId="807"/>
            <ac:picMk id="6" creationId="{1AB4C5BA-6340-0B34-28A5-E2A339D8F093}"/>
          </ac:picMkLst>
        </pc:picChg>
      </pc:sldChg>
      <pc:sldChg chg="delSp modSp add mod">
        <pc:chgData name="Jenifer Prince Devaraj" userId="c3fb109c-09d1-42a6-93f4-69472d709861" providerId="ADAL" clId="{26BD765D-D0C7-4FB1-9D35-11D577F0DEBE}" dt="2024-03-11T10:40:33.871" v="1402" actId="478"/>
        <pc:sldMkLst>
          <pc:docMk/>
          <pc:sldMk cId="705991487" sldId="808"/>
        </pc:sldMkLst>
        <pc:spChg chg="mod">
          <ac:chgData name="Jenifer Prince Devaraj" userId="c3fb109c-09d1-42a6-93f4-69472d709861" providerId="ADAL" clId="{26BD765D-D0C7-4FB1-9D35-11D577F0DEBE}" dt="2024-03-11T10:40:32.415" v="1401" actId="20577"/>
          <ac:spMkLst>
            <pc:docMk/>
            <pc:sldMk cId="705991487" sldId="808"/>
            <ac:spMk id="16" creationId="{BAE0A156-7D83-76D0-3F38-156333046F36}"/>
          </ac:spMkLst>
        </pc:spChg>
        <pc:picChg chg="del">
          <ac:chgData name="Jenifer Prince Devaraj" userId="c3fb109c-09d1-42a6-93f4-69472d709861" providerId="ADAL" clId="{26BD765D-D0C7-4FB1-9D35-11D577F0DEBE}" dt="2024-03-11T10:40:33.871" v="1402" actId="478"/>
          <ac:picMkLst>
            <pc:docMk/>
            <pc:sldMk cId="705991487" sldId="808"/>
            <ac:picMk id="6" creationId="{1AB4C5BA-6340-0B34-28A5-E2A339D8F093}"/>
          </ac:picMkLst>
        </pc:picChg>
      </pc:sldChg>
      <pc:sldChg chg="delSp modSp add mod">
        <pc:chgData name="Jenifer Prince Devaraj" userId="c3fb109c-09d1-42a6-93f4-69472d709861" providerId="ADAL" clId="{26BD765D-D0C7-4FB1-9D35-11D577F0DEBE}" dt="2024-03-11T10:40:39.128" v="1405" actId="478"/>
        <pc:sldMkLst>
          <pc:docMk/>
          <pc:sldMk cId="3103913527" sldId="809"/>
        </pc:sldMkLst>
        <pc:spChg chg="mod">
          <ac:chgData name="Jenifer Prince Devaraj" userId="c3fb109c-09d1-42a6-93f4-69472d709861" providerId="ADAL" clId="{26BD765D-D0C7-4FB1-9D35-11D577F0DEBE}" dt="2024-03-11T10:40:37.611" v="1404" actId="20577"/>
          <ac:spMkLst>
            <pc:docMk/>
            <pc:sldMk cId="3103913527" sldId="809"/>
            <ac:spMk id="16" creationId="{BAE0A156-7D83-76D0-3F38-156333046F36}"/>
          </ac:spMkLst>
        </pc:spChg>
        <pc:picChg chg="del">
          <ac:chgData name="Jenifer Prince Devaraj" userId="c3fb109c-09d1-42a6-93f4-69472d709861" providerId="ADAL" clId="{26BD765D-D0C7-4FB1-9D35-11D577F0DEBE}" dt="2024-03-11T10:40:39.128" v="1405" actId="478"/>
          <ac:picMkLst>
            <pc:docMk/>
            <pc:sldMk cId="3103913527" sldId="809"/>
            <ac:picMk id="6" creationId="{1AB4C5BA-6340-0B34-28A5-E2A339D8F093}"/>
          </ac:picMkLst>
        </pc:picChg>
      </pc:sldChg>
      <pc:sldChg chg="delSp modSp add mod">
        <pc:chgData name="Jenifer Prince Devaraj" userId="c3fb109c-09d1-42a6-93f4-69472d709861" providerId="ADAL" clId="{26BD765D-D0C7-4FB1-9D35-11D577F0DEBE}" dt="2024-03-11T10:40:43.833" v="1408" actId="478"/>
        <pc:sldMkLst>
          <pc:docMk/>
          <pc:sldMk cId="1452856404" sldId="810"/>
        </pc:sldMkLst>
        <pc:spChg chg="mod">
          <ac:chgData name="Jenifer Prince Devaraj" userId="c3fb109c-09d1-42a6-93f4-69472d709861" providerId="ADAL" clId="{26BD765D-D0C7-4FB1-9D35-11D577F0DEBE}" dt="2024-03-11T10:40:42.302" v="1407" actId="20577"/>
          <ac:spMkLst>
            <pc:docMk/>
            <pc:sldMk cId="1452856404" sldId="810"/>
            <ac:spMk id="16" creationId="{BAE0A156-7D83-76D0-3F38-156333046F36}"/>
          </ac:spMkLst>
        </pc:spChg>
        <pc:picChg chg="del">
          <ac:chgData name="Jenifer Prince Devaraj" userId="c3fb109c-09d1-42a6-93f4-69472d709861" providerId="ADAL" clId="{26BD765D-D0C7-4FB1-9D35-11D577F0DEBE}" dt="2024-03-11T10:40:43.833" v="1408" actId="478"/>
          <ac:picMkLst>
            <pc:docMk/>
            <pc:sldMk cId="1452856404" sldId="810"/>
            <ac:picMk id="6" creationId="{1AB4C5BA-6340-0B34-28A5-E2A339D8F093}"/>
          </ac:picMkLst>
        </pc:picChg>
      </pc:sldChg>
      <pc:sldChg chg="delSp modSp add mod">
        <pc:chgData name="Jenifer Prince Devaraj" userId="c3fb109c-09d1-42a6-93f4-69472d709861" providerId="ADAL" clId="{26BD765D-D0C7-4FB1-9D35-11D577F0DEBE}" dt="2024-03-11T10:40:51.448" v="1413" actId="20577"/>
        <pc:sldMkLst>
          <pc:docMk/>
          <pc:sldMk cId="2537851557" sldId="811"/>
        </pc:sldMkLst>
        <pc:spChg chg="mod">
          <ac:chgData name="Jenifer Prince Devaraj" userId="c3fb109c-09d1-42a6-93f4-69472d709861" providerId="ADAL" clId="{26BD765D-D0C7-4FB1-9D35-11D577F0DEBE}" dt="2024-03-11T10:40:51.448" v="1413" actId="20577"/>
          <ac:spMkLst>
            <pc:docMk/>
            <pc:sldMk cId="2537851557" sldId="811"/>
            <ac:spMk id="16" creationId="{BAE0A156-7D83-76D0-3F38-156333046F36}"/>
          </ac:spMkLst>
        </pc:spChg>
        <pc:picChg chg="del">
          <ac:chgData name="Jenifer Prince Devaraj" userId="c3fb109c-09d1-42a6-93f4-69472d709861" providerId="ADAL" clId="{26BD765D-D0C7-4FB1-9D35-11D577F0DEBE}" dt="2024-03-11T10:40:46.537" v="1409" actId="478"/>
          <ac:picMkLst>
            <pc:docMk/>
            <pc:sldMk cId="2537851557" sldId="811"/>
            <ac:picMk id="6" creationId="{1AB4C5BA-6340-0B34-28A5-E2A339D8F093}"/>
          </ac:picMkLst>
        </pc:picChg>
      </pc:sldChg>
      <pc:sldChg chg="addSp delSp modSp add mod">
        <pc:chgData name="Jenifer Prince Devaraj" userId="c3fb109c-09d1-42a6-93f4-69472d709861" providerId="ADAL" clId="{26BD765D-D0C7-4FB1-9D35-11D577F0DEBE}" dt="2024-03-11T10:42:37.292" v="1469" actId="20577"/>
        <pc:sldMkLst>
          <pc:docMk/>
          <pc:sldMk cId="1065958845" sldId="812"/>
        </pc:sldMkLst>
        <pc:spChg chg="add mod">
          <ac:chgData name="Jenifer Prince Devaraj" userId="c3fb109c-09d1-42a6-93f4-69472d709861" providerId="ADAL" clId="{26BD765D-D0C7-4FB1-9D35-11D577F0DEBE}" dt="2024-03-11T10:42:37.292" v="1469" actId="20577"/>
          <ac:spMkLst>
            <pc:docMk/>
            <pc:sldMk cId="1065958845" sldId="812"/>
            <ac:spMk id="6" creationId="{520ADB16-C6CC-52F1-8D81-8C37DC0F0F94}"/>
          </ac:spMkLst>
        </pc:spChg>
        <pc:picChg chg="del">
          <ac:chgData name="Jenifer Prince Devaraj" userId="c3fb109c-09d1-42a6-93f4-69472d709861" providerId="ADAL" clId="{26BD765D-D0C7-4FB1-9D35-11D577F0DEBE}" dt="2024-03-11T10:41:17.471" v="1415" actId="478"/>
          <ac:picMkLst>
            <pc:docMk/>
            <pc:sldMk cId="1065958845" sldId="812"/>
            <ac:picMk id="2" creationId="{3D87B77C-B7E8-BE91-3BA2-053F00AEAC46}"/>
          </ac:picMkLst>
        </pc:picChg>
      </pc:sldChg>
      <pc:sldChg chg="addSp delSp modSp add mod">
        <pc:chgData name="Jenifer Prince Devaraj" userId="c3fb109c-09d1-42a6-93f4-69472d709861" providerId="ADAL" clId="{26BD765D-D0C7-4FB1-9D35-11D577F0DEBE}" dt="2024-03-11T13:34:25.152" v="1585" actId="20577"/>
        <pc:sldMkLst>
          <pc:docMk/>
          <pc:sldMk cId="956734658" sldId="813"/>
        </pc:sldMkLst>
        <pc:spChg chg="mod">
          <ac:chgData name="Jenifer Prince Devaraj" userId="c3fb109c-09d1-42a6-93f4-69472d709861" providerId="ADAL" clId="{26BD765D-D0C7-4FB1-9D35-11D577F0DEBE}" dt="2024-03-11T13:34:25.152" v="1585" actId="20577"/>
          <ac:spMkLst>
            <pc:docMk/>
            <pc:sldMk cId="956734658" sldId="813"/>
            <ac:spMk id="16" creationId="{BAE0A156-7D83-76D0-3F38-156333046F36}"/>
          </ac:spMkLst>
        </pc:spChg>
        <pc:graphicFrameChg chg="add mod modGraphic">
          <ac:chgData name="Jenifer Prince Devaraj" userId="c3fb109c-09d1-42a6-93f4-69472d709861" providerId="ADAL" clId="{26BD765D-D0C7-4FB1-9D35-11D577F0DEBE}" dt="2024-03-11T13:33:34.521" v="1532" actId="113"/>
          <ac:graphicFrameMkLst>
            <pc:docMk/>
            <pc:sldMk cId="956734658" sldId="813"/>
            <ac:graphicFrameMk id="2" creationId="{77A3C9B6-09CB-D6BC-D010-2EB6C4F9C9FC}"/>
          </ac:graphicFrameMkLst>
        </pc:graphicFrameChg>
        <pc:picChg chg="del">
          <ac:chgData name="Jenifer Prince Devaraj" userId="c3fb109c-09d1-42a6-93f4-69472d709861" providerId="ADAL" clId="{26BD765D-D0C7-4FB1-9D35-11D577F0DEBE}" dt="2024-03-11T12:03:40.911" v="1503" actId="478"/>
          <ac:picMkLst>
            <pc:docMk/>
            <pc:sldMk cId="956734658" sldId="813"/>
            <ac:picMk id="2" creationId="{3D87B77C-B7E8-BE91-3BA2-053F00AEAC46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11/03/2024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3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0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2.xml"/><Relationship Id="rId4" Type="http://schemas.openxmlformats.org/officeDocument/2006/relationships/slideLayout" Target="../slideLayouts/slideLayout41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5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0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2.xml"/><Relationship Id="rId4" Type="http://schemas.openxmlformats.org/officeDocument/2006/relationships/slideLayout" Target="../slideLayouts/slideLayout51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slideLayout" Target="../slideLayouts/slideLayout65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slideLayout" Target="../slideLayouts/slideLayout64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8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5" Type="http://schemas.openxmlformats.org/officeDocument/2006/relationships/slideLayout" Target="../slideLayouts/slideLayout70.xml"/><Relationship Id="rId4" Type="http://schemas.openxmlformats.org/officeDocument/2006/relationships/slideLayout" Target="../slideLayouts/slideLayout69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4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3.xml"/><Relationship Id="rId1" Type="http://schemas.openxmlformats.org/officeDocument/2006/relationships/slideLayout" Target="../slideLayouts/slideLayout72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5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gif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gif"/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35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35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35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5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36.png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35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35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1">
            <a:extLst>
              <a:ext uri="{FF2B5EF4-FFF2-40B4-BE49-F238E27FC236}">
                <a16:creationId xmlns:a16="http://schemas.microsoft.com/office/drawing/2014/main" id="{F3B438A1-91DD-CFEB-4B84-C60FBE33A096}"/>
              </a:ext>
            </a:extLst>
          </p:cNvPr>
          <p:cNvSpPr txBox="1">
            <a:spLocks/>
          </p:cNvSpPr>
          <p:nvPr/>
        </p:nvSpPr>
        <p:spPr>
          <a:xfrm>
            <a:off x="2047314" y="1884527"/>
            <a:ext cx="8747686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Module Name	: Signals and System</a:t>
            </a:r>
          </a:p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Module Code		:  ACDA4009</a:t>
            </a:r>
          </a:p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Topic			:  Communication Systems</a:t>
            </a:r>
          </a:p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Lecture 		:   5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Communication Systems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318135" y="1239822"/>
            <a:ext cx="9347950" cy="64676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LEARNING OUTCOMES</a:t>
            </a:r>
            <a:endParaRPr lang="en-GB" sz="30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spcAft>
                <a:spcPts val="1000"/>
              </a:spcAft>
            </a:pP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Upon the successful completion of this lecture, the student should be able to know:</a:t>
            </a:r>
          </a:p>
          <a:p>
            <a:pPr marL="985838" indent="-265113" algn="just" hangingPunct="0"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Communication</a:t>
            </a:r>
          </a:p>
          <a:p>
            <a:pPr marL="1900238" lvl="2" indent="-265113" algn="just" hangingPunct="0"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Serial Communication</a:t>
            </a:r>
          </a:p>
          <a:p>
            <a:pPr marL="1177925" lvl="1" algn="just" hangingPunct="0">
              <a:spcAft>
                <a:spcPts val="1000"/>
              </a:spcAft>
            </a:pP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		-UART</a:t>
            </a:r>
          </a:p>
          <a:p>
            <a:pPr marL="1177925" lvl="1" algn="just" hangingPunct="0">
              <a:spcAft>
                <a:spcPts val="1000"/>
              </a:spcAft>
            </a:pP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		- SPI</a:t>
            </a:r>
          </a:p>
          <a:p>
            <a:pPr marL="1177925" lvl="1" algn="just" hangingPunct="0">
              <a:spcAft>
                <a:spcPts val="1000"/>
              </a:spcAft>
            </a:pP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		- RS232</a:t>
            </a:r>
            <a:endParaRPr lang="en-GB" sz="24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1900238" lvl="3" indent="-269875" algn="just" hangingPunct="0"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Parallel Communication</a:t>
            </a:r>
            <a:endParaRPr lang="en-GB" sz="24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985838" indent="-265113" algn="just" hangingPunct="0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GB" sz="2400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720725" algn="just" hangingPunct="0">
              <a:lnSpc>
                <a:spcPct val="150000"/>
              </a:lnSpc>
              <a:spcAft>
                <a:spcPts val="1000"/>
              </a:spcAft>
            </a:pPr>
            <a:endParaRPr lang="en-GB" sz="24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720725" algn="just" hangingPunct="0">
              <a:lnSpc>
                <a:spcPct val="150000"/>
              </a:lnSpc>
              <a:spcAft>
                <a:spcPts val="1000"/>
              </a:spcAft>
            </a:pPr>
            <a:endParaRPr lang="en-GB" sz="24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15032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7C66B9-05D7-BAD9-7652-66168F12A1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7080" y="3595501"/>
            <a:ext cx="10657840" cy="2755031"/>
          </a:xfrm>
        </p:spPr>
        <p:txBody>
          <a:bodyPr>
            <a:noAutofit/>
          </a:bodyPr>
          <a:lstStyle/>
          <a:p>
            <a:pPr lvl="1" algn="just">
              <a:lnSpc>
                <a:spcPct val="150000"/>
              </a:lnSpc>
            </a:pP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Communication refers to the exchange of information between devices through signals, such as analogue or digital transmissions. </a:t>
            </a:r>
          </a:p>
          <a:p>
            <a:pPr lvl="1" algn="just">
              <a:lnSpc>
                <a:spcPct val="150000"/>
              </a:lnSpc>
            </a:pP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It involves the use of electronic circuits and communication protocols to facilitate the transfer of data, voice, or commands. </a:t>
            </a:r>
          </a:p>
          <a:p>
            <a:pPr lvl="1" algn="just">
              <a:lnSpc>
                <a:spcPct val="150000"/>
              </a:lnSpc>
            </a:pP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Wired or wireless mediums can be employed for this exchange.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B9510C9-DC60-745B-82FE-FE68382939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2334818-D51A-DD11-C3D2-D9BDEB70E9AF}"/>
              </a:ext>
            </a:extLst>
          </p:cNvPr>
          <p:cNvSpPr txBox="1"/>
          <p:nvPr/>
        </p:nvSpPr>
        <p:spPr>
          <a:xfrm>
            <a:off x="222368" y="646115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29ED83E-C40B-9F29-758E-65E841AEA5FD}"/>
              </a:ext>
            </a:extLst>
          </p:cNvPr>
          <p:cNvSpPr txBox="1"/>
          <p:nvPr/>
        </p:nvSpPr>
        <p:spPr>
          <a:xfrm>
            <a:off x="0" y="1150998"/>
            <a:ext cx="6164580" cy="4924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sz="2600" b="1">
                <a:latin typeface="Cambria" panose="02040503050406030204" pitchFamily="18" charset="0"/>
                <a:ea typeface="Cambria" panose="02040503050406030204" pitchFamily="18" charset="0"/>
              </a:rPr>
              <a:t>Communication</a:t>
            </a:r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8" name="Picture 7" descr="A couple of buildings with wifi signal&#10;&#10;Description automatically generated">
            <a:extLst>
              <a:ext uri="{FF2B5EF4-FFF2-40B4-BE49-F238E27FC236}">
                <a16:creationId xmlns:a16="http://schemas.microsoft.com/office/drawing/2014/main" id="{3A44EF9B-4B52-6894-61BA-13C460BD3C7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6340" y="1716405"/>
            <a:ext cx="7620000" cy="2047875"/>
          </a:xfrm>
          <a:prstGeom prst="rect">
            <a:avLst/>
          </a:prstGeom>
        </p:spPr>
      </p:pic>
      <p:sp>
        <p:nvSpPr>
          <p:cNvPr id="9" name="Title 1">
            <a:extLst>
              <a:ext uri="{FF2B5EF4-FFF2-40B4-BE49-F238E27FC236}">
                <a16:creationId xmlns:a16="http://schemas.microsoft.com/office/drawing/2014/main" id="{8B43B949-F4DF-0722-9966-CE5F80C404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Communication Systems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421616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7C66B9-05D7-BAD9-7652-66168F12A1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4320" y="1574801"/>
            <a:ext cx="10972800" cy="3917032"/>
          </a:xfrm>
        </p:spPr>
        <p:txBody>
          <a:bodyPr/>
          <a:lstStyle/>
          <a:p>
            <a:pPr marL="0" indent="0">
              <a:lnSpc>
                <a:spcPct val="200000"/>
              </a:lnSpc>
              <a:buNone/>
            </a:pPr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Modes of Communication</a:t>
            </a:r>
          </a:p>
          <a:p>
            <a:pPr marL="2600325" lvl="1" indent="-268288" algn="just">
              <a:lnSpc>
                <a:spcPct val="200000"/>
              </a:lnSpc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Simplex</a:t>
            </a:r>
          </a:p>
          <a:p>
            <a:pPr marL="2600325" lvl="1" indent="-268288" algn="just">
              <a:lnSpc>
                <a:spcPct val="200000"/>
              </a:lnSpc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Half Duplex</a:t>
            </a:r>
          </a:p>
          <a:p>
            <a:pPr marL="2600325" lvl="1" indent="-268288" algn="just">
              <a:lnSpc>
                <a:spcPct val="200000"/>
              </a:lnSpc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Duplex</a:t>
            </a:r>
          </a:p>
          <a:p>
            <a:pPr marL="0" indent="0">
              <a:buNone/>
            </a:pPr>
            <a:endParaRPr lang="en-GB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B9510C9-DC60-745B-82FE-FE68382939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38A0B24-688C-CC2A-2368-642006FE0811}"/>
              </a:ext>
            </a:extLst>
          </p:cNvPr>
          <p:cNvSpPr txBox="1"/>
          <p:nvPr/>
        </p:nvSpPr>
        <p:spPr>
          <a:xfrm>
            <a:off x="222368" y="646115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8EEF27D-0609-D5B9-BC62-117A9109C2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Communication Systems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767896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7C66B9-05D7-BAD9-7652-66168F12A1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356534"/>
            <a:ext cx="11358878" cy="4937061"/>
          </a:xfrm>
        </p:spPr>
        <p:txBody>
          <a:bodyPr>
            <a:normAutofit fontScale="85000" lnSpcReduction="10000"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3500" b="1" i="0" dirty="0">
                <a:solidFill>
                  <a:srgbClr val="000000"/>
                </a:solidFill>
                <a:effectLst/>
                <a:latin typeface="Book Antiqua" panose="02040602050305030304" pitchFamily="18" charset="0"/>
              </a:rPr>
              <a:t>Simplex </a:t>
            </a:r>
          </a:p>
          <a:p>
            <a:pPr marL="0" indent="0" algn="just">
              <a:lnSpc>
                <a:spcPct val="150000"/>
              </a:lnSpc>
              <a:buNone/>
            </a:pPr>
            <a:endParaRPr lang="en-GB" sz="3200" b="1" i="0" dirty="0">
              <a:solidFill>
                <a:srgbClr val="000000"/>
              </a:solidFill>
              <a:effectLst/>
              <a:latin typeface="Book Antiqua" panose="02040602050305030304" pitchFamily="18" charset="0"/>
            </a:endParaRPr>
          </a:p>
          <a:p>
            <a:pPr marL="0" indent="0" algn="just">
              <a:lnSpc>
                <a:spcPct val="150000"/>
              </a:lnSpc>
              <a:buNone/>
            </a:pPr>
            <a:endParaRPr lang="en-GB" sz="3200" b="1" i="0" dirty="0">
              <a:solidFill>
                <a:srgbClr val="000000"/>
              </a:solidFill>
              <a:effectLst/>
              <a:latin typeface="Book Antiqua" panose="02040602050305030304" pitchFamily="18" charset="0"/>
            </a:endParaRPr>
          </a:p>
          <a:p>
            <a:pPr lvl="1" algn="just">
              <a:lnSpc>
                <a:spcPct val="150000"/>
              </a:lnSpc>
            </a:pPr>
            <a:r>
              <a:rPr lang="en-GB" sz="2700" dirty="0">
                <a:latin typeface="Book Antiqua" panose="02040602050305030304" pitchFamily="18" charset="0"/>
                <a:ea typeface="Cambria" panose="02040503050406030204" pitchFamily="18" charset="0"/>
              </a:rPr>
              <a:t>When there is a single movement of data or one control movement of data from the sender to the receiver, it is called the Simplex mode of transmission.</a:t>
            </a:r>
          </a:p>
          <a:p>
            <a:pPr marL="457200" lvl="1" indent="0" algn="just">
              <a:lnSpc>
                <a:spcPct val="150000"/>
              </a:lnSpc>
              <a:buNone/>
            </a:pPr>
            <a:endParaRPr lang="en-GB" sz="2700" dirty="0">
              <a:latin typeface="Book Antiqua" panose="02040602050305030304" pitchFamily="18" charset="0"/>
              <a:ea typeface="Cambria" panose="02040503050406030204" pitchFamily="18" charset="0"/>
            </a:endParaRPr>
          </a:p>
          <a:p>
            <a:pPr marL="457200" lvl="1" indent="0" algn="just">
              <a:lnSpc>
                <a:spcPct val="150000"/>
              </a:lnSpc>
              <a:buNone/>
            </a:pPr>
            <a:r>
              <a:rPr lang="en-GB" sz="2700" dirty="0">
                <a:latin typeface="Book Antiqua" panose="02040602050305030304" pitchFamily="18" charset="0"/>
                <a:ea typeface="Cambria" panose="02040503050406030204" pitchFamily="18" charset="0"/>
              </a:rPr>
              <a:t>Example : A connection between a </a:t>
            </a:r>
            <a:r>
              <a:rPr lang="en-GB" sz="2700" b="1" dirty="0">
                <a:latin typeface="Book Antiqua" panose="02040602050305030304" pitchFamily="18" charset="0"/>
                <a:ea typeface="Cambria" panose="02040503050406030204" pitchFamily="18" charset="0"/>
              </a:rPr>
              <a:t>machine and a keyboard </a:t>
            </a:r>
            <a:r>
              <a:rPr lang="en-GB" sz="2700" dirty="0">
                <a:latin typeface="Book Antiqua" panose="02040602050305030304" pitchFamily="18" charset="0"/>
                <a:ea typeface="Cambria" panose="02040503050406030204" pitchFamily="18" charset="0"/>
              </a:rPr>
              <a:t>contains a simplex duplex transmission.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B9510C9-DC60-745B-82FE-FE68382939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9146969-8C8D-609F-0DE6-D56581B95AE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07624" y="2096716"/>
            <a:ext cx="5476054" cy="101504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D56780A-8AA3-AD27-7AEF-3D7C2D05749C}"/>
              </a:ext>
            </a:extLst>
          </p:cNvPr>
          <p:cNvSpPr txBox="1"/>
          <p:nvPr/>
        </p:nvSpPr>
        <p:spPr>
          <a:xfrm>
            <a:off x="222368" y="646115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B9C85E-D7B8-DD4C-D9A6-8841B6CCDD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Communication Systems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866789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7C66B9-05D7-BAD9-7652-66168F12A1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6748" y="1407334"/>
            <a:ext cx="11358878" cy="4937061"/>
          </a:xfrm>
        </p:spPr>
        <p:txBody>
          <a:bodyPr>
            <a:normAutofit fontScale="92500" lnSpcReduction="10000"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3200" b="1" i="0" dirty="0">
                <a:solidFill>
                  <a:srgbClr val="000000"/>
                </a:solidFill>
                <a:effectLst/>
                <a:latin typeface="Book Antiqua" panose="02040602050305030304" pitchFamily="18" charset="0"/>
              </a:rPr>
              <a:t>Half Duplex </a:t>
            </a:r>
          </a:p>
          <a:p>
            <a:pPr marL="0" indent="0" algn="just">
              <a:lnSpc>
                <a:spcPct val="150000"/>
              </a:lnSpc>
              <a:buNone/>
            </a:pPr>
            <a:endParaRPr lang="en-GB" sz="3200" b="1" i="0" dirty="0">
              <a:solidFill>
                <a:srgbClr val="000000"/>
              </a:solidFill>
              <a:effectLst/>
              <a:latin typeface="Book Antiqua" panose="02040602050305030304" pitchFamily="18" charset="0"/>
            </a:endParaRPr>
          </a:p>
          <a:p>
            <a:pPr marL="538163" lvl="1" indent="-360363" algn="just">
              <a:lnSpc>
                <a:spcPct val="150000"/>
              </a:lnSpc>
            </a:pPr>
            <a:r>
              <a:rPr lang="en-GB" sz="2700" dirty="0">
                <a:latin typeface="Book Antiqua" panose="02040602050305030304" pitchFamily="18" charset="0"/>
                <a:ea typeface="Cambria" panose="02040503050406030204" pitchFamily="18" charset="0"/>
              </a:rPr>
              <a:t>When there is both technique movement of data or both control movement of data from the sender to the receiver but only one direction is referred to as a half-duplex mode of transmission.</a:t>
            </a:r>
          </a:p>
          <a:p>
            <a:pPr marL="457200" lvl="1" indent="0" algn="just">
              <a:lnSpc>
                <a:spcPct val="150000"/>
              </a:lnSpc>
              <a:buNone/>
            </a:pPr>
            <a:r>
              <a:rPr lang="en-GB" sz="2700" dirty="0">
                <a:latin typeface="Book Antiqua" panose="02040602050305030304" pitchFamily="18" charset="0"/>
                <a:ea typeface="Cambria" panose="02040503050406030204" pitchFamily="18" charset="0"/>
              </a:rPr>
              <a:t>Example : An </a:t>
            </a:r>
            <a:r>
              <a:rPr lang="en-GB" sz="2700" b="1" dirty="0">
                <a:latin typeface="Book Antiqua" panose="02040602050305030304" pitchFamily="18" charset="0"/>
                <a:ea typeface="Cambria" panose="02040503050406030204" pitchFamily="18" charset="0"/>
              </a:rPr>
              <a:t>intercom</a:t>
            </a:r>
            <a:r>
              <a:rPr lang="en-GB" sz="2700" dirty="0">
                <a:latin typeface="Book Antiqua" panose="02040602050305030304" pitchFamily="18" charset="0"/>
                <a:ea typeface="Cambria" panose="02040503050406030204" pitchFamily="18" charset="0"/>
              </a:rPr>
              <a:t> works in half-duplex mode. It can transmit or receive communication at any provided time. It cannot do both at the same time.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B9510C9-DC60-745B-82FE-FE68382939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F378DE3-559B-F9D7-F36D-E8F3BF6C505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66510" y="1671079"/>
            <a:ext cx="6461826" cy="118487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83BCAEB-552F-9EEB-AF02-F8E08746C5F4}"/>
              </a:ext>
            </a:extLst>
          </p:cNvPr>
          <p:cNvSpPr txBox="1"/>
          <p:nvPr/>
        </p:nvSpPr>
        <p:spPr>
          <a:xfrm>
            <a:off x="222368" y="646115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A87ED7-5D9E-6617-3BA5-90067F440D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Communication Systems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91237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7C66B9-05D7-BAD9-7652-66168F12A1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6748" y="1407334"/>
            <a:ext cx="11358878" cy="4937061"/>
          </a:xfrm>
        </p:spPr>
        <p:txBody>
          <a:bodyPr>
            <a:normAutofit fontScale="92500" lnSpcReduction="10000"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3200" b="1" dirty="0">
                <a:solidFill>
                  <a:srgbClr val="000000"/>
                </a:solidFill>
                <a:latin typeface="Book Antiqua" panose="02040602050305030304" pitchFamily="18" charset="0"/>
              </a:rPr>
              <a:t>Full</a:t>
            </a:r>
            <a:r>
              <a:rPr lang="en-GB" sz="3200" b="1" i="0" dirty="0">
                <a:solidFill>
                  <a:srgbClr val="000000"/>
                </a:solidFill>
                <a:effectLst/>
                <a:latin typeface="Book Antiqua" panose="02040602050305030304" pitchFamily="18" charset="0"/>
              </a:rPr>
              <a:t> Duplex </a:t>
            </a:r>
          </a:p>
          <a:p>
            <a:pPr marL="0" indent="0" algn="just">
              <a:lnSpc>
                <a:spcPct val="150000"/>
              </a:lnSpc>
              <a:buNone/>
            </a:pPr>
            <a:endParaRPr lang="en-GB" sz="3200" b="1" i="0" dirty="0">
              <a:solidFill>
                <a:srgbClr val="000000"/>
              </a:solidFill>
              <a:effectLst/>
              <a:latin typeface="Book Antiqua" panose="02040602050305030304" pitchFamily="18" charset="0"/>
            </a:endParaRPr>
          </a:p>
          <a:p>
            <a:pPr lvl="1" algn="just">
              <a:lnSpc>
                <a:spcPct val="150000"/>
              </a:lnSpc>
            </a:pPr>
            <a:r>
              <a:rPr lang="en-GB" sz="2700" dirty="0">
                <a:latin typeface="Book Antiqua" panose="02040602050305030304" pitchFamily="18" charset="0"/>
                <a:ea typeface="Cambria" panose="02040503050406030204" pitchFamily="18" charset="0"/>
              </a:rPr>
              <a:t>When there is technique movement of data in both the direction, the sender to the receiver together is referred to as a full-duplex mode of transmission.</a:t>
            </a:r>
          </a:p>
          <a:p>
            <a:pPr lvl="1" algn="just">
              <a:lnSpc>
                <a:spcPct val="150000"/>
              </a:lnSpc>
            </a:pPr>
            <a:r>
              <a:rPr lang="en-GB" sz="2700" dirty="0">
                <a:latin typeface="Book Antiqua" panose="02040602050305030304" pitchFamily="18" charset="0"/>
                <a:ea typeface="Cambria" panose="02040503050406030204" pitchFamily="18" charset="0"/>
              </a:rPr>
              <a:t>Example : This mode of transmission is the phone. When two persons interact through phone using a phone line, both can speak and listen together.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B9510C9-DC60-745B-82FE-FE68382939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E8D284A-950A-B588-3A3F-DDCBD7172E5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87" y="1732477"/>
            <a:ext cx="5724525" cy="100965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72B4D71C-7B93-5D6C-729C-A6B24E1CAA74}"/>
              </a:ext>
            </a:extLst>
          </p:cNvPr>
          <p:cNvSpPr txBox="1"/>
          <p:nvPr/>
        </p:nvSpPr>
        <p:spPr>
          <a:xfrm>
            <a:off x="222368" y="646115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70CCCC2-9761-C850-2E17-0CDB0DB5A8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Communication Systems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335271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7C66B9-05D7-BAD9-7652-66168F12A1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82068" y="1834054"/>
            <a:ext cx="11358878" cy="4937061"/>
          </a:xfrm>
        </p:spPr>
        <p:txBody>
          <a:bodyPr>
            <a:norm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3200" b="1" dirty="0">
                <a:solidFill>
                  <a:srgbClr val="000000"/>
                </a:solidFill>
                <a:latin typeface="Book Antiqua" panose="02040602050305030304" pitchFamily="18" charset="0"/>
              </a:rPr>
              <a:t>Types of Communication</a:t>
            </a:r>
          </a:p>
          <a:p>
            <a:pPr marL="1793875" lvl="1" indent="-355600" algn="just">
              <a:lnSpc>
                <a:spcPct val="150000"/>
              </a:lnSpc>
            </a:pPr>
            <a:r>
              <a:rPr lang="en-GB" sz="2700" dirty="0">
                <a:latin typeface="Book Antiqua" panose="02040602050305030304" pitchFamily="18" charset="0"/>
                <a:ea typeface="Cambria" panose="02040503050406030204" pitchFamily="18" charset="0"/>
              </a:rPr>
              <a:t>Serial Communication.</a:t>
            </a:r>
          </a:p>
          <a:p>
            <a:pPr marL="1793875" lvl="1" indent="-355600" algn="just">
              <a:lnSpc>
                <a:spcPct val="150000"/>
              </a:lnSpc>
            </a:pPr>
            <a:r>
              <a:rPr lang="en-GB" sz="2700" dirty="0">
                <a:latin typeface="Book Antiqua" panose="02040602050305030304" pitchFamily="18" charset="0"/>
                <a:ea typeface="Cambria" panose="02040503050406030204" pitchFamily="18" charset="0"/>
              </a:rPr>
              <a:t>Parallel Communication.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B9510C9-DC60-745B-82FE-FE68382939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3787711-0AD1-752E-CA7D-491BDA1CEF36}"/>
              </a:ext>
            </a:extLst>
          </p:cNvPr>
          <p:cNvSpPr txBox="1"/>
          <p:nvPr/>
        </p:nvSpPr>
        <p:spPr>
          <a:xfrm>
            <a:off x="222368" y="646115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58CE5754-36A1-B037-A6CC-203E68732F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Communication Systems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2009910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6318368" y="1658854"/>
            <a:ext cx="5487551" cy="445577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69875" indent="-269875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Serial communication is the process of sending data one bit at a time, sequentially, over a communication channel or computer bus. </a:t>
            </a:r>
          </a:p>
          <a:p>
            <a:pPr marL="269875" indent="-269875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This contrasts with parallel communication, where several bits are sent as a whole, on a link with several parallel channels.	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0" y="1106935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Serial Communication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67B7160-8DE4-2A04-20C7-7FBBCEF95F44}"/>
              </a:ext>
            </a:extLst>
          </p:cNvPr>
          <p:cNvSpPr txBox="1"/>
          <p:nvPr/>
        </p:nvSpPr>
        <p:spPr>
          <a:xfrm>
            <a:off x="222368" y="646623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EA29D814-9C11-1CF4-9D73-926900316192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Communication Systems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7" name="Picture 6" descr="A green screen with white text&#10;&#10;Description automatically generated">
            <a:extLst>
              <a:ext uri="{FF2B5EF4-FFF2-40B4-BE49-F238E27FC236}">
                <a16:creationId xmlns:a16="http://schemas.microsoft.com/office/drawing/2014/main" id="{1481BE48-FA3A-F006-A33A-6AAF53D2F0A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352" b="15640"/>
          <a:stretch/>
        </p:blipFill>
        <p:spPr>
          <a:xfrm>
            <a:off x="326390" y="2166084"/>
            <a:ext cx="5703056" cy="27157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857062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964047" y="2178380"/>
            <a:ext cx="11277601" cy="260911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endParaRPr lang="en-GB" sz="2400" dirty="0">
              <a:latin typeface="Cambria"/>
              <a:ea typeface="Cambria"/>
            </a:endParaRPr>
          </a:p>
          <a:p>
            <a:pPr algn="just">
              <a:lnSpc>
                <a:spcPct val="200000"/>
              </a:lnSpc>
            </a:pPr>
            <a:r>
              <a:rPr lang="en-GB" sz="2400" dirty="0">
                <a:latin typeface="Cambria"/>
                <a:ea typeface="Cambria"/>
              </a:rPr>
              <a:t>	Serial Communication can be classified into </a:t>
            </a:r>
          </a:p>
          <a:p>
            <a:pPr marL="1803400" lvl="1" indent="-269875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 Asynchronous Serial Communication</a:t>
            </a:r>
          </a:p>
          <a:p>
            <a:pPr marL="1803400" lvl="1" indent="-269875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 Synchronous Serial Communication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101600" y="1941941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Serial Communication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67B7160-8DE4-2A04-20C7-7FBBCEF95F44}"/>
              </a:ext>
            </a:extLst>
          </p:cNvPr>
          <p:cNvSpPr txBox="1"/>
          <p:nvPr/>
        </p:nvSpPr>
        <p:spPr>
          <a:xfrm>
            <a:off x="222368" y="646115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EA29D814-9C11-1CF4-9D73-926900316192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Communication Systems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0520351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553719" y="2663780"/>
            <a:ext cx="11594969" cy="279377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A bit of data are sent at constant rate.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If there is no data, a line stays high at logic 1 called mark bit.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 The beginning of the groups of data are identified by a start bit which is always low and end of transmission is identified with a ‘1’ bit called stop Bit.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An Even Parity bit is sent at the start of transmission there is a transfer of signal.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0" y="1770650"/>
            <a:ext cx="89357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Asynchronous Serial Communication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8E9F6CB-B936-C152-B408-B3185DCF90BC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A8B8E50B-3F86-BF6F-9096-C57EA3332B51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Communication Systems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1876123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94594" y="1371577"/>
            <a:ext cx="97935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 Asynchronous Serial Communication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F593D67-52CD-3C9A-4277-DCE939A9C5A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2847" y="2054157"/>
            <a:ext cx="8563479" cy="389298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D44DA44-E914-268A-5F93-AEED5AD1FEA4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DE280835-521F-6B5E-434C-8E7CC078BE0C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Communication Systems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0374879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189744" y="1410298"/>
            <a:ext cx="97935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 UART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E0266CA-D741-96C5-88A3-95431826D571}"/>
              </a:ext>
            </a:extLst>
          </p:cNvPr>
          <p:cNvSpPr txBox="1"/>
          <p:nvPr/>
        </p:nvSpPr>
        <p:spPr>
          <a:xfrm>
            <a:off x="353673" y="2006009"/>
            <a:ext cx="6587534" cy="44557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The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universal Asynchronous Receiver Transmitter 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consist of two wires which allows full duplex operation.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 It is also a point-to-point communication between two devices, other wire is driven by another device. 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Both the devices has a transmitter and receiver ports.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3A271999-A133-29E9-9D6A-714EAEC7035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6646" y="2588045"/>
            <a:ext cx="4991919" cy="218190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CA79E35-12C3-E4A7-9649-0242D686579A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C3848312-4F6B-6987-2A57-86E8C0F0F642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Communication Systems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3207545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158213" y="1273772"/>
            <a:ext cx="97935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UART Transmitter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E0266CA-D741-96C5-88A3-95431826D571}"/>
              </a:ext>
            </a:extLst>
          </p:cNvPr>
          <p:cNvSpPr txBox="1"/>
          <p:nvPr/>
        </p:nvSpPr>
        <p:spPr>
          <a:xfrm>
            <a:off x="520884" y="4277066"/>
            <a:ext cx="11594968" cy="16857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Transfer of a data is done by 8 to 11-bits. 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The transfer bits contains  1 Start bit(1 logic low)Various information data bits.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Optional parity bit and 1 stop bits(logic high)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07CE732-220C-3BE8-0321-4346CC0C9D43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A766B9D2-9B30-6DDC-8D5B-892E292EBD98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Communication Systems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682C238-B544-1447-FE32-93925C90F4C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8422" y="2688179"/>
            <a:ext cx="8296275" cy="162877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724FC44-752B-6334-01C8-D84DB9250CAE}"/>
              </a:ext>
            </a:extLst>
          </p:cNvPr>
          <p:cNvSpPr txBox="1"/>
          <p:nvPr/>
        </p:nvSpPr>
        <p:spPr>
          <a:xfrm>
            <a:off x="8336280" y="2195541"/>
            <a:ext cx="17475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Transmitter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8C734DF-2141-5ABD-B6B4-EA39C5B55E23}"/>
              </a:ext>
            </a:extLst>
          </p:cNvPr>
          <p:cNvSpPr txBox="1"/>
          <p:nvPr/>
        </p:nvSpPr>
        <p:spPr>
          <a:xfrm>
            <a:off x="883920" y="2072235"/>
            <a:ext cx="17475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Receiver</a:t>
            </a:r>
          </a:p>
        </p:txBody>
      </p:sp>
    </p:spTree>
    <p:extLst>
      <p:ext uri="{BB962C8B-B14F-4D97-AF65-F5344CB8AC3E}">
        <p14:creationId xmlns:p14="http://schemas.microsoft.com/office/powerpoint/2010/main" val="27845223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203933" y="1772614"/>
            <a:ext cx="97935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UART Receiver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E0266CA-D741-96C5-88A3-95431826D571}"/>
              </a:ext>
            </a:extLst>
          </p:cNvPr>
          <p:cNvSpPr txBox="1"/>
          <p:nvPr/>
        </p:nvSpPr>
        <p:spPr>
          <a:xfrm>
            <a:off x="617352" y="2599335"/>
            <a:ext cx="11168248" cy="279377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At the receiver end, the UART device continually inspects the device for the  incoming signal.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After detecting a falling edge, it starts to sample the input bits.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The actual value of the transferred bits are normally determined by samples from  8- 11 bits.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0B5E8B9-86E4-FBFF-0B3F-460A343D0C0D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C0249BC6-B817-636A-1C91-EEAD6668412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Communication Systems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4660712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16</a:t>
            </a:fld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203933" y="1772614"/>
            <a:ext cx="97935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Example :UART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E0266CA-D741-96C5-88A3-95431826D571}"/>
              </a:ext>
            </a:extLst>
          </p:cNvPr>
          <p:cNvSpPr txBox="1"/>
          <p:nvPr/>
        </p:nvSpPr>
        <p:spPr>
          <a:xfrm>
            <a:off x="617352" y="2599335"/>
            <a:ext cx="11168248" cy="22397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Consider a UART communication scenario where the string “HELLO" is transmitted.</a:t>
            </a:r>
          </a:p>
          <a:p>
            <a:pPr algn="just">
              <a:lnSpc>
                <a:spcPct val="150000"/>
              </a:lnSpc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	(</a:t>
            </a:r>
            <a:r>
              <a:rPr lang="en-GB" sz="2400" dirty="0" err="1">
                <a:latin typeface="Cambria" panose="02040503050406030204" pitchFamily="18" charset="0"/>
                <a:ea typeface="Cambria" panose="02040503050406030204" pitchFamily="18" charset="0"/>
              </a:rPr>
              <a:t>i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) Provide the binary representation of each ASCII character in the string. </a:t>
            </a:r>
          </a:p>
          <a:p>
            <a:pPr lvl="1" algn="just">
              <a:lnSpc>
                <a:spcPct val="150000"/>
              </a:lnSpc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	(ii)Demonstrate how the UART data frame would be constructed for each 		       character by providing relevant diagram.				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0B5E8B9-86E4-FBFF-0B3F-460A343D0C0D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C0249BC6-B817-636A-1C91-EEAD6668412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Communication Systems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8726884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17</a:t>
            </a:fld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222368" y="1330639"/>
            <a:ext cx="97935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Example :UART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0B5E8B9-86E4-FBFF-0B3F-460A343D0C0D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C0249BC6-B817-636A-1C91-EEAD6668412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Communication Systems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3D87B77C-B7E8-BE91-3BA2-053F00AEAC4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13175" y="1503708"/>
            <a:ext cx="5845810" cy="49523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598677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18</a:t>
            </a:fld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222368" y="1330639"/>
            <a:ext cx="3059312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Example </a:t>
            </a:r>
            <a:r>
              <a:rPr lang="en-GB" sz="3200" b="1">
                <a:latin typeface="Cambria" panose="02040503050406030204" pitchFamily="18" charset="0"/>
                <a:ea typeface="Cambria" panose="02040503050406030204" pitchFamily="18" charset="0"/>
              </a:rPr>
              <a:t>:UART</a:t>
            </a:r>
          </a:p>
          <a:p>
            <a:endParaRPr lang="en-GB" sz="3200" b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Hex to binary values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0B5E8B9-86E4-FBFF-0B3F-460A343D0C0D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C0249BC6-B817-636A-1C91-EEAD6668412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Communication Systems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77A3C9B6-09CB-D6BC-D010-2EB6C4F9C9F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42300556"/>
              </p:ext>
            </p:extLst>
          </p:nvPr>
        </p:nvGraphicFramePr>
        <p:xfrm>
          <a:off x="3342640" y="1467748"/>
          <a:ext cx="3733796" cy="5265324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827144">
                  <a:extLst>
                    <a:ext uri="{9D8B030D-6E8A-4147-A177-3AD203B41FA5}">
                      <a16:colId xmlns:a16="http://schemas.microsoft.com/office/drawing/2014/main" val="2432538558"/>
                    </a:ext>
                  </a:extLst>
                </a:gridCol>
                <a:gridCol w="827144">
                  <a:extLst>
                    <a:ext uri="{9D8B030D-6E8A-4147-A177-3AD203B41FA5}">
                      <a16:colId xmlns:a16="http://schemas.microsoft.com/office/drawing/2014/main" val="4122402213"/>
                    </a:ext>
                  </a:extLst>
                </a:gridCol>
                <a:gridCol w="594145">
                  <a:extLst>
                    <a:ext uri="{9D8B030D-6E8A-4147-A177-3AD203B41FA5}">
                      <a16:colId xmlns:a16="http://schemas.microsoft.com/office/drawing/2014/main" val="3353542238"/>
                    </a:ext>
                  </a:extLst>
                </a:gridCol>
                <a:gridCol w="594145">
                  <a:extLst>
                    <a:ext uri="{9D8B030D-6E8A-4147-A177-3AD203B41FA5}">
                      <a16:colId xmlns:a16="http://schemas.microsoft.com/office/drawing/2014/main" val="2400503367"/>
                    </a:ext>
                  </a:extLst>
                </a:gridCol>
                <a:gridCol w="594145">
                  <a:extLst>
                    <a:ext uri="{9D8B030D-6E8A-4147-A177-3AD203B41FA5}">
                      <a16:colId xmlns:a16="http://schemas.microsoft.com/office/drawing/2014/main" val="1862356178"/>
                    </a:ext>
                  </a:extLst>
                </a:gridCol>
                <a:gridCol w="297073">
                  <a:extLst>
                    <a:ext uri="{9D8B030D-6E8A-4147-A177-3AD203B41FA5}">
                      <a16:colId xmlns:a16="http://schemas.microsoft.com/office/drawing/2014/main" val="1519226245"/>
                    </a:ext>
                  </a:extLst>
                </a:gridCol>
              </a:tblGrid>
              <a:tr h="194182">
                <a:tc rowSpan="2">
                  <a:txBody>
                    <a:bodyPr/>
                    <a:lstStyle/>
                    <a:p>
                      <a:pPr algn="ctr" fontAlgn="b"/>
                      <a:r>
                        <a:rPr lang="en-GB" sz="1800" b="1" u="none" strike="noStrike" dirty="0">
                          <a:effectLst/>
                        </a:rPr>
                        <a:t>Decimal Value</a:t>
                      </a:r>
                      <a:endParaRPr lang="en-GB" sz="18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32" marR="3132" marT="3132" marB="0" anchor="b"/>
                </a:tc>
                <a:tc rowSpan="2">
                  <a:txBody>
                    <a:bodyPr/>
                    <a:lstStyle/>
                    <a:p>
                      <a:pPr algn="ctr" fontAlgn="b"/>
                      <a:r>
                        <a:rPr lang="en-GB" sz="1800" b="1" u="none" strike="noStrike" dirty="0" err="1">
                          <a:effectLst/>
                        </a:rPr>
                        <a:t>Hexa</a:t>
                      </a:r>
                      <a:r>
                        <a:rPr lang="en-GB" sz="1800" b="1" u="none" strike="noStrike" dirty="0">
                          <a:effectLst/>
                        </a:rPr>
                        <a:t> Decimal Value</a:t>
                      </a:r>
                      <a:endParaRPr lang="en-GB" sz="18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32" marR="3132" marT="3132" marB="0" anchor="b"/>
                </a:tc>
                <a:tc gridSpan="4">
                  <a:txBody>
                    <a:bodyPr/>
                    <a:lstStyle/>
                    <a:p>
                      <a:pPr algn="ctr" fontAlgn="b"/>
                      <a:r>
                        <a:rPr lang="en-GB" sz="1800" b="1" u="none" strike="noStrike" dirty="0">
                          <a:effectLst/>
                        </a:rPr>
                        <a:t>Binary Value</a:t>
                      </a:r>
                      <a:endParaRPr lang="en-GB" sz="18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32" marR="3132" marT="3132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06641110"/>
                  </a:ext>
                </a:extLst>
              </a:tr>
              <a:tr h="350154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1" u="none" strike="noStrike">
                          <a:effectLst/>
                        </a:rPr>
                        <a:t>8</a:t>
                      </a:r>
                      <a:endParaRPr lang="en-GB" sz="18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32" marR="3132" marT="313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1" u="none" strike="noStrike" dirty="0">
                          <a:effectLst/>
                        </a:rPr>
                        <a:t>4</a:t>
                      </a:r>
                      <a:endParaRPr lang="en-GB" sz="18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32" marR="3132" marT="313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1" u="none" strike="noStrike" dirty="0">
                          <a:effectLst/>
                        </a:rPr>
                        <a:t>2</a:t>
                      </a:r>
                      <a:endParaRPr lang="en-GB" sz="18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32" marR="3132" marT="313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1" u="none" strike="noStrike" dirty="0">
                          <a:effectLst/>
                        </a:rPr>
                        <a:t>1</a:t>
                      </a:r>
                      <a:endParaRPr lang="en-GB" sz="18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32" marR="3132" marT="3132" marB="0" anchor="b"/>
                </a:tc>
                <a:extLst>
                  <a:ext uri="{0D108BD9-81ED-4DB2-BD59-A6C34878D82A}">
                    <a16:rowId xmlns:a16="http://schemas.microsoft.com/office/drawing/2014/main" val="1334354138"/>
                  </a:ext>
                </a:extLst>
              </a:tr>
              <a:tr h="194182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u="none" strike="noStrike">
                          <a:effectLst/>
                        </a:rPr>
                        <a:t>0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32" marR="3132" marT="313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u="none" strike="noStrike">
                          <a:effectLst/>
                        </a:rPr>
                        <a:t>0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32" marR="3132" marT="313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u="none" strike="noStrike">
                          <a:effectLst/>
                        </a:rPr>
                        <a:t>0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32" marR="3132" marT="313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u="none" strike="noStrike">
                          <a:effectLst/>
                        </a:rPr>
                        <a:t>0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32" marR="3132" marT="313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u="none" strike="noStrike">
                          <a:effectLst/>
                        </a:rPr>
                        <a:t>0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32" marR="3132" marT="313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u="none" strike="noStrike">
                          <a:effectLst/>
                        </a:rPr>
                        <a:t>0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32" marR="3132" marT="3132" marB="0" anchor="b"/>
                </a:tc>
                <a:extLst>
                  <a:ext uri="{0D108BD9-81ED-4DB2-BD59-A6C34878D82A}">
                    <a16:rowId xmlns:a16="http://schemas.microsoft.com/office/drawing/2014/main" val="2030882181"/>
                  </a:ext>
                </a:extLst>
              </a:tr>
              <a:tr h="194182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u="none" strike="noStrike">
                          <a:effectLst/>
                        </a:rPr>
                        <a:t>1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32" marR="3132" marT="313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u="none" strike="noStrike" dirty="0">
                          <a:effectLst/>
                        </a:rPr>
                        <a:t>1</a:t>
                      </a:r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32" marR="3132" marT="313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u="none" strike="noStrike">
                          <a:effectLst/>
                        </a:rPr>
                        <a:t>0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32" marR="3132" marT="313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u="none" strike="noStrike">
                          <a:effectLst/>
                        </a:rPr>
                        <a:t>0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32" marR="3132" marT="313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u="none" strike="noStrike">
                          <a:effectLst/>
                        </a:rPr>
                        <a:t>0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32" marR="3132" marT="313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u="none" strike="noStrike">
                          <a:effectLst/>
                        </a:rPr>
                        <a:t>1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32" marR="3132" marT="3132" marB="0" anchor="b"/>
                </a:tc>
                <a:extLst>
                  <a:ext uri="{0D108BD9-81ED-4DB2-BD59-A6C34878D82A}">
                    <a16:rowId xmlns:a16="http://schemas.microsoft.com/office/drawing/2014/main" val="1179355644"/>
                  </a:ext>
                </a:extLst>
              </a:tr>
              <a:tr h="194182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u="none" strike="noStrike">
                          <a:effectLst/>
                        </a:rPr>
                        <a:t>2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32" marR="3132" marT="313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u="none" strike="noStrike">
                          <a:effectLst/>
                        </a:rPr>
                        <a:t>2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32" marR="3132" marT="313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u="none" strike="noStrike">
                          <a:effectLst/>
                        </a:rPr>
                        <a:t>0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32" marR="3132" marT="313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u="none" strike="noStrike">
                          <a:effectLst/>
                        </a:rPr>
                        <a:t>0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32" marR="3132" marT="313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u="none" strike="noStrike">
                          <a:effectLst/>
                        </a:rPr>
                        <a:t>1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32" marR="3132" marT="313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u="none" strike="noStrike">
                          <a:effectLst/>
                        </a:rPr>
                        <a:t>0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32" marR="3132" marT="3132" marB="0" anchor="b"/>
                </a:tc>
                <a:extLst>
                  <a:ext uri="{0D108BD9-81ED-4DB2-BD59-A6C34878D82A}">
                    <a16:rowId xmlns:a16="http://schemas.microsoft.com/office/drawing/2014/main" val="1230713882"/>
                  </a:ext>
                </a:extLst>
              </a:tr>
              <a:tr h="194182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u="none" strike="noStrike">
                          <a:effectLst/>
                        </a:rPr>
                        <a:t>3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32" marR="3132" marT="313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u="none" strike="noStrike">
                          <a:effectLst/>
                        </a:rPr>
                        <a:t>3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32" marR="3132" marT="313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u="none" strike="noStrike">
                          <a:effectLst/>
                        </a:rPr>
                        <a:t>0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32" marR="3132" marT="313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u="none" strike="noStrike">
                          <a:effectLst/>
                        </a:rPr>
                        <a:t>0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32" marR="3132" marT="313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u="none" strike="noStrike">
                          <a:effectLst/>
                        </a:rPr>
                        <a:t>1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32" marR="3132" marT="313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u="none" strike="noStrike">
                          <a:effectLst/>
                        </a:rPr>
                        <a:t>1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32" marR="3132" marT="3132" marB="0" anchor="b"/>
                </a:tc>
                <a:extLst>
                  <a:ext uri="{0D108BD9-81ED-4DB2-BD59-A6C34878D82A}">
                    <a16:rowId xmlns:a16="http://schemas.microsoft.com/office/drawing/2014/main" val="466070559"/>
                  </a:ext>
                </a:extLst>
              </a:tr>
              <a:tr h="194182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u="none" strike="noStrike">
                          <a:effectLst/>
                        </a:rPr>
                        <a:t>4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32" marR="3132" marT="313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u="none" strike="noStrike">
                          <a:effectLst/>
                        </a:rPr>
                        <a:t>4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32" marR="3132" marT="313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u="none" strike="noStrike">
                          <a:effectLst/>
                        </a:rPr>
                        <a:t>0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32" marR="3132" marT="313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u="none" strike="noStrike">
                          <a:effectLst/>
                        </a:rPr>
                        <a:t>1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32" marR="3132" marT="313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u="none" strike="noStrike">
                          <a:effectLst/>
                        </a:rPr>
                        <a:t>0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32" marR="3132" marT="313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u="none" strike="noStrike">
                          <a:effectLst/>
                        </a:rPr>
                        <a:t>0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32" marR="3132" marT="3132" marB="0" anchor="b"/>
                </a:tc>
                <a:extLst>
                  <a:ext uri="{0D108BD9-81ED-4DB2-BD59-A6C34878D82A}">
                    <a16:rowId xmlns:a16="http://schemas.microsoft.com/office/drawing/2014/main" val="355648797"/>
                  </a:ext>
                </a:extLst>
              </a:tr>
              <a:tr h="194182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u="none" strike="noStrike">
                          <a:effectLst/>
                        </a:rPr>
                        <a:t>5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32" marR="3132" marT="313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u="none" strike="noStrike">
                          <a:effectLst/>
                        </a:rPr>
                        <a:t>5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32" marR="3132" marT="313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u="none" strike="noStrike" dirty="0">
                          <a:effectLst/>
                        </a:rPr>
                        <a:t>0</a:t>
                      </a:r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32" marR="3132" marT="313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u="none" strike="noStrike">
                          <a:effectLst/>
                        </a:rPr>
                        <a:t>1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32" marR="3132" marT="313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u="none" strike="noStrike">
                          <a:effectLst/>
                        </a:rPr>
                        <a:t>0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32" marR="3132" marT="313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u="none" strike="noStrike">
                          <a:effectLst/>
                        </a:rPr>
                        <a:t>1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32" marR="3132" marT="3132" marB="0" anchor="b"/>
                </a:tc>
                <a:extLst>
                  <a:ext uri="{0D108BD9-81ED-4DB2-BD59-A6C34878D82A}">
                    <a16:rowId xmlns:a16="http://schemas.microsoft.com/office/drawing/2014/main" val="1501918669"/>
                  </a:ext>
                </a:extLst>
              </a:tr>
              <a:tr h="194182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u="none" strike="noStrike">
                          <a:effectLst/>
                        </a:rPr>
                        <a:t>6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32" marR="3132" marT="313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u="none" strike="noStrike">
                          <a:effectLst/>
                        </a:rPr>
                        <a:t>6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32" marR="3132" marT="313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u="none" strike="noStrike">
                          <a:effectLst/>
                        </a:rPr>
                        <a:t>0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32" marR="3132" marT="313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u="none" strike="noStrike">
                          <a:effectLst/>
                        </a:rPr>
                        <a:t>1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32" marR="3132" marT="313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u="none" strike="noStrike">
                          <a:effectLst/>
                        </a:rPr>
                        <a:t>1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32" marR="3132" marT="313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u="none" strike="noStrike">
                          <a:effectLst/>
                        </a:rPr>
                        <a:t>0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32" marR="3132" marT="3132" marB="0" anchor="b"/>
                </a:tc>
                <a:extLst>
                  <a:ext uri="{0D108BD9-81ED-4DB2-BD59-A6C34878D82A}">
                    <a16:rowId xmlns:a16="http://schemas.microsoft.com/office/drawing/2014/main" val="4039948119"/>
                  </a:ext>
                </a:extLst>
              </a:tr>
              <a:tr h="194182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u="none" strike="noStrike">
                          <a:effectLst/>
                        </a:rPr>
                        <a:t>7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32" marR="3132" marT="313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u="none" strike="noStrike">
                          <a:effectLst/>
                        </a:rPr>
                        <a:t>7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32" marR="3132" marT="313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u="none" strike="noStrike" dirty="0">
                          <a:effectLst/>
                        </a:rPr>
                        <a:t>0</a:t>
                      </a:r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32" marR="3132" marT="313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u="none" strike="noStrike">
                          <a:effectLst/>
                        </a:rPr>
                        <a:t>1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32" marR="3132" marT="313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u="none" strike="noStrike">
                          <a:effectLst/>
                        </a:rPr>
                        <a:t>1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32" marR="3132" marT="313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u="none" strike="noStrike">
                          <a:effectLst/>
                        </a:rPr>
                        <a:t>1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32" marR="3132" marT="3132" marB="0" anchor="b"/>
                </a:tc>
                <a:extLst>
                  <a:ext uri="{0D108BD9-81ED-4DB2-BD59-A6C34878D82A}">
                    <a16:rowId xmlns:a16="http://schemas.microsoft.com/office/drawing/2014/main" val="3082663629"/>
                  </a:ext>
                </a:extLst>
              </a:tr>
              <a:tr h="194182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u="none" strike="noStrike">
                          <a:effectLst/>
                        </a:rPr>
                        <a:t>8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32" marR="3132" marT="313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u="none" strike="noStrike">
                          <a:effectLst/>
                        </a:rPr>
                        <a:t>8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32" marR="3132" marT="313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u="none" strike="noStrike" dirty="0">
                          <a:effectLst/>
                        </a:rPr>
                        <a:t>1</a:t>
                      </a:r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32" marR="3132" marT="313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u="none" strike="noStrike">
                          <a:effectLst/>
                        </a:rPr>
                        <a:t>0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32" marR="3132" marT="313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u="none" strike="noStrike">
                          <a:effectLst/>
                        </a:rPr>
                        <a:t>0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32" marR="3132" marT="313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u="none" strike="noStrike">
                          <a:effectLst/>
                        </a:rPr>
                        <a:t>0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32" marR="3132" marT="3132" marB="0" anchor="b"/>
                </a:tc>
                <a:extLst>
                  <a:ext uri="{0D108BD9-81ED-4DB2-BD59-A6C34878D82A}">
                    <a16:rowId xmlns:a16="http://schemas.microsoft.com/office/drawing/2014/main" val="851171338"/>
                  </a:ext>
                </a:extLst>
              </a:tr>
              <a:tr h="194182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u="none" strike="noStrike">
                          <a:effectLst/>
                        </a:rPr>
                        <a:t>9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32" marR="3132" marT="313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u="none" strike="noStrike">
                          <a:effectLst/>
                        </a:rPr>
                        <a:t>9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32" marR="3132" marT="313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u="none" strike="noStrike">
                          <a:effectLst/>
                        </a:rPr>
                        <a:t>1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32" marR="3132" marT="313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u="none" strike="noStrike" dirty="0">
                          <a:effectLst/>
                        </a:rPr>
                        <a:t>0</a:t>
                      </a:r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32" marR="3132" marT="313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u="none" strike="noStrike">
                          <a:effectLst/>
                        </a:rPr>
                        <a:t>0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32" marR="3132" marT="313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u="none" strike="noStrike">
                          <a:effectLst/>
                        </a:rPr>
                        <a:t>1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32" marR="3132" marT="3132" marB="0" anchor="b"/>
                </a:tc>
                <a:extLst>
                  <a:ext uri="{0D108BD9-81ED-4DB2-BD59-A6C34878D82A}">
                    <a16:rowId xmlns:a16="http://schemas.microsoft.com/office/drawing/2014/main" val="2328276503"/>
                  </a:ext>
                </a:extLst>
              </a:tr>
              <a:tr h="194182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u="none" strike="noStrike">
                          <a:effectLst/>
                        </a:rPr>
                        <a:t>10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32" marR="3132" marT="313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u="none" strike="noStrike">
                          <a:effectLst/>
                        </a:rPr>
                        <a:t>A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32" marR="3132" marT="313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u="none" strike="noStrike">
                          <a:effectLst/>
                        </a:rPr>
                        <a:t>1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32" marR="3132" marT="313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u="none" strike="noStrike" dirty="0">
                          <a:effectLst/>
                        </a:rPr>
                        <a:t>0</a:t>
                      </a:r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32" marR="3132" marT="313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u="none" strike="noStrike">
                          <a:effectLst/>
                        </a:rPr>
                        <a:t>1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32" marR="3132" marT="313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u="none" strike="noStrike">
                          <a:effectLst/>
                        </a:rPr>
                        <a:t>0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32" marR="3132" marT="3132" marB="0" anchor="b"/>
                </a:tc>
                <a:extLst>
                  <a:ext uri="{0D108BD9-81ED-4DB2-BD59-A6C34878D82A}">
                    <a16:rowId xmlns:a16="http://schemas.microsoft.com/office/drawing/2014/main" val="1239144723"/>
                  </a:ext>
                </a:extLst>
              </a:tr>
              <a:tr h="194182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u="none" strike="noStrike">
                          <a:effectLst/>
                        </a:rPr>
                        <a:t>11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32" marR="3132" marT="313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u="none" strike="noStrike">
                          <a:effectLst/>
                        </a:rPr>
                        <a:t>B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32" marR="3132" marT="313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u="none" strike="noStrike">
                          <a:effectLst/>
                        </a:rPr>
                        <a:t>1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32" marR="3132" marT="313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u="none" strike="noStrike" dirty="0">
                          <a:effectLst/>
                        </a:rPr>
                        <a:t>0</a:t>
                      </a:r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32" marR="3132" marT="313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u="none" strike="noStrike">
                          <a:effectLst/>
                        </a:rPr>
                        <a:t>1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32" marR="3132" marT="313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u="none" strike="noStrike">
                          <a:effectLst/>
                        </a:rPr>
                        <a:t>1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32" marR="3132" marT="3132" marB="0" anchor="b"/>
                </a:tc>
                <a:extLst>
                  <a:ext uri="{0D108BD9-81ED-4DB2-BD59-A6C34878D82A}">
                    <a16:rowId xmlns:a16="http://schemas.microsoft.com/office/drawing/2014/main" val="2549437259"/>
                  </a:ext>
                </a:extLst>
              </a:tr>
              <a:tr h="194182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u="none" strike="noStrike">
                          <a:effectLst/>
                        </a:rPr>
                        <a:t>12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32" marR="3132" marT="313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u="none" strike="noStrike">
                          <a:effectLst/>
                        </a:rPr>
                        <a:t>C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32" marR="3132" marT="313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u="none" strike="noStrike">
                          <a:effectLst/>
                        </a:rPr>
                        <a:t>1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32" marR="3132" marT="313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u="none" strike="noStrike" dirty="0">
                          <a:effectLst/>
                        </a:rPr>
                        <a:t>1</a:t>
                      </a:r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32" marR="3132" marT="313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u="none" strike="noStrike" dirty="0">
                          <a:effectLst/>
                        </a:rPr>
                        <a:t>0</a:t>
                      </a:r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32" marR="3132" marT="313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u="none" strike="noStrike">
                          <a:effectLst/>
                        </a:rPr>
                        <a:t>0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32" marR="3132" marT="3132" marB="0" anchor="b"/>
                </a:tc>
                <a:extLst>
                  <a:ext uri="{0D108BD9-81ED-4DB2-BD59-A6C34878D82A}">
                    <a16:rowId xmlns:a16="http://schemas.microsoft.com/office/drawing/2014/main" val="3769659107"/>
                  </a:ext>
                </a:extLst>
              </a:tr>
              <a:tr h="194182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u="none" strike="noStrike">
                          <a:effectLst/>
                        </a:rPr>
                        <a:t>13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32" marR="3132" marT="313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u="none" strike="noStrike">
                          <a:effectLst/>
                        </a:rPr>
                        <a:t>D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32" marR="3132" marT="313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u="none" strike="noStrike">
                          <a:effectLst/>
                        </a:rPr>
                        <a:t>1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32" marR="3132" marT="313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u="none" strike="noStrike">
                          <a:effectLst/>
                        </a:rPr>
                        <a:t>1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32" marR="3132" marT="313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u="none" strike="noStrike" dirty="0">
                          <a:effectLst/>
                        </a:rPr>
                        <a:t>0</a:t>
                      </a:r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32" marR="3132" marT="313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u="none" strike="noStrike">
                          <a:effectLst/>
                        </a:rPr>
                        <a:t>1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32" marR="3132" marT="3132" marB="0" anchor="b"/>
                </a:tc>
                <a:extLst>
                  <a:ext uri="{0D108BD9-81ED-4DB2-BD59-A6C34878D82A}">
                    <a16:rowId xmlns:a16="http://schemas.microsoft.com/office/drawing/2014/main" val="401114942"/>
                  </a:ext>
                </a:extLst>
              </a:tr>
              <a:tr h="194182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u="none" strike="noStrike">
                          <a:effectLst/>
                        </a:rPr>
                        <a:t>14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32" marR="3132" marT="313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u="none" strike="noStrike">
                          <a:effectLst/>
                        </a:rPr>
                        <a:t>E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32" marR="3132" marT="313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u="none" strike="noStrike">
                          <a:effectLst/>
                        </a:rPr>
                        <a:t>1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32" marR="3132" marT="313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u="none" strike="noStrike">
                          <a:effectLst/>
                        </a:rPr>
                        <a:t>1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32" marR="3132" marT="313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u="none" strike="noStrike" dirty="0">
                          <a:effectLst/>
                        </a:rPr>
                        <a:t>1</a:t>
                      </a:r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32" marR="3132" marT="313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u="none" strike="noStrike" dirty="0">
                          <a:effectLst/>
                        </a:rPr>
                        <a:t>0</a:t>
                      </a:r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32" marR="3132" marT="3132" marB="0" anchor="b"/>
                </a:tc>
                <a:extLst>
                  <a:ext uri="{0D108BD9-81ED-4DB2-BD59-A6C34878D82A}">
                    <a16:rowId xmlns:a16="http://schemas.microsoft.com/office/drawing/2014/main" val="444545939"/>
                  </a:ext>
                </a:extLst>
              </a:tr>
              <a:tr h="194182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u="none" strike="noStrike">
                          <a:effectLst/>
                        </a:rPr>
                        <a:t>15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32" marR="3132" marT="313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u="none" strike="noStrike">
                          <a:effectLst/>
                        </a:rPr>
                        <a:t>F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32" marR="3132" marT="313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u="none" strike="noStrike">
                          <a:effectLst/>
                        </a:rPr>
                        <a:t>1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32" marR="3132" marT="313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u="none" strike="noStrike">
                          <a:effectLst/>
                        </a:rPr>
                        <a:t>1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32" marR="3132" marT="313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u="none" strike="noStrike">
                          <a:effectLst/>
                        </a:rPr>
                        <a:t>1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32" marR="3132" marT="313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u="none" strike="noStrike" dirty="0">
                          <a:effectLst/>
                        </a:rPr>
                        <a:t>1</a:t>
                      </a:r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32" marR="3132" marT="3132" marB="0" anchor="b"/>
                </a:tc>
                <a:extLst>
                  <a:ext uri="{0D108BD9-81ED-4DB2-BD59-A6C34878D82A}">
                    <a16:rowId xmlns:a16="http://schemas.microsoft.com/office/drawing/2014/main" val="254070700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5673465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19</a:t>
            </a:fld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222368" y="1330639"/>
            <a:ext cx="97935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Example :UART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0B5E8B9-86E4-FBFF-0B3F-460A343D0C0D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C0249BC6-B817-636A-1C91-EEAD6668412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Communication Systems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20ADB16-C6CC-52F1-8D81-8C37DC0F0F94}"/>
              </a:ext>
            </a:extLst>
          </p:cNvPr>
          <p:cNvSpPr txBox="1"/>
          <p:nvPr/>
        </p:nvSpPr>
        <p:spPr>
          <a:xfrm>
            <a:off x="843280" y="2266044"/>
            <a:ext cx="10002520" cy="334777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14350" indent="-514350" algn="just">
              <a:lnSpc>
                <a:spcPct val="150000"/>
              </a:lnSpc>
              <a:buAutoNum type="romanLcParenBoth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Provide the binary representation of each ASCII character in the string.</a:t>
            </a:r>
          </a:p>
          <a:p>
            <a:pPr algn="just">
              <a:lnSpc>
                <a:spcPct val="150000"/>
              </a:lnSpc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H - 48</a:t>
            </a:r>
          </a:p>
          <a:p>
            <a:pPr algn="just">
              <a:lnSpc>
                <a:spcPct val="150000"/>
              </a:lnSpc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E – 45</a:t>
            </a:r>
          </a:p>
          <a:p>
            <a:pPr algn="just">
              <a:lnSpc>
                <a:spcPct val="150000"/>
              </a:lnSpc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L – 4C</a:t>
            </a:r>
          </a:p>
          <a:p>
            <a:pPr algn="just">
              <a:lnSpc>
                <a:spcPct val="150000"/>
              </a:lnSpc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L – 4C</a:t>
            </a:r>
          </a:p>
          <a:p>
            <a:pPr algn="just">
              <a:lnSpc>
                <a:spcPct val="150000"/>
              </a:lnSpc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O - 4F</a:t>
            </a:r>
          </a:p>
        </p:txBody>
      </p:sp>
    </p:spTree>
    <p:extLst>
      <p:ext uri="{BB962C8B-B14F-4D97-AF65-F5344CB8AC3E}">
        <p14:creationId xmlns:p14="http://schemas.microsoft.com/office/powerpoint/2010/main" val="106595884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20</a:t>
            </a:fld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222368" y="1330639"/>
            <a:ext cx="11720712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Example :UART</a:t>
            </a:r>
          </a:p>
          <a:p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(ii) Demonstrate how the UART data frame would be constructed for each character by providing relevant diagram.	</a:t>
            </a:r>
          </a:p>
          <a:p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To transmit the character ‘H’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0B5E8B9-86E4-FBFF-0B3F-460A343D0C0D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C0249BC6-B817-636A-1C91-EEAD6668412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Communication Systems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AEA8B4F-7BAE-C837-8B88-C5725F8A38A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7027" y="3812861"/>
            <a:ext cx="7515225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457792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21</a:t>
            </a:fld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222368" y="1330639"/>
            <a:ext cx="979353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Example :UART</a:t>
            </a:r>
          </a:p>
          <a:p>
            <a:endParaRPr lang="en-GB" sz="3200" b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To transmit the character ‘E’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0B5E8B9-86E4-FBFF-0B3F-460A343D0C0D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C0249BC6-B817-636A-1C91-EEAD6668412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Communication Systems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0599148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22</a:t>
            </a:fld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222368" y="1330639"/>
            <a:ext cx="979353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Example :UART</a:t>
            </a:r>
          </a:p>
          <a:p>
            <a:endParaRPr lang="en-GB" sz="3200" b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To transmit the character ‘L’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0B5E8B9-86E4-FBFF-0B3F-460A343D0C0D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C0249BC6-B817-636A-1C91-EEAD6668412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Communication Systems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0391352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23</a:t>
            </a:fld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222368" y="1330639"/>
            <a:ext cx="979353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Example :UART</a:t>
            </a:r>
          </a:p>
          <a:p>
            <a:endParaRPr lang="en-GB" sz="3200" b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To transmit the character ‘L’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0B5E8B9-86E4-FBFF-0B3F-460A343D0C0D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C0249BC6-B817-636A-1C91-EEAD6668412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Communication Systems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5285640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24</a:t>
            </a:fld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222368" y="1330639"/>
            <a:ext cx="979353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Example :UART</a:t>
            </a:r>
          </a:p>
          <a:p>
            <a:endParaRPr lang="en-GB" sz="3200" b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To transmit the character ‘O’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0B5E8B9-86E4-FBFF-0B3F-460A343D0C0D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C0249BC6-B817-636A-1C91-EEAD6668412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Communication Systems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3785155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25</a:t>
            </a:fld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488413" y="1493214"/>
            <a:ext cx="97935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UART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0B5E8B9-86E4-FBFF-0B3F-460A343D0C0D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C0249BC6-B817-636A-1C91-EEAD6668412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Communication Systems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4" name="Screen Recording 3">
            <a:hlinkClick r:id="" action="ppaction://media"/>
            <a:extLst>
              <a:ext uri="{FF2B5EF4-FFF2-40B4-BE49-F238E27FC236}">
                <a16:creationId xmlns:a16="http://schemas.microsoft.com/office/drawing/2014/main" id="{98E1C10C-BF35-C094-4403-0CBC7A1D7FC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094030" y="1785601"/>
            <a:ext cx="8448675" cy="4562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3659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69"/>
    </mc:Choice>
    <mc:Fallback xmlns="">
      <p:transition spd="slow" advTm="136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35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EED55F-3C51-79E0-54A2-A6A8259875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4200" y="1452881"/>
            <a:ext cx="10784840" cy="457708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3500" b="1" dirty="0">
                <a:latin typeface="Book Antiqua" panose="02040602050305030304" pitchFamily="18" charset="0"/>
              </a:rPr>
              <a:t>RS232</a:t>
            </a:r>
          </a:p>
          <a:p>
            <a:pPr marL="625475" algn="just">
              <a:lnSpc>
                <a:spcPct val="150000"/>
              </a:lnSpc>
            </a:pPr>
            <a:r>
              <a:rPr lang="en-GB" sz="2600" dirty="0">
                <a:latin typeface="Book Antiqua" panose="02040602050305030304" pitchFamily="18" charset="0"/>
              </a:rPr>
              <a:t>RS232 is a standard protocol used for serial communication, it is used for connecting computer and its peripheral devices to allow serial data exchange between them. </a:t>
            </a:r>
          </a:p>
          <a:p>
            <a:pPr marL="625475" algn="just">
              <a:lnSpc>
                <a:spcPct val="150000"/>
              </a:lnSpc>
            </a:pPr>
            <a:r>
              <a:rPr lang="en-GB" sz="2600" dirty="0">
                <a:latin typeface="Book Antiqua" panose="02040602050305030304" pitchFamily="18" charset="0"/>
              </a:rPr>
              <a:t>It obtains the voltage for the path used for the data exchange between the devices. </a:t>
            </a:r>
          </a:p>
          <a:p>
            <a:pPr marL="625475" algn="just">
              <a:lnSpc>
                <a:spcPct val="150000"/>
              </a:lnSpc>
            </a:pPr>
            <a:r>
              <a:rPr lang="en-GB" sz="2600" dirty="0">
                <a:latin typeface="Book Antiqua" panose="02040602050305030304" pitchFamily="18" charset="0"/>
              </a:rPr>
              <a:t>It is used in serial communication up to </a:t>
            </a:r>
            <a:r>
              <a:rPr lang="en-GB" sz="2600" b="1" dirty="0">
                <a:latin typeface="Book Antiqua" panose="02040602050305030304" pitchFamily="18" charset="0"/>
              </a:rPr>
              <a:t>50 feet </a:t>
            </a:r>
            <a:r>
              <a:rPr lang="en-GB" sz="2600" dirty="0">
                <a:latin typeface="Book Antiqua" panose="02040602050305030304" pitchFamily="18" charset="0"/>
              </a:rPr>
              <a:t>with the rate of </a:t>
            </a:r>
            <a:r>
              <a:rPr lang="en-GB" sz="2600" b="1" dirty="0">
                <a:latin typeface="Book Antiqua" panose="02040602050305030304" pitchFamily="18" charset="0"/>
              </a:rPr>
              <a:t>1.492kbps</a:t>
            </a:r>
            <a:r>
              <a:rPr lang="en-GB" sz="2600" dirty="0">
                <a:latin typeface="Book Antiqua" panose="02040602050305030304" pitchFamily="18" charset="0"/>
              </a:rPr>
              <a:t>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EF07AD4-8F6F-E298-10A9-5FB21F3ED3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26</a:t>
            </a:fld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496DB07-8C98-ED49-0BEB-540D5455C748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A4030DB-47B3-7A59-322D-4BE1F9CD95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884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Communication Systems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4093205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EED55F-3C51-79E0-54A2-A6A8259875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4200" y="1452881"/>
            <a:ext cx="10784840" cy="457708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500" b="1" dirty="0">
                <a:latin typeface="Book Antiqua" panose="02040602050305030304" pitchFamily="18" charset="0"/>
              </a:rPr>
              <a:t>RS232- Devices</a:t>
            </a:r>
          </a:p>
          <a:p>
            <a:pPr marL="625475" algn="just">
              <a:lnSpc>
                <a:spcPct val="150000"/>
              </a:lnSpc>
            </a:pPr>
            <a:endParaRPr lang="en-GB" sz="2600" dirty="0">
              <a:latin typeface="Book Antiqua" panose="02040602050305030304" pitchFamily="18" charset="0"/>
            </a:endParaRPr>
          </a:p>
          <a:p>
            <a:pPr marL="625475" algn="just">
              <a:lnSpc>
                <a:spcPct val="150000"/>
              </a:lnSpc>
            </a:pPr>
            <a:r>
              <a:rPr lang="en-GB" sz="2600" dirty="0">
                <a:latin typeface="Book Antiqua" panose="02040602050305030304" pitchFamily="18" charset="0"/>
              </a:rPr>
              <a:t>Data Transmission Equipment (DTE) and</a:t>
            </a:r>
          </a:p>
          <a:p>
            <a:pPr marL="625475" algn="just">
              <a:lnSpc>
                <a:spcPct val="150000"/>
              </a:lnSpc>
            </a:pPr>
            <a:r>
              <a:rPr lang="en-GB" sz="2600" dirty="0">
                <a:latin typeface="Book Antiqua" panose="02040602050305030304" pitchFamily="18" charset="0"/>
              </a:rPr>
              <a:t> Data Communication Equipment (DCE).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EF07AD4-8F6F-E298-10A9-5FB21F3ED3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27</a:t>
            </a:fld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496DB07-8C98-ED49-0BEB-540D5455C748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00FE2B-FBFE-0110-7A44-BE5A8E33DB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Communication Systems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7959572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EED55F-3C51-79E0-54A2-A6A8259875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308" y="1165393"/>
            <a:ext cx="7811652" cy="592327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500" b="1" dirty="0">
                <a:latin typeface="Book Antiqua" panose="02040602050305030304" pitchFamily="18" charset="0"/>
              </a:rPr>
              <a:t>RS232- Working</a:t>
            </a:r>
          </a:p>
          <a:p>
            <a:pPr marL="625475" algn="just">
              <a:lnSpc>
                <a:spcPct val="150000"/>
              </a:lnSpc>
            </a:pPr>
            <a:r>
              <a:rPr lang="en-GB" sz="2300" dirty="0">
                <a:latin typeface="Book Antiqua" panose="02040602050305030304" pitchFamily="18" charset="0"/>
              </a:rPr>
              <a:t>From DTE source, the RTS generates the request to send the data. </a:t>
            </a:r>
          </a:p>
          <a:p>
            <a:pPr marL="625475" algn="just">
              <a:lnSpc>
                <a:spcPct val="150000"/>
              </a:lnSpc>
            </a:pPr>
            <a:r>
              <a:rPr lang="en-GB" sz="2300" dirty="0">
                <a:latin typeface="Book Antiqua" panose="02040602050305030304" pitchFamily="18" charset="0"/>
              </a:rPr>
              <a:t>Then from the other side DCE, the CTS, clears the path for receiving the data. </a:t>
            </a:r>
          </a:p>
          <a:p>
            <a:pPr marL="625475" algn="just">
              <a:lnSpc>
                <a:spcPct val="150000"/>
              </a:lnSpc>
            </a:pPr>
            <a:r>
              <a:rPr lang="en-GB" sz="2300" dirty="0">
                <a:latin typeface="Book Antiqua" panose="02040602050305030304" pitchFamily="18" charset="0"/>
              </a:rPr>
              <a:t>After clearing a path, it will give a signal to RTS of the DTE source to send the signal. </a:t>
            </a:r>
          </a:p>
          <a:p>
            <a:pPr marL="625475" algn="just">
              <a:lnSpc>
                <a:spcPct val="150000"/>
              </a:lnSpc>
            </a:pPr>
            <a:r>
              <a:rPr lang="en-GB" sz="2300" dirty="0">
                <a:latin typeface="Book Antiqua" panose="02040602050305030304" pitchFamily="18" charset="0"/>
              </a:rPr>
              <a:t>The bits are transmitted from DTE to DCE.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EF07AD4-8F6F-E298-10A9-5FB21F3ED3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28</a:t>
            </a:fld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496DB07-8C98-ED49-0BEB-540D5455C748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B7554C9-F6DC-ADE7-D5BB-7D8E10C2E0D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44840" y="1800860"/>
            <a:ext cx="3764280" cy="401193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A71C8A2-E940-6400-1B63-D6DD450732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Communication Systems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1685157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EED55F-3C51-79E0-54A2-A6A8259875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2368" y="1129833"/>
            <a:ext cx="10940932" cy="592327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500" b="1" dirty="0">
                <a:latin typeface="Book Antiqua" panose="02040602050305030304" pitchFamily="18" charset="0"/>
              </a:rPr>
              <a:t>RS232- Working</a:t>
            </a:r>
          </a:p>
          <a:p>
            <a:pPr marL="625475" algn="just">
              <a:lnSpc>
                <a:spcPct val="150000"/>
              </a:lnSpc>
            </a:pPr>
            <a:r>
              <a:rPr lang="en-GB" sz="2300" dirty="0">
                <a:latin typeface="Book Antiqua" panose="02040602050305030304" pitchFamily="18" charset="0"/>
              </a:rPr>
              <a:t>The signals set to logic 1, i.e., -12V. </a:t>
            </a:r>
          </a:p>
          <a:p>
            <a:pPr marL="625475" algn="just">
              <a:lnSpc>
                <a:spcPct val="150000"/>
              </a:lnSpc>
            </a:pPr>
            <a:r>
              <a:rPr lang="en-GB" sz="2300" dirty="0">
                <a:latin typeface="Book Antiqua" panose="02040602050305030304" pitchFamily="18" charset="0"/>
              </a:rPr>
              <a:t>DTE sends start bit to DCE. The start bit is always ‘0’, i.e., +12 V &amp; next 5 to 9 characters is data bits. </a:t>
            </a:r>
          </a:p>
          <a:p>
            <a:pPr marL="625475" algn="just">
              <a:lnSpc>
                <a:spcPct val="150000"/>
              </a:lnSpc>
            </a:pPr>
            <a:r>
              <a:rPr lang="en-GB" sz="2300" dirty="0">
                <a:latin typeface="Book Antiqua" panose="02040602050305030304" pitchFamily="18" charset="0"/>
              </a:rPr>
              <a:t>If parity bit is not used, then 8 bits data can be transmitted whereas if parity is  used, then 9 bits are being transmitted. </a:t>
            </a:r>
          </a:p>
          <a:p>
            <a:pPr marL="625475" algn="just">
              <a:lnSpc>
                <a:spcPct val="150000"/>
              </a:lnSpc>
            </a:pPr>
            <a:r>
              <a:rPr lang="en-GB" sz="2300" dirty="0">
                <a:latin typeface="Book Antiqua" panose="02040602050305030304" pitchFamily="18" charset="0"/>
              </a:rPr>
              <a:t>The stop bits are sent by the transmitter whose values are 1 or 2 bits after the data transmission.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EF07AD4-8F6F-E298-10A9-5FB21F3ED3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29</a:t>
            </a:fld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496DB07-8C98-ED49-0BEB-540D5455C748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DF38CE-74F0-3E5D-C5EF-53F37038B3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Communication Systems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3847186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EED55F-3C51-79E0-54A2-A6A8259875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2368" y="1129833"/>
            <a:ext cx="10940932" cy="79548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500" b="1" dirty="0">
                <a:latin typeface="Book Antiqua" panose="02040602050305030304" pitchFamily="18" charset="0"/>
              </a:rPr>
              <a:t>RS232- Working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EF07AD4-8F6F-E298-10A9-5FB21F3ED3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30</a:t>
            </a:fld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496DB07-8C98-ED49-0BEB-540D5455C748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A5D0A70-2DBA-7659-173E-8EB41DD071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58302" y="2104875"/>
            <a:ext cx="7899375" cy="400067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75BDB1D-91A0-6FB0-92FB-67448019DE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Communication Systems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2216620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EED55F-3C51-79E0-54A2-A6A8259875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328" y="1637833"/>
            <a:ext cx="10267832" cy="433116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b="1" dirty="0">
                <a:latin typeface="Book Antiqua" panose="02040602050305030304" pitchFamily="18" charset="0"/>
              </a:rPr>
              <a:t>RS232- Applications</a:t>
            </a:r>
          </a:p>
          <a:p>
            <a:pPr algn="just">
              <a:lnSpc>
                <a:spcPct val="150000"/>
              </a:lnSpc>
            </a:pPr>
            <a:r>
              <a:rPr lang="en-GB" sz="2600" dirty="0">
                <a:latin typeface="Book Antiqua" panose="02040602050305030304" pitchFamily="18" charset="0"/>
              </a:rPr>
              <a:t>RS232 serial communication is used in old generation PCs for connecting the peripheral devices like mouse, printers, modem etc.</a:t>
            </a:r>
          </a:p>
          <a:p>
            <a:pPr algn="just">
              <a:lnSpc>
                <a:spcPct val="150000"/>
              </a:lnSpc>
            </a:pPr>
            <a:r>
              <a:rPr lang="en-GB" sz="2600" dirty="0">
                <a:latin typeface="Book Antiqua" panose="02040602050305030304" pitchFamily="18" charset="0"/>
              </a:rPr>
              <a:t>It is also used in PLC machines, CNC machines, and servo controllers because it is far cheaper.</a:t>
            </a:r>
          </a:p>
          <a:p>
            <a:pPr marL="0" indent="0">
              <a:buNone/>
            </a:pPr>
            <a:endParaRPr lang="en-GB" sz="2200" b="1" dirty="0">
              <a:latin typeface="Book Antiqua" panose="020406020503050303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EF07AD4-8F6F-E298-10A9-5FB21F3ED3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31</a:t>
            </a:fld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496DB07-8C98-ED49-0BEB-540D5455C748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E5EFF9-A550-1A98-7CEE-B3790018F2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Communication Systems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4685200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1425</Words>
  <Application>Microsoft Office PowerPoint</Application>
  <PresentationFormat>Widescreen</PresentationFormat>
  <Paragraphs>314</Paragraphs>
  <Slides>32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32</vt:i4>
      </vt:variant>
    </vt:vector>
  </HeadingPairs>
  <TitlesOfParts>
    <vt:vector size="57" baseType="lpstr">
      <vt:lpstr>Arial</vt:lpstr>
      <vt:lpstr>Book Antiqua</vt:lpstr>
      <vt:lpstr>Calibri</vt:lpstr>
      <vt:lpstr>Calibri Light</vt:lpstr>
      <vt:lpstr>Cambria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Communication Systems</vt:lpstr>
      <vt:lpstr>Communication Systems</vt:lpstr>
      <vt:lpstr>Communication Systems</vt:lpstr>
      <vt:lpstr>Communication Systems</vt:lpstr>
      <vt:lpstr>Communication Systems</vt:lpstr>
      <vt:lpstr>Communication Systems</vt:lpstr>
      <vt:lpstr>Communication Systems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Communication Systems</vt:lpstr>
      <vt:lpstr>Communication Systems</vt:lpstr>
      <vt:lpstr>Communication Systems</vt:lpstr>
      <vt:lpstr>Communication Systems</vt:lpstr>
      <vt:lpstr>Communication Systems</vt:lpstr>
      <vt:lpstr>Communication Systems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3</cp:revision>
  <dcterms:created xsi:type="dcterms:W3CDTF">2021-03-09T15:35:42Z</dcterms:created>
  <dcterms:modified xsi:type="dcterms:W3CDTF">2024-03-11T13:34:27Z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