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jpg" ContentType="image/jpg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slides/slide1.xml" ContentType="application/vnd.openxmlformats-officedocument.presentationml.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>
  <p:sldMasterIdLst>
    <p:sldMasterId id="2147483660" r:id="rId1"/>
  </p:sldMasterIdLst>
  <p:notesMasterIdLst>
    <p:notesMasterId r:id="rId2"/>
  </p:notesMasterIdLst>
  <p:sldIdLst>
    <p:sldId id="256" r:id="rId4"/>
  </p:sldIdLst>
  <p:sldSz cx="51199199" cy="28803600"/>
  <p:notesSz cx="6857895" cy="9143861"/>
  <p:kinsoku lang="zh-CN" invalStChars="!%),.:;?]}¨·ˇˉ་―‖’”…‰∶、。〃々〉》」』】〕〗！＂＇％），．：；？］｀｜｝～￠" invalEndChars="([{·‘“〈《「『【〔〖（．［｛￡￥"/>
  <p:defaultTextStyle>
    <a:defPPr>
      <a:defRPr lang="zh-CN"/>
    </a:defPPr>
    <a:lvl1pPr marL="0" indent="0" algn="l" defTabSz="914400" eaLnBrk="1" fontAlgn="auto" latinLnBrk="0" hangingPunct="1">
      <a:buNone/>
      <a:defRPr sz="1800" kern="1200">
        <a:solidFill>
          <a:schemeClr val="tx1"/>
        </a:solidFill>
        <a:latin typeface="Droid Sans" pitchFamily="0" charset="0"/>
        <a:ea typeface="宋体" pitchFamily="0" charset="0"/>
        <a:cs typeface="Droid Sans" pitchFamily="0" charset="0"/>
      </a:defRPr>
    </a:lvl1pPr>
    <a:lvl2pPr marL="457200" indent="0" algn="l" defTabSz="914400" eaLnBrk="1" fontAlgn="auto" latinLnBrk="0" hangingPunct="1">
      <a:buNone/>
      <a:defRPr sz="1800" kern="1200">
        <a:solidFill>
          <a:schemeClr val="tx1"/>
        </a:solidFill>
        <a:latin typeface="Droid Sans" pitchFamily="0" charset="0"/>
        <a:ea typeface="宋体" pitchFamily="0" charset="0"/>
        <a:cs typeface="Droid Sans" pitchFamily="0" charset="0"/>
      </a:defRPr>
    </a:lvl2pPr>
    <a:lvl3pPr marL="914400" indent="0" algn="l" defTabSz="914400" eaLnBrk="1" fontAlgn="auto" latinLnBrk="0" hangingPunct="1">
      <a:buNone/>
      <a:defRPr sz="1800" kern="1200">
        <a:solidFill>
          <a:schemeClr val="tx1"/>
        </a:solidFill>
        <a:latin typeface="Droid Sans" pitchFamily="0" charset="0"/>
        <a:ea typeface="宋体" pitchFamily="0" charset="0"/>
        <a:cs typeface="Droid Sans" pitchFamily="0" charset="0"/>
      </a:defRPr>
    </a:lvl3pPr>
    <a:lvl4pPr marL="1371600" indent="0" algn="l" defTabSz="914400" eaLnBrk="1" fontAlgn="auto" latinLnBrk="0" hangingPunct="1">
      <a:buNone/>
      <a:defRPr sz="1800" kern="1200">
        <a:solidFill>
          <a:schemeClr val="tx1"/>
        </a:solidFill>
        <a:latin typeface="Droid Sans" pitchFamily="0" charset="0"/>
        <a:ea typeface="宋体" pitchFamily="0" charset="0"/>
        <a:cs typeface="Droid Sans" pitchFamily="0" charset="0"/>
      </a:defRPr>
    </a:lvl4pPr>
    <a:lvl5pPr marL="1828800" indent="0" algn="l" defTabSz="914400" eaLnBrk="1" fontAlgn="auto" latinLnBrk="0" hangingPunct="1">
      <a:buNone/>
      <a:defRPr sz="1800" kern="1200">
        <a:solidFill>
          <a:schemeClr val="tx1"/>
        </a:solidFill>
        <a:latin typeface="Droid Sans" pitchFamily="0" charset="0"/>
        <a:ea typeface="宋体" pitchFamily="0" charset="0"/>
        <a:cs typeface="Droid Sans" pitchFamily="0" charset="0"/>
      </a:defRPr>
    </a:lvl5pPr>
    <a:lvl6pPr marL="2286000" indent="0" algn="l" defTabSz="914400" eaLnBrk="1" fontAlgn="auto" latinLnBrk="0" hangingPunct="1">
      <a:buNone/>
      <a:defRPr sz="1800" kern="1200">
        <a:solidFill>
          <a:schemeClr val="tx1"/>
        </a:solidFill>
        <a:latin typeface="Droid Sans" pitchFamily="0" charset="0"/>
        <a:ea typeface="宋体" pitchFamily="0" charset="0"/>
        <a:cs typeface="Droid Sans" pitchFamily="0" charset="0"/>
      </a:defRPr>
    </a:lvl6pPr>
    <a:lvl7pPr marL="2743200" indent="0" algn="l" defTabSz="914400" eaLnBrk="1" fontAlgn="auto" latinLnBrk="0" hangingPunct="1">
      <a:buNone/>
      <a:defRPr sz="1800" kern="1200">
        <a:solidFill>
          <a:schemeClr val="tx1"/>
        </a:solidFill>
        <a:latin typeface="Droid Sans" pitchFamily="0" charset="0"/>
        <a:ea typeface="宋体" pitchFamily="0" charset="0"/>
        <a:cs typeface="Droid Sans" pitchFamily="0" charset="0"/>
      </a:defRPr>
    </a:lvl7pPr>
    <a:lvl8pPr marL="3200400" indent="0" algn="l" defTabSz="914400" eaLnBrk="1" fontAlgn="auto" latinLnBrk="0" hangingPunct="1">
      <a:buNone/>
      <a:defRPr sz="1800" kern="1200">
        <a:solidFill>
          <a:schemeClr val="tx1"/>
        </a:solidFill>
        <a:latin typeface="Droid Sans" pitchFamily="0" charset="0"/>
        <a:ea typeface="宋体" pitchFamily="0" charset="0"/>
        <a:cs typeface="Droid Sans" pitchFamily="0" charset="0"/>
      </a:defRPr>
    </a:lvl8pPr>
    <a:lvl9pPr marL="3200400" indent="0" algn="l" defTabSz="914400" eaLnBrk="1" fontAlgn="auto" latinLnBrk="0" hangingPunct="1">
      <a:buNone/>
      <a:defRPr sz="1800" kern="1200">
        <a:solidFill>
          <a:schemeClr val="tx1"/>
        </a:solidFill>
        <a:latin typeface="Droid Sans" pitchFamily="0" charset="0"/>
        <a:ea typeface="宋体" pitchFamily="0" charset="0"/>
        <a:cs typeface="Droid Sans" pitchFamily="0" charset="0"/>
      </a:defRPr>
    </a:lvl9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>
  <p:prnPr scaleToFitPaper="1"/>
  <p:showPr showNarration="1"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</p:extLst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>
  <p:normalViewPr>
    <p:restoredLeft sz="9117" autoAdjust="0"/>
    <p:restoredTop sz="93089" autoAdjust="0"/>
  </p:normalViewPr>
  <p:slideViewPr>
    <p:cSldViewPr snapToGrid="0">
      <p:cViewPr>
        <p:scale>
          <a:sx n="50" d="100"/>
          <a:sy n="50" d="100"/>
        </p:scale>
        <p:origin x="0" y="0"/>
      </p:cViewPr>
      <p:guideLst>
        <p:guide orient="horz" pos="624"/>
        <p:guide orient="horz" pos="17176"/>
        <p:guide orient="horz" pos="3256"/>
        <p:guide orient="horz" pos="1864"/>
        <p:guide pos="7440"/>
        <p:guide pos="8408"/>
        <p:guide pos="15312"/>
        <p:guide pos="24536"/>
        <p:guide pos="1152"/>
        <p:guide pos="16328"/>
        <p:guide pos="23560"/>
        <p:guide pos="30872"/>
      </p:guideLst>
    </p:cSldViewPr>
  </p:slideViewPr>
  <p:outlineViewPr>
    <p:cViewPr>
      <p:scale>
        <a:sx n="33" d="100"/>
        <a:sy n="33" d="100"/>
      </p:scale>
      <p:origin x="0" y="0"/>
    </p:cViewPr>
    <p:sldLst/>
  </p:outlineViewPr>
  <p:notesTextViewPr>
    <p:cViewPr>
      <p:scale>
        <a:sx n="50" d="100"/>
        <a:sy n="5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7" d="100"/>
          <a:sy n="57" d="100"/>
        </p:scale>
        <p:origin x="0" y="0"/>
      </p:cViewPr>
      <p:guideLst/>
    </p:cSldViewPr>
  </p:notesViewPr>
  <p:gridSpacing cx="72009" cy="72009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theme" Target="theme/theme1.xml"/><Relationship Id="rId4" Type="http://schemas.openxmlformats.org/officeDocument/2006/relationships/slide" Target="slides/slide1.xml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r="http://schemas.openxmlformats.org/officeDocument/2006/relationships" xmlns:a="http://schemas.openxmlformats.org/drawing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 box"/>
          <p:cNvSpPr>
            <a:spLocks noGrp="1"/>
          </p:cNvSpPr>
          <p:nvPr>
            <p:ph type="sldNum" idx="5"/>
          </p:nvPr>
        </p:nvSpPr>
        <p:spPr>
          <a:xfrm rot="0">
            <a:off x="18646776" y="48637824"/>
            <a:ext cx="14263686" cy="2559051"/>
          </a:xfrm>
          <a:prstGeom prst="rect"/>
          <a:noFill/>
          <a:ln w="12700" cmpd="sng" cap="flat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/>
          </a:bodyPr>
          <a:lstStyle/>
          <a:p>
            <a:pPr algn="r" eaLnBrk="1" latinLnBrk="0" hangingPunct="1"/>
            <a:fld id="{CAD2D6BD-DE1B-4B5F-8B41-2702339687B9}" type="slidenum">
              <a:rPr lang="en-US" altLang="zh-CN" sz="1200" b="0" i="0" u="none" strike="noStrike" kern="1200" cap="none" spc="0" baseline="0">
                <a:solidFill>
                  <a:schemeClr val="tx1"/>
                </a:solidFill>
                <a:latin typeface="Calibri" pitchFamily="0" charset="0"/>
                <a:ea typeface="宋体" pitchFamily="0" charset="0"/>
                <a:cs typeface="Calibri" pitchFamily="0" charset="0"/>
              </a:rPr>
              <a:t>&lt;#&gt;</a:t>
            </a:fld>
            <a:endParaRPr lang="zh-CN" altLang="en-US" sz="1200">
              <a:latin typeface="Calibri" pitchFamily="0" charset="0"/>
              <a:ea typeface="宋体" pitchFamily="0" charset="0"/>
              <a:cs typeface="Calibri" pitchFamily="0" charset="0"/>
            </a:endParaRPr>
          </a:p>
        </p:txBody>
      </p:sp>
      <p:sp>
        <p:nvSpPr>
          <p:cNvPr id="13" name="Text box"/>
          <p:cNvSpPr>
            <a:spLocks noGrp="1"/>
          </p:cNvSpPr>
          <p:nvPr>
            <p:ph type="hdr"/>
          </p:nvPr>
        </p:nvSpPr>
        <p:spPr>
          <a:xfrm rot="0">
            <a:off x="1" y="0"/>
            <a:ext cx="14265275" cy="2560637"/>
          </a:xfrm>
          <a:prstGeom prst="rect"/>
          <a:noFill/>
          <a:ln w="12700" cmpd="sng" cap="flat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/>
          </a:bodyPr>
          <a:lstStyle/>
          <a:p>
            <a:pPr eaLnBrk="1" latinLnBrk="0" hangingPunct="1"/>
            <a:endParaRPr lang="zh-CN" altLang="en-US" sz="1200">
              <a:latin typeface="Calibri" pitchFamily="0" charset="0"/>
              <a:ea typeface="MS PGothic" pitchFamily="34" charset="-128"/>
              <a:cs typeface="ＭＳ Ｐゴシック" pitchFamily="-111" charset="-128"/>
            </a:endParaRPr>
          </a:p>
        </p:txBody>
      </p:sp>
      <p:sp>
        <p:nvSpPr>
          <p:cNvPr id="14" name="Text box"/>
          <p:cNvSpPr>
            <a:spLocks noGrp="1"/>
          </p:cNvSpPr>
          <p:nvPr>
            <p:ph type="dt" idx="1"/>
          </p:nvPr>
        </p:nvSpPr>
        <p:spPr>
          <a:xfrm rot="0">
            <a:off x="18646776" y="0"/>
            <a:ext cx="14263686" cy="2560637"/>
          </a:xfrm>
          <a:prstGeom prst="rect"/>
          <a:noFill/>
          <a:ln w="12700" cmpd="sng" cap="flat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/>
          </a:bodyPr>
          <a:lstStyle/>
          <a:p>
            <a:pPr algn="r" eaLnBrk="1" latinLnBrk="0" hangingPunct="1"/>
            <a:fld id="{CAD2D6BD-DE1B-4B5F-8B41-2702339687B9}" type="datetime1">
              <a:rPr lang="en-US" altLang="zh-CN" sz="1200">
                <a:latin typeface="Calibri" pitchFamily="0" charset="0"/>
                <a:ea typeface="宋体" pitchFamily="0" charset="0"/>
                <a:cs typeface="Calibri" pitchFamily="0" charset="0"/>
              </a:rPr>
              <a:t>11/30/2025</a:t>
            </a:fld>
            <a:endParaRPr lang="zh-CN" altLang="en-US" sz="1200">
              <a:latin typeface="Calibri" pitchFamily="0" charset="0"/>
              <a:ea typeface="宋体" pitchFamily="0" charset="0"/>
              <a:cs typeface="Calibri" pitchFamily="0" charset="0"/>
            </a:endParaRPr>
          </a:p>
        </p:txBody>
      </p:sp>
      <p:sp>
        <p:nvSpPr>
          <p:cNvPr id="15" name="Object"/>
          <p:cNvSpPr>
            <a:spLocks noGrp="1" noChangeAspect="1"/>
          </p:cNvSpPr>
          <p:nvPr>
            <p:ph type="sldImg" idx="2"/>
          </p:nvPr>
        </p:nvSpPr>
        <p:spPr>
          <a:xfrm rot="0">
            <a:off x="-609600" y="3840163"/>
            <a:ext cx="34137600" cy="19202400"/>
          </a:xfrm>
          <a:prstGeom prst="rect"/>
          <a:noFill/>
          <a:ln w="12700" cmpd="sng" cap="flat">
            <a:solidFill>
              <a:srgbClr val="000000"/>
            </a:solidFill>
            <a:prstDash val="solid"/>
            <a:round/>
          </a:ln>
        </p:spPr>
      </p:sp>
      <p:sp>
        <p:nvSpPr>
          <p:cNvPr id="16" name="Text box"/>
          <p:cNvSpPr>
            <a:spLocks noGrp="1"/>
          </p:cNvSpPr>
          <p:nvPr>
            <p:ph type="body" idx="3"/>
          </p:nvPr>
        </p:nvSpPr>
        <p:spPr>
          <a:xfrm rot="0">
            <a:off x="3292475" y="24323674"/>
            <a:ext cx="26333448" cy="23042564"/>
          </a:xfrm>
          <a:prstGeom prst="rect"/>
          <a:noFill/>
          <a:ln w="12700" cmpd="sng" cap="flat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/>
          </a:bodyPr>
          <a:lstStyle/>
          <a:p>
            <a:r>
              <a:rPr lang="en-US" altLang="zh-CN"/>
              <a:t>Click to 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17" name="Text box"/>
          <p:cNvSpPr>
            <a:spLocks noGrp="1"/>
          </p:cNvSpPr>
          <p:nvPr>
            <p:ph type="ftr" idx="4"/>
          </p:nvPr>
        </p:nvSpPr>
        <p:spPr>
          <a:xfrm rot="0">
            <a:off x="1" y="48637824"/>
            <a:ext cx="14265275" cy="2559051"/>
          </a:xfrm>
          <a:prstGeom prst="rect"/>
          <a:noFill/>
          <a:ln w="12700" cmpd="sng" cap="flat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/>
          </a:bodyPr>
          <a:lstStyle/>
          <a:p>
            <a:pPr eaLnBrk="1" latinLnBrk="0" hangingPunct="1"/>
            <a:endParaRPr lang="zh-CN" altLang="en-US" sz="1200">
              <a:latin typeface="Calibri" pitchFamily="0" charset="0"/>
              <a:ea typeface="MS PGothic" pitchFamily="34" charset="-128"/>
              <a:cs typeface="ＭＳ Ｐゴシック" pitchFamily="-111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9268346"/>
      </p:ext>
    </p:extLst>
  </p:cSld>
  <p:clrMap bg1="lt1" tx1="dk1" bg2="lt2" tx2="dk2" accent1="accent1" accent2="accent2" accent3="accent3" accent4="accent4" accent5="accent5" accent6="accent6" hlink="hlink" folHlink="folHlink"/>
  <p:hf sldNum="1" hdr="0" ftr="0" dt="0"/>
  <p:notesStyle>
    <a:lvl1pPr marL="0" indent="0" algn="l" defTabSz="914400" eaLnBrk="0" fontAlgn="base" hangingPunct="0">
      <a:lnSpc>
        <a:spcPct val="100000"/>
      </a:lnSpc>
      <a:spcBef>
        <a:spcPct val="30000"/>
      </a:spcBef>
      <a:spcAft>
        <a:spcPts val="0"/>
      </a:spcAft>
      <a:buNone/>
      <a:defRPr sz="1054" b="0" i="0" u="none" strike="noStrike" kern="1200" cap="none" spc="0" baseline="0">
        <a:solidFill>
          <a:schemeClr val="tx1"/>
        </a:solidFill>
        <a:latin typeface="Calibri" pitchFamily="0" charset="0"/>
        <a:ea typeface="MS PGothic" pitchFamily="34" charset="-128"/>
        <a:cs typeface="ＭＳ Ｐゴシック" pitchFamily="-111" charset="-128"/>
      </a:defRPr>
    </a:lvl1pPr>
    <a:lvl2pPr marL="401320" indent="0" algn="l" defTabSz="914400" eaLnBrk="0" fontAlgn="base" hangingPunct="0">
      <a:lnSpc>
        <a:spcPct val="100000"/>
      </a:lnSpc>
      <a:spcBef>
        <a:spcPct val="30000"/>
      </a:spcBef>
      <a:spcAft>
        <a:spcPts val="0"/>
      </a:spcAft>
      <a:buNone/>
      <a:defRPr sz="1054" b="0" i="0" u="none" strike="noStrike" kern="1200" cap="none" spc="0" baseline="0">
        <a:solidFill>
          <a:schemeClr val="tx1"/>
        </a:solidFill>
        <a:latin typeface="Calibri" pitchFamily="0" charset="0"/>
        <a:ea typeface="MS PGothic" pitchFamily="34" charset="-128"/>
        <a:cs typeface="ＭＳ Ｐゴシック" pitchFamily="-111" charset="-128"/>
      </a:defRPr>
    </a:lvl2pPr>
    <a:lvl3pPr marL="802640" indent="0" algn="l" defTabSz="914400" eaLnBrk="0" fontAlgn="base" hangingPunct="0">
      <a:lnSpc>
        <a:spcPct val="100000"/>
      </a:lnSpc>
      <a:spcBef>
        <a:spcPct val="30000"/>
      </a:spcBef>
      <a:spcAft>
        <a:spcPts val="0"/>
      </a:spcAft>
      <a:buNone/>
      <a:defRPr sz="1054" b="0" i="0" u="none" strike="noStrike" kern="1200" cap="none" spc="0" baseline="0">
        <a:solidFill>
          <a:schemeClr val="tx1"/>
        </a:solidFill>
        <a:latin typeface="Calibri" pitchFamily="0" charset="0"/>
        <a:ea typeface="MS PGothic" pitchFamily="34" charset="-128"/>
        <a:cs typeface="ＭＳ Ｐゴシック" pitchFamily="-111" charset="-128"/>
      </a:defRPr>
    </a:lvl3pPr>
    <a:lvl4pPr marL="1203960" indent="0" algn="l" defTabSz="914400" eaLnBrk="0" fontAlgn="base" hangingPunct="0">
      <a:lnSpc>
        <a:spcPct val="100000"/>
      </a:lnSpc>
      <a:spcBef>
        <a:spcPct val="30000"/>
      </a:spcBef>
      <a:spcAft>
        <a:spcPts val="0"/>
      </a:spcAft>
      <a:buNone/>
      <a:defRPr sz="1054" b="0" i="0" u="none" strike="noStrike" kern="1200" cap="none" spc="0" baseline="0">
        <a:solidFill>
          <a:schemeClr val="tx1"/>
        </a:solidFill>
        <a:latin typeface="Calibri" pitchFamily="0" charset="0"/>
        <a:ea typeface="MS PGothic" pitchFamily="34" charset="-128"/>
        <a:cs typeface="ＭＳ Ｐゴシック" pitchFamily="-111" charset="-128"/>
      </a:defRPr>
    </a:lvl4pPr>
    <a:lvl5pPr marL="1605407" indent="0" algn="l" defTabSz="914400" eaLnBrk="0" fontAlgn="base" hangingPunct="0">
      <a:lnSpc>
        <a:spcPct val="100000"/>
      </a:lnSpc>
      <a:spcBef>
        <a:spcPct val="30000"/>
      </a:spcBef>
      <a:spcAft>
        <a:spcPts val="0"/>
      </a:spcAft>
      <a:buNone/>
      <a:defRPr sz="1054" b="0" i="0" u="none" strike="noStrike" kern="1200" cap="none" spc="0" baseline="0">
        <a:solidFill>
          <a:schemeClr val="tx1"/>
        </a:solidFill>
        <a:latin typeface="Calibri" pitchFamily="0" charset="0"/>
        <a:ea typeface="MS PGothic" pitchFamily="34" charset="-128"/>
        <a:cs typeface="ＭＳ Ｐゴシック" pitchFamily="-111" charset="-128"/>
      </a:defRPr>
    </a:lvl5pPr>
    <a:lvl6pPr marL="2006726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054" b="0" i="0" u="none" strike="noStrike" kern="1200" cap="none" spc="0" baseline="0">
        <a:solidFill>
          <a:schemeClr val="tx1"/>
        </a:solidFill>
        <a:latin typeface="Calibri" pitchFamily="0" charset="0"/>
        <a:ea typeface="宋体" pitchFamily="0" charset="0"/>
        <a:cs typeface="Calibri" pitchFamily="0" charset="0"/>
      </a:defRPr>
    </a:lvl6pPr>
    <a:lvl7pPr marL="2408047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054" b="0" i="0" u="none" strike="noStrike" kern="1200" cap="none" spc="0" baseline="0">
        <a:solidFill>
          <a:schemeClr val="tx1"/>
        </a:solidFill>
        <a:latin typeface="Calibri" pitchFamily="0" charset="0"/>
        <a:ea typeface="宋体" pitchFamily="0" charset="0"/>
        <a:cs typeface="Calibri" pitchFamily="0" charset="0"/>
      </a:defRPr>
    </a:lvl7pPr>
    <a:lvl8pPr marL="2809367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054" b="0" i="0" u="none" strike="noStrike" kern="1200" cap="none" spc="0" baseline="0">
        <a:solidFill>
          <a:schemeClr val="tx1"/>
        </a:solidFill>
        <a:latin typeface="Calibri" pitchFamily="0" charset="0"/>
        <a:ea typeface="宋体" pitchFamily="0" charset="0"/>
        <a:cs typeface="Calibri" pitchFamily="0" charset="0"/>
      </a:defRPr>
    </a:lvl8pPr>
    <a:lvl9pPr marL="2809367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054" b="0" i="0" u="none" strike="noStrike" kern="1200" cap="none" spc="0" baseline="0">
        <a:solidFill>
          <a:schemeClr val="tx1"/>
        </a:solidFill>
        <a:latin typeface="Calibri" pitchFamily="0" charset="0"/>
        <a:ea typeface="宋体" pitchFamily="0" charset="0"/>
        <a:cs typeface="Calibri" pitchFamily="0" charset="0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p="http://schemas.openxmlformats.org/presentationml/2006/main" xmlns:r="http://schemas.openxmlformats.org/officeDocument/2006/relationships" xmlns:a="http://schemas.openxmlformats.org/drawing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 box"/>
          <p:cNvSpPr>
            <a:spLocks noGrp="1"/>
          </p:cNvSpPr>
          <p:nvPr>
            <p:ph type="sldNum" idx="5"/>
          </p:nvPr>
        </p:nvSpPr>
        <p:spPr>
          <a:xfrm rot="0">
            <a:off x="18646776" y="48637824"/>
            <a:ext cx="14263686" cy="2559051"/>
          </a:xfrm>
          <a:prstGeom prst="rect"/>
          <a:noFill/>
          <a:ln w="12700" cmpd="sng" cap="flat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/>
          </a:bodyPr>
          <a:lstStyle/>
          <a:p>
            <a:pPr algn="r" eaLnBrk="1" latinLnBrk="0" hangingPunct="1"/>
            <a:fld id="{CAD2D6BD-DE1B-4B5F-8B41-2702339687B9}" type="slidenum">
              <a:rPr lang="en-US" altLang="zh-CN" sz="1200" b="0" i="0" u="none" strike="noStrike" kern="1200" cap="none" spc="0" baseline="0">
                <a:solidFill>
                  <a:schemeClr val="tx1"/>
                </a:solidFill>
                <a:latin typeface="Calibri" pitchFamily="0" charset="0"/>
                <a:ea typeface="宋体" pitchFamily="0" charset="0"/>
                <a:cs typeface="Calibri" pitchFamily="0" charset="0"/>
              </a:rPr>
              <a:t>1</a:t>
            </a:fld>
            <a:endParaRPr lang="zh-CN" altLang="en-US" sz="1200">
              <a:latin typeface="Calibri" pitchFamily="0" charset="0"/>
              <a:ea typeface="宋体" pitchFamily="0" charset="0"/>
              <a:cs typeface="Calibri" pitchFamily="0" charset="0"/>
            </a:endParaRPr>
          </a:p>
        </p:txBody>
      </p:sp>
      <p:sp>
        <p:nvSpPr>
          <p:cNvPr id="55" name="Object"/>
          <p:cNvSpPr>
            <a:spLocks noGrp="1" noChangeAspect="1"/>
          </p:cNvSpPr>
          <p:nvPr>
            <p:ph type="sldImg"/>
          </p:nvPr>
        </p:nvSpPr>
        <p:spPr>
          <a:xfrm rot="0">
            <a:off x="-609600" y="3840163"/>
            <a:ext cx="34137600" cy="19202400"/>
          </a:xfrm>
          <a:prstGeom prst="rect"/>
          <a:noFill/>
          <a:ln w="12700" cmpd="sng" cap="flat">
            <a:solidFill>
              <a:srgbClr val="000000"/>
            </a:solidFill>
            <a:prstDash val="solid"/>
            <a:miter/>
          </a:ln>
        </p:spPr>
      </p:sp>
      <p:sp>
        <p:nvSpPr>
          <p:cNvPr id="56" name="Text box"/>
          <p:cNvSpPr>
            <a:spLocks noGrp="1"/>
          </p:cNvSpPr>
          <p:nvPr>
            <p:ph type="body" idx="1"/>
          </p:nvPr>
        </p:nvSpPr>
        <p:spPr>
          <a:xfrm rot="0">
            <a:off x="3292475" y="24323674"/>
            <a:ext cx="26333448" cy="23042564"/>
          </a:xfrm>
          <a:prstGeom prst="rect"/>
          <a:noFill/>
          <a:ln w="12700" cmpd="sng" cap="flat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/>
          </a:bodyPr>
          <a:lstStyle/>
          <a:p>
            <a:r>
              <a:rPr lang="en-US" altLang="zh-CN" sz="1054" kern="1200">
                <a:solidFill>
                  <a:schemeClr val="tx1"/>
                </a:solidFill>
                <a:latin typeface="Calibri" pitchFamily="0" charset="0"/>
                <a:ea typeface="MS PGothic" pitchFamily="34" charset="-128"/>
                <a:cs typeface="ＭＳ Ｐゴシック" pitchFamily="-111" charset="-128"/>
              </a:rPr>
              <a:t>Nike introduces a new product, Pulse, a smart fitness recovery device that targets $3.1 billion sports recovery technology market in the world and would reach 10.5 billion </a:t>
            </a:r>
            <a:r>
              <a:rPr lang="en-US" altLang="zh-CN" sz="1054" kern="1200">
                <a:solidFill>
                  <a:schemeClr val="tx1"/>
                </a:solidFill>
                <a:latin typeface="Calibri" pitchFamily="0" charset="0"/>
                <a:ea typeface="MS PGothic" pitchFamily="34" charset="-128"/>
                <a:cs typeface="ＭＳ Ｐゴシック" pitchFamily="-111" charset="-128"/>
              </a:rPr>
              <a:t>billion</a:t>
            </a:r>
            <a:r>
              <a:rPr lang="en-US" altLang="zh-CN" sz="1054" kern="1200">
                <a:solidFill>
                  <a:schemeClr val="tx1"/>
                </a:solidFill>
                <a:latin typeface="Calibri" pitchFamily="0" charset="0"/>
                <a:ea typeface="MS PGothic" pitchFamily="34" charset="-128"/>
                <a:cs typeface="ＭＳ Ｐゴシック" pitchFamily="-111" charset="-128"/>
              </a:rPr>
              <a:t> in the year 2033 (Futuredatastats.com, 2024). Pulse </a:t>
            </a:r>
            <a:r>
              <a:rPr lang="en-US" altLang="zh-CN" sz="1054" kern="1200">
                <a:solidFill>
                  <a:schemeClr val="tx1"/>
                </a:solidFill>
                <a:latin typeface="Calibri" pitchFamily="0" charset="0"/>
                <a:ea typeface="MS PGothic" pitchFamily="34" charset="-128"/>
                <a:cs typeface="ＭＳ Ｐゴシック" pitchFamily="-111" charset="-128"/>
              </a:rPr>
              <a:t>RecoverX</a:t>
            </a:r>
            <a:r>
              <a:rPr lang="en-US" altLang="zh-CN" sz="1054" kern="1200">
                <a:solidFill>
                  <a:schemeClr val="tx1"/>
                </a:solidFill>
                <a:latin typeface="Calibri" pitchFamily="0" charset="0"/>
                <a:ea typeface="MS PGothic" pitchFamily="34" charset="-128"/>
                <a:cs typeface="ＭＳ Ｐゴシック" pitchFamily="-111" charset="-128"/>
              </a:rPr>
              <a:t> is our flagship product, and it responds to the underlying paradigm change recovery has turned into trend and staple of contemporary fitness (Kisner, 2024). Gen-Z and Millennials make up our target market and have high levels of embrace of wearable-based fitness technology products (</a:t>
            </a:r>
            <a:r>
              <a:rPr lang="en-US" altLang="zh-CN" sz="1054" kern="1200">
                <a:solidFill>
                  <a:schemeClr val="tx1"/>
                </a:solidFill>
                <a:latin typeface="Calibri" pitchFamily="0" charset="0"/>
                <a:ea typeface="MS PGothic" pitchFamily="34" charset="-128"/>
                <a:cs typeface="ＭＳ Ｐゴシック" pitchFamily="-111" charset="-128"/>
              </a:rPr>
              <a:t>Ezurike</a:t>
            </a:r>
            <a:r>
              <a:rPr lang="en-US" altLang="zh-CN" sz="1054" kern="1200">
                <a:solidFill>
                  <a:schemeClr val="tx1"/>
                </a:solidFill>
                <a:latin typeface="Calibri" pitchFamily="0" charset="0"/>
                <a:ea typeface="MS PGothic" pitchFamily="34" charset="-128"/>
                <a:cs typeface="ＭＳ Ｐゴシック" pitchFamily="-111" charset="-128"/>
              </a:rPr>
              <a:t>, 2023), with more than 70 percent of the wearable users currently utilizing the data to inform their recovery plans (</a:t>
            </a:r>
            <a:r>
              <a:rPr lang="en-US" altLang="zh-CN" sz="1054" kern="1200">
                <a:solidFill>
                  <a:schemeClr val="tx1"/>
                </a:solidFill>
                <a:latin typeface="Calibri" pitchFamily="0" charset="0"/>
                <a:ea typeface="MS PGothic" pitchFamily="34" charset="-128"/>
                <a:cs typeface="ＭＳ Ｐゴシック" pitchFamily="-111" charset="-128"/>
              </a:rPr>
              <a:t>A'Naja</a:t>
            </a:r>
            <a:r>
              <a:rPr lang="en-US" altLang="zh-CN" sz="1054" kern="1200">
                <a:solidFill>
                  <a:schemeClr val="tx1"/>
                </a:solidFill>
                <a:latin typeface="Calibri" pitchFamily="0" charset="0"/>
                <a:ea typeface="MS PGothic" pitchFamily="34" charset="-128"/>
                <a:cs typeface="ＭＳ Ｐゴシック" pitchFamily="-111" charset="-128"/>
              </a:rPr>
              <a:t> et al., 2024). The wider market in fitness trackers shows a spectacular growth of $62.03 billion to an expected of 290.85 billion by 2024 and 2032 respectively (Fortune Business Insights, 2023).</a:t>
            </a:r>
            <a:endParaRPr lang="en-US" altLang="zh-CN" sz="1054" kern="1200">
              <a:solidFill>
                <a:schemeClr val="tx1"/>
              </a:solidFill>
              <a:latin typeface="Calibri" pitchFamily="0" charset="0"/>
              <a:ea typeface="MS PGothic" pitchFamily="34" charset="-128"/>
              <a:cs typeface="ＭＳ Ｐゴシック" pitchFamily="-111" charset="-128"/>
            </a:endParaRPr>
          </a:p>
          <a:p>
            <a:r>
              <a:rPr lang="en-US" altLang="zh-CN" sz="1054" kern="1200">
                <a:solidFill>
                  <a:schemeClr val="tx1"/>
                </a:solidFill>
                <a:latin typeface="Calibri" pitchFamily="0" charset="0"/>
                <a:ea typeface="MS PGothic" pitchFamily="34" charset="-128"/>
                <a:cs typeface="ＭＳ Ｐゴシック" pitchFamily="-111" charset="-128"/>
              </a:rPr>
              <a:t>The points of differentiation offered by Pulse include AI-based recovery algorithms, built-in Nike+ systems, and professional-level technology previously only available to professional athletes. Our premium offering taps into the expanding consumer readiness to spend their money on recovery-based solutions: recovery-based gym memberships are rising in 2024 (Kisner, 2024). These features can be used to align the Pulse brand with the sport-related innovation that Nike is dedicated to ( Nike.com, 2025) as it focuses on perceived usefulness and design aesthetics, which were the most important drivers of adoption (Wang et al., 2023).</a:t>
            </a:r>
            <a:endParaRPr lang="en-US" altLang="zh-CN" sz="1054" kern="1200">
              <a:solidFill>
                <a:schemeClr val="tx1"/>
              </a:solidFill>
              <a:latin typeface="Calibri" pitchFamily="0" charset="0"/>
              <a:ea typeface="MS PGothic" pitchFamily="34" charset="-128"/>
              <a:cs typeface="ＭＳ Ｐゴシック" pitchFamily="-111" charset="-128"/>
            </a:endParaRPr>
          </a:p>
          <a:p>
            <a:r>
              <a:rPr lang="en-US" altLang="zh-CN" sz="1054" b="1" kern="1200">
                <a:solidFill>
                  <a:schemeClr val="tx1"/>
                </a:solidFill>
                <a:latin typeface="Calibri" pitchFamily="0" charset="0"/>
                <a:ea typeface="MS PGothic" pitchFamily="34" charset="-128"/>
                <a:cs typeface="ＭＳ Ｐゴシック" pitchFamily="-111" charset="-128"/>
              </a:rPr>
              <a:t>Investment prospective:</a:t>
            </a:r>
            <a:r>
              <a:rPr lang="en-US" altLang="zh-CN" sz="1054" kern="1200">
                <a:solidFill>
                  <a:schemeClr val="tx1"/>
                </a:solidFill>
                <a:latin typeface="Calibri" pitchFamily="0" charset="0"/>
                <a:ea typeface="MS PGothic" pitchFamily="34" charset="-128"/>
                <a:cs typeface="ＭＳ Ｐゴシック" pitchFamily="-111" charset="-128"/>
              </a:rPr>
              <a:t> Reclaim the revolution of performance with Nike performance heritage.</a:t>
            </a:r>
            <a:endParaRPr lang="zh-CN" altLang="en-US" sz="2000">
              <a:latin typeface="Times New Roman" pitchFamily="18" charset="0"/>
              <a:ea typeface="Calibri" pitchFamily="0" charset="0"/>
            </a:endParaRPr>
          </a:p>
        </p:txBody>
      </p:sp>
      <p:sp>
        <p:nvSpPr>
          <p:cNvPr id="57" name="Text box"/>
          <p:cNvSpPr>
            <a:spLocks noGrp="1"/>
          </p:cNvSpPr>
          <p:nvPr>
            <p:ph type="sldNum" idx="5"/>
          </p:nvPr>
        </p:nvSpPr>
        <p:spPr>
          <a:xfrm rot="0">
            <a:off x="18646776" y="48637824"/>
            <a:ext cx="14263686" cy="2559051"/>
          </a:xfrm>
          <a:prstGeom prst="rect"/>
          <a:noFill/>
          <a:ln w="12700" cmpd="sng" cap="flat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/>
          </a:bodyPr>
          <a:lstStyle/>
          <a:p>
            <a:pPr>
              <a:spcBef>
                <a:spcPts val="0"/>
              </a:spcBef>
            </a:pPr>
            <a:fld id="{CAD2D6BD-DE1B-4B5F-8B41-2702339687B9}" type="slidenum">
              <a:rPr lang="en-US" altLang="zh-CN" sz="1200" b="0" i="0" u="none" strike="noStrike" kern="1200" cap="none" spc="0" baseline="0">
                <a:solidFill>
                  <a:schemeClr val="tx1"/>
                </a:solidFill>
                <a:latin typeface="Calibri" pitchFamily="0" charset="0"/>
                <a:ea typeface="MS PGothic" pitchFamily="34" charset="-128"/>
                <a:cs typeface="Lucida Sans"/>
              </a:rPr>
              <a:t>1</a:t>
            </a:fld>
            <a:endParaRPr lang="zh-CN" altLang="en-US" sz="1200">
              <a:solidFill>
                <a:schemeClr val="tx1"/>
              </a:solidFill>
              <a:latin typeface="Calibri" pitchFamily="0" charset="0"/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01535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1.jpeg"/><Relationship Id="rId3" Type="http://schemas.openxmlformats.org/officeDocument/2006/relationships/image" Target="../media/2.png"/><Relationship Id="rId4" Type="http://schemas.openxmlformats.org/officeDocument/2006/relationships/image" Target="../media/3.png"/><Relationship Id="rId5" Type="http://schemas.openxmlformats.org/officeDocument/2006/relationships/image" Target="../media/4.png"/><Relationship Id="rId6" Type="http://schemas.openxmlformats.org/officeDocument/2006/relationships/image" Target="../media/5.png"/></Relationships>
</file>

<file path=ppt/slideLayouts/slideLayout1.xml><?xml version="1.0" encoding="utf-8"?>
<p:sldLayout xmlns:p="http://schemas.openxmlformats.org/presentationml/2006/main" xmlns:a="http://schemas.openxmlformats.org/drawingml/2006/main" xmlns:r="http://schemas.openxmlformats.org/officeDocument/2006/relationships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ctrTitle"/>
          </p:nvPr>
        </p:nvSpPr>
        <p:spPr>
          <a:xfrm>
            <a:off x="3839939" y="8947785"/>
            <a:ext cx="43519319" cy="617410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Text box"/>
          <p:cNvSpPr>
            <a:spLocks noGrp="1"/>
          </p:cNvSpPr>
          <p:nvPr>
            <p:ph type="subTitle" idx="1"/>
          </p:nvPr>
        </p:nvSpPr>
        <p:spPr>
          <a:xfrm>
            <a:off x="7679879" y="16322039"/>
            <a:ext cx="35839439" cy="736092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/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7627449"/>
      </p:ext>
    </p:extLst>
  </p:cSld>
  <p:clrMapOvr>
    <a:masterClrMapping/>
  </p:clrMapOvr>
</p:sldLayout>
</file>

<file path=ppt/slideLayouts/slideLayout2.xml><?xml version="1.0" encoding="utf-8"?>
<p:sldLayout xmlns:p="http://schemas.openxmlformats.org/presentationml/2006/main" xmlns:a="http://schemas.openxmlformats.org/drawingml/2006/main" xmlns:r="http://schemas.openxmlformats.org/officeDocument/2006/relationships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Text box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/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4845649"/>
      </p:ext>
    </p:extLst>
  </p:cSld>
  <p:clrMapOvr>
    <a:masterClrMapping/>
  </p:clrMapOvr>
</p:sldLayout>
</file>

<file path=ppt/slideLayouts/slideLayout3.xml><?xml version="1.0" encoding="utf-8"?>
<p:sldLayout xmlns:p="http://schemas.openxmlformats.org/presentationml/2006/main" xmlns:a="http://schemas.openxmlformats.org/drawingml/2006/main" xmlns:r="http://schemas.openxmlformats.org/officeDocument/2006/relationships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Text box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/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8590734"/>
      </p:ext>
    </p:extLst>
  </p:cSld>
  <p:clrMapOvr>
    <a:masterClrMapping/>
  </p:clrMapOvr>
</p:sldLayout>
</file>

<file path=ppt/slideLayouts/slideLayout4.xml><?xml version="1.0" encoding="utf-8"?>
<p:sldLayout xmlns:p="http://schemas.openxmlformats.org/presentationml/2006/main" xmlns:a="http://schemas.openxmlformats.org/drawingml/2006/main" xmlns:r="http://schemas.openxmlformats.org/officeDocument/2006/relationships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Text box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Text box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/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394729"/>
      </p:ext>
    </p:extLst>
  </p:cSld>
  <p:clrMapOvr>
    <a:masterClrMapping/>
  </p:clrMapOvr>
</p:sldLayout>
</file>

<file path=ppt/slideLayouts/slideLayout5.xml><?xml version="1.0" encoding="utf-8"?>
<p:sldLayout xmlns:p="http://schemas.openxmlformats.org/presentationml/2006/main" xmlns:a="http://schemas.openxmlformats.org/drawingml/2006/main" xmlns:r="http://schemas.openxmlformats.org/officeDocument/2006/relationships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Text box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Text box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Text box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/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2795914"/>
      </p:ext>
    </p:extLst>
  </p:cSld>
  <p:clrMapOvr>
    <a:masterClrMapping/>
  </p:clrMapOvr>
</p:sldLayout>
</file>

<file path=ppt/slideLayouts/slideLayout6.xml><?xml version="1.0" encoding="utf-8"?>
<p:sldLayout xmlns:p="http://schemas.openxmlformats.org/presentationml/2006/main" xmlns:a="http://schemas.openxmlformats.org/drawingml/2006/main" xmlns:r="http://schemas.openxmlformats.org/officeDocument/2006/relationships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/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5294211"/>
      </p:ext>
    </p:extLst>
  </p:cSld>
  <p:clrMapOvr>
    <a:masterClrMapping/>
  </p:clrMapOvr>
</p:sldLayout>
</file>

<file path=ppt/slideLayouts/slideLayout7.xml><?xml version="1.0" encoding="utf-8"?>
<p:sldLayout xmlns:p="http://schemas.openxmlformats.org/presentationml/2006/main" xmlns:a="http://schemas.openxmlformats.org/drawingml/2006/main" xmlns:r="http://schemas.openxmlformats.org/officeDocument/2006/relationships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/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5426377"/>
      </p:ext>
    </p:extLst>
  </p:cSld>
  <p:clrMapOvr>
    <a:masterClrMapping/>
  </p:clrMapOvr>
</p:sldLayout>
</file>

<file path=ppt/slideLayouts/slideLayout8.xml><?xml version="1.0" encoding="utf-8"?>
<p:sldLayout xmlns:p="http://schemas.openxmlformats.org/presentationml/2006/main" xmlns:a="http://schemas.openxmlformats.org/drawingml/2006/main" xmlns:r="http://schemas.openxmlformats.org/officeDocument/2006/relationships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Text box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Text box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/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7164813"/>
      </p:ext>
    </p:extLst>
  </p:cSld>
  <p:clrMapOvr>
    <a:masterClrMapping/>
  </p:clrMapOvr>
</p:sldLayout>
</file>

<file path=ppt/slideLayouts/slideLayout9.xml><?xml version="1.0" encoding="utf-8"?>
<p:sldLayout xmlns:p="http://schemas.openxmlformats.org/presentationml/2006/main" xmlns:a="http://schemas.openxmlformats.org/drawingml/2006/main" xmlns:r="http://schemas.openxmlformats.org/officeDocument/2006/relationships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Text box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Text box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/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8521063"/>
      </p:ext>
    </p:extLst>
  </p:cSld>
  <p:clrMapOvr>
    <a:masterClrMapping/>
  </p:clrMapOvr>
</p:sldLayout>
</file>

<file path=ppt/slideLayouts/slideLayout10.xml><?xml version="1.0" encoding="utf-8"?>
<p:sldLayout xmlns:p="http://schemas.openxmlformats.org/presentationml/2006/main" xmlns:a="http://schemas.openxmlformats.org/drawingml/2006/main" xmlns:r="http://schemas.openxmlformats.org/officeDocument/2006/relationships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Text box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/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056235"/>
      </p:ext>
    </p:extLst>
  </p:cSld>
  <p:clrMapOvr>
    <a:masterClrMapping/>
  </p:clrMapOvr>
</p:sldLayout>
</file>

<file path=ppt/slideLayouts/slideLayout11.xml><?xml version="1.0" encoding="utf-8"?>
<p:sldLayout xmlns:p="http://schemas.openxmlformats.org/presentationml/2006/main" xmlns:a="http://schemas.openxmlformats.org/drawingml/2006/main" xmlns:r="http://schemas.openxmlformats.org/officeDocument/2006/relationships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Text box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/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714834"/>
      </p:ext>
    </p:extLst>
  </p:cSld>
  <p:clrMapOvr>
    <a:masterClrMapping/>
  </p:clrMapOvr>
</p:sldLayout>
</file>

<file path=ppt/slideLayouts/slideLayout12.xml><?xml version="1.0" encoding="utf-8"?>
<p:sldLayout xmlns:p="http://schemas.openxmlformats.org/presentationml/2006/main" xmlns:a="http://schemas.openxmlformats.org/drawingml/2006/main" xmlns:r="http://schemas.openxmlformats.org/officeDocument/2006/relationships" showMasterSp="0" preserve="1">
  <p:cSld name="自定义版式">
    <p:bg>
      <p:bgPr>
        <a:blipFill>
          <a:blip r:embed="rId2">
            <a:duotone>
              <a:srgbClr val="062D40"/>
              <a:srgbClr val="4D8C7B"/>
            </a:duotone>
          </a:blip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Image"/>
          <p:cNvPicPr>
            <a:picLocks noChangeAspect="1"/>
          </p:cNvPicPr>
          <p:nvPr/>
        </p:nvPicPr>
        <p:blipFill>
          <a:blip r:embed="rId3" cstate="print"/>
          <a:srcRect l="3613"/>
          <a:stretch>
            <a:fillRect/>
          </a:stretch>
        </p:blipFill>
        <p:spPr>
          <a:xfrm rot="0">
            <a:off x="0" y="11212679"/>
            <a:ext cx="16955450" cy="17590926"/>
          </a:xfrm>
          <a:prstGeom prst="rect"/>
          <a:noFill/>
          <a:ln w="12700" cmpd="sng" cap="flat">
            <a:noFill/>
            <a:prstDash val="solid"/>
            <a:miter/>
          </a:ln>
        </p:spPr>
      </p:pic>
      <p:pic>
        <p:nvPicPr>
          <p:cNvPr id="26" name="Image"/>
          <p:cNvPicPr>
            <a:picLocks noChangeAspect="1"/>
          </p:cNvPicPr>
          <p:nvPr/>
        </p:nvPicPr>
        <p:blipFill>
          <a:blip r:embed="rId4" cstate="print"/>
          <a:srcRect l="35640"/>
          <a:stretch>
            <a:fillRect/>
          </a:stretch>
        </p:blipFill>
        <p:spPr>
          <a:xfrm rot="0">
            <a:off x="0" y="12147860"/>
            <a:ext cx="6394130" cy="9934903"/>
          </a:xfrm>
          <a:prstGeom prst="rect"/>
          <a:noFill/>
          <a:ln w="12700" cmpd="sng" cap="flat">
            <a:noFill/>
            <a:prstDash val="solid"/>
            <a:miter/>
          </a:ln>
        </p:spPr>
      </p:pic>
      <p:sp>
        <p:nvSpPr>
          <p:cNvPr id="25" name="Oval"/>
          <p:cNvSpPr>
            <a:spLocks/>
          </p:cNvSpPr>
          <p:nvPr/>
        </p:nvSpPr>
        <p:spPr>
          <a:xfrm rot="0">
            <a:off x="36157848" y="7040880"/>
            <a:ext cx="11841480" cy="11841480"/>
          </a:xfrm>
          <a:prstGeom prst="ellipse"/>
          <a:gradFill rotWithShape="1">
            <a:gsLst>
              <a:gs pos="0">
                <a:srgbClr val="50B9C1">
                  <a:alpha val="6666"/>
                </a:srgbClr>
              </a:gs>
              <a:gs pos="69000">
                <a:srgbClr val="50B9C1">
                  <a:alpha val="0"/>
                </a:srgbClr>
              </a:gs>
              <a:gs pos="36000">
                <a:srgbClr val="50B9C1">
                  <a:alpha val="5882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mpd="sng" cap="flat">
            <a:noFill/>
            <a:prstDash val="solid"/>
            <a:round/>
          </a:ln>
        </p:spPr>
      </p:sp>
      <p:pic>
        <p:nvPicPr>
          <p:cNvPr id="24" name="Image"/>
          <p:cNvPicPr>
            <a:picLocks noChangeAspect="1"/>
          </p:cNvPicPr>
          <p:nvPr/>
        </p:nvPicPr>
        <p:blipFill>
          <a:blip r:embed="rId5" cstate="print"/>
          <a:srcRect t="28813"/>
          <a:stretch>
            <a:fillRect/>
          </a:stretch>
        </p:blipFill>
        <p:spPr>
          <a:xfrm rot="0">
            <a:off x="33597532" y="2"/>
            <a:ext cx="6734224" cy="4793909"/>
          </a:xfrm>
          <a:prstGeom prst="rect"/>
          <a:noFill/>
          <a:ln w="12700" cmpd="sng" cap="flat">
            <a:noFill/>
            <a:prstDash val="solid"/>
            <a:miter/>
          </a:ln>
        </p:spPr>
      </p:pic>
      <p:pic>
        <p:nvPicPr>
          <p:cNvPr id="23" name="Image"/>
          <p:cNvPicPr>
            <a:picLocks noChangeAspect="1"/>
          </p:cNvPicPr>
          <p:nvPr/>
        </p:nvPicPr>
        <p:blipFill>
          <a:blip r:embed="rId6" cstate="print"/>
          <a:srcRect b="23320"/>
          <a:stretch>
            <a:fillRect/>
          </a:stretch>
        </p:blipFill>
        <p:spPr>
          <a:xfrm rot="0">
            <a:off x="36144688" y="25603200"/>
            <a:ext cx="4173684" cy="3200400"/>
          </a:xfrm>
          <a:prstGeom prst="rect"/>
          <a:noFill/>
          <a:ln w="12700" cmpd="sng" cap="flat">
            <a:noFill/>
            <a:prstDash val="solid"/>
            <a:miter/>
          </a:ln>
        </p:spPr>
      </p:pic>
      <p:sp>
        <p:nvSpPr>
          <p:cNvPr id="22" name="Rectangle"/>
          <p:cNvSpPr>
            <a:spLocks/>
          </p:cNvSpPr>
          <p:nvPr/>
        </p:nvSpPr>
        <p:spPr>
          <a:xfrm rot="0">
            <a:off x="43838808" y="0"/>
            <a:ext cx="2880361" cy="4800600"/>
          </a:xfrm>
          <a:prstGeom prst="rect"/>
          <a:solidFill>
            <a:schemeClr val="accent1"/>
          </a:solidFill>
          <a:ln w="9525" cmpd="sng" cap="flat">
            <a:noFill/>
            <a:prstDash val="solid"/>
            <a:round/>
          </a:ln>
          <a:effectLst>
            <a:outerShdw sx="100000" sy="100000" algn="b" rotWithShape="0" blurRad="38100" dist="25400" dir="5400000">
              <a:srgbClr val="000000">
                <a:alpha val="44705"/>
              </a:srgbClr>
            </a:outerShdw>
          </a:effectLst>
        </p:spPr>
      </p:sp>
      <p:sp>
        <p:nvSpPr>
          <p:cNvPr id="19" name="Text box"/>
          <p:cNvSpPr>
            <a:spLocks noGrp="1"/>
          </p:cNvSpPr>
          <p:nvPr>
            <p:ph type="dt" idx="10"/>
          </p:nvPr>
        </p:nvSpPr>
        <p:spPr>
          <a:xfrm rot="0">
            <a:off x="42653692" y="7520946"/>
            <a:ext cx="4160515" cy="1280155"/>
          </a:xfrm>
          <a:prstGeom prst="rect"/>
          <a:noFill/>
          <a:ln cmpd="sng" cap="flat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/>
          </a:bodyPr>
          <a:lstStyle/>
          <a:p>
            <a:pPr algn="l"/>
            <a:r>
              <a:rPr lang="en-US" altLang="zh-CN" sz="4620" b="0" i="0">
                <a:solidFill>
                  <a:srgbClr val="FFFFFF">
                    <a:alpha val="60000"/>
                  </a:srgbClr>
                </a:solidFill>
                <a:latin typeface="Century Gothic" pitchFamily="0" charset="0"/>
                <a:ea typeface="宋体" pitchFamily="0" charset="0"/>
                <a:cs typeface="Century Gothic" pitchFamily="0" charset="0"/>
              </a:rPr>
              <a:t>Date/Time</a:t>
            </a:r>
            <a:endParaRPr lang="zh-CN" altLang="en-US" sz="4620" b="0" i="0">
              <a:solidFill>
                <a:srgbClr val="FFFFFF">
                  <a:alpha val="60000"/>
                </a:srgbClr>
              </a:solidFill>
              <a:latin typeface="Century Gothic" pitchFamily="0" charset="0"/>
              <a:ea typeface="宋体" pitchFamily="0" charset="0"/>
              <a:cs typeface="Century Gothic" pitchFamily="0" charset="0"/>
            </a:endParaRPr>
          </a:p>
        </p:txBody>
      </p:sp>
      <p:sp>
        <p:nvSpPr>
          <p:cNvPr id="20" name="Text box"/>
          <p:cNvSpPr>
            <a:spLocks noGrp="1"/>
          </p:cNvSpPr>
          <p:nvPr>
            <p:ph type="ftr" idx="11"/>
          </p:nvPr>
        </p:nvSpPr>
        <p:spPr>
          <a:xfrm rot="0">
            <a:off x="37596608" y="13546250"/>
            <a:ext cx="16211138" cy="1280164"/>
          </a:xfrm>
          <a:prstGeom prst="rect"/>
          <a:noFill/>
          <a:ln cmpd="sng" cap="flat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/>
          </a:bodyPr>
          <a:lstStyle/>
          <a:p>
            <a:pPr algn="l"/>
            <a:endParaRPr lang="zh-CN" altLang="en-US" sz="4620" b="0" i="0">
              <a:solidFill>
                <a:srgbClr val="FFFFFF">
                  <a:alpha val="60000"/>
                </a:srgbClr>
              </a:solidFill>
              <a:latin typeface="Century Gothic" pitchFamily="0" charset="0"/>
              <a:ea typeface="宋体" pitchFamily="0" charset="0"/>
              <a:cs typeface="Century Gothic" pitchFamily="0" charset="0"/>
            </a:endParaRPr>
          </a:p>
        </p:txBody>
      </p:sp>
      <p:sp>
        <p:nvSpPr>
          <p:cNvPr id="21" name="Text box"/>
          <p:cNvSpPr>
            <a:spLocks noGrp="1"/>
          </p:cNvSpPr>
          <p:nvPr>
            <p:ph type="sldNum" idx="12"/>
          </p:nvPr>
        </p:nvSpPr>
        <p:spPr>
          <a:xfrm rot="0">
            <a:off x="43480668" y="1242064"/>
            <a:ext cx="3520434" cy="3224285"/>
          </a:xfrm>
          <a:prstGeom prst="rect"/>
          <a:noFill/>
          <a:ln cmpd="sng" cap="flat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/>
          </a:bodyPr>
          <a:lstStyle/>
          <a:p>
            <a:pPr algn="ctr"/>
            <a:fld id="{CAD2D6BD-DE1B-4B5F-8B41-2702339687B9}" type="slidenum">
              <a:rPr lang="en-US" altLang="zh-CN" sz="11760" b="0" i="0" u="none" strike="noStrike" kern="1200" cap="none" spc="0" baseline="0">
                <a:solidFill>
                  <a:srgbClr val="FFFFFF"/>
                </a:solidFill>
                <a:latin typeface="Century Gothic" pitchFamily="0" charset="0"/>
                <a:ea typeface="宋体" pitchFamily="0" charset="0"/>
                <a:cs typeface="Century Gothic" pitchFamily="0" charset="0"/>
              </a:rPr>
              <a:t>&lt;#&gt;</a:t>
            </a:fld>
            <a:endParaRPr lang="zh-CN" altLang="en-US" sz="11760" b="0" i="0">
              <a:solidFill>
                <a:srgbClr val="FFFFFF"/>
              </a:solidFill>
              <a:latin typeface="Century Gothic" pitchFamily="0" charset="0"/>
              <a:ea typeface="宋体" pitchFamily="0" charset="0"/>
              <a:cs typeface="Century Gothic" pitchFamily="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6116215"/>
      </p:ext>
    </p:extLst>
  </p:cSld>
  <p:clrMapOvr>
    <a:masterClrMapping/>
  </p:clrMapOvr>
  <p:hf sldNum="0"/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image" Target="../media/1.jpeg"/><Relationship Id="rId2" Type="http://schemas.openxmlformats.org/officeDocument/2006/relationships/image" Target="../media/2.png"/><Relationship Id="rId3" Type="http://schemas.openxmlformats.org/officeDocument/2006/relationships/image" Target="../media/3.png"/><Relationship Id="rId4" Type="http://schemas.openxmlformats.org/officeDocument/2006/relationships/image" Target="../media/4.png"/><Relationship Id="rId5" Type="http://schemas.openxmlformats.org/officeDocument/2006/relationships/image" Target="../media/5.png"/><Relationship Id="rId6" Type="http://schemas.openxmlformats.org/officeDocument/2006/relationships/slideLayout" Target="../slideLayouts/slideLayout1.xml"/><Relationship Id="rId7" Type="http://schemas.openxmlformats.org/officeDocument/2006/relationships/slideLayout" Target="../slideLayouts/slideLayout2.xml"/><Relationship Id="rId8" Type="http://schemas.openxmlformats.org/officeDocument/2006/relationships/slideLayout" Target="../slideLayouts/slideLayout3.xml"/><Relationship Id="rId9" Type="http://schemas.openxmlformats.org/officeDocument/2006/relationships/slideLayout" Target="../slideLayouts/slideLayout4.xml"/><Relationship Id="rId10" Type="http://schemas.openxmlformats.org/officeDocument/2006/relationships/slideLayout" Target="../slideLayouts/slideLayout5.xml"/><Relationship Id="rId11" Type="http://schemas.openxmlformats.org/officeDocument/2006/relationships/slideLayout" Target="../slideLayouts/slideLayout6.xml"/><Relationship Id="rId12" Type="http://schemas.openxmlformats.org/officeDocument/2006/relationships/slideLayout" Target="../slideLayouts/slideLayout7.xml"/><Relationship Id="rId13" Type="http://schemas.openxmlformats.org/officeDocument/2006/relationships/slideLayout" Target="../slideLayouts/slideLayout8.xml"/><Relationship Id="rId14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0.xml"/><Relationship Id="rId16" Type="http://schemas.openxmlformats.org/officeDocument/2006/relationships/slideLayout" Target="../slideLayouts/slideLayout11.xml"/><Relationship Id="rId17" Type="http://schemas.openxmlformats.org/officeDocument/2006/relationships/slideLayout" Target="../slideLayouts/slideLayout12.xml"/><Relationship Id="rId18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r="http://schemas.openxmlformats.org/officeDocument/2006/relationships" xmlns:a="http://schemas.openxmlformats.org/drawingml/2006/main">
  <p:cSld>
    <p:bg>
      <p:bgPr>
        <a:blipFill>
          <a:blip r:embed="rId1">
            <a:duotone>
              <a:srgbClr val="062D40"/>
              <a:srgbClr val="4D8C7B"/>
            </a:duotone>
          </a:blip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"/>
          <p:cNvPicPr>
            <a:picLocks noChangeAspect="1"/>
          </p:cNvPicPr>
          <p:nvPr/>
        </p:nvPicPr>
        <p:blipFill>
          <a:blip r:embed="rId2" cstate="print"/>
          <a:srcRect l="3613"/>
          <a:stretch>
            <a:fillRect/>
          </a:stretch>
        </p:blipFill>
        <p:spPr>
          <a:xfrm rot="0">
            <a:off x="0" y="11212679"/>
            <a:ext cx="16955450" cy="17590926"/>
          </a:xfrm>
          <a:prstGeom prst="rect"/>
          <a:noFill/>
          <a:ln w="12700" cmpd="sng" cap="flat">
            <a:noFill/>
            <a:prstDash val="solid"/>
            <a:miter/>
          </a:ln>
        </p:spPr>
      </p:pic>
      <p:pic>
        <p:nvPicPr>
          <p:cNvPr id="3" name="Image"/>
          <p:cNvPicPr>
            <a:picLocks noChangeAspect="1"/>
          </p:cNvPicPr>
          <p:nvPr/>
        </p:nvPicPr>
        <p:blipFill>
          <a:blip r:embed="rId3" cstate="print"/>
          <a:srcRect l="35640"/>
          <a:stretch>
            <a:fillRect/>
          </a:stretch>
        </p:blipFill>
        <p:spPr>
          <a:xfrm rot="0">
            <a:off x="0" y="12147860"/>
            <a:ext cx="6394130" cy="9934903"/>
          </a:xfrm>
          <a:prstGeom prst="rect"/>
          <a:noFill/>
          <a:ln w="12700" cmpd="sng" cap="flat">
            <a:noFill/>
            <a:prstDash val="solid"/>
            <a:miter/>
          </a:ln>
        </p:spPr>
      </p:pic>
      <p:sp>
        <p:nvSpPr>
          <p:cNvPr id="4" name="Oval"/>
          <p:cNvSpPr>
            <a:spLocks/>
          </p:cNvSpPr>
          <p:nvPr/>
        </p:nvSpPr>
        <p:spPr>
          <a:xfrm rot="0">
            <a:off x="36157848" y="7040880"/>
            <a:ext cx="11841480" cy="11841480"/>
          </a:xfrm>
          <a:prstGeom prst="ellipse"/>
          <a:gradFill rotWithShape="1">
            <a:gsLst>
              <a:gs pos="0">
                <a:srgbClr val="50B9C1">
                  <a:alpha val="6666"/>
                </a:srgbClr>
              </a:gs>
              <a:gs pos="69000">
                <a:srgbClr val="50B9C1">
                  <a:alpha val="0"/>
                </a:srgbClr>
              </a:gs>
              <a:gs pos="36000">
                <a:srgbClr val="50B9C1">
                  <a:alpha val="5882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mpd="sng" cap="flat">
            <a:noFill/>
            <a:prstDash val="solid"/>
            <a:round/>
          </a:ln>
        </p:spPr>
      </p:sp>
      <p:pic>
        <p:nvPicPr>
          <p:cNvPr id="5" name="Image"/>
          <p:cNvPicPr>
            <a:picLocks noChangeAspect="1"/>
          </p:cNvPicPr>
          <p:nvPr/>
        </p:nvPicPr>
        <p:blipFill>
          <a:blip r:embed="rId4" cstate="print"/>
          <a:srcRect t="28813"/>
          <a:stretch>
            <a:fillRect/>
          </a:stretch>
        </p:blipFill>
        <p:spPr>
          <a:xfrm rot="0">
            <a:off x="33597532" y="2"/>
            <a:ext cx="6734224" cy="4793909"/>
          </a:xfrm>
          <a:prstGeom prst="rect"/>
          <a:noFill/>
          <a:ln w="12700" cmpd="sng" cap="flat">
            <a:noFill/>
            <a:prstDash val="solid"/>
            <a:miter/>
          </a:ln>
        </p:spPr>
      </p:pic>
      <p:pic>
        <p:nvPicPr>
          <p:cNvPr id="6" name="Image"/>
          <p:cNvPicPr>
            <a:picLocks noChangeAspect="1"/>
          </p:cNvPicPr>
          <p:nvPr/>
        </p:nvPicPr>
        <p:blipFill>
          <a:blip r:embed="rId5" cstate="print"/>
          <a:srcRect b="23320"/>
          <a:stretch>
            <a:fillRect/>
          </a:stretch>
        </p:blipFill>
        <p:spPr>
          <a:xfrm rot="0">
            <a:off x="36144688" y="25603200"/>
            <a:ext cx="4173684" cy="3200400"/>
          </a:xfrm>
          <a:prstGeom prst="rect"/>
          <a:noFill/>
          <a:ln w="12700" cmpd="sng" cap="flat">
            <a:noFill/>
            <a:prstDash val="solid"/>
            <a:miter/>
          </a:ln>
        </p:spPr>
      </p:pic>
      <p:sp>
        <p:nvSpPr>
          <p:cNvPr id="7" name="Rectangle"/>
          <p:cNvSpPr>
            <a:spLocks/>
          </p:cNvSpPr>
          <p:nvPr/>
        </p:nvSpPr>
        <p:spPr>
          <a:xfrm rot="0">
            <a:off x="43838808" y="0"/>
            <a:ext cx="2880361" cy="4800600"/>
          </a:xfrm>
          <a:prstGeom prst="rect"/>
          <a:solidFill>
            <a:schemeClr val="accent1"/>
          </a:solidFill>
          <a:ln w="9525" cmpd="sng" cap="flat">
            <a:noFill/>
            <a:prstDash val="solid"/>
            <a:round/>
          </a:ln>
          <a:effectLst>
            <a:outerShdw sx="100000" sy="100000" algn="b" rotWithShape="0" blurRad="38100" dist="25400" dir="5400000">
              <a:srgbClr val="000000">
                <a:alpha val="44705"/>
              </a:srgbClr>
            </a:outerShdw>
          </a:effectLst>
        </p:spPr>
      </p:sp>
      <p:sp>
        <p:nvSpPr>
          <p:cNvPr id="8" name="Text box"/>
          <p:cNvSpPr>
            <a:spLocks noGrp="1"/>
          </p:cNvSpPr>
          <p:nvPr>
            <p:ph type="title"/>
          </p:nvPr>
        </p:nvSpPr>
        <p:spPr>
          <a:xfrm rot="0">
            <a:off x="2713668" y="1901416"/>
            <a:ext cx="39499836" cy="5882225"/>
          </a:xfrm>
          <a:prstGeom prst="rect"/>
          <a:noFill/>
          <a:ln w="12700" cmpd="sng" cap="flat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/>
          </a:bodyPr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9" name="Text box"/>
          <p:cNvSpPr>
            <a:spLocks noGrp="1"/>
          </p:cNvSpPr>
          <p:nvPr>
            <p:ph type="body" idx="1"/>
          </p:nvPr>
        </p:nvSpPr>
        <p:spPr>
          <a:xfrm rot="0">
            <a:off x="4633913" y="8622258"/>
            <a:ext cx="37575472" cy="17621020"/>
          </a:xfrm>
          <a:prstGeom prst="rect"/>
          <a:noFill/>
          <a:ln w="12700" cmpd="sng" cap="flat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/>
          </a:bodyPr>
          <a:lstStyle/>
          <a:p>
            <a:r>
              <a:rPr lang="en-US" altLang="zh-CN"/>
              <a:t>Click to 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10" name="Text box"/>
          <p:cNvSpPr>
            <a:spLocks noGrp="1"/>
          </p:cNvSpPr>
          <p:nvPr>
            <p:ph type="dt" idx="2"/>
          </p:nvPr>
        </p:nvSpPr>
        <p:spPr>
          <a:xfrm rot="5400000">
            <a:off x="42653692" y="7520946"/>
            <a:ext cx="4160515" cy="1280155"/>
          </a:xfrm>
          <a:prstGeom prst="rect"/>
          <a:noFill/>
          <a:ln w="12700" cmpd="sng" cap="flat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/>
          </a:bodyPr>
          <a:lstStyle/>
          <a:p>
            <a:pPr algn="l"/>
            <a:r>
              <a:rPr lang="en-US" altLang="zh-CN" sz="4620" b="0" i="0">
                <a:solidFill>
                  <a:srgbClr val="FFFFFF">
                    <a:alpha val="60000"/>
                  </a:srgbClr>
                </a:solidFill>
                <a:latin typeface="Century Gothic" pitchFamily="0" charset="0"/>
                <a:ea typeface="宋体" pitchFamily="0" charset="0"/>
                <a:cs typeface="Century Gothic" pitchFamily="0" charset="0"/>
              </a:rPr>
              <a:t>Date/Time</a:t>
            </a:r>
            <a:endParaRPr lang="zh-CN" altLang="en-US" sz="4620" b="0" i="0">
              <a:solidFill>
                <a:srgbClr val="FFFFFF">
                  <a:alpha val="60000"/>
                </a:srgbClr>
              </a:solidFill>
              <a:latin typeface="Century Gothic" pitchFamily="0" charset="0"/>
              <a:ea typeface="宋体" pitchFamily="0" charset="0"/>
              <a:cs typeface="Century Gothic" pitchFamily="0" charset="0"/>
            </a:endParaRPr>
          </a:p>
        </p:txBody>
      </p:sp>
      <p:sp>
        <p:nvSpPr>
          <p:cNvPr id="11" name="Text box"/>
          <p:cNvSpPr>
            <a:spLocks noGrp="1"/>
          </p:cNvSpPr>
          <p:nvPr>
            <p:ph type="ftr" idx="3"/>
          </p:nvPr>
        </p:nvSpPr>
        <p:spPr>
          <a:xfrm rot="5400000">
            <a:off x="37596608" y="13546250"/>
            <a:ext cx="16211138" cy="1280164"/>
          </a:xfrm>
          <a:prstGeom prst="rect"/>
          <a:noFill/>
          <a:ln w="12700" cmpd="sng" cap="flat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/>
          </a:bodyPr>
          <a:lstStyle/>
          <a:p>
            <a:pPr algn="l"/>
            <a:endParaRPr lang="zh-CN" altLang="en-US" sz="4620" b="0" i="0">
              <a:solidFill>
                <a:srgbClr val="FFFFFF">
                  <a:alpha val="60000"/>
                </a:srgbClr>
              </a:solidFill>
              <a:latin typeface="Century Gothic" pitchFamily="0" charset="0"/>
              <a:ea typeface="宋体" pitchFamily="0" charset="0"/>
              <a:cs typeface="Century Gothic" pitchFamily="0" charset="0"/>
            </a:endParaRPr>
          </a:p>
        </p:txBody>
      </p:sp>
      <p:sp>
        <p:nvSpPr>
          <p:cNvPr id="12" name="Text box"/>
          <p:cNvSpPr>
            <a:spLocks noGrp="1"/>
          </p:cNvSpPr>
          <p:nvPr>
            <p:ph type="sldNum" idx="4"/>
          </p:nvPr>
        </p:nvSpPr>
        <p:spPr>
          <a:xfrm rot="0">
            <a:off x="43480668" y="1242064"/>
            <a:ext cx="3520434" cy="3224285"/>
          </a:xfrm>
          <a:prstGeom prst="rect"/>
          <a:noFill/>
          <a:ln w="12700" cmpd="sng" cap="flat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/>
          </a:bodyPr>
          <a:lstStyle/>
          <a:p>
            <a:pPr algn="ctr"/>
            <a:fld id="{CAD2D6BD-DE1B-4B5F-8B41-2702339687B9}" type="slidenum">
              <a:rPr lang="en-US" altLang="zh-CN" sz="11760" b="0" i="0" u="none" strike="noStrike" kern="1200" cap="none" spc="0" baseline="0">
                <a:solidFill>
                  <a:srgbClr val="FFFFFF"/>
                </a:solidFill>
                <a:latin typeface="Century Gothic" pitchFamily="0" charset="0"/>
                <a:ea typeface="宋体" pitchFamily="0" charset="0"/>
                <a:cs typeface="Century Gothic" pitchFamily="0" charset="0"/>
              </a:rPr>
              <a:t>&lt;#&gt;</a:t>
            </a:fld>
            <a:endParaRPr lang="zh-CN" altLang="en-US" sz="11760" b="0" i="0">
              <a:solidFill>
                <a:srgbClr val="FFFFFF"/>
              </a:solidFill>
              <a:latin typeface="Century Gothic" pitchFamily="0" charset="0"/>
              <a:ea typeface="宋体" pitchFamily="0" charset="0"/>
              <a:cs typeface="Century Gothic" pitchFamily="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6880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6"/>
    <p:sldLayoutId id="2147483649" r:id="rId7"/>
    <p:sldLayoutId id="2147483650" r:id="rId8"/>
    <p:sldLayoutId id="2147483651" r:id="rId9"/>
    <p:sldLayoutId id="2147483652" r:id="rId10"/>
    <p:sldLayoutId id="2147483653" r:id="rId11"/>
    <p:sldLayoutId id="2147483654" r:id="rId12"/>
    <p:sldLayoutId id="2147483655" r:id="rId13"/>
    <p:sldLayoutId id="2147483656" r:id="rId14"/>
    <p:sldLayoutId id="2147483657" r:id="rId15"/>
    <p:sldLayoutId id="2147483658" r:id="rId16"/>
    <p:sldLayoutId id="2147483659" r:id="rId17"/>
  </p:sldLayoutIdLst>
  <p:hf sldNum="0" hdr="0" ftr="0" dt="0"/>
  <p:txStyles>
    <p:titleStyle>
      <a:lvl1pPr algn="l" defTabSz="914400" eaLnBrk="1" fontAlgn="auto" latinLnBrk="0" hangingPunct="1">
        <a:spcBef>
          <a:spcPts val="0"/>
        </a:spcBef>
        <a:buNone/>
        <a:defRPr sz="17640" b="0" i="0" kern="1200">
          <a:solidFill>
            <a:schemeClr val="tx2"/>
          </a:solidFill>
          <a:latin typeface="Century Gothic" pitchFamily="0" charset="0"/>
          <a:ea typeface="宋体" pitchFamily="0" charset="0"/>
          <a:cs typeface="Century Gothic" pitchFamily="0" charset="0"/>
        </a:defRPr>
      </a:lvl1pPr>
    </p:titleStyle>
    <p:bodyStyle>
      <a:lvl1pPr marL="1440180" indent="-1440180" algn="l" defTabSz="914400" eaLnBrk="1" fontAlgn="auto" latinLnBrk="0" hangingPunct="1">
        <a:spcBef>
          <a:spcPts val="4200"/>
        </a:spcBef>
        <a:spcAft>
          <a:spcPts val="0"/>
        </a:spcAft>
        <a:buClr>
          <a:srgbClr val="8AD0D6"/>
        </a:buClr>
        <a:buSzPct val="80000"/>
        <a:buFont typeface="Wingdings 3" pitchFamily="0" charset="2"/>
        <a:buChar char=""/>
        <a:defRPr sz="8400" b="0" i="0" kern="1200">
          <a:solidFill>
            <a:schemeClr val="tx1"/>
          </a:solidFill>
          <a:latin typeface="Century Gothic" pitchFamily="0" charset="0"/>
          <a:ea typeface="宋体" pitchFamily="0" charset="0"/>
          <a:cs typeface="Century Gothic" pitchFamily="0" charset="0"/>
        </a:defRPr>
      </a:lvl1pPr>
      <a:lvl2pPr marL="3120390" indent="-1200150" algn="l" defTabSz="914400" eaLnBrk="1" fontAlgn="auto" latinLnBrk="0" hangingPunct="1">
        <a:spcBef>
          <a:spcPts val="4200"/>
        </a:spcBef>
        <a:spcAft>
          <a:spcPts val="0"/>
        </a:spcAft>
        <a:buClr>
          <a:srgbClr val="8AD0D6"/>
        </a:buClr>
        <a:buSzPct val="80000"/>
        <a:buFont typeface="Wingdings 3" pitchFamily="0" charset="2"/>
        <a:buChar char=""/>
        <a:defRPr sz="7560" b="0" i="0" kern="1200">
          <a:solidFill>
            <a:schemeClr val="tx1"/>
          </a:solidFill>
          <a:latin typeface="Century Gothic" pitchFamily="0" charset="0"/>
          <a:ea typeface="宋体" pitchFamily="0" charset="0"/>
          <a:cs typeface="Century Gothic" pitchFamily="0" charset="0"/>
        </a:defRPr>
      </a:lvl2pPr>
      <a:lvl3pPr marL="4800600" indent="-960120" algn="l" defTabSz="914400" eaLnBrk="1" fontAlgn="auto" latinLnBrk="0" hangingPunct="1">
        <a:spcBef>
          <a:spcPts val="4200"/>
        </a:spcBef>
        <a:spcAft>
          <a:spcPts val="0"/>
        </a:spcAft>
        <a:buClr>
          <a:srgbClr val="8AD0D6"/>
        </a:buClr>
        <a:buSzPct val="80000"/>
        <a:buFont typeface="Wingdings 3" pitchFamily="0" charset="2"/>
        <a:buChar char=""/>
        <a:defRPr sz="6719" b="0" i="0" kern="1200">
          <a:solidFill>
            <a:schemeClr val="tx1"/>
          </a:solidFill>
          <a:latin typeface="Century Gothic" pitchFamily="0" charset="0"/>
          <a:ea typeface="宋体" pitchFamily="0" charset="0"/>
          <a:cs typeface="Century Gothic" pitchFamily="0" charset="0"/>
        </a:defRPr>
      </a:lvl3pPr>
      <a:lvl4pPr marL="6720840" indent="-960120" algn="l" defTabSz="914400" eaLnBrk="1" fontAlgn="auto" latinLnBrk="0" hangingPunct="1">
        <a:spcBef>
          <a:spcPts val="4200"/>
        </a:spcBef>
        <a:spcAft>
          <a:spcPts val="0"/>
        </a:spcAft>
        <a:buClr>
          <a:srgbClr val="8AD0D6"/>
        </a:buClr>
        <a:buSzPct val="80000"/>
        <a:buFont typeface="Wingdings 3" pitchFamily="0" charset="2"/>
        <a:buChar char=""/>
        <a:defRPr sz="5880" b="0" i="0" kern="1200">
          <a:solidFill>
            <a:schemeClr val="tx1"/>
          </a:solidFill>
          <a:latin typeface="Century Gothic" pitchFamily="0" charset="0"/>
          <a:ea typeface="宋体" pitchFamily="0" charset="0"/>
          <a:cs typeface="Century Gothic" pitchFamily="0" charset="0"/>
        </a:defRPr>
      </a:lvl4pPr>
      <a:lvl5pPr marL="8641080" indent="-960120" algn="l" defTabSz="914400" eaLnBrk="1" fontAlgn="auto" latinLnBrk="0" hangingPunct="1">
        <a:spcBef>
          <a:spcPts val="4200"/>
        </a:spcBef>
        <a:spcAft>
          <a:spcPts val="0"/>
        </a:spcAft>
        <a:buClr>
          <a:srgbClr val="8AD0D6"/>
        </a:buClr>
        <a:buSzPct val="80000"/>
        <a:buFont typeface="Wingdings 3" pitchFamily="0" charset="2"/>
        <a:buChar char=""/>
        <a:defRPr sz="5880" b="0" i="0" kern="1200">
          <a:solidFill>
            <a:schemeClr val="tx1"/>
          </a:solidFill>
          <a:latin typeface="Century Gothic" pitchFamily="0" charset="0"/>
          <a:ea typeface="宋体" pitchFamily="0" charset="0"/>
          <a:cs typeface="Century Gothic" pitchFamily="0" charset="0"/>
        </a:defRPr>
      </a:lvl5pPr>
      <a:lvl6pPr marL="10525125" indent="-960120" algn="l" defTabSz="914400" eaLnBrk="1" fontAlgn="auto" latinLnBrk="0" hangingPunct="1">
        <a:spcBef>
          <a:spcPts val="4200"/>
        </a:spcBef>
        <a:spcAft>
          <a:spcPts val="0"/>
        </a:spcAft>
        <a:buClr>
          <a:srgbClr val="8AD0D6"/>
        </a:buClr>
        <a:buSzPct val="80000"/>
        <a:buFont typeface="Wingdings 3" pitchFamily="0" charset="2"/>
        <a:buChar char=""/>
        <a:defRPr sz="5880" b="0" i="0" kern="1200">
          <a:solidFill>
            <a:schemeClr val="tx1"/>
          </a:solidFill>
          <a:latin typeface="Century Gothic" pitchFamily="0" charset="0"/>
          <a:ea typeface="宋体" pitchFamily="0" charset="0"/>
          <a:cs typeface="Century Gothic" pitchFamily="0" charset="0"/>
        </a:defRPr>
      </a:lvl6pPr>
      <a:lvl7pPr marL="12481560" indent="-960120" algn="l" defTabSz="914400" eaLnBrk="1" fontAlgn="auto" latinLnBrk="0" hangingPunct="1">
        <a:spcBef>
          <a:spcPts val="4200"/>
        </a:spcBef>
        <a:spcAft>
          <a:spcPts val="0"/>
        </a:spcAft>
        <a:buClr>
          <a:srgbClr val="8AD0D6"/>
        </a:buClr>
        <a:buSzPct val="80000"/>
        <a:buFont typeface="Wingdings 3" pitchFamily="0" charset="2"/>
        <a:buChar char=""/>
        <a:defRPr sz="5880" b="0" i="0" kern="1200">
          <a:solidFill>
            <a:schemeClr val="tx1"/>
          </a:solidFill>
          <a:latin typeface="Century Gothic" pitchFamily="0" charset="0"/>
          <a:ea typeface="宋体" pitchFamily="0" charset="0"/>
          <a:cs typeface="Century Gothic" pitchFamily="0" charset="0"/>
        </a:defRPr>
      </a:lvl7pPr>
      <a:lvl8pPr marL="14401800" indent="-960120" algn="l" defTabSz="914400" eaLnBrk="1" fontAlgn="auto" latinLnBrk="0" hangingPunct="1">
        <a:spcBef>
          <a:spcPts val="4200"/>
        </a:spcBef>
        <a:spcAft>
          <a:spcPts val="0"/>
        </a:spcAft>
        <a:buClr>
          <a:srgbClr val="8AD0D6"/>
        </a:buClr>
        <a:buSzPct val="80000"/>
        <a:buFont typeface="Wingdings 3" pitchFamily="0" charset="2"/>
        <a:buChar char=""/>
        <a:defRPr sz="5880" b="0" i="0" kern="1200">
          <a:solidFill>
            <a:schemeClr val="tx1"/>
          </a:solidFill>
          <a:latin typeface="Century Gothic" pitchFamily="0" charset="0"/>
          <a:ea typeface="宋体" pitchFamily="0" charset="0"/>
          <a:cs typeface="Century Gothic" pitchFamily="0" charset="0"/>
        </a:defRPr>
      </a:lvl8pPr>
      <a:lvl9pPr marL="14401800" indent="-960120" algn="l" defTabSz="914400" eaLnBrk="1" fontAlgn="auto" latinLnBrk="0" hangingPunct="1">
        <a:spcBef>
          <a:spcPts val="4200"/>
        </a:spcBef>
        <a:spcAft>
          <a:spcPts val="0"/>
        </a:spcAft>
        <a:buClr>
          <a:srgbClr val="8AD0D6"/>
        </a:buClr>
        <a:buSzPct val="80000"/>
        <a:buFont typeface="Wingdings 3" pitchFamily="0" charset="2"/>
        <a:buChar char=""/>
        <a:defRPr sz="5880" b="0" i="0" kern="1200">
          <a:solidFill>
            <a:schemeClr val="tx1"/>
          </a:solidFill>
          <a:latin typeface="Century Gothic" pitchFamily="0" charset="0"/>
          <a:ea typeface="宋体" pitchFamily="0" charset="0"/>
          <a:cs typeface="Century Gothic" pitchFamily="0" charset="0"/>
        </a:defRPr>
      </a:lvl9pPr>
    </p:body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6.png"/><Relationship Id="rId2" Type="http://schemas.openxmlformats.org/officeDocument/2006/relationships/image" Target="../media/7.jpg"/><Relationship Id="rId3" Type="http://schemas.openxmlformats.org/officeDocument/2006/relationships/image" Target="../media/8.jpg"/><Relationship Id="rId4" Type="http://schemas.openxmlformats.org/officeDocument/2006/relationships/image" Target="../media/9.jpg"/><Relationship Id="rId5" Type="http://schemas.openxmlformats.org/officeDocument/2006/relationships/image" Target="../media/10.jpg"/><Relationship Id="rId6" Type="http://schemas.openxmlformats.org/officeDocument/2006/relationships/image" Target="../media/11.jpg"/><Relationship Id="rId7" Type="http://schemas.openxmlformats.org/officeDocument/2006/relationships/image" Target="../media/12.png"/><Relationship Id="rId8" Type="http://schemas.openxmlformats.org/officeDocument/2006/relationships/image" Target="../media/13.jpg"/><Relationship Id="rId9" Type="http://schemas.openxmlformats.org/officeDocument/2006/relationships/slideLayout" Target="../slideLayouts/slideLayout12.xml"/><Relationship Id="rId10" Type="http://schemas.openxmlformats.org/officeDocument/2006/relationships/themeOverride" Target="../theme/themeOverride1.xml"/><Relationship Id="rId11" Type="http://schemas.openxmlformats.org/officeDocument/2006/relationships/notesSlide" Target="../notesSlides/notesSlide1.xml"/></Relationships>
</file>

<file path=ppt/slides/slide1.xml><?xml version="1.0" encoding="utf-8"?>
<p:sld xmlns:p="http://schemas.openxmlformats.org/presentationml/2006/main" xmlns:r="http://schemas.openxmlformats.org/officeDocument/2006/relationships" xmlns:a="http://schemas.openxmlformats.org/drawingml/2006/main" showMasterSp="0">
  <p:cSld>
    <p:bg>
      <p:bgPr>
        <a:pattFill prst="pct5">
          <a:fgClr>
            <a:srgbClr val="B01513"/>
          </a:fgClr>
          <a:bgClr>
            <a:srgbClr val="FFFFFF"/>
          </a:bgClr>
        </a:patt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Image" descr="A blue screen with a person in the air&#10;&#10;AI-generated content may be incorrect."/>
          <p:cNvPicPr>
            <a:picLocks noChangeAspect="1"/>
          </p:cNvPicPr>
          <p:nvPr/>
        </p:nvPicPr>
        <p:blipFill>
          <a:blip r:embed="rId1" cstate="print"/>
          <a:srcRect r="6235"/>
          <a:stretch>
            <a:fillRect/>
          </a:stretch>
        </p:blipFill>
        <p:spPr>
          <a:xfrm rot="0">
            <a:off x="-38101" y="-38952"/>
            <a:ext cx="51244500" cy="28842994"/>
          </a:xfrm>
          <a:prstGeom prst="rect"/>
          <a:noFill/>
          <a:ln w="12700" cmpd="sng" cap="flat">
            <a:noFill/>
            <a:prstDash val="solid"/>
            <a:miter/>
          </a:ln>
        </p:spPr>
      </p:pic>
      <p:grpSp>
        <p:nvGrpSpPr>
          <p:cNvPr id="31" name="Combination"/>
          <p:cNvGrpSpPr>
            <a:grpSpLocks/>
          </p:cNvGrpSpPr>
          <p:nvPr/>
        </p:nvGrpSpPr>
        <p:grpSpPr>
          <a:xfrm>
            <a:off x="205035" y="3516254"/>
            <a:ext cx="14790106" cy="9143762"/>
            <a:chOff x="205035" y="3516254"/>
            <a:chExt cx="14790106" cy="9143762"/>
          </a:xfrm>
        </p:grpSpPr>
        <p:sp>
          <p:nvSpPr>
            <p:cNvPr id="29" name="对角圆角矩形"/>
            <p:cNvSpPr>
              <a:spLocks/>
            </p:cNvSpPr>
            <p:nvPr/>
          </p:nvSpPr>
          <p:spPr>
            <a:xfrm rot="0">
              <a:off x="205035" y="4385411"/>
              <a:ext cx="14790097" cy="8274606"/>
            </a:xfrm>
            <a:prstGeom prst="round2DiagRect">
              <a:avLst>
                <a:gd name="adj1" fmla="val 16666"/>
                <a:gd name="adj2" fmla="val 37"/>
              </a:avLst>
            </a:prstGeom>
            <a:gradFill rotWithShape="1">
              <a:gsLst>
                <a:gs pos="0">
                  <a:srgbClr val="8CE2FF">
                    <a:alpha val="100000"/>
                  </a:srgbClr>
                </a:gs>
                <a:gs pos="50000">
                  <a:srgbClr val="B9EBFF">
                    <a:alpha val="100000"/>
                  </a:srgbClr>
                </a:gs>
                <a:gs pos="100000">
                  <a:srgbClr val="DDF4FF">
                    <a:alpha val="100000"/>
                  </a:srgbClr>
                </a:gs>
              </a:gsLst>
              <a:lin ang="2700000" scaled="1"/>
            </a:gradFill>
            <a:ln w="12700" cmpd="sng" cap="flat">
              <a:solidFill>
                <a:srgbClr val="000000"/>
              </a:solidFill>
              <a:prstDash val="solid"/>
              <a:round/>
            </a:ln>
            <a:effectLst>
              <a:glow rad="228600">
                <a:srgbClr val="51C594">
                  <a:alpha val="40000"/>
                </a:srgbClr>
              </a:glow>
            </a:effectLst>
          </p:spPr>
          <p:txBody>
            <a:bodyPr vert="horz" wrap="square" lIns="91440" tIns="45720" rIns="91440" bIns="45720" anchor="t" anchorCtr="0">
              <a:prstTxWarp prst="textNoShape"/>
            </a:bodyPr>
            <a:lstStyle/>
            <a:p>
              <a:pPr marL="0" indent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4800" b="1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Market Opportunity:</a:t>
              </a:r>
              <a:endParaRPr lang="en-US" altLang="zh-CN" sz="4800" b="0" i="0" u="none" strike="noStrike" kern="1200" cap="none" spc="0" baseline="0">
                <a:solidFill>
                  <a:schemeClr val="tx1"/>
                </a:solidFill>
                <a:latin typeface="Times New Roman" pitchFamily="18" charset="0"/>
                <a:ea typeface="宋体" pitchFamily="0" charset="0"/>
                <a:cs typeface="Times New Roman" pitchFamily="18" charset="0"/>
              </a:endParaRPr>
            </a:p>
            <a:p>
              <a:pPr marL="0" indent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Char char="•"/>
              </a:pPr>
              <a:r>
                <a:rPr lang="en-US" altLang="zh-CN" sz="4800" b="0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 Targets $3.1 billion global sports recovery technology market</a:t>
              </a:r>
              <a:endParaRPr lang="en-US" altLang="zh-CN" sz="4800" b="0" i="0" u="none" strike="noStrike" kern="1200" cap="none" spc="0" baseline="0">
                <a:solidFill>
                  <a:schemeClr val="tx1"/>
                </a:solidFill>
                <a:latin typeface="Times New Roman" pitchFamily="18" charset="0"/>
                <a:ea typeface="宋体" pitchFamily="0" charset="0"/>
                <a:cs typeface="Times New Roman" pitchFamily="18" charset="0"/>
              </a:endParaRPr>
            </a:p>
            <a:p>
              <a:pPr marL="0" indent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Char char="•"/>
              </a:pPr>
              <a:r>
                <a:rPr lang="en-US" altLang="zh-CN" sz="4800" b="0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 Projected growth to $10.5 billion by 2033</a:t>
              </a:r>
              <a:endParaRPr lang="en-US" altLang="zh-CN" sz="4800" b="0" i="0" u="none" strike="noStrike" kern="1200" cap="none" spc="0" baseline="0">
                <a:solidFill>
                  <a:schemeClr val="tx1"/>
                </a:solidFill>
                <a:latin typeface="Times New Roman" pitchFamily="18" charset="0"/>
                <a:ea typeface="宋体" pitchFamily="0" charset="0"/>
                <a:cs typeface="Times New Roman" pitchFamily="18" charset="0"/>
              </a:endParaRPr>
            </a:p>
            <a:p>
              <a:pPr marL="0" indent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Char char="•"/>
              </a:pPr>
              <a:r>
                <a:rPr lang="en-US" altLang="zh-CN" sz="4800" b="0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 Recovery evolved from trend to cornerstone of modern fitness (Kisner, 2024)</a:t>
              </a:r>
              <a:endParaRPr lang="en-US" altLang="zh-CN" sz="4800" b="0" i="0" u="none" strike="noStrike" kern="1200" cap="none" spc="0" baseline="0">
                <a:solidFill>
                  <a:schemeClr val="tx1"/>
                </a:solidFill>
                <a:latin typeface="Times New Roman" pitchFamily="18" charset="0"/>
                <a:ea typeface="宋体" pitchFamily="0" charset="0"/>
                <a:cs typeface="Times New Roman" pitchFamily="18" charset="0"/>
              </a:endParaRPr>
            </a:p>
            <a:p>
              <a:pPr marL="0" indent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4800" b="1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Flagship Product:</a:t>
              </a:r>
              <a:r>
                <a:rPr lang="en-US" altLang="zh-CN" sz="4800" b="0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 Pulse </a:t>
              </a:r>
              <a:r>
                <a:rPr lang="en-US" altLang="zh-CN" sz="4800" b="0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RecoverX</a:t>
              </a:r>
              <a:endParaRPr lang="en-US" altLang="zh-CN" sz="4800" b="0" i="0" u="none" strike="noStrike" kern="1200" cap="none" spc="0" baseline="0">
                <a:solidFill>
                  <a:schemeClr val="tx1"/>
                </a:solidFill>
                <a:latin typeface="Times New Roman" pitchFamily="18" charset="0"/>
                <a:ea typeface="宋体" pitchFamily="0" charset="0"/>
                <a:cs typeface="Times New Roman" pitchFamily="18" charset="0"/>
              </a:endParaRPr>
            </a:p>
            <a:p>
              <a:pPr marL="0" indent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Char char="•"/>
              </a:pPr>
              <a:r>
                <a:rPr lang="en-US" altLang="zh-CN" sz="4800" b="0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 AI-powered recovery algorithms</a:t>
              </a:r>
              <a:endParaRPr lang="en-US" altLang="zh-CN" sz="4800" b="0" i="0" u="none" strike="noStrike" kern="1200" cap="none" spc="0" baseline="0">
                <a:solidFill>
                  <a:schemeClr val="tx1"/>
                </a:solidFill>
                <a:latin typeface="Times New Roman" pitchFamily="18" charset="0"/>
                <a:ea typeface="宋体" pitchFamily="0" charset="0"/>
                <a:cs typeface="Times New Roman" pitchFamily="18" charset="0"/>
              </a:endParaRPr>
            </a:p>
            <a:p>
              <a:pPr marL="0" indent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Char char="•"/>
              </a:pPr>
              <a:r>
                <a:rPr lang="en-US" altLang="zh-CN" sz="4800" b="0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 Percussive therapy and compression technology</a:t>
              </a:r>
              <a:endParaRPr lang="en-US" altLang="zh-CN" sz="4800" b="0" i="0" u="none" strike="noStrike" kern="1200" cap="none" spc="0" baseline="0">
                <a:solidFill>
                  <a:schemeClr val="tx1"/>
                </a:solidFill>
                <a:latin typeface="Times New Roman" pitchFamily="18" charset="0"/>
                <a:ea typeface="宋体" pitchFamily="0" charset="0"/>
                <a:cs typeface="Times New Roman" pitchFamily="18" charset="0"/>
              </a:endParaRPr>
            </a:p>
            <a:p>
              <a:pPr marL="0" indent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Char char="•"/>
              </a:pPr>
              <a:r>
                <a:rPr lang="en-US" altLang="zh-CN" sz="4800" b="0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 Seamless Nike+ ecosystem integration</a:t>
              </a:r>
              <a:endParaRPr lang="zh-CN" altLang="en-US" sz="4800" b="0" i="0" u="none" strike="noStrike" kern="1200" cap="none" spc="0" baseline="0">
                <a:solidFill>
                  <a:schemeClr val="tx1"/>
                </a:solidFill>
                <a:latin typeface="Times New Roman" pitchFamily="18" charset="0"/>
                <a:ea typeface="宋体" pitchFamily="0" charset="0"/>
                <a:cs typeface="Times New Roman" pitchFamily="18" charset="0"/>
              </a:endParaRPr>
            </a:p>
          </p:txBody>
        </p:sp>
        <p:sp>
          <p:nvSpPr>
            <p:cNvPr id="30" name="减去对角的矩形"/>
            <p:cNvSpPr>
              <a:spLocks/>
            </p:cNvSpPr>
            <p:nvPr/>
          </p:nvSpPr>
          <p:spPr>
            <a:xfrm rot="0">
              <a:off x="205047" y="3516254"/>
              <a:ext cx="14790096" cy="1101923"/>
            </a:xfrm>
            <a:prstGeom prst="snip2DiagRect">
              <a:avLst>
                <a:gd name="adj1" fmla="val 0"/>
                <a:gd name="adj2" fmla="val 16699"/>
              </a:avLst>
            </a:prstGeom>
            <a:gradFill rotWithShape="1">
              <a:gsLst>
                <a:gs pos="0">
                  <a:srgbClr val="8CE2FF">
                    <a:alpha val="100000"/>
                  </a:srgbClr>
                </a:gs>
                <a:gs pos="50000">
                  <a:srgbClr val="B9EBFF">
                    <a:alpha val="100000"/>
                  </a:srgbClr>
                </a:gs>
                <a:gs pos="100000">
                  <a:srgbClr val="DDF4FF">
                    <a:alpha val="100000"/>
                  </a:srgbClr>
                </a:gs>
              </a:gsLst>
              <a:lin ang="18900000" scaled="1"/>
            </a:gradFill>
            <a:ln w="12700" cmpd="sng" cap="flat">
              <a:solidFill>
                <a:srgbClr val="000000"/>
              </a:solidFill>
              <a:prstDash val="solid"/>
              <a:round/>
            </a:ln>
            <a:effectLst>
              <a:glow rad="228600">
                <a:srgbClr val="51C594">
                  <a:alpha val="40000"/>
                </a:srgbClr>
              </a:glow>
            </a:effectLst>
          </p:spPr>
          <p:txBody>
            <a:bodyPr vert="horz" wrap="square" lIns="91440" tIns="45720" rIns="91440" bIns="45720" anchor="t" anchorCtr="0">
              <a:prstTxWarp prst="textNoShape"/>
            </a:bodyPr>
            <a:lstStyle/>
            <a:p>
              <a:pPr marL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5400" b="1" i="0" u="none" strike="noStrike" kern="1200" cap="none" spc="0" baseline="0">
                  <a:solidFill>
                    <a:schemeClr val="tx1"/>
                  </a:solidFill>
                  <a:latin typeface="Bookman Old Style" pitchFamily="18" charset="0"/>
                  <a:ea typeface="宋体" pitchFamily="0" charset="0"/>
                  <a:cs typeface="Times New Roman" pitchFamily="18" charset="0"/>
                </a:rPr>
                <a:t>NEW BRAND DEVELOPMENT</a:t>
              </a:r>
              <a:endParaRPr lang="zh-CN" altLang="en-US" sz="5400" b="1" i="0" u="none" strike="noStrike" kern="1200" cap="none" spc="0" baseline="0">
                <a:solidFill>
                  <a:schemeClr val="tx1"/>
                </a:solidFill>
                <a:latin typeface="Bookman Old Style" pitchFamily="18" charset="0"/>
                <a:ea typeface="宋体" pitchFamily="0" charset="0"/>
                <a:cs typeface="Times New Roman" pitchFamily="18" charset="0"/>
              </a:endParaRPr>
            </a:p>
          </p:txBody>
        </p:sp>
      </p:grpSp>
      <p:pic>
        <p:nvPicPr>
          <p:cNvPr id="32" name="Image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0">
            <a:off x="213284" y="13121554"/>
            <a:ext cx="10345405" cy="6539425"/>
          </a:xfrm>
          <a:prstGeom prst="rect"/>
          <a:noFill/>
          <a:ln w="12700" cmpd="sng" cap="flat">
            <a:noFill/>
            <a:prstDash val="solid"/>
            <a:miter/>
          </a:ln>
        </p:spPr>
      </p:pic>
      <p:pic>
        <p:nvPicPr>
          <p:cNvPr id="33" name="Image"/>
          <p:cNvPicPr>
            <a:picLocks noChangeAspect="1"/>
          </p:cNvPicPr>
          <p:nvPr/>
        </p:nvPicPr>
        <p:blipFill>
          <a:blip r:embed="rId3" cstate="print"/>
          <a:srcRect t="116" b="116"/>
          <a:stretch>
            <a:fillRect/>
          </a:stretch>
        </p:blipFill>
        <p:spPr>
          <a:xfrm rot="0">
            <a:off x="24795476" y="13182602"/>
            <a:ext cx="6884233" cy="6962462"/>
          </a:xfrm>
          <a:prstGeom prst="rect"/>
          <a:noFill/>
          <a:ln w="12700" cmpd="sng" cap="flat">
            <a:noFill/>
            <a:prstDash val="solid"/>
            <a:miter/>
          </a:ln>
        </p:spPr>
      </p:pic>
      <p:pic>
        <p:nvPicPr>
          <p:cNvPr id="34" name="Image"/>
          <p:cNvPicPr>
            <a:picLocks noChangeAspect="1"/>
          </p:cNvPicPr>
          <p:nvPr/>
        </p:nvPicPr>
        <p:blipFill>
          <a:blip r:embed="rId4" cstate="print"/>
          <a:srcRect l="36" r="36"/>
          <a:stretch>
            <a:fillRect/>
          </a:stretch>
        </p:blipFill>
        <p:spPr>
          <a:xfrm rot="0">
            <a:off x="11171394" y="13121554"/>
            <a:ext cx="3618661" cy="6418326"/>
          </a:xfrm>
          <a:prstGeom prst="rect"/>
          <a:noFill/>
          <a:ln w="12700" cmpd="sng" cap="flat">
            <a:noFill/>
            <a:prstDash val="solid"/>
            <a:miter/>
          </a:ln>
        </p:spPr>
      </p:pic>
      <p:grpSp>
        <p:nvGrpSpPr>
          <p:cNvPr id="37" name="Combination"/>
          <p:cNvGrpSpPr>
            <a:grpSpLocks/>
          </p:cNvGrpSpPr>
          <p:nvPr/>
        </p:nvGrpSpPr>
        <p:grpSpPr>
          <a:xfrm>
            <a:off x="205024" y="20001416"/>
            <a:ext cx="14790106" cy="8478919"/>
            <a:chOff x="205024" y="20001416"/>
            <a:chExt cx="14790106" cy="8478919"/>
          </a:xfrm>
        </p:grpSpPr>
        <p:sp>
          <p:nvSpPr>
            <p:cNvPr id="35" name="对角圆角矩形"/>
            <p:cNvSpPr>
              <a:spLocks/>
            </p:cNvSpPr>
            <p:nvPr/>
          </p:nvSpPr>
          <p:spPr>
            <a:xfrm rot="0">
              <a:off x="205024" y="21022970"/>
              <a:ext cx="14790097" cy="7457363"/>
            </a:xfrm>
            <a:prstGeom prst="round2DiagRect">
              <a:avLst>
                <a:gd name="adj1" fmla="val 16666"/>
                <a:gd name="adj2" fmla="val 41"/>
              </a:avLst>
            </a:prstGeom>
            <a:gradFill rotWithShape="1">
              <a:gsLst>
                <a:gs pos="0">
                  <a:srgbClr val="8CE2FF">
                    <a:alpha val="100000"/>
                  </a:srgbClr>
                </a:gs>
                <a:gs pos="50000">
                  <a:srgbClr val="B9EBFF">
                    <a:alpha val="100000"/>
                  </a:srgbClr>
                </a:gs>
                <a:gs pos="100000">
                  <a:srgbClr val="DDF4FF">
                    <a:alpha val="100000"/>
                  </a:srgbClr>
                </a:gs>
              </a:gsLst>
              <a:lin ang="2700000" scaled="1"/>
            </a:gradFill>
            <a:ln w="12700" cmpd="sng" cap="flat">
              <a:solidFill>
                <a:srgbClr val="000000"/>
              </a:solidFill>
              <a:prstDash val="solid"/>
              <a:round/>
            </a:ln>
            <a:effectLst>
              <a:glow rad="228600">
                <a:srgbClr val="51C594">
                  <a:alpha val="40000"/>
                </a:srgbClr>
              </a:glow>
            </a:effectLst>
          </p:spPr>
          <p:txBody>
            <a:bodyPr vert="horz" wrap="square" lIns="91440" tIns="45720" rIns="91440" bIns="45720" anchor="t" anchorCtr="0">
              <a:prstTxWarp prst="textNoShape"/>
            </a:bodyPr>
            <a:lstStyle/>
            <a:p>
              <a:pPr marL="0" indent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4800" b="1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Demographic:</a:t>
              </a:r>
              <a:r>
                <a:rPr lang="en-US" altLang="zh-CN" sz="4800" b="0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 Gen-Z and Millennials (ages 18-40), mid-to-high income fitness enthusiasts</a:t>
              </a:r>
              <a:endParaRPr lang="en-US" altLang="zh-CN" sz="4800" b="0" i="0" u="none" strike="noStrike" kern="1200" cap="none" spc="0" baseline="0">
                <a:solidFill>
                  <a:schemeClr val="tx1"/>
                </a:solidFill>
                <a:latin typeface="Times New Roman" pitchFamily="18" charset="0"/>
                <a:ea typeface="宋体" pitchFamily="0" charset="0"/>
                <a:cs typeface="Times New Roman" pitchFamily="18" charset="0"/>
              </a:endParaRPr>
            </a:p>
            <a:p>
              <a:pPr marL="0" indent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4800" b="1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Geographic:</a:t>
              </a:r>
              <a:r>
                <a:rPr lang="en-US" altLang="zh-CN" sz="4800" b="0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 Urban </a:t>
              </a:r>
              <a:r>
                <a:rPr lang="en-US" altLang="zh-CN" sz="4800" b="0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centers</a:t>
              </a:r>
              <a:r>
                <a:rPr lang="en-US" altLang="zh-CN" sz="4800" b="0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 with high fitness culture adoption (North America, Europe, Asia-Pacific)</a:t>
              </a:r>
              <a:endParaRPr lang="en-US" altLang="zh-CN" sz="4800" b="0" i="0" u="none" strike="noStrike" kern="1200" cap="none" spc="0" baseline="0">
                <a:solidFill>
                  <a:schemeClr val="tx1"/>
                </a:solidFill>
                <a:latin typeface="Times New Roman" pitchFamily="18" charset="0"/>
                <a:ea typeface="宋体" pitchFamily="0" charset="0"/>
                <a:cs typeface="Times New Roman" pitchFamily="18" charset="0"/>
              </a:endParaRPr>
            </a:p>
            <a:p>
              <a:pPr marL="0" indent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4800" b="1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Psychographic:</a:t>
              </a:r>
              <a:r>
                <a:rPr lang="en-US" altLang="zh-CN" sz="4800" b="0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 Tech-forward, data-driven consumers who prioritize holistic wellness and active recovery (</a:t>
              </a:r>
              <a:r>
                <a:rPr lang="en-US" altLang="zh-CN" sz="4800" b="0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Ezurike</a:t>
              </a:r>
              <a:r>
                <a:rPr lang="en-US" altLang="zh-CN" sz="4800" b="0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, 2023)</a:t>
              </a:r>
              <a:endParaRPr lang="en-US" altLang="zh-CN" sz="4800" b="0" i="0" u="none" strike="noStrike" kern="1200" cap="none" spc="0" baseline="0">
                <a:solidFill>
                  <a:schemeClr val="tx1"/>
                </a:solidFill>
                <a:latin typeface="Times New Roman" pitchFamily="18" charset="0"/>
                <a:ea typeface="宋体" pitchFamily="0" charset="0"/>
                <a:cs typeface="Times New Roman" pitchFamily="18" charset="0"/>
              </a:endParaRPr>
            </a:p>
            <a:p>
              <a:pPr marL="0" indent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4800" b="1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Behavioural:</a:t>
              </a:r>
              <a:r>
                <a:rPr lang="en-US" altLang="zh-CN" sz="4800" b="0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 Wearable technology users who actively track fitness metrics and seek performance optimization</a:t>
              </a:r>
              <a:endParaRPr lang="zh-CN" altLang="en-US" sz="4800" b="0" i="0" u="none" strike="noStrike" kern="1200" cap="none" spc="0" baseline="0">
                <a:solidFill>
                  <a:schemeClr val="tx1"/>
                </a:solidFill>
                <a:latin typeface="Times New Roman" pitchFamily="18" charset="0"/>
                <a:ea typeface="宋体" pitchFamily="0" charset="0"/>
                <a:cs typeface="Times New Roman" pitchFamily="18" charset="0"/>
              </a:endParaRPr>
            </a:p>
          </p:txBody>
        </p:sp>
        <p:sp>
          <p:nvSpPr>
            <p:cNvPr id="36" name="减去对角的矩形"/>
            <p:cNvSpPr>
              <a:spLocks/>
            </p:cNvSpPr>
            <p:nvPr/>
          </p:nvSpPr>
          <p:spPr>
            <a:xfrm rot="0">
              <a:off x="205036" y="20001416"/>
              <a:ext cx="14790096" cy="1101923"/>
            </a:xfrm>
            <a:prstGeom prst="snip2DiagRect">
              <a:avLst>
                <a:gd name="adj1" fmla="val 0"/>
                <a:gd name="adj2" fmla="val 16699"/>
              </a:avLst>
            </a:prstGeom>
            <a:gradFill rotWithShape="1">
              <a:gsLst>
                <a:gs pos="0">
                  <a:srgbClr val="8CE2FF">
                    <a:alpha val="100000"/>
                  </a:srgbClr>
                </a:gs>
                <a:gs pos="50000">
                  <a:srgbClr val="B9EBFF">
                    <a:alpha val="100000"/>
                  </a:srgbClr>
                </a:gs>
                <a:gs pos="100000">
                  <a:srgbClr val="DDF4FF">
                    <a:alpha val="100000"/>
                  </a:srgbClr>
                </a:gs>
              </a:gsLst>
              <a:lin ang="18900000" scaled="1"/>
            </a:gradFill>
            <a:ln w="12700" cmpd="sng" cap="flat">
              <a:solidFill>
                <a:srgbClr val="000000"/>
              </a:solidFill>
              <a:prstDash val="solid"/>
              <a:round/>
            </a:ln>
            <a:effectLst>
              <a:glow rad="228600">
                <a:srgbClr val="51C594">
                  <a:alpha val="40000"/>
                </a:srgbClr>
              </a:glow>
            </a:effectLst>
          </p:spPr>
          <p:txBody>
            <a:bodyPr vert="horz" wrap="square" lIns="91440" tIns="45720" rIns="91440" bIns="45720" anchor="t" anchorCtr="0">
              <a:prstTxWarp prst="textNoShape"/>
            </a:bodyPr>
            <a:lstStyle/>
            <a:p>
              <a:pPr marL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5400" b="1" i="0" u="none" strike="noStrike" kern="1200" cap="none" spc="0" baseline="0">
                  <a:solidFill>
                    <a:schemeClr val="tx1"/>
                  </a:solidFill>
                  <a:latin typeface="Bookman Old Style" pitchFamily="18" charset="0"/>
                  <a:ea typeface="宋体" pitchFamily="0" charset="0"/>
                  <a:cs typeface="Times New Roman" pitchFamily="18" charset="0"/>
                </a:rPr>
                <a:t>SEGMENTATION</a:t>
              </a:r>
              <a:endParaRPr lang="zh-CN" altLang="en-US" sz="5400" b="1" i="0" u="none" strike="noStrike" kern="1200" cap="none" spc="0" baseline="0">
                <a:solidFill>
                  <a:schemeClr val="tx1"/>
                </a:solidFill>
                <a:latin typeface="Bookman Old Style" pitchFamily="18" charset="0"/>
                <a:ea typeface="宋体" pitchFamily="0" charset="0"/>
                <a:cs typeface="Times New Roman" pitchFamily="18" charset="0"/>
              </a:endParaRPr>
            </a:p>
          </p:txBody>
        </p:sp>
      </p:grpSp>
      <p:grpSp>
        <p:nvGrpSpPr>
          <p:cNvPr id="40" name="Combination"/>
          <p:cNvGrpSpPr>
            <a:grpSpLocks/>
          </p:cNvGrpSpPr>
          <p:nvPr/>
        </p:nvGrpSpPr>
        <p:grpSpPr>
          <a:xfrm>
            <a:off x="15394512" y="3363857"/>
            <a:ext cx="16382983" cy="9296162"/>
            <a:chOff x="15394512" y="3363857"/>
            <a:chExt cx="16382983" cy="9296162"/>
          </a:xfrm>
        </p:grpSpPr>
        <p:sp>
          <p:nvSpPr>
            <p:cNvPr id="38" name="对角圆角矩形"/>
            <p:cNvSpPr>
              <a:spLocks/>
            </p:cNvSpPr>
            <p:nvPr/>
          </p:nvSpPr>
          <p:spPr>
            <a:xfrm rot="0">
              <a:off x="15394512" y="4385413"/>
              <a:ext cx="16382974" cy="8274606"/>
            </a:xfrm>
            <a:prstGeom prst="round2DiagRect">
              <a:avLst>
                <a:gd name="adj1" fmla="val 16666"/>
                <a:gd name="adj2" fmla="val 32"/>
              </a:avLst>
            </a:prstGeom>
            <a:gradFill rotWithShape="1">
              <a:gsLst>
                <a:gs pos="0">
                  <a:srgbClr val="8CE2FF">
                    <a:alpha val="100000"/>
                  </a:srgbClr>
                </a:gs>
                <a:gs pos="50000">
                  <a:srgbClr val="B9EBFF">
                    <a:alpha val="100000"/>
                  </a:srgbClr>
                </a:gs>
                <a:gs pos="100000">
                  <a:srgbClr val="DDF4FF">
                    <a:alpha val="100000"/>
                  </a:srgbClr>
                </a:gs>
              </a:gsLst>
              <a:lin ang="2700000" scaled="1"/>
            </a:gradFill>
            <a:ln w="12700" cmpd="sng" cap="flat">
              <a:solidFill>
                <a:srgbClr val="000000"/>
              </a:solidFill>
              <a:prstDash val="solid"/>
              <a:round/>
            </a:ln>
            <a:effectLst>
              <a:glow rad="228600">
                <a:srgbClr val="51C594">
                  <a:alpha val="40000"/>
                </a:srgbClr>
              </a:glow>
            </a:effectLst>
          </p:spPr>
          <p:txBody>
            <a:bodyPr vert="horz" wrap="square" lIns="91440" tIns="45720" rIns="91440" bIns="45720" anchor="t" anchorCtr="0">
              <a:prstTxWarp prst="textNoShape"/>
            </a:bodyPr>
            <a:lstStyle/>
            <a:p>
              <a:pPr marL="0" indent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4800" b="1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Product:</a:t>
              </a:r>
              <a:endParaRPr lang="en-US" altLang="zh-CN" sz="4800" b="0" i="0" u="none" strike="noStrike" kern="1200" cap="none" spc="0" baseline="0">
                <a:solidFill>
                  <a:schemeClr val="tx1"/>
                </a:solidFill>
                <a:latin typeface="Times New Roman" pitchFamily="18" charset="0"/>
                <a:ea typeface="宋体" pitchFamily="0" charset="0"/>
                <a:cs typeface="Times New Roman" pitchFamily="18" charset="0"/>
              </a:endParaRPr>
            </a:p>
            <a:p>
              <a:pPr marL="0" indent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Char char="•"/>
              </a:pPr>
              <a:r>
                <a:rPr lang="en-US" altLang="zh-CN" sz="4800" b="0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 Pulse </a:t>
              </a:r>
              <a:r>
                <a:rPr lang="en-US" altLang="zh-CN" sz="4800" b="0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RecoverX</a:t>
              </a:r>
              <a:r>
                <a:rPr lang="en-US" altLang="zh-CN" sz="4800" b="0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 with AI-driven recovery insights</a:t>
              </a:r>
              <a:endParaRPr lang="en-US" altLang="zh-CN" sz="4800" b="0" i="0" u="none" strike="noStrike" kern="1200" cap="none" spc="0" baseline="0">
                <a:solidFill>
                  <a:schemeClr val="tx1"/>
                </a:solidFill>
                <a:latin typeface="Times New Roman" pitchFamily="18" charset="0"/>
                <a:ea typeface="宋体" pitchFamily="0" charset="0"/>
                <a:cs typeface="Times New Roman" pitchFamily="18" charset="0"/>
              </a:endParaRPr>
            </a:p>
            <a:p>
              <a:pPr marL="0" indent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Char char="•"/>
              </a:pPr>
              <a:r>
                <a:rPr lang="en-US" altLang="zh-CN" sz="4800" b="0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 Personalized recovery protocols based on workout data</a:t>
              </a:r>
              <a:endParaRPr lang="en-US" altLang="zh-CN" sz="4800" b="0" i="0" u="none" strike="noStrike" kern="1200" cap="none" spc="0" baseline="0">
                <a:solidFill>
                  <a:schemeClr val="tx1"/>
                </a:solidFill>
                <a:latin typeface="Times New Roman" pitchFamily="18" charset="0"/>
                <a:ea typeface="宋体" pitchFamily="0" charset="0"/>
                <a:cs typeface="Times New Roman" pitchFamily="18" charset="0"/>
              </a:endParaRPr>
            </a:p>
            <a:p>
              <a:pPr marL="0" indent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Char char="•"/>
              </a:pPr>
              <a:r>
                <a:rPr lang="en-US" altLang="zh-CN" sz="4800" b="0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 Perceived usefulness and design aesthetics focus (Wang et al., 2023)</a:t>
              </a:r>
              <a:endParaRPr lang="en-US" altLang="zh-CN" sz="4800" b="0" i="0" u="none" strike="noStrike" kern="1200" cap="none" spc="0" baseline="0">
                <a:solidFill>
                  <a:schemeClr val="tx1"/>
                </a:solidFill>
                <a:latin typeface="Times New Roman" pitchFamily="18" charset="0"/>
                <a:ea typeface="宋体" pitchFamily="0" charset="0"/>
                <a:cs typeface="Times New Roman" pitchFamily="18" charset="0"/>
              </a:endParaRPr>
            </a:p>
            <a:p>
              <a:pPr marL="0" indent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4800" b="1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Promotion:</a:t>
              </a:r>
              <a:endParaRPr lang="en-US" altLang="zh-CN" sz="4800" b="0" i="0" u="none" strike="noStrike" kern="1200" cap="none" spc="0" baseline="0">
                <a:solidFill>
                  <a:schemeClr val="tx1"/>
                </a:solidFill>
                <a:latin typeface="Times New Roman" pitchFamily="18" charset="0"/>
                <a:ea typeface="宋体" pitchFamily="0" charset="0"/>
                <a:cs typeface="Times New Roman" pitchFamily="18" charset="0"/>
              </a:endParaRPr>
            </a:p>
            <a:p>
              <a:pPr marL="0" indent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Char char="•"/>
              </a:pPr>
              <a:r>
                <a:rPr lang="en-US" altLang="zh-CN" sz="4800" b="0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 Digital platforms (Instagram, TikTok, YouTube) with recovery-focused content</a:t>
              </a:r>
              <a:endParaRPr lang="en-US" altLang="zh-CN" sz="4800" b="0" i="0" u="none" strike="noStrike" kern="1200" cap="none" spc="0" baseline="0">
                <a:solidFill>
                  <a:schemeClr val="tx1"/>
                </a:solidFill>
                <a:latin typeface="Times New Roman" pitchFamily="18" charset="0"/>
                <a:ea typeface="宋体" pitchFamily="0" charset="0"/>
                <a:cs typeface="Times New Roman" pitchFamily="18" charset="0"/>
              </a:endParaRPr>
            </a:p>
            <a:p>
              <a:pPr marL="0" indent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Char char="•"/>
              </a:pPr>
              <a:r>
                <a:rPr lang="en-US" altLang="zh-CN" sz="4800" b="0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 "Recover Like a Champion" campaign aligned with Nike's performance heritage</a:t>
              </a:r>
              <a:endParaRPr lang="zh-CN" altLang="en-US" sz="4800" b="0" i="0" u="none" strike="noStrike" kern="1200" cap="none" spc="0" baseline="0">
                <a:solidFill>
                  <a:schemeClr val="tx1"/>
                </a:solidFill>
                <a:latin typeface="Times New Roman" pitchFamily="18" charset="0"/>
                <a:ea typeface="宋体" pitchFamily="0" charset="0"/>
                <a:cs typeface="Times New Roman" pitchFamily="18" charset="0"/>
              </a:endParaRPr>
            </a:p>
          </p:txBody>
        </p:sp>
        <p:sp>
          <p:nvSpPr>
            <p:cNvPr id="39" name="减去对角的矩形"/>
            <p:cNvSpPr>
              <a:spLocks/>
            </p:cNvSpPr>
            <p:nvPr/>
          </p:nvSpPr>
          <p:spPr>
            <a:xfrm rot="0">
              <a:off x="15394525" y="3363857"/>
              <a:ext cx="16382971" cy="1101922"/>
            </a:xfrm>
            <a:prstGeom prst="snip2DiagRect">
              <a:avLst>
                <a:gd name="adj1" fmla="val 0"/>
                <a:gd name="adj2" fmla="val 16657"/>
              </a:avLst>
            </a:prstGeom>
            <a:gradFill rotWithShape="1">
              <a:gsLst>
                <a:gs pos="0">
                  <a:srgbClr val="8CE2FF">
                    <a:alpha val="100000"/>
                  </a:srgbClr>
                </a:gs>
                <a:gs pos="50000">
                  <a:srgbClr val="B9EBFF">
                    <a:alpha val="100000"/>
                  </a:srgbClr>
                </a:gs>
                <a:gs pos="100000">
                  <a:srgbClr val="DDF4FF">
                    <a:alpha val="100000"/>
                  </a:srgbClr>
                </a:gs>
              </a:gsLst>
              <a:lin ang="18900000" scaled="1"/>
            </a:gradFill>
            <a:ln w="12700" cmpd="sng" cap="flat">
              <a:solidFill>
                <a:srgbClr val="000000"/>
              </a:solidFill>
              <a:prstDash val="solid"/>
              <a:round/>
            </a:ln>
            <a:effectLst>
              <a:glow rad="228600">
                <a:srgbClr val="51C594">
                  <a:alpha val="40000"/>
                </a:srgbClr>
              </a:glow>
            </a:effectLst>
          </p:spPr>
          <p:txBody>
            <a:bodyPr vert="horz" wrap="square" lIns="91440" tIns="45720" rIns="91440" bIns="45720" anchor="t" anchorCtr="0">
              <a:prstTxWarp prst="textNoShape"/>
            </a:bodyPr>
            <a:lstStyle/>
            <a:p>
              <a:pPr marL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5400" b="1" i="0" u="none" strike="noStrike" kern="1200" cap="none" spc="0" baseline="0">
                  <a:solidFill>
                    <a:schemeClr val="tx1"/>
                  </a:solidFill>
                  <a:latin typeface="Bookman Old Style" pitchFamily="18" charset="0"/>
                  <a:ea typeface="宋体" pitchFamily="0" charset="0"/>
                  <a:cs typeface="Times New Roman" pitchFamily="18" charset="0"/>
                </a:rPr>
                <a:t>MARKETING MIX</a:t>
              </a:r>
              <a:endParaRPr lang="zh-CN" altLang="en-US" sz="5400" b="1" i="0" u="none" strike="noStrike" kern="1200" cap="none" spc="0" baseline="0">
                <a:solidFill>
                  <a:schemeClr val="tx1"/>
                </a:solidFill>
                <a:latin typeface="Bookman Old Style" pitchFamily="18" charset="0"/>
                <a:ea typeface="宋体" pitchFamily="0" charset="0"/>
                <a:cs typeface="Times New Roman" pitchFamily="18" charset="0"/>
              </a:endParaRPr>
            </a:p>
          </p:txBody>
        </p:sp>
      </p:grpSp>
      <p:pic>
        <p:nvPicPr>
          <p:cNvPr id="41" name="Image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0">
            <a:off x="15536211" y="13125453"/>
            <a:ext cx="9256223" cy="7369775"/>
          </a:xfrm>
          <a:prstGeom prst="rect"/>
          <a:noFill/>
          <a:ln w="12700" cmpd="sng" cap="flat">
            <a:noFill/>
            <a:prstDash val="solid"/>
            <a:miter/>
          </a:ln>
        </p:spPr>
      </p:pic>
      <p:pic>
        <p:nvPicPr>
          <p:cNvPr id="42" name="Image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0">
            <a:off x="15394512" y="20552376"/>
            <a:ext cx="16382988" cy="7860758"/>
          </a:xfrm>
          <a:prstGeom prst="rect"/>
          <a:noFill/>
          <a:ln w="12700" cmpd="sng" cap="flat">
            <a:noFill/>
            <a:prstDash val="solid"/>
            <a:miter/>
          </a:ln>
        </p:spPr>
      </p:pic>
      <p:grpSp>
        <p:nvGrpSpPr>
          <p:cNvPr id="45" name="Combination"/>
          <p:cNvGrpSpPr>
            <a:grpSpLocks/>
          </p:cNvGrpSpPr>
          <p:nvPr/>
        </p:nvGrpSpPr>
        <p:grpSpPr>
          <a:xfrm>
            <a:off x="32113896" y="3619015"/>
            <a:ext cx="18652404" cy="10275991"/>
            <a:chOff x="32113896" y="3619015"/>
            <a:chExt cx="18652404" cy="10275991"/>
          </a:xfrm>
        </p:grpSpPr>
        <p:sp>
          <p:nvSpPr>
            <p:cNvPr id="43" name="对角圆角矩形"/>
            <p:cNvSpPr>
              <a:spLocks/>
            </p:cNvSpPr>
            <p:nvPr/>
          </p:nvSpPr>
          <p:spPr>
            <a:xfrm rot="0">
              <a:off x="32113896" y="5620399"/>
              <a:ext cx="18612404" cy="8274606"/>
            </a:xfrm>
            <a:prstGeom prst="round2DiagRect">
              <a:avLst>
                <a:gd name="adj1" fmla="val 16666"/>
                <a:gd name="adj2" fmla="val 0"/>
              </a:avLst>
            </a:prstGeom>
            <a:gradFill rotWithShape="1">
              <a:gsLst>
                <a:gs pos="0">
                  <a:srgbClr val="8CE2FF">
                    <a:alpha val="100000"/>
                  </a:srgbClr>
                </a:gs>
                <a:gs pos="50000">
                  <a:srgbClr val="B9EBFF">
                    <a:alpha val="100000"/>
                  </a:srgbClr>
                </a:gs>
                <a:gs pos="100000">
                  <a:srgbClr val="DDF4FF">
                    <a:alpha val="100000"/>
                  </a:srgbClr>
                </a:gs>
              </a:gsLst>
              <a:lin ang="2700000" scaled="1"/>
            </a:gradFill>
            <a:ln w="12700" cmpd="sng" cap="flat">
              <a:solidFill>
                <a:srgbClr val="000000"/>
              </a:solidFill>
              <a:prstDash val="solid"/>
              <a:round/>
            </a:ln>
            <a:effectLst>
              <a:glow rad="228600">
                <a:srgbClr val="51C594">
                  <a:alpha val="40000"/>
                </a:srgbClr>
              </a:glow>
            </a:effectLst>
          </p:spPr>
          <p:txBody>
            <a:bodyPr vert="horz" wrap="square" lIns="91440" tIns="45720" rIns="91440" bIns="45720" anchor="t" anchorCtr="0">
              <a:prstTxWarp prst="textNoShape"/>
            </a:bodyPr>
            <a:lstStyle/>
            <a:p>
              <a:pPr marL="0" indent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4800" b="1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Consumer Demand for Recovery Solutions:</a:t>
              </a:r>
              <a:endParaRPr lang="en-US" altLang="zh-CN" sz="4800" b="0" i="0" u="none" strike="noStrike" kern="1200" cap="none" spc="0" baseline="0">
                <a:solidFill>
                  <a:schemeClr val="tx1"/>
                </a:solidFill>
                <a:latin typeface="Times New Roman" pitchFamily="18" charset="0"/>
                <a:ea typeface="宋体" pitchFamily="0" charset="0"/>
                <a:cs typeface="Times New Roman" pitchFamily="18" charset="0"/>
              </a:endParaRPr>
            </a:p>
            <a:p>
              <a:pPr marL="0" indent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Char char="•"/>
              </a:pPr>
              <a:r>
                <a:rPr lang="en-US" altLang="zh-CN" sz="4800" b="0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 Over 70% of wearable users actively apply data to inform recovery strategies (</a:t>
              </a:r>
              <a:r>
                <a:rPr lang="en-US" altLang="zh-CN" sz="4800" b="0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A'Naja</a:t>
              </a:r>
              <a:r>
                <a:rPr lang="en-US" altLang="zh-CN" sz="4800" b="0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 et al., 2024)</a:t>
              </a:r>
              <a:endParaRPr lang="en-US" altLang="zh-CN" sz="4800" b="0" i="0" u="none" strike="noStrike" kern="1200" cap="none" spc="0" baseline="0">
                <a:solidFill>
                  <a:schemeClr val="tx1"/>
                </a:solidFill>
                <a:latin typeface="Times New Roman" pitchFamily="18" charset="0"/>
                <a:ea typeface="宋体" pitchFamily="0" charset="0"/>
                <a:cs typeface="Times New Roman" pitchFamily="18" charset="0"/>
              </a:endParaRPr>
            </a:p>
            <a:p>
              <a:pPr marL="0" indent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Char char="•"/>
              </a:pPr>
              <a:r>
                <a:rPr lang="en-US" altLang="zh-CN" sz="4800" b="0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 Recovery-focused gym memberships surged in 2024 (Kisner, 2024)</a:t>
              </a:r>
              <a:endParaRPr lang="en-US" altLang="zh-CN" sz="4800" b="0" i="0" u="none" strike="noStrike" kern="1200" cap="none" spc="0" baseline="0">
                <a:solidFill>
                  <a:schemeClr val="tx1"/>
                </a:solidFill>
                <a:latin typeface="Times New Roman" pitchFamily="18" charset="0"/>
                <a:ea typeface="宋体" pitchFamily="0" charset="0"/>
                <a:cs typeface="Times New Roman" pitchFamily="18" charset="0"/>
              </a:endParaRPr>
            </a:p>
            <a:p>
              <a:pPr marL="0" indent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4800" b="1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Market Growth Trajectory:</a:t>
              </a:r>
              <a:endParaRPr lang="en-US" altLang="zh-CN" sz="4800" b="0" i="0" u="none" strike="noStrike" kern="1200" cap="none" spc="0" baseline="0">
                <a:solidFill>
                  <a:schemeClr val="tx1"/>
                </a:solidFill>
                <a:latin typeface="Times New Roman" pitchFamily="18" charset="0"/>
                <a:ea typeface="宋体" pitchFamily="0" charset="0"/>
                <a:cs typeface="Times New Roman" pitchFamily="18" charset="0"/>
              </a:endParaRPr>
            </a:p>
            <a:p>
              <a:pPr marL="0" indent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Char char="•"/>
              </a:pPr>
              <a:r>
                <a:rPr lang="en-US" altLang="zh-CN" sz="4800" b="0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 Fitness tracker market: $62.03 billion (2024) → $290.85 billion (2032) (Fortune Business Insights, 2023)</a:t>
              </a:r>
              <a:endParaRPr lang="en-US" altLang="zh-CN" sz="4800" b="0" i="0" u="none" strike="noStrike" kern="1200" cap="none" spc="0" baseline="0">
                <a:solidFill>
                  <a:schemeClr val="tx1"/>
                </a:solidFill>
                <a:latin typeface="Times New Roman" pitchFamily="18" charset="0"/>
                <a:ea typeface="宋体" pitchFamily="0" charset="0"/>
                <a:cs typeface="Times New Roman" pitchFamily="18" charset="0"/>
              </a:endParaRPr>
            </a:p>
            <a:p>
              <a:pPr marL="0" indent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Char char="•"/>
              </a:pPr>
              <a:r>
                <a:rPr lang="en-US" altLang="zh-CN" sz="4800" b="0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 Athletes increasingly recognize recovery as essential as training itself</a:t>
              </a:r>
              <a:endParaRPr lang="en-US" altLang="zh-CN" sz="4800" b="0" i="0" u="none" strike="noStrike" kern="1200" cap="none" spc="0" baseline="0">
                <a:solidFill>
                  <a:schemeClr val="tx1"/>
                </a:solidFill>
                <a:latin typeface="Times New Roman" pitchFamily="18" charset="0"/>
                <a:ea typeface="宋体" pitchFamily="0" charset="0"/>
                <a:cs typeface="Times New Roman" pitchFamily="18" charset="0"/>
              </a:endParaRPr>
            </a:p>
            <a:p>
              <a:pPr marL="0" indent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Char char="•"/>
              </a:pPr>
              <a:r>
                <a:rPr lang="en-US" altLang="zh-CN" sz="4800" b="0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 Gen-Z demonstrates high adoption rates for wearable fitness technology (</a:t>
              </a:r>
              <a:r>
                <a:rPr lang="en-US" altLang="zh-CN" sz="4800" b="0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Ezurike</a:t>
              </a:r>
              <a:r>
                <a:rPr lang="en-US" altLang="zh-CN" sz="4800" b="0" i="0" u="none" strike="noStrike" kern="1200" cap="none" spc="0" baseline="0">
                  <a:solidFill>
                    <a:schemeClr val="tx1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, 2023)</a:t>
              </a:r>
              <a:endParaRPr lang="zh-CN" altLang="en-US" sz="4800" b="0" i="0" u="none" strike="noStrike" kern="1200" cap="none" spc="0" baseline="0">
                <a:solidFill>
                  <a:schemeClr val="tx1"/>
                </a:solidFill>
                <a:latin typeface="Times New Roman" pitchFamily="18" charset="0"/>
                <a:ea typeface="宋体" pitchFamily="0" charset="0"/>
                <a:cs typeface="Times New Roman" pitchFamily="18" charset="0"/>
              </a:endParaRPr>
            </a:p>
          </p:txBody>
        </p:sp>
        <p:sp>
          <p:nvSpPr>
            <p:cNvPr id="44" name="减去对角的矩形"/>
            <p:cNvSpPr>
              <a:spLocks/>
            </p:cNvSpPr>
            <p:nvPr/>
          </p:nvSpPr>
          <p:spPr>
            <a:xfrm rot="0">
              <a:off x="32153898" y="3619015"/>
              <a:ext cx="18612404" cy="2111243"/>
            </a:xfrm>
            <a:prstGeom prst="snip2DiagRect">
              <a:avLst>
                <a:gd name="adj1" fmla="val 0"/>
                <a:gd name="adj2" fmla="val 16638"/>
              </a:avLst>
            </a:prstGeom>
            <a:gradFill rotWithShape="1">
              <a:gsLst>
                <a:gs pos="0">
                  <a:srgbClr val="8CE2FF">
                    <a:alpha val="100000"/>
                  </a:srgbClr>
                </a:gs>
                <a:gs pos="50000">
                  <a:srgbClr val="B9EBFF">
                    <a:alpha val="100000"/>
                  </a:srgbClr>
                </a:gs>
                <a:gs pos="100000">
                  <a:srgbClr val="DDF4FF">
                    <a:alpha val="100000"/>
                  </a:srgbClr>
                </a:gs>
              </a:gsLst>
              <a:lin ang="18900000" scaled="1"/>
            </a:gradFill>
            <a:ln w="12700" cmpd="sng" cap="flat">
              <a:solidFill>
                <a:srgbClr val="000000"/>
              </a:solidFill>
              <a:prstDash val="solid"/>
              <a:round/>
            </a:ln>
            <a:effectLst>
              <a:glow rad="228600">
                <a:srgbClr val="51C594">
                  <a:alpha val="40000"/>
                </a:srgbClr>
              </a:glow>
            </a:effectLst>
          </p:spPr>
          <p:txBody>
            <a:bodyPr vert="horz" wrap="square" lIns="91440" tIns="45720" rIns="91440" bIns="45720" anchor="t" anchorCtr="0">
              <a:prstTxWarp prst="textNoShape"/>
            </a:bodyPr>
            <a:lstStyle/>
            <a:p>
              <a:pPr marL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5400" b="1" i="0" u="none" strike="noStrike" kern="1200" cap="none" spc="0" baseline="0">
                  <a:solidFill>
                    <a:schemeClr val="tx1"/>
                  </a:solidFill>
                  <a:latin typeface="Bookman Old Style" pitchFamily="18" charset="0"/>
                  <a:ea typeface="宋体" pitchFamily="0" charset="0"/>
                  <a:cs typeface="Times New Roman" pitchFamily="18" charset="0"/>
                </a:rPr>
                <a:t>HOW IS THE NEW BRAND ALIGNING WITH CUSTOMER TRENDS?</a:t>
              </a:r>
              <a:endParaRPr lang="zh-CN" altLang="en-US" sz="5400" b="1" i="0" u="none" strike="noStrike" kern="1200" cap="none" spc="0" baseline="0">
                <a:solidFill>
                  <a:schemeClr val="tx1"/>
                </a:solidFill>
                <a:latin typeface="Bookman Old Style" pitchFamily="18" charset="0"/>
                <a:ea typeface="宋体" pitchFamily="0" charset="0"/>
                <a:cs typeface="Times New Roman" pitchFamily="18" charset="0"/>
              </a:endParaRPr>
            </a:p>
          </p:txBody>
        </p:sp>
      </p:grpSp>
      <p:grpSp>
        <p:nvGrpSpPr>
          <p:cNvPr id="48" name="Combination"/>
          <p:cNvGrpSpPr>
            <a:grpSpLocks/>
          </p:cNvGrpSpPr>
          <p:nvPr/>
        </p:nvGrpSpPr>
        <p:grpSpPr>
          <a:xfrm>
            <a:off x="32176840" y="13575512"/>
            <a:ext cx="18532426" cy="4392691"/>
            <a:chOff x="32176840" y="13575512"/>
            <a:chExt cx="18532426" cy="4392691"/>
          </a:xfrm>
        </p:grpSpPr>
        <p:sp>
          <p:nvSpPr>
            <p:cNvPr id="46" name="对角圆角矩形"/>
            <p:cNvSpPr>
              <a:spLocks/>
            </p:cNvSpPr>
            <p:nvPr/>
          </p:nvSpPr>
          <p:spPr>
            <a:xfrm rot="0">
              <a:off x="32176840" y="14597067"/>
              <a:ext cx="18532412" cy="3371136"/>
            </a:xfrm>
            <a:prstGeom prst="round2DiagRect">
              <a:avLst>
                <a:gd name="adj1" fmla="val 16666"/>
                <a:gd name="adj2" fmla="val 0"/>
              </a:avLst>
            </a:prstGeom>
            <a:gradFill rotWithShape="1">
              <a:gsLst>
                <a:gs pos="0">
                  <a:srgbClr val="8CE2FF">
                    <a:alpha val="100000"/>
                  </a:srgbClr>
                </a:gs>
                <a:gs pos="50000">
                  <a:srgbClr val="B9EBFF">
                    <a:alpha val="100000"/>
                  </a:srgbClr>
                </a:gs>
                <a:gs pos="100000">
                  <a:srgbClr val="DDF4FF">
                    <a:alpha val="100000"/>
                  </a:srgbClr>
                </a:gs>
              </a:gsLst>
              <a:lin ang="2700000" scaled="1"/>
            </a:gradFill>
            <a:ln w="12700" cmpd="sng" cap="flat">
              <a:solidFill>
                <a:srgbClr val="000000"/>
              </a:solidFill>
              <a:prstDash val="solid"/>
              <a:round/>
            </a:ln>
            <a:effectLst>
              <a:glow rad="228600">
                <a:srgbClr val="51C594">
                  <a:alpha val="40000"/>
                </a:srgbClr>
              </a:glow>
            </a:effectLst>
          </p:spPr>
          <p:txBody>
            <a:bodyPr vert="horz" wrap="square" lIns="91440" tIns="45720" rIns="91440" bIns="45720" anchor="t" anchorCtr="0">
              <a:prstTxWarp prst="textNoShape"/>
            </a:bodyPr>
            <a:lstStyle/>
            <a:p>
              <a:pPr marL="0" indent="0" algn="just" defTabSz="457200" eaLnBrk="1" fontAlgn="auto" latinLnBrk="0" hangingPunct="1">
                <a:lnSpc>
                  <a:spcPct val="100000"/>
                </a:lnSpc>
                <a:spcBef>
                  <a:spcPts val="134"/>
                </a:spcBef>
                <a:spcAft>
                  <a:spcPts val="404"/>
                </a:spcAft>
                <a:buNone/>
              </a:pPr>
              <a:r>
                <a:rPr lang="en-US" altLang="zh-CN" sz="4800" b="0" i="0" u="none" strike="noStrike" kern="100" cap="none" spc="0" baseline="0">
                  <a:solidFill>
                    <a:srgbClr val="000000"/>
                  </a:solidFill>
                  <a:latin typeface="Times New Roman" pitchFamily="18" charset="0"/>
                  <a:ea typeface="Calibri" pitchFamily="0" charset="0"/>
                  <a:cs typeface="Times New Roman" pitchFamily="18" charset="0"/>
                </a:rPr>
                <a:t>Pulse aligns with Nike's commitment to athlete-</a:t>
              </a:r>
              <a:r>
                <a:rPr lang="en-US" altLang="zh-CN" sz="4800" b="0" i="0" u="none" strike="noStrike" kern="100" cap="none" spc="0" baseline="0">
                  <a:solidFill>
                    <a:srgbClr val="000000"/>
                  </a:solidFill>
                  <a:latin typeface="Times New Roman" pitchFamily="18" charset="0"/>
                  <a:ea typeface="Calibri" pitchFamily="0" charset="0"/>
                  <a:cs typeface="Times New Roman" pitchFamily="18" charset="0"/>
                </a:rPr>
                <a:t>centered</a:t>
              </a:r>
              <a:r>
                <a:rPr lang="en-US" altLang="zh-CN" sz="4800" b="0" i="0" u="none" strike="noStrike" kern="100" cap="none" spc="0" baseline="0">
                  <a:solidFill>
                    <a:srgbClr val="000000"/>
                  </a:solidFill>
                  <a:latin typeface="Times New Roman" pitchFamily="18" charset="0"/>
                  <a:ea typeface="Calibri" pitchFamily="0" charset="0"/>
                  <a:cs typeface="Times New Roman" pitchFamily="18" charset="0"/>
                </a:rPr>
                <a:t> innovation (Nike.com, 2025), positioning Nike to capture the recovery revolution. Investment opportunity: Transform post-workout recovery with Nike's performance heritage.</a:t>
              </a:r>
              <a:endParaRPr lang="zh-CN" altLang="en-US" sz="4800" b="0" i="0" u="none" strike="noStrike" kern="100" cap="none" spc="0" baseline="0">
                <a:solidFill>
                  <a:srgbClr val="000000"/>
                </a:solidFill>
                <a:latin typeface="Times New Roman" pitchFamily="18" charset="0"/>
                <a:ea typeface="Calibri" pitchFamily="0" charset="0"/>
                <a:cs typeface="Times New Roman" pitchFamily="18" charset="0"/>
              </a:endParaRPr>
            </a:p>
          </p:txBody>
        </p:sp>
        <p:sp>
          <p:nvSpPr>
            <p:cNvPr id="47" name="减去对角的矩形"/>
            <p:cNvSpPr>
              <a:spLocks/>
            </p:cNvSpPr>
            <p:nvPr/>
          </p:nvSpPr>
          <p:spPr>
            <a:xfrm rot="0">
              <a:off x="32176858" y="13575512"/>
              <a:ext cx="18532410" cy="1101921"/>
            </a:xfrm>
            <a:prstGeom prst="snip2DiagRect">
              <a:avLst>
                <a:gd name="adj1" fmla="val 0"/>
                <a:gd name="adj2" fmla="val 16328"/>
              </a:avLst>
            </a:prstGeom>
            <a:gradFill rotWithShape="1">
              <a:gsLst>
                <a:gs pos="0">
                  <a:srgbClr val="8CE2FF">
                    <a:alpha val="100000"/>
                  </a:srgbClr>
                </a:gs>
                <a:gs pos="50000">
                  <a:srgbClr val="B9EBFF">
                    <a:alpha val="100000"/>
                  </a:srgbClr>
                </a:gs>
                <a:gs pos="100000">
                  <a:srgbClr val="DDF4FF">
                    <a:alpha val="100000"/>
                  </a:srgbClr>
                </a:gs>
              </a:gsLst>
              <a:lin ang="18900000" scaled="1"/>
            </a:gradFill>
            <a:ln w="12700" cmpd="sng" cap="flat">
              <a:solidFill>
                <a:srgbClr val="000000"/>
              </a:solidFill>
              <a:prstDash val="solid"/>
              <a:round/>
            </a:ln>
            <a:effectLst>
              <a:glow rad="228600">
                <a:srgbClr val="51C594">
                  <a:alpha val="40000"/>
                </a:srgbClr>
              </a:glow>
            </a:effectLst>
          </p:spPr>
          <p:txBody>
            <a:bodyPr vert="horz" wrap="square" lIns="91440" tIns="45720" rIns="91440" bIns="45720" anchor="t" anchorCtr="0">
              <a:prstTxWarp prst="textNoShape"/>
            </a:bodyPr>
            <a:lstStyle/>
            <a:p>
              <a:pPr marL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5400" b="1" i="0" u="none" strike="noStrike" kern="1200" cap="none" spc="0" baseline="0">
                  <a:solidFill>
                    <a:schemeClr val="tx1"/>
                  </a:solidFill>
                  <a:latin typeface="Bookman Old Style" pitchFamily="18" charset="0"/>
                  <a:ea typeface="宋体" pitchFamily="0" charset="0"/>
                  <a:cs typeface="Times New Roman" pitchFamily="18" charset="0"/>
                </a:rPr>
                <a:t>CONCLUSION</a:t>
              </a:r>
              <a:endParaRPr lang="zh-CN" altLang="en-US" sz="5400" b="1" i="0" u="none" strike="noStrike" kern="1200" cap="none" spc="0" baseline="0">
                <a:solidFill>
                  <a:schemeClr val="tx1"/>
                </a:solidFill>
                <a:latin typeface="Bookman Old Style" pitchFamily="18" charset="0"/>
                <a:ea typeface="宋体" pitchFamily="0" charset="0"/>
                <a:cs typeface="Times New Roman" pitchFamily="18" charset="0"/>
              </a:endParaRPr>
            </a:p>
          </p:txBody>
        </p:sp>
      </p:grpSp>
      <p:grpSp>
        <p:nvGrpSpPr>
          <p:cNvPr id="51" name="Combination"/>
          <p:cNvGrpSpPr>
            <a:grpSpLocks/>
          </p:cNvGrpSpPr>
          <p:nvPr/>
        </p:nvGrpSpPr>
        <p:grpSpPr>
          <a:xfrm>
            <a:off x="32176856" y="18033586"/>
            <a:ext cx="18532412" cy="10353105"/>
            <a:chOff x="32176856" y="18033586"/>
            <a:chExt cx="18532412" cy="10353105"/>
          </a:xfrm>
        </p:grpSpPr>
        <p:sp>
          <p:nvSpPr>
            <p:cNvPr id="49" name="对角圆角矩形"/>
            <p:cNvSpPr>
              <a:spLocks/>
            </p:cNvSpPr>
            <p:nvPr/>
          </p:nvSpPr>
          <p:spPr>
            <a:xfrm rot="0">
              <a:off x="32176856" y="19140872"/>
              <a:ext cx="18532398" cy="9245820"/>
            </a:xfrm>
            <a:prstGeom prst="round2DiagRect">
              <a:avLst>
                <a:gd name="adj1" fmla="val 16666"/>
                <a:gd name="adj2" fmla="val 0"/>
              </a:avLst>
            </a:prstGeom>
            <a:gradFill rotWithShape="1">
              <a:gsLst>
                <a:gs pos="0">
                  <a:srgbClr val="8CE2FF">
                    <a:alpha val="100000"/>
                  </a:srgbClr>
                </a:gs>
                <a:gs pos="50000">
                  <a:srgbClr val="B9EBFF">
                    <a:alpha val="100000"/>
                  </a:srgbClr>
                </a:gs>
                <a:gs pos="100000">
                  <a:srgbClr val="DDF4FF">
                    <a:alpha val="100000"/>
                  </a:srgbClr>
                </a:gs>
              </a:gsLst>
              <a:lin ang="2700000" scaled="1"/>
            </a:gradFill>
            <a:ln w="12700" cmpd="sng" cap="flat">
              <a:solidFill>
                <a:srgbClr val="000000"/>
              </a:solidFill>
              <a:prstDash val="solid"/>
              <a:round/>
            </a:ln>
            <a:effectLst>
              <a:glow rad="228600">
                <a:srgbClr val="51C594">
                  <a:alpha val="40000"/>
                </a:srgbClr>
              </a:glow>
            </a:effectLst>
          </p:spPr>
          <p:txBody>
            <a:bodyPr vert="horz" wrap="square" lIns="91440" tIns="45720" rIns="91440" bIns="45720" anchor="t" anchorCtr="0">
              <a:prstTxWarp prst="textNoShape"/>
            </a:bodyPr>
            <a:lstStyle/>
            <a:p>
              <a:pPr marL="0" indent="0" algn="l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3300" b="0" i="0" u="none" strike="noStrike" kern="1200" cap="none" spc="0" baseline="0">
                  <a:solidFill>
                    <a:srgbClr val="000000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A'Naja</a:t>
              </a:r>
              <a:r>
                <a:rPr lang="en-US" altLang="zh-CN" sz="3300" b="0" i="0" u="none" strike="noStrike" kern="1200" cap="none" spc="0" baseline="0">
                  <a:solidFill>
                    <a:srgbClr val="000000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, M. N., </a:t>
              </a:r>
              <a:r>
                <a:rPr lang="en-US" altLang="zh-CN" sz="3300" b="0" i="0" u="none" strike="noStrike" kern="1200" cap="none" spc="0" baseline="0">
                  <a:solidFill>
                    <a:srgbClr val="000000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Batrakoulis</a:t>
              </a:r>
              <a:r>
                <a:rPr lang="en-US" altLang="zh-CN" sz="3300" b="0" i="0" u="none" strike="noStrike" kern="1200" cap="none" spc="0" baseline="0">
                  <a:solidFill>
                    <a:srgbClr val="000000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, A., Camhi, S. M., McAvoy, C., Sansone, J. S., &amp; Reed, R. (2024). 2025 ACSM worldwide fitness trends: future directions of the health and fitness industry. </a:t>
              </a:r>
              <a:r>
                <a:rPr lang="en-US" altLang="zh-CN" sz="3300" b="0" i="1" u="none" strike="noStrike" kern="1200" cap="none" spc="0" baseline="0">
                  <a:solidFill>
                    <a:srgbClr val="000000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ACSM's Health &amp; Fitness Journal</a:t>
              </a:r>
              <a:r>
                <a:rPr lang="en-US" altLang="zh-CN" sz="3300" b="0" i="0" u="none" strike="noStrike" kern="1200" cap="none" spc="0" baseline="0">
                  <a:solidFill>
                    <a:srgbClr val="000000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, </a:t>
              </a:r>
              <a:r>
                <a:rPr lang="en-US" altLang="zh-CN" sz="3300" b="0" i="1" u="none" strike="noStrike" kern="1200" cap="none" spc="0" baseline="0">
                  <a:solidFill>
                    <a:srgbClr val="000000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28</a:t>
              </a:r>
              <a:r>
                <a:rPr lang="en-US" altLang="zh-CN" sz="3300" b="0" i="0" u="none" strike="noStrike" kern="1200" cap="none" spc="0" baseline="0">
                  <a:solidFill>
                    <a:srgbClr val="000000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(6), 11-25.</a:t>
              </a:r>
              <a:endParaRPr lang="en-US" altLang="zh-CN" sz="3300" b="0" i="0" u="none" strike="noStrike" kern="1200" cap="none" spc="0" baseline="0">
                <a:solidFill>
                  <a:srgbClr val="000000"/>
                </a:solidFill>
                <a:latin typeface="Times New Roman" pitchFamily="18" charset="0"/>
                <a:ea typeface="宋体" pitchFamily="0" charset="0"/>
                <a:cs typeface="Times New Roman" pitchFamily="18" charset="0"/>
              </a:endParaRPr>
            </a:p>
            <a:p>
              <a:pPr marL="0" indent="0" algn="l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3300" b="0" i="0" u="none" strike="noStrike" kern="1200" cap="none" spc="0" baseline="0">
                  <a:solidFill>
                    <a:srgbClr val="000000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Ezurike</a:t>
              </a:r>
              <a:r>
                <a:rPr lang="en-US" altLang="zh-CN" sz="3300" b="0" i="0" u="none" strike="noStrike" kern="1200" cap="none" spc="0" baseline="0">
                  <a:solidFill>
                    <a:srgbClr val="000000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, N. (2023). Awareness and adoption of wearable technology amongst Gen-Z in selected Fitness </a:t>
              </a:r>
              <a:r>
                <a:rPr lang="en-US" altLang="zh-CN" sz="3300" b="0" i="0" u="none" strike="noStrike" kern="1200" cap="none" spc="0" baseline="0">
                  <a:solidFill>
                    <a:srgbClr val="000000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Centres</a:t>
              </a:r>
              <a:r>
                <a:rPr lang="en-US" altLang="zh-CN" sz="3300" b="0" i="0" u="none" strike="noStrike" kern="1200" cap="none" spc="0" baseline="0">
                  <a:solidFill>
                    <a:srgbClr val="000000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 in Lagos State, Nigeria. </a:t>
              </a:r>
              <a:r>
                <a:rPr lang="en-US" altLang="zh-CN" sz="3300" b="0" i="1" u="none" strike="noStrike" kern="1200" cap="none" spc="0" baseline="0">
                  <a:solidFill>
                    <a:srgbClr val="000000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Int. J. Manag. Technol</a:t>
              </a:r>
              <a:r>
                <a:rPr lang="en-US" altLang="zh-CN" sz="3300" b="0" i="0" u="none" strike="noStrike" kern="1200" cap="none" spc="0" baseline="0">
                  <a:solidFill>
                    <a:srgbClr val="000000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, </a:t>
              </a:r>
              <a:r>
                <a:rPr lang="en-US" altLang="zh-CN" sz="3300" b="0" i="1" u="none" strike="noStrike" kern="1200" cap="none" spc="0" baseline="0">
                  <a:solidFill>
                    <a:srgbClr val="000000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10</a:t>
              </a:r>
              <a:r>
                <a:rPr lang="en-US" altLang="zh-CN" sz="3300" b="0" i="0" u="none" strike="noStrike" kern="1200" cap="none" spc="0" baseline="0">
                  <a:solidFill>
                    <a:srgbClr val="000000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, 20-37.</a:t>
              </a:r>
              <a:endParaRPr lang="en-US" altLang="zh-CN" sz="3300" b="0" i="0" u="none" strike="noStrike" kern="1200" cap="none" spc="0" baseline="0">
                <a:solidFill>
                  <a:srgbClr val="000000"/>
                </a:solidFill>
                <a:latin typeface="Times New Roman" pitchFamily="18" charset="0"/>
                <a:ea typeface="宋体" pitchFamily="0" charset="0"/>
                <a:cs typeface="Times New Roman" pitchFamily="18" charset="0"/>
              </a:endParaRPr>
            </a:p>
            <a:p>
              <a:pPr marL="0" indent="0" algn="l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3300" b="0" i="0" u="none" strike="noStrike" kern="1200" cap="none" spc="0" baseline="0">
                  <a:solidFill>
                    <a:srgbClr val="000000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Fortune Business Insights (2023). </a:t>
              </a:r>
              <a:r>
                <a:rPr lang="en-US" altLang="zh-CN" sz="3300" b="0" i="1" u="none" strike="noStrike" kern="1200" cap="none" spc="0" baseline="0">
                  <a:solidFill>
                    <a:srgbClr val="000000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Fitness Tracker Market Size, Share, Trends | Global Analysis, 2020-2027</a:t>
              </a:r>
              <a:r>
                <a:rPr lang="en-US" altLang="zh-CN" sz="3300" b="0" i="0" u="none" strike="noStrike" kern="1200" cap="none" spc="0" baseline="0">
                  <a:solidFill>
                    <a:srgbClr val="000000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. [online] www.fortunebusinessinsights.com. Available at: https://www.fortunebusinessinsights.com/fitness-tracker-market-103358.</a:t>
              </a:r>
              <a:endParaRPr lang="en-US" altLang="zh-CN" sz="3300" b="0" i="0" u="none" strike="noStrike" kern="1200" cap="none" spc="0" baseline="0">
                <a:solidFill>
                  <a:srgbClr val="000000"/>
                </a:solidFill>
                <a:latin typeface="Times New Roman" pitchFamily="18" charset="0"/>
                <a:ea typeface="宋体" pitchFamily="0" charset="0"/>
                <a:cs typeface="Times New Roman" pitchFamily="18" charset="0"/>
              </a:endParaRPr>
            </a:p>
            <a:p>
              <a:pPr marL="0" indent="0" algn="l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3300" b="0" i="0" u="none" strike="noStrike" kern="1200" cap="none" spc="0" baseline="0">
                  <a:solidFill>
                    <a:srgbClr val="000000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Kisner, K. (2024). </a:t>
              </a:r>
              <a:r>
                <a:rPr lang="en-US" altLang="zh-CN" sz="3300" b="0" i="1" u="none" strike="noStrike" kern="1200" cap="none" spc="0" baseline="0">
                  <a:solidFill>
                    <a:srgbClr val="000000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Recovery Redefined: How 2024 Transformed Fitness and Wellness</a:t>
              </a:r>
              <a:r>
                <a:rPr lang="en-US" altLang="zh-CN" sz="3300" b="0" i="0" u="none" strike="noStrike" kern="1200" cap="none" spc="0" baseline="0">
                  <a:solidFill>
                    <a:srgbClr val="000000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. [online] </a:t>
              </a:r>
              <a:r>
                <a:rPr lang="en-US" altLang="zh-CN" sz="3300" b="0" i="0" u="none" strike="noStrike" kern="1200" cap="none" spc="0" baseline="0">
                  <a:solidFill>
                    <a:srgbClr val="000000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Athletech</a:t>
              </a:r>
              <a:r>
                <a:rPr lang="en-US" altLang="zh-CN" sz="3300" b="0" i="0" u="none" strike="noStrike" kern="1200" cap="none" spc="0" baseline="0">
                  <a:solidFill>
                    <a:srgbClr val="000000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 News. Available at: https://athletechnews.com/recovery-redefined-how-2024-transformed-fitness-and-wellness/ [Accessed 24 Nov. 2025].</a:t>
              </a:r>
              <a:endParaRPr lang="en-US" altLang="zh-CN" sz="3300" b="0" i="0" u="none" strike="noStrike" kern="1200" cap="none" spc="0" baseline="0">
                <a:solidFill>
                  <a:srgbClr val="000000"/>
                </a:solidFill>
                <a:latin typeface="Times New Roman" pitchFamily="18" charset="0"/>
                <a:ea typeface="宋体" pitchFamily="0" charset="0"/>
                <a:cs typeface="Times New Roman" pitchFamily="18" charset="0"/>
              </a:endParaRPr>
            </a:p>
            <a:p>
              <a:pPr marL="0" indent="0" algn="l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3300" b="0" i="0" u="none" strike="noStrike" kern="1200" cap="none" spc="0" baseline="0">
                  <a:solidFill>
                    <a:srgbClr val="000000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Nike.com. (2025). </a:t>
              </a:r>
              <a:r>
                <a:rPr lang="en-US" altLang="zh-CN" sz="3300" b="0" i="1" u="none" strike="noStrike" kern="1200" cap="none" spc="0" baseline="0">
                  <a:solidFill>
                    <a:srgbClr val="000000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Nike Creates New Innovation Engine to Power Athletes Faster — NIKE, Inc.</a:t>
              </a:r>
              <a:r>
                <a:rPr lang="en-US" altLang="zh-CN" sz="3300" b="0" i="0" u="none" strike="noStrike" kern="1200" cap="none" spc="0" baseline="0">
                  <a:solidFill>
                    <a:srgbClr val="000000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 [online] Available at: https://about.nike.com/en/newsroom/releases/nike-new-innovation-engine-announcement.</a:t>
              </a:r>
              <a:endParaRPr lang="en-US" altLang="zh-CN" sz="3300" b="0" i="0" u="none" strike="noStrike" kern="1200" cap="none" spc="0" baseline="0">
                <a:solidFill>
                  <a:srgbClr val="000000"/>
                </a:solidFill>
                <a:latin typeface="Times New Roman" pitchFamily="18" charset="0"/>
                <a:ea typeface="宋体" pitchFamily="0" charset="0"/>
                <a:cs typeface="Times New Roman" pitchFamily="18" charset="0"/>
              </a:endParaRPr>
            </a:p>
            <a:p>
              <a:pPr marL="0" indent="0" algn="l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3300" b="0" i="0" u="none" strike="noStrike" kern="1200" cap="none" spc="0" baseline="0">
                  <a:solidFill>
                    <a:srgbClr val="000000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Wang, Z., Fang, D., Liu, X., Zhang, L., Duan, H., Wang, C., &amp; Guo, K. (2023). Consumer acceptance of sports wearables: The role of products attributes. </a:t>
              </a:r>
              <a:r>
                <a:rPr lang="en-US" altLang="zh-CN" sz="3300" b="0" i="1" u="none" strike="noStrike" kern="1200" cap="none" spc="0" baseline="0">
                  <a:solidFill>
                    <a:srgbClr val="000000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Sage Open</a:t>
              </a:r>
              <a:r>
                <a:rPr lang="en-US" altLang="zh-CN" sz="3300" b="0" i="0" u="none" strike="noStrike" kern="1200" cap="none" spc="0" baseline="0">
                  <a:solidFill>
                    <a:srgbClr val="000000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, </a:t>
              </a:r>
              <a:r>
                <a:rPr lang="en-US" altLang="zh-CN" sz="3300" b="0" i="1" u="none" strike="noStrike" kern="1200" cap="none" spc="0" baseline="0">
                  <a:solidFill>
                    <a:srgbClr val="000000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13</a:t>
              </a:r>
              <a:r>
                <a:rPr lang="en-US" altLang="zh-CN" sz="3300" b="0" i="0" u="none" strike="noStrike" kern="1200" cap="none" spc="0" baseline="0">
                  <a:solidFill>
                    <a:srgbClr val="000000"/>
                  </a:solidFill>
                  <a:latin typeface="Times New Roman" pitchFamily="18" charset="0"/>
                  <a:ea typeface="宋体" pitchFamily="0" charset="0"/>
                  <a:cs typeface="Times New Roman" pitchFamily="18" charset="0"/>
                </a:rPr>
                <a:t>(3), 21582440231182653.</a:t>
              </a:r>
              <a:endParaRPr lang="zh-CN" altLang="en-US" sz="3300" b="0" i="0" u="none" strike="noStrike" kern="1200" cap="none" spc="0" baseline="0">
                <a:solidFill>
                  <a:srgbClr val="000000"/>
                </a:solidFill>
                <a:latin typeface="Times New Roman" pitchFamily="18" charset="0"/>
                <a:ea typeface="宋体" pitchFamily="0" charset="0"/>
                <a:cs typeface="Times New Roman" pitchFamily="18" charset="0"/>
              </a:endParaRPr>
            </a:p>
          </p:txBody>
        </p:sp>
        <p:sp>
          <p:nvSpPr>
            <p:cNvPr id="50" name="减去对角的矩形"/>
            <p:cNvSpPr>
              <a:spLocks/>
            </p:cNvSpPr>
            <p:nvPr/>
          </p:nvSpPr>
          <p:spPr>
            <a:xfrm rot="0">
              <a:off x="32176870" y="18033586"/>
              <a:ext cx="18532396" cy="1194395"/>
            </a:xfrm>
            <a:prstGeom prst="snip2DiagRect">
              <a:avLst>
                <a:gd name="adj1" fmla="val 0"/>
                <a:gd name="adj2" fmla="val 16662"/>
              </a:avLst>
            </a:prstGeom>
            <a:gradFill rotWithShape="1">
              <a:gsLst>
                <a:gs pos="0">
                  <a:srgbClr val="8CE2FF">
                    <a:alpha val="100000"/>
                  </a:srgbClr>
                </a:gs>
                <a:gs pos="50000">
                  <a:srgbClr val="B9EBFF">
                    <a:alpha val="100000"/>
                  </a:srgbClr>
                </a:gs>
                <a:gs pos="100000">
                  <a:srgbClr val="DDF4FF">
                    <a:alpha val="100000"/>
                  </a:srgbClr>
                </a:gs>
              </a:gsLst>
              <a:lin ang="18900000" scaled="1"/>
            </a:gradFill>
            <a:ln w="12700" cmpd="sng" cap="flat">
              <a:solidFill>
                <a:srgbClr val="000000"/>
              </a:solidFill>
              <a:prstDash val="solid"/>
              <a:round/>
            </a:ln>
            <a:effectLst>
              <a:glow rad="228600">
                <a:srgbClr val="51C594">
                  <a:alpha val="40000"/>
                </a:srgbClr>
              </a:glow>
            </a:effectLst>
          </p:spPr>
          <p:txBody>
            <a:bodyPr vert="horz" wrap="square" lIns="91440" tIns="45720" rIns="91440" bIns="45720" anchor="t" anchorCtr="0">
              <a:prstTxWarp prst="textNoShape"/>
            </a:bodyPr>
            <a:lstStyle/>
            <a:p>
              <a:pPr marL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5400" b="1" i="0" u="none" strike="noStrike" kern="1200" cap="none" spc="0" baseline="0">
                  <a:solidFill>
                    <a:schemeClr val="tx1"/>
                  </a:solidFill>
                  <a:latin typeface="Bookman Old Style" pitchFamily="18" charset="0"/>
                  <a:ea typeface="宋体" pitchFamily="0" charset="0"/>
                  <a:cs typeface="Times New Roman" pitchFamily="18" charset="0"/>
                </a:rPr>
                <a:t>REFERENCES</a:t>
              </a:r>
              <a:endParaRPr lang="zh-CN" altLang="en-US" sz="5400" b="1" i="0" u="none" strike="noStrike" kern="1200" cap="none" spc="0" baseline="0">
                <a:solidFill>
                  <a:schemeClr val="tx1"/>
                </a:solidFill>
                <a:latin typeface="Bookman Old Style" pitchFamily="18" charset="0"/>
                <a:ea typeface="宋体" pitchFamily="0" charset="0"/>
                <a:cs typeface="Times New Roman" pitchFamily="18" charset="0"/>
              </a:endParaRPr>
            </a:p>
          </p:txBody>
        </p:sp>
      </p:grpSp>
      <p:sp>
        <p:nvSpPr>
          <p:cNvPr id="52" name="减去对角的矩形"/>
          <p:cNvSpPr>
            <a:spLocks/>
          </p:cNvSpPr>
          <p:nvPr/>
        </p:nvSpPr>
        <p:spPr>
          <a:xfrm rot="0">
            <a:off x="424577" y="416911"/>
            <a:ext cx="50152224" cy="2222212"/>
          </a:xfrm>
          <a:prstGeom prst="snip2DiagRect">
            <a:avLst>
              <a:gd name="adj1" fmla="val 0"/>
              <a:gd name="adj2" fmla="val 16708"/>
            </a:avLst>
          </a:prstGeom>
          <a:gradFill rotWithShape="1">
            <a:gsLst>
              <a:gs pos="0">
                <a:srgbClr val="8CE2FF">
                  <a:alpha val="100000"/>
                </a:srgbClr>
              </a:gs>
              <a:gs pos="50000">
                <a:srgbClr val="B9EBFF">
                  <a:alpha val="100000"/>
                </a:srgbClr>
              </a:gs>
              <a:gs pos="100000">
                <a:srgbClr val="DDF4FF">
                  <a:alpha val="100000"/>
                </a:srgbClr>
              </a:gs>
            </a:gsLst>
            <a:lin ang="18900000" scaled="1"/>
          </a:gradFill>
          <a:ln w="12700" cmpd="sng" cap="flat">
            <a:solidFill>
              <a:srgbClr val="000000"/>
            </a:solidFill>
            <a:prstDash val="solid"/>
            <a:round/>
          </a:ln>
          <a:effectLst>
            <a:glow rad="228600">
              <a:srgbClr val="51C594">
                <a:alpha val="40000"/>
              </a:srgbClr>
            </a:glow>
          </a:effectLst>
        </p:spPr>
        <p:txBody>
          <a:bodyPr vert="horz" wrap="square" lIns="91440" tIns="45720" rIns="91440" bIns="45720" anchor="t" anchorCtr="0">
            <a:prstTxWarp prst="textNoShape"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1500" b="1" i="0" u="none" strike="noStrike" kern="1200" cap="none" spc="0" baseline="0">
                <a:solidFill>
                  <a:schemeClr val="tx1"/>
                </a:solidFill>
                <a:latin typeface="Bookman Old Style" pitchFamily="18" charset="0"/>
                <a:ea typeface="宋体" pitchFamily="0" charset="0"/>
                <a:cs typeface="Times New Roman" pitchFamily="18" charset="0"/>
              </a:rPr>
              <a:t>Marketing Strategy Pitch – “Pulse” by Nike</a:t>
            </a:r>
            <a:endParaRPr lang="zh-CN" altLang="en-US" sz="11500" b="1" i="0" u="none" strike="noStrike" kern="1200" cap="none" spc="0" baseline="0">
              <a:solidFill>
                <a:schemeClr val="tx1"/>
              </a:solidFill>
              <a:latin typeface="Bookman Old Style" pitchFamily="18" charset="0"/>
              <a:ea typeface="宋体" pitchFamily="0" charset="0"/>
              <a:cs typeface="Times New Roman" pitchFamily="18" charset="0"/>
            </a:endParaRPr>
          </a:p>
        </p:txBody>
      </p:sp>
      <p:pic>
        <p:nvPicPr>
          <p:cNvPr id="53" name="Image" descr="A close-up of a sign&#10;&#10;AI-generated content may be incorrect.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0">
            <a:off x="424577" y="416911"/>
            <a:ext cx="6322693" cy="2222212"/>
          </a:xfrm>
          <a:prstGeom prst="rect"/>
          <a:noFill/>
          <a:ln w="12700" cmpd="sng" cap="flat">
            <a:noFill/>
            <a:prstDash val="solid"/>
            <a:miter/>
          </a:ln>
        </p:spPr>
      </p:pic>
      <p:pic>
        <p:nvPicPr>
          <p:cNvPr id="54" name="Image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0">
            <a:off x="47206932" y="489780"/>
            <a:ext cx="3369868" cy="2111243"/>
          </a:xfrm>
          <a:prstGeom prst="rect"/>
          <a:noFill/>
          <a:ln w="12700" cmpd="sng" cap="flat">
            <a:noFill/>
            <a:prstDash val="solid"/>
            <a:miter/>
          </a:ln>
        </p:spPr>
      </p:pic>
    </p:spTree>
    <p:extLst>
      <p:ext uri="{BB962C8B-B14F-4D97-AF65-F5344CB8AC3E}">
        <p14:creationId xmlns:p14="http://schemas.microsoft.com/office/powerpoint/2010/main" val="10737296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Ion">
  <a:themeElements>
    <a:clrScheme name="Ion">
      <a:dk1>
        <a:srgbClr val="FFFFFF"/>
      </a:dk1>
      <a:lt1>
        <a:srgbClr val="000000"/>
      </a:lt1>
      <a:dk2>
        <a:srgbClr val="EBEBEB"/>
      </a:dk2>
      <a:lt2>
        <a:srgbClr val="1E5155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Ion">
      <a:fillStyleLst>
        <a:solidFill>
          <a:schemeClr val="phClr"/>
        </a:solidFill>
        <a:gradFill/>
        <a:gradFill/>
      </a:fillStyleLst>
      <a:lnStyleLst>
        <a:ln/>
        <a:ln/>
        <a:ln/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/>
        <a:gradFill/>
      </a:bgFillStyleLst>
    </a:fmtScheme>
  </a:themeElements>
</a:theme>
</file>

<file path=ppt/theme/theme2.xml><?xml version="1.0" encoding="utf-8"?>
<a:theme xmlns:a="http://schemas.openxmlformats.org/drawingml/2006/main" name="notesMaster1">
  <a:themeElements>
    <a:clrScheme name="notesMaster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notesMaster1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notesMaster1">
      <a:fillStyleLst>
        <a:solidFill>
          <a:schemeClr val="phClr"/>
        </a:solidFill>
        <a:gradFill/>
        <a:gradFill/>
      </a:fillStyleLst>
      <a:lnStyleLst>
        <a:ln/>
        <a:ln/>
        <a:ln/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/>
        <a:gradFill/>
      </a:bgFillStyleLst>
    </a:fmtScheme>
  </a:themeElements>
</a:theme>
</file>

<file path=ppt/theme/themeOverride1.xml><?xml version="1.0" encoding="utf-8"?>
<a:themeOverride xmlns:a="http://schemas.openxmlformats.org/drawingml/2006/main">
  <a:clrScheme name="scheme1">
    <a:dk1>
      <a:srgbClr val="000000"/>
    </a:dk1>
    <a:lt1>
      <a:srgbClr val="FFFFFF"/>
    </a:lt1>
    <a:dk2>
      <a:srgbClr val="1E5155"/>
    </a:dk2>
    <a:lt2>
      <a:srgbClr val="EBEBEB"/>
    </a:lt2>
    <a:accent1>
      <a:srgbClr val="B01513"/>
    </a:accent1>
    <a:accent2>
      <a:srgbClr val="EA6312"/>
    </a:accent2>
    <a:accent3>
      <a:srgbClr val="E6B729"/>
    </a:accent3>
    <a:accent4>
      <a:srgbClr val="6AAC90"/>
    </a:accent4>
    <a:accent5>
      <a:srgbClr val="54849A"/>
    </a:accent5>
    <a:accent6>
      <a:srgbClr val="9E5E9B"/>
    </a:accent6>
    <a:hlink>
      <a:srgbClr val="58C1BA"/>
    </a:hlink>
    <a:folHlink>
      <a:srgbClr val="9DFFCB"/>
    </a:folHlink>
  </a:clrScheme>
</a:themeOverride>
</file>

<file path=docProps/app.xml><?xml version="1.0" encoding="utf-8"?>
<Properties xmlns="http://schemas.openxmlformats.org/officeDocument/2006/extended-properties">
  <Template>Normal.eit</Template>
  <TotalTime>0</TotalTime>
  <Application>Office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cp:lastModifiedBy>Mobile phone user</cp:lastModifiedBy>
  <cp:revision>0</cp:revision>
  <dcterms:created xsi:type="dcterms:W3CDTF">2024-03-02T17:49:33Z</dcterms:created>
  <dcterms:modified xsi:type="dcterms:W3CDTF">2025-11-30T05:12:09Z</dcterms:modified>
</cp:coreProperties>
</file>