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sldIdLst>
    <p:sldId id="259" r:id="rId2"/>
    <p:sldId id="260" r:id="rId3"/>
    <p:sldId id="257"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FC3E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792" autoAdjust="0"/>
  </p:normalViewPr>
  <p:slideViewPr>
    <p:cSldViewPr snapToGrid="0">
      <p:cViewPr varScale="1">
        <p:scale>
          <a:sx n="36" d="100"/>
          <a:sy n="36" d="100"/>
        </p:scale>
        <p:origin x="1020" y="4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590EEB-B8EE-46C8-A4DF-8A4594C8C834}" type="datetimeFigureOut">
              <a:rPr lang="en-GB" smtClean="0"/>
              <a:t>08/09/2023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754DF3-E435-4503-A6FA-101D30BA3499}" type="slidenum">
              <a:rPr lang="en-GB" smtClean="0"/>
              <a:t>‹#›</a:t>
            </a:fld>
            <a:endParaRPr lang="en-GB"/>
          </a:p>
        </p:txBody>
      </p:sp>
    </p:spTree>
    <p:extLst>
      <p:ext uri="{BB962C8B-B14F-4D97-AF65-F5344CB8AC3E}">
        <p14:creationId xmlns:p14="http://schemas.microsoft.com/office/powerpoint/2010/main" val="41016893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00BB3-E51C-D966-955C-80FEF7EEC93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2B747E4-0D67-64CE-36BC-F0BAB9FF8E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6BAAED-DD40-FCD1-D678-9464B3B30D87}"/>
              </a:ext>
            </a:extLst>
          </p:cNvPr>
          <p:cNvSpPr>
            <a:spLocks noGrp="1"/>
          </p:cNvSpPr>
          <p:nvPr>
            <p:ph type="dt" sz="half" idx="10"/>
          </p:nvPr>
        </p:nvSpPr>
        <p:spPr/>
        <p:txBody>
          <a:bodyPr/>
          <a:lstStyle/>
          <a:p>
            <a:fld id="{B7A6E0F1-8775-49C3-BFA3-C0E02AB49727}" type="datetimeFigureOut">
              <a:rPr lang="en-GB" smtClean="0"/>
              <a:t>08/09/2023</a:t>
            </a:fld>
            <a:endParaRPr lang="en-GB"/>
          </a:p>
        </p:txBody>
      </p:sp>
      <p:sp>
        <p:nvSpPr>
          <p:cNvPr id="5" name="Footer Placeholder 4">
            <a:extLst>
              <a:ext uri="{FF2B5EF4-FFF2-40B4-BE49-F238E27FC236}">
                <a16:creationId xmlns:a16="http://schemas.microsoft.com/office/drawing/2014/main" id="{A8939C7A-C6C9-F569-8227-FF61ABDFC0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771A3C-A62A-DE0A-5E26-FCB9BFDAE723}"/>
              </a:ext>
            </a:extLst>
          </p:cNvPr>
          <p:cNvSpPr>
            <a:spLocks noGrp="1"/>
          </p:cNvSpPr>
          <p:nvPr>
            <p:ph type="sldNum" sz="quarter" idx="12"/>
          </p:nvPr>
        </p:nvSpPr>
        <p:spPr/>
        <p:txBody>
          <a:bodyPr/>
          <a:lstStyle/>
          <a:p>
            <a:fld id="{89DB0CDE-1AB2-4E77-9A50-F3B916530FAA}" type="slidenum">
              <a:rPr lang="en-GB" smtClean="0"/>
              <a:t>‹#›</a:t>
            </a:fld>
            <a:endParaRPr lang="en-GB"/>
          </a:p>
        </p:txBody>
      </p:sp>
    </p:spTree>
    <p:extLst>
      <p:ext uri="{BB962C8B-B14F-4D97-AF65-F5344CB8AC3E}">
        <p14:creationId xmlns:p14="http://schemas.microsoft.com/office/powerpoint/2010/main" val="3207351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6B9A8-F84E-7F82-475B-376ABFB6D0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67AFF7-485A-405D-CDFD-20D52DB6DF9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0284EC-2DD3-2599-A1EC-AB8802D2954D}"/>
              </a:ext>
            </a:extLst>
          </p:cNvPr>
          <p:cNvSpPr>
            <a:spLocks noGrp="1"/>
          </p:cNvSpPr>
          <p:nvPr>
            <p:ph type="dt" sz="half" idx="10"/>
          </p:nvPr>
        </p:nvSpPr>
        <p:spPr/>
        <p:txBody>
          <a:bodyPr/>
          <a:lstStyle/>
          <a:p>
            <a:fld id="{B7A6E0F1-8775-49C3-BFA3-C0E02AB49727}" type="datetimeFigureOut">
              <a:rPr lang="en-GB" smtClean="0"/>
              <a:t>08/09/2023</a:t>
            </a:fld>
            <a:endParaRPr lang="en-GB"/>
          </a:p>
        </p:txBody>
      </p:sp>
      <p:sp>
        <p:nvSpPr>
          <p:cNvPr id="5" name="Footer Placeholder 4">
            <a:extLst>
              <a:ext uri="{FF2B5EF4-FFF2-40B4-BE49-F238E27FC236}">
                <a16:creationId xmlns:a16="http://schemas.microsoft.com/office/drawing/2014/main" id="{81F679E7-B193-B2A8-49A3-649B6966F0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4CBC6A-4374-7060-0912-0BB30FAE7F4A}"/>
              </a:ext>
            </a:extLst>
          </p:cNvPr>
          <p:cNvSpPr>
            <a:spLocks noGrp="1"/>
          </p:cNvSpPr>
          <p:nvPr>
            <p:ph type="sldNum" sz="quarter" idx="12"/>
          </p:nvPr>
        </p:nvSpPr>
        <p:spPr/>
        <p:txBody>
          <a:bodyPr/>
          <a:lstStyle/>
          <a:p>
            <a:fld id="{89DB0CDE-1AB2-4E77-9A50-F3B916530FAA}" type="slidenum">
              <a:rPr lang="en-GB" smtClean="0"/>
              <a:t>‹#›</a:t>
            </a:fld>
            <a:endParaRPr lang="en-GB"/>
          </a:p>
        </p:txBody>
      </p:sp>
    </p:spTree>
    <p:extLst>
      <p:ext uri="{BB962C8B-B14F-4D97-AF65-F5344CB8AC3E}">
        <p14:creationId xmlns:p14="http://schemas.microsoft.com/office/powerpoint/2010/main" val="9786039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BC767-F2FD-A5B2-7889-410EA7248C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72F8C35-97B2-8CC1-592F-7DEDD7EBD2D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62D7C8D-8AEB-2665-70AE-E7CEE50FE72A}"/>
              </a:ext>
            </a:extLst>
          </p:cNvPr>
          <p:cNvSpPr>
            <a:spLocks noGrp="1"/>
          </p:cNvSpPr>
          <p:nvPr>
            <p:ph type="dt" sz="half" idx="10"/>
          </p:nvPr>
        </p:nvSpPr>
        <p:spPr/>
        <p:txBody>
          <a:bodyPr/>
          <a:lstStyle/>
          <a:p>
            <a:fld id="{B7A6E0F1-8775-49C3-BFA3-C0E02AB49727}" type="datetimeFigureOut">
              <a:rPr lang="en-GB" smtClean="0"/>
              <a:t>08/09/2023</a:t>
            </a:fld>
            <a:endParaRPr lang="en-GB"/>
          </a:p>
        </p:txBody>
      </p:sp>
      <p:sp>
        <p:nvSpPr>
          <p:cNvPr id="5" name="Footer Placeholder 4">
            <a:extLst>
              <a:ext uri="{FF2B5EF4-FFF2-40B4-BE49-F238E27FC236}">
                <a16:creationId xmlns:a16="http://schemas.microsoft.com/office/drawing/2014/main" id="{041EADF3-5AE1-05C7-E30C-A276763DA3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0F2065-0FCE-504B-B24A-5ABB6B0E6055}"/>
              </a:ext>
            </a:extLst>
          </p:cNvPr>
          <p:cNvSpPr>
            <a:spLocks noGrp="1"/>
          </p:cNvSpPr>
          <p:nvPr>
            <p:ph type="sldNum" sz="quarter" idx="12"/>
          </p:nvPr>
        </p:nvSpPr>
        <p:spPr/>
        <p:txBody>
          <a:bodyPr/>
          <a:lstStyle/>
          <a:p>
            <a:fld id="{89DB0CDE-1AB2-4E77-9A50-F3B916530FAA}" type="slidenum">
              <a:rPr lang="en-GB" smtClean="0"/>
              <a:t>‹#›</a:t>
            </a:fld>
            <a:endParaRPr lang="en-GB"/>
          </a:p>
        </p:txBody>
      </p:sp>
    </p:spTree>
    <p:extLst>
      <p:ext uri="{BB962C8B-B14F-4D97-AF65-F5344CB8AC3E}">
        <p14:creationId xmlns:p14="http://schemas.microsoft.com/office/powerpoint/2010/main" val="2650975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2927E-1F17-768F-F3BD-DB80122251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EB3D980-08FF-A566-0119-7C681F4CD3A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4AF935-909A-9CF0-F8B3-9090BD3FBB8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7AD594-6F49-6BC9-CDEE-9AD1C3470B9F}"/>
              </a:ext>
            </a:extLst>
          </p:cNvPr>
          <p:cNvSpPr>
            <a:spLocks noGrp="1"/>
          </p:cNvSpPr>
          <p:nvPr>
            <p:ph type="dt" sz="half" idx="10"/>
          </p:nvPr>
        </p:nvSpPr>
        <p:spPr/>
        <p:txBody>
          <a:bodyPr/>
          <a:lstStyle/>
          <a:p>
            <a:fld id="{B7A6E0F1-8775-49C3-BFA3-C0E02AB49727}" type="datetimeFigureOut">
              <a:rPr lang="en-GB" smtClean="0"/>
              <a:t>08/09/2023</a:t>
            </a:fld>
            <a:endParaRPr lang="en-GB"/>
          </a:p>
        </p:txBody>
      </p:sp>
      <p:sp>
        <p:nvSpPr>
          <p:cNvPr id="6" name="Footer Placeholder 5">
            <a:extLst>
              <a:ext uri="{FF2B5EF4-FFF2-40B4-BE49-F238E27FC236}">
                <a16:creationId xmlns:a16="http://schemas.microsoft.com/office/drawing/2014/main" id="{4AB2EF99-23B2-DEC0-6B6D-6A9458ADF1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BE8A5D-90ED-AAD4-E66C-469676F5263F}"/>
              </a:ext>
            </a:extLst>
          </p:cNvPr>
          <p:cNvSpPr>
            <a:spLocks noGrp="1"/>
          </p:cNvSpPr>
          <p:nvPr>
            <p:ph type="sldNum" sz="quarter" idx="12"/>
          </p:nvPr>
        </p:nvSpPr>
        <p:spPr/>
        <p:txBody>
          <a:bodyPr/>
          <a:lstStyle/>
          <a:p>
            <a:fld id="{89DB0CDE-1AB2-4E77-9A50-F3B916530FAA}" type="slidenum">
              <a:rPr lang="en-GB" smtClean="0"/>
              <a:t>‹#›</a:t>
            </a:fld>
            <a:endParaRPr lang="en-GB"/>
          </a:p>
        </p:txBody>
      </p:sp>
    </p:spTree>
    <p:extLst>
      <p:ext uri="{BB962C8B-B14F-4D97-AF65-F5344CB8AC3E}">
        <p14:creationId xmlns:p14="http://schemas.microsoft.com/office/powerpoint/2010/main" val="4828277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8344A-F6C9-F9E6-381C-FF9CF279209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145B64-DE7B-C867-FC95-65F4AF22D9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9733B6D-AD21-EE4C-8149-2615EBCA04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7F400F-8B21-6AA7-3480-FD6F8E09EB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2B282CE-4D66-682E-63C6-AD586F81FB3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F1B984-F464-581F-DDF0-1B2EBDDBB3A4}"/>
              </a:ext>
            </a:extLst>
          </p:cNvPr>
          <p:cNvSpPr>
            <a:spLocks noGrp="1"/>
          </p:cNvSpPr>
          <p:nvPr>
            <p:ph type="dt" sz="half" idx="10"/>
          </p:nvPr>
        </p:nvSpPr>
        <p:spPr/>
        <p:txBody>
          <a:bodyPr/>
          <a:lstStyle/>
          <a:p>
            <a:fld id="{B7A6E0F1-8775-49C3-BFA3-C0E02AB49727}" type="datetimeFigureOut">
              <a:rPr lang="en-GB" smtClean="0"/>
              <a:t>08/09/2023</a:t>
            </a:fld>
            <a:endParaRPr lang="en-GB"/>
          </a:p>
        </p:txBody>
      </p:sp>
      <p:sp>
        <p:nvSpPr>
          <p:cNvPr id="8" name="Footer Placeholder 7">
            <a:extLst>
              <a:ext uri="{FF2B5EF4-FFF2-40B4-BE49-F238E27FC236}">
                <a16:creationId xmlns:a16="http://schemas.microsoft.com/office/drawing/2014/main" id="{62322CB9-674D-32B1-0545-49599006A0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C77AB4-7B58-7EE7-46B2-CCD21ACFC03D}"/>
              </a:ext>
            </a:extLst>
          </p:cNvPr>
          <p:cNvSpPr>
            <a:spLocks noGrp="1"/>
          </p:cNvSpPr>
          <p:nvPr>
            <p:ph type="sldNum" sz="quarter" idx="12"/>
          </p:nvPr>
        </p:nvSpPr>
        <p:spPr/>
        <p:txBody>
          <a:bodyPr/>
          <a:lstStyle/>
          <a:p>
            <a:fld id="{89DB0CDE-1AB2-4E77-9A50-F3B916530FAA}" type="slidenum">
              <a:rPr lang="en-GB" smtClean="0"/>
              <a:t>‹#›</a:t>
            </a:fld>
            <a:endParaRPr lang="en-GB"/>
          </a:p>
        </p:txBody>
      </p:sp>
    </p:spTree>
    <p:extLst>
      <p:ext uri="{BB962C8B-B14F-4D97-AF65-F5344CB8AC3E}">
        <p14:creationId xmlns:p14="http://schemas.microsoft.com/office/powerpoint/2010/main" val="2987237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46047-8E33-8C83-8582-9CA5D6DB5A8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59303B-BDB3-ED63-42B4-9C53277A69AE}"/>
              </a:ext>
            </a:extLst>
          </p:cNvPr>
          <p:cNvSpPr>
            <a:spLocks noGrp="1"/>
          </p:cNvSpPr>
          <p:nvPr>
            <p:ph type="dt" sz="half" idx="10"/>
          </p:nvPr>
        </p:nvSpPr>
        <p:spPr/>
        <p:txBody>
          <a:bodyPr/>
          <a:lstStyle/>
          <a:p>
            <a:fld id="{B7A6E0F1-8775-49C3-BFA3-C0E02AB49727}" type="datetimeFigureOut">
              <a:rPr lang="en-GB" smtClean="0"/>
              <a:t>08/09/2023</a:t>
            </a:fld>
            <a:endParaRPr lang="en-GB"/>
          </a:p>
        </p:txBody>
      </p:sp>
      <p:sp>
        <p:nvSpPr>
          <p:cNvPr id="4" name="Footer Placeholder 3">
            <a:extLst>
              <a:ext uri="{FF2B5EF4-FFF2-40B4-BE49-F238E27FC236}">
                <a16:creationId xmlns:a16="http://schemas.microsoft.com/office/drawing/2014/main" id="{A6A50314-514B-8199-A077-783DB4A15F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3E9D3D-46FC-E618-AC2A-844E0726C771}"/>
              </a:ext>
            </a:extLst>
          </p:cNvPr>
          <p:cNvSpPr>
            <a:spLocks noGrp="1"/>
          </p:cNvSpPr>
          <p:nvPr>
            <p:ph type="sldNum" sz="quarter" idx="12"/>
          </p:nvPr>
        </p:nvSpPr>
        <p:spPr/>
        <p:txBody>
          <a:bodyPr/>
          <a:lstStyle/>
          <a:p>
            <a:fld id="{89DB0CDE-1AB2-4E77-9A50-F3B916530FAA}" type="slidenum">
              <a:rPr lang="en-GB" smtClean="0"/>
              <a:t>‹#›</a:t>
            </a:fld>
            <a:endParaRPr lang="en-GB"/>
          </a:p>
        </p:txBody>
      </p:sp>
    </p:spTree>
    <p:extLst>
      <p:ext uri="{BB962C8B-B14F-4D97-AF65-F5344CB8AC3E}">
        <p14:creationId xmlns:p14="http://schemas.microsoft.com/office/powerpoint/2010/main" val="917677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20812C-4EA1-D222-3C7D-5700069C3B08}"/>
              </a:ext>
            </a:extLst>
          </p:cNvPr>
          <p:cNvSpPr>
            <a:spLocks noGrp="1"/>
          </p:cNvSpPr>
          <p:nvPr>
            <p:ph type="dt" sz="half" idx="10"/>
          </p:nvPr>
        </p:nvSpPr>
        <p:spPr/>
        <p:txBody>
          <a:bodyPr/>
          <a:lstStyle/>
          <a:p>
            <a:fld id="{B7A6E0F1-8775-49C3-BFA3-C0E02AB49727}" type="datetimeFigureOut">
              <a:rPr lang="en-GB" smtClean="0"/>
              <a:t>08/09/2023</a:t>
            </a:fld>
            <a:endParaRPr lang="en-GB"/>
          </a:p>
        </p:txBody>
      </p:sp>
      <p:sp>
        <p:nvSpPr>
          <p:cNvPr id="3" name="Footer Placeholder 2">
            <a:extLst>
              <a:ext uri="{FF2B5EF4-FFF2-40B4-BE49-F238E27FC236}">
                <a16:creationId xmlns:a16="http://schemas.microsoft.com/office/drawing/2014/main" id="{DFC23C29-3200-30FD-C55E-938AA9FF1E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07110F-E853-BF60-3040-FEFF3F6EBC6E}"/>
              </a:ext>
            </a:extLst>
          </p:cNvPr>
          <p:cNvSpPr>
            <a:spLocks noGrp="1"/>
          </p:cNvSpPr>
          <p:nvPr>
            <p:ph type="sldNum" sz="quarter" idx="12"/>
          </p:nvPr>
        </p:nvSpPr>
        <p:spPr/>
        <p:txBody>
          <a:bodyPr/>
          <a:lstStyle/>
          <a:p>
            <a:fld id="{89DB0CDE-1AB2-4E77-9A50-F3B916530FAA}" type="slidenum">
              <a:rPr lang="en-GB" smtClean="0"/>
              <a:t>‹#›</a:t>
            </a:fld>
            <a:endParaRPr lang="en-GB"/>
          </a:p>
        </p:txBody>
      </p:sp>
    </p:spTree>
    <p:extLst>
      <p:ext uri="{BB962C8B-B14F-4D97-AF65-F5344CB8AC3E}">
        <p14:creationId xmlns:p14="http://schemas.microsoft.com/office/powerpoint/2010/main" val="1989842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283BD-B645-8ED5-7C11-12A4DBB6BE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7EB7FAF-8B96-0273-8F90-8EEF310B5E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66E6749-63D5-3F08-A013-BF1687DE12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AC9D90-67D9-7D21-5AA3-67608BB13C72}"/>
              </a:ext>
            </a:extLst>
          </p:cNvPr>
          <p:cNvSpPr>
            <a:spLocks noGrp="1"/>
          </p:cNvSpPr>
          <p:nvPr>
            <p:ph type="dt" sz="half" idx="10"/>
          </p:nvPr>
        </p:nvSpPr>
        <p:spPr/>
        <p:txBody>
          <a:bodyPr/>
          <a:lstStyle/>
          <a:p>
            <a:fld id="{B7A6E0F1-8775-49C3-BFA3-C0E02AB49727}" type="datetimeFigureOut">
              <a:rPr lang="en-GB" smtClean="0"/>
              <a:t>08/09/2023</a:t>
            </a:fld>
            <a:endParaRPr lang="en-GB"/>
          </a:p>
        </p:txBody>
      </p:sp>
      <p:sp>
        <p:nvSpPr>
          <p:cNvPr id="6" name="Footer Placeholder 5">
            <a:extLst>
              <a:ext uri="{FF2B5EF4-FFF2-40B4-BE49-F238E27FC236}">
                <a16:creationId xmlns:a16="http://schemas.microsoft.com/office/drawing/2014/main" id="{0CBF54DE-9AB1-869A-FFA0-EDB0CDC716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DB1B10-7308-8F98-A81F-56A55A28B483}"/>
              </a:ext>
            </a:extLst>
          </p:cNvPr>
          <p:cNvSpPr>
            <a:spLocks noGrp="1"/>
          </p:cNvSpPr>
          <p:nvPr>
            <p:ph type="sldNum" sz="quarter" idx="12"/>
          </p:nvPr>
        </p:nvSpPr>
        <p:spPr/>
        <p:txBody>
          <a:bodyPr/>
          <a:lstStyle/>
          <a:p>
            <a:fld id="{89DB0CDE-1AB2-4E77-9A50-F3B916530FAA}" type="slidenum">
              <a:rPr lang="en-GB" smtClean="0"/>
              <a:t>‹#›</a:t>
            </a:fld>
            <a:endParaRPr lang="en-GB"/>
          </a:p>
        </p:txBody>
      </p:sp>
    </p:spTree>
    <p:extLst>
      <p:ext uri="{BB962C8B-B14F-4D97-AF65-F5344CB8AC3E}">
        <p14:creationId xmlns:p14="http://schemas.microsoft.com/office/powerpoint/2010/main" val="1964727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62A67-AB1C-9B44-D42B-B62ED3EFA6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2AC0A2-1116-DDD1-4F57-2C1D5EDCC8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260730E-030A-391A-4F8E-E109FB838F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9326FE-FDD2-0215-3CC8-9B1ADC79C925}"/>
              </a:ext>
            </a:extLst>
          </p:cNvPr>
          <p:cNvSpPr>
            <a:spLocks noGrp="1"/>
          </p:cNvSpPr>
          <p:nvPr>
            <p:ph type="dt" sz="half" idx="10"/>
          </p:nvPr>
        </p:nvSpPr>
        <p:spPr/>
        <p:txBody>
          <a:bodyPr/>
          <a:lstStyle/>
          <a:p>
            <a:fld id="{B7A6E0F1-8775-49C3-BFA3-C0E02AB49727}" type="datetimeFigureOut">
              <a:rPr lang="en-GB" smtClean="0"/>
              <a:t>08/09/2023</a:t>
            </a:fld>
            <a:endParaRPr lang="en-GB"/>
          </a:p>
        </p:txBody>
      </p:sp>
      <p:sp>
        <p:nvSpPr>
          <p:cNvPr id="6" name="Footer Placeholder 5">
            <a:extLst>
              <a:ext uri="{FF2B5EF4-FFF2-40B4-BE49-F238E27FC236}">
                <a16:creationId xmlns:a16="http://schemas.microsoft.com/office/drawing/2014/main" id="{B4F9235E-1203-2AA8-7FBB-9A62CE825A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C07230-F6FC-5443-66B6-F0935BE9E06B}"/>
              </a:ext>
            </a:extLst>
          </p:cNvPr>
          <p:cNvSpPr>
            <a:spLocks noGrp="1"/>
          </p:cNvSpPr>
          <p:nvPr>
            <p:ph type="sldNum" sz="quarter" idx="12"/>
          </p:nvPr>
        </p:nvSpPr>
        <p:spPr/>
        <p:txBody>
          <a:bodyPr/>
          <a:lstStyle/>
          <a:p>
            <a:fld id="{89DB0CDE-1AB2-4E77-9A50-F3B916530FAA}" type="slidenum">
              <a:rPr lang="en-GB" smtClean="0"/>
              <a:t>‹#›</a:t>
            </a:fld>
            <a:endParaRPr lang="en-GB"/>
          </a:p>
        </p:txBody>
      </p:sp>
    </p:spTree>
    <p:extLst>
      <p:ext uri="{BB962C8B-B14F-4D97-AF65-F5344CB8AC3E}">
        <p14:creationId xmlns:p14="http://schemas.microsoft.com/office/powerpoint/2010/main" val="31205417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0DE78-CFB4-8E4F-F33E-C224E11A11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0B90D5-314F-C39B-3B3B-DBFBCED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521180-9945-1862-A706-4D7A4C688600}"/>
              </a:ext>
            </a:extLst>
          </p:cNvPr>
          <p:cNvSpPr>
            <a:spLocks noGrp="1"/>
          </p:cNvSpPr>
          <p:nvPr>
            <p:ph type="dt" sz="half" idx="10"/>
          </p:nvPr>
        </p:nvSpPr>
        <p:spPr/>
        <p:txBody>
          <a:bodyPr/>
          <a:lstStyle/>
          <a:p>
            <a:fld id="{B7A6E0F1-8775-49C3-BFA3-C0E02AB49727}" type="datetimeFigureOut">
              <a:rPr lang="en-GB" smtClean="0"/>
              <a:t>08/09/2023</a:t>
            </a:fld>
            <a:endParaRPr lang="en-GB"/>
          </a:p>
        </p:txBody>
      </p:sp>
      <p:sp>
        <p:nvSpPr>
          <p:cNvPr id="5" name="Footer Placeholder 4">
            <a:extLst>
              <a:ext uri="{FF2B5EF4-FFF2-40B4-BE49-F238E27FC236}">
                <a16:creationId xmlns:a16="http://schemas.microsoft.com/office/drawing/2014/main" id="{DF063BD1-9BE6-D7F7-90D0-79C188B8BB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ADDCA0-8BAE-4280-97A0-DA1F936F08F7}"/>
              </a:ext>
            </a:extLst>
          </p:cNvPr>
          <p:cNvSpPr>
            <a:spLocks noGrp="1"/>
          </p:cNvSpPr>
          <p:nvPr>
            <p:ph type="sldNum" sz="quarter" idx="12"/>
          </p:nvPr>
        </p:nvSpPr>
        <p:spPr/>
        <p:txBody>
          <a:bodyPr/>
          <a:lstStyle/>
          <a:p>
            <a:fld id="{89DB0CDE-1AB2-4E77-9A50-F3B916530FAA}" type="slidenum">
              <a:rPr lang="en-GB" smtClean="0"/>
              <a:t>‹#›</a:t>
            </a:fld>
            <a:endParaRPr lang="en-GB"/>
          </a:p>
        </p:txBody>
      </p:sp>
    </p:spTree>
    <p:extLst>
      <p:ext uri="{BB962C8B-B14F-4D97-AF65-F5344CB8AC3E}">
        <p14:creationId xmlns:p14="http://schemas.microsoft.com/office/powerpoint/2010/main" val="3227954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1558F4-7E64-FB97-1F59-55C2C9B1BCC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25A8C1-0D3E-1414-C6E3-B8CEDBAC094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C1515A-206C-5672-C766-CB6682BABF5B}"/>
              </a:ext>
            </a:extLst>
          </p:cNvPr>
          <p:cNvSpPr>
            <a:spLocks noGrp="1"/>
          </p:cNvSpPr>
          <p:nvPr>
            <p:ph type="dt" sz="half" idx="10"/>
          </p:nvPr>
        </p:nvSpPr>
        <p:spPr/>
        <p:txBody>
          <a:bodyPr/>
          <a:lstStyle/>
          <a:p>
            <a:fld id="{B7A6E0F1-8775-49C3-BFA3-C0E02AB49727}" type="datetimeFigureOut">
              <a:rPr lang="en-GB" smtClean="0"/>
              <a:t>08/09/2023</a:t>
            </a:fld>
            <a:endParaRPr lang="en-GB"/>
          </a:p>
        </p:txBody>
      </p:sp>
      <p:sp>
        <p:nvSpPr>
          <p:cNvPr id="5" name="Footer Placeholder 4">
            <a:extLst>
              <a:ext uri="{FF2B5EF4-FFF2-40B4-BE49-F238E27FC236}">
                <a16:creationId xmlns:a16="http://schemas.microsoft.com/office/drawing/2014/main" id="{2CF36CF1-2D9B-B8BF-0E36-7EEDF1E0C8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D084EC-63CC-B039-87DA-3C66300A6E07}"/>
              </a:ext>
            </a:extLst>
          </p:cNvPr>
          <p:cNvSpPr>
            <a:spLocks noGrp="1"/>
          </p:cNvSpPr>
          <p:nvPr>
            <p:ph type="sldNum" sz="quarter" idx="12"/>
          </p:nvPr>
        </p:nvSpPr>
        <p:spPr/>
        <p:txBody>
          <a:bodyPr/>
          <a:lstStyle/>
          <a:p>
            <a:fld id="{89DB0CDE-1AB2-4E77-9A50-F3B916530FAA}" type="slidenum">
              <a:rPr lang="en-GB" smtClean="0"/>
              <a:t>‹#›</a:t>
            </a:fld>
            <a:endParaRPr lang="en-GB"/>
          </a:p>
        </p:txBody>
      </p:sp>
    </p:spTree>
    <p:extLst>
      <p:ext uri="{BB962C8B-B14F-4D97-AF65-F5344CB8AC3E}">
        <p14:creationId xmlns:p14="http://schemas.microsoft.com/office/powerpoint/2010/main" val="737329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97630C-02FC-9DA1-131B-3D03741D8E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2E96D3-9401-665B-6F6E-87C4D3E7EB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A187A3-3D19-B487-D5F5-5115D42189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A6E0F1-8775-49C3-BFA3-C0E02AB49727}" type="datetimeFigureOut">
              <a:rPr lang="en-GB" smtClean="0"/>
              <a:t>08/09/2023</a:t>
            </a:fld>
            <a:endParaRPr lang="en-GB"/>
          </a:p>
        </p:txBody>
      </p:sp>
      <p:sp>
        <p:nvSpPr>
          <p:cNvPr id="5" name="Footer Placeholder 4">
            <a:extLst>
              <a:ext uri="{FF2B5EF4-FFF2-40B4-BE49-F238E27FC236}">
                <a16:creationId xmlns:a16="http://schemas.microsoft.com/office/drawing/2014/main" id="{2C8D0F13-8207-005F-0971-85CADED0D9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C9414E3-25DD-2856-AFC1-BE82DB069CB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DB0CDE-1AB2-4E77-9A50-F3B916530FAA}" type="slidenum">
              <a:rPr lang="en-GB" smtClean="0"/>
              <a:t>‹#›</a:t>
            </a:fld>
            <a:endParaRPr lang="en-GB"/>
          </a:p>
        </p:txBody>
      </p:sp>
    </p:spTree>
    <p:extLst>
      <p:ext uri="{BB962C8B-B14F-4D97-AF65-F5344CB8AC3E}">
        <p14:creationId xmlns:p14="http://schemas.microsoft.com/office/powerpoint/2010/main" val="28053768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hyperlink" Target="https://creativecommons.org/licenses/by-sa/3.0/" TargetMode="External"/><Relationship Id="rId4" Type="http://schemas.openxmlformats.org/officeDocument/2006/relationships/hyperlink" Target="https://pressbooks.bccampus.ca/learningtolearnonline/back-matter/appendix/"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3362A4-E59A-6924-7914-2E30DE9F9526}"/>
              </a:ext>
            </a:extLst>
          </p:cNvPr>
          <p:cNvSpPr txBox="1">
            <a:spLocks/>
          </p:cNvSpPr>
          <p:nvPr/>
        </p:nvSpPr>
        <p:spPr>
          <a:xfrm>
            <a:off x="3262339" y="405720"/>
            <a:ext cx="4937570" cy="46166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Developing effective study skills</a:t>
            </a:r>
          </a:p>
        </p:txBody>
      </p:sp>
      <p:sp>
        <p:nvSpPr>
          <p:cNvPr id="3" name="TextBox 2">
            <a:extLst>
              <a:ext uri="{FF2B5EF4-FFF2-40B4-BE49-F238E27FC236}">
                <a16:creationId xmlns:a16="http://schemas.microsoft.com/office/drawing/2014/main" id="{225F7C22-B65F-87BB-4FE3-22C40C8DCDEF}"/>
              </a:ext>
            </a:extLst>
          </p:cNvPr>
          <p:cNvSpPr txBox="1">
            <a:spLocks noGrp="1" noRot="1" noMove="1" noResize="1" noEditPoints="1" noAdjustHandles="1" noChangeArrowheads="1" noChangeShapeType="1"/>
          </p:cNvSpPr>
          <p:nvPr/>
        </p:nvSpPr>
        <p:spPr>
          <a:xfrm>
            <a:off x="11111023" y="165933"/>
            <a:ext cx="923651" cy="55399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ECEY4008</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2307327</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700 WORDS</a:t>
            </a:r>
            <a:endParaRPr lang="en-GB" dirty="0"/>
          </a:p>
        </p:txBody>
      </p:sp>
      <p:pic>
        <p:nvPicPr>
          <p:cNvPr id="6" name="Picture 5">
            <a:extLst>
              <a:ext uri="{FF2B5EF4-FFF2-40B4-BE49-F238E27FC236}">
                <a16:creationId xmlns:a16="http://schemas.microsoft.com/office/drawing/2014/main" id="{6B789980-8D18-ED36-9ED6-568B39031150}"/>
              </a:ext>
            </a:extLst>
          </p:cNvPr>
          <p:cNvPicPr>
            <a:picLocks noChangeAspect="1"/>
          </p:cNvPicPr>
          <p:nvPr/>
        </p:nvPicPr>
        <p:blipFill>
          <a:blip r:embed="rId2"/>
          <a:stretch>
            <a:fillRect/>
          </a:stretch>
        </p:blipFill>
        <p:spPr>
          <a:xfrm>
            <a:off x="198665" y="1348071"/>
            <a:ext cx="11374182" cy="743776"/>
          </a:xfrm>
          <a:prstGeom prst="rect">
            <a:avLst/>
          </a:prstGeom>
          <a:solidFill>
            <a:schemeClr val="accent5">
              <a:lumMod val="60000"/>
              <a:lumOff val="40000"/>
            </a:schemeClr>
          </a:solidFill>
          <a:ln>
            <a:solidFill>
              <a:srgbClr val="7030A0"/>
            </a:solidFill>
          </a:ln>
          <a:effectLst>
            <a:glow rad="101600">
              <a:schemeClr val="accent4">
                <a:satMod val="175000"/>
                <a:alpha val="40000"/>
              </a:schemeClr>
            </a:glow>
          </a:effectLst>
        </p:spPr>
      </p:pic>
      <p:pic>
        <p:nvPicPr>
          <p:cNvPr id="9" name="Picture 8" descr="A diagram of a learning strategy&#10;&#10;Description automatically generated">
            <a:extLst>
              <a:ext uri="{FF2B5EF4-FFF2-40B4-BE49-F238E27FC236}">
                <a16:creationId xmlns:a16="http://schemas.microsoft.com/office/drawing/2014/main" id="{F66290AF-BD49-511D-AB95-4D784B092655}"/>
              </a:ext>
            </a:extLst>
          </p:cNvPr>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666372" y="3908232"/>
            <a:ext cx="2508988" cy="2297307"/>
          </a:xfrm>
          <a:prstGeom prst="rect">
            <a:avLst/>
          </a:prstGeom>
        </p:spPr>
      </p:pic>
      <p:sp>
        <p:nvSpPr>
          <p:cNvPr id="10" name="TextBox 9">
            <a:extLst>
              <a:ext uri="{FF2B5EF4-FFF2-40B4-BE49-F238E27FC236}">
                <a16:creationId xmlns:a16="http://schemas.microsoft.com/office/drawing/2014/main" id="{E6D8C709-7A78-B269-F6ED-EC93C842AE83}"/>
              </a:ext>
            </a:extLst>
          </p:cNvPr>
          <p:cNvSpPr txBox="1"/>
          <p:nvPr/>
        </p:nvSpPr>
        <p:spPr>
          <a:xfrm>
            <a:off x="10614847" y="6350169"/>
            <a:ext cx="1560513" cy="507831"/>
          </a:xfrm>
          <a:prstGeom prst="rect">
            <a:avLst/>
          </a:prstGeom>
          <a:noFill/>
        </p:spPr>
        <p:txBody>
          <a:bodyPr wrap="square" rtlCol="0">
            <a:spAutoFit/>
          </a:bodyPr>
          <a:lstStyle/>
          <a:p>
            <a:r>
              <a:rPr lang="en-GB" sz="900" dirty="0">
                <a:hlinkClick r:id="rId4" tooltip="https://pressbooks.bccampus.ca/learningtolearnonline/back-matter/appendix/"/>
              </a:rPr>
              <a:t>This Photo</a:t>
            </a:r>
            <a:r>
              <a:rPr lang="en-GB" sz="900" dirty="0"/>
              <a:t> by Unknown Author is licensed under </a:t>
            </a:r>
            <a:r>
              <a:rPr lang="en-GB" sz="900" dirty="0">
                <a:hlinkClick r:id="rId5" tooltip="https://creativecommons.org/licenses/by-sa/3.0/"/>
              </a:rPr>
              <a:t>CC BY-SA</a:t>
            </a:r>
            <a:endParaRPr lang="en-GB" sz="900" dirty="0"/>
          </a:p>
        </p:txBody>
      </p:sp>
      <p:sp>
        <p:nvSpPr>
          <p:cNvPr id="28" name="TextBox 27">
            <a:extLst>
              <a:ext uri="{FF2B5EF4-FFF2-40B4-BE49-F238E27FC236}">
                <a16:creationId xmlns:a16="http://schemas.microsoft.com/office/drawing/2014/main" id="{AA482BD1-6F39-C34D-3726-F35953218C11}"/>
              </a:ext>
            </a:extLst>
          </p:cNvPr>
          <p:cNvSpPr txBox="1">
            <a:spLocks/>
          </p:cNvSpPr>
          <p:nvPr/>
        </p:nvSpPr>
        <p:spPr>
          <a:xfrm>
            <a:off x="300367" y="2199191"/>
            <a:ext cx="11272480" cy="1229809"/>
          </a:xfrm>
          <a:prstGeom prst="rect">
            <a:avLst/>
          </a:prstGeom>
          <a:solidFill>
            <a:schemeClr val="accent5">
              <a:lumMod val="60000"/>
              <a:lumOff val="40000"/>
            </a:schemeClr>
          </a:solidFill>
          <a:ln>
            <a:solidFill>
              <a:srgbClr val="7030A0"/>
            </a:solidFill>
          </a:ln>
          <a:effectLst>
            <a:glow rad="101600">
              <a:schemeClr val="accent4">
                <a:satMod val="175000"/>
                <a:alpha val="40000"/>
              </a:schemeClr>
            </a:glow>
          </a:effectLst>
        </p:spPr>
        <p:txBody>
          <a:bodyPr wrap="square" rtlCol="0">
            <a:noAutofit/>
          </a:bodyPr>
          <a:lstStyle/>
          <a:p>
            <a:r>
              <a:rPr lang="en-GB" b="1" dirty="0">
                <a:latin typeface="Arial" panose="020B0604020202020204" pitchFamily="34" charset="0"/>
                <a:cs typeface="Arial" panose="020B0604020202020204" pitchFamily="34" charset="0"/>
              </a:rPr>
              <a:t>Time management </a:t>
            </a:r>
          </a:p>
          <a:p>
            <a:pPr lvl="0">
              <a:lnSpc>
                <a:spcPct val="150000"/>
              </a:lnSpc>
            </a:pPr>
            <a:r>
              <a:rPr lang="en-GB" sz="1400" dirty="0">
                <a:latin typeface="Arial" panose="020B0604020202020204" pitchFamily="34" charset="0"/>
                <a:cs typeface="Arial" panose="020B0604020202020204" pitchFamily="34" charset="0"/>
              </a:rPr>
              <a:t> The having  a diary or calendar, is useful for keeping track of dates and times for assignments or appointments. A timetable can help you with a balance between home, work, study and socialising. Your wellbeing is just as important, without looking after yourself, you cannot achieve what you set out to achieve. Making a checklist and ticking off when each task is completed, will help keep you on track.</a:t>
            </a:r>
            <a:endParaRPr lang="en-GB" sz="1400" dirty="0"/>
          </a:p>
          <a:p>
            <a:endParaRPr lang="en-GB" sz="1400" b="1" dirty="0">
              <a:solidFill>
                <a:schemeClr val="accent5">
                  <a:lumMod val="50000"/>
                </a:schemeClr>
              </a:solidFill>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269544B6-C5B8-BCE9-B223-77137B9FB43A}"/>
              </a:ext>
            </a:extLst>
          </p:cNvPr>
          <p:cNvSpPr txBox="1"/>
          <p:nvPr/>
        </p:nvSpPr>
        <p:spPr>
          <a:xfrm>
            <a:off x="300367" y="3522541"/>
            <a:ext cx="9157335" cy="1938992"/>
          </a:xfrm>
          <a:prstGeom prst="rect">
            <a:avLst/>
          </a:prstGeom>
          <a:solidFill>
            <a:schemeClr val="accent5">
              <a:lumMod val="60000"/>
              <a:lumOff val="40000"/>
            </a:schemeClr>
          </a:solidFill>
          <a:ln>
            <a:solidFill>
              <a:srgbClr val="7030A0"/>
            </a:solidFill>
          </a:ln>
          <a:effectLst>
            <a:glow rad="139700">
              <a:schemeClr val="accent4">
                <a:satMod val="175000"/>
                <a:alpha val="40000"/>
              </a:schemeClr>
            </a:glow>
          </a:effectLst>
        </p:spPr>
        <p:txBody>
          <a:bodyPr wrap="square" rtlCol="0">
            <a:spAutoFit/>
          </a:bodyPr>
          <a:lstStyle/>
          <a:p>
            <a:pPr lvl="0"/>
            <a:r>
              <a:rPr lang="en-GB" sz="1800" b="1" dirty="0">
                <a:latin typeface="Arial" panose="020B0604020202020204" pitchFamily="34" charset="0"/>
                <a:cs typeface="Arial" panose="020B0604020202020204" pitchFamily="34" charset="0"/>
              </a:rPr>
              <a:t>Critical thinking </a:t>
            </a:r>
          </a:p>
          <a:p>
            <a:pPr lvl="0">
              <a:lnSpc>
                <a:spcPct val="150000"/>
              </a:lnSpc>
            </a:pPr>
            <a:r>
              <a:rPr lang="en-GB" sz="1400" dirty="0">
                <a:latin typeface="Arial" panose="020B0604020202020204" pitchFamily="34" charset="0"/>
                <a:cs typeface="Arial" panose="020B0604020202020204" pitchFamily="34" charset="0"/>
              </a:rPr>
              <a:t>To be a critical thinker is to question everyone and everything, making your own mind up will help you to develop your own knowledge and understanding. Analysing what you have read and then being able to evaluate if what you have read has a valid point or not. This then helps you to be able to recognise your own weaknesses and strengths and develop your way of critical thinking.</a:t>
            </a:r>
          </a:p>
          <a:p>
            <a:pPr lvl="0"/>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4116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83883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47630B3-7105-3C4D-6C50-8C6B6343F563}"/>
              </a:ext>
            </a:extLst>
          </p:cNvPr>
          <p:cNvSpPr txBox="1"/>
          <p:nvPr/>
        </p:nvSpPr>
        <p:spPr>
          <a:xfrm>
            <a:off x="156831" y="212122"/>
            <a:ext cx="6097772" cy="2308324"/>
          </a:xfrm>
          <a:prstGeom prst="rect">
            <a:avLst/>
          </a:prstGeom>
          <a:noFill/>
        </p:spPr>
        <p:txBody>
          <a:bodyPr wrap="square">
            <a:spAutoFit/>
          </a:bodyPr>
          <a:lstStyle/>
          <a:p>
            <a:r>
              <a:rPr lang="en-GB" dirty="0"/>
              <a:t>Cottrell, S. (2019) The study skills handbook . 5th ed. London :, Red Globe Press.</a:t>
            </a:r>
          </a:p>
          <a:p>
            <a:endParaRPr lang="en-GB" dirty="0"/>
          </a:p>
          <a:p>
            <a:endParaRPr lang="en-GB" dirty="0"/>
          </a:p>
          <a:p>
            <a:r>
              <a:rPr lang="en-GB" dirty="0"/>
              <a:t>Eales-Reynolds, L, Judge, B, McCreery, E, &amp; Jones, P 2013, Critical Thinking Skills for Education Students, SAGE Publications, Limited, London. Available from: ProQuest </a:t>
            </a:r>
            <a:r>
              <a:rPr lang="en-GB" dirty="0" err="1"/>
              <a:t>Ebook</a:t>
            </a:r>
            <a:r>
              <a:rPr lang="en-GB" dirty="0"/>
              <a:t> Central. [6 September 2023].</a:t>
            </a:r>
          </a:p>
        </p:txBody>
      </p:sp>
    </p:spTree>
    <p:extLst>
      <p:ext uri="{BB962C8B-B14F-4D97-AF65-F5344CB8AC3E}">
        <p14:creationId xmlns:p14="http://schemas.microsoft.com/office/powerpoint/2010/main" val="5269085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240</Words>
  <Application>Microsoft Office PowerPoint</Application>
  <PresentationFormat>Widescreen</PresentationFormat>
  <Paragraphs>13</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carolanne kerr</dc:creator>
  <cp:lastModifiedBy>carolanne kerr</cp:lastModifiedBy>
  <cp:revision>2</cp:revision>
  <dcterms:created xsi:type="dcterms:W3CDTF">2023-09-07T17:47:35Z</dcterms:created>
  <dcterms:modified xsi:type="dcterms:W3CDTF">2023-09-08T19:04:44Z</dcterms:modified>
</cp:coreProperties>
</file>