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77" r:id="rId5"/>
    <p:sldId id="270" r:id="rId6"/>
    <p:sldId id="271" r:id="rId7"/>
    <p:sldId id="272" r:id="rId8"/>
    <p:sldId id="278" r:id="rId9"/>
    <p:sldId id="267" r:id="rId10"/>
    <p:sldId id="259" r:id="rId11"/>
    <p:sldId id="275" r:id="rId12"/>
    <p:sldId id="262" r:id="rId13"/>
    <p:sldId id="263" r:id="rId14"/>
    <p:sldId id="274" r:id="rId15"/>
    <p:sldId id="264" r:id="rId16"/>
    <p:sldId id="273" r:id="rId17"/>
    <p:sldId id="265" r:id="rId18"/>
    <p:sldId id="266" r:id="rId19"/>
    <p:sldId id="27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D29A64-A32E-21DC-821A-2199B0C159F3}" v="122" dt="2025-10-11T13:47:45.073"/>
    <p1510:client id="{A5592D92-1296-FC74-E7E8-587687F0E98B}" v="1109" dt="2025-10-12T12:54:56.7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min Begum (2227513)" userId="S::2227513@student.uwtsd.ac.uk::94c2e9af-23a2-4158-807c-e9c3c9d7bd6a" providerId="AD" clId="Web-{89508135-479A-0C44-9857-DD7E4EF2B846}"/>
    <pc:docChg chg="addSld delSld modSld">
      <pc:chgData name="Sharmin Begum (2227513)" userId="S::2227513@student.uwtsd.ac.uk::94c2e9af-23a2-4158-807c-e9c3c9d7bd6a" providerId="AD" clId="Web-{89508135-479A-0C44-9857-DD7E4EF2B846}" dt="2025-09-29T12:35:45.964" v="324" actId="20577"/>
      <pc:docMkLst>
        <pc:docMk/>
      </pc:docMkLst>
      <pc:sldChg chg="addSp delSp modSp mod setBg modClrScheme chgLayout">
        <pc:chgData name="Sharmin Begum (2227513)" userId="S::2227513@student.uwtsd.ac.uk::94c2e9af-23a2-4158-807c-e9c3c9d7bd6a" providerId="AD" clId="Web-{89508135-479A-0C44-9857-DD7E4EF2B846}" dt="2025-09-24T08:54:04.199" v="244" actId="1076"/>
        <pc:sldMkLst>
          <pc:docMk/>
          <pc:sldMk cId="109857222" sldId="256"/>
        </pc:sldMkLst>
        <pc:spChg chg="mod ord">
          <ac:chgData name="Sharmin Begum (2227513)" userId="S::2227513@student.uwtsd.ac.uk::94c2e9af-23a2-4158-807c-e9c3c9d7bd6a" providerId="AD" clId="Web-{89508135-479A-0C44-9857-DD7E4EF2B846}" dt="2025-09-24T08:53:26.340" v="242"/>
          <ac:spMkLst>
            <pc:docMk/>
            <pc:sldMk cId="109857222" sldId="256"/>
            <ac:spMk id="2" creationId="{00000000-0000-0000-0000-000000000000}"/>
          </ac:spMkLst>
        </pc:spChg>
        <pc:spChg chg="mod ord">
          <ac:chgData name="Sharmin Begum (2227513)" userId="S::2227513@student.uwtsd.ac.uk::94c2e9af-23a2-4158-807c-e9c3c9d7bd6a" providerId="AD" clId="Web-{89508135-479A-0C44-9857-DD7E4EF2B846}" dt="2025-09-24T08:54:04.199" v="244" actId="1076"/>
          <ac:spMkLst>
            <pc:docMk/>
            <pc:sldMk cId="109857222" sldId="256"/>
            <ac:spMk id="3" creationId="{00000000-0000-0000-0000-000000000000}"/>
          </ac:spMkLst>
        </pc:spChg>
        <pc:spChg chg="add">
          <ac:chgData name="Sharmin Begum (2227513)" userId="S::2227513@student.uwtsd.ac.uk::94c2e9af-23a2-4158-807c-e9c3c9d7bd6a" providerId="AD" clId="Web-{89508135-479A-0C44-9857-DD7E4EF2B846}" dt="2025-09-24T08:53:26.340" v="242"/>
          <ac:spMkLst>
            <pc:docMk/>
            <pc:sldMk cId="109857222" sldId="256"/>
            <ac:spMk id="16" creationId="{0B9EE3F3-89B7-43C3-8651-C4C96830993D}"/>
          </ac:spMkLst>
        </pc:spChg>
        <pc:spChg chg="add">
          <ac:chgData name="Sharmin Begum (2227513)" userId="S::2227513@student.uwtsd.ac.uk::94c2e9af-23a2-4158-807c-e9c3c9d7bd6a" providerId="AD" clId="Web-{89508135-479A-0C44-9857-DD7E4EF2B846}" dt="2025-09-24T08:53:26.340" v="242"/>
          <ac:spMkLst>
            <pc:docMk/>
            <pc:sldMk cId="109857222" sldId="256"/>
            <ac:spMk id="18" creationId="{33AE4636-AEEC-45D6-84D4-7AC2DA48ECF8}"/>
          </ac:spMkLst>
        </pc:spChg>
        <pc:spChg chg="add">
          <ac:chgData name="Sharmin Begum (2227513)" userId="S::2227513@student.uwtsd.ac.uk::94c2e9af-23a2-4158-807c-e9c3c9d7bd6a" providerId="AD" clId="Web-{89508135-479A-0C44-9857-DD7E4EF2B846}" dt="2025-09-24T08:53:26.340" v="242"/>
          <ac:spMkLst>
            <pc:docMk/>
            <pc:sldMk cId="109857222" sldId="256"/>
            <ac:spMk id="20" creationId="{8D9CE0F4-2EB2-4F1F-8AAC-DB3571D9FE10}"/>
          </ac:spMkLst>
        </pc:spChg>
        <pc:picChg chg="add mod">
          <ac:chgData name="Sharmin Begum (2227513)" userId="S::2227513@student.uwtsd.ac.uk::94c2e9af-23a2-4158-807c-e9c3c9d7bd6a" providerId="AD" clId="Web-{89508135-479A-0C44-9857-DD7E4EF2B846}" dt="2025-09-24T08:53:26.340" v="242"/>
          <ac:picMkLst>
            <pc:docMk/>
            <pc:sldMk cId="109857222" sldId="256"/>
            <ac:picMk id="4" creationId="{482D5667-E315-DDE8-5B61-A22B2363C479}"/>
          </ac:picMkLst>
        </pc:picChg>
      </pc:sldChg>
      <pc:sldChg chg="modSp new">
        <pc:chgData name="Sharmin Begum (2227513)" userId="S::2227513@student.uwtsd.ac.uk::94c2e9af-23a2-4158-807c-e9c3c9d7bd6a" providerId="AD" clId="Web-{89508135-479A-0C44-9857-DD7E4EF2B846}" dt="2025-09-29T12:34:12.226" v="315" actId="20577"/>
        <pc:sldMkLst>
          <pc:docMk/>
          <pc:sldMk cId="1144861331" sldId="257"/>
        </pc:sldMkLst>
        <pc:spChg chg="mod">
          <ac:chgData name="Sharmin Begum (2227513)" userId="S::2227513@student.uwtsd.ac.uk::94c2e9af-23a2-4158-807c-e9c3c9d7bd6a" providerId="AD" clId="Web-{89508135-479A-0C44-9857-DD7E4EF2B846}" dt="2025-09-24T08:38:30.043" v="107" actId="20577"/>
          <ac:spMkLst>
            <pc:docMk/>
            <pc:sldMk cId="1144861331" sldId="257"/>
            <ac:spMk id="2" creationId="{DF5F07EA-5924-6B62-4932-DA8A25134737}"/>
          </ac:spMkLst>
        </pc:spChg>
        <pc:spChg chg="mod">
          <ac:chgData name="Sharmin Begum (2227513)" userId="S::2227513@student.uwtsd.ac.uk::94c2e9af-23a2-4158-807c-e9c3c9d7bd6a" providerId="AD" clId="Web-{89508135-479A-0C44-9857-DD7E4EF2B846}" dt="2025-09-29T12:34:12.226" v="315" actId="20577"/>
          <ac:spMkLst>
            <pc:docMk/>
            <pc:sldMk cId="1144861331" sldId="257"/>
            <ac:spMk id="3" creationId="{59572A8A-BF12-316F-FE5D-01C53D3EA1CC}"/>
          </ac:spMkLst>
        </pc:spChg>
      </pc:sldChg>
      <pc:sldChg chg="modSp new">
        <pc:chgData name="Sharmin Begum (2227513)" userId="S::2227513@student.uwtsd.ac.uk::94c2e9af-23a2-4158-807c-e9c3c9d7bd6a" providerId="AD" clId="Web-{89508135-479A-0C44-9857-DD7E4EF2B846}" dt="2025-09-29T12:35:37.777" v="318" actId="20577"/>
        <pc:sldMkLst>
          <pc:docMk/>
          <pc:sldMk cId="1141432115" sldId="258"/>
        </pc:sldMkLst>
        <pc:spChg chg="mod">
          <ac:chgData name="Sharmin Begum (2227513)" userId="S::2227513@student.uwtsd.ac.uk::94c2e9af-23a2-4158-807c-e9c3c9d7bd6a" providerId="AD" clId="Web-{89508135-479A-0C44-9857-DD7E4EF2B846}" dt="2025-09-24T08:39:00.827" v="120" actId="20577"/>
          <ac:spMkLst>
            <pc:docMk/>
            <pc:sldMk cId="1141432115" sldId="258"/>
            <ac:spMk id="2" creationId="{F7BE6562-BF9B-D470-F9E3-F93E3375D6CF}"/>
          </ac:spMkLst>
        </pc:spChg>
      </pc:sldChg>
      <pc:sldChg chg="modSp new">
        <pc:chgData name="Sharmin Begum (2227513)" userId="S::2227513@student.uwtsd.ac.uk::94c2e9af-23a2-4158-807c-e9c3c9d7bd6a" providerId="AD" clId="Web-{89508135-479A-0C44-9857-DD7E4EF2B846}" dt="2025-09-29T12:35:45.964" v="324" actId="20577"/>
        <pc:sldMkLst>
          <pc:docMk/>
          <pc:sldMk cId="362717600" sldId="259"/>
        </pc:sldMkLst>
        <pc:spChg chg="mod">
          <ac:chgData name="Sharmin Begum (2227513)" userId="S::2227513@student.uwtsd.ac.uk::94c2e9af-23a2-4158-807c-e9c3c9d7bd6a" providerId="AD" clId="Web-{89508135-479A-0C44-9857-DD7E4EF2B846}" dt="2025-09-24T08:39:28.924" v="131" actId="20577"/>
          <ac:spMkLst>
            <pc:docMk/>
            <pc:sldMk cId="362717600" sldId="259"/>
            <ac:spMk id="2" creationId="{4CCAF368-F981-88A8-2962-223EECF761CA}"/>
          </ac:spMkLst>
        </pc:spChg>
        <pc:spChg chg="mod">
          <ac:chgData name="Sharmin Begum (2227513)" userId="S::2227513@student.uwtsd.ac.uk::94c2e9af-23a2-4158-807c-e9c3c9d7bd6a" providerId="AD" clId="Web-{89508135-479A-0C44-9857-DD7E4EF2B846}" dt="2025-09-29T12:35:45.964" v="324" actId="20577"/>
          <ac:spMkLst>
            <pc:docMk/>
            <pc:sldMk cId="362717600" sldId="259"/>
            <ac:spMk id="3" creationId="{1A203D8E-04EA-8955-8164-C1C3A1713CB7}"/>
          </ac:spMkLst>
        </pc:spChg>
      </pc:sldChg>
      <pc:sldChg chg="modSp new">
        <pc:chgData name="Sharmin Begum (2227513)" userId="S::2227513@student.uwtsd.ac.uk::94c2e9af-23a2-4158-807c-e9c3c9d7bd6a" providerId="AD" clId="Web-{89508135-479A-0C44-9857-DD7E4EF2B846}" dt="2025-09-24T08:40:27.209" v="156" actId="20577"/>
        <pc:sldMkLst>
          <pc:docMk/>
          <pc:sldMk cId="4156929903" sldId="262"/>
        </pc:sldMkLst>
        <pc:spChg chg="mod">
          <ac:chgData name="Sharmin Begum (2227513)" userId="S::2227513@student.uwtsd.ac.uk::94c2e9af-23a2-4158-807c-e9c3c9d7bd6a" providerId="AD" clId="Web-{89508135-479A-0C44-9857-DD7E4EF2B846}" dt="2025-09-24T08:40:27.209" v="156" actId="20577"/>
          <ac:spMkLst>
            <pc:docMk/>
            <pc:sldMk cId="4156929903" sldId="262"/>
            <ac:spMk id="2" creationId="{41C3D804-0B7B-41D5-4734-40D4756B4824}"/>
          </ac:spMkLst>
        </pc:spChg>
      </pc:sldChg>
      <pc:sldChg chg="modSp new">
        <pc:chgData name="Sharmin Begum (2227513)" userId="S::2227513@student.uwtsd.ac.uk::94c2e9af-23a2-4158-807c-e9c3c9d7bd6a" providerId="AD" clId="Web-{89508135-479A-0C44-9857-DD7E4EF2B846}" dt="2025-09-24T08:40:54.055" v="170" actId="20577"/>
        <pc:sldMkLst>
          <pc:docMk/>
          <pc:sldMk cId="3345905891" sldId="263"/>
        </pc:sldMkLst>
        <pc:spChg chg="mod">
          <ac:chgData name="Sharmin Begum (2227513)" userId="S::2227513@student.uwtsd.ac.uk::94c2e9af-23a2-4158-807c-e9c3c9d7bd6a" providerId="AD" clId="Web-{89508135-479A-0C44-9857-DD7E4EF2B846}" dt="2025-09-24T08:40:54.055" v="170" actId="20577"/>
          <ac:spMkLst>
            <pc:docMk/>
            <pc:sldMk cId="3345905891" sldId="263"/>
            <ac:spMk id="2" creationId="{F964F7B1-58BA-138C-865D-DCB22F55EDEE}"/>
          </ac:spMkLst>
        </pc:spChg>
      </pc:sldChg>
      <pc:sldChg chg="modSp new">
        <pc:chgData name="Sharmin Begum (2227513)" userId="S::2227513@student.uwtsd.ac.uk::94c2e9af-23a2-4158-807c-e9c3c9d7bd6a" providerId="AD" clId="Web-{89508135-479A-0C44-9857-DD7E4EF2B846}" dt="2025-09-24T08:41:17.415" v="183" actId="20577"/>
        <pc:sldMkLst>
          <pc:docMk/>
          <pc:sldMk cId="4285005547" sldId="264"/>
        </pc:sldMkLst>
        <pc:spChg chg="mod">
          <ac:chgData name="Sharmin Begum (2227513)" userId="S::2227513@student.uwtsd.ac.uk::94c2e9af-23a2-4158-807c-e9c3c9d7bd6a" providerId="AD" clId="Web-{89508135-479A-0C44-9857-DD7E4EF2B846}" dt="2025-09-24T08:41:17.415" v="183" actId="20577"/>
          <ac:spMkLst>
            <pc:docMk/>
            <pc:sldMk cId="4285005547" sldId="264"/>
            <ac:spMk id="2" creationId="{F19ADA7D-F3E2-50A7-9CD2-28A03F4B0F0F}"/>
          </ac:spMkLst>
        </pc:spChg>
      </pc:sldChg>
      <pc:sldChg chg="modSp new">
        <pc:chgData name="Sharmin Begum (2227513)" userId="S::2227513@student.uwtsd.ac.uk::94c2e9af-23a2-4158-807c-e9c3c9d7bd6a" providerId="AD" clId="Web-{89508135-479A-0C44-9857-DD7E4EF2B846}" dt="2025-09-24T08:41:40.167" v="189" actId="20577"/>
        <pc:sldMkLst>
          <pc:docMk/>
          <pc:sldMk cId="3501094846" sldId="265"/>
        </pc:sldMkLst>
        <pc:spChg chg="mod">
          <ac:chgData name="Sharmin Begum (2227513)" userId="S::2227513@student.uwtsd.ac.uk::94c2e9af-23a2-4158-807c-e9c3c9d7bd6a" providerId="AD" clId="Web-{89508135-479A-0C44-9857-DD7E4EF2B846}" dt="2025-09-24T08:41:40.167" v="189" actId="20577"/>
          <ac:spMkLst>
            <pc:docMk/>
            <pc:sldMk cId="3501094846" sldId="265"/>
            <ac:spMk id="2" creationId="{5E3CA2D8-6FD1-CC66-44D1-633EA7285CE0}"/>
          </ac:spMkLst>
        </pc:spChg>
      </pc:sldChg>
      <pc:sldChg chg="modSp new">
        <pc:chgData name="Sharmin Begum (2227513)" userId="S::2227513@student.uwtsd.ac.uk::94c2e9af-23a2-4158-807c-e9c3c9d7bd6a" providerId="AD" clId="Web-{89508135-479A-0C44-9857-DD7E4EF2B846}" dt="2025-09-24T08:42:04.715" v="196" actId="20577"/>
        <pc:sldMkLst>
          <pc:docMk/>
          <pc:sldMk cId="1900387629" sldId="266"/>
        </pc:sldMkLst>
        <pc:spChg chg="mod">
          <ac:chgData name="Sharmin Begum (2227513)" userId="S::2227513@student.uwtsd.ac.uk::94c2e9af-23a2-4158-807c-e9c3c9d7bd6a" providerId="AD" clId="Web-{89508135-479A-0C44-9857-DD7E4EF2B846}" dt="2025-09-24T08:42:04.715" v="196" actId="20577"/>
          <ac:spMkLst>
            <pc:docMk/>
            <pc:sldMk cId="1900387629" sldId="266"/>
            <ac:spMk id="2" creationId="{8EF4048E-85F7-A96A-3733-6AE89C72859A}"/>
          </ac:spMkLst>
        </pc:spChg>
      </pc:sldChg>
    </pc:docChg>
  </pc:docChgLst>
  <pc:docChgLst>
    <pc:chgData name="Sharmin Begum (2227513)" userId="S::2227513@student.uwtsd.ac.uk::94c2e9af-23a2-4158-807c-e9c3c9d7bd6a" providerId="AD" clId="Web-{61D29A64-A32E-21DC-821A-2199B0C159F3}"/>
    <pc:docChg chg="addSld modSld">
      <pc:chgData name="Sharmin Begum (2227513)" userId="S::2227513@student.uwtsd.ac.uk::94c2e9af-23a2-4158-807c-e9c3c9d7bd6a" providerId="AD" clId="Web-{61D29A64-A32E-21DC-821A-2199B0C159F3}" dt="2025-10-11T13:47:44.698" v="197" actId="14100"/>
      <pc:docMkLst>
        <pc:docMk/>
      </pc:docMkLst>
      <pc:sldChg chg="modSp">
        <pc:chgData name="Sharmin Begum (2227513)" userId="S::2227513@student.uwtsd.ac.uk::94c2e9af-23a2-4158-807c-e9c3c9d7bd6a" providerId="AD" clId="Web-{61D29A64-A32E-21DC-821A-2199B0C159F3}" dt="2025-10-10T22:00:53.819" v="32" actId="20577"/>
        <pc:sldMkLst>
          <pc:docMk/>
          <pc:sldMk cId="1141432115" sldId="258"/>
        </pc:sldMkLst>
        <pc:graphicFrameChg chg="modGraphic">
          <ac:chgData name="Sharmin Begum (2227513)" userId="S::2227513@student.uwtsd.ac.uk::94c2e9af-23a2-4158-807c-e9c3c9d7bd6a" providerId="AD" clId="Web-{61D29A64-A32E-21DC-821A-2199B0C159F3}" dt="2025-10-10T22:00:53.819" v="32" actId="20577"/>
          <ac:graphicFrameMkLst>
            <pc:docMk/>
            <pc:sldMk cId="1141432115" sldId="258"/>
            <ac:graphicFrameMk id="5" creationId="{0F588745-DC91-375E-7FFD-82A0C15C77A3}"/>
          </ac:graphicFrameMkLst>
        </pc:graphicFrameChg>
      </pc:sldChg>
      <pc:sldChg chg="modSp">
        <pc:chgData name="Sharmin Begum (2227513)" userId="S::2227513@student.uwtsd.ac.uk::94c2e9af-23a2-4158-807c-e9c3c9d7bd6a" providerId="AD" clId="Web-{61D29A64-A32E-21DC-821A-2199B0C159F3}" dt="2025-10-11T13:29:42.404" v="159" actId="20577"/>
        <pc:sldMkLst>
          <pc:docMk/>
          <pc:sldMk cId="1900387629" sldId="266"/>
        </pc:sldMkLst>
        <pc:spChg chg="mod">
          <ac:chgData name="Sharmin Begum (2227513)" userId="S::2227513@student.uwtsd.ac.uk::94c2e9af-23a2-4158-807c-e9c3c9d7bd6a" providerId="AD" clId="Web-{61D29A64-A32E-21DC-821A-2199B0C159F3}" dt="2025-10-11T13:29:42.404" v="159" actId="20577"/>
          <ac:spMkLst>
            <pc:docMk/>
            <pc:sldMk cId="1900387629" sldId="266"/>
            <ac:spMk id="3" creationId="{B598A9DE-3A1D-71E2-838A-26095BFC67E5}"/>
          </ac:spMkLst>
        </pc:spChg>
      </pc:sldChg>
      <pc:sldChg chg="modSp">
        <pc:chgData name="Sharmin Begum (2227513)" userId="S::2227513@student.uwtsd.ac.uk::94c2e9af-23a2-4158-807c-e9c3c9d7bd6a" providerId="AD" clId="Web-{61D29A64-A32E-21DC-821A-2199B0C159F3}" dt="2025-10-11T13:25:01.897" v="124" actId="20577"/>
        <pc:sldMkLst>
          <pc:docMk/>
          <pc:sldMk cId="3261632279" sldId="270"/>
        </pc:sldMkLst>
        <pc:graphicFrameChg chg="modGraphic">
          <ac:chgData name="Sharmin Begum (2227513)" userId="S::2227513@student.uwtsd.ac.uk::94c2e9af-23a2-4158-807c-e9c3c9d7bd6a" providerId="AD" clId="Web-{61D29A64-A32E-21DC-821A-2199B0C159F3}" dt="2025-10-11T13:25:01.897" v="124" actId="20577"/>
          <ac:graphicFrameMkLst>
            <pc:docMk/>
            <pc:sldMk cId="3261632279" sldId="270"/>
            <ac:graphicFrameMk id="5" creationId="{53F52C0D-EFED-28C9-1031-AB1EE2E749FE}"/>
          </ac:graphicFrameMkLst>
        </pc:graphicFrameChg>
      </pc:sldChg>
      <pc:sldChg chg="addSp delSp modSp">
        <pc:chgData name="Sharmin Begum (2227513)" userId="S::2227513@student.uwtsd.ac.uk::94c2e9af-23a2-4158-807c-e9c3c9d7bd6a" providerId="AD" clId="Web-{61D29A64-A32E-21DC-821A-2199B0C159F3}" dt="2025-10-11T13:47:44.698" v="197" actId="14100"/>
        <pc:sldMkLst>
          <pc:docMk/>
          <pc:sldMk cId="2025813568" sldId="271"/>
        </pc:sldMkLst>
        <pc:spChg chg="add mod">
          <ac:chgData name="Sharmin Begum (2227513)" userId="S::2227513@student.uwtsd.ac.uk::94c2e9af-23a2-4158-807c-e9c3c9d7bd6a" providerId="AD" clId="Web-{61D29A64-A32E-21DC-821A-2199B0C159F3}" dt="2025-10-11T13:47:44.698" v="197" actId="14100"/>
          <ac:spMkLst>
            <pc:docMk/>
            <pc:sldMk cId="2025813568" sldId="271"/>
            <ac:spMk id="207" creationId="{5D88BB73-4F88-1262-0FD9-AB6E3BE6AE71}"/>
          </ac:spMkLst>
        </pc:spChg>
        <pc:graphicFrameChg chg="mod modGraphic">
          <ac:chgData name="Sharmin Begum (2227513)" userId="S::2227513@student.uwtsd.ac.uk::94c2e9af-23a2-4158-807c-e9c3c9d7bd6a" providerId="AD" clId="Web-{61D29A64-A32E-21DC-821A-2199B0C159F3}" dt="2025-10-11T13:45:21.383" v="183" actId="14100"/>
          <ac:graphicFrameMkLst>
            <pc:docMk/>
            <pc:sldMk cId="2025813568" sldId="271"/>
            <ac:graphicFrameMk id="42" creationId="{D886B0FA-E529-991C-FEDF-F5BF04A0C34F}"/>
          </ac:graphicFrameMkLst>
        </pc:graphicFrameChg>
        <pc:picChg chg="add mod">
          <ac:chgData name="Sharmin Begum (2227513)" userId="S::2227513@student.uwtsd.ac.uk::94c2e9af-23a2-4158-807c-e9c3c9d7bd6a" providerId="AD" clId="Web-{61D29A64-A32E-21DC-821A-2199B0C159F3}" dt="2025-10-11T13:26:40.869" v="130" actId="1076"/>
          <ac:picMkLst>
            <pc:docMk/>
            <pc:sldMk cId="2025813568" sldId="271"/>
            <ac:picMk id="22" creationId="{F8CA4F6A-63D9-4B97-C32D-9639FBC8C416}"/>
          </ac:picMkLst>
        </pc:picChg>
        <pc:picChg chg="del mod">
          <ac:chgData name="Sharmin Begum (2227513)" userId="S::2227513@student.uwtsd.ac.uk::94c2e9af-23a2-4158-807c-e9c3c9d7bd6a" providerId="AD" clId="Web-{61D29A64-A32E-21DC-821A-2199B0C159F3}" dt="2025-10-11T13:25:15.882" v="126"/>
          <ac:picMkLst>
            <pc:docMk/>
            <pc:sldMk cId="2025813568" sldId="271"/>
            <ac:picMk id="25" creationId="{59387689-4F11-5823-64E6-E57DFDB0B396}"/>
          </ac:picMkLst>
        </pc:picChg>
      </pc:sldChg>
      <pc:sldChg chg="modSp new">
        <pc:chgData name="Sharmin Begum (2227513)" userId="S::2227513@student.uwtsd.ac.uk::94c2e9af-23a2-4158-807c-e9c3c9d7bd6a" providerId="AD" clId="Web-{61D29A64-A32E-21DC-821A-2199B0C159F3}" dt="2025-10-07T11:18:11.996" v="6" actId="20577"/>
        <pc:sldMkLst>
          <pc:docMk/>
          <pc:sldMk cId="3292683070" sldId="273"/>
        </pc:sldMkLst>
        <pc:spChg chg="mod">
          <ac:chgData name="Sharmin Begum (2227513)" userId="S::2227513@student.uwtsd.ac.uk::94c2e9af-23a2-4158-807c-e9c3c9d7bd6a" providerId="AD" clId="Web-{61D29A64-A32E-21DC-821A-2199B0C159F3}" dt="2025-10-07T11:18:11.996" v="6" actId="20577"/>
          <ac:spMkLst>
            <pc:docMk/>
            <pc:sldMk cId="3292683070" sldId="273"/>
            <ac:spMk id="2" creationId="{BC2E55BF-F2C6-3300-7F06-7CB9ECD63549}"/>
          </ac:spMkLst>
        </pc:spChg>
      </pc:sldChg>
      <pc:sldChg chg="modSp">
        <pc:chgData name="Sharmin Begum (2227513)" userId="S::2227513@student.uwtsd.ac.uk::94c2e9af-23a2-4158-807c-e9c3c9d7bd6a" providerId="AD" clId="Web-{61D29A64-A32E-21DC-821A-2199B0C159F3}" dt="2025-10-11T12:17:15.228" v="34" actId="20577"/>
        <pc:sldMkLst>
          <pc:docMk/>
          <pc:sldMk cId="2845930160" sldId="277"/>
        </pc:sldMkLst>
        <pc:spChg chg="mod">
          <ac:chgData name="Sharmin Begum (2227513)" userId="S::2227513@student.uwtsd.ac.uk::94c2e9af-23a2-4158-807c-e9c3c9d7bd6a" providerId="AD" clId="Web-{61D29A64-A32E-21DC-821A-2199B0C159F3}" dt="2025-10-11T12:17:15.228" v="34" actId="20577"/>
          <ac:spMkLst>
            <pc:docMk/>
            <pc:sldMk cId="2845930160" sldId="277"/>
            <ac:spMk id="3" creationId="{7033D388-40EE-832E-A152-35FF197AB0A8}"/>
          </ac:spMkLst>
        </pc:spChg>
      </pc:sldChg>
    </pc:docChg>
  </pc:docChgLst>
  <pc:docChgLst>
    <pc:chgData name="Sharmin Begum (2227513)" userId="S::2227513@student.uwtsd.ac.uk::94c2e9af-23a2-4158-807c-e9c3c9d7bd6a" providerId="AD" clId="Web-{A5592D92-1296-FC74-E7E8-587687F0E98B}"/>
    <pc:docChg chg="addSld modSld">
      <pc:chgData name="Sharmin Begum (2227513)" userId="S::2227513@student.uwtsd.ac.uk::94c2e9af-23a2-4158-807c-e9c3c9d7bd6a" providerId="AD" clId="Web-{A5592D92-1296-FC74-E7E8-587687F0E98B}" dt="2025-10-12T12:54:56.744" v="1121" actId="20577"/>
      <pc:docMkLst>
        <pc:docMk/>
      </pc:docMkLst>
      <pc:sldChg chg="modSp">
        <pc:chgData name="Sharmin Begum (2227513)" userId="S::2227513@student.uwtsd.ac.uk::94c2e9af-23a2-4158-807c-e9c3c9d7bd6a" providerId="AD" clId="Web-{A5592D92-1296-FC74-E7E8-587687F0E98B}" dt="2025-10-12T12:24:29.903" v="1000" actId="20577"/>
        <pc:sldMkLst>
          <pc:docMk/>
          <pc:sldMk cId="1141432115" sldId="258"/>
        </pc:sldMkLst>
        <pc:graphicFrameChg chg="modGraphic">
          <ac:chgData name="Sharmin Begum (2227513)" userId="S::2227513@student.uwtsd.ac.uk::94c2e9af-23a2-4158-807c-e9c3c9d7bd6a" providerId="AD" clId="Web-{A5592D92-1296-FC74-E7E8-587687F0E98B}" dt="2025-10-12T12:24:29.903" v="1000" actId="20577"/>
          <ac:graphicFrameMkLst>
            <pc:docMk/>
            <pc:sldMk cId="1141432115" sldId="258"/>
            <ac:graphicFrameMk id="5" creationId="{0F588745-DC91-375E-7FFD-82A0C15C77A3}"/>
          </ac:graphicFrameMkLst>
        </pc:graphicFrameChg>
      </pc:sldChg>
      <pc:sldChg chg="addSp delSp modSp mod modClrScheme delDesignElem chgLayout">
        <pc:chgData name="Sharmin Begum (2227513)" userId="S::2227513@student.uwtsd.ac.uk::94c2e9af-23a2-4158-807c-e9c3c9d7bd6a" providerId="AD" clId="Web-{A5592D92-1296-FC74-E7E8-587687F0E98B}" dt="2025-10-12T12:47:18.687" v="1101"/>
        <pc:sldMkLst>
          <pc:docMk/>
          <pc:sldMk cId="3345905891" sldId="263"/>
        </pc:sldMkLst>
        <pc:spChg chg="mod ord">
          <ac:chgData name="Sharmin Begum (2227513)" userId="S::2227513@student.uwtsd.ac.uk::94c2e9af-23a2-4158-807c-e9c3c9d7bd6a" providerId="AD" clId="Web-{A5592D92-1296-FC74-E7E8-587687F0E98B}" dt="2025-10-12T12:47:18.687" v="1101"/>
          <ac:spMkLst>
            <pc:docMk/>
            <pc:sldMk cId="3345905891" sldId="263"/>
            <ac:spMk id="2" creationId="{F964F7B1-58BA-138C-865D-DCB22F55EDEE}"/>
          </ac:spMkLst>
        </pc:spChg>
        <pc:spChg chg="mod ord">
          <ac:chgData name="Sharmin Begum (2227513)" userId="S::2227513@student.uwtsd.ac.uk::94c2e9af-23a2-4158-807c-e9c3c9d7bd6a" providerId="AD" clId="Web-{A5592D92-1296-FC74-E7E8-587687F0E98B}" dt="2025-10-12T12:47:18.687" v="1101"/>
          <ac:spMkLst>
            <pc:docMk/>
            <pc:sldMk cId="3345905891" sldId="263"/>
            <ac:spMk id="3" creationId="{BB625CA4-7FA5-3B95-7E62-9635519F9864}"/>
          </ac:spMkLst>
        </pc:spChg>
        <pc:spChg chg="add del mod ord">
          <ac:chgData name="Sharmin Begum (2227513)" userId="S::2227513@student.uwtsd.ac.uk::94c2e9af-23a2-4158-807c-e9c3c9d7bd6a" providerId="AD" clId="Web-{A5592D92-1296-FC74-E7E8-587687F0E98B}" dt="2025-10-11T22:30:24.690" v="369"/>
          <ac:spMkLst>
            <pc:docMk/>
            <pc:sldMk cId="3345905891" sldId="263"/>
            <ac:spMk id="4" creationId="{5D2763A1-A069-B8D0-5B66-FC546620E6EA}"/>
          </ac:spMkLst>
        </pc:spChg>
        <pc:spChg chg="add del mod ord">
          <ac:chgData name="Sharmin Begum (2227513)" userId="S::2227513@student.uwtsd.ac.uk::94c2e9af-23a2-4158-807c-e9c3c9d7bd6a" providerId="AD" clId="Web-{A5592D92-1296-FC74-E7E8-587687F0E98B}" dt="2025-10-11T22:30:24.690" v="369"/>
          <ac:spMkLst>
            <pc:docMk/>
            <pc:sldMk cId="3345905891" sldId="263"/>
            <ac:spMk id="5" creationId="{12BF579F-180E-2718-2D62-B6A1B670A87F}"/>
          </ac:spMkLst>
        </pc:spChg>
        <pc:spChg chg="add del mod ord">
          <ac:chgData name="Sharmin Begum (2227513)" userId="S::2227513@student.uwtsd.ac.uk::94c2e9af-23a2-4158-807c-e9c3c9d7bd6a" providerId="AD" clId="Web-{A5592D92-1296-FC74-E7E8-587687F0E98B}" dt="2025-10-11T22:30:24.690" v="369"/>
          <ac:spMkLst>
            <pc:docMk/>
            <pc:sldMk cId="3345905891" sldId="263"/>
            <ac:spMk id="6" creationId="{13690BAC-8D65-C4DB-0FBB-C9CB3CE9A499}"/>
          </ac:spMkLst>
        </pc:spChg>
        <pc:spChg chg="add del">
          <ac:chgData name="Sharmin Begum (2227513)" userId="S::2227513@student.uwtsd.ac.uk::94c2e9af-23a2-4158-807c-e9c3c9d7bd6a" providerId="AD" clId="Web-{A5592D92-1296-FC74-E7E8-587687F0E98B}" dt="2025-10-12T12:47:18.687" v="1101"/>
          <ac:spMkLst>
            <pc:docMk/>
            <pc:sldMk cId="3345905891" sldId="263"/>
            <ac:spMk id="8" creationId="{907EF6B7-1338-4443-8C46-6A318D952DFD}"/>
          </ac:spMkLst>
        </pc:spChg>
        <pc:spChg chg="add del">
          <ac:chgData name="Sharmin Begum (2227513)" userId="S::2227513@student.uwtsd.ac.uk::94c2e9af-23a2-4158-807c-e9c3c9d7bd6a" providerId="AD" clId="Web-{A5592D92-1296-FC74-E7E8-587687F0E98B}" dt="2025-10-12T12:47:18.687" v="1101"/>
          <ac:spMkLst>
            <pc:docMk/>
            <pc:sldMk cId="3345905891" sldId="263"/>
            <ac:spMk id="10" creationId="{DAAE4CDD-124C-4DCF-9584-B6033B545DD5}"/>
          </ac:spMkLst>
        </pc:spChg>
        <pc:spChg chg="add del">
          <ac:chgData name="Sharmin Begum (2227513)" userId="S::2227513@student.uwtsd.ac.uk::94c2e9af-23a2-4158-807c-e9c3c9d7bd6a" providerId="AD" clId="Web-{A5592D92-1296-FC74-E7E8-587687F0E98B}" dt="2025-10-12T12:47:18.687" v="1101"/>
          <ac:spMkLst>
            <pc:docMk/>
            <pc:sldMk cId="3345905891" sldId="263"/>
            <ac:spMk id="12" creationId="{081E4A58-353D-44AE-B2FC-2A74E2E400F7}"/>
          </ac:spMkLst>
        </pc:spChg>
        <pc:spChg chg="add">
          <ac:chgData name="Sharmin Begum (2227513)" userId="S::2227513@student.uwtsd.ac.uk::94c2e9af-23a2-4158-807c-e9c3c9d7bd6a" providerId="AD" clId="Web-{A5592D92-1296-FC74-E7E8-587687F0E98B}" dt="2025-10-12T12:47:18.687" v="1101"/>
          <ac:spMkLst>
            <pc:docMk/>
            <pc:sldMk cId="3345905891" sldId="263"/>
            <ac:spMk id="17" creationId="{100EDD19-6802-4EC3-95CE-CFFAB042CFD6}"/>
          </ac:spMkLst>
        </pc:spChg>
        <pc:spChg chg="add del">
          <ac:chgData name="Sharmin Begum (2227513)" userId="S::2227513@student.uwtsd.ac.uk::94c2e9af-23a2-4158-807c-e9c3c9d7bd6a" providerId="AD" clId="Web-{A5592D92-1296-FC74-E7E8-587687F0E98B}" dt="2025-10-12T12:47:18.672" v="1100"/>
          <ac:spMkLst>
            <pc:docMk/>
            <pc:sldMk cId="3345905891" sldId="263"/>
            <ac:spMk id="19" creationId="{743AA782-23D1-4521-8CAD-47662984AA08}"/>
          </ac:spMkLst>
        </pc:spChg>
        <pc:spChg chg="add del">
          <ac:chgData name="Sharmin Begum (2227513)" userId="S::2227513@student.uwtsd.ac.uk::94c2e9af-23a2-4158-807c-e9c3c9d7bd6a" providerId="AD" clId="Web-{A5592D92-1296-FC74-E7E8-587687F0E98B}" dt="2025-10-12T12:47:18.672" v="1100"/>
          <ac:spMkLst>
            <pc:docMk/>
            <pc:sldMk cId="3345905891" sldId="263"/>
            <ac:spMk id="21" creationId="{650D18FE-0824-4A46-B22C-A86B52E5780A}"/>
          </ac:spMkLst>
        </pc:spChg>
        <pc:spChg chg="add">
          <ac:chgData name="Sharmin Begum (2227513)" userId="S::2227513@student.uwtsd.ac.uk::94c2e9af-23a2-4158-807c-e9c3c9d7bd6a" providerId="AD" clId="Web-{A5592D92-1296-FC74-E7E8-587687F0E98B}" dt="2025-10-12T12:47:18.687" v="1101"/>
          <ac:spMkLst>
            <pc:docMk/>
            <pc:sldMk cId="3345905891" sldId="263"/>
            <ac:spMk id="23" creationId="{DB17E863-922E-4C26-BD64-E8FD41D28661}"/>
          </ac:spMkLst>
        </pc:spChg>
        <pc:picChg chg="add del">
          <ac:chgData name="Sharmin Begum (2227513)" userId="S::2227513@student.uwtsd.ac.uk::94c2e9af-23a2-4158-807c-e9c3c9d7bd6a" providerId="AD" clId="Web-{A5592D92-1296-FC74-E7E8-587687F0E98B}" dt="2025-10-12T12:47:18.672" v="1100"/>
          <ac:picMkLst>
            <pc:docMk/>
            <pc:sldMk cId="3345905891" sldId="263"/>
            <ac:picMk id="16" creationId="{0FD2A63A-0270-7CE4-B7E2-4C77CF9038DA}"/>
          </ac:picMkLst>
        </pc:picChg>
      </pc:sldChg>
      <pc:sldChg chg="addSp modSp mod setBg">
        <pc:chgData name="Sharmin Begum (2227513)" userId="S::2227513@student.uwtsd.ac.uk::94c2e9af-23a2-4158-807c-e9c3c9d7bd6a" providerId="AD" clId="Web-{A5592D92-1296-FC74-E7E8-587687F0E98B}" dt="2025-10-12T11:24:31.258" v="772" actId="20577"/>
        <pc:sldMkLst>
          <pc:docMk/>
          <pc:sldMk cId="4285005547" sldId="264"/>
        </pc:sldMkLst>
        <pc:spChg chg="mod">
          <ac:chgData name="Sharmin Begum (2227513)" userId="S::2227513@student.uwtsd.ac.uk::94c2e9af-23a2-4158-807c-e9c3c9d7bd6a" providerId="AD" clId="Web-{A5592D92-1296-FC74-E7E8-587687F0E98B}" dt="2025-10-12T11:11:51.186" v="701"/>
          <ac:spMkLst>
            <pc:docMk/>
            <pc:sldMk cId="4285005547" sldId="264"/>
            <ac:spMk id="2" creationId="{F19ADA7D-F3E2-50A7-9CD2-28A03F4B0F0F}"/>
          </ac:spMkLst>
        </pc:spChg>
        <pc:spChg chg="mod">
          <ac:chgData name="Sharmin Begum (2227513)" userId="S::2227513@student.uwtsd.ac.uk::94c2e9af-23a2-4158-807c-e9c3c9d7bd6a" providerId="AD" clId="Web-{A5592D92-1296-FC74-E7E8-587687F0E98B}" dt="2025-10-12T11:24:31.258" v="772" actId="20577"/>
          <ac:spMkLst>
            <pc:docMk/>
            <pc:sldMk cId="4285005547" sldId="264"/>
            <ac:spMk id="3" creationId="{0BF917D4-631D-72A7-C1E5-DEE96CEE3D4A}"/>
          </ac:spMkLst>
        </pc:spChg>
        <pc:spChg chg="add">
          <ac:chgData name="Sharmin Begum (2227513)" userId="S::2227513@student.uwtsd.ac.uk::94c2e9af-23a2-4158-807c-e9c3c9d7bd6a" providerId="AD" clId="Web-{A5592D92-1296-FC74-E7E8-587687F0E98B}" dt="2025-10-12T11:11:51.186" v="701"/>
          <ac:spMkLst>
            <pc:docMk/>
            <pc:sldMk cId="4285005547" sldId="264"/>
            <ac:spMk id="8" creationId="{100EDD19-6802-4EC3-95CE-CFFAB042CFD6}"/>
          </ac:spMkLst>
        </pc:spChg>
        <pc:spChg chg="add">
          <ac:chgData name="Sharmin Begum (2227513)" userId="S::2227513@student.uwtsd.ac.uk::94c2e9af-23a2-4158-807c-e9c3c9d7bd6a" providerId="AD" clId="Web-{A5592D92-1296-FC74-E7E8-587687F0E98B}" dt="2025-10-12T11:11:51.186" v="701"/>
          <ac:spMkLst>
            <pc:docMk/>
            <pc:sldMk cId="4285005547" sldId="264"/>
            <ac:spMk id="10" creationId="{DB17E863-922E-4C26-BD64-E8FD41D28661}"/>
          </ac:spMkLst>
        </pc:spChg>
      </pc:sldChg>
      <pc:sldChg chg="addSp modSp mod setBg">
        <pc:chgData name="Sharmin Begum (2227513)" userId="S::2227513@student.uwtsd.ac.uk::94c2e9af-23a2-4158-807c-e9c3c9d7bd6a" providerId="AD" clId="Web-{A5592D92-1296-FC74-E7E8-587687F0E98B}" dt="2025-10-12T12:48:59.314" v="1103"/>
        <pc:sldMkLst>
          <pc:docMk/>
          <pc:sldMk cId="3501094846" sldId="265"/>
        </pc:sldMkLst>
        <pc:spChg chg="mod">
          <ac:chgData name="Sharmin Begum (2227513)" userId="S::2227513@student.uwtsd.ac.uk::94c2e9af-23a2-4158-807c-e9c3c9d7bd6a" providerId="AD" clId="Web-{A5592D92-1296-FC74-E7E8-587687F0E98B}" dt="2025-10-12T12:48:59.314" v="1103"/>
          <ac:spMkLst>
            <pc:docMk/>
            <pc:sldMk cId="3501094846" sldId="265"/>
            <ac:spMk id="2" creationId="{5E3CA2D8-6FD1-CC66-44D1-633EA7285CE0}"/>
          </ac:spMkLst>
        </pc:spChg>
        <pc:spChg chg="mod">
          <ac:chgData name="Sharmin Begum (2227513)" userId="S::2227513@student.uwtsd.ac.uk::94c2e9af-23a2-4158-807c-e9c3c9d7bd6a" providerId="AD" clId="Web-{A5592D92-1296-FC74-E7E8-587687F0E98B}" dt="2025-10-12T12:48:59.314" v="1103"/>
          <ac:spMkLst>
            <pc:docMk/>
            <pc:sldMk cId="3501094846" sldId="265"/>
            <ac:spMk id="3" creationId="{19AF2C1F-300D-EC5E-5243-F1BB5B4B2616}"/>
          </ac:spMkLst>
        </pc:spChg>
        <pc:spChg chg="add">
          <ac:chgData name="Sharmin Begum (2227513)" userId="S::2227513@student.uwtsd.ac.uk::94c2e9af-23a2-4158-807c-e9c3c9d7bd6a" providerId="AD" clId="Web-{A5592D92-1296-FC74-E7E8-587687F0E98B}" dt="2025-10-12T12:48:59.314" v="1103"/>
          <ac:spMkLst>
            <pc:docMk/>
            <pc:sldMk cId="3501094846" sldId="265"/>
            <ac:spMk id="8" creationId="{C2554CA6-288E-4202-BC52-2E5A8F0C0AED}"/>
          </ac:spMkLst>
        </pc:spChg>
        <pc:spChg chg="add">
          <ac:chgData name="Sharmin Begum (2227513)" userId="S::2227513@student.uwtsd.ac.uk::94c2e9af-23a2-4158-807c-e9c3c9d7bd6a" providerId="AD" clId="Web-{A5592D92-1296-FC74-E7E8-587687F0E98B}" dt="2025-10-12T12:48:59.314" v="1103"/>
          <ac:spMkLst>
            <pc:docMk/>
            <pc:sldMk cId="3501094846" sldId="265"/>
            <ac:spMk id="10" creationId="{B10BB131-AC8E-4A8E-A5D1-36260F720C3B}"/>
          </ac:spMkLst>
        </pc:spChg>
        <pc:spChg chg="add">
          <ac:chgData name="Sharmin Begum (2227513)" userId="S::2227513@student.uwtsd.ac.uk::94c2e9af-23a2-4158-807c-e9c3c9d7bd6a" providerId="AD" clId="Web-{A5592D92-1296-FC74-E7E8-587687F0E98B}" dt="2025-10-12T12:48:59.314" v="1103"/>
          <ac:spMkLst>
            <pc:docMk/>
            <pc:sldMk cId="3501094846" sldId="265"/>
            <ac:spMk id="12" creationId="{5B7778FC-632E-4DCA-A7CB-0D7731CCF970}"/>
          </ac:spMkLst>
        </pc:spChg>
        <pc:spChg chg="add">
          <ac:chgData name="Sharmin Begum (2227513)" userId="S::2227513@student.uwtsd.ac.uk::94c2e9af-23a2-4158-807c-e9c3c9d7bd6a" providerId="AD" clId="Web-{A5592D92-1296-FC74-E7E8-587687F0E98B}" dt="2025-10-12T12:48:59.314" v="1103"/>
          <ac:spMkLst>
            <pc:docMk/>
            <pc:sldMk cId="3501094846" sldId="265"/>
            <ac:spMk id="14" creationId="{FA23A907-97FB-4A8F-880A-DD77401C4296}"/>
          </ac:spMkLst>
        </pc:spChg>
      </pc:sldChg>
      <pc:sldChg chg="addSp delSp modSp">
        <pc:chgData name="Sharmin Begum (2227513)" userId="S::2227513@student.uwtsd.ac.uk::94c2e9af-23a2-4158-807c-e9c3c9d7bd6a" providerId="AD" clId="Web-{A5592D92-1296-FC74-E7E8-587687F0E98B}" dt="2025-10-12T12:43:11.793" v="1069" actId="20577"/>
        <pc:sldMkLst>
          <pc:docMk/>
          <pc:sldMk cId="1900387629" sldId="266"/>
        </pc:sldMkLst>
        <pc:spChg chg="mod">
          <ac:chgData name="Sharmin Begum (2227513)" userId="S::2227513@student.uwtsd.ac.uk::94c2e9af-23a2-4158-807c-e9c3c9d7bd6a" providerId="AD" clId="Web-{A5592D92-1296-FC74-E7E8-587687F0E98B}" dt="2025-10-12T12:07:29.938" v="913" actId="14100"/>
          <ac:spMkLst>
            <pc:docMk/>
            <pc:sldMk cId="1900387629" sldId="266"/>
            <ac:spMk id="2" creationId="{8EF4048E-85F7-A96A-3733-6AE89C72859A}"/>
          </ac:spMkLst>
        </pc:spChg>
        <pc:spChg chg="del mod">
          <ac:chgData name="Sharmin Begum (2227513)" userId="S::2227513@student.uwtsd.ac.uk::94c2e9af-23a2-4158-807c-e9c3c9d7bd6a" providerId="AD" clId="Web-{A5592D92-1296-FC74-E7E8-587687F0E98B}" dt="2025-10-12T12:39:33.723" v="1039"/>
          <ac:spMkLst>
            <pc:docMk/>
            <pc:sldMk cId="1900387629" sldId="266"/>
            <ac:spMk id="3" creationId="{B598A9DE-3A1D-71E2-838A-26095BFC67E5}"/>
          </ac:spMkLst>
        </pc:spChg>
        <pc:spChg chg="add mod">
          <ac:chgData name="Sharmin Begum (2227513)" userId="S::2227513@student.uwtsd.ac.uk::94c2e9af-23a2-4158-807c-e9c3c9d7bd6a" providerId="AD" clId="Web-{A5592D92-1296-FC74-E7E8-587687F0E98B}" dt="2025-10-12T12:43:11.793" v="1069" actId="20577"/>
          <ac:spMkLst>
            <pc:docMk/>
            <pc:sldMk cId="1900387629" sldId="266"/>
            <ac:spMk id="5" creationId="{A9B5BEEB-C668-48ED-0798-97CE7AF89B91}"/>
          </ac:spMkLst>
        </pc:spChg>
      </pc:sldChg>
      <pc:sldChg chg="modSp">
        <pc:chgData name="Sharmin Begum (2227513)" userId="S::2227513@student.uwtsd.ac.uk::94c2e9af-23a2-4158-807c-e9c3c9d7bd6a" providerId="AD" clId="Web-{A5592D92-1296-FC74-E7E8-587687F0E98B}" dt="2025-10-11T22:02:24.918" v="297" actId="20577"/>
        <pc:sldMkLst>
          <pc:docMk/>
          <pc:sldMk cId="989037968" sldId="267"/>
        </pc:sldMkLst>
        <pc:spChg chg="mod">
          <ac:chgData name="Sharmin Begum (2227513)" userId="S::2227513@student.uwtsd.ac.uk::94c2e9af-23a2-4158-807c-e9c3c9d7bd6a" providerId="AD" clId="Web-{A5592D92-1296-FC74-E7E8-587687F0E98B}" dt="2025-10-11T22:02:24.918" v="297" actId="20577"/>
          <ac:spMkLst>
            <pc:docMk/>
            <pc:sldMk cId="989037968" sldId="267"/>
            <ac:spMk id="3" creationId="{EAAECAF4-7D86-8B72-D392-B0500FB3ED1D}"/>
          </ac:spMkLst>
        </pc:spChg>
      </pc:sldChg>
      <pc:sldChg chg="addSp delSp modSp">
        <pc:chgData name="Sharmin Begum (2227513)" userId="S::2227513@student.uwtsd.ac.uk::94c2e9af-23a2-4158-807c-e9c3c9d7bd6a" providerId="AD" clId="Web-{A5592D92-1296-FC74-E7E8-587687F0E98B}" dt="2025-10-11T21:17:26.305" v="89" actId="14100"/>
        <pc:sldMkLst>
          <pc:docMk/>
          <pc:sldMk cId="3261632279" sldId="270"/>
        </pc:sldMkLst>
        <pc:spChg chg="mod">
          <ac:chgData name="Sharmin Begum (2227513)" userId="S::2227513@student.uwtsd.ac.uk::94c2e9af-23a2-4158-807c-e9c3c9d7bd6a" providerId="AD" clId="Web-{A5592D92-1296-FC74-E7E8-587687F0E98B}" dt="2025-10-11T21:14:49.337" v="82"/>
          <ac:spMkLst>
            <pc:docMk/>
            <pc:sldMk cId="3261632279" sldId="270"/>
            <ac:spMk id="2" creationId="{4AA314F1-2054-E2D0-D32C-70446CCEEDE3}"/>
          </ac:spMkLst>
        </pc:spChg>
        <pc:spChg chg="del">
          <ac:chgData name="Sharmin Begum (2227513)" userId="S::2227513@student.uwtsd.ac.uk::94c2e9af-23a2-4158-807c-e9c3c9d7bd6a" providerId="AD" clId="Web-{A5592D92-1296-FC74-E7E8-587687F0E98B}" dt="2025-10-11T21:14:49.337" v="82"/>
          <ac:spMkLst>
            <pc:docMk/>
            <pc:sldMk cId="3261632279" sldId="270"/>
            <ac:spMk id="9" creationId="{BACC6370-2D7E-4714-9D71-7542949D7D5D}"/>
          </ac:spMkLst>
        </pc:spChg>
        <pc:spChg chg="del">
          <ac:chgData name="Sharmin Begum (2227513)" userId="S::2227513@student.uwtsd.ac.uk::94c2e9af-23a2-4158-807c-e9c3c9d7bd6a" providerId="AD" clId="Web-{A5592D92-1296-FC74-E7E8-587687F0E98B}" dt="2025-10-11T21:14:49.337" v="82"/>
          <ac:spMkLst>
            <pc:docMk/>
            <pc:sldMk cId="3261632279" sldId="270"/>
            <ac:spMk id="11" creationId="{F68B3F68-107C-434F-AA38-110D5EA91B85}"/>
          </ac:spMkLst>
        </pc:spChg>
        <pc:spChg chg="del">
          <ac:chgData name="Sharmin Begum (2227513)" userId="S::2227513@student.uwtsd.ac.uk::94c2e9af-23a2-4158-807c-e9c3c9d7bd6a" providerId="AD" clId="Web-{A5592D92-1296-FC74-E7E8-587687F0E98B}" dt="2025-10-11T21:14:49.337" v="82"/>
          <ac:spMkLst>
            <pc:docMk/>
            <pc:sldMk cId="3261632279" sldId="270"/>
            <ac:spMk id="13" creationId="{AAD0DBB9-1A4B-4391-81D4-CB19F9AB918A}"/>
          </ac:spMkLst>
        </pc:spChg>
        <pc:spChg chg="del">
          <ac:chgData name="Sharmin Begum (2227513)" userId="S::2227513@student.uwtsd.ac.uk::94c2e9af-23a2-4158-807c-e9c3c9d7bd6a" providerId="AD" clId="Web-{A5592D92-1296-FC74-E7E8-587687F0E98B}" dt="2025-10-11T21:14:49.337" v="82"/>
          <ac:spMkLst>
            <pc:docMk/>
            <pc:sldMk cId="3261632279" sldId="270"/>
            <ac:spMk id="15" creationId="{063BBA22-50EA-4C4D-BE05-F1CE4E63AA56}"/>
          </ac:spMkLst>
        </pc:spChg>
        <pc:spChg chg="add">
          <ac:chgData name="Sharmin Begum (2227513)" userId="S::2227513@student.uwtsd.ac.uk::94c2e9af-23a2-4158-807c-e9c3c9d7bd6a" providerId="AD" clId="Web-{A5592D92-1296-FC74-E7E8-587687F0E98B}" dt="2025-10-11T21:14:49.337" v="82"/>
          <ac:spMkLst>
            <pc:docMk/>
            <pc:sldMk cId="3261632279" sldId="270"/>
            <ac:spMk id="20" creationId="{45D37F4E-DDB4-456B-97E0-9937730A039F}"/>
          </ac:spMkLst>
        </pc:spChg>
        <pc:spChg chg="add">
          <ac:chgData name="Sharmin Begum (2227513)" userId="S::2227513@student.uwtsd.ac.uk::94c2e9af-23a2-4158-807c-e9c3c9d7bd6a" providerId="AD" clId="Web-{A5592D92-1296-FC74-E7E8-587687F0E98B}" dt="2025-10-11T21:14:49.337" v="82"/>
          <ac:spMkLst>
            <pc:docMk/>
            <pc:sldMk cId="3261632279" sldId="270"/>
            <ac:spMk id="22" creationId="{B2DD41CD-8F47-4F56-AD12-4E2FF7696987}"/>
          </ac:spMkLst>
        </pc:spChg>
        <pc:graphicFrameChg chg="mod modGraphic">
          <ac:chgData name="Sharmin Begum (2227513)" userId="S::2227513@student.uwtsd.ac.uk::94c2e9af-23a2-4158-807c-e9c3c9d7bd6a" providerId="AD" clId="Web-{A5592D92-1296-FC74-E7E8-587687F0E98B}" dt="2025-10-11T21:17:26.305" v="89" actId="14100"/>
          <ac:graphicFrameMkLst>
            <pc:docMk/>
            <pc:sldMk cId="3261632279" sldId="270"/>
            <ac:graphicFrameMk id="5" creationId="{53F52C0D-EFED-28C9-1031-AB1EE2E749FE}"/>
          </ac:graphicFrameMkLst>
        </pc:graphicFrameChg>
      </pc:sldChg>
      <pc:sldChg chg="modSp">
        <pc:chgData name="Sharmin Begum (2227513)" userId="S::2227513@student.uwtsd.ac.uk::94c2e9af-23a2-4158-807c-e9c3c9d7bd6a" providerId="AD" clId="Web-{A5592D92-1296-FC74-E7E8-587687F0E98B}" dt="2025-10-11T21:18:30.854" v="96" actId="20577"/>
        <pc:sldMkLst>
          <pc:docMk/>
          <pc:sldMk cId="2025813568" sldId="271"/>
        </pc:sldMkLst>
        <pc:graphicFrameChg chg="mod modGraphic">
          <ac:chgData name="Sharmin Begum (2227513)" userId="S::2227513@student.uwtsd.ac.uk::94c2e9af-23a2-4158-807c-e9c3c9d7bd6a" providerId="AD" clId="Web-{A5592D92-1296-FC74-E7E8-587687F0E98B}" dt="2025-10-11T21:18:30.854" v="96" actId="20577"/>
          <ac:graphicFrameMkLst>
            <pc:docMk/>
            <pc:sldMk cId="2025813568" sldId="271"/>
            <ac:graphicFrameMk id="42" creationId="{D886B0FA-E529-991C-FEDF-F5BF04A0C34F}"/>
          </ac:graphicFrameMkLst>
        </pc:graphicFrameChg>
      </pc:sldChg>
      <pc:sldChg chg="addSp delSp modSp">
        <pc:chgData name="Sharmin Begum (2227513)" userId="S::2227513@student.uwtsd.ac.uk::94c2e9af-23a2-4158-807c-e9c3c9d7bd6a" providerId="AD" clId="Web-{A5592D92-1296-FC74-E7E8-587687F0E98B}" dt="2025-10-12T12:07:09.109" v="912" actId="14100"/>
        <pc:sldMkLst>
          <pc:docMk/>
          <pc:sldMk cId="3661403417" sldId="272"/>
        </pc:sldMkLst>
        <pc:spChg chg="mod">
          <ac:chgData name="Sharmin Begum (2227513)" userId="S::2227513@student.uwtsd.ac.uk::94c2e9af-23a2-4158-807c-e9c3c9d7bd6a" providerId="AD" clId="Web-{A5592D92-1296-FC74-E7E8-587687F0E98B}" dt="2025-10-11T21:12:01.191" v="71"/>
          <ac:spMkLst>
            <pc:docMk/>
            <pc:sldMk cId="3661403417" sldId="272"/>
            <ac:spMk id="2" creationId="{0461BDF7-1E65-D84F-8DA0-EC8BC95C2276}"/>
          </ac:spMkLst>
        </pc:spChg>
        <pc:spChg chg="mod">
          <ac:chgData name="Sharmin Begum (2227513)" userId="S::2227513@student.uwtsd.ac.uk::94c2e9af-23a2-4158-807c-e9c3c9d7bd6a" providerId="AD" clId="Web-{A5592D92-1296-FC74-E7E8-587687F0E98B}" dt="2025-10-12T12:07:09.109" v="912" actId="14100"/>
          <ac:spMkLst>
            <pc:docMk/>
            <pc:sldMk cId="3661403417" sldId="272"/>
            <ac:spMk id="3" creationId="{7EDC7E22-1F86-D48D-953A-2A4897F181EF}"/>
          </ac:spMkLst>
        </pc:spChg>
        <pc:spChg chg="add mod">
          <ac:chgData name="Sharmin Begum (2227513)" userId="S::2227513@student.uwtsd.ac.uk::94c2e9af-23a2-4158-807c-e9c3c9d7bd6a" providerId="AD" clId="Web-{A5592D92-1296-FC74-E7E8-587687F0E98B}" dt="2025-10-11T22:15:34.626" v="341" actId="1076"/>
          <ac:spMkLst>
            <pc:docMk/>
            <pc:sldMk cId="3661403417" sldId="272"/>
            <ac:spMk id="4" creationId="{7FA40531-3F22-D086-38EA-F7764E0380B2}"/>
          </ac:spMkLst>
        </pc:spChg>
        <pc:spChg chg="del">
          <ac:chgData name="Sharmin Begum (2227513)" userId="S::2227513@student.uwtsd.ac.uk::94c2e9af-23a2-4158-807c-e9c3c9d7bd6a" providerId="AD" clId="Web-{A5592D92-1296-FC74-E7E8-587687F0E98B}" dt="2025-10-11T21:09:57.407" v="60"/>
          <ac:spMkLst>
            <pc:docMk/>
            <pc:sldMk cId="3661403417" sldId="272"/>
            <ac:spMk id="10" creationId="{743AA782-23D1-4521-8CAD-47662984AA08}"/>
          </ac:spMkLst>
        </pc:spChg>
        <pc:spChg chg="del">
          <ac:chgData name="Sharmin Begum (2227513)" userId="S::2227513@student.uwtsd.ac.uk::94c2e9af-23a2-4158-807c-e9c3c9d7bd6a" providerId="AD" clId="Web-{A5592D92-1296-FC74-E7E8-587687F0E98B}" dt="2025-10-11T21:09:57.407" v="60"/>
          <ac:spMkLst>
            <pc:docMk/>
            <pc:sldMk cId="3661403417" sldId="272"/>
            <ac:spMk id="12" creationId="{71877DBC-BB60-40F0-AC93-2ACDBAAE60CE}"/>
          </ac:spMkLst>
        </pc:spChg>
        <pc:spChg chg="add del">
          <ac:chgData name="Sharmin Begum (2227513)" userId="S::2227513@student.uwtsd.ac.uk::94c2e9af-23a2-4158-807c-e9c3c9d7bd6a" providerId="AD" clId="Web-{A5592D92-1296-FC74-E7E8-587687F0E98B}" dt="2025-10-11T21:12:01.191" v="71"/>
          <ac:spMkLst>
            <pc:docMk/>
            <pc:sldMk cId="3661403417" sldId="272"/>
            <ac:spMk id="17" creationId="{743AA782-23D1-4521-8CAD-47662984AA08}"/>
          </ac:spMkLst>
        </pc:spChg>
        <pc:spChg chg="add del">
          <ac:chgData name="Sharmin Begum (2227513)" userId="S::2227513@student.uwtsd.ac.uk::94c2e9af-23a2-4158-807c-e9c3c9d7bd6a" providerId="AD" clId="Web-{A5592D92-1296-FC74-E7E8-587687F0E98B}" dt="2025-10-11T21:12:01.191" v="71"/>
          <ac:spMkLst>
            <pc:docMk/>
            <pc:sldMk cId="3661403417" sldId="272"/>
            <ac:spMk id="19" creationId="{650D18FE-0824-4A46-B22C-A86B52E5780A}"/>
          </ac:spMkLst>
        </pc:spChg>
        <pc:spChg chg="add del">
          <ac:chgData name="Sharmin Begum (2227513)" userId="S::2227513@student.uwtsd.ac.uk::94c2e9af-23a2-4158-807c-e9c3c9d7bd6a" providerId="AD" clId="Web-{A5592D92-1296-FC74-E7E8-587687F0E98B}" dt="2025-10-11T21:11:54.548" v="68"/>
          <ac:spMkLst>
            <pc:docMk/>
            <pc:sldMk cId="3661403417" sldId="272"/>
            <ac:spMk id="24" creationId="{743AA782-23D1-4521-8CAD-47662984AA08}"/>
          </ac:spMkLst>
        </pc:spChg>
        <pc:spChg chg="add del">
          <ac:chgData name="Sharmin Begum (2227513)" userId="S::2227513@student.uwtsd.ac.uk::94c2e9af-23a2-4158-807c-e9c3c9d7bd6a" providerId="AD" clId="Web-{A5592D92-1296-FC74-E7E8-587687F0E98B}" dt="2025-10-11T21:11:54.548" v="68"/>
          <ac:spMkLst>
            <pc:docMk/>
            <pc:sldMk cId="3661403417" sldId="272"/>
            <ac:spMk id="26" creationId="{650D18FE-0824-4A46-B22C-A86B52E5780A}"/>
          </ac:spMkLst>
        </pc:spChg>
        <pc:spChg chg="add del">
          <ac:chgData name="Sharmin Begum (2227513)" userId="S::2227513@student.uwtsd.ac.uk::94c2e9af-23a2-4158-807c-e9c3c9d7bd6a" providerId="AD" clId="Web-{A5592D92-1296-FC74-E7E8-587687F0E98B}" dt="2025-10-11T21:12:01.191" v="70"/>
          <ac:spMkLst>
            <pc:docMk/>
            <pc:sldMk cId="3661403417" sldId="272"/>
            <ac:spMk id="28" creationId="{2B97F24A-32CE-4C1C-A50D-3016B394DCFB}"/>
          </ac:spMkLst>
        </pc:spChg>
        <pc:spChg chg="add del">
          <ac:chgData name="Sharmin Begum (2227513)" userId="S::2227513@student.uwtsd.ac.uk::94c2e9af-23a2-4158-807c-e9c3c9d7bd6a" providerId="AD" clId="Web-{A5592D92-1296-FC74-E7E8-587687F0E98B}" dt="2025-10-11T21:12:01.191" v="70"/>
          <ac:spMkLst>
            <pc:docMk/>
            <pc:sldMk cId="3661403417" sldId="272"/>
            <ac:spMk id="29" creationId="{6357EC4F-235E-4222-A36F-C7878ACE37F2}"/>
          </ac:spMkLst>
        </pc:spChg>
        <pc:spChg chg="add">
          <ac:chgData name="Sharmin Begum (2227513)" userId="S::2227513@student.uwtsd.ac.uk::94c2e9af-23a2-4158-807c-e9c3c9d7bd6a" providerId="AD" clId="Web-{A5592D92-1296-FC74-E7E8-587687F0E98B}" dt="2025-10-11T21:12:01.191" v="71"/>
          <ac:spMkLst>
            <pc:docMk/>
            <pc:sldMk cId="3661403417" sldId="272"/>
            <ac:spMk id="31" creationId="{45D37F4E-DDB4-456B-97E0-9937730A039F}"/>
          </ac:spMkLst>
        </pc:spChg>
        <pc:spChg chg="add">
          <ac:chgData name="Sharmin Begum (2227513)" userId="S::2227513@student.uwtsd.ac.uk::94c2e9af-23a2-4158-807c-e9c3c9d7bd6a" providerId="AD" clId="Web-{A5592D92-1296-FC74-E7E8-587687F0E98B}" dt="2025-10-11T21:12:01.191" v="71"/>
          <ac:spMkLst>
            <pc:docMk/>
            <pc:sldMk cId="3661403417" sldId="272"/>
            <ac:spMk id="32" creationId="{B2DD41CD-8F47-4F56-AD12-4E2FF7696987}"/>
          </ac:spMkLst>
        </pc:spChg>
        <pc:picChg chg="mod">
          <ac:chgData name="Sharmin Begum (2227513)" userId="S::2227513@student.uwtsd.ac.uk::94c2e9af-23a2-4158-807c-e9c3c9d7bd6a" providerId="AD" clId="Web-{A5592D92-1296-FC74-E7E8-587687F0E98B}" dt="2025-10-11T21:12:13.662" v="73" actId="1076"/>
          <ac:picMkLst>
            <pc:docMk/>
            <pc:sldMk cId="3661403417" sldId="272"/>
            <ac:picMk id="5" creationId="{308EE935-7D21-D2F9-368C-046E4F9E88E7}"/>
          </ac:picMkLst>
        </pc:picChg>
      </pc:sldChg>
      <pc:sldChg chg="addSp delSp modSp mod setBg">
        <pc:chgData name="Sharmin Begum (2227513)" userId="S::2227513@student.uwtsd.ac.uk::94c2e9af-23a2-4158-807c-e9c3c9d7bd6a" providerId="AD" clId="Web-{A5592D92-1296-FC74-E7E8-587687F0E98B}" dt="2025-10-12T12:50:27.080" v="1110" actId="1076"/>
        <pc:sldMkLst>
          <pc:docMk/>
          <pc:sldMk cId="3292683070" sldId="273"/>
        </pc:sldMkLst>
        <pc:spChg chg="mod">
          <ac:chgData name="Sharmin Begum (2227513)" userId="S::2227513@student.uwtsd.ac.uk::94c2e9af-23a2-4158-807c-e9c3c9d7bd6a" providerId="AD" clId="Web-{A5592D92-1296-FC74-E7E8-587687F0E98B}" dt="2025-10-12T12:49:40.642" v="1106"/>
          <ac:spMkLst>
            <pc:docMk/>
            <pc:sldMk cId="3292683070" sldId="273"/>
            <ac:spMk id="2" creationId="{BC2E55BF-F2C6-3300-7F06-7CB9ECD63549}"/>
          </ac:spMkLst>
        </pc:spChg>
        <pc:spChg chg="del mod">
          <ac:chgData name="Sharmin Begum (2227513)" userId="S::2227513@student.uwtsd.ac.uk::94c2e9af-23a2-4158-807c-e9c3c9d7bd6a" providerId="AD" clId="Web-{A5592D92-1296-FC74-E7E8-587687F0E98B}" dt="2025-10-12T12:48:32.235" v="1102"/>
          <ac:spMkLst>
            <pc:docMk/>
            <pc:sldMk cId="3292683070" sldId="273"/>
            <ac:spMk id="3" creationId="{5385A419-33B2-264F-35BF-69D504279CEC}"/>
          </ac:spMkLst>
        </pc:spChg>
        <pc:spChg chg="add mod">
          <ac:chgData name="Sharmin Begum (2227513)" userId="S::2227513@student.uwtsd.ac.uk::94c2e9af-23a2-4158-807c-e9c3c9d7bd6a" providerId="AD" clId="Web-{A5592D92-1296-FC74-E7E8-587687F0E98B}" dt="2025-10-12T12:50:27.080" v="1110" actId="1076"/>
          <ac:spMkLst>
            <pc:docMk/>
            <pc:sldMk cId="3292683070" sldId="273"/>
            <ac:spMk id="4" creationId="{1A25902B-87B1-C8DE-7A3D-F077C9DD31A1}"/>
          </ac:spMkLst>
        </pc:spChg>
        <pc:spChg chg="add del">
          <ac:chgData name="Sharmin Begum (2227513)" userId="S::2227513@student.uwtsd.ac.uk::94c2e9af-23a2-4158-807c-e9c3c9d7bd6a" providerId="AD" clId="Web-{A5592D92-1296-FC74-E7E8-587687F0E98B}" dt="2025-10-12T12:49:40.642" v="1106"/>
          <ac:spMkLst>
            <pc:docMk/>
            <pc:sldMk cId="3292683070" sldId="273"/>
            <ac:spMk id="11" creationId="{60E9A6ED-B880-44EA-8D60-C9D3C82CCBD2}"/>
          </ac:spMkLst>
        </pc:spChg>
        <pc:spChg chg="add del">
          <ac:chgData name="Sharmin Begum (2227513)" userId="S::2227513@student.uwtsd.ac.uk::94c2e9af-23a2-4158-807c-e9c3c9d7bd6a" providerId="AD" clId="Web-{A5592D92-1296-FC74-E7E8-587687F0E98B}" dt="2025-10-12T12:50:16.064" v="1109"/>
          <ac:spMkLst>
            <pc:docMk/>
            <pc:sldMk cId="3292683070" sldId="273"/>
            <ac:spMk id="16" creationId="{45D37F4E-DDB4-456B-97E0-9937730A039F}"/>
          </ac:spMkLst>
        </pc:spChg>
        <pc:spChg chg="add del">
          <ac:chgData name="Sharmin Begum (2227513)" userId="S::2227513@student.uwtsd.ac.uk::94c2e9af-23a2-4158-807c-e9c3c9d7bd6a" providerId="AD" clId="Web-{A5592D92-1296-FC74-E7E8-587687F0E98B}" dt="2025-10-12T12:50:16.064" v="1109"/>
          <ac:spMkLst>
            <pc:docMk/>
            <pc:sldMk cId="3292683070" sldId="273"/>
            <ac:spMk id="18" creationId="{B2DD41CD-8F47-4F56-AD12-4E2FF7696987}"/>
          </ac:spMkLst>
        </pc:spChg>
        <pc:spChg chg="add">
          <ac:chgData name="Sharmin Begum (2227513)" userId="S::2227513@student.uwtsd.ac.uk::94c2e9af-23a2-4158-807c-e9c3c9d7bd6a" providerId="AD" clId="Web-{A5592D92-1296-FC74-E7E8-587687F0E98B}" dt="2025-10-12T12:50:16.064" v="1109"/>
          <ac:spMkLst>
            <pc:docMk/>
            <pc:sldMk cId="3292683070" sldId="273"/>
            <ac:spMk id="23" creationId="{45D37F4E-DDB4-456B-97E0-9937730A039F}"/>
          </ac:spMkLst>
        </pc:spChg>
        <pc:spChg chg="add">
          <ac:chgData name="Sharmin Begum (2227513)" userId="S::2227513@student.uwtsd.ac.uk::94c2e9af-23a2-4158-807c-e9c3c9d7bd6a" providerId="AD" clId="Web-{A5592D92-1296-FC74-E7E8-587687F0E98B}" dt="2025-10-12T12:50:16.064" v="1109"/>
          <ac:spMkLst>
            <pc:docMk/>
            <pc:sldMk cId="3292683070" sldId="273"/>
            <ac:spMk id="25" creationId="{B2DD41CD-8F47-4F56-AD12-4E2FF7696987}"/>
          </ac:spMkLst>
        </pc:spChg>
        <pc:graphicFrameChg chg="add mod ord modGraphic">
          <ac:chgData name="Sharmin Begum (2227513)" userId="S::2227513@student.uwtsd.ac.uk::94c2e9af-23a2-4158-807c-e9c3c9d7bd6a" providerId="AD" clId="Web-{A5592D92-1296-FC74-E7E8-587687F0E98B}" dt="2025-10-12T12:50:16.064" v="1109"/>
          <ac:graphicFrameMkLst>
            <pc:docMk/>
            <pc:sldMk cId="3292683070" sldId="273"/>
            <ac:graphicFrameMk id="6" creationId="{FE8EE7BF-4170-06A7-5DEF-54CB721756F5}"/>
          </ac:graphicFrameMkLst>
        </pc:graphicFrameChg>
      </pc:sldChg>
      <pc:sldChg chg="modSp">
        <pc:chgData name="Sharmin Begum (2227513)" userId="S::2227513@student.uwtsd.ac.uk::94c2e9af-23a2-4158-807c-e9c3c9d7bd6a" providerId="AD" clId="Web-{A5592D92-1296-FC74-E7E8-587687F0E98B}" dt="2025-10-12T10:31:07.483" v="585" actId="20577"/>
        <pc:sldMkLst>
          <pc:docMk/>
          <pc:sldMk cId="2291750193" sldId="274"/>
        </pc:sldMkLst>
        <pc:spChg chg="mod">
          <ac:chgData name="Sharmin Begum (2227513)" userId="S::2227513@student.uwtsd.ac.uk::94c2e9af-23a2-4158-807c-e9c3c9d7bd6a" providerId="AD" clId="Web-{A5592D92-1296-FC74-E7E8-587687F0E98B}" dt="2025-10-12T10:31:07.483" v="585" actId="20577"/>
          <ac:spMkLst>
            <pc:docMk/>
            <pc:sldMk cId="2291750193" sldId="274"/>
            <ac:spMk id="3" creationId="{7284CA92-52E5-C732-A16B-0E08D9A65352}"/>
          </ac:spMkLst>
        </pc:spChg>
      </pc:sldChg>
      <pc:sldChg chg="modSp">
        <pc:chgData name="Sharmin Begum (2227513)" userId="S::2227513@student.uwtsd.ac.uk::94c2e9af-23a2-4158-807c-e9c3c9d7bd6a" providerId="AD" clId="Web-{A5592D92-1296-FC74-E7E8-587687F0E98B}" dt="2025-10-11T22:18:12.744" v="355" actId="20577"/>
        <pc:sldMkLst>
          <pc:docMk/>
          <pc:sldMk cId="2276964221" sldId="275"/>
        </pc:sldMkLst>
        <pc:graphicFrameChg chg="modGraphic">
          <ac:chgData name="Sharmin Begum (2227513)" userId="S::2227513@student.uwtsd.ac.uk::94c2e9af-23a2-4158-807c-e9c3c9d7bd6a" providerId="AD" clId="Web-{A5592D92-1296-FC74-E7E8-587687F0E98B}" dt="2025-10-11T22:18:12.744" v="355" actId="20577"/>
          <ac:graphicFrameMkLst>
            <pc:docMk/>
            <pc:sldMk cId="2276964221" sldId="275"/>
            <ac:graphicFrameMk id="44" creationId="{3C3582C2-4092-D281-1F28-501F027DEF40}"/>
          </ac:graphicFrameMkLst>
        </pc:graphicFrameChg>
      </pc:sldChg>
      <pc:sldChg chg="addSp delSp modSp">
        <pc:chgData name="Sharmin Begum (2227513)" userId="S::2227513@student.uwtsd.ac.uk::94c2e9af-23a2-4158-807c-e9c3c9d7bd6a" providerId="AD" clId="Web-{A5592D92-1296-FC74-E7E8-587687F0E98B}" dt="2025-10-11T22:00:56.009" v="295" actId="1076"/>
        <pc:sldMkLst>
          <pc:docMk/>
          <pc:sldMk cId="616869761" sldId="278"/>
        </pc:sldMkLst>
        <pc:spChg chg="mod">
          <ac:chgData name="Sharmin Begum (2227513)" userId="S::2227513@student.uwtsd.ac.uk::94c2e9af-23a2-4158-807c-e9c3c9d7bd6a" providerId="AD" clId="Web-{A5592D92-1296-FC74-E7E8-587687F0E98B}" dt="2025-10-11T21:52:51.968" v="226" actId="14100"/>
          <ac:spMkLst>
            <pc:docMk/>
            <pc:sldMk cId="616869761" sldId="278"/>
            <ac:spMk id="3" creationId="{70FF11D7-90F8-F562-F836-5DBB223312A8}"/>
          </ac:spMkLst>
        </pc:spChg>
        <pc:spChg chg="add mod">
          <ac:chgData name="Sharmin Begum (2227513)" userId="S::2227513@student.uwtsd.ac.uk::94c2e9af-23a2-4158-807c-e9c3c9d7bd6a" providerId="AD" clId="Web-{A5592D92-1296-FC74-E7E8-587687F0E98B}" dt="2025-10-11T22:00:56.009" v="295" actId="1076"/>
          <ac:spMkLst>
            <pc:docMk/>
            <pc:sldMk cId="616869761" sldId="278"/>
            <ac:spMk id="5" creationId="{C5D831C1-5AFE-3E51-8ABC-60E99E87E581}"/>
          </ac:spMkLst>
        </pc:spChg>
        <pc:spChg chg="add del">
          <ac:chgData name="Sharmin Begum (2227513)" userId="S::2227513@student.uwtsd.ac.uk::94c2e9af-23a2-4158-807c-e9c3c9d7bd6a" providerId="AD" clId="Web-{A5592D92-1296-FC74-E7E8-587687F0E98B}" dt="2025-10-11T21:59:31.924" v="269"/>
          <ac:spMkLst>
            <pc:docMk/>
            <pc:sldMk cId="616869761" sldId="278"/>
            <ac:spMk id="6" creationId="{244CDD71-C28B-AD26-5C05-299AA0F8EBEF}"/>
          </ac:spMkLst>
        </pc:spChg>
        <pc:spChg chg="add mod">
          <ac:chgData name="Sharmin Begum (2227513)" userId="S::2227513@student.uwtsd.ac.uk::94c2e9af-23a2-4158-807c-e9c3c9d7bd6a" providerId="AD" clId="Web-{A5592D92-1296-FC74-E7E8-587687F0E98B}" dt="2025-10-11T22:00:46.289" v="294" actId="20577"/>
          <ac:spMkLst>
            <pc:docMk/>
            <pc:sldMk cId="616869761" sldId="278"/>
            <ac:spMk id="7" creationId="{840115D5-A47A-5EC2-5464-B4A49C79E15A}"/>
          </ac:spMkLst>
        </pc:spChg>
        <pc:picChg chg="mod">
          <ac:chgData name="Sharmin Begum (2227513)" userId="S::2227513@student.uwtsd.ac.uk::94c2e9af-23a2-4158-807c-e9c3c9d7bd6a" providerId="AD" clId="Web-{A5592D92-1296-FC74-E7E8-587687F0E98B}" dt="2025-10-11T21:59:41.019" v="270" actId="1076"/>
          <ac:picMkLst>
            <pc:docMk/>
            <pc:sldMk cId="616869761" sldId="278"/>
            <ac:picMk id="4" creationId="{5BDED18C-88B9-6655-AE47-6480D906A37A}"/>
          </ac:picMkLst>
        </pc:picChg>
      </pc:sldChg>
      <pc:sldChg chg="addSp delSp modSp new">
        <pc:chgData name="Sharmin Begum (2227513)" userId="S::2227513@student.uwtsd.ac.uk::94c2e9af-23a2-4158-807c-e9c3c9d7bd6a" providerId="AD" clId="Web-{A5592D92-1296-FC74-E7E8-587687F0E98B}" dt="2025-10-12T12:54:56.744" v="1121" actId="20577"/>
        <pc:sldMkLst>
          <pc:docMk/>
          <pc:sldMk cId="563391827" sldId="279"/>
        </pc:sldMkLst>
        <pc:spChg chg="mod">
          <ac:chgData name="Sharmin Begum (2227513)" userId="S::2227513@student.uwtsd.ac.uk::94c2e9af-23a2-4158-807c-e9c3c9d7bd6a" providerId="AD" clId="Web-{A5592D92-1296-FC74-E7E8-587687F0E98B}" dt="2025-10-12T11:59:23.843" v="874" actId="14100"/>
          <ac:spMkLst>
            <pc:docMk/>
            <pc:sldMk cId="563391827" sldId="279"/>
            <ac:spMk id="2" creationId="{10487D7F-61A4-C232-F05D-B367A6C9DF3A}"/>
          </ac:spMkLst>
        </pc:spChg>
        <pc:spChg chg="del mod">
          <ac:chgData name="Sharmin Begum (2227513)" userId="S::2227513@student.uwtsd.ac.uk::94c2e9af-23a2-4158-807c-e9c3c9d7bd6a" providerId="AD" clId="Web-{A5592D92-1296-FC74-E7E8-587687F0E98B}" dt="2025-10-12T12:39:50.146" v="1041"/>
          <ac:spMkLst>
            <pc:docMk/>
            <pc:sldMk cId="563391827" sldId="279"/>
            <ac:spMk id="3" creationId="{EAE677F8-7727-A8AB-5983-3DF4F5F43642}"/>
          </ac:spMkLst>
        </pc:spChg>
        <pc:spChg chg="add mod">
          <ac:chgData name="Sharmin Begum (2227513)" userId="S::2227513@student.uwtsd.ac.uk::94c2e9af-23a2-4158-807c-e9c3c9d7bd6a" providerId="AD" clId="Web-{A5592D92-1296-FC74-E7E8-587687F0E98B}" dt="2025-10-12T12:54:56.744" v="1121" actId="20577"/>
          <ac:spMkLst>
            <pc:docMk/>
            <pc:sldMk cId="563391827" sldId="279"/>
            <ac:spMk id="5" creationId="{0C03F263-C382-FE37-61B0-CB28D7D29778}"/>
          </ac:spMkLst>
        </pc:spChg>
      </pc:sldChg>
    </pc:docChg>
  </pc:docChgLst>
  <pc:docChgLst>
    <pc:chgData name="Sharmin Begum (2227513)" userId="S::2227513@student.uwtsd.ac.uk::94c2e9af-23a2-4158-807c-e9c3c9d7bd6a" providerId="AD" clId="Web-{1D1CCABF-FFE5-B2D4-E706-E0269FB517B5}"/>
    <pc:docChg chg="addSld delSld modSld sldOrd">
      <pc:chgData name="Sharmin Begum (2227513)" userId="S::2227513@student.uwtsd.ac.uk::94c2e9af-23a2-4158-807c-e9c3c9d7bd6a" providerId="AD" clId="Web-{1D1CCABF-FFE5-B2D4-E706-E0269FB517B5}" dt="2025-10-08T10:50:35.432" v="871"/>
      <pc:docMkLst>
        <pc:docMk/>
      </pc:docMkLst>
      <pc:sldChg chg="addSp modSp mod setBg">
        <pc:chgData name="Sharmin Begum (2227513)" userId="S::2227513@student.uwtsd.ac.uk::94c2e9af-23a2-4158-807c-e9c3c9d7bd6a" providerId="AD" clId="Web-{1D1CCABF-FFE5-B2D4-E706-E0269FB517B5}" dt="2025-10-01T08:26:17.964" v="183"/>
        <pc:sldMkLst>
          <pc:docMk/>
          <pc:sldMk cId="1144861331" sldId="257"/>
        </pc:sldMkLst>
        <pc:spChg chg="mod">
          <ac:chgData name="Sharmin Begum (2227513)" userId="S::2227513@student.uwtsd.ac.uk::94c2e9af-23a2-4158-807c-e9c3c9d7bd6a" providerId="AD" clId="Web-{1D1CCABF-FFE5-B2D4-E706-E0269FB517B5}" dt="2025-10-01T08:26:17.964" v="183"/>
          <ac:spMkLst>
            <pc:docMk/>
            <pc:sldMk cId="1144861331" sldId="257"/>
            <ac:spMk id="2" creationId="{DF5F07EA-5924-6B62-4932-DA8A25134737}"/>
          </ac:spMkLst>
        </pc:spChg>
        <pc:spChg chg="mod">
          <ac:chgData name="Sharmin Begum (2227513)" userId="S::2227513@student.uwtsd.ac.uk::94c2e9af-23a2-4158-807c-e9c3c9d7bd6a" providerId="AD" clId="Web-{1D1CCABF-FFE5-B2D4-E706-E0269FB517B5}" dt="2025-10-01T08:26:17.964" v="183"/>
          <ac:spMkLst>
            <pc:docMk/>
            <pc:sldMk cId="1144861331" sldId="257"/>
            <ac:spMk id="3" creationId="{59572A8A-BF12-316F-FE5D-01C53D3EA1CC}"/>
          </ac:spMkLst>
        </pc:spChg>
        <pc:spChg chg="add">
          <ac:chgData name="Sharmin Begum (2227513)" userId="S::2227513@student.uwtsd.ac.uk::94c2e9af-23a2-4158-807c-e9c3c9d7bd6a" providerId="AD" clId="Web-{1D1CCABF-FFE5-B2D4-E706-E0269FB517B5}" dt="2025-10-01T08:26:17.964" v="183"/>
          <ac:spMkLst>
            <pc:docMk/>
            <pc:sldMk cId="1144861331" sldId="257"/>
            <ac:spMk id="9" creationId="{C0763A76-9F1C-4FC5-82B7-DD475DA461B2}"/>
          </ac:spMkLst>
        </pc:spChg>
        <pc:spChg chg="add">
          <ac:chgData name="Sharmin Begum (2227513)" userId="S::2227513@student.uwtsd.ac.uk::94c2e9af-23a2-4158-807c-e9c3c9d7bd6a" providerId="AD" clId="Web-{1D1CCABF-FFE5-B2D4-E706-E0269FB517B5}" dt="2025-10-01T08:26:17.964" v="183"/>
          <ac:spMkLst>
            <pc:docMk/>
            <pc:sldMk cId="1144861331" sldId="257"/>
            <ac:spMk id="11" creationId="{E81BF4F6-F2CF-4984-9D14-D6966D92F99F}"/>
          </ac:spMkLst>
        </pc:spChg>
        <pc:picChg chg="add">
          <ac:chgData name="Sharmin Begum (2227513)" userId="S::2227513@student.uwtsd.ac.uk::94c2e9af-23a2-4158-807c-e9c3c9d7bd6a" providerId="AD" clId="Web-{1D1CCABF-FFE5-B2D4-E706-E0269FB517B5}" dt="2025-10-01T08:26:17.964" v="183"/>
          <ac:picMkLst>
            <pc:docMk/>
            <pc:sldMk cId="1144861331" sldId="257"/>
            <ac:picMk id="5" creationId="{0FB1299F-11A3-F48B-084C-3BE77F5CB90F}"/>
          </ac:picMkLst>
        </pc:picChg>
      </pc:sldChg>
      <pc:sldChg chg="addSp delSp modSp mod setBg">
        <pc:chgData name="Sharmin Begum (2227513)" userId="S::2227513@student.uwtsd.ac.uk::94c2e9af-23a2-4158-807c-e9c3c9d7bd6a" providerId="AD" clId="Web-{1D1CCABF-FFE5-B2D4-E706-E0269FB517B5}" dt="2025-10-08T09:26:34.544" v="809" actId="20577"/>
        <pc:sldMkLst>
          <pc:docMk/>
          <pc:sldMk cId="1141432115" sldId="258"/>
        </pc:sldMkLst>
        <pc:spChg chg="mod">
          <ac:chgData name="Sharmin Begum (2227513)" userId="S::2227513@student.uwtsd.ac.uk::94c2e9af-23a2-4158-807c-e9c3c9d7bd6a" providerId="AD" clId="Web-{1D1CCABF-FFE5-B2D4-E706-E0269FB517B5}" dt="2025-10-01T08:26:27.808" v="184"/>
          <ac:spMkLst>
            <pc:docMk/>
            <pc:sldMk cId="1141432115" sldId="258"/>
            <ac:spMk id="2" creationId="{F7BE6562-BF9B-D470-F9E3-F93E3375D6CF}"/>
          </ac:spMkLst>
        </pc:spChg>
        <pc:spChg chg="add">
          <ac:chgData name="Sharmin Begum (2227513)" userId="S::2227513@student.uwtsd.ac.uk::94c2e9af-23a2-4158-807c-e9c3c9d7bd6a" providerId="AD" clId="Web-{1D1CCABF-FFE5-B2D4-E706-E0269FB517B5}" dt="2025-10-01T08:26:27.808" v="184"/>
          <ac:spMkLst>
            <pc:docMk/>
            <pc:sldMk cId="1141432115" sldId="258"/>
            <ac:spMk id="9" creationId="{53B021B3-DE93-4AB7-8A18-CF5F1CED88B8}"/>
          </ac:spMkLst>
        </pc:spChg>
        <pc:spChg chg="add">
          <ac:chgData name="Sharmin Begum (2227513)" userId="S::2227513@student.uwtsd.ac.uk::94c2e9af-23a2-4158-807c-e9c3c9d7bd6a" providerId="AD" clId="Web-{1D1CCABF-FFE5-B2D4-E706-E0269FB517B5}" dt="2025-10-01T08:26:27.808" v="184"/>
          <ac:spMkLst>
            <pc:docMk/>
            <pc:sldMk cId="1141432115" sldId="258"/>
            <ac:spMk id="11" creationId="{52D502E5-F6B4-4D58-B4AE-FC466FF15EE8}"/>
          </ac:spMkLst>
        </pc:spChg>
        <pc:spChg chg="add">
          <ac:chgData name="Sharmin Begum (2227513)" userId="S::2227513@student.uwtsd.ac.uk::94c2e9af-23a2-4158-807c-e9c3c9d7bd6a" providerId="AD" clId="Web-{1D1CCABF-FFE5-B2D4-E706-E0269FB517B5}" dt="2025-10-01T08:26:27.808" v="184"/>
          <ac:spMkLst>
            <pc:docMk/>
            <pc:sldMk cId="1141432115" sldId="258"/>
            <ac:spMk id="13" creationId="{9DECDBF4-02B6-4BB4-B65B-B8107AD6A9E8}"/>
          </ac:spMkLst>
        </pc:spChg>
        <pc:graphicFrameChg chg="add modGraphic">
          <ac:chgData name="Sharmin Begum (2227513)" userId="S::2227513@student.uwtsd.ac.uk::94c2e9af-23a2-4158-807c-e9c3c9d7bd6a" providerId="AD" clId="Web-{1D1CCABF-FFE5-B2D4-E706-E0269FB517B5}" dt="2025-10-08T09:26:34.544" v="809" actId="20577"/>
          <ac:graphicFrameMkLst>
            <pc:docMk/>
            <pc:sldMk cId="1141432115" sldId="258"/>
            <ac:graphicFrameMk id="5" creationId="{0F588745-DC91-375E-7FFD-82A0C15C77A3}"/>
          </ac:graphicFrameMkLst>
        </pc:graphicFrameChg>
      </pc:sldChg>
      <pc:sldChg chg="addSp delSp modSp mod ord setBg modClrScheme chgLayout">
        <pc:chgData name="Sharmin Begum (2227513)" userId="S::2227513@student.uwtsd.ac.uk::94c2e9af-23a2-4158-807c-e9c3c9d7bd6a" providerId="AD" clId="Web-{1D1CCABF-FFE5-B2D4-E706-E0269FB517B5}" dt="2025-10-08T09:45:20.203" v="830"/>
        <pc:sldMkLst>
          <pc:docMk/>
          <pc:sldMk cId="362717600" sldId="259"/>
        </pc:sldMkLst>
        <pc:spChg chg="mod ord">
          <ac:chgData name="Sharmin Begum (2227513)" userId="S::2227513@student.uwtsd.ac.uk::94c2e9af-23a2-4158-807c-e9c3c9d7bd6a" providerId="AD" clId="Web-{1D1CCABF-FFE5-B2D4-E706-E0269FB517B5}" dt="2025-10-08T09:45:20.203" v="830"/>
          <ac:spMkLst>
            <pc:docMk/>
            <pc:sldMk cId="362717600" sldId="259"/>
            <ac:spMk id="2" creationId="{4CCAF368-F981-88A8-2962-223EECF761CA}"/>
          </ac:spMkLst>
        </pc:spChg>
        <pc:spChg chg="mod ord">
          <ac:chgData name="Sharmin Begum (2227513)" userId="S::2227513@student.uwtsd.ac.uk::94c2e9af-23a2-4158-807c-e9c3c9d7bd6a" providerId="AD" clId="Web-{1D1CCABF-FFE5-B2D4-E706-E0269FB517B5}" dt="2025-10-08T09:45:20.203" v="830"/>
          <ac:spMkLst>
            <pc:docMk/>
            <pc:sldMk cId="362717600" sldId="259"/>
            <ac:spMk id="3" creationId="{1A203D8E-04EA-8955-8164-C1C3A1713CB7}"/>
          </ac:spMkLst>
        </pc:spChg>
        <pc:spChg chg="add">
          <ac:chgData name="Sharmin Begum (2227513)" userId="S::2227513@student.uwtsd.ac.uk::94c2e9af-23a2-4158-807c-e9c3c9d7bd6a" providerId="AD" clId="Web-{1D1CCABF-FFE5-B2D4-E706-E0269FB517B5}" dt="2025-10-08T09:45:20.203" v="830"/>
          <ac:spMkLst>
            <pc:docMk/>
            <pc:sldMk cId="362717600" sldId="259"/>
            <ac:spMk id="26" creationId="{45D37F4E-DDB4-456B-97E0-9937730A039F}"/>
          </ac:spMkLst>
        </pc:spChg>
        <pc:spChg chg="add">
          <ac:chgData name="Sharmin Begum (2227513)" userId="S::2227513@student.uwtsd.ac.uk::94c2e9af-23a2-4158-807c-e9c3c9d7bd6a" providerId="AD" clId="Web-{1D1CCABF-FFE5-B2D4-E706-E0269FB517B5}" dt="2025-10-08T09:45:20.203" v="830"/>
          <ac:spMkLst>
            <pc:docMk/>
            <pc:sldMk cId="362717600" sldId="259"/>
            <ac:spMk id="28" creationId="{B2DD41CD-8F47-4F56-AD12-4E2FF7696987}"/>
          </ac:spMkLst>
        </pc:spChg>
        <pc:picChg chg="add mod ord">
          <ac:chgData name="Sharmin Begum (2227513)" userId="S::2227513@student.uwtsd.ac.uk::94c2e9af-23a2-4158-807c-e9c3c9d7bd6a" providerId="AD" clId="Web-{1D1CCABF-FFE5-B2D4-E706-E0269FB517B5}" dt="2025-10-08T09:45:20.203" v="830"/>
          <ac:picMkLst>
            <pc:docMk/>
            <pc:sldMk cId="362717600" sldId="259"/>
            <ac:picMk id="5" creationId="{EC2092D1-3865-9ADE-43EF-A0E4545EE8FA}"/>
          </ac:picMkLst>
        </pc:picChg>
      </pc:sldChg>
      <pc:sldChg chg="addSp delSp modSp mod ord setBg">
        <pc:chgData name="Sharmin Begum (2227513)" userId="S::2227513@student.uwtsd.ac.uk::94c2e9af-23a2-4158-807c-e9c3c9d7bd6a" providerId="AD" clId="Web-{1D1CCABF-FFE5-B2D4-E706-E0269FB517B5}" dt="2025-10-08T09:46:38.189" v="831" actId="20577"/>
        <pc:sldMkLst>
          <pc:docMk/>
          <pc:sldMk cId="4156929903" sldId="262"/>
        </pc:sldMkLst>
        <pc:spChg chg="mod">
          <ac:chgData name="Sharmin Begum (2227513)" userId="S::2227513@student.uwtsd.ac.uk::94c2e9af-23a2-4158-807c-e9c3c9d7bd6a" providerId="AD" clId="Web-{1D1CCABF-FFE5-B2D4-E706-E0269FB517B5}" dt="2025-10-08T09:46:38.189" v="831" actId="20577"/>
          <ac:spMkLst>
            <pc:docMk/>
            <pc:sldMk cId="4156929903" sldId="262"/>
            <ac:spMk id="2" creationId="{41C3D804-0B7B-41D5-4734-40D4756B4824}"/>
          </ac:spMkLst>
        </pc:spChg>
        <pc:spChg chg="add">
          <ac:chgData name="Sharmin Begum (2227513)" userId="S::2227513@student.uwtsd.ac.uk::94c2e9af-23a2-4158-807c-e9c3c9d7bd6a" providerId="AD" clId="Web-{1D1CCABF-FFE5-B2D4-E706-E0269FB517B5}" dt="2025-10-07T22:32:17.580" v="677"/>
          <ac:spMkLst>
            <pc:docMk/>
            <pc:sldMk cId="4156929903" sldId="262"/>
            <ac:spMk id="9" creationId="{53B021B3-DE93-4AB7-8A18-CF5F1CED88B8}"/>
          </ac:spMkLst>
        </pc:spChg>
        <pc:spChg chg="add">
          <ac:chgData name="Sharmin Begum (2227513)" userId="S::2227513@student.uwtsd.ac.uk::94c2e9af-23a2-4158-807c-e9c3c9d7bd6a" providerId="AD" clId="Web-{1D1CCABF-FFE5-B2D4-E706-E0269FB517B5}" dt="2025-10-07T22:32:17.580" v="677"/>
          <ac:spMkLst>
            <pc:docMk/>
            <pc:sldMk cId="4156929903" sldId="262"/>
            <ac:spMk id="11" creationId="{52D502E5-F6B4-4D58-B4AE-FC466FF15EE8}"/>
          </ac:spMkLst>
        </pc:spChg>
        <pc:spChg chg="add">
          <ac:chgData name="Sharmin Begum (2227513)" userId="S::2227513@student.uwtsd.ac.uk::94c2e9af-23a2-4158-807c-e9c3c9d7bd6a" providerId="AD" clId="Web-{1D1CCABF-FFE5-B2D4-E706-E0269FB517B5}" dt="2025-10-07T22:32:17.580" v="677"/>
          <ac:spMkLst>
            <pc:docMk/>
            <pc:sldMk cId="4156929903" sldId="262"/>
            <ac:spMk id="13" creationId="{9DECDBF4-02B6-4BB4-B65B-B8107AD6A9E8}"/>
          </ac:spMkLst>
        </pc:spChg>
        <pc:graphicFrameChg chg="add">
          <ac:chgData name="Sharmin Begum (2227513)" userId="S::2227513@student.uwtsd.ac.uk::94c2e9af-23a2-4158-807c-e9c3c9d7bd6a" providerId="AD" clId="Web-{1D1CCABF-FFE5-B2D4-E706-E0269FB517B5}" dt="2025-10-07T22:32:17.580" v="677"/>
          <ac:graphicFrameMkLst>
            <pc:docMk/>
            <pc:sldMk cId="4156929903" sldId="262"/>
            <ac:graphicFrameMk id="5" creationId="{BE8F53EB-88A3-AA21-07FE-995DA26BA207}"/>
          </ac:graphicFrameMkLst>
        </pc:graphicFrameChg>
      </pc:sldChg>
      <pc:sldChg chg="addSp modSp mod setBg">
        <pc:chgData name="Sharmin Begum (2227513)" userId="S::2227513@student.uwtsd.ac.uk::94c2e9af-23a2-4158-807c-e9c3c9d7bd6a" providerId="AD" clId="Web-{1D1CCABF-FFE5-B2D4-E706-E0269FB517B5}" dt="2025-10-07T22:32:37.003" v="678"/>
        <pc:sldMkLst>
          <pc:docMk/>
          <pc:sldMk cId="3345905891" sldId="263"/>
        </pc:sldMkLst>
        <pc:spChg chg="mod">
          <ac:chgData name="Sharmin Begum (2227513)" userId="S::2227513@student.uwtsd.ac.uk::94c2e9af-23a2-4158-807c-e9c3c9d7bd6a" providerId="AD" clId="Web-{1D1CCABF-FFE5-B2D4-E706-E0269FB517B5}" dt="2025-10-07T22:32:37.003" v="678"/>
          <ac:spMkLst>
            <pc:docMk/>
            <pc:sldMk cId="3345905891" sldId="263"/>
            <ac:spMk id="2" creationId="{F964F7B1-58BA-138C-865D-DCB22F55EDEE}"/>
          </ac:spMkLst>
        </pc:spChg>
        <pc:spChg chg="mod">
          <ac:chgData name="Sharmin Begum (2227513)" userId="S::2227513@student.uwtsd.ac.uk::94c2e9af-23a2-4158-807c-e9c3c9d7bd6a" providerId="AD" clId="Web-{1D1CCABF-FFE5-B2D4-E706-E0269FB517B5}" dt="2025-10-07T22:32:37.003" v="678"/>
          <ac:spMkLst>
            <pc:docMk/>
            <pc:sldMk cId="3345905891" sldId="263"/>
            <ac:spMk id="3" creationId="{BB625CA4-7FA5-3B95-7E62-9635519F9864}"/>
          </ac:spMkLst>
        </pc:spChg>
        <pc:spChg chg="add">
          <ac:chgData name="Sharmin Begum (2227513)" userId="S::2227513@student.uwtsd.ac.uk::94c2e9af-23a2-4158-807c-e9c3c9d7bd6a" providerId="AD" clId="Web-{1D1CCABF-FFE5-B2D4-E706-E0269FB517B5}" dt="2025-10-07T22:32:37.003" v="678"/>
          <ac:spMkLst>
            <pc:docMk/>
            <pc:sldMk cId="3345905891" sldId="263"/>
            <ac:spMk id="8" creationId="{907EF6B7-1338-4443-8C46-6A318D952DFD}"/>
          </ac:spMkLst>
        </pc:spChg>
        <pc:spChg chg="add">
          <ac:chgData name="Sharmin Begum (2227513)" userId="S::2227513@student.uwtsd.ac.uk::94c2e9af-23a2-4158-807c-e9c3c9d7bd6a" providerId="AD" clId="Web-{1D1CCABF-FFE5-B2D4-E706-E0269FB517B5}" dt="2025-10-07T22:32:37.003" v="678"/>
          <ac:spMkLst>
            <pc:docMk/>
            <pc:sldMk cId="3345905891" sldId="263"/>
            <ac:spMk id="10" creationId="{DAAE4CDD-124C-4DCF-9584-B6033B545DD5}"/>
          </ac:spMkLst>
        </pc:spChg>
        <pc:spChg chg="add">
          <ac:chgData name="Sharmin Begum (2227513)" userId="S::2227513@student.uwtsd.ac.uk::94c2e9af-23a2-4158-807c-e9c3c9d7bd6a" providerId="AD" clId="Web-{1D1CCABF-FFE5-B2D4-E706-E0269FB517B5}" dt="2025-10-07T22:32:37.003" v="678"/>
          <ac:spMkLst>
            <pc:docMk/>
            <pc:sldMk cId="3345905891" sldId="263"/>
            <ac:spMk id="12" creationId="{081E4A58-353D-44AE-B2FC-2A74E2E400F7}"/>
          </ac:spMkLst>
        </pc:spChg>
      </pc:sldChg>
      <pc:sldChg chg="modSp">
        <pc:chgData name="Sharmin Begum (2227513)" userId="S::2227513@student.uwtsd.ac.uk::94c2e9af-23a2-4158-807c-e9c3c9d7bd6a" providerId="AD" clId="Web-{1D1CCABF-FFE5-B2D4-E706-E0269FB517B5}" dt="2025-10-08T10:16:37.401" v="863" actId="20577"/>
        <pc:sldMkLst>
          <pc:docMk/>
          <pc:sldMk cId="4285005547" sldId="264"/>
        </pc:sldMkLst>
        <pc:spChg chg="mod">
          <ac:chgData name="Sharmin Begum (2227513)" userId="S::2227513@student.uwtsd.ac.uk::94c2e9af-23a2-4158-807c-e9c3c9d7bd6a" providerId="AD" clId="Web-{1D1CCABF-FFE5-B2D4-E706-E0269FB517B5}" dt="2025-10-08T10:16:37.401" v="863" actId="20577"/>
          <ac:spMkLst>
            <pc:docMk/>
            <pc:sldMk cId="4285005547" sldId="264"/>
            <ac:spMk id="3" creationId="{0BF917D4-631D-72A7-C1E5-DEE96CEE3D4A}"/>
          </ac:spMkLst>
        </pc:spChg>
      </pc:sldChg>
      <pc:sldChg chg="modSp">
        <pc:chgData name="Sharmin Begum (2227513)" userId="S::2227513@student.uwtsd.ac.uk::94c2e9af-23a2-4158-807c-e9c3c9d7bd6a" providerId="AD" clId="Web-{1D1CCABF-FFE5-B2D4-E706-E0269FB517B5}" dt="2025-10-07T11:55:56.880" v="489" actId="20577"/>
        <pc:sldMkLst>
          <pc:docMk/>
          <pc:sldMk cId="3501094846" sldId="265"/>
        </pc:sldMkLst>
        <pc:spChg chg="mod">
          <ac:chgData name="Sharmin Begum (2227513)" userId="S::2227513@student.uwtsd.ac.uk::94c2e9af-23a2-4158-807c-e9c3c9d7bd6a" providerId="AD" clId="Web-{1D1CCABF-FFE5-B2D4-E706-E0269FB517B5}" dt="2025-10-07T11:55:56.880" v="489" actId="20577"/>
          <ac:spMkLst>
            <pc:docMk/>
            <pc:sldMk cId="3501094846" sldId="265"/>
            <ac:spMk id="3" creationId="{19AF2C1F-300D-EC5E-5243-F1BB5B4B2616}"/>
          </ac:spMkLst>
        </pc:spChg>
      </pc:sldChg>
      <pc:sldChg chg="addSp delSp modSp new mod ord setBg modClrScheme chgLayout">
        <pc:chgData name="Sharmin Begum (2227513)" userId="S::2227513@student.uwtsd.ac.uk::94c2e9af-23a2-4158-807c-e9c3c9d7bd6a" providerId="AD" clId="Web-{1D1CCABF-FFE5-B2D4-E706-E0269FB517B5}" dt="2025-10-08T10:41:40.350" v="870" actId="20577"/>
        <pc:sldMkLst>
          <pc:docMk/>
          <pc:sldMk cId="989037968" sldId="267"/>
        </pc:sldMkLst>
        <pc:spChg chg="mod ord">
          <ac:chgData name="Sharmin Begum (2227513)" userId="S::2227513@student.uwtsd.ac.uk::94c2e9af-23a2-4158-807c-e9c3c9d7bd6a" providerId="AD" clId="Web-{1D1CCABF-FFE5-B2D4-E706-E0269FB517B5}" dt="2025-10-01T08:27:37.467" v="189"/>
          <ac:spMkLst>
            <pc:docMk/>
            <pc:sldMk cId="989037968" sldId="267"/>
            <ac:spMk id="2" creationId="{81356E26-3D11-F5A4-A24E-B09D971D486C}"/>
          </ac:spMkLst>
        </pc:spChg>
        <pc:spChg chg="mod ord">
          <ac:chgData name="Sharmin Begum (2227513)" userId="S::2227513@student.uwtsd.ac.uk::94c2e9af-23a2-4158-807c-e9c3c9d7bd6a" providerId="AD" clId="Web-{1D1CCABF-FFE5-B2D4-E706-E0269FB517B5}" dt="2025-10-08T10:41:40.350" v="870" actId="20577"/>
          <ac:spMkLst>
            <pc:docMk/>
            <pc:sldMk cId="989037968" sldId="267"/>
            <ac:spMk id="3" creationId="{EAAECAF4-7D86-8B72-D392-B0500FB3ED1D}"/>
          </ac:spMkLst>
        </pc:spChg>
        <pc:spChg chg="add">
          <ac:chgData name="Sharmin Begum (2227513)" userId="S::2227513@student.uwtsd.ac.uk::94c2e9af-23a2-4158-807c-e9c3c9d7bd6a" providerId="AD" clId="Web-{1D1CCABF-FFE5-B2D4-E706-E0269FB517B5}" dt="2025-10-01T08:27:37.467" v="189"/>
          <ac:spMkLst>
            <pc:docMk/>
            <pc:sldMk cId="989037968" sldId="267"/>
            <ac:spMk id="11" creationId="{743AA782-23D1-4521-8CAD-47662984AA08}"/>
          </ac:spMkLst>
        </pc:spChg>
        <pc:spChg chg="add">
          <ac:chgData name="Sharmin Begum (2227513)" userId="S::2227513@student.uwtsd.ac.uk::94c2e9af-23a2-4158-807c-e9c3c9d7bd6a" providerId="AD" clId="Web-{1D1CCABF-FFE5-B2D4-E706-E0269FB517B5}" dt="2025-10-01T08:27:37.467" v="189"/>
          <ac:spMkLst>
            <pc:docMk/>
            <pc:sldMk cId="989037968" sldId="267"/>
            <ac:spMk id="13" creationId="{71877DBC-BB60-40F0-AC93-2ACDBAAE60CE}"/>
          </ac:spMkLst>
        </pc:spChg>
        <pc:picChg chg="add mod ord modCrop">
          <ac:chgData name="Sharmin Begum (2227513)" userId="S::2227513@student.uwtsd.ac.uk::94c2e9af-23a2-4158-807c-e9c3c9d7bd6a" providerId="AD" clId="Web-{1D1CCABF-FFE5-B2D4-E706-E0269FB517B5}" dt="2025-10-01T08:28:04.217" v="192" actId="1076"/>
          <ac:picMkLst>
            <pc:docMk/>
            <pc:sldMk cId="989037968" sldId="267"/>
            <ac:picMk id="6" creationId="{9BFFF84A-5EF5-D040-0A8F-43DEAF185362}"/>
          </ac:picMkLst>
        </pc:picChg>
      </pc:sldChg>
      <pc:sldChg chg="addSp delSp modSp new mod ord setBg">
        <pc:chgData name="Sharmin Begum (2227513)" userId="S::2227513@student.uwtsd.ac.uk::94c2e9af-23a2-4158-807c-e9c3c9d7bd6a" providerId="AD" clId="Web-{1D1CCABF-FFE5-B2D4-E706-E0269FB517B5}" dt="2025-10-08T10:36:49.891" v="864"/>
        <pc:sldMkLst>
          <pc:docMk/>
          <pc:sldMk cId="3261632279" sldId="270"/>
        </pc:sldMkLst>
        <pc:spChg chg="mod">
          <ac:chgData name="Sharmin Begum (2227513)" userId="S::2227513@student.uwtsd.ac.uk::94c2e9af-23a2-4158-807c-e9c3c9d7bd6a" providerId="AD" clId="Web-{1D1CCABF-FFE5-B2D4-E706-E0269FB517B5}" dt="2025-10-07T22:31:11.047" v="675"/>
          <ac:spMkLst>
            <pc:docMk/>
            <pc:sldMk cId="3261632279" sldId="270"/>
            <ac:spMk id="2" creationId="{4AA314F1-2054-E2D0-D32C-70446CCEEDE3}"/>
          </ac:spMkLst>
        </pc:spChg>
        <pc:graphicFrameChg chg="add">
          <ac:chgData name="Sharmin Begum (2227513)" userId="S::2227513@student.uwtsd.ac.uk::94c2e9af-23a2-4158-807c-e9c3c9d7bd6a" providerId="AD" clId="Web-{1D1CCABF-FFE5-B2D4-E706-E0269FB517B5}" dt="2025-10-07T22:31:11.047" v="675"/>
          <ac:graphicFrameMkLst>
            <pc:docMk/>
            <pc:sldMk cId="3261632279" sldId="270"/>
            <ac:graphicFrameMk id="5" creationId="{53F52C0D-EFED-28C9-1031-AB1EE2E749FE}"/>
          </ac:graphicFrameMkLst>
        </pc:graphicFrameChg>
      </pc:sldChg>
      <pc:sldChg chg="addSp delSp modSp new mod ord setBg">
        <pc:chgData name="Sharmin Begum (2227513)" userId="S::2227513@student.uwtsd.ac.uk::94c2e9af-23a2-4158-807c-e9c3c9d7bd6a" providerId="AD" clId="Web-{1D1CCABF-FFE5-B2D4-E706-E0269FB517B5}" dt="2025-10-08T10:37:41.549" v="866"/>
        <pc:sldMkLst>
          <pc:docMk/>
          <pc:sldMk cId="2025813568" sldId="271"/>
        </pc:sldMkLst>
        <pc:spChg chg="mod">
          <ac:chgData name="Sharmin Begum (2227513)" userId="S::2227513@student.uwtsd.ac.uk::94c2e9af-23a2-4158-807c-e9c3c9d7bd6a" providerId="AD" clId="Web-{1D1CCABF-FFE5-B2D4-E706-E0269FB517B5}" dt="2025-10-08T09:43:17.559" v="825"/>
          <ac:spMkLst>
            <pc:docMk/>
            <pc:sldMk cId="2025813568" sldId="271"/>
            <ac:spMk id="2" creationId="{CBC46D5E-55CD-53CB-31B1-89EE7019E51B}"/>
          </ac:spMkLst>
        </pc:spChg>
        <pc:spChg chg="add">
          <ac:chgData name="Sharmin Begum (2227513)" userId="S::2227513@student.uwtsd.ac.uk::94c2e9af-23a2-4158-807c-e9c3c9d7bd6a" providerId="AD" clId="Web-{1D1CCABF-FFE5-B2D4-E706-E0269FB517B5}" dt="2025-10-08T09:44:06.857" v="828"/>
          <ac:spMkLst>
            <pc:docMk/>
            <pc:sldMk cId="2025813568" sldId="271"/>
            <ac:spMk id="78" creationId="{F34100BD-773A-4822-A05B-AEB7D41E9A3F}"/>
          </ac:spMkLst>
        </pc:spChg>
        <pc:spChg chg="add">
          <ac:chgData name="Sharmin Begum (2227513)" userId="S::2227513@student.uwtsd.ac.uk::94c2e9af-23a2-4158-807c-e9c3c9d7bd6a" providerId="AD" clId="Web-{1D1CCABF-FFE5-B2D4-E706-E0269FB517B5}" dt="2025-10-08T09:44:06.857" v="828"/>
          <ac:spMkLst>
            <pc:docMk/>
            <pc:sldMk cId="2025813568" sldId="271"/>
            <ac:spMk id="79" creationId="{EA2AEA56-4902-4CC1-A43B-1AC27C88CB90}"/>
          </ac:spMkLst>
        </pc:spChg>
        <pc:graphicFrameChg chg="add mod ord modGraphic">
          <ac:chgData name="Sharmin Begum (2227513)" userId="S::2227513@student.uwtsd.ac.uk::94c2e9af-23a2-4158-807c-e9c3c9d7bd6a" providerId="AD" clId="Web-{1D1CCABF-FFE5-B2D4-E706-E0269FB517B5}" dt="2025-10-08T09:44:06.857" v="828"/>
          <ac:graphicFrameMkLst>
            <pc:docMk/>
            <pc:sldMk cId="2025813568" sldId="271"/>
            <ac:graphicFrameMk id="42" creationId="{D886B0FA-E529-991C-FEDF-F5BF04A0C34F}"/>
          </ac:graphicFrameMkLst>
        </pc:graphicFrameChg>
      </pc:sldChg>
      <pc:sldChg chg="addSp delSp modSp new mod ord setBg modClrScheme chgLayout">
        <pc:chgData name="Sharmin Begum (2227513)" userId="S::2227513@student.uwtsd.ac.uk::94c2e9af-23a2-4158-807c-e9c3c9d7bd6a" providerId="AD" clId="Web-{1D1CCABF-FFE5-B2D4-E706-E0269FB517B5}" dt="2025-10-08T10:37:41.549" v="865"/>
        <pc:sldMkLst>
          <pc:docMk/>
          <pc:sldMk cId="3661403417" sldId="272"/>
        </pc:sldMkLst>
        <pc:spChg chg="mod ord">
          <ac:chgData name="Sharmin Begum (2227513)" userId="S::2227513@student.uwtsd.ac.uk::94c2e9af-23a2-4158-807c-e9c3c9d7bd6a" providerId="AD" clId="Web-{1D1CCABF-FFE5-B2D4-E706-E0269FB517B5}" dt="2025-10-08T09:40:40.551" v="818"/>
          <ac:spMkLst>
            <pc:docMk/>
            <pc:sldMk cId="3661403417" sldId="272"/>
            <ac:spMk id="2" creationId="{0461BDF7-1E65-D84F-8DA0-EC8BC95C2276}"/>
          </ac:spMkLst>
        </pc:spChg>
        <pc:spChg chg="mod ord">
          <ac:chgData name="Sharmin Begum (2227513)" userId="S::2227513@student.uwtsd.ac.uk::94c2e9af-23a2-4158-807c-e9c3c9d7bd6a" providerId="AD" clId="Web-{1D1CCABF-FFE5-B2D4-E706-E0269FB517B5}" dt="2025-10-08T09:40:40.551" v="818"/>
          <ac:spMkLst>
            <pc:docMk/>
            <pc:sldMk cId="3661403417" sldId="272"/>
            <ac:spMk id="3" creationId="{7EDC7E22-1F86-D48D-953A-2A4897F181EF}"/>
          </ac:spMkLst>
        </pc:spChg>
        <pc:picChg chg="add mod">
          <ac:chgData name="Sharmin Begum (2227513)" userId="S::2227513@student.uwtsd.ac.uk::94c2e9af-23a2-4158-807c-e9c3c9d7bd6a" providerId="AD" clId="Web-{1D1CCABF-FFE5-B2D4-E706-E0269FB517B5}" dt="2025-10-08T09:40:40.551" v="818"/>
          <ac:picMkLst>
            <pc:docMk/>
            <pc:sldMk cId="3661403417" sldId="272"/>
            <ac:picMk id="5" creationId="{308EE935-7D21-D2F9-368C-046E4F9E88E7}"/>
          </ac:picMkLst>
        </pc:picChg>
      </pc:sldChg>
      <pc:sldChg chg="modSp">
        <pc:chgData name="Sharmin Begum (2227513)" userId="S::2227513@student.uwtsd.ac.uk::94c2e9af-23a2-4158-807c-e9c3c9d7bd6a" providerId="AD" clId="Web-{1D1CCABF-FFE5-B2D4-E706-E0269FB517B5}" dt="2025-10-08T10:12:57.637" v="856" actId="20577"/>
        <pc:sldMkLst>
          <pc:docMk/>
          <pc:sldMk cId="3292683070" sldId="273"/>
        </pc:sldMkLst>
        <pc:spChg chg="mod">
          <ac:chgData name="Sharmin Begum (2227513)" userId="S::2227513@student.uwtsd.ac.uk::94c2e9af-23a2-4158-807c-e9c3c9d7bd6a" providerId="AD" clId="Web-{1D1CCABF-FFE5-B2D4-E706-E0269FB517B5}" dt="2025-10-08T10:12:57.637" v="856" actId="20577"/>
          <ac:spMkLst>
            <pc:docMk/>
            <pc:sldMk cId="3292683070" sldId="273"/>
            <ac:spMk id="3" creationId="{5385A419-33B2-264F-35BF-69D504279CEC}"/>
          </ac:spMkLst>
        </pc:spChg>
      </pc:sldChg>
      <pc:sldChg chg="addSp delSp modSp new mod setBg">
        <pc:chgData name="Sharmin Begum (2227513)" userId="S::2227513@student.uwtsd.ac.uk::94c2e9af-23a2-4158-807c-e9c3c9d7bd6a" providerId="AD" clId="Web-{1D1CCABF-FFE5-B2D4-E706-E0269FB517B5}" dt="2025-10-07T22:34:31.270" v="689"/>
        <pc:sldMkLst>
          <pc:docMk/>
          <pc:sldMk cId="2291750193" sldId="274"/>
        </pc:sldMkLst>
        <pc:spChg chg="mod">
          <ac:chgData name="Sharmin Begum (2227513)" userId="S::2227513@student.uwtsd.ac.uk::94c2e9af-23a2-4158-807c-e9c3c9d7bd6a" providerId="AD" clId="Web-{1D1CCABF-FFE5-B2D4-E706-E0269FB517B5}" dt="2025-10-07T22:34:31.270" v="689"/>
          <ac:spMkLst>
            <pc:docMk/>
            <pc:sldMk cId="2291750193" sldId="274"/>
            <ac:spMk id="2" creationId="{3EF96342-113A-FA94-AC7F-798EE9421557}"/>
          </ac:spMkLst>
        </pc:spChg>
        <pc:spChg chg="mod">
          <ac:chgData name="Sharmin Begum (2227513)" userId="S::2227513@student.uwtsd.ac.uk::94c2e9af-23a2-4158-807c-e9c3c9d7bd6a" providerId="AD" clId="Web-{1D1CCABF-FFE5-B2D4-E706-E0269FB517B5}" dt="2025-10-07T22:34:31.270" v="689"/>
          <ac:spMkLst>
            <pc:docMk/>
            <pc:sldMk cId="2291750193" sldId="274"/>
            <ac:spMk id="3" creationId="{7284CA92-52E5-C732-A16B-0E08D9A65352}"/>
          </ac:spMkLst>
        </pc:spChg>
        <pc:spChg chg="add">
          <ac:chgData name="Sharmin Begum (2227513)" userId="S::2227513@student.uwtsd.ac.uk::94c2e9af-23a2-4158-807c-e9c3c9d7bd6a" providerId="AD" clId="Web-{1D1CCABF-FFE5-B2D4-E706-E0269FB517B5}" dt="2025-10-07T22:34:31.270" v="689"/>
          <ac:spMkLst>
            <pc:docMk/>
            <pc:sldMk cId="2291750193" sldId="274"/>
            <ac:spMk id="33" creationId="{45D37F4E-DDB4-456B-97E0-9937730A039F}"/>
          </ac:spMkLst>
        </pc:spChg>
        <pc:spChg chg="add">
          <ac:chgData name="Sharmin Begum (2227513)" userId="S::2227513@student.uwtsd.ac.uk::94c2e9af-23a2-4158-807c-e9c3c9d7bd6a" providerId="AD" clId="Web-{1D1CCABF-FFE5-B2D4-E706-E0269FB517B5}" dt="2025-10-07T22:34:31.270" v="689"/>
          <ac:spMkLst>
            <pc:docMk/>
            <pc:sldMk cId="2291750193" sldId="274"/>
            <ac:spMk id="34" creationId="{B2DD41CD-8F47-4F56-AD12-4E2FF7696987}"/>
          </ac:spMkLst>
        </pc:spChg>
        <pc:picChg chg="add mod ord">
          <ac:chgData name="Sharmin Begum (2227513)" userId="S::2227513@student.uwtsd.ac.uk::94c2e9af-23a2-4158-807c-e9c3c9d7bd6a" providerId="AD" clId="Web-{1D1CCABF-FFE5-B2D4-E706-E0269FB517B5}" dt="2025-10-07T22:34:31.270" v="689"/>
          <ac:picMkLst>
            <pc:docMk/>
            <pc:sldMk cId="2291750193" sldId="274"/>
            <ac:picMk id="4" creationId="{136B4BCF-5310-3917-C5AB-BE8E61F1AFCF}"/>
          </ac:picMkLst>
        </pc:picChg>
      </pc:sldChg>
      <pc:sldChg chg="addSp delSp modSp new mod setBg modClrScheme chgLayout">
        <pc:chgData name="Sharmin Begum (2227513)" userId="S::2227513@student.uwtsd.ac.uk::94c2e9af-23a2-4158-807c-e9c3c9d7bd6a" providerId="AD" clId="Web-{1D1CCABF-FFE5-B2D4-E706-E0269FB517B5}" dt="2025-10-08T08:58:12.379" v="778"/>
        <pc:sldMkLst>
          <pc:docMk/>
          <pc:sldMk cId="2276964221" sldId="275"/>
        </pc:sldMkLst>
        <pc:spChg chg="mod ord">
          <ac:chgData name="Sharmin Begum (2227513)" userId="S::2227513@student.uwtsd.ac.uk::94c2e9af-23a2-4158-807c-e9c3c9d7bd6a" providerId="AD" clId="Web-{1D1CCABF-FFE5-B2D4-E706-E0269FB517B5}" dt="2025-10-08T08:58:12.379" v="778"/>
          <ac:spMkLst>
            <pc:docMk/>
            <pc:sldMk cId="2276964221" sldId="275"/>
            <ac:spMk id="2" creationId="{211103B8-4082-F349-6CE9-EB07CCB4C7A8}"/>
          </ac:spMkLst>
        </pc:spChg>
        <pc:spChg chg="add">
          <ac:chgData name="Sharmin Begum (2227513)" userId="S::2227513@student.uwtsd.ac.uk::94c2e9af-23a2-4158-807c-e9c3c9d7bd6a" providerId="AD" clId="Web-{1D1CCABF-FFE5-B2D4-E706-E0269FB517B5}" dt="2025-10-08T08:58:12.379" v="778"/>
          <ac:spMkLst>
            <pc:docMk/>
            <pc:sldMk cId="2276964221" sldId="275"/>
            <ac:spMk id="49" creationId="{B50AB553-2A96-4A92-96F2-93548E096954}"/>
          </ac:spMkLst>
        </pc:spChg>
        <pc:graphicFrameChg chg="add mod modGraphic">
          <ac:chgData name="Sharmin Begum (2227513)" userId="S::2227513@student.uwtsd.ac.uk::94c2e9af-23a2-4158-807c-e9c3c9d7bd6a" providerId="AD" clId="Web-{1D1CCABF-FFE5-B2D4-E706-E0269FB517B5}" dt="2025-10-08T08:58:12.379" v="778"/>
          <ac:graphicFrameMkLst>
            <pc:docMk/>
            <pc:sldMk cId="2276964221" sldId="275"/>
            <ac:graphicFrameMk id="44" creationId="{3C3582C2-4092-D281-1F28-501F027DEF40}"/>
          </ac:graphicFrameMkLst>
        </pc:graphicFrameChg>
        <pc:picChg chg="add mod">
          <ac:chgData name="Sharmin Begum (2227513)" userId="S::2227513@student.uwtsd.ac.uk::94c2e9af-23a2-4158-807c-e9c3c9d7bd6a" providerId="AD" clId="Web-{1D1CCABF-FFE5-B2D4-E706-E0269FB517B5}" dt="2025-10-08T08:58:12.379" v="778"/>
          <ac:picMkLst>
            <pc:docMk/>
            <pc:sldMk cId="2276964221" sldId="275"/>
            <ac:picMk id="32" creationId="{2F76EF11-8DFA-6B55-6EC6-23B46B062A23}"/>
          </ac:picMkLst>
        </pc:picChg>
      </pc:sldChg>
      <pc:sldChg chg="addSp modSp new mod setBg">
        <pc:chgData name="Sharmin Begum (2227513)" userId="S::2227513@student.uwtsd.ac.uk::94c2e9af-23a2-4158-807c-e9c3c9d7bd6a" providerId="AD" clId="Web-{1D1CCABF-FFE5-B2D4-E706-E0269FB517B5}" dt="2025-10-08T08:57:26.316" v="776"/>
        <pc:sldMkLst>
          <pc:docMk/>
          <pc:sldMk cId="2845930160" sldId="277"/>
        </pc:sldMkLst>
        <pc:spChg chg="mod">
          <ac:chgData name="Sharmin Begum (2227513)" userId="S::2227513@student.uwtsd.ac.uk::94c2e9af-23a2-4158-807c-e9c3c9d7bd6a" providerId="AD" clId="Web-{1D1CCABF-FFE5-B2D4-E706-E0269FB517B5}" dt="2025-10-08T08:57:26.316" v="776"/>
          <ac:spMkLst>
            <pc:docMk/>
            <pc:sldMk cId="2845930160" sldId="277"/>
            <ac:spMk id="2" creationId="{63E33025-DBE4-3C79-D0CC-F8F67853D64C}"/>
          </ac:spMkLst>
        </pc:spChg>
        <pc:spChg chg="mod">
          <ac:chgData name="Sharmin Begum (2227513)" userId="S::2227513@student.uwtsd.ac.uk::94c2e9af-23a2-4158-807c-e9c3c9d7bd6a" providerId="AD" clId="Web-{1D1CCABF-FFE5-B2D4-E706-E0269FB517B5}" dt="2025-10-08T08:57:26.316" v="776"/>
          <ac:spMkLst>
            <pc:docMk/>
            <pc:sldMk cId="2845930160" sldId="277"/>
            <ac:spMk id="3" creationId="{7033D388-40EE-832E-A152-35FF197AB0A8}"/>
          </ac:spMkLst>
        </pc:spChg>
        <pc:spChg chg="add">
          <ac:chgData name="Sharmin Begum (2227513)" userId="S::2227513@student.uwtsd.ac.uk::94c2e9af-23a2-4158-807c-e9c3c9d7bd6a" providerId="AD" clId="Web-{1D1CCABF-FFE5-B2D4-E706-E0269FB517B5}" dt="2025-10-08T08:57:26.316" v="776"/>
          <ac:spMkLst>
            <pc:docMk/>
            <pc:sldMk cId="2845930160" sldId="277"/>
            <ac:spMk id="8" creationId="{907EF6B7-1338-4443-8C46-6A318D952DFD}"/>
          </ac:spMkLst>
        </pc:spChg>
        <pc:spChg chg="add">
          <ac:chgData name="Sharmin Begum (2227513)" userId="S::2227513@student.uwtsd.ac.uk::94c2e9af-23a2-4158-807c-e9c3c9d7bd6a" providerId="AD" clId="Web-{1D1CCABF-FFE5-B2D4-E706-E0269FB517B5}" dt="2025-10-08T08:57:26.316" v="776"/>
          <ac:spMkLst>
            <pc:docMk/>
            <pc:sldMk cId="2845930160" sldId="277"/>
            <ac:spMk id="10" creationId="{DAAE4CDD-124C-4DCF-9584-B6033B545DD5}"/>
          </ac:spMkLst>
        </pc:spChg>
        <pc:spChg chg="add">
          <ac:chgData name="Sharmin Begum (2227513)" userId="S::2227513@student.uwtsd.ac.uk::94c2e9af-23a2-4158-807c-e9c3c9d7bd6a" providerId="AD" clId="Web-{1D1CCABF-FFE5-B2D4-E706-E0269FB517B5}" dt="2025-10-08T08:57:26.316" v="776"/>
          <ac:spMkLst>
            <pc:docMk/>
            <pc:sldMk cId="2845930160" sldId="277"/>
            <ac:spMk id="12" creationId="{081E4A58-353D-44AE-B2FC-2A74E2E400F7}"/>
          </ac:spMkLst>
        </pc:spChg>
      </pc:sldChg>
      <pc:sldChg chg="addSp delSp modSp new mod setBg">
        <pc:chgData name="Sharmin Begum (2227513)" userId="S::2227513@student.uwtsd.ac.uk::94c2e9af-23a2-4158-807c-e9c3c9d7bd6a" providerId="AD" clId="Web-{1D1CCABF-FFE5-B2D4-E706-E0269FB517B5}" dt="2025-10-08T10:08:59.866" v="852" actId="1076"/>
        <pc:sldMkLst>
          <pc:docMk/>
          <pc:sldMk cId="616869761" sldId="278"/>
        </pc:sldMkLst>
        <pc:spChg chg="mod">
          <ac:chgData name="Sharmin Begum (2227513)" userId="S::2227513@student.uwtsd.ac.uk::94c2e9af-23a2-4158-807c-e9c3c9d7bd6a" providerId="AD" clId="Web-{1D1CCABF-FFE5-B2D4-E706-E0269FB517B5}" dt="2025-10-08T09:45:07.500" v="829"/>
          <ac:spMkLst>
            <pc:docMk/>
            <pc:sldMk cId="616869761" sldId="278"/>
            <ac:spMk id="2" creationId="{0BFF3059-FA82-43DF-0445-D44ACBDBE0BF}"/>
          </ac:spMkLst>
        </pc:spChg>
        <pc:spChg chg="mod">
          <ac:chgData name="Sharmin Begum (2227513)" userId="S::2227513@student.uwtsd.ac.uk::94c2e9af-23a2-4158-807c-e9c3c9d7bd6a" providerId="AD" clId="Web-{1D1CCABF-FFE5-B2D4-E706-E0269FB517B5}" dt="2025-10-08T09:45:07.500" v="829"/>
          <ac:spMkLst>
            <pc:docMk/>
            <pc:sldMk cId="616869761" sldId="278"/>
            <ac:spMk id="3" creationId="{70FF11D7-90F8-F562-F836-5DBB223312A8}"/>
          </ac:spMkLst>
        </pc:spChg>
        <pc:spChg chg="add">
          <ac:chgData name="Sharmin Begum (2227513)" userId="S::2227513@student.uwtsd.ac.uk::94c2e9af-23a2-4158-807c-e9c3c9d7bd6a" providerId="AD" clId="Web-{1D1CCABF-FFE5-B2D4-E706-E0269FB517B5}" dt="2025-10-08T09:45:07.500" v="829"/>
          <ac:spMkLst>
            <pc:docMk/>
            <pc:sldMk cId="616869761" sldId="278"/>
            <ac:spMk id="14" creationId="{45D37F4E-DDB4-456B-97E0-9937730A039F}"/>
          </ac:spMkLst>
        </pc:spChg>
        <pc:spChg chg="add">
          <ac:chgData name="Sharmin Begum (2227513)" userId="S::2227513@student.uwtsd.ac.uk::94c2e9af-23a2-4158-807c-e9c3c9d7bd6a" providerId="AD" clId="Web-{1D1CCABF-FFE5-B2D4-E706-E0269FB517B5}" dt="2025-10-08T09:45:07.500" v="829"/>
          <ac:spMkLst>
            <pc:docMk/>
            <pc:sldMk cId="616869761" sldId="278"/>
            <ac:spMk id="16" creationId="{B2DD41CD-8F47-4F56-AD12-4E2FF7696987}"/>
          </ac:spMkLst>
        </pc:spChg>
        <pc:picChg chg="add mod">
          <ac:chgData name="Sharmin Begum (2227513)" userId="S::2227513@student.uwtsd.ac.uk::94c2e9af-23a2-4158-807c-e9c3c9d7bd6a" providerId="AD" clId="Web-{1D1CCABF-FFE5-B2D4-E706-E0269FB517B5}" dt="2025-10-08T10:08:59.866" v="852" actId="1076"/>
          <ac:picMkLst>
            <pc:docMk/>
            <pc:sldMk cId="616869761" sldId="278"/>
            <ac:picMk id="4" creationId="{5BDED18C-88B9-6655-AE47-6480D906A37A}"/>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A9F3E6-3747-4D53-93BA-487B361D1CC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4EBD87A-BE84-4CB7-A5A2-3B347FA6B7EA}">
      <dgm:prSet/>
      <dgm:spPr/>
      <dgm:t>
        <a:bodyPr/>
        <a:lstStyle/>
        <a:p>
          <a:pPr>
            <a:lnSpc>
              <a:spcPct val="100000"/>
            </a:lnSpc>
          </a:pPr>
          <a:r>
            <a:rPr lang="en-US" b="1"/>
            <a:t>Health:</a:t>
          </a:r>
          <a:r>
            <a:rPr lang="en-US"/>
            <a:t> health is "a state of complete physical, mental, and social well-being and not merely the absence of disease or infirmity" (WHO, </a:t>
          </a:r>
          <a:r>
            <a:rPr lang="en-US">
              <a:latin typeface="Aptos Display" panose="020F0302020204030204"/>
            </a:rPr>
            <a:t>2014</a:t>
          </a:r>
          <a:r>
            <a:rPr lang="en-US"/>
            <a:t>). </a:t>
          </a:r>
        </a:p>
      </dgm:t>
    </dgm:pt>
    <dgm:pt modelId="{1E571EFC-1121-44DB-98A0-4BBC2027BAD4}" type="parTrans" cxnId="{EFD97F92-B5CD-42E8-B2AF-43AF689D4CD1}">
      <dgm:prSet/>
      <dgm:spPr/>
      <dgm:t>
        <a:bodyPr/>
        <a:lstStyle/>
        <a:p>
          <a:endParaRPr lang="en-US"/>
        </a:p>
      </dgm:t>
    </dgm:pt>
    <dgm:pt modelId="{0FF74C2D-283B-4E10-948F-5E6B64DF6BBD}" type="sibTrans" cxnId="{EFD97F92-B5CD-42E8-B2AF-43AF689D4CD1}">
      <dgm:prSet/>
      <dgm:spPr/>
      <dgm:t>
        <a:bodyPr/>
        <a:lstStyle/>
        <a:p>
          <a:endParaRPr lang="en-US"/>
        </a:p>
      </dgm:t>
    </dgm:pt>
    <dgm:pt modelId="{F5F76B36-B27F-498D-BC42-923A89F7FA56}">
      <dgm:prSet/>
      <dgm:spPr/>
      <dgm:t>
        <a:bodyPr/>
        <a:lstStyle/>
        <a:p>
          <a:pPr>
            <a:lnSpc>
              <a:spcPct val="100000"/>
            </a:lnSpc>
          </a:pPr>
          <a:r>
            <a:rPr lang="en-US" b="1"/>
            <a:t>Wellbeing:</a:t>
          </a:r>
          <a:r>
            <a:rPr lang="en-US"/>
            <a:t> The WHO defines wellbeing as "a positive state experienced by individuals and societies" encompassing quality of life and the ability to contribute meaningfully to society (WHO, </a:t>
          </a:r>
          <a:r>
            <a:rPr lang="en-US">
              <a:latin typeface="Aptos Display" panose="020F0302020204030204"/>
            </a:rPr>
            <a:t>2021</a:t>
          </a:r>
          <a:r>
            <a:rPr lang="en-US"/>
            <a:t>). </a:t>
          </a:r>
        </a:p>
      </dgm:t>
    </dgm:pt>
    <dgm:pt modelId="{02670B92-ABF0-44ED-9BE7-2F2AC589E668}" type="parTrans" cxnId="{6835D9A9-7B6F-4DDF-A6C5-B3D9ACC722A4}">
      <dgm:prSet/>
      <dgm:spPr/>
      <dgm:t>
        <a:bodyPr/>
        <a:lstStyle/>
        <a:p>
          <a:endParaRPr lang="en-US"/>
        </a:p>
      </dgm:t>
    </dgm:pt>
    <dgm:pt modelId="{FE46123D-CA0E-442D-96C3-F33000EC075A}" type="sibTrans" cxnId="{6835D9A9-7B6F-4DDF-A6C5-B3D9ACC722A4}">
      <dgm:prSet/>
      <dgm:spPr/>
      <dgm:t>
        <a:bodyPr/>
        <a:lstStyle/>
        <a:p>
          <a:endParaRPr lang="en-US"/>
        </a:p>
      </dgm:t>
    </dgm:pt>
    <dgm:pt modelId="{FFD7415F-2423-42AC-9B73-8627C8150A1F}">
      <dgm:prSet/>
      <dgm:spPr/>
      <dgm:t>
        <a:bodyPr/>
        <a:lstStyle/>
        <a:p>
          <a:pPr rtl="0">
            <a:lnSpc>
              <a:spcPct val="100000"/>
            </a:lnSpc>
          </a:pPr>
          <a:r>
            <a:rPr lang="en-US" b="1">
              <a:latin typeface="Aptos Display" panose="020F0302020204030204"/>
            </a:rPr>
            <a:t>Sustainability: </a:t>
          </a:r>
          <a:r>
            <a:rPr lang="en-US"/>
            <a:t>The Brundtland Commission of the United Nations defines sustainability as "meeting the needs of the present without compromising the ability of future generations to meet their own needs</a:t>
          </a:r>
          <a:r>
            <a:rPr lang="en-US">
              <a:latin typeface="Aptos Display" panose="020F0302020204030204"/>
            </a:rPr>
            <a:t>."(University of Bath, 2025).</a:t>
          </a:r>
          <a:endParaRPr lang="en-US"/>
        </a:p>
      </dgm:t>
    </dgm:pt>
    <dgm:pt modelId="{5D48552B-8F31-4F27-B392-ACF209CEBE9F}" type="parTrans" cxnId="{FEB92CB1-7C98-4D13-80FF-77EC55A21275}">
      <dgm:prSet/>
      <dgm:spPr/>
      <dgm:t>
        <a:bodyPr/>
        <a:lstStyle/>
        <a:p>
          <a:endParaRPr lang="en-US"/>
        </a:p>
      </dgm:t>
    </dgm:pt>
    <dgm:pt modelId="{28A88A47-262E-45ED-997F-8F65D61130E7}" type="sibTrans" cxnId="{FEB92CB1-7C98-4D13-80FF-77EC55A21275}">
      <dgm:prSet/>
      <dgm:spPr/>
      <dgm:t>
        <a:bodyPr/>
        <a:lstStyle/>
        <a:p>
          <a:endParaRPr lang="en-US"/>
        </a:p>
      </dgm:t>
    </dgm:pt>
    <dgm:pt modelId="{4F60C1E2-82BC-4600-9AAC-4CB6150EAEAE}" type="pres">
      <dgm:prSet presAssocID="{41A9F3E6-3747-4D53-93BA-487B361D1CCC}" presName="root" presStyleCnt="0">
        <dgm:presLayoutVars>
          <dgm:dir/>
          <dgm:resizeHandles val="exact"/>
        </dgm:presLayoutVars>
      </dgm:prSet>
      <dgm:spPr/>
    </dgm:pt>
    <dgm:pt modelId="{AE66F4B0-73F3-47BC-BD12-5A2172E67146}" type="pres">
      <dgm:prSet presAssocID="{24EBD87A-BE84-4CB7-A5A2-3B347FA6B7EA}" presName="compNode" presStyleCnt="0"/>
      <dgm:spPr/>
    </dgm:pt>
    <dgm:pt modelId="{A68D4C30-BE0D-4693-AB78-7F5D4FF4FBB5}" type="pres">
      <dgm:prSet presAssocID="{24EBD87A-BE84-4CB7-A5A2-3B347FA6B7EA}" presName="bgRect" presStyleLbl="bgShp" presStyleIdx="0" presStyleCnt="3"/>
      <dgm:spPr/>
    </dgm:pt>
    <dgm:pt modelId="{4E707688-4B20-4978-A2C7-538B32C20C7D}" type="pres">
      <dgm:prSet presAssocID="{24EBD87A-BE84-4CB7-A5A2-3B347FA6B7E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58A7EA83-21EB-47A4-A3FB-AB2503DD8C31}" type="pres">
      <dgm:prSet presAssocID="{24EBD87A-BE84-4CB7-A5A2-3B347FA6B7EA}" presName="spaceRect" presStyleCnt="0"/>
      <dgm:spPr/>
    </dgm:pt>
    <dgm:pt modelId="{332A9DB3-B762-4D67-BC5B-A4F7628B1792}" type="pres">
      <dgm:prSet presAssocID="{24EBD87A-BE84-4CB7-A5A2-3B347FA6B7EA}" presName="parTx" presStyleLbl="revTx" presStyleIdx="0" presStyleCnt="3">
        <dgm:presLayoutVars>
          <dgm:chMax val="0"/>
          <dgm:chPref val="0"/>
        </dgm:presLayoutVars>
      </dgm:prSet>
      <dgm:spPr/>
    </dgm:pt>
    <dgm:pt modelId="{7951F236-95C8-4E30-A9BC-ACD59D626192}" type="pres">
      <dgm:prSet presAssocID="{0FF74C2D-283B-4E10-948F-5E6B64DF6BBD}" presName="sibTrans" presStyleCnt="0"/>
      <dgm:spPr/>
    </dgm:pt>
    <dgm:pt modelId="{5B20AC86-A3A2-457B-8498-17B3B79E4845}" type="pres">
      <dgm:prSet presAssocID="{F5F76B36-B27F-498D-BC42-923A89F7FA56}" presName="compNode" presStyleCnt="0"/>
      <dgm:spPr/>
    </dgm:pt>
    <dgm:pt modelId="{79D54698-7EA7-442B-AB93-AF2428EDEB30}" type="pres">
      <dgm:prSet presAssocID="{F5F76B36-B27F-498D-BC42-923A89F7FA56}" presName="bgRect" presStyleLbl="bgShp" presStyleIdx="1" presStyleCnt="3"/>
      <dgm:spPr/>
    </dgm:pt>
    <dgm:pt modelId="{F443548E-5234-47B4-8B14-88B81C35A651}" type="pres">
      <dgm:prSet presAssocID="{F5F76B36-B27F-498D-BC42-923A89F7FA5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45B3A88B-FF65-40A2-9214-9647ABA83F2E}" type="pres">
      <dgm:prSet presAssocID="{F5F76B36-B27F-498D-BC42-923A89F7FA56}" presName="spaceRect" presStyleCnt="0"/>
      <dgm:spPr/>
    </dgm:pt>
    <dgm:pt modelId="{3FC3A28A-A200-4020-A38C-4D2EB31EA663}" type="pres">
      <dgm:prSet presAssocID="{F5F76B36-B27F-498D-BC42-923A89F7FA56}" presName="parTx" presStyleLbl="revTx" presStyleIdx="1" presStyleCnt="3">
        <dgm:presLayoutVars>
          <dgm:chMax val="0"/>
          <dgm:chPref val="0"/>
        </dgm:presLayoutVars>
      </dgm:prSet>
      <dgm:spPr/>
    </dgm:pt>
    <dgm:pt modelId="{092D2E08-B0F6-4924-8B67-6FA51EF60DE8}" type="pres">
      <dgm:prSet presAssocID="{FE46123D-CA0E-442D-96C3-F33000EC075A}" presName="sibTrans" presStyleCnt="0"/>
      <dgm:spPr/>
    </dgm:pt>
    <dgm:pt modelId="{8AAC8BC0-CD13-4F46-A48B-21F962330716}" type="pres">
      <dgm:prSet presAssocID="{FFD7415F-2423-42AC-9B73-8627C8150A1F}" presName="compNode" presStyleCnt="0"/>
      <dgm:spPr/>
    </dgm:pt>
    <dgm:pt modelId="{09A6C1B0-FFE9-48D1-BF36-8E3B6D6F93D5}" type="pres">
      <dgm:prSet presAssocID="{FFD7415F-2423-42AC-9B73-8627C8150A1F}" presName="bgRect" presStyleLbl="bgShp" presStyleIdx="2" presStyleCnt="3"/>
      <dgm:spPr/>
    </dgm:pt>
    <dgm:pt modelId="{1EDA94EC-29CE-4B2C-B8AE-E263AD0632E2}" type="pres">
      <dgm:prSet presAssocID="{FFD7415F-2423-42AC-9B73-8627C8150A1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stainability"/>
        </a:ext>
      </dgm:extLst>
    </dgm:pt>
    <dgm:pt modelId="{19FD7F0F-6083-4F8B-A03C-BF83D671F940}" type="pres">
      <dgm:prSet presAssocID="{FFD7415F-2423-42AC-9B73-8627C8150A1F}" presName="spaceRect" presStyleCnt="0"/>
      <dgm:spPr/>
    </dgm:pt>
    <dgm:pt modelId="{51241122-4825-4FED-A7AE-A6E0E656D2FD}" type="pres">
      <dgm:prSet presAssocID="{FFD7415F-2423-42AC-9B73-8627C8150A1F}" presName="parTx" presStyleLbl="revTx" presStyleIdx="2" presStyleCnt="3">
        <dgm:presLayoutVars>
          <dgm:chMax val="0"/>
          <dgm:chPref val="0"/>
        </dgm:presLayoutVars>
      </dgm:prSet>
      <dgm:spPr/>
    </dgm:pt>
  </dgm:ptLst>
  <dgm:cxnLst>
    <dgm:cxn modelId="{B3920C26-D4A9-419E-A0F1-DAB4721CADB8}" type="presOf" srcId="{41A9F3E6-3747-4D53-93BA-487B361D1CCC}" destId="{4F60C1E2-82BC-4600-9AAC-4CB6150EAEAE}" srcOrd="0" destOrd="0" presId="urn:microsoft.com/office/officeart/2018/2/layout/IconVerticalSolidList"/>
    <dgm:cxn modelId="{D77B2137-FF01-41BD-A545-CCEBB8758E5E}" type="presOf" srcId="{24EBD87A-BE84-4CB7-A5A2-3B347FA6B7EA}" destId="{332A9DB3-B762-4D67-BC5B-A4F7628B1792}" srcOrd="0" destOrd="0" presId="urn:microsoft.com/office/officeart/2018/2/layout/IconVerticalSolidList"/>
    <dgm:cxn modelId="{EFD97F92-B5CD-42E8-B2AF-43AF689D4CD1}" srcId="{41A9F3E6-3747-4D53-93BA-487B361D1CCC}" destId="{24EBD87A-BE84-4CB7-A5A2-3B347FA6B7EA}" srcOrd="0" destOrd="0" parTransId="{1E571EFC-1121-44DB-98A0-4BBC2027BAD4}" sibTransId="{0FF74C2D-283B-4E10-948F-5E6B64DF6BBD}"/>
    <dgm:cxn modelId="{6835D9A9-7B6F-4DDF-A6C5-B3D9ACC722A4}" srcId="{41A9F3E6-3747-4D53-93BA-487B361D1CCC}" destId="{F5F76B36-B27F-498D-BC42-923A89F7FA56}" srcOrd="1" destOrd="0" parTransId="{02670B92-ABF0-44ED-9BE7-2F2AC589E668}" sibTransId="{FE46123D-CA0E-442D-96C3-F33000EC075A}"/>
    <dgm:cxn modelId="{FEB92CB1-7C98-4D13-80FF-77EC55A21275}" srcId="{41A9F3E6-3747-4D53-93BA-487B361D1CCC}" destId="{FFD7415F-2423-42AC-9B73-8627C8150A1F}" srcOrd="2" destOrd="0" parTransId="{5D48552B-8F31-4F27-B392-ACF209CEBE9F}" sibTransId="{28A88A47-262E-45ED-997F-8F65D61130E7}"/>
    <dgm:cxn modelId="{415D34B2-6A13-4778-94F5-E544BC51C8D4}" type="presOf" srcId="{F5F76B36-B27F-498D-BC42-923A89F7FA56}" destId="{3FC3A28A-A200-4020-A38C-4D2EB31EA663}" srcOrd="0" destOrd="0" presId="urn:microsoft.com/office/officeart/2018/2/layout/IconVerticalSolidList"/>
    <dgm:cxn modelId="{F7A17CF4-5B18-44E7-86FE-9A766C4AE0AC}" type="presOf" srcId="{FFD7415F-2423-42AC-9B73-8627C8150A1F}" destId="{51241122-4825-4FED-A7AE-A6E0E656D2FD}" srcOrd="0" destOrd="0" presId="urn:microsoft.com/office/officeart/2018/2/layout/IconVerticalSolidList"/>
    <dgm:cxn modelId="{E38A2931-D4B0-48FD-804F-8E3DF301496E}" type="presParOf" srcId="{4F60C1E2-82BC-4600-9AAC-4CB6150EAEAE}" destId="{AE66F4B0-73F3-47BC-BD12-5A2172E67146}" srcOrd="0" destOrd="0" presId="urn:microsoft.com/office/officeart/2018/2/layout/IconVerticalSolidList"/>
    <dgm:cxn modelId="{37406B7A-3636-490F-9D7A-6D1E4B115BD5}" type="presParOf" srcId="{AE66F4B0-73F3-47BC-BD12-5A2172E67146}" destId="{A68D4C30-BE0D-4693-AB78-7F5D4FF4FBB5}" srcOrd="0" destOrd="0" presId="urn:microsoft.com/office/officeart/2018/2/layout/IconVerticalSolidList"/>
    <dgm:cxn modelId="{855939F0-B98B-43D1-8D98-51B178483E7A}" type="presParOf" srcId="{AE66F4B0-73F3-47BC-BD12-5A2172E67146}" destId="{4E707688-4B20-4978-A2C7-538B32C20C7D}" srcOrd="1" destOrd="0" presId="urn:microsoft.com/office/officeart/2018/2/layout/IconVerticalSolidList"/>
    <dgm:cxn modelId="{CB3EF242-549C-4393-BFE6-38C82B91C4B7}" type="presParOf" srcId="{AE66F4B0-73F3-47BC-BD12-5A2172E67146}" destId="{58A7EA83-21EB-47A4-A3FB-AB2503DD8C31}" srcOrd="2" destOrd="0" presId="urn:microsoft.com/office/officeart/2018/2/layout/IconVerticalSolidList"/>
    <dgm:cxn modelId="{B491FAA7-B9FD-41BB-BF80-4EF6C27C703E}" type="presParOf" srcId="{AE66F4B0-73F3-47BC-BD12-5A2172E67146}" destId="{332A9DB3-B762-4D67-BC5B-A4F7628B1792}" srcOrd="3" destOrd="0" presId="urn:microsoft.com/office/officeart/2018/2/layout/IconVerticalSolidList"/>
    <dgm:cxn modelId="{580B2BB1-A87F-46D4-80B0-E866999C4369}" type="presParOf" srcId="{4F60C1E2-82BC-4600-9AAC-4CB6150EAEAE}" destId="{7951F236-95C8-4E30-A9BC-ACD59D626192}" srcOrd="1" destOrd="0" presId="urn:microsoft.com/office/officeart/2018/2/layout/IconVerticalSolidList"/>
    <dgm:cxn modelId="{09CBF3A4-3262-4878-818A-9FFADF4DD0F7}" type="presParOf" srcId="{4F60C1E2-82BC-4600-9AAC-4CB6150EAEAE}" destId="{5B20AC86-A3A2-457B-8498-17B3B79E4845}" srcOrd="2" destOrd="0" presId="urn:microsoft.com/office/officeart/2018/2/layout/IconVerticalSolidList"/>
    <dgm:cxn modelId="{CC214F37-C317-4DDA-A3A4-AF6CB3E427DF}" type="presParOf" srcId="{5B20AC86-A3A2-457B-8498-17B3B79E4845}" destId="{79D54698-7EA7-442B-AB93-AF2428EDEB30}" srcOrd="0" destOrd="0" presId="urn:microsoft.com/office/officeart/2018/2/layout/IconVerticalSolidList"/>
    <dgm:cxn modelId="{E2ADC1B2-E5DD-4B51-BA24-FDC4C8906A93}" type="presParOf" srcId="{5B20AC86-A3A2-457B-8498-17B3B79E4845}" destId="{F443548E-5234-47B4-8B14-88B81C35A651}" srcOrd="1" destOrd="0" presId="urn:microsoft.com/office/officeart/2018/2/layout/IconVerticalSolidList"/>
    <dgm:cxn modelId="{88C70338-36CF-46C0-BFA1-3AD4B5AF8C54}" type="presParOf" srcId="{5B20AC86-A3A2-457B-8498-17B3B79E4845}" destId="{45B3A88B-FF65-40A2-9214-9647ABA83F2E}" srcOrd="2" destOrd="0" presId="urn:microsoft.com/office/officeart/2018/2/layout/IconVerticalSolidList"/>
    <dgm:cxn modelId="{AE762B33-6F49-415E-A1BA-C8C46BA469DC}" type="presParOf" srcId="{5B20AC86-A3A2-457B-8498-17B3B79E4845}" destId="{3FC3A28A-A200-4020-A38C-4D2EB31EA663}" srcOrd="3" destOrd="0" presId="urn:microsoft.com/office/officeart/2018/2/layout/IconVerticalSolidList"/>
    <dgm:cxn modelId="{AF1FE1DD-A1BE-4AEB-989F-29835DB295D5}" type="presParOf" srcId="{4F60C1E2-82BC-4600-9AAC-4CB6150EAEAE}" destId="{092D2E08-B0F6-4924-8B67-6FA51EF60DE8}" srcOrd="3" destOrd="0" presId="urn:microsoft.com/office/officeart/2018/2/layout/IconVerticalSolidList"/>
    <dgm:cxn modelId="{81CBED16-5605-472D-9E79-4E90FC0D3C5B}" type="presParOf" srcId="{4F60C1E2-82BC-4600-9AAC-4CB6150EAEAE}" destId="{8AAC8BC0-CD13-4F46-A48B-21F962330716}" srcOrd="4" destOrd="0" presId="urn:microsoft.com/office/officeart/2018/2/layout/IconVerticalSolidList"/>
    <dgm:cxn modelId="{A85BC6DC-7690-4D0C-99FC-28B26C84D42A}" type="presParOf" srcId="{8AAC8BC0-CD13-4F46-A48B-21F962330716}" destId="{09A6C1B0-FFE9-48D1-BF36-8E3B6D6F93D5}" srcOrd="0" destOrd="0" presId="urn:microsoft.com/office/officeart/2018/2/layout/IconVerticalSolidList"/>
    <dgm:cxn modelId="{EC2206B3-F294-400D-B4EB-59BC310B22FC}" type="presParOf" srcId="{8AAC8BC0-CD13-4F46-A48B-21F962330716}" destId="{1EDA94EC-29CE-4B2C-B8AE-E263AD0632E2}" srcOrd="1" destOrd="0" presId="urn:microsoft.com/office/officeart/2018/2/layout/IconVerticalSolidList"/>
    <dgm:cxn modelId="{2C850E96-8546-41BD-A2F3-EDDDD6AFF0D6}" type="presParOf" srcId="{8AAC8BC0-CD13-4F46-A48B-21F962330716}" destId="{19FD7F0F-6083-4F8B-A03C-BF83D671F940}" srcOrd="2" destOrd="0" presId="urn:microsoft.com/office/officeart/2018/2/layout/IconVerticalSolidList"/>
    <dgm:cxn modelId="{11F8AC3C-0F59-43EF-A9AA-D51BF4081939}" type="presParOf" srcId="{8AAC8BC0-CD13-4F46-A48B-21F962330716}" destId="{51241122-4825-4FED-A7AE-A6E0E656D2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18947B-4975-4518-9F44-3308BAACFD47}"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en-US"/>
        </a:p>
      </dgm:t>
    </dgm:pt>
    <dgm:pt modelId="{B69225E2-6C55-4FA9-AE4A-A97ED9037E69}">
      <dgm:prSet/>
      <dgm:spPr/>
      <dgm:t>
        <a:bodyPr/>
        <a:lstStyle/>
        <a:p>
          <a:r>
            <a:rPr lang="en-US" b="1">
              <a:latin typeface="Aptos Display" panose="020F0302020204030204"/>
            </a:rPr>
            <a:t>Biopsychosocial</a:t>
          </a:r>
          <a:r>
            <a:rPr lang="en-US" b="1"/>
            <a:t> Model:</a:t>
          </a:r>
          <a:r>
            <a:rPr lang="en-US"/>
            <a:t> Considers biological, psychological,</a:t>
          </a:r>
          <a:r>
            <a:rPr lang="en-US">
              <a:latin typeface="Aptos Display" panose="020F0302020204030204"/>
            </a:rPr>
            <a:t> and social</a:t>
          </a:r>
          <a:r>
            <a:rPr lang="en-US"/>
            <a:t> factors in health</a:t>
          </a:r>
          <a:r>
            <a:rPr lang="en-US">
              <a:latin typeface="Aptos Display" panose="020F0302020204030204"/>
            </a:rPr>
            <a:t> (Engle, 1977).</a:t>
          </a:r>
          <a:endParaRPr lang="en-US"/>
        </a:p>
      </dgm:t>
    </dgm:pt>
    <dgm:pt modelId="{814D1562-F3ED-4D3C-B833-59E8C5AB1A59}" type="parTrans" cxnId="{5CBA189B-420D-4DB2-82A7-CD96A91AF376}">
      <dgm:prSet/>
      <dgm:spPr/>
      <dgm:t>
        <a:bodyPr/>
        <a:lstStyle/>
        <a:p>
          <a:endParaRPr lang="en-US"/>
        </a:p>
      </dgm:t>
    </dgm:pt>
    <dgm:pt modelId="{511AEA79-B3AB-42FB-B0F5-123085B97E2E}" type="sibTrans" cxnId="{5CBA189B-420D-4DB2-82A7-CD96A91AF376}">
      <dgm:prSet/>
      <dgm:spPr/>
      <dgm:t>
        <a:bodyPr/>
        <a:lstStyle/>
        <a:p>
          <a:endParaRPr lang="en-US"/>
        </a:p>
      </dgm:t>
    </dgm:pt>
    <dgm:pt modelId="{557F61FB-17E9-4E7E-83C8-C448074141D6}">
      <dgm:prSet/>
      <dgm:spPr/>
      <dgm:t>
        <a:bodyPr/>
        <a:lstStyle/>
        <a:p>
          <a:pPr rtl="0"/>
          <a:r>
            <a:rPr lang="en-US" b="1"/>
            <a:t>Ecological Model:</a:t>
          </a:r>
          <a:r>
            <a:rPr lang="en-US"/>
            <a:t> Focuses on the interrelations </a:t>
          </a:r>
          <a:r>
            <a:rPr lang="en-US">
              <a:latin typeface="Aptos Display" panose="020F0302020204030204"/>
            </a:rPr>
            <a:t>between individuals</a:t>
          </a:r>
          <a:r>
            <a:rPr lang="en-US"/>
            <a:t> and their environments</a:t>
          </a:r>
          <a:r>
            <a:rPr lang="en-US">
              <a:latin typeface="Aptos Display" panose="020F0302020204030204"/>
            </a:rPr>
            <a:t> </a:t>
          </a:r>
          <a:r>
            <a:rPr lang="en-US"/>
            <a:t>((McLeroy et al., 1988</a:t>
          </a:r>
          <a:r>
            <a:rPr lang="en-US">
              <a:latin typeface="Aptos Display" panose="020F0302020204030204"/>
            </a:rPr>
            <a:t>).</a:t>
          </a:r>
          <a:endParaRPr lang="en-US"/>
        </a:p>
      </dgm:t>
    </dgm:pt>
    <dgm:pt modelId="{86CB8D18-A1B6-4E32-BCDB-EBDA549306BD}" type="parTrans" cxnId="{67EA0326-7BD5-4072-A32C-E586FBDA6E42}">
      <dgm:prSet/>
      <dgm:spPr/>
      <dgm:t>
        <a:bodyPr/>
        <a:lstStyle/>
        <a:p>
          <a:endParaRPr lang="en-US"/>
        </a:p>
      </dgm:t>
    </dgm:pt>
    <dgm:pt modelId="{98540CED-3F0A-494C-8951-9640F0D3E41F}" type="sibTrans" cxnId="{67EA0326-7BD5-4072-A32C-E586FBDA6E42}">
      <dgm:prSet/>
      <dgm:spPr/>
      <dgm:t>
        <a:bodyPr/>
        <a:lstStyle/>
        <a:p>
          <a:endParaRPr lang="en-US"/>
        </a:p>
      </dgm:t>
    </dgm:pt>
    <dgm:pt modelId="{93A67A7B-90DB-4285-ACC3-548815DE1A12}">
      <dgm:prSet/>
      <dgm:spPr/>
      <dgm:t>
        <a:bodyPr/>
        <a:lstStyle/>
        <a:p>
          <a:pPr rtl="0"/>
          <a:r>
            <a:rPr lang="en-US" b="1"/>
            <a:t>Holistic Model:</a:t>
          </a:r>
          <a:r>
            <a:rPr lang="en-US"/>
            <a:t> Emphasizes the whole person and their </a:t>
          </a:r>
          <a:r>
            <a:rPr lang="en-US">
              <a:latin typeface="Aptos Display" panose="020F0302020204030204"/>
            </a:rPr>
            <a:t>overall wellbeing </a:t>
          </a:r>
          <a:r>
            <a:rPr lang="en-US">
              <a:latin typeface="Times New Roman"/>
              <a:cs typeface="Times New Roman"/>
            </a:rPr>
            <a:t>((Bridge Support, n.d.)</a:t>
          </a:r>
        </a:p>
      </dgm:t>
    </dgm:pt>
    <dgm:pt modelId="{0D183A78-8618-45A2-BF2E-819062B5B1BC}" type="parTrans" cxnId="{8C817F83-80B8-4DC3-996F-BFD19074F378}">
      <dgm:prSet/>
      <dgm:spPr/>
      <dgm:t>
        <a:bodyPr/>
        <a:lstStyle/>
        <a:p>
          <a:endParaRPr lang="en-US"/>
        </a:p>
      </dgm:t>
    </dgm:pt>
    <dgm:pt modelId="{D272AA46-6089-4C3A-A7BA-CA2B8B6CAAD3}" type="sibTrans" cxnId="{8C817F83-80B8-4DC3-996F-BFD19074F378}">
      <dgm:prSet/>
      <dgm:spPr/>
      <dgm:t>
        <a:bodyPr/>
        <a:lstStyle/>
        <a:p>
          <a:endParaRPr lang="en-US"/>
        </a:p>
      </dgm:t>
    </dgm:pt>
    <dgm:pt modelId="{82B14276-DE0D-479B-A0BD-29477569B724}" type="pres">
      <dgm:prSet presAssocID="{0618947B-4975-4518-9F44-3308BAACFD47}" presName="outerComposite" presStyleCnt="0">
        <dgm:presLayoutVars>
          <dgm:chMax val="5"/>
          <dgm:dir/>
          <dgm:resizeHandles val="exact"/>
        </dgm:presLayoutVars>
      </dgm:prSet>
      <dgm:spPr/>
    </dgm:pt>
    <dgm:pt modelId="{A4B85548-2136-4531-8E0A-D507CC71379B}" type="pres">
      <dgm:prSet presAssocID="{0618947B-4975-4518-9F44-3308BAACFD47}" presName="dummyMaxCanvas" presStyleCnt="0">
        <dgm:presLayoutVars/>
      </dgm:prSet>
      <dgm:spPr/>
    </dgm:pt>
    <dgm:pt modelId="{C7C88F15-C4E0-4202-82EB-601C7EB0BB16}" type="pres">
      <dgm:prSet presAssocID="{0618947B-4975-4518-9F44-3308BAACFD47}" presName="ThreeNodes_1" presStyleLbl="node1" presStyleIdx="0" presStyleCnt="3">
        <dgm:presLayoutVars>
          <dgm:bulletEnabled val="1"/>
        </dgm:presLayoutVars>
      </dgm:prSet>
      <dgm:spPr/>
    </dgm:pt>
    <dgm:pt modelId="{26A7AB44-4B01-4B3C-BE0F-F7040A942639}" type="pres">
      <dgm:prSet presAssocID="{0618947B-4975-4518-9F44-3308BAACFD47}" presName="ThreeNodes_2" presStyleLbl="node1" presStyleIdx="1" presStyleCnt="3">
        <dgm:presLayoutVars>
          <dgm:bulletEnabled val="1"/>
        </dgm:presLayoutVars>
      </dgm:prSet>
      <dgm:spPr/>
    </dgm:pt>
    <dgm:pt modelId="{6B78A10C-C7A2-4982-85B5-C695306FF646}" type="pres">
      <dgm:prSet presAssocID="{0618947B-4975-4518-9F44-3308BAACFD47}" presName="ThreeNodes_3" presStyleLbl="node1" presStyleIdx="2" presStyleCnt="3">
        <dgm:presLayoutVars>
          <dgm:bulletEnabled val="1"/>
        </dgm:presLayoutVars>
      </dgm:prSet>
      <dgm:spPr/>
    </dgm:pt>
    <dgm:pt modelId="{3774E597-EC2E-400E-A96F-1DA187EC8CD2}" type="pres">
      <dgm:prSet presAssocID="{0618947B-4975-4518-9F44-3308BAACFD47}" presName="ThreeConn_1-2" presStyleLbl="fgAccFollowNode1" presStyleIdx="0" presStyleCnt="2">
        <dgm:presLayoutVars>
          <dgm:bulletEnabled val="1"/>
        </dgm:presLayoutVars>
      </dgm:prSet>
      <dgm:spPr/>
    </dgm:pt>
    <dgm:pt modelId="{01419442-E118-40B2-8E7E-68D8526ECC77}" type="pres">
      <dgm:prSet presAssocID="{0618947B-4975-4518-9F44-3308BAACFD47}" presName="ThreeConn_2-3" presStyleLbl="fgAccFollowNode1" presStyleIdx="1" presStyleCnt="2">
        <dgm:presLayoutVars>
          <dgm:bulletEnabled val="1"/>
        </dgm:presLayoutVars>
      </dgm:prSet>
      <dgm:spPr/>
    </dgm:pt>
    <dgm:pt modelId="{03C5CFD3-868A-433A-9A5D-E9A0FBD2775E}" type="pres">
      <dgm:prSet presAssocID="{0618947B-4975-4518-9F44-3308BAACFD47}" presName="ThreeNodes_1_text" presStyleLbl="node1" presStyleIdx="2" presStyleCnt="3">
        <dgm:presLayoutVars>
          <dgm:bulletEnabled val="1"/>
        </dgm:presLayoutVars>
      </dgm:prSet>
      <dgm:spPr/>
    </dgm:pt>
    <dgm:pt modelId="{69C3A402-7752-4AA5-8F98-32797473B380}" type="pres">
      <dgm:prSet presAssocID="{0618947B-4975-4518-9F44-3308BAACFD47}" presName="ThreeNodes_2_text" presStyleLbl="node1" presStyleIdx="2" presStyleCnt="3">
        <dgm:presLayoutVars>
          <dgm:bulletEnabled val="1"/>
        </dgm:presLayoutVars>
      </dgm:prSet>
      <dgm:spPr/>
    </dgm:pt>
    <dgm:pt modelId="{5F6D9A86-3A59-467E-9CEB-5D58483E62BF}" type="pres">
      <dgm:prSet presAssocID="{0618947B-4975-4518-9F44-3308BAACFD47}" presName="ThreeNodes_3_text" presStyleLbl="node1" presStyleIdx="2" presStyleCnt="3">
        <dgm:presLayoutVars>
          <dgm:bulletEnabled val="1"/>
        </dgm:presLayoutVars>
      </dgm:prSet>
      <dgm:spPr/>
    </dgm:pt>
  </dgm:ptLst>
  <dgm:cxnLst>
    <dgm:cxn modelId="{67EA0326-7BD5-4072-A32C-E586FBDA6E42}" srcId="{0618947B-4975-4518-9F44-3308BAACFD47}" destId="{557F61FB-17E9-4E7E-83C8-C448074141D6}" srcOrd="1" destOrd="0" parTransId="{86CB8D18-A1B6-4E32-BCDB-EBDA549306BD}" sibTransId="{98540CED-3F0A-494C-8951-9640F0D3E41F}"/>
    <dgm:cxn modelId="{D5C6EC52-B6E5-4535-816C-5616CBA16B38}" type="presOf" srcId="{B69225E2-6C55-4FA9-AE4A-A97ED9037E69}" destId="{03C5CFD3-868A-433A-9A5D-E9A0FBD2775E}" srcOrd="1" destOrd="0" presId="urn:microsoft.com/office/officeart/2005/8/layout/vProcess5"/>
    <dgm:cxn modelId="{8C817F83-80B8-4DC3-996F-BFD19074F378}" srcId="{0618947B-4975-4518-9F44-3308BAACFD47}" destId="{93A67A7B-90DB-4285-ACC3-548815DE1A12}" srcOrd="2" destOrd="0" parTransId="{0D183A78-8618-45A2-BF2E-819062B5B1BC}" sibTransId="{D272AA46-6089-4C3A-A7BA-CA2B8B6CAAD3}"/>
    <dgm:cxn modelId="{F6FF8984-D954-495D-AE0F-04D8CFE86537}" type="presOf" srcId="{93A67A7B-90DB-4285-ACC3-548815DE1A12}" destId="{5F6D9A86-3A59-467E-9CEB-5D58483E62BF}" srcOrd="1" destOrd="0" presId="urn:microsoft.com/office/officeart/2005/8/layout/vProcess5"/>
    <dgm:cxn modelId="{5CBA189B-420D-4DB2-82A7-CD96A91AF376}" srcId="{0618947B-4975-4518-9F44-3308BAACFD47}" destId="{B69225E2-6C55-4FA9-AE4A-A97ED9037E69}" srcOrd="0" destOrd="0" parTransId="{814D1562-F3ED-4D3C-B833-59E8C5AB1A59}" sibTransId="{511AEA79-B3AB-42FB-B0F5-123085B97E2E}"/>
    <dgm:cxn modelId="{710B9A9D-405F-42A4-B160-C4066F0C48F3}" type="presOf" srcId="{B69225E2-6C55-4FA9-AE4A-A97ED9037E69}" destId="{C7C88F15-C4E0-4202-82EB-601C7EB0BB16}" srcOrd="0" destOrd="0" presId="urn:microsoft.com/office/officeart/2005/8/layout/vProcess5"/>
    <dgm:cxn modelId="{5AFD09D1-9F52-4E7D-ACF8-D0322A85F8C6}" type="presOf" srcId="{511AEA79-B3AB-42FB-B0F5-123085B97E2E}" destId="{3774E597-EC2E-400E-A96F-1DA187EC8CD2}" srcOrd="0" destOrd="0" presId="urn:microsoft.com/office/officeart/2005/8/layout/vProcess5"/>
    <dgm:cxn modelId="{6982B3DA-8B0C-40A5-8CA4-8D2681943E5D}" type="presOf" srcId="{98540CED-3F0A-494C-8951-9640F0D3E41F}" destId="{01419442-E118-40B2-8E7E-68D8526ECC77}" srcOrd="0" destOrd="0" presId="urn:microsoft.com/office/officeart/2005/8/layout/vProcess5"/>
    <dgm:cxn modelId="{DF6673ED-62EC-4A27-AC26-F1882C4CCDCB}" type="presOf" srcId="{93A67A7B-90DB-4285-ACC3-548815DE1A12}" destId="{6B78A10C-C7A2-4982-85B5-C695306FF646}" srcOrd="0" destOrd="0" presId="urn:microsoft.com/office/officeart/2005/8/layout/vProcess5"/>
    <dgm:cxn modelId="{D8FA2DF1-9497-4448-8CA5-874BE62934E6}" type="presOf" srcId="{0618947B-4975-4518-9F44-3308BAACFD47}" destId="{82B14276-DE0D-479B-A0BD-29477569B724}" srcOrd="0" destOrd="0" presId="urn:microsoft.com/office/officeart/2005/8/layout/vProcess5"/>
    <dgm:cxn modelId="{1FA7A7F9-DD93-4202-9B4B-57741ECA138C}" type="presOf" srcId="{557F61FB-17E9-4E7E-83C8-C448074141D6}" destId="{69C3A402-7752-4AA5-8F98-32797473B380}" srcOrd="1" destOrd="0" presId="urn:microsoft.com/office/officeart/2005/8/layout/vProcess5"/>
    <dgm:cxn modelId="{0A4528FE-EBBF-45B5-8A93-C4BD9D0C1FC3}" type="presOf" srcId="{557F61FB-17E9-4E7E-83C8-C448074141D6}" destId="{26A7AB44-4B01-4B3C-BE0F-F7040A942639}" srcOrd="0" destOrd="0" presId="urn:microsoft.com/office/officeart/2005/8/layout/vProcess5"/>
    <dgm:cxn modelId="{5DB7AA0B-DC2C-4F04-BEF0-310443CDC3FA}" type="presParOf" srcId="{82B14276-DE0D-479B-A0BD-29477569B724}" destId="{A4B85548-2136-4531-8E0A-D507CC71379B}" srcOrd="0" destOrd="0" presId="urn:microsoft.com/office/officeart/2005/8/layout/vProcess5"/>
    <dgm:cxn modelId="{53231A5B-BC8C-453B-8233-3173D2A90F7E}" type="presParOf" srcId="{82B14276-DE0D-479B-A0BD-29477569B724}" destId="{C7C88F15-C4E0-4202-82EB-601C7EB0BB16}" srcOrd="1" destOrd="0" presId="urn:microsoft.com/office/officeart/2005/8/layout/vProcess5"/>
    <dgm:cxn modelId="{54CF0AC9-3017-4602-842E-099C11C4C87E}" type="presParOf" srcId="{82B14276-DE0D-479B-A0BD-29477569B724}" destId="{26A7AB44-4B01-4B3C-BE0F-F7040A942639}" srcOrd="2" destOrd="0" presId="urn:microsoft.com/office/officeart/2005/8/layout/vProcess5"/>
    <dgm:cxn modelId="{4985444F-3B30-4B85-AE4F-53F7CFDE0C6E}" type="presParOf" srcId="{82B14276-DE0D-479B-A0BD-29477569B724}" destId="{6B78A10C-C7A2-4982-85B5-C695306FF646}" srcOrd="3" destOrd="0" presId="urn:microsoft.com/office/officeart/2005/8/layout/vProcess5"/>
    <dgm:cxn modelId="{729FFC37-A28B-4CBE-A564-8B82A0799C0E}" type="presParOf" srcId="{82B14276-DE0D-479B-A0BD-29477569B724}" destId="{3774E597-EC2E-400E-A96F-1DA187EC8CD2}" srcOrd="4" destOrd="0" presId="urn:microsoft.com/office/officeart/2005/8/layout/vProcess5"/>
    <dgm:cxn modelId="{55996EE3-2C47-4732-B876-56EC521B9D67}" type="presParOf" srcId="{82B14276-DE0D-479B-A0BD-29477569B724}" destId="{01419442-E118-40B2-8E7E-68D8526ECC77}" srcOrd="5" destOrd="0" presId="urn:microsoft.com/office/officeart/2005/8/layout/vProcess5"/>
    <dgm:cxn modelId="{871674D4-4C57-49E0-B856-0DB946171822}" type="presParOf" srcId="{82B14276-DE0D-479B-A0BD-29477569B724}" destId="{03C5CFD3-868A-433A-9A5D-E9A0FBD2775E}" srcOrd="6" destOrd="0" presId="urn:microsoft.com/office/officeart/2005/8/layout/vProcess5"/>
    <dgm:cxn modelId="{E0CB7FA9-E723-4EBE-85D5-ABE598E59426}" type="presParOf" srcId="{82B14276-DE0D-479B-A0BD-29477569B724}" destId="{69C3A402-7752-4AA5-8F98-32797473B380}" srcOrd="7" destOrd="0" presId="urn:microsoft.com/office/officeart/2005/8/layout/vProcess5"/>
    <dgm:cxn modelId="{0E4982F4-1C9A-488C-9F40-1EF73F1741A9}" type="presParOf" srcId="{82B14276-DE0D-479B-A0BD-29477569B724}" destId="{5F6D9A86-3A59-467E-9CEB-5D58483E62BF}"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A45F925-924B-49DD-B717-0B5128E94168}"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2A2C2788-077C-4863-93DF-CF0DC0D094AC}">
      <dgm:prSet custT="1"/>
      <dgm:spPr/>
      <dgm:t>
        <a:bodyPr/>
        <a:lstStyle/>
        <a:p>
          <a:pPr rtl="0">
            <a:lnSpc>
              <a:spcPct val="100000"/>
            </a:lnSpc>
          </a:pPr>
          <a:r>
            <a:rPr lang="en-GB" sz="2000" b="0">
              <a:latin typeface="Arial"/>
              <a:cs typeface="Arial"/>
            </a:rPr>
            <a:t>A thorough understanding of health that takes into account social, psychological, and biological aspects. </a:t>
          </a:r>
          <a:endParaRPr lang="en-US" sz="2000" b="0">
            <a:latin typeface="Arial"/>
            <a:cs typeface="Arial"/>
          </a:endParaRPr>
        </a:p>
      </dgm:t>
    </dgm:pt>
    <dgm:pt modelId="{732CD70A-C829-4EEF-8F6D-8D88E02CBA95}" type="parTrans" cxnId="{66CDA895-4260-4131-954A-9C2174C7AE30}">
      <dgm:prSet/>
      <dgm:spPr/>
      <dgm:t>
        <a:bodyPr/>
        <a:lstStyle/>
        <a:p>
          <a:endParaRPr lang="en-US"/>
        </a:p>
      </dgm:t>
    </dgm:pt>
    <dgm:pt modelId="{5D39502F-2127-4C20-A267-AC143CA8C3DB}" type="sibTrans" cxnId="{66CDA895-4260-4131-954A-9C2174C7AE30}">
      <dgm:prSet/>
      <dgm:spPr/>
      <dgm:t>
        <a:bodyPr/>
        <a:lstStyle/>
        <a:p>
          <a:endParaRPr lang="en-US"/>
        </a:p>
      </dgm:t>
    </dgm:pt>
    <dgm:pt modelId="{085BB828-8216-4B5B-A2C5-6E0D0DC135D8}">
      <dgm:prSet phldr="0"/>
      <dgm:spPr/>
      <dgm:t>
        <a:bodyPr/>
        <a:lstStyle/>
        <a:p>
          <a:pPr rtl="0">
            <a:lnSpc>
              <a:spcPct val="100000"/>
            </a:lnSpc>
          </a:pPr>
          <a:r>
            <a:rPr lang="en-GB" sz="2000" b="0">
              <a:solidFill>
                <a:srgbClr val="555555"/>
              </a:solidFill>
              <a:latin typeface="Arial"/>
              <a:ea typeface="Source Sans Pro"/>
              <a:cs typeface="Arial"/>
            </a:rPr>
            <a:t>The BPS model states that relative health and disease is dependent on the interactions between these three factors. Their interplay thus determines the cause, manifestation and resolution of illness.</a:t>
          </a:r>
          <a:endParaRPr lang="en-GB" sz="2000" b="0">
            <a:latin typeface="Arial"/>
            <a:cs typeface="Arial"/>
          </a:endParaRPr>
        </a:p>
      </dgm:t>
    </dgm:pt>
    <dgm:pt modelId="{83A95B32-3AEB-4627-AB34-472B3A5E0F6F}" type="parTrans" cxnId="{EA9D2A61-18F1-4320-8CDC-5113B52A161E}">
      <dgm:prSet/>
      <dgm:spPr/>
    </dgm:pt>
    <dgm:pt modelId="{6B7500ED-3832-4077-BB74-D3EF48692A87}" type="sibTrans" cxnId="{EA9D2A61-18F1-4320-8CDC-5113B52A161E}">
      <dgm:prSet/>
      <dgm:spPr/>
    </dgm:pt>
    <dgm:pt modelId="{7154FD47-C65A-4A65-9036-58E44EF162AC}" type="pres">
      <dgm:prSet presAssocID="{4A45F925-924B-49DD-B717-0B5128E94168}" presName="vert0" presStyleCnt="0">
        <dgm:presLayoutVars>
          <dgm:dir/>
          <dgm:animOne val="branch"/>
          <dgm:animLvl val="lvl"/>
        </dgm:presLayoutVars>
      </dgm:prSet>
      <dgm:spPr/>
    </dgm:pt>
    <dgm:pt modelId="{DAC5E4AA-FAFB-4EA1-BB6A-062A467814BB}" type="pres">
      <dgm:prSet presAssocID="{2A2C2788-077C-4863-93DF-CF0DC0D094AC}" presName="thickLine" presStyleLbl="alignNode1" presStyleIdx="0" presStyleCnt="2"/>
      <dgm:spPr/>
    </dgm:pt>
    <dgm:pt modelId="{4387B64D-2940-4BFD-8EDC-DA242C8C7F73}" type="pres">
      <dgm:prSet presAssocID="{2A2C2788-077C-4863-93DF-CF0DC0D094AC}" presName="horz1" presStyleCnt="0"/>
      <dgm:spPr/>
    </dgm:pt>
    <dgm:pt modelId="{820DCA44-7A04-4888-8BB4-00B48950307B}" type="pres">
      <dgm:prSet presAssocID="{2A2C2788-077C-4863-93DF-CF0DC0D094AC}" presName="tx1" presStyleLbl="revTx" presStyleIdx="0" presStyleCnt="2"/>
      <dgm:spPr/>
    </dgm:pt>
    <dgm:pt modelId="{F113459A-CD4B-48D7-AB93-632C983C6A17}" type="pres">
      <dgm:prSet presAssocID="{2A2C2788-077C-4863-93DF-CF0DC0D094AC}" presName="vert1" presStyleCnt="0"/>
      <dgm:spPr/>
    </dgm:pt>
    <dgm:pt modelId="{17ED6436-2EC0-400F-AD76-E01F6AD5E2F9}" type="pres">
      <dgm:prSet presAssocID="{085BB828-8216-4B5B-A2C5-6E0D0DC135D8}" presName="thickLine" presStyleLbl="alignNode1" presStyleIdx="1" presStyleCnt="2"/>
      <dgm:spPr/>
    </dgm:pt>
    <dgm:pt modelId="{C80D1302-6486-4BE6-8A32-D6F8FAAA3D61}" type="pres">
      <dgm:prSet presAssocID="{085BB828-8216-4B5B-A2C5-6E0D0DC135D8}" presName="horz1" presStyleCnt="0"/>
      <dgm:spPr/>
    </dgm:pt>
    <dgm:pt modelId="{1E96D848-806F-4C96-8166-1DBEB2267AFB}" type="pres">
      <dgm:prSet presAssocID="{085BB828-8216-4B5B-A2C5-6E0D0DC135D8}" presName="tx1" presStyleLbl="revTx" presStyleIdx="1" presStyleCnt="2"/>
      <dgm:spPr/>
    </dgm:pt>
    <dgm:pt modelId="{612C0119-338A-4772-A9C9-837DD3F5686B}" type="pres">
      <dgm:prSet presAssocID="{085BB828-8216-4B5B-A2C5-6E0D0DC135D8}" presName="vert1" presStyleCnt="0"/>
      <dgm:spPr/>
    </dgm:pt>
  </dgm:ptLst>
  <dgm:cxnLst>
    <dgm:cxn modelId="{EA9D2A61-18F1-4320-8CDC-5113B52A161E}" srcId="{4A45F925-924B-49DD-B717-0B5128E94168}" destId="{085BB828-8216-4B5B-A2C5-6E0D0DC135D8}" srcOrd="1" destOrd="0" parTransId="{83A95B32-3AEB-4627-AB34-472B3A5E0F6F}" sibTransId="{6B7500ED-3832-4077-BB74-D3EF48692A87}"/>
    <dgm:cxn modelId="{E04F9D41-B993-4376-94AA-6D229B77D251}" type="presOf" srcId="{4A45F925-924B-49DD-B717-0B5128E94168}" destId="{7154FD47-C65A-4A65-9036-58E44EF162AC}" srcOrd="0" destOrd="0" presId="urn:microsoft.com/office/officeart/2008/layout/LinedList"/>
    <dgm:cxn modelId="{66CDA895-4260-4131-954A-9C2174C7AE30}" srcId="{4A45F925-924B-49DD-B717-0B5128E94168}" destId="{2A2C2788-077C-4863-93DF-CF0DC0D094AC}" srcOrd="0" destOrd="0" parTransId="{732CD70A-C829-4EEF-8F6D-8D88E02CBA95}" sibTransId="{5D39502F-2127-4C20-A267-AC143CA8C3DB}"/>
    <dgm:cxn modelId="{9C9722AD-A50B-4163-8502-1B635C4AB342}" type="presOf" srcId="{085BB828-8216-4B5B-A2C5-6E0D0DC135D8}" destId="{1E96D848-806F-4C96-8166-1DBEB2267AFB}" srcOrd="0" destOrd="0" presId="urn:microsoft.com/office/officeart/2008/layout/LinedList"/>
    <dgm:cxn modelId="{96843EB4-FDEE-42ED-B0BD-7E0AE604BC98}" type="presOf" srcId="{2A2C2788-077C-4863-93DF-CF0DC0D094AC}" destId="{820DCA44-7A04-4888-8BB4-00B48950307B}" srcOrd="0" destOrd="0" presId="urn:microsoft.com/office/officeart/2008/layout/LinedList"/>
    <dgm:cxn modelId="{9A6F3CDA-EDD4-42A8-A595-901DD2D74E27}" type="presParOf" srcId="{7154FD47-C65A-4A65-9036-58E44EF162AC}" destId="{DAC5E4AA-FAFB-4EA1-BB6A-062A467814BB}" srcOrd="0" destOrd="0" presId="urn:microsoft.com/office/officeart/2008/layout/LinedList"/>
    <dgm:cxn modelId="{0AA3E8AE-DE35-4AC1-9BAC-7F9B89286361}" type="presParOf" srcId="{7154FD47-C65A-4A65-9036-58E44EF162AC}" destId="{4387B64D-2940-4BFD-8EDC-DA242C8C7F73}" srcOrd="1" destOrd="0" presId="urn:microsoft.com/office/officeart/2008/layout/LinedList"/>
    <dgm:cxn modelId="{FD29CEAB-FF52-413B-8A84-B6350106914F}" type="presParOf" srcId="{4387B64D-2940-4BFD-8EDC-DA242C8C7F73}" destId="{820DCA44-7A04-4888-8BB4-00B48950307B}" srcOrd="0" destOrd="0" presId="urn:microsoft.com/office/officeart/2008/layout/LinedList"/>
    <dgm:cxn modelId="{9C6490B8-945D-4DA9-B9D2-3C6A5040304B}" type="presParOf" srcId="{4387B64D-2940-4BFD-8EDC-DA242C8C7F73}" destId="{F113459A-CD4B-48D7-AB93-632C983C6A17}" srcOrd="1" destOrd="0" presId="urn:microsoft.com/office/officeart/2008/layout/LinedList"/>
    <dgm:cxn modelId="{634DD6FD-9FAE-4443-A4FB-627C8A421A88}" type="presParOf" srcId="{7154FD47-C65A-4A65-9036-58E44EF162AC}" destId="{17ED6436-2EC0-400F-AD76-E01F6AD5E2F9}" srcOrd="2" destOrd="0" presId="urn:microsoft.com/office/officeart/2008/layout/LinedList"/>
    <dgm:cxn modelId="{646C32BD-2D12-44D9-A794-BC6000CDFF93}" type="presParOf" srcId="{7154FD47-C65A-4A65-9036-58E44EF162AC}" destId="{C80D1302-6486-4BE6-8A32-D6F8FAAA3D61}" srcOrd="3" destOrd="0" presId="urn:microsoft.com/office/officeart/2008/layout/LinedList"/>
    <dgm:cxn modelId="{F01C68CB-F6A2-489B-A9D0-B3D00C6C1ED7}" type="presParOf" srcId="{C80D1302-6486-4BE6-8A32-D6F8FAAA3D61}" destId="{1E96D848-806F-4C96-8166-1DBEB2267AFB}" srcOrd="0" destOrd="0" presId="urn:microsoft.com/office/officeart/2008/layout/LinedList"/>
    <dgm:cxn modelId="{8232849A-A543-4614-A1E9-21DE230BA33F}" type="presParOf" srcId="{C80D1302-6486-4BE6-8A32-D6F8FAAA3D61}" destId="{612C0119-338A-4772-A9C9-837DD3F5686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CEDEE69-ACB7-494E-9F5A-AE0E26AA087D}" type="doc">
      <dgm:prSet loTypeId="urn:microsoft.com/office/officeart/2005/8/layout/hierarchy1" loCatId="hierarchy" qsTypeId="urn:microsoft.com/office/officeart/2005/8/quickstyle/simple5" qsCatId="simple" csTypeId="urn:microsoft.com/office/officeart/2005/8/colors/colorful1" csCatId="colorful" phldr="1"/>
      <dgm:spPr/>
      <dgm:t>
        <a:bodyPr/>
        <a:lstStyle/>
        <a:p>
          <a:endParaRPr lang="en-US"/>
        </a:p>
      </dgm:t>
    </dgm:pt>
    <dgm:pt modelId="{41541E27-FE50-4E98-93E8-7FD648AEF1F1}">
      <dgm:prSet/>
      <dgm:spPr/>
      <dgm:t>
        <a:bodyPr/>
        <a:lstStyle/>
        <a:p>
          <a:pPr algn="ctr">
            <a:lnSpc>
              <a:spcPct val="90000"/>
            </a:lnSpc>
          </a:pPr>
          <a:r>
            <a:rPr lang="en-GB" sz="2000">
              <a:latin typeface="Aptos" panose="020B0004020202020204"/>
              <a:ea typeface="+mn-ea"/>
              <a:cs typeface="+mn-cs"/>
            </a:rPr>
            <a:t>In the UK, the integration of </a:t>
          </a:r>
          <a:r>
            <a:rPr lang="en-GB" sz="2000" b="1">
              <a:latin typeface="Aptos" panose="020B0004020202020204"/>
              <a:ea typeface="+mn-ea"/>
              <a:cs typeface="+mn-cs"/>
            </a:rPr>
            <a:t>health, wellbeing, and sustainability</a:t>
          </a:r>
          <a:r>
            <a:rPr lang="en-GB" sz="2000">
              <a:latin typeface="Aptos" panose="020B0004020202020204"/>
              <a:ea typeface="+mn-ea"/>
              <a:cs typeface="+mn-cs"/>
            </a:rPr>
            <a:t> into health and social care is reflected in national strategies such as the </a:t>
          </a:r>
          <a:r>
            <a:rPr lang="en-GB" sz="2000" b="1">
              <a:latin typeface="Aptos" panose="020B0004020202020204"/>
              <a:ea typeface="+mn-ea"/>
              <a:cs typeface="+mn-cs"/>
            </a:rPr>
            <a:t>NHS Long Term Plan</a:t>
          </a:r>
          <a:r>
            <a:rPr lang="en-GB" sz="2000">
              <a:latin typeface="Aptos" panose="020B0004020202020204"/>
              <a:ea typeface="+mn-ea"/>
              <a:cs typeface="+mn-cs"/>
            </a:rPr>
            <a:t>, which prioritises prevention, personalised care, and reducing health disparities (NHS England, 2019).</a:t>
          </a:r>
          <a:endParaRPr lang="en-US" sz="2000">
            <a:latin typeface="Aptos" panose="020B0004020202020204"/>
            <a:ea typeface="+mn-ea"/>
            <a:cs typeface="+mn-cs"/>
          </a:endParaRPr>
        </a:p>
      </dgm:t>
    </dgm:pt>
    <dgm:pt modelId="{4E2D4A6F-F4FA-44C1-B0DE-4D929A1EE019}" type="parTrans" cxnId="{6BC55B36-64BF-450E-B865-7960999BD295}">
      <dgm:prSet/>
      <dgm:spPr/>
      <dgm:t>
        <a:bodyPr/>
        <a:lstStyle/>
        <a:p>
          <a:endParaRPr lang="en-US"/>
        </a:p>
      </dgm:t>
    </dgm:pt>
    <dgm:pt modelId="{2077C67B-F5A5-4BAC-A292-7410D29BF209}" type="sibTrans" cxnId="{6BC55B36-64BF-450E-B865-7960999BD295}">
      <dgm:prSet/>
      <dgm:spPr/>
      <dgm:t>
        <a:bodyPr/>
        <a:lstStyle/>
        <a:p>
          <a:endParaRPr lang="en-US"/>
        </a:p>
      </dgm:t>
    </dgm:pt>
    <dgm:pt modelId="{21068980-EBDE-41EE-BB42-85EE373459B6}">
      <dgm:prSet/>
      <dgm:spPr/>
      <dgm:t>
        <a:bodyPr/>
        <a:lstStyle/>
        <a:p>
          <a:pPr algn="ctr" rtl="0">
            <a:lnSpc>
              <a:spcPct val="90000"/>
            </a:lnSpc>
          </a:pPr>
          <a:r>
            <a:rPr lang="en-GB" sz="2000" b="1">
              <a:latin typeface="Aptos"/>
              <a:ea typeface="+mn-ea"/>
              <a:cs typeface="+mn-cs"/>
            </a:rPr>
            <a:t>Diabetes Prevention Programme (DPP)</a:t>
          </a:r>
          <a:r>
            <a:rPr lang="en-GB" sz="2000">
              <a:latin typeface="Aptos"/>
              <a:ea typeface="+mn-ea"/>
              <a:cs typeface="+mn-cs"/>
            </a:rPr>
            <a:t>, which supports individuals at risk of Type 2 diabetes through lifestyle interventions focused on diet, physical activity, and weight management. This aligns with SDG 3 by promoting preventative care and reducing the burden of chronic disease(NHS England, 2023).</a:t>
          </a:r>
          <a:endParaRPr lang="en-US" sz="2000">
            <a:latin typeface="Aptos"/>
            <a:ea typeface="+mn-ea"/>
            <a:cs typeface="+mn-cs"/>
          </a:endParaRPr>
        </a:p>
      </dgm:t>
    </dgm:pt>
    <dgm:pt modelId="{A92F5C0B-E00A-4327-B052-5E5EAD4727E3}" type="parTrans" cxnId="{DC2B4A13-7263-4410-A61C-7770A6A67304}">
      <dgm:prSet/>
      <dgm:spPr/>
      <dgm:t>
        <a:bodyPr/>
        <a:lstStyle/>
        <a:p>
          <a:endParaRPr lang="en-US"/>
        </a:p>
      </dgm:t>
    </dgm:pt>
    <dgm:pt modelId="{92788831-392C-4AE3-863E-E78093AD003A}" type="sibTrans" cxnId="{DC2B4A13-7263-4410-A61C-7770A6A67304}">
      <dgm:prSet/>
      <dgm:spPr/>
      <dgm:t>
        <a:bodyPr/>
        <a:lstStyle/>
        <a:p>
          <a:endParaRPr lang="en-US"/>
        </a:p>
      </dgm:t>
    </dgm:pt>
    <dgm:pt modelId="{369D8BC2-74EF-401D-ADF2-C33C97C0E192}" type="pres">
      <dgm:prSet presAssocID="{0CEDEE69-ACB7-494E-9F5A-AE0E26AA087D}" presName="hierChild1" presStyleCnt="0">
        <dgm:presLayoutVars>
          <dgm:chPref val="1"/>
          <dgm:dir/>
          <dgm:animOne val="branch"/>
          <dgm:animLvl val="lvl"/>
          <dgm:resizeHandles/>
        </dgm:presLayoutVars>
      </dgm:prSet>
      <dgm:spPr/>
    </dgm:pt>
    <dgm:pt modelId="{F133D0E1-9821-4B04-B48B-DA40AF0FF236}" type="pres">
      <dgm:prSet presAssocID="{41541E27-FE50-4E98-93E8-7FD648AEF1F1}" presName="hierRoot1" presStyleCnt="0"/>
      <dgm:spPr/>
    </dgm:pt>
    <dgm:pt modelId="{0F811B67-4E78-4A85-888B-F12BCBE9320B}" type="pres">
      <dgm:prSet presAssocID="{41541E27-FE50-4E98-93E8-7FD648AEF1F1}" presName="composite" presStyleCnt="0"/>
      <dgm:spPr/>
    </dgm:pt>
    <dgm:pt modelId="{447DDA96-330F-48F7-9F7A-8D52B013D8F8}" type="pres">
      <dgm:prSet presAssocID="{41541E27-FE50-4E98-93E8-7FD648AEF1F1}" presName="background" presStyleLbl="node0" presStyleIdx="0" presStyleCnt="2"/>
      <dgm:spPr/>
    </dgm:pt>
    <dgm:pt modelId="{F2ADB1C8-A7A0-4B08-99D1-330373478958}" type="pres">
      <dgm:prSet presAssocID="{41541E27-FE50-4E98-93E8-7FD648AEF1F1}" presName="text" presStyleLbl="fgAcc0" presStyleIdx="0" presStyleCnt="2">
        <dgm:presLayoutVars>
          <dgm:chPref val="3"/>
        </dgm:presLayoutVars>
      </dgm:prSet>
      <dgm:spPr/>
    </dgm:pt>
    <dgm:pt modelId="{5A2D06DA-DF9F-4703-B017-F5084EB9ACF5}" type="pres">
      <dgm:prSet presAssocID="{41541E27-FE50-4E98-93E8-7FD648AEF1F1}" presName="hierChild2" presStyleCnt="0"/>
      <dgm:spPr/>
    </dgm:pt>
    <dgm:pt modelId="{0C624C1B-9270-4D45-87DA-93558238DC0D}" type="pres">
      <dgm:prSet presAssocID="{21068980-EBDE-41EE-BB42-85EE373459B6}" presName="hierRoot1" presStyleCnt="0"/>
      <dgm:spPr/>
    </dgm:pt>
    <dgm:pt modelId="{527883EB-9897-4913-92A7-1CE16614A581}" type="pres">
      <dgm:prSet presAssocID="{21068980-EBDE-41EE-BB42-85EE373459B6}" presName="composite" presStyleCnt="0"/>
      <dgm:spPr/>
    </dgm:pt>
    <dgm:pt modelId="{6F93BB62-26B5-4948-9576-0ABC3E2D14FC}" type="pres">
      <dgm:prSet presAssocID="{21068980-EBDE-41EE-BB42-85EE373459B6}" presName="background" presStyleLbl="node0" presStyleIdx="1" presStyleCnt="2"/>
      <dgm:spPr/>
    </dgm:pt>
    <dgm:pt modelId="{38F70B95-7FA8-4138-AED6-0EB51B3FFE93}" type="pres">
      <dgm:prSet presAssocID="{21068980-EBDE-41EE-BB42-85EE373459B6}" presName="text" presStyleLbl="fgAcc0" presStyleIdx="1" presStyleCnt="2">
        <dgm:presLayoutVars>
          <dgm:chPref val="3"/>
        </dgm:presLayoutVars>
      </dgm:prSet>
      <dgm:spPr/>
    </dgm:pt>
    <dgm:pt modelId="{6642B324-E1BE-4ECE-AF6A-E90D19C83B10}" type="pres">
      <dgm:prSet presAssocID="{21068980-EBDE-41EE-BB42-85EE373459B6}" presName="hierChild2" presStyleCnt="0"/>
      <dgm:spPr/>
    </dgm:pt>
  </dgm:ptLst>
  <dgm:cxnLst>
    <dgm:cxn modelId="{DC2B4A13-7263-4410-A61C-7770A6A67304}" srcId="{0CEDEE69-ACB7-494E-9F5A-AE0E26AA087D}" destId="{21068980-EBDE-41EE-BB42-85EE373459B6}" srcOrd="1" destOrd="0" parTransId="{A92F5C0B-E00A-4327-B052-5E5EAD4727E3}" sibTransId="{92788831-392C-4AE3-863E-E78093AD003A}"/>
    <dgm:cxn modelId="{6BC55B36-64BF-450E-B865-7960999BD295}" srcId="{0CEDEE69-ACB7-494E-9F5A-AE0E26AA087D}" destId="{41541E27-FE50-4E98-93E8-7FD648AEF1F1}" srcOrd="0" destOrd="0" parTransId="{4E2D4A6F-F4FA-44C1-B0DE-4D929A1EE019}" sibTransId="{2077C67B-F5A5-4BAC-A292-7410D29BF209}"/>
    <dgm:cxn modelId="{58F54C4C-6B6B-47BB-9F1C-15ED7897E603}" type="presOf" srcId="{41541E27-FE50-4E98-93E8-7FD648AEF1F1}" destId="{F2ADB1C8-A7A0-4B08-99D1-330373478958}" srcOrd="0" destOrd="0" presId="urn:microsoft.com/office/officeart/2005/8/layout/hierarchy1"/>
    <dgm:cxn modelId="{7A9040B9-0892-41ED-B98B-0707105BA5D1}" type="presOf" srcId="{0CEDEE69-ACB7-494E-9F5A-AE0E26AA087D}" destId="{369D8BC2-74EF-401D-ADF2-C33C97C0E192}" srcOrd="0" destOrd="0" presId="urn:microsoft.com/office/officeart/2005/8/layout/hierarchy1"/>
    <dgm:cxn modelId="{7EC9F9D1-502C-4324-AC59-268C4B366848}" type="presOf" srcId="{21068980-EBDE-41EE-BB42-85EE373459B6}" destId="{38F70B95-7FA8-4138-AED6-0EB51B3FFE93}" srcOrd="0" destOrd="0" presId="urn:microsoft.com/office/officeart/2005/8/layout/hierarchy1"/>
    <dgm:cxn modelId="{7E3CFCC8-1F89-4841-B305-43BC7ABCD0DC}" type="presParOf" srcId="{369D8BC2-74EF-401D-ADF2-C33C97C0E192}" destId="{F133D0E1-9821-4B04-B48B-DA40AF0FF236}" srcOrd="0" destOrd="0" presId="urn:microsoft.com/office/officeart/2005/8/layout/hierarchy1"/>
    <dgm:cxn modelId="{3100DBC1-A6E8-42D0-B23D-02B7B5181B18}" type="presParOf" srcId="{F133D0E1-9821-4B04-B48B-DA40AF0FF236}" destId="{0F811B67-4E78-4A85-888B-F12BCBE9320B}" srcOrd="0" destOrd="0" presId="urn:microsoft.com/office/officeart/2005/8/layout/hierarchy1"/>
    <dgm:cxn modelId="{43AAD61B-A1C9-4344-A83A-848C81240967}" type="presParOf" srcId="{0F811B67-4E78-4A85-888B-F12BCBE9320B}" destId="{447DDA96-330F-48F7-9F7A-8D52B013D8F8}" srcOrd="0" destOrd="0" presId="urn:microsoft.com/office/officeart/2005/8/layout/hierarchy1"/>
    <dgm:cxn modelId="{FDCCC084-3FBC-45CF-8456-4B395D643395}" type="presParOf" srcId="{0F811B67-4E78-4A85-888B-F12BCBE9320B}" destId="{F2ADB1C8-A7A0-4B08-99D1-330373478958}" srcOrd="1" destOrd="0" presId="urn:microsoft.com/office/officeart/2005/8/layout/hierarchy1"/>
    <dgm:cxn modelId="{5C280896-74E1-42C1-9CE6-3535F54942FA}" type="presParOf" srcId="{F133D0E1-9821-4B04-B48B-DA40AF0FF236}" destId="{5A2D06DA-DF9F-4703-B017-F5084EB9ACF5}" srcOrd="1" destOrd="0" presId="urn:microsoft.com/office/officeart/2005/8/layout/hierarchy1"/>
    <dgm:cxn modelId="{142B92BF-34BC-4F0B-8C62-84E0762D4400}" type="presParOf" srcId="{369D8BC2-74EF-401D-ADF2-C33C97C0E192}" destId="{0C624C1B-9270-4D45-87DA-93558238DC0D}" srcOrd="1" destOrd="0" presId="urn:microsoft.com/office/officeart/2005/8/layout/hierarchy1"/>
    <dgm:cxn modelId="{88DFB681-D23E-41EE-8216-BCBC67920720}" type="presParOf" srcId="{0C624C1B-9270-4D45-87DA-93558238DC0D}" destId="{527883EB-9897-4913-92A7-1CE16614A581}" srcOrd="0" destOrd="0" presId="urn:microsoft.com/office/officeart/2005/8/layout/hierarchy1"/>
    <dgm:cxn modelId="{9A7AF9B6-B43F-4023-8570-F3FAAA3869AC}" type="presParOf" srcId="{527883EB-9897-4913-92A7-1CE16614A581}" destId="{6F93BB62-26B5-4948-9576-0ABC3E2D14FC}" srcOrd="0" destOrd="0" presId="urn:microsoft.com/office/officeart/2005/8/layout/hierarchy1"/>
    <dgm:cxn modelId="{A41F099A-C32F-4C96-A253-4EF36C8C8E01}" type="presParOf" srcId="{527883EB-9897-4913-92A7-1CE16614A581}" destId="{38F70B95-7FA8-4138-AED6-0EB51B3FFE93}" srcOrd="1" destOrd="0" presId="urn:microsoft.com/office/officeart/2005/8/layout/hierarchy1"/>
    <dgm:cxn modelId="{DC9DC475-DF29-491F-8FFB-2C00D82E5E4A}" type="presParOf" srcId="{0C624C1B-9270-4D45-87DA-93558238DC0D}" destId="{6642B324-E1BE-4ECE-AF6A-E90D19C83B1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7916AF0-5ED2-490B-BDAE-5D0305F5F53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60336CF-DAAE-41EE-881A-E44444F2A577}">
      <dgm:prSet/>
      <dgm:spPr/>
      <dgm:t>
        <a:bodyPr/>
        <a:lstStyle/>
        <a:p>
          <a:r>
            <a:rPr lang="en-US" b="1"/>
            <a:t>Health in All Policies (HiAP): </a:t>
          </a:r>
          <a:r>
            <a:rPr lang="en-US"/>
            <a:t>Advocates for cross-sector collaboration to improve health outcomes (WHO, 2014).</a:t>
          </a:r>
          <a:br>
            <a:rPr lang="en-US"/>
          </a:br>
          <a:endParaRPr lang="en-US"/>
        </a:p>
      </dgm:t>
    </dgm:pt>
    <dgm:pt modelId="{29EBBE98-2EC9-4FF5-BD7C-10E6FF294A7C}" type="parTrans" cxnId="{F471A651-E829-4709-8A55-944A20A47EBA}">
      <dgm:prSet/>
      <dgm:spPr/>
      <dgm:t>
        <a:bodyPr/>
        <a:lstStyle/>
        <a:p>
          <a:endParaRPr lang="en-US"/>
        </a:p>
      </dgm:t>
    </dgm:pt>
    <dgm:pt modelId="{30F21FE1-DAA3-48C6-B99B-B0C660A2A4D4}" type="sibTrans" cxnId="{F471A651-E829-4709-8A55-944A20A47EBA}">
      <dgm:prSet/>
      <dgm:spPr/>
      <dgm:t>
        <a:bodyPr/>
        <a:lstStyle/>
        <a:p>
          <a:endParaRPr lang="en-US"/>
        </a:p>
      </dgm:t>
    </dgm:pt>
    <dgm:pt modelId="{FC07F2D7-88CF-4CD3-90D4-EE0B02B22C76}">
      <dgm:prSet/>
      <dgm:spPr/>
      <dgm:t>
        <a:bodyPr/>
        <a:lstStyle/>
        <a:p>
          <a:r>
            <a:rPr lang="en-US" b="1"/>
            <a:t>NHS Long Term Plan: </a:t>
          </a:r>
          <a:r>
            <a:rPr lang="en-US"/>
            <a:t>Prioritises prevention, digital innovation, and personalised care (NHS England, 2019).</a:t>
          </a:r>
          <a:br>
            <a:rPr lang="en-US"/>
          </a:br>
          <a:endParaRPr lang="en-US"/>
        </a:p>
      </dgm:t>
    </dgm:pt>
    <dgm:pt modelId="{6CF65063-9C9C-44F7-B75A-40952CBD94C6}" type="parTrans" cxnId="{24580C4C-11D7-4D79-A9F4-DA6901B5AD18}">
      <dgm:prSet/>
      <dgm:spPr/>
      <dgm:t>
        <a:bodyPr/>
        <a:lstStyle/>
        <a:p>
          <a:endParaRPr lang="en-US"/>
        </a:p>
      </dgm:t>
    </dgm:pt>
    <dgm:pt modelId="{D4176050-7CA7-4A83-8CE7-5F75F4C88648}" type="sibTrans" cxnId="{24580C4C-11D7-4D79-A9F4-DA6901B5AD18}">
      <dgm:prSet/>
      <dgm:spPr/>
      <dgm:t>
        <a:bodyPr/>
        <a:lstStyle/>
        <a:p>
          <a:endParaRPr lang="en-US"/>
        </a:p>
      </dgm:t>
    </dgm:pt>
    <dgm:pt modelId="{CEB91065-8DC8-4109-AE46-43F35118FA8B}">
      <dgm:prSet/>
      <dgm:spPr/>
      <dgm:t>
        <a:bodyPr/>
        <a:lstStyle/>
        <a:p>
          <a:r>
            <a:rPr lang="en-US" b="1"/>
            <a:t>Health and Social Care Act 2012</a:t>
          </a:r>
          <a:r>
            <a:rPr lang="en-US"/>
            <a:t>: Established structures for integrated commissioning and accountability. </a:t>
          </a:r>
        </a:p>
      </dgm:t>
    </dgm:pt>
    <dgm:pt modelId="{A7AA1AA8-F343-46A9-AF4B-7154D4A704CB}" type="parTrans" cxnId="{35029BEA-5E78-4FB1-870C-7688172DF745}">
      <dgm:prSet/>
      <dgm:spPr/>
      <dgm:t>
        <a:bodyPr/>
        <a:lstStyle/>
        <a:p>
          <a:endParaRPr lang="en-US"/>
        </a:p>
      </dgm:t>
    </dgm:pt>
    <dgm:pt modelId="{D08F0E0D-C9AA-4C38-B969-3CF43874191D}" type="sibTrans" cxnId="{35029BEA-5E78-4FB1-870C-7688172DF745}">
      <dgm:prSet/>
      <dgm:spPr/>
      <dgm:t>
        <a:bodyPr/>
        <a:lstStyle/>
        <a:p>
          <a:endParaRPr lang="en-US"/>
        </a:p>
      </dgm:t>
    </dgm:pt>
    <dgm:pt modelId="{844BF353-2173-4E01-8445-AB8B2232B4B7}" type="pres">
      <dgm:prSet presAssocID="{37916AF0-5ED2-490B-BDAE-5D0305F5F532}" presName="root" presStyleCnt="0">
        <dgm:presLayoutVars>
          <dgm:dir/>
          <dgm:resizeHandles val="exact"/>
        </dgm:presLayoutVars>
      </dgm:prSet>
      <dgm:spPr/>
    </dgm:pt>
    <dgm:pt modelId="{0BF7669C-5BF1-4694-A3C1-743ABBC39F0D}" type="pres">
      <dgm:prSet presAssocID="{960336CF-DAAE-41EE-881A-E44444F2A577}" presName="compNode" presStyleCnt="0"/>
      <dgm:spPr/>
    </dgm:pt>
    <dgm:pt modelId="{A075CD5A-B425-4E4A-9E6C-E1CFD3A0A081}" type="pres">
      <dgm:prSet presAssocID="{960336CF-DAAE-41EE-881A-E44444F2A577}" presName="bgRect" presStyleLbl="bgShp" presStyleIdx="0" presStyleCnt="3"/>
      <dgm:spPr/>
    </dgm:pt>
    <dgm:pt modelId="{05BE5897-EF20-4CA5-90BC-4E749EB341F0}" type="pres">
      <dgm:prSet presAssocID="{960336CF-DAAE-41EE-881A-E44444F2A57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C261B280-F8A5-4BFE-9130-E7410A844D86}" type="pres">
      <dgm:prSet presAssocID="{960336CF-DAAE-41EE-881A-E44444F2A577}" presName="spaceRect" presStyleCnt="0"/>
      <dgm:spPr/>
    </dgm:pt>
    <dgm:pt modelId="{15073118-79CB-402D-BF51-2B3525E9E315}" type="pres">
      <dgm:prSet presAssocID="{960336CF-DAAE-41EE-881A-E44444F2A577}" presName="parTx" presStyleLbl="revTx" presStyleIdx="0" presStyleCnt="3">
        <dgm:presLayoutVars>
          <dgm:chMax val="0"/>
          <dgm:chPref val="0"/>
        </dgm:presLayoutVars>
      </dgm:prSet>
      <dgm:spPr/>
    </dgm:pt>
    <dgm:pt modelId="{2973648E-44AA-4B30-B629-681242525A62}" type="pres">
      <dgm:prSet presAssocID="{30F21FE1-DAA3-48C6-B99B-B0C660A2A4D4}" presName="sibTrans" presStyleCnt="0"/>
      <dgm:spPr/>
    </dgm:pt>
    <dgm:pt modelId="{486F184B-3FC2-4981-B363-60C15E0FE9AF}" type="pres">
      <dgm:prSet presAssocID="{FC07F2D7-88CF-4CD3-90D4-EE0B02B22C76}" presName="compNode" presStyleCnt="0"/>
      <dgm:spPr/>
    </dgm:pt>
    <dgm:pt modelId="{5483CB88-9F71-42EB-B36A-F816A32885AE}" type="pres">
      <dgm:prSet presAssocID="{FC07F2D7-88CF-4CD3-90D4-EE0B02B22C76}" presName="bgRect" presStyleLbl="bgShp" presStyleIdx="1" presStyleCnt="3"/>
      <dgm:spPr/>
    </dgm:pt>
    <dgm:pt modelId="{30EB0B9F-BE74-4DB5-AEC8-C2C30E9CBA9E}" type="pres">
      <dgm:prSet presAssocID="{FC07F2D7-88CF-4CD3-90D4-EE0B02B22C7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F4488418-DB08-4456-806C-31375F26D2D7}" type="pres">
      <dgm:prSet presAssocID="{FC07F2D7-88CF-4CD3-90D4-EE0B02B22C76}" presName="spaceRect" presStyleCnt="0"/>
      <dgm:spPr/>
    </dgm:pt>
    <dgm:pt modelId="{D866E5A9-4746-4BFA-86D9-2AA77C0C5761}" type="pres">
      <dgm:prSet presAssocID="{FC07F2D7-88CF-4CD3-90D4-EE0B02B22C76}" presName="parTx" presStyleLbl="revTx" presStyleIdx="1" presStyleCnt="3">
        <dgm:presLayoutVars>
          <dgm:chMax val="0"/>
          <dgm:chPref val="0"/>
        </dgm:presLayoutVars>
      </dgm:prSet>
      <dgm:spPr/>
    </dgm:pt>
    <dgm:pt modelId="{88B5ABE7-5145-4834-945B-0F5D709D7B6F}" type="pres">
      <dgm:prSet presAssocID="{D4176050-7CA7-4A83-8CE7-5F75F4C88648}" presName="sibTrans" presStyleCnt="0"/>
      <dgm:spPr/>
    </dgm:pt>
    <dgm:pt modelId="{54C92586-162E-4DBE-A406-EFDAAA76CCFE}" type="pres">
      <dgm:prSet presAssocID="{CEB91065-8DC8-4109-AE46-43F35118FA8B}" presName="compNode" presStyleCnt="0"/>
      <dgm:spPr/>
    </dgm:pt>
    <dgm:pt modelId="{6F1385F0-4D9F-433D-8041-8BAEE955A16A}" type="pres">
      <dgm:prSet presAssocID="{CEB91065-8DC8-4109-AE46-43F35118FA8B}" presName="bgRect" presStyleLbl="bgShp" presStyleIdx="2" presStyleCnt="3"/>
      <dgm:spPr/>
    </dgm:pt>
    <dgm:pt modelId="{1ABC43CA-4ACE-4E5D-BB85-A0C6557E64C1}" type="pres">
      <dgm:prSet presAssocID="{CEB91065-8DC8-4109-AE46-43F35118FA8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nching Diagram"/>
        </a:ext>
      </dgm:extLst>
    </dgm:pt>
    <dgm:pt modelId="{98C6AE5F-6CA1-4C88-BD3F-B76D35F61456}" type="pres">
      <dgm:prSet presAssocID="{CEB91065-8DC8-4109-AE46-43F35118FA8B}" presName="spaceRect" presStyleCnt="0"/>
      <dgm:spPr/>
    </dgm:pt>
    <dgm:pt modelId="{3A4FB469-FA74-4BF5-A30D-6D870D990F9A}" type="pres">
      <dgm:prSet presAssocID="{CEB91065-8DC8-4109-AE46-43F35118FA8B}" presName="parTx" presStyleLbl="revTx" presStyleIdx="2" presStyleCnt="3">
        <dgm:presLayoutVars>
          <dgm:chMax val="0"/>
          <dgm:chPref val="0"/>
        </dgm:presLayoutVars>
      </dgm:prSet>
      <dgm:spPr/>
    </dgm:pt>
  </dgm:ptLst>
  <dgm:cxnLst>
    <dgm:cxn modelId="{24580C4C-11D7-4D79-A9F4-DA6901B5AD18}" srcId="{37916AF0-5ED2-490B-BDAE-5D0305F5F532}" destId="{FC07F2D7-88CF-4CD3-90D4-EE0B02B22C76}" srcOrd="1" destOrd="0" parTransId="{6CF65063-9C9C-44F7-B75A-40952CBD94C6}" sibTransId="{D4176050-7CA7-4A83-8CE7-5F75F4C88648}"/>
    <dgm:cxn modelId="{F471A651-E829-4709-8A55-944A20A47EBA}" srcId="{37916AF0-5ED2-490B-BDAE-5D0305F5F532}" destId="{960336CF-DAAE-41EE-881A-E44444F2A577}" srcOrd="0" destOrd="0" parTransId="{29EBBE98-2EC9-4FF5-BD7C-10E6FF294A7C}" sibTransId="{30F21FE1-DAA3-48C6-B99B-B0C660A2A4D4}"/>
    <dgm:cxn modelId="{3EBD957D-2E24-4FE2-99DB-6393A4D5EFC8}" type="presOf" srcId="{37916AF0-5ED2-490B-BDAE-5D0305F5F532}" destId="{844BF353-2173-4E01-8445-AB8B2232B4B7}" srcOrd="0" destOrd="0" presId="urn:microsoft.com/office/officeart/2018/2/layout/IconVerticalSolidList"/>
    <dgm:cxn modelId="{740E9D89-ACE0-4EAB-9B0A-66F25F84F960}" type="presOf" srcId="{FC07F2D7-88CF-4CD3-90D4-EE0B02B22C76}" destId="{D866E5A9-4746-4BFA-86D9-2AA77C0C5761}" srcOrd="0" destOrd="0" presId="urn:microsoft.com/office/officeart/2018/2/layout/IconVerticalSolidList"/>
    <dgm:cxn modelId="{6875189C-70A2-4A1C-9C94-4D7059626E5E}" type="presOf" srcId="{CEB91065-8DC8-4109-AE46-43F35118FA8B}" destId="{3A4FB469-FA74-4BF5-A30D-6D870D990F9A}" srcOrd="0" destOrd="0" presId="urn:microsoft.com/office/officeart/2018/2/layout/IconVerticalSolidList"/>
    <dgm:cxn modelId="{06DA7AB7-9B00-4D4F-9CEA-D17BBB26E9C2}" type="presOf" srcId="{960336CF-DAAE-41EE-881A-E44444F2A577}" destId="{15073118-79CB-402D-BF51-2B3525E9E315}" srcOrd="0" destOrd="0" presId="urn:microsoft.com/office/officeart/2018/2/layout/IconVerticalSolidList"/>
    <dgm:cxn modelId="{35029BEA-5E78-4FB1-870C-7688172DF745}" srcId="{37916AF0-5ED2-490B-BDAE-5D0305F5F532}" destId="{CEB91065-8DC8-4109-AE46-43F35118FA8B}" srcOrd="2" destOrd="0" parTransId="{A7AA1AA8-F343-46A9-AF4B-7154D4A704CB}" sibTransId="{D08F0E0D-C9AA-4C38-B969-3CF43874191D}"/>
    <dgm:cxn modelId="{8575E43F-6B69-48B6-BFB7-0126763E2057}" type="presParOf" srcId="{844BF353-2173-4E01-8445-AB8B2232B4B7}" destId="{0BF7669C-5BF1-4694-A3C1-743ABBC39F0D}" srcOrd="0" destOrd="0" presId="urn:microsoft.com/office/officeart/2018/2/layout/IconVerticalSolidList"/>
    <dgm:cxn modelId="{C7128BF4-4CEA-4548-B9DD-144241F7A08F}" type="presParOf" srcId="{0BF7669C-5BF1-4694-A3C1-743ABBC39F0D}" destId="{A075CD5A-B425-4E4A-9E6C-E1CFD3A0A081}" srcOrd="0" destOrd="0" presId="urn:microsoft.com/office/officeart/2018/2/layout/IconVerticalSolidList"/>
    <dgm:cxn modelId="{312C61BE-D667-454A-83A7-022C95228499}" type="presParOf" srcId="{0BF7669C-5BF1-4694-A3C1-743ABBC39F0D}" destId="{05BE5897-EF20-4CA5-90BC-4E749EB341F0}" srcOrd="1" destOrd="0" presId="urn:microsoft.com/office/officeart/2018/2/layout/IconVerticalSolidList"/>
    <dgm:cxn modelId="{51C58232-52D2-4A39-AB3D-33E5DB2BB2B9}" type="presParOf" srcId="{0BF7669C-5BF1-4694-A3C1-743ABBC39F0D}" destId="{C261B280-F8A5-4BFE-9130-E7410A844D86}" srcOrd="2" destOrd="0" presId="urn:microsoft.com/office/officeart/2018/2/layout/IconVerticalSolidList"/>
    <dgm:cxn modelId="{DC83A091-2EE5-488F-A55E-788C11579350}" type="presParOf" srcId="{0BF7669C-5BF1-4694-A3C1-743ABBC39F0D}" destId="{15073118-79CB-402D-BF51-2B3525E9E315}" srcOrd="3" destOrd="0" presId="urn:microsoft.com/office/officeart/2018/2/layout/IconVerticalSolidList"/>
    <dgm:cxn modelId="{345EA58A-7901-4736-8927-BAA70B1C1BC8}" type="presParOf" srcId="{844BF353-2173-4E01-8445-AB8B2232B4B7}" destId="{2973648E-44AA-4B30-B629-681242525A62}" srcOrd="1" destOrd="0" presId="urn:microsoft.com/office/officeart/2018/2/layout/IconVerticalSolidList"/>
    <dgm:cxn modelId="{E8F7224C-D5D4-4FDC-8159-027BCD977243}" type="presParOf" srcId="{844BF353-2173-4E01-8445-AB8B2232B4B7}" destId="{486F184B-3FC2-4981-B363-60C15E0FE9AF}" srcOrd="2" destOrd="0" presId="urn:microsoft.com/office/officeart/2018/2/layout/IconVerticalSolidList"/>
    <dgm:cxn modelId="{3A05E6A0-6D2F-4544-AED3-E09391EC3407}" type="presParOf" srcId="{486F184B-3FC2-4981-B363-60C15E0FE9AF}" destId="{5483CB88-9F71-42EB-B36A-F816A32885AE}" srcOrd="0" destOrd="0" presId="urn:microsoft.com/office/officeart/2018/2/layout/IconVerticalSolidList"/>
    <dgm:cxn modelId="{B897A39D-50FC-4753-AFE0-9839EE3B9161}" type="presParOf" srcId="{486F184B-3FC2-4981-B363-60C15E0FE9AF}" destId="{30EB0B9F-BE74-4DB5-AEC8-C2C30E9CBA9E}" srcOrd="1" destOrd="0" presId="urn:microsoft.com/office/officeart/2018/2/layout/IconVerticalSolidList"/>
    <dgm:cxn modelId="{150DD04D-609C-4589-B6E1-687CC6A581DE}" type="presParOf" srcId="{486F184B-3FC2-4981-B363-60C15E0FE9AF}" destId="{F4488418-DB08-4456-806C-31375F26D2D7}" srcOrd="2" destOrd="0" presId="urn:microsoft.com/office/officeart/2018/2/layout/IconVerticalSolidList"/>
    <dgm:cxn modelId="{4D8145B1-4DB3-43B0-96DC-A9D848B38254}" type="presParOf" srcId="{486F184B-3FC2-4981-B363-60C15E0FE9AF}" destId="{D866E5A9-4746-4BFA-86D9-2AA77C0C5761}" srcOrd="3" destOrd="0" presId="urn:microsoft.com/office/officeart/2018/2/layout/IconVerticalSolidList"/>
    <dgm:cxn modelId="{6768A90F-2E62-47B0-A8A2-8E98732CBF2A}" type="presParOf" srcId="{844BF353-2173-4E01-8445-AB8B2232B4B7}" destId="{88B5ABE7-5145-4834-945B-0F5D709D7B6F}" srcOrd="3" destOrd="0" presId="urn:microsoft.com/office/officeart/2018/2/layout/IconVerticalSolidList"/>
    <dgm:cxn modelId="{89E5EEEB-B661-4200-B39A-E6B96287B4B8}" type="presParOf" srcId="{844BF353-2173-4E01-8445-AB8B2232B4B7}" destId="{54C92586-162E-4DBE-A406-EFDAAA76CCFE}" srcOrd="4" destOrd="0" presId="urn:microsoft.com/office/officeart/2018/2/layout/IconVerticalSolidList"/>
    <dgm:cxn modelId="{4D3451B7-9A15-49C6-B36C-D7B5F4AA6AED}" type="presParOf" srcId="{54C92586-162E-4DBE-A406-EFDAAA76CCFE}" destId="{6F1385F0-4D9F-433D-8041-8BAEE955A16A}" srcOrd="0" destOrd="0" presId="urn:microsoft.com/office/officeart/2018/2/layout/IconVerticalSolidList"/>
    <dgm:cxn modelId="{755450F4-0C22-46AD-9BC1-1CC39B25784C}" type="presParOf" srcId="{54C92586-162E-4DBE-A406-EFDAAA76CCFE}" destId="{1ABC43CA-4ACE-4E5D-BB85-A0C6557E64C1}" srcOrd="1" destOrd="0" presId="urn:microsoft.com/office/officeart/2018/2/layout/IconVerticalSolidList"/>
    <dgm:cxn modelId="{75781C2D-CF84-4853-A795-B1CAD63C0BB6}" type="presParOf" srcId="{54C92586-162E-4DBE-A406-EFDAAA76CCFE}" destId="{98C6AE5F-6CA1-4C88-BD3F-B76D35F61456}" srcOrd="2" destOrd="0" presId="urn:microsoft.com/office/officeart/2018/2/layout/IconVerticalSolidList"/>
    <dgm:cxn modelId="{346DAF95-0A7E-42CB-9713-0880F394FAC7}" type="presParOf" srcId="{54C92586-162E-4DBE-A406-EFDAAA76CCFE}" destId="{3A4FB469-FA74-4BF5-A30D-6D870D990F9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065407-50D9-43F3-853C-8371BC6A08EC}"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48BCBE74-9A0B-414A-844C-F54726979815}">
      <dgm:prSet/>
      <dgm:spPr/>
      <dgm:t>
        <a:bodyPr/>
        <a:lstStyle/>
        <a:p>
          <a:r>
            <a:rPr lang="en-US"/>
            <a:t>To improve everyone's health it is necessary to act to decrease inequalities,</a:t>
          </a:r>
        </a:p>
      </dgm:t>
    </dgm:pt>
    <dgm:pt modelId="{265A7474-210A-4F7D-8316-856C5C9F817F}" type="parTrans" cxnId="{A6C702F7-49A9-48FA-BF30-61DADA96CAB6}">
      <dgm:prSet/>
      <dgm:spPr/>
      <dgm:t>
        <a:bodyPr/>
        <a:lstStyle/>
        <a:p>
          <a:endParaRPr lang="en-US"/>
        </a:p>
      </dgm:t>
    </dgm:pt>
    <dgm:pt modelId="{59DD8AB4-C90B-4295-9736-EE0D2E6E1303}" type="sibTrans" cxnId="{A6C702F7-49A9-48FA-BF30-61DADA96CAB6}">
      <dgm:prSet/>
      <dgm:spPr/>
      <dgm:t>
        <a:bodyPr/>
        <a:lstStyle/>
        <a:p>
          <a:endParaRPr lang="en-US"/>
        </a:p>
      </dgm:t>
    </dgm:pt>
    <dgm:pt modelId="{AACBE2E5-F262-4DD6-A2F7-3D1015B0C111}">
      <dgm:prSet/>
      <dgm:spPr/>
      <dgm:t>
        <a:bodyPr/>
        <a:lstStyle/>
        <a:p>
          <a:r>
            <a:rPr lang="en-US"/>
            <a:t>Embed equity into all NHS programmes</a:t>
          </a:r>
        </a:p>
      </dgm:t>
    </dgm:pt>
    <dgm:pt modelId="{2251F9BF-7ED6-406F-844C-C9D344D81BCA}" type="parTrans" cxnId="{A8BDF2A5-9748-4642-9E13-910DCD46E5F4}">
      <dgm:prSet/>
      <dgm:spPr/>
      <dgm:t>
        <a:bodyPr/>
        <a:lstStyle/>
        <a:p>
          <a:endParaRPr lang="en-US"/>
        </a:p>
      </dgm:t>
    </dgm:pt>
    <dgm:pt modelId="{6A223245-5299-499C-9B05-09252F9009CA}" type="sibTrans" cxnId="{A8BDF2A5-9748-4642-9E13-910DCD46E5F4}">
      <dgm:prSet/>
      <dgm:spPr/>
      <dgm:t>
        <a:bodyPr/>
        <a:lstStyle/>
        <a:p>
          <a:endParaRPr lang="en-US"/>
        </a:p>
      </dgm:t>
    </dgm:pt>
    <dgm:pt modelId="{2EFB3980-41D1-4F04-A5EA-E3931A916D7F}">
      <dgm:prSet/>
      <dgm:spPr/>
      <dgm:t>
        <a:bodyPr/>
        <a:lstStyle/>
        <a:p>
          <a:r>
            <a:rPr lang="en-US"/>
            <a:t>Strengthen community partnerships</a:t>
          </a:r>
        </a:p>
      </dgm:t>
    </dgm:pt>
    <dgm:pt modelId="{66CF4009-55DD-4656-8F11-FC9457CA4C83}" type="parTrans" cxnId="{DC2D621D-2855-4F85-8318-598CABCDCA1C}">
      <dgm:prSet/>
      <dgm:spPr/>
      <dgm:t>
        <a:bodyPr/>
        <a:lstStyle/>
        <a:p>
          <a:endParaRPr lang="en-US"/>
        </a:p>
      </dgm:t>
    </dgm:pt>
    <dgm:pt modelId="{5246D44C-5B45-4AB9-9A77-19FE0166BD55}" type="sibTrans" cxnId="{DC2D621D-2855-4F85-8318-598CABCDCA1C}">
      <dgm:prSet/>
      <dgm:spPr/>
      <dgm:t>
        <a:bodyPr/>
        <a:lstStyle/>
        <a:p>
          <a:endParaRPr lang="en-US"/>
        </a:p>
      </dgm:t>
    </dgm:pt>
    <dgm:pt modelId="{D1D2B0B9-D46B-44A5-B345-C7FA9FA8B261}">
      <dgm:prSet/>
      <dgm:spPr/>
      <dgm:t>
        <a:bodyPr/>
        <a:lstStyle/>
        <a:p>
          <a:r>
            <a:rPr lang="en-US"/>
            <a:t>Tackle digital exclusion</a:t>
          </a:r>
        </a:p>
      </dgm:t>
    </dgm:pt>
    <dgm:pt modelId="{1767C444-4DFB-442A-B4FB-11F40CF3DE07}" type="parTrans" cxnId="{B69359FF-6A86-4DB0-8F4F-B6ABFFF876CA}">
      <dgm:prSet/>
      <dgm:spPr/>
      <dgm:t>
        <a:bodyPr/>
        <a:lstStyle/>
        <a:p>
          <a:endParaRPr lang="en-US"/>
        </a:p>
      </dgm:t>
    </dgm:pt>
    <dgm:pt modelId="{F6AA40BF-87FE-4A37-B322-726A3C02E2DD}" type="sibTrans" cxnId="{B69359FF-6A86-4DB0-8F4F-B6ABFFF876CA}">
      <dgm:prSet/>
      <dgm:spPr/>
      <dgm:t>
        <a:bodyPr/>
        <a:lstStyle/>
        <a:p>
          <a:endParaRPr lang="en-US"/>
        </a:p>
      </dgm:t>
    </dgm:pt>
    <dgm:pt modelId="{C1399AB1-2FD9-42B2-AB78-290CAE402554}">
      <dgm:prSet/>
      <dgm:spPr/>
      <dgm:t>
        <a:bodyPr/>
        <a:lstStyle/>
        <a:p>
          <a:r>
            <a:rPr lang="en-US"/>
            <a:t>Invest in social determinants of health</a:t>
          </a:r>
        </a:p>
      </dgm:t>
    </dgm:pt>
    <dgm:pt modelId="{126BB03F-39F9-42E8-8773-C106A894A889}" type="parTrans" cxnId="{CAA610BE-E440-4EFA-8C0E-68D990420812}">
      <dgm:prSet/>
      <dgm:spPr/>
      <dgm:t>
        <a:bodyPr/>
        <a:lstStyle/>
        <a:p>
          <a:endParaRPr lang="en-US"/>
        </a:p>
      </dgm:t>
    </dgm:pt>
    <dgm:pt modelId="{8B1ABF11-A3D4-453A-A75F-8A194CB6153D}" type="sibTrans" cxnId="{CAA610BE-E440-4EFA-8C0E-68D990420812}">
      <dgm:prSet/>
      <dgm:spPr/>
      <dgm:t>
        <a:bodyPr/>
        <a:lstStyle/>
        <a:p>
          <a:endParaRPr lang="en-US"/>
        </a:p>
      </dgm:t>
    </dgm:pt>
    <dgm:pt modelId="{B9EF040C-E6E4-4876-A94F-21D7CD607930}">
      <dgm:prSet/>
      <dgm:spPr/>
      <dgm:t>
        <a:bodyPr/>
        <a:lstStyle/>
        <a:p>
          <a:r>
            <a:rPr lang="en-US"/>
            <a:t>Improve workforce diversity and training</a:t>
          </a:r>
        </a:p>
      </dgm:t>
    </dgm:pt>
    <dgm:pt modelId="{0C5A5239-13CD-4AA6-AE2E-394F9449D943}" type="parTrans" cxnId="{C458FDC8-99A1-41D8-9D86-AE9133503AA3}">
      <dgm:prSet/>
      <dgm:spPr/>
      <dgm:t>
        <a:bodyPr/>
        <a:lstStyle/>
        <a:p>
          <a:endParaRPr lang="en-US"/>
        </a:p>
      </dgm:t>
    </dgm:pt>
    <dgm:pt modelId="{67580615-37C4-44D8-8CE7-13B95D600972}" type="sibTrans" cxnId="{C458FDC8-99A1-41D8-9D86-AE9133503AA3}">
      <dgm:prSet/>
      <dgm:spPr/>
      <dgm:t>
        <a:bodyPr/>
        <a:lstStyle/>
        <a:p>
          <a:endParaRPr lang="en-US"/>
        </a:p>
      </dgm:t>
    </dgm:pt>
    <dgm:pt modelId="{FDF71AFE-87CD-4809-B61F-E71B90BD505F}" type="pres">
      <dgm:prSet presAssocID="{83065407-50D9-43F3-853C-8371BC6A08EC}" presName="linear" presStyleCnt="0">
        <dgm:presLayoutVars>
          <dgm:animLvl val="lvl"/>
          <dgm:resizeHandles val="exact"/>
        </dgm:presLayoutVars>
      </dgm:prSet>
      <dgm:spPr/>
    </dgm:pt>
    <dgm:pt modelId="{B9451988-8915-4225-BA43-3F212301C8BC}" type="pres">
      <dgm:prSet presAssocID="{48BCBE74-9A0B-414A-844C-F54726979815}" presName="parentText" presStyleLbl="node1" presStyleIdx="0" presStyleCnt="1">
        <dgm:presLayoutVars>
          <dgm:chMax val="0"/>
          <dgm:bulletEnabled val="1"/>
        </dgm:presLayoutVars>
      </dgm:prSet>
      <dgm:spPr/>
    </dgm:pt>
    <dgm:pt modelId="{EB702FB8-DA0F-420D-B1C8-27DC6E05F44B}" type="pres">
      <dgm:prSet presAssocID="{48BCBE74-9A0B-414A-844C-F54726979815}" presName="childText" presStyleLbl="revTx" presStyleIdx="0" presStyleCnt="1">
        <dgm:presLayoutVars>
          <dgm:bulletEnabled val="1"/>
        </dgm:presLayoutVars>
      </dgm:prSet>
      <dgm:spPr/>
    </dgm:pt>
  </dgm:ptLst>
  <dgm:cxnLst>
    <dgm:cxn modelId="{1F571A05-095C-4AF2-94B5-C6F7EACA82F2}" type="presOf" srcId="{D1D2B0B9-D46B-44A5-B345-C7FA9FA8B261}" destId="{EB702FB8-DA0F-420D-B1C8-27DC6E05F44B}" srcOrd="0" destOrd="2" presId="urn:microsoft.com/office/officeart/2005/8/layout/vList2"/>
    <dgm:cxn modelId="{2E984C0D-AED0-4833-A9EB-46B258F3A3E2}" type="presOf" srcId="{AACBE2E5-F262-4DD6-A2F7-3D1015B0C111}" destId="{EB702FB8-DA0F-420D-B1C8-27DC6E05F44B}" srcOrd="0" destOrd="0" presId="urn:microsoft.com/office/officeart/2005/8/layout/vList2"/>
    <dgm:cxn modelId="{DC2D621D-2855-4F85-8318-598CABCDCA1C}" srcId="{48BCBE74-9A0B-414A-844C-F54726979815}" destId="{2EFB3980-41D1-4F04-A5EA-E3931A916D7F}" srcOrd="1" destOrd="0" parTransId="{66CF4009-55DD-4656-8F11-FC9457CA4C83}" sibTransId="{5246D44C-5B45-4AB9-9A77-19FE0166BD55}"/>
    <dgm:cxn modelId="{44F08E43-FF2D-46BB-AFD9-55B70814F936}" type="presOf" srcId="{C1399AB1-2FD9-42B2-AB78-290CAE402554}" destId="{EB702FB8-DA0F-420D-B1C8-27DC6E05F44B}" srcOrd="0" destOrd="3" presId="urn:microsoft.com/office/officeart/2005/8/layout/vList2"/>
    <dgm:cxn modelId="{7FBD7B8A-4094-4417-9755-3A20A746C07D}" type="presOf" srcId="{B9EF040C-E6E4-4876-A94F-21D7CD607930}" destId="{EB702FB8-DA0F-420D-B1C8-27DC6E05F44B}" srcOrd="0" destOrd="4" presId="urn:microsoft.com/office/officeart/2005/8/layout/vList2"/>
    <dgm:cxn modelId="{1942E38A-CB84-495F-AB0A-5D7049812FB8}" type="presOf" srcId="{2EFB3980-41D1-4F04-A5EA-E3931A916D7F}" destId="{EB702FB8-DA0F-420D-B1C8-27DC6E05F44B}" srcOrd="0" destOrd="1" presId="urn:microsoft.com/office/officeart/2005/8/layout/vList2"/>
    <dgm:cxn modelId="{994E9A9D-83D0-47A8-AF02-10701A5693AC}" type="presOf" srcId="{48BCBE74-9A0B-414A-844C-F54726979815}" destId="{B9451988-8915-4225-BA43-3F212301C8BC}" srcOrd="0" destOrd="0" presId="urn:microsoft.com/office/officeart/2005/8/layout/vList2"/>
    <dgm:cxn modelId="{A8BDF2A5-9748-4642-9E13-910DCD46E5F4}" srcId="{48BCBE74-9A0B-414A-844C-F54726979815}" destId="{AACBE2E5-F262-4DD6-A2F7-3D1015B0C111}" srcOrd="0" destOrd="0" parTransId="{2251F9BF-7ED6-406F-844C-C9D344D81BCA}" sibTransId="{6A223245-5299-499C-9B05-09252F9009CA}"/>
    <dgm:cxn modelId="{0FD07BBA-D429-40D2-A214-154FBD8B6736}" type="presOf" srcId="{83065407-50D9-43F3-853C-8371BC6A08EC}" destId="{FDF71AFE-87CD-4809-B61F-E71B90BD505F}" srcOrd="0" destOrd="0" presId="urn:microsoft.com/office/officeart/2005/8/layout/vList2"/>
    <dgm:cxn modelId="{CAA610BE-E440-4EFA-8C0E-68D990420812}" srcId="{48BCBE74-9A0B-414A-844C-F54726979815}" destId="{C1399AB1-2FD9-42B2-AB78-290CAE402554}" srcOrd="3" destOrd="0" parTransId="{126BB03F-39F9-42E8-8773-C106A894A889}" sibTransId="{8B1ABF11-A3D4-453A-A75F-8A194CB6153D}"/>
    <dgm:cxn modelId="{C458FDC8-99A1-41D8-9D86-AE9133503AA3}" srcId="{48BCBE74-9A0B-414A-844C-F54726979815}" destId="{B9EF040C-E6E4-4876-A94F-21D7CD607930}" srcOrd="4" destOrd="0" parTransId="{0C5A5239-13CD-4AA6-AE2E-394F9449D943}" sibTransId="{67580615-37C4-44D8-8CE7-13B95D600972}"/>
    <dgm:cxn modelId="{A6C702F7-49A9-48FA-BF30-61DADA96CAB6}" srcId="{83065407-50D9-43F3-853C-8371BC6A08EC}" destId="{48BCBE74-9A0B-414A-844C-F54726979815}" srcOrd="0" destOrd="0" parTransId="{265A7474-210A-4F7D-8316-856C5C9F817F}" sibTransId="{59DD8AB4-C90B-4295-9736-EE0D2E6E1303}"/>
    <dgm:cxn modelId="{B69359FF-6A86-4DB0-8F4F-B6ABFFF876CA}" srcId="{48BCBE74-9A0B-414A-844C-F54726979815}" destId="{D1D2B0B9-D46B-44A5-B345-C7FA9FA8B261}" srcOrd="2" destOrd="0" parTransId="{1767C444-4DFB-442A-B4FB-11F40CF3DE07}" sibTransId="{F6AA40BF-87FE-4A37-B322-726A3C02E2DD}"/>
    <dgm:cxn modelId="{413F96B1-663D-416D-B625-18F6361FD67F}" type="presParOf" srcId="{FDF71AFE-87CD-4809-B61F-E71B90BD505F}" destId="{B9451988-8915-4225-BA43-3F212301C8BC}" srcOrd="0" destOrd="0" presId="urn:microsoft.com/office/officeart/2005/8/layout/vList2"/>
    <dgm:cxn modelId="{53D62533-4CDA-4555-B665-23E57EF566DB}" type="presParOf" srcId="{FDF71AFE-87CD-4809-B61F-E71B90BD505F}" destId="{EB702FB8-DA0F-420D-B1C8-27DC6E05F44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8D4C30-BE0D-4693-AB78-7F5D4FF4FBB5}">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707688-4B20-4978-A2C7-538B32C20C7D}">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2A9DB3-B762-4D67-BC5B-A4F7628B1792}">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100000"/>
            </a:lnSpc>
            <a:spcBef>
              <a:spcPct val="0"/>
            </a:spcBef>
            <a:spcAft>
              <a:spcPct val="35000"/>
            </a:spcAft>
            <a:buNone/>
          </a:pPr>
          <a:r>
            <a:rPr lang="en-US" sz="2000" b="1" kern="1200"/>
            <a:t>Health:</a:t>
          </a:r>
          <a:r>
            <a:rPr lang="en-US" sz="2000" kern="1200"/>
            <a:t> health is "a state of complete physical, mental, and social well-being and not merely the absence of disease or infirmity" (WHO, </a:t>
          </a:r>
          <a:r>
            <a:rPr lang="en-US" sz="2000" kern="1200">
              <a:latin typeface="Aptos Display" panose="020F0302020204030204"/>
            </a:rPr>
            <a:t>2014</a:t>
          </a:r>
          <a:r>
            <a:rPr lang="en-US" sz="2000" kern="1200"/>
            <a:t>). </a:t>
          </a:r>
        </a:p>
      </dsp:txBody>
      <dsp:txXfrm>
        <a:off x="1437631" y="531"/>
        <a:ext cx="9077968" cy="1244702"/>
      </dsp:txXfrm>
    </dsp:sp>
    <dsp:sp modelId="{79D54698-7EA7-442B-AB93-AF2428EDEB30}">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43548E-5234-47B4-8B14-88B81C35A651}">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C3A28A-A200-4020-A38C-4D2EB31EA663}">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a:lnSpc>
              <a:spcPct val="100000"/>
            </a:lnSpc>
            <a:spcBef>
              <a:spcPct val="0"/>
            </a:spcBef>
            <a:spcAft>
              <a:spcPct val="35000"/>
            </a:spcAft>
            <a:buNone/>
          </a:pPr>
          <a:r>
            <a:rPr lang="en-US" sz="2000" b="1" kern="1200"/>
            <a:t>Wellbeing:</a:t>
          </a:r>
          <a:r>
            <a:rPr lang="en-US" sz="2000" kern="1200"/>
            <a:t> The WHO defines wellbeing as "a positive state experienced by individuals and societies" encompassing quality of life and the ability to contribute meaningfully to society (WHO, </a:t>
          </a:r>
          <a:r>
            <a:rPr lang="en-US" sz="2000" kern="1200">
              <a:latin typeface="Aptos Display" panose="020F0302020204030204"/>
            </a:rPr>
            <a:t>2021</a:t>
          </a:r>
          <a:r>
            <a:rPr lang="en-US" sz="2000" kern="1200"/>
            <a:t>). </a:t>
          </a:r>
        </a:p>
      </dsp:txBody>
      <dsp:txXfrm>
        <a:off x="1437631" y="1556410"/>
        <a:ext cx="9077968" cy="1244702"/>
      </dsp:txXfrm>
    </dsp:sp>
    <dsp:sp modelId="{09A6C1B0-FFE9-48D1-BF36-8E3B6D6F93D5}">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DA94EC-29CE-4B2C-B8AE-E263AD0632E2}">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241122-4825-4FED-A7AE-A6E0E656D2FD}">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889000" rtl="0">
            <a:lnSpc>
              <a:spcPct val="100000"/>
            </a:lnSpc>
            <a:spcBef>
              <a:spcPct val="0"/>
            </a:spcBef>
            <a:spcAft>
              <a:spcPct val="35000"/>
            </a:spcAft>
            <a:buNone/>
          </a:pPr>
          <a:r>
            <a:rPr lang="en-US" sz="2000" b="1" kern="1200">
              <a:latin typeface="Aptos Display" panose="020F0302020204030204"/>
            </a:rPr>
            <a:t>Sustainability: </a:t>
          </a:r>
          <a:r>
            <a:rPr lang="en-US" sz="2000" kern="1200"/>
            <a:t>The Brundtland Commission of the United Nations defines sustainability as "meeting the needs of the present without compromising the ability of future generations to meet their own needs</a:t>
          </a:r>
          <a:r>
            <a:rPr lang="en-US" sz="2000" kern="1200">
              <a:latin typeface="Aptos Display" panose="020F0302020204030204"/>
            </a:rPr>
            <a:t>."(University of Bath, 2025).</a:t>
          </a:r>
          <a:endParaRPr lang="en-US" sz="2000" kern="1200"/>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C88F15-C4E0-4202-82EB-601C7EB0BB16}">
      <dsp:nvSpPr>
        <dsp:cNvPr id="0" name=""/>
        <dsp:cNvSpPr/>
      </dsp:nvSpPr>
      <dsp:spPr>
        <a:xfrm>
          <a:off x="0" y="0"/>
          <a:ext cx="6343938" cy="1235751"/>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latin typeface="Aptos Display" panose="020F0302020204030204"/>
            </a:rPr>
            <a:t>Biopsychosocial</a:t>
          </a:r>
          <a:r>
            <a:rPr lang="en-US" sz="2000" b="1" kern="1200"/>
            <a:t> Model:</a:t>
          </a:r>
          <a:r>
            <a:rPr lang="en-US" sz="2000" kern="1200"/>
            <a:t> Considers biological, psychological,</a:t>
          </a:r>
          <a:r>
            <a:rPr lang="en-US" sz="2000" kern="1200">
              <a:latin typeface="Aptos Display" panose="020F0302020204030204"/>
            </a:rPr>
            <a:t> and social</a:t>
          </a:r>
          <a:r>
            <a:rPr lang="en-US" sz="2000" kern="1200"/>
            <a:t> factors in health</a:t>
          </a:r>
          <a:r>
            <a:rPr lang="en-US" sz="2000" kern="1200">
              <a:latin typeface="Aptos Display" panose="020F0302020204030204"/>
            </a:rPr>
            <a:t> (Engle, 1977).</a:t>
          </a:r>
          <a:endParaRPr lang="en-US" sz="2000" kern="1200"/>
        </a:p>
      </dsp:txBody>
      <dsp:txXfrm>
        <a:off x="36194" y="36194"/>
        <a:ext cx="5010465" cy="1163363"/>
      </dsp:txXfrm>
    </dsp:sp>
    <dsp:sp modelId="{26A7AB44-4B01-4B3C-BE0F-F7040A942639}">
      <dsp:nvSpPr>
        <dsp:cNvPr id="0" name=""/>
        <dsp:cNvSpPr/>
      </dsp:nvSpPr>
      <dsp:spPr>
        <a:xfrm>
          <a:off x="559759" y="1441710"/>
          <a:ext cx="6343938" cy="1235751"/>
        </a:xfrm>
        <a:prstGeom prst="roundRect">
          <a:avLst>
            <a:gd name="adj" fmla="val 10000"/>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b="1" kern="1200"/>
            <a:t>Ecological Model:</a:t>
          </a:r>
          <a:r>
            <a:rPr lang="en-US" sz="2000" kern="1200"/>
            <a:t> Focuses on the interrelations </a:t>
          </a:r>
          <a:r>
            <a:rPr lang="en-US" sz="2000" kern="1200">
              <a:latin typeface="Aptos Display" panose="020F0302020204030204"/>
            </a:rPr>
            <a:t>between individuals</a:t>
          </a:r>
          <a:r>
            <a:rPr lang="en-US" sz="2000" kern="1200"/>
            <a:t> and their environments</a:t>
          </a:r>
          <a:r>
            <a:rPr lang="en-US" sz="2000" kern="1200">
              <a:latin typeface="Aptos Display" panose="020F0302020204030204"/>
            </a:rPr>
            <a:t> </a:t>
          </a:r>
          <a:r>
            <a:rPr lang="en-US" sz="2000" kern="1200"/>
            <a:t>((McLeroy et al., 1988</a:t>
          </a:r>
          <a:r>
            <a:rPr lang="en-US" sz="2000" kern="1200">
              <a:latin typeface="Aptos Display" panose="020F0302020204030204"/>
            </a:rPr>
            <a:t>).</a:t>
          </a:r>
          <a:endParaRPr lang="en-US" sz="2000" kern="1200"/>
        </a:p>
      </dsp:txBody>
      <dsp:txXfrm>
        <a:off x="595953" y="1477904"/>
        <a:ext cx="4908552" cy="1163363"/>
      </dsp:txXfrm>
    </dsp:sp>
    <dsp:sp modelId="{6B78A10C-C7A2-4982-85B5-C695306FF646}">
      <dsp:nvSpPr>
        <dsp:cNvPr id="0" name=""/>
        <dsp:cNvSpPr/>
      </dsp:nvSpPr>
      <dsp:spPr>
        <a:xfrm>
          <a:off x="1119518" y="2883420"/>
          <a:ext cx="6343938" cy="1235751"/>
        </a:xfrm>
        <a:prstGeom prst="roundRect">
          <a:avLst>
            <a:gd name="adj" fmla="val 10000"/>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b="1" kern="1200"/>
            <a:t>Holistic Model:</a:t>
          </a:r>
          <a:r>
            <a:rPr lang="en-US" sz="2000" kern="1200"/>
            <a:t> Emphasizes the whole person and their </a:t>
          </a:r>
          <a:r>
            <a:rPr lang="en-US" sz="2000" kern="1200">
              <a:latin typeface="Aptos Display" panose="020F0302020204030204"/>
            </a:rPr>
            <a:t>overall wellbeing </a:t>
          </a:r>
          <a:r>
            <a:rPr lang="en-US" sz="2000" kern="1200">
              <a:latin typeface="Times New Roman"/>
              <a:cs typeface="Times New Roman"/>
            </a:rPr>
            <a:t>((Bridge Support, n.d.)</a:t>
          </a:r>
        </a:p>
      </dsp:txBody>
      <dsp:txXfrm>
        <a:off x="1155712" y="2919614"/>
        <a:ext cx="4908552" cy="1163363"/>
      </dsp:txXfrm>
    </dsp:sp>
    <dsp:sp modelId="{3774E597-EC2E-400E-A96F-1DA187EC8CD2}">
      <dsp:nvSpPr>
        <dsp:cNvPr id="0" name=""/>
        <dsp:cNvSpPr/>
      </dsp:nvSpPr>
      <dsp:spPr>
        <a:xfrm>
          <a:off x="5540699" y="937111"/>
          <a:ext cx="803238" cy="80323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721428" y="937111"/>
        <a:ext cx="441780" cy="604437"/>
      </dsp:txXfrm>
    </dsp:sp>
    <dsp:sp modelId="{01419442-E118-40B2-8E7E-68D8526ECC77}">
      <dsp:nvSpPr>
        <dsp:cNvPr id="0" name=""/>
        <dsp:cNvSpPr/>
      </dsp:nvSpPr>
      <dsp:spPr>
        <a:xfrm>
          <a:off x="6100459" y="2370583"/>
          <a:ext cx="803238" cy="803238"/>
        </a:xfrm>
        <a:prstGeom prst="downArrow">
          <a:avLst>
            <a:gd name="adj1" fmla="val 55000"/>
            <a:gd name="adj2" fmla="val 45000"/>
          </a:avLst>
        </a:prstGeom>
        <a:solidFill>
          <a:schemeClr val="accent2">
            <a:tint val="40000"/>
            <a:alpha val="90000"/>
            <a:hueOff val="6734718"/>
            <a:satOff val="-62232"/>
            <a:lumOff val="-7015"/>
            <a:alphaOff val="0"/>
          </a:schemeClr>
        </a:solidFill>
        <a:ln w="12700" cap="flat" cmpd="sng" algn="ctr">
          <a:solidFill>
            <a:schemeClr val="accent2">
              <a:tint val="40000"/>
              <a:alpha val="90000"/>
              <a:hueOff val="6734718"/>
              <a:satOff val="-62232"/>
              <a:lumOff val="-701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281188" y="2370583"/>
        <a:ext cx="441780" cy="6044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C5E4AA-FAFB-4EA1-BB6A-062A467814BB}">
      <dsp:nvSpPr>
        <dsp:cNvPr id="0" name=""/>
        <dsp:cNvSpPr/>
      </dsp:nvSpPr>
      <dsp:spPr>
        <a:xfrm>
          <a:off x="0" y="0"/>
          <a:ext cx="5413628"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20DCA44-7A04-4888-8BB4-00B48950307B}">
      <dsp:nvSpPr>
        <dsp:cNvPr id="0" name=""/>
        <dsp:cNvSpPr/>
      </dsp:nvSpPr>
      <dsp:spPr>
        <a:xfrm>
          <a:off x="0" y="0"/>
          <a:ext cx="5413628" cy="1626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100000"/>
            </a:lnSpc>
            <a:spcBef>
              <a:spcPct val="0"/>
            </a:spcBef>
            <a:spcAft>
              <a:spcPct val="35000"/>
            </a:spcAft>
            <a:buNone/>
          </a:pPr>
          <a:r>
            <a:rPr lang="en-GB" sz="2000" b="0" kern="1200">
              <a:latin typeface="Arial"/>
              <a:cs typeface="Arial"/>
            </a:rPr>
            <a:t>A thorough understanding of health that takes into account social, psychological, and biological aspects. </a:t>
          </a:r>
          <a:endParaRPr lang="en-US" sz="2000" b="0" kern="1200">
            <a:latin typeface="Arial"/>
            <a:cs typeface="Arial"/>
          </a:endParaRPr>
        </a:p>
      </dsp:txBody>
      <dsp:txXfrm>
        <a:off x="0" y="0"/>
        <a:ext cx="5413628" cy="1626927"/>
      </dsp:txXfrm>
    </dsp:sp>
    <dsp:sp modelId="{17ED6436-2EC0-400F-AD76-E01F6AD5E2F9}">
      <dsp:nvSpPr>
        <dsp:cNvPr id="0" name=""/>
        <dsp:cNvSpPr/>
      </dsp:nvSpPr>
      <dsp:spPr>
        <a:xfrm>
          <a:off x="0" y="1626927"/>
          <a:ext cx="5413628" cy="0"/>
        </a:xfrm>
        <a:prstGeom prst="line">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E96D848-806F-4C96-8166-1DBEB2267AFB}">
      <dsp:nvSpPr>
        <dsp:cNvPr id="0" name=""/>
        <dsp:cNvSpPr/>
      </dsp:nvSpPr>
      <dsp:spPr>
        <a:xfrm>
          <a:off x="0" y="1626927"/>
          <a:ext cx="5413628" cy="1626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100000"/>
            </a:lnSpc>
            <a:spcBef>
              <a:spcPct val="0"/>
            </a:spcBef>
            <a:spcAft>
              <a:spcPct val="35000"/>
            </a:spcAft>
            <a:buNone/>
          </a:pPr>
          <a:r>
            <a:rPr lang="en-GB" sz="2000" b="0" kern="1200">
              <a:solidFill>
                <a:srgbClr val="555555"/>
              </a:solidFill>
              <a:latin typeface="Arial"/>
              <a:ea typeface="Source Sans Pro"/>
              <a:cs typeface="Arial"/>
            </a:rPr>
            <a:t>The BPS model states that relative health and disease is dependent on the interactions between these three factors. Their interplay thus determines the cause, manifestation and resolution of illness.</a:t>
          </a:r>
          <a:endParaRPr lang="en-GB" sz="2000" b="0" kern="1200">
            <a:latin typeface="Arial"/>
            <a:cs typeface="Arial"/>
          </a:endParaRPr>
        </a:p>
      </dsp:txBody>
      <dsp:txXfrm>
        <a:off x="0" y="1626927"/>
        <a:ext cx="5413628" cy="16269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DDA96-330F-48F7-9F7A-8D52B013D8F8}">
      <dsp:nvSpPr>
        <dsp:cNvPr id="0" name=""/>
        <dsp:cNvSpPr/>
      </dsp:nvSpPr>
      <dsp:spPr>
        <a:xfrm>
          <a:off x="1283"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2ADB1C8-A7A0-4B08-99D1-330373478958}">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Aptos" panose="020B0004020202020204"/>
              <a:ea typeface="+mn-ea"/>
              <a:cs typeface="+mn-cs"/>
            </a:rPr>
            <a:t>In the UK, the integration of </a:t>
          </a:r>
          <a:r>
            <a:rPr lang="en-GB" sz="2000" b="1" kern="1200">
              <a:latin typeface="Aptos" panose="020B0004020202020204"/>
              <a:ea typeface="+mn-ea"/>
              <a:cs typeface="+mn-cs"/>
            </a:rPr>
            <a:t>health, wellbeing, and sustainability</a:t>
          </a:r>
          <a:r>
            <a:rPr lang="en-GB" sz="2000" kern="1200">
              <a:latin typeface="Aptos" panose="020B0004020202020204"/>
              <a:ea typeface="+mn-ea"/>
              <a:cs typeface="+mn-cs"/>
            </a:rPr>
            <a:t> into health and social care is reflected in national strategies such as the </a:t>
          </a:r>
          <a:r>
            <a:rPr lang="en-GB" sz="2000" b="1" kern="1200">
              <a:latin typeface="Aptos" panose="020B0004020202020204"/>
              <a:ea typeface="+mn-ea"/>
              <a:cs typeface="+mn-cs"/>
            </a:rPr>
            <a:t>NHS Long Term Plan</a:t>
          </a:r>
          <a:r>
            <a:rPr lang="en-GB" sz="2000" kern="1200">
              <a:latin typeface="Aptos" panose="020B0004020202020204"/>
              <a:ea typeface="+mn-ea"/>
              <a:cs typeface="+mn-cs"/>
            </a:rPr>
            <a:t>, which prioritises prevention, personalised care, and reducing health disparities (NHS England, 2019).</a:t>
          </a:r>
          <a:endParaRPr lang="en-US" sz="2000" kern="1200">
            <a:latin typeface="Aptos" panose="020B0004020202020204"/>
            <a:ea typeface="+mn-ea"/>
            <a:cs typeface="+mn-cs"/>
          </a:endParaRPr>
        </a:p>
      </dsp:txBody>
      <dsp:txXfrm>
        <a:off x="585701" y="1066737"/>
        <a:ext cx="4337991" cy="2693452"/>
      </dsp:txXfrm>
    </dsp:sp>
    <dsp:sp modelId="{6F93BB62-26B5-4948-9576-0ABC3E2D14FC}">
      <dsp:nvSpPr>
        <dsp:cNvPr id="0" name=""/>
        <dsp:cNvSpPr/>
      </dsp:nvSpPr>
      <dsp:spPr>
        <a:xfrm>
          <a:off x="5508110" y="507350"/>
          <a:ext cx="4505585" cy="286104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8F70B95-7FA8-4138-AED6-0EB51B3FFE93}">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b="1" kern="1200">
              <a:latin typeface="Aptos"/>
              <a:ea typeface="+mn-ea"/>
              <a:cs typeface="+mn-cs"/>
            </a:rPr>
            <a:t>Diabetes Prevention Programme (DPP)</a:t>
          </a:r>
          <a:r>
            <a:rPr lang="en-GB" sz="2000" kern="1200">
              <a:latin typeface="Aptos"/>
              <a:ea typeface="+mn-ea"/>
              <a:cs typeface="+mn-cs"/>
            </a:rPr>
            <a:t>, which supports individuals at risk of Type 2 diabetes through lifestyle interventions focused on diet, physical activity, and weight management. This aligns with SDG 3 by promoting preventative care and reducing the burden of chronic disease(NHS England, 2023).</a:t>
          </a:r>
          <a:endParaRPr lang="en-US" sz="2000" kern="1200">
            <a:latin typeface="Aptos"/>
            <a:ea typeface="+mn-ea"/>
            <a:cs typeface="+mn-cs"/>
          </a:endParaRPr>
        </a:p>
      </dsp:txBody>
      <dsp:txXfrm>
        <a:off x="6092527" y="1066737"/>
        <a:ext cx="4337991" cy="26934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75CD5A-B425-4E4A-9E6C-E1CFD3A0A081}">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BE5897-EF20-4CA5-90BC-4E749EB341F0}">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073118-79CB-402D-BF51-2B3525E9E315}">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b="1" kern="1200"/>
            <a:t>Health in All Policies (HiAP): </a:t>
          </a:r>
          <a:r>
            <a:rPr lang="en-US" sz="2300" kern="1200"/>
            <a:t>Advocates for cross-sector collaboration to improve health outcomes (WHO, 2014).</a:t>
          </a:r>
          <a:br>
            <a:rPr lang="en-US" sz="2300" kern="1200"/>
          </a:br>
          <a:endParaRPr lang="en-US" sz="2300" kern="1200"/>
        </a:p>
      </dsp:txBody>
      <dsp:txXfrm>
        <a:off x="1437631" y="531"/>
        <a:ext cx="9077968" cy="1244702"/>
      </dsp:txXfrm>
    </dsp:sp>
    <dsp:sp modelId="{5483CB88-9F71-42EB-B36A-F816A32885AE}">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EB0B9F-BE74-4DB5-AEC8-C2C30E9CBA9E}">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66E5A9-4746-4BFA-86D9-2AA77C0C5761}">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b="1" kern="1200"/>
            <a:t>NHS Long Term Plan: </a:t>
          </a:r>
          <a:r>
            <a:rPr lang="en-US" sz="2300" kern="1200"/>
            <a:t>Prioritises prevention, digital innovation, and personalised care (NHS England, 2019).</a:t>
          </a:r>
          <a:br>
            <a:rPr lang="en-US" sz="2300" kern="1200"/>
          </a:br>
          <a:endParaRPr lang="en-US" sz="2300" kern="1200"/>
        </a:p>
      </dsp:txBody>
      <dsp:txXfrm>
        <a:off x="1437631" y="1556410"/>
        <a:ext cx="9077968" cy="1244702"/>
      </dsp:txXfrm>
    </dsp:sp>
    <dsp:sp modelId="{6F1385F0-4D9F-433D-8041-8BAEE955A16A}">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BC43CA-4ACE-4E5D-BB85-A0C6557E64C1}">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4FB469-FA74-4BF5-A30D-6D870D990F9A}">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b="1" kern="1200"/>
            <a:t>Health and Social Care Act 2012</a:t>
          </a:r>
          <a:r>
            <a:rPr lang="en-US" sz="2300" kern="1200"/>
            <a:t>: Established structures for integrated commissioning and accountability. </a:t>
          </a:r>
        </a:p>
      </dsp:txBody>
      <dsp:txXfrm>
        <a:off x="1437631" y="3112289"/>
        <a:ext cx="9077968" cy="12447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451988-8915-4225-BA43-3F212301C8BC}">
      <dsp:nvSpPr>
        <dsp:cNvPr id="0" name=""/>
        <dsp:cNvSpPr/>
      </dsp:nvSpPr>
      <dsp:spPr>
        <a:xfrm>
          <a:off x="0" y="25135"/>
          <a:ext cx="6713552" cy="181467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To improve everyone's health it is necessary to act to decrease inequalities,</a:t>
          </a:r>
        </a:p>
      </dsp:txBody>
      <dsp:txXfrm>
        <a:off x="88585" y="113720"/>
        <a:ext cx="6536382" cy="1637500"/>
      </dsp:txXfrm>
    </dsp:sp>
    <dsp:sp modelId="{EB702FB8-DA0F-420D-B1C8-27DC6E05F44B}">
      <dsp:nvSpPr>
        <dsp:cNvPr id="0" name=""/>
        <dsp:cNvSpPr/>
      </dsp:nvSpPr>
      <dsp:spPr>
        <a:xfrm>
          <a:off x="0" y="1839806"/>
          <a:ext cx="6713552" cy="2254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155"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US" sz="2600" kern="1200"/>
            <a:t>Embed equity into all NHS programmes</a:t>
          </a:r>
        </a:p>
        <a:p>
          <a:pPr marL="228600" lvl="1" indent="-228600" algn="l" defTabSz="1155700">
            <a:lnSpc>
              <a:spcPct val="90000"/>
            </a:lnSpc>
            <a:spcBef>
              <a:spcPct val="0"/>
            </a:spcBef>
            <a:spcAft>
              <a:spcPct val="20000"/>
            </a:spcAft>
            <a:buChar char="•"/>
          </a:pPr>
          <a:r>
            <a:rPr lang="en-US" sz="2600" kern="1200"/>
            <a:t>Strengthen community partnerships</a:t>
          </a:r>
        </a:p>
        <a:p>
          <a:pPr marL="228600" lvl="1" indent="-228600" algn="l" defTabSz="1155700">
            <a:lnSpc>
              <a:spcPct val="90000"/>
            </a:lnSpc>
            <a:spcBef>
              <a:spcPct val="0"/>
            </a:spcBef>
            <a:spcAft>
              <a:spcPct val="20000"/>
            </a:spcAft>
            <a:buChar char="•"/>
          </a:pPr>
          <a:r>
            <a:rPr lang="en-US" sz="2600" kern="1200"/>
            <a:t>Tackle digital exclusion</a:t>
          </a:r>
        </a:p>
        <a:p>
          <a:pPr marL="228600" lvl="1" indent="-228600" algn="l" defTabSz="1155700">
            <a:lnSpc>
              <a:spcPct val="90000"/>
            </a:lnSpc>
            <a:spcBef>
              <a:spcPct val="0"/>
            </a:spcBef>
            <a:spcAft>
              <a:spcPct val="20000"/>
            </a:spcAft>
            <a:buChar char="•"/>
          </a:pPr>
          <a:r>
            <a:rPr lang="en-US" sz="2600" kern="1200"/>
            <a:t>Invest in social determinants of health</a:t>
          </a:r>
        </a:p>
        <a:p>
          <a:pPr marL="228600" lvl="1" indent="-228600" algn="l" defTabSz="1155700">
            <a:lnSpc>
              <a:spcPct val="90000"/>
            </a:lnSpc>
            <a:spcBef>
              <a:spcPct val="0"/>
            </a:spcBef>
            <a:spcAft>
              <a:spcPct val="20000"/>
            </a:spcAft>
            <a:buChar char="•"/>
          </a:pPr>
          <a:r>
            <a:rPr lang="en-US" sz="2600" kern="1200"/>
            <a:t>Improve workforce diversity and training</a:t>
          </a:r>
        </a:p>
      </dsp:txBody>
      <dsp:txXfrm>
        <a:off x="0" y="1839806"/>
        <a:ext cx="6713552" cy="225423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9.png"/><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surgery.wustl.edu/three-aspects-of-health-and-healing-the-biopsychosocial-model/" TargetMode="External"/><Relationship Id="rId3" Type="http://schemas.openxmlformats.org/officeDocument/2006/relationships/hyperlink" Target="https://bridgesupport.org/holistic-view-of-health-wellbeing/" TargetMode="External"/><Relationship Id="rId7" Type="http://schemas.openxmlformats.org/officeDocument/2006/relationships/hyperlink" Target="https://www.gov.uk/government/topical-events/uk-voluntary-national-review-of-progress-towards-the-sustainable-development-goals" TargetMode="External"/><Relationship Id="rId2" Type="http://schemas.openxmlformats.org/officeDocument/2006/relationships/hyperlink" Target="https://www.communitypartnersinc.org/2018/03/01/8-dimensions-wellness/" TargetMode="External"/><Relationship Id="rId1" Type="http://schemas.openxmlformats.org/officeDocument/2006/relationships/slideLayout" Target="../slideLayouts/slideLayout2.xml"/><Relationship Id="rId6" Type="http://schemas.openxmlformats.org/officeDocument/2006/relationships/hyperlink" Target="https://www.goodthingsfoundation.org/discover/digital-inclusion-insights/digital-inclusion-insights-2025/tackling-digital-exclusion-in-the-future-nhs" TargetMode="External"/><Relationship Id="rId5" Type="http://schemas.openxmlformats.org/officeDocument/2006/relationships/hyperlink" Target="https://assets.publishing.service.gov.uk/media/5a7c551ae5274a2041cf34cc/DH_wellbeing_health.PDF" TargetMode="External"/><Relationship Id="rId10" Type="http://schemas.openxmlformats.org/officeDocument/2006/relationships/hyperlink" Target="https://www.england.nhs.uk/wp-content/uploads/2016/08/impact-assessment-ndpp.pdf?utm_source=chatgpt.com" TargetMode="External"/><Relationship Id="rId4" Type="http://schemas.openxmlformats.org/officeDocument/2006/relationships/hyperlink" Target="https://acarepro.abbott.com/articles/cardio-metabolic/health-belief-model-examples-diabetes/" TargetMode="External"/><Relationship Id="rId9" Type="http://schemas.openxmlformats.org/officeDocument/2006/relationships/hyperlink" Target="https://www.kingsfund.org.uk/insight-and-analysis/long-reads/tackling-health-inequalities-seven-priorities-nhs"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who.int/publications/i/item/9789241506908?utm_source=chatgpt.com" TargetMode="External"/><Relationship Id="rId3" Type="http://schemas.openxmlformats.org/officeDocument/2006/relationships/hyperlink" Target="https://www.england.nhs.uk/about/equality/equality-hub/national-healthcare-inequalities-improvement-programme/what-are-healthcare-inequalities/" TargetMode="External"/><Relationship Id="rId7" Type="http://schemas.openxmlformats.org/officeDocument/2006/relationships/hyperlink" Target="https://www.bath.ac.uk/campaigns/what-is-sustainability/" TargetMode="External"/><Relationship Id="rId2" Type="http://schemas.openxmlformats.org/officeDocument/2006/relationships/hyperlink" Target="https://www.england.nhs.uk/2022/03/nhs-prevention-programme-cuts-chances-of-type-2-diabetes-for-thousands/?utm_source=chatgpt.com" TargetMode="External"/><Relationship Id="rId1" Type="http://schemas.openxmlformats.org/officeDocument/2006/relationships/slideLayout" Target="../slideLayouts/slideLayout2.xml"/><Relationship Id="rId6" Type="http://schemas.openxmlformats.org/officeDocument/2006/relationships/hyperlink" Target="https://sdgs.un.org/2030agenda?utm_source=chatgpt.com" TargetMode="External"/><Relationship Id="rId5" Type="http://schemas.openxmlformats.org/officeDocument/2006/relationships/hyperlink" Target="https://www.topdoctors.co.uk/medical-articles/what-is-a-holistic-approach-in-general-practice/" TargetMode="External"/><Relationship Id="rId4" Type="http://schemas.openxmlformats.org/officeDocument/2006/relationships/hyperlink" Target="https://ourworldindata.org/sdgs/good-health-wellbeing" TargetMode="External"/><Relationship Id="rId9" Type="http://schemas.openxmlformats.org/officeDocument/2006/relationships/hyperlink" Target="https://www.who.int/activities/promoting-well-being?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991443"/>
            <a:ext cx="4443154" cy="1087819"/>
          </a:xfrm>
        </p:spPr>
        <p:txBody>
          <a:bodyPr anchor="b">
            <a:normAutofit/>
          </a:bodyPr>
          <a:lstStyle/>
          <a:p>
            <a:r>
              <a:rPr lang="en-US" sz="3100"/>
              <a:t>Health and Wellbeing Sustainable Development</a:t>
            </a:r>
          </a:p>
        </p:txBody>
      </p:sp>
      <p:sp>
        <p:nvSpPr>
          <p:cNvPr id="18" name="Rectangle 17">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p:cNvSpPr>
            <a:spLocks noGrp="1"/>
          </p:cNvSpPr>
          <p:nvPr>
            <p:ph idx="1"/>
          </p:nvPr>
        </p:nvSpPr>
        <p:spPr>
          <a:xfrm>
            <a:off x="547958" y="2513498"/>
            <a:ext cx="4443154" cy="3492868"/>
          </a:xfrm>
        </p:spPr>
        <p:txBody>
          <a:bodyPr vert="horz" lIns="91440" tIns="45720" rIns="91440" bIns="45720" rtlCol="0" anchor="t">
            <a:normAutofit/>
          </a:bodyPr>
          <a:lstStyle/>
          <a:p>
            <a:pPr marL="0" indent="0">
              <a:buNone/>
            </a:pPr>
            <a:r>
              <a:rPr lang="en-US" sz="2400"/>
              <a:t>Name: Sharmin Begum </a:t>
            </a:r>
          </a:p>
          <a:p>
            <a:pPr marL="0" indent="0">
              <a:buNone/>
            </a:pPr>
            <a:r>
              <a:rPr lang="en-US" sz="2400"/>
              <a:t>Student Number: 2227513</a:t>
            </a:r>
          </a:p>
          <a:p>
            <a:pPr marL="0" indent="0">
              <a:buNone/>
            </a:pPr>
            <a:r>
              <a:rPr lang="en-US" sz="2400"/>
              <a:t>Module Code: BMHP6030</a:t>
            </a:r>
          </a:p>
          <a:p>
            <a:pPr marL="0" indent="0">
              <a:buNone/>
            </a:pPr>
            <a:r>
              <a:rPr lang="en-US" sz="2400"/>
              <a:t>Module Title: Health and Wellbeing Sustainable Development</a:t>
            </a:r>
          </a:p>
          <a:p>
            <a:pPr marL="0" indent="0">
              <a:buNone/>
            </a:pPr>
            <a:r>
              <a:rPr lang="en-US" sz="2400"/>
              <a:t>Lecturer Name: Parese Ahmed</a:t>
            </a:r>
          </a:p>
          <a:p>
            <a:pPr marL="0" indent="0">
              <a:buNone/>
            </a:pPr>
            <a:endParaRPr lang="en-US" sz="1800"/>
          </a:p>
          <a:p>
            <a:pPr marL="0" indent="0">
              <a:buNone/>
            </a:pPr>
            <a:endParaRPr lang="en-US" sz="1800"/>
          </a:p>
        </p:txBody>
      </p:sp>
      <p:pic>
        <p:nvPicPr>
          <p:cNvPr id="4" name="Picture 3" descr="Cantrell Primary and Nursery School - Mental Health and Wellbeing for  Children">
            <a:extLst>
              <a:ext uri="{FF2B5EF4-FFF2-40B4-BE49-F238E27FC236}">
                <a16:creationId xmlns:a16="http://schemas.microsoft.com/office/drawing/2014/main" id="{482D5667-E315-DDE8-5B61-A22B2363C479}"/>
              </a:ext>
            </a:extLst>
          </p:cNvPr>
          <p:cNvPicPr>
            <a:picLocks noChangeAspect="1"/>
          </p:cNvPicPr>
          <p:nvPr/>
        </p:nvPicPr>
        <p:blipFill>
          <a:blip r:embed="rId2"/>
          <a:stretch>
            <a:fillRect/>
          </a:stretch>
        </p:blipFill>
        <p:spPr>
          <a:xfrm>
            <a:off x="5385816" y="1589954"/>
            <a:ext cx="6440424" cy="362273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5F07EA-5924-6B62-4932-DA8A25134737}"/>
              </a:ext>
            </a:extLst>
          </p:cNvPr>
          <p:cNvSpPr>
            <a:spLocks noGrp="1"/>
          </p:cNvSpPr>
          <p:nvPr>
            <p:ph type="title"/>
          </p:nvPr>
        </p:nvSpPr>
        <p:spPr>
          <a:xfrm>
            <a:off x="761803" y="350196"/>
            <a:ext cx="4646904" cy="1624520"/>
          </a:xfrm>
        </p:spPr>
        <p:txBody>
          <a:bodyPr anchor="ctr">
            <a:normAutofit/>
          </a:bodyPr>
          <a:lstStyle/>
          <a:p>
            <a:r>
              <a:rPr lang="en-US" sz="4000"/>
              <a:t>Introduction </a:t>
            </a:r>
          </a:p>
        </p:txBody>
      </p:sp>
      <p:sp>
        <p:nvSpPr>
          <p:cNvPr id="3" name="Content Placeholder 2">
            <a:extLst>
              <a:ext uri="{FF2B5EF4-FFF2-40B4-BE49-F238E27FC236}">
                <a16:creationId xmlns:a16="http://schemas.microsoft.com/office/drawing/2014/main" id="{59572A8A-BF12-316F-FE5D-01C53D3EA1CC}"/>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ea typeface="+mn-lt"/>
                <a:cs typeface="+mn-lt"/>
              </a:rPr>
              <a:t>Exploring integration in care delivery</a:t>
            </a:r>
            <a:endParaRPr lang="en-US" sz="2000"/>
          </a:p>
          <a:p>
            <a:r>
              <a:rPr lang="en-US" sz="2000">
                <a:ea typeface="+mn-lt"/>
                <a:cs typeface="+mn-lt"/>
              </a:rPr>
              <a:t>Focus: Health (physical, mental, social)</a:t>
            </a:r>
            <a:endParaRPr lang="en-US" sz="2000"/>
          </a:p>
          <a:p>
            <a:r>
              <a:rPr lang="en-US" sz="2000">
                <a:ea typeface="+mn-lt"/>
                <a:cs typeface="+mn-lt"/>
              </a:rPr>
              <a:t>Wellbeing (holistic)</a:t>
            </a:r>
            <a:endParaRPr lang="en-US" sz="2000"/>
          </a:p>
          <a:p>
            <a:r>
              <a:rPr lang="en-US" sz="2000">
                <a:ea typeface="+mn-lt"/>
                <a:cs typeface="+mn-lt"/>
              </a:rPr>
              <a:t>Sustainable Development (SDGs, Health in All Policies)</a:t>
            </a:r>
            <a:endParaRPr lang="en-US" sz="2000"/>
          </a:p>
          <a:p>
            <a:r>
              <a:rPr lang="en-US" sz="2000">
                <a:ea typeface="+mn-lt"/>
                <a:cs typeface="+mn-lt"/>
              </a:rPr>
              <a:t>Real-world policies, models, and case studies</a:t>
            </a:r>
            <a:endParaRPr lang="en-US" sz="2000"/>
          </a:p>
          <a:p>
            <a:endParaRPr lang="en-US" sz="2000"/>
          </a:p>
        </p:txBody>
      </p:sp>
      <p:pic>
        <p:nvPicPr>
          <p:cNvPr id="5" name="Picture 4" descr="Colourful carved figures of humans">
            <a:extLst>
              <a:ext uri="{FF2B5EF4-FFF2-40B4-BE49-F238E27FC236}">
                <a16:creationId xmlns:a16="http://schemas.microsoft.com/office/drawing/2014/main" id="{0FB1299F-11A3-F48B-084C-3BE77F5CB90F}"/>
              </a:ext>
            </a:extLst>
          </p:cNvPr>
          <p:cNvPicPr>
            <a:picLocks noChangeAspect="1"/>
          </p:cNvPicPr>
          <p:nvPr/>
        </p:nvPicPr>
        <p:blipFill>
          <a:blip r:embed="rId2"/>
          <a:srcRect l="18705" r="17893" b="-10"/>
          <a:stretch>
            <a:fillRect/>
          </a:stretch>
        </p:blipFill>
        <p:spPr>
          <a:xfrm>
            <a:off x="6096000" y="1"/>
            <a:ext cx="6102825" cy="6858000"/>
          </a:xfrm>
          <a:prstGeom prst="rect">
            <a:avLst/>
          </a:prstGeom>
        </p:spPr>
      </p:pic>
    </p:spTree>
    <p:extLst>
      <p:ext uri="{BB962C8B-B14F-4D97-AF65-F5344CB8AC3E}">
        <p14:creationId xmlns:p14="http://schemas.microsoft.com/office/powerpoint/2010/main" val="1144861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BE6562-BF9B-D470-F9E3-F93E3375D6CF}"/>
              </a:ext>
            </a:extLst>
          </p:cNvPr>
          <p:cNvSpPr>
            <a:spLocks noGrp="1"/>
          </p:cNvSpPr>
          <p:nvPr>
            <p:ph type="title"/>
          </p:nvPr>
        </p:nvSpPr>
        <p:spPr>
          <a:xfrm>
            <a:off x="841248" y="256032"/>
            <a:ext cx="10506456" cy="1014984"/>
          </a:xfrm>
        </p:spPr>
        <p:txBody>
          <a:bodyPr anchor="b">
            <a:normAutofit/>
          </a:bodyPr>
          <a:lstStyle/>
          <a:p>
            <a:r>
              <a:rPr lang="en-US"/>
              <a:t>Key concepts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F588745-DC91-375E-7FFD-82A0C15C77A3}"/>
              </a:ext>
            </a:extLst>
          </p:cNvPr>
          <p:cNvGraphicFramePr>
            <a:graphicFrameLocks noGrp="1"/>
          </p:cNvGraphicFramePr>
          <p:nvPr>
            <p:ph idx="1"/>
            <p:extLst>
              <p:ext uri="{D42A27DB-BD31-4B8C-83A1-F6EECF244321}">
                <p14:modId xmlns:p14="http://schemas.microsoft.com/office/powerpoint/2010/main" val="4050149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1432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E33025-DBE4-3C79-D0CC-F8F67853D64C}"/>
              </a:ext>
            </a:extLst>
          </p:cNvPr>
          <p:cNvSpPr>
            <a:spLocks noGrp="1"/>
          </p:cNvSpPr>
          <p:nvPr>
            <p:ph type="title"/>
          </p:nvPr>
        </p:nvSpPr>
        <p:spPr>
          <a:xfrm>
            <a:off x="686834" y="1153572"/>
            <a:ext cx="3200400" cy="4461163"/>
          </a:xfrm>
        </p:spPr>
        <p:txBody>
          <a:bodyPr>
            <a:normAutofit/>
          </a:bodyPr>
          <a:lstStyle/>
          <a:p>
            <a:r>
              <a:rPr lang="en-GB">
                <a:solidFill>
                  <a:srgbClr val="FFFFFF"/>
                </a:solidFill>
              </a:rPr>
              <a:t>Health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33D388-40EE-832E-A152-35FF197AB0A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The </a:t>
            </a:r>
            <a:r>
              <a:rPr lang="en-GB" b="1">
                <a:ea typeface="+mn-lt"/>
                <a:cs typeface="+mn-lt"/>
              </a:rPr>
              <a:t>World Health Organization (WHO)</a:t>
            </a:r>
            <a:r>
              <a:rPr lang="en-GB">
                <a:ea typeface="+mn-lt"/>
                <a:cs typeface="+mn-lt"/>
              </a:rPr>
              <a:t> defines health as “a state of complete physical, mental and social well-being and not merely the absence of disease or infirmity” (WHO, 1948). </a:t>
            </a:r>
          </a:p>
          <a:p>
            <a:r>
              <a:rPr lang="en-GB">
                <a:ea typeface="+mn-lt"/>
                <a:cs typeface="+mn-lt"/>
              </a:rPr>
              <a:t>This holistic view is reflected in UK health policy, where mental health and social determinants—such as housing, education, and employment—are increasingly recognised as integral to overall health (Public Health England, 2015).</a:t>
            </a:r>
            <a:endParaRPr lang="en-GB"/>
          </a:p>
        </p:txBody>
      </p:sp>
    </p:spTree>
    <p:extLst>
      <p:ext uri="{BB962C8B-B14F-4D97-AF65-F5344CB8AC3E}">
        <p14:creationId xmlns:p14="http://schemas.microsoft.com/office/powerpoint/2010/main" val="28459301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A314F1-2054-E2D0-D32C-70446CCEEDE3}"/>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a:t>Models/ Theories in Health and Social Care</a:t>
            </a:r>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3F52C0D-EFED-28C9-1031-AB1EE2E749FE}"/>
              </a:ext>
            </a:extLst>
          </p:cNvPr>
          <p:cNvGraphicFramePr>
            <a:graphicFrameLocks noGrp="1"/>
          </p:cNvGraphicFramePr>
          <p:nvPr>
            <p:ph sz="half" idx="1"/>
            <p:extLst>
              <p:ext uri="{D42A27DB-BD31-4B8C-83A1-F6EECF244321}">
                <p14:modId xmlns:p14="http://schemas.microsoft.com/office/powerpoint/2010/main" val="3872431436"/>
              </p:ext>
            </p:extLst>
          </p:nvPr>
        </p:nvGraphicFramePr>
        <p:xfrm>
          <a:off x="1878779" y="2059221"/>
          <a:ext cx="7463457"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1632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F34100BD-773A-4822-A05B-AEB7D41E9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C46D5E-55CD-53CB-31B1-89EE7019E51B}"/>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kern="1200">
                <a:solidFill>
                  <a:schemeClr val="tx1"/>
                </a:solidFill>
                <a:latin typeface="+mj-lt"/>
                <a:ea typeface="+mj-ea"/>
                <a:cs typeface="+mj-cs"/>
              </a:rPr>
              <a:t>Biopsychological model </a:t>
            </a:r>
          </a:p>
        </p:txBody>
      </p:sp>
      <p:sp>
        <p:nvSpPr>
          <p:cNvPr id="79" name="Freeform: Shape 75">
            <a:extLst>
              <a:ext uri="{FF2B5EF4-FFF2-40B4-BE49-F238E27FC236}">
                <a16:creationId xmlns:a16="http://schemas.microsoft.com/office/drawing/2014/main" id="{EA2AEA56-4902-4CC1-A43B-1AC27C88C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1338" y="2015168"/>
            <a:ext cx="5283866" cy="4210442"/>
          </a:xfrm>
          <a:custGeom>
            <a:avLst/>
            <a:gdLst>
              <a:gd name="connsiteX0" fmla="*/ 839883 w 5283866"/>
              <a:gd name="connsiteY0" fmla="*/ 18 h 4210442"/>
              <a:gd name="connsiteX1" fmla="*/ 875727 w 5283866"/>
              <a:gd name="connsiteY1" fmla="*/ 6050 h 4210442"/>
              <a:gd name="connsiteX2" fmla="*/ 1624617 w 5283866"/>
              <a:gd name="connsiteY2" fmla="*/ 99799 h 4210442"/>
              <a:gd name="connsiteX3" fmla="*/ 2328012 w 5283866"/>
              <a:gd name="connsiteY3" fmla="*/ 148051 h 4210442"/>
              <a:gd name="connsiteX4" fmla="*/ 3177820 w 5283866"/>
              <a:gd name="connsiteY4" fmla="*/ 228566 h 4210442"/>
              <a:gd name="connsiteX5" fmla="*/ 3770646 w 5283866"/>
              <a:gd name="connsiteY5" fmla="*/ 252831 h 4210442"/>
              <a:gd name="connsiteX6" fmla="*/ 3800149 w 5283866"/>
              <a:gd name="connsiteY6" fmla="*/ 251727 h 4210442"/>
              <a:gd name="connsiteX7" fmla="*/ 4102076 w 5283866"/>
              <a:gd name="connsiteY7" fmla="*/ 288400 h 4210442"/>
              <a:gd name="connsiteX8" fmla="*/ 3904377 w 5283866"/>
              <a:gd name="connsiteY8" fmla="*/ 446120 h 4210442"/>
              <a:gd name="connsiteX9" fmla="*/ 4188933 w 5283866"/>
              <a:gd name="connsiteY9" fmla="*/ 520843 h 4210442"/>
              <a:gd name="connsiteX10" fmla="*/ 4465492 w 5283866"/>
              <a:gd name="connsiteY10" fmla="*/ 626449 h 4210442"/>
              <a:gd name="connsiteX11" fmla="*/ 4517606 w 5283866"/>
              <a:gd name="connsiteY11" fmla="*/ 670015 h 4210442"/>
              <a:gd name="connsiteX12" fmla="*/ 4948576 w 5283866"/>
              <a:gd name="connsiteY12" fmla="*/ 954847 h 4210442"/>
              <a:gd name="connsiteX13" fmla="*/ 4866132 w 5283866"/>
              <a:gd name="connsiteY13" fmla="*/ 1015233 h 4210442"/>
              <a:gd name="connsiteX14" fmla="*/ 5019164 w 5283866"/>
              <a:gd name="connsiteY14" fmla="*/ 1087474 h 4210442"/>
              <a:gd name="connsiteX15" fmla="*/ 5053630 w 5283866"/>
              <a:gd name="connsiteY15" fmla="*/ 1117806 h 4210442"/>
              <a:gd name="connsiteX16" fmla="*/ 5024404 w 5283866"/>
              <a:gd name="connsiteY16" fmla="*/ 1154202 h 4210442"/>
              <a:gd name="connsiteX17" fmla="*/ 4960984 w 5283866"/>
              <a:gd name="connsiteY17" fmla="*/ 1179569 h 4210442"/>
              <a:gd name="connsiteX18" fmla="*/ 4876887 w 5283866"/>
              <a:gd name="connsiteY18" fmla="*/ 1243814 h 4210442"/>
              <a:gd name="connsiteX19" fmla="*/ 4880195 w 5283866"/>
              <a:gd name="connsiteY19" fmla="*/ 1293998 h 4210442"/>
              <a:gd name="connsiteX20" fmla="*/ 4930104 w 5283866"/>
              <a:gd name="connsiteY20" fmla="*/ 1384991 h 4210442"/>
              <a:gd name="connsiteX21" fmla="*/ 4855103 w 5283866"/>
              <a:gd name="connsiteY21" fmla="*/ 1480119 h 4210442"/>
              <a:gd name="connsiteX22" fmla="*/ 4816500 w 5283866"/>
              <a:gd name="connsiteY22" fmla="*/ 1508242 h 4210442"/>
              <a:gd name="connsiteX23" fmla="*/ 4890949 w 5283866"/>
              <a:gd name="connsiteY23" fmla="*/ 1517893 h 4210442"/>
              <a:gd name="connsiteX24" fmla="*/ 4916868 w 5283866"/>
              <a:gd name="connsiteY24" fmla="*/ 1557599 h 4210442"/>
              <a:gd name="connsiteX25" fmla="*/ 4928448 w 5283866"/>
              <a:gd name="connsiteY25" fmla="*/ 1577453 h 4210442"/>
              <a:gd name="connsiteX26" fmla="*/ 4998760 w 5283866"/>
              <a:gd name="connsiteY26" fmla="*/ 1701809 h 4210442"/>
              <a:gd name="connsiteX27" fmla="*/ 4986903 w 5283866"/>
              <a:gd name="connsiteY27" fmla="*/ 1736550 h 4210442"/>
              <a:gd name="connsiteX28" fmla="*/ 4869716 w 5283866"/>
              <a:gd name="connsiteY28" fmla="*/ 1904472 h 4210442"/>
              <a:gd name="connsiteX29" fmla="*/ 4994348 w 5283866"/>
              <a:gd name="connsiteY29" fmla="*/ 1951346 h 4210442"/>
              <a:gd name="connsiteX30" fmla="*/ 5001792 w 5283866"/>
              <a:gd name="connsiteY30" fmla="*/ 2030756 h 4210442"/>
              <a:gd name="connsiteX31" fmla="*/ 5065212 w 5283866"/>
              <a:gd name="connsiteY31" fmla="*/ 2119543 h 4210442"/>
              <a:gd name="connsiteX32" fmla="*/ 5204732 w 5283866"/>
              <a:gd name="connsiteY32" fmla="*/ 2244450 h 4210442"/>
              <a:gd name="connsiteX33" fmla="*/ 5283866 w 5283866"/>
              <a:gd name="connsiteY33" fmla="*/ 2328272 h 4210442"/>
              <a:gd name="connsiteX34" fmla="*/ 5147380 w 5283866"/>
              <a:gd name="connsiteY34" fmla="*/ 2350606 h 4210442"/>
              <a:gd name="connsiteX35" fmla="*/ 5126148 w 5283866"/>
              <a:gd name="connsiteY35" fmla="*/ 2363566 h 4210442"/>
              <a:gd name="connsiteX36" fmla="*/ 5142417 w 5283866"/>
              <a:gd name="connsiteY36" fmla="*/ 2407682 h 4210442"/>
              <a:gd name="connsiteX37" fmla="*/ 5164200 w 5283866"/>
              <a:gd name="connsiteY37" fmla="*/ 2451526 h 4210442"/>
              <a:gd name="connsiteX38" fmla="*/ 5149034 w 5283866"/>
              <a:gd name="connsiteY38" fmla="*/ 2485992 h 4210442"/>
              <a:gd name="connsiteX39" fmla="*/ 5042601 w 5283866"/>
              <a:gd name="connsiteY39" fmla="*/ 2635164 h 4210442"/>
              <a:gd name="connsiteX40" fmla="*/ 4955194 w 5283866"/>
              <a:gd name="connsiteY40" fmla="*/ 2694445 h 4210442"/>
              <a:gd name="connsiteX41" fmla="*/ 4756116 w 5283866"/>
              <a:gd name="connsiteY41" fmla="*/ 2963836 h 4210442"/>
              <a:gd name="connsiteX42" fmla="*/ 4693523 w 5283866"/>
              <a:gd name="connsiteY42" fmla="*/ 3051244 h 4210442"/>
              <a:gd name="connsiteX43" fmla="*/ 4739848 w 5283866"/>
              <a:gd name="connsiteY43" fmla="*/ 3082125 h 4210442"/>
              <a:gd name="connsiteX44" fmla="*/ 4651060 w 5283866"/>
              <a:gd name="connsiteY44" fmla="*/ 3173670 h 4210442"/>
              <a:gd name="connsiteX45" fmla="*/ 4546556 w 5283866"/>
              <a:gd name="connsiteY45" fmla="*/ 3275413 h 4210442"/>
              <a:gd name="connsiteX46" fmla="*/ 4519261 w 5283866"/>
              <a:gd name="connsiteY46" fmla="*/ 3302437 h 4210442"/>
              <a:gd name="connsiteX47" fmla="*/ 2364961 w 5283866"/>
              <a:gd name="connsiteY47" fmla="*/ 4209597 h 4210442"/>
              <a:gd name="connsiteX48" fmla="*/ 1796951 w 5283866"/>
              <a:gd name="connsiteY48" fmla="*/ 4075867 h 4210442"/>
              <a:gd name="connsiteX49" fmla="*/ 1572227 w 5283866"/>
              <a:gd name="connsiteY49" fmla="*/ 3971917 h 4210442"/>
              <a:gd name="connsiteX50" fmla="*/ 1284364 w 5283866"/>
              <a:gd name="connsiteY50" fmla="*/ 3805097 h 4210442"/>
              <a:gd name="connsiteX51" fmla="*/ 976645 w 5283866"/>
              <a:gd name="connsiteY51" fmla="*/ 3670815 h 4210442"/>
              <a:gd name="connsiteX52" fmla="*/ 871866 w 5283866"/>
              <a:gd name="connsiteY52" fmla="*/ 3547839 h 4210442"/>
              <a:gd name="connsiteX53" fmla="*/ 835195 w 5283866"/>
              <a:gd name="connsiteY53" fmla="*/ 3513373 h 4210442"/>
              <a:gd name="connsiteX54" fmla="*/ 743375 w 5283866"/>
              <a:gd name="connsiteY54" fmla="*/ 3468427 h 4210442"/>
              <a:gd name="connsiteX55" fmla="*/ 583175 w 5283866"/>
              <a:gd name="connsiteY55" fmla="*/ 3371370 h 4210442"/>
              <a:gd name="connsiteX56" fmla="*/ 641906 w 5283866"/>
              <a:gd name="connsiteY56" fmla="*/ 3349311 h 4210442"/>
              <a:gd name="connsiteX57" fmla="*/ 810930 w 5283866"/>
              <a:gd name="connsiteY57" fmla="*/ 3408042 h 4210442"/>
              <a:gd name="connsiteX58" fmla="*/ 933908 w 5283866"/>
              <a:gd name="connsiteY58" fmla="*/ 3423758 h 4210442"/>
              <a:gd name="connsiteX59" fmla="*/ 760747 w 5283866"/>
              <a:gd name="connsiteY59" fmla="*/ 3321187 h 4210442"/>
              <a:gd name="connsiteX60" fmla="*/ 593101 w 5283866"/>
              <a:gd name="connsiteY60" fmla="*/ 3187731 h 4210442"/>
              <a:gd name="connsiteX61" fmla="*/ 722419 w 5283866"/>
              <a:gd name="connsiteY61" fmla="*/ 3213374 h 4210442"/>
              <a:gd name="connsiteX62" fmla="*/ 727934 w 5283866"/>
              <a:gd name="connsiteY62" fmla="*/ 3195451 h 4210442"/>
              <a:gd name="connsiteX63" fmla="*/ 615987 w 5283866"/>
              <a:gd name="connsiteY63" fmla="*/ 3036630 h 4210442"/>
              <a:gd name="connsiteX64" fmla="*/ 560564 w 5283866"/>
              <a:gd name="connsiteY64" fmla="*/ 2972660 h 4210442"/>
              <a:gd name="connsiteX65" fmla="*/ 311302 w 5283866"/>
              <a:gd name="connsiteY65" fmla="*/ 2779924 h 4210442"/>
              <a:gd name="connsiteX66" fmla="*/ 547882 w 5283866"/>
              <a:gd name="connsiteY66" fmla="*/ 2865952 h 4210442"/>
              <a:gd name="connsiteX67" fmla="*/ 303582 w 5283866"/>
              <a:gd name="connsiteY67" fmla="*/ 2678453 h 4210442"/>
              <a:gd name="connsiteX68" fmla="*/ 185016 w 5283866"/>
              <a:gd name="connsiteY68" fmla="*/ 2609244 h 4210442"/>
              <a:gd name="connsiteX69" fmla="*/ 154963 w 5283866"/>
              <a:gd name="connsiteY69" fmla="*/ 2568435 h 4210442"/>
              <a:gd name="connsiteX70" fmla="*/ 207627 w 5283866"/>
              <a:gd name="connsiteY70" fmla="*/ 2559612 h 4210442"/>
              <a:gd name="connsiteX71" fmla="*/ 369207 w 5283866"/>
              <a:gd name="connsiteY71" fmla="*/ 2575330 h 4210442"/>
              <a:gd name="connsiteX72" fmla="*/ 169852 w 5283866"/>
              <a:gd name="connsiteY72" fmla="*/ 2449319 h 4210442"/>
              <a:gd name="connsiteX73" fmla="*/ 319299 w 5283866"/>
              <a:gd name="connsiteY73" fmla="*/ 2468619 h 4210442"/>
              <a:gd name="connsiteX74" fmla="*/ 362313 w 5283866"/>
              <a:gd name="connsiteY74" fmla="*/ 2418988 h 4210442"/>
              <a:gd name="connsiteX75" fmla="*/ 431798 w 5283866"/>
              <a:gd name="connsiteY75" fmla="*/ 2338750 h 4210442"/>
              <a:gd name="connsiteX76" fmla="*/ 479775 w 5283866"/>
              <a:gd name="connsiteY76" fmla="*/ 2294082 h 4210442"/>
              <a:gd name="connsiteX77" fmla="*/ 499903 w 5283866"/>
              <a:gd name="connsiteY77" fmla="*/ 2153458 h 4210442"/>
              <a:gd name="connsiteX78" fmla="*/ 458544 w 5283866"/>
              <a:gd name="connsiteY78" fmla="*/ 1999599 h 4210442"/>
              <a:gd name="connsiteX79" fmla="*/ 346596 w 5283866"/>
              <a:gd name="connsiteY79" fmla="*/ 1921843 h 4210442"/>
              <a:gd name="connsiteX80" fmla="*/ 378857 w 5283866"/>
              <a:gd name="connsiteY80" fmla="*/ 1834435 h 4210442"/>
              <a:gd name="connsiteX81" fmla="*/ 617091 w 5283866"/>
              <a:gd name="connsiteY81" fmla="*/ 1887376 h 4210442"/>
              <a:gd name="connsiteX82" fmla="*/ 260568 w 5283866"/>
              <a:gd name="connsiteY82" fmla="*/ 1679198 h 4210442"/>
              <a:gd name="connsiteX83" fmla="*/ 320402 w 5283866"/>
              <a:gd name="connsiteY83" fmla="*/ 1668720 h 4210442"/>
              <a:gd name="connsiteX84" fmla="*/ 317920 w 5283866"/>
              <a:gd name="connsiteY84" fmla="*/ 1652452 h 4210442"/>
              <a:gd name="connsiteX85" fmla="*/ 321779 w 5283866"/>
              <a:gd name="connsiteY85" fmla="*/ 1552359 h 4210442"/>
              <a:gd name="connsiteX86" fmla="*/ 331707 w 5283866"/>
              <a:gd name="connsiteY86" fmla="*/ 1506313 h 4210442"/>
              <a:gd name="connsiteX87" fmla="*/ 315990 w 5283866"/>
              <a:gd name="connsiteY87" fmla="*/ 1453371 h 4210442"/>
              <a:gd name="connsiteX88" fmla="*/ 583450 w 5283866"/>
              <a:gd name="connsiteY88" fmla="*/ 1474052 h 4210442"/>
              <a:gd name="connsiteX89" fmla="*/ 699809 w 5283866"/>
              <a:gd name="connsiteY89" fmla="*/ 1461919 h 4210442"/>
              <a:gd name="connsiteX90" fmla="*/ 902750 w 5283866"/>
              <a:gd name="connsiteY90" fmla="*/ 1458612 h 4210442"/>
              <a:gd name="connsiteX91" fmla="*/ 996774 w 5283866"/>
              <a:gd name="connsiteY91" fmla="*/ 1468814 h 4210442"/>
              <a:gd name="connsiteX92" fmla="*/ 1077012 w 5283866"/>
              <a:gd name="connsiteY92" fmla="*/ 1455578 h 4210442"/>
              <a:gd name="connsiteX93" fmla="*/ 1000083 w 5283866"/>
              <a:gd name="connsiteY93" fmla="*/ 1393262 h 4210442"/>
              <a:gd name="connsiteX94" fmla="*/ 891720 w 5283866"/>
              <a:gd name="connsiteY94" fmla="*/ 1394089 h 4210442"/>
              <a:gd name="connsiteX95" fmla="*/ 814515 w 5283866"/>
              <a:gd name="connsiteY95" fmla="*/ 1353557 h 4210442"/>
              <a:gd name="connsiteX96" fmla="*/ 740895 w 5283866"/>
              <a:gd name="connsiteY96" fmla="*/ 1280211 h 4210442"/>
              <a:gd name="connsiteX97" fmla="*/ 481154 w 5283866"/>
              <a:gd name="connsiteY97" fmla="*/ 1163301 h 4210442"/>
              <a:gd name="connsiteX98" fmla="*/ 433728 w 5283866"/>
              <a:gd name="connsiteY98" fmla="*/ 1118909 h 4210442"/>
              <a:gd name="connsiteX99" fmla="*/ 1176276 w 5283866"/>
              <a:gd name="connsiteY99" fmla="*/ 1288484 h 4210442"/>
              <a:gd name="connsiteX100" fmla="*/ 946867 w 5283866"/>
              <a:gd name="connsiteY100" fmla="*/ 1217344 h 4210442"/>
              <a:gd name="connsiteX101" fmla="*/ 1102104 w 5283866"/>
              <a:gd name="connsiteY101" fmla="*/ 1230304 h 4210442"/>
              <a:gd name="connsiteX102" fmla="*/ 1188133 w 5283866"/>
              <a:gd name="connsiteY102" fmla="*/ 1182603 h 4210442"/>
              <a:gd name="connsiteX103" fmla="*/ 1187030 w 5283866"/>
              <a:gd name="connsiteY103" fmla="*/ 1169092 h 4210442"/>
              <a:gd name="connsiteX104" fmla="*/ 1123887 w 5283866"/>
              <a:gd name="connsiteY104" fmla="*/ 1124698 h 4210442"/>
              <a:gd name="connsiteX105" fmla="*/ 1086938 w 5283866"/>
              <a:gd name="connsiteY105" fmla="*/ 1096023 h 4210442"/>
              <a:gd name="connsiteX106" fmla="*/ 985744 w 5283866"/>
              <a:gd name="connsiteY106" fmla="*/ 992622 h 4210442"/>
              <a:gd name="connsiteX107" fmla="*/ 1057987 w 5283866"/>
              <a:gd name="connsiteY107" fmla="*/ 981594 h 4210442"/>
              <a:gd name="connsiteX108" fmla="*/ 1084733 w 5283866"/>
              <a:gd name="connsiteY108" fmla="*/ 960086 h 4210442"/>
              <a:gd name="connsiteX109" fmla="*/ 1064605 w 5283866"/>
              <a:gd name="connsiteY109" fmla="*/ 929756 h 4210442"/>
              <a:gd name="connsiteX110" fmla="*/ 840985 w 5283866"/>
              <a:gd name="connsiteY110" fmla="*/ 836558 h 4210442"/>
              <a:gd name="connsiteX111" fmla="*/ 823615 w 5283866"/>
              <a:gd name="connsiteY111" fmla="*/ 764315 h 4210442"/>
              <a:gd name="connsiteX112" fmla="*/ 865526 w 5283866"/>
              <a:gd name="connsiteY112" fmla="*/ 753562 h 4210442"/>
              <a:gd name="connsiteX113" fmla="*/ 914331 w 5283866"/>
              <a:gd name="connsiteY113" fmla="*/ 758525 h 4210442"/>
              <a:gd name="connsiteX114" fmla="*/ 875452 w 5283866"/>
              <a:gd name="connsiteY114" fmla="*/ 701724 h 4210442"/>
              <a:gd name="connsiteX115" fmla="*/ 717181 w 5283866"/>
              <a:gd name="connsiteY115" fmla="*/ 644371 h 4210442"/>
              <a:gd name="connsiteX116" fmla="*/ 755783 w 5283866"/>
              <a:gd name="connsiteY116" fmla="*/ 591707 h 4210442"/>
              <a:gd name="connsiteX117" fmla="*/ 0 w 5283866"/>
              <a:gd name="connsiteY117" fmla="*/ 352370 h 4210442"/>
              <a:gd name="connsiteX118" fmla="*/ 135937 w 5283866"/>
              <a:gd name="connsiteY118" fmla="*/ 349889 h 4210442"/>
              <a:gd name="connsiteX119" fmla="*/ 421595 w 5283866"/>
              <a:gd name="connsiteY119" fmla="*/ 385458 h 4210442"/>
              <a:gd name="connsiteX120" fmla="*/ 564424 w 5283866"/>
              <a:gd name="connsiteY120" fmla="*/ 379393 h 4210442"/>
              <a:gd name="connsiteX121" fmla="*/ 698432 w 5283866"/>
              <a:gd name="connsiteY121" fmla="*/ 398694 h 4210442"/>
              <a:gd name="connsiteX122" fmla="*/ 815067 w 5283866"/>
              <a:gd name="connsiteY122" fmla="*/ 398694 h 4210442"/>
              <a:gd name="connsiteX123" fmla="*/ 705876 w 5283866"/>
              <a:gd name="connsiteY123" fmla="*/ 370568 h 4210442"/>
              <a:gd name="connsiteX124" fmla="*/ 775360 w 5283866"/>
              <a:gd name="connsiteY124" fmla="*/ 345477 h 4210442"/>
              <a:gd name="connsiteX125" fmla="*/ 787493 w 5283866"/>
              <a:gd name="connsiteY125" fmla="*/ 315146 h 4210442"/>
              <a:gd name="connsiteX126" fmla="*/ 819202 w 5283866"/>
              <a:gd name="connsiteY126" fmla="*/ 291709 h 4210442"/>
              <a:gd name="connsiteX127" fmla="*/ 998705 w 5283866"/>
              <a:gd name="connsiteY127" fmla="*/ 303291 h 4210442"/>
              <a:gd name="connsiteX128" fmla="*/ 880139 w 5283866"/>
              <a:gd name="connsiteY128" fmla="*/ 206783 h 4210442"/>
              <a:gd name="connsiteX129" fmla="*/ 804037 w 5283866"/>
              <a:gd name="connsiteY129" fmla="*/ 190790 h 4210442"/>
              <a:gd name="connsiteX130" fmla="*/ 786666 w 5283866"/>
              <a:gd name="connsiteY130" fmla="*/ 149707 h 4210442"/>
              <a:gd name="connsiteX131" fmla="*/ 821960 w 5283866"/>
              <a:gd name="connsiteY131" fmla="*/ 140884 h 4210442"/>
              <a:gd name="connsiteX132" fmla="*/ 997325 w 5283866"/>
              <a:gd name="connsiteY132" fmla="*/ 174800 h 4210442"/>
              <a:gd name="connsiteX133" fmla="*/ 1026829 w 5283866"/>
              <a:gd name="connsiteY133" fmla="*/ 161287 h 4210442"/>
              <a:gd name="connsiteX134" fmla="*/ 696777 w 5283866"/>
              <a:gd name="connsiteY134" fmla="*/ 73604 h 4210442"/>
              <a:gd name="connsiteX135" fmla="*/ 701741 w 5283866"/>
              <a:gd name="connsiteY135" fmla="*/ 50444 h 4210442"/>
              <a:gd name="connsiteX136" fmla="*/ 992362 w 5283866"/>
              <a:gd name="connsiteY136" fmla="*/ 86289 h 4210442"/>
              <a:gd name="connsiteX137" fmla="*/ 806519 w 5283866"/>
              <a:gd name="connsiteY137" fmla="*/ 18183 h 4210442"/>
              <a:gd name="connsiteX138" fmla="*/ 839883 w 5283866"/>
              <a:gd name="connsiteY138" fmla="*/ 18 h 4210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graphicFrame>
        <p:nvGraphicFramePr>
          <p:cNvPr id="42" name="Content Placeholder 39">
            <a:extLst>
              <a:ext uri="{FF2B5EF4-FFF2-40B4-BE49-F238E27FC236}">
                <a16:creationId xmlns:a16="http://schemas.microsoft.com/office/drawing/2014/main" id="{D886B0FA-E529-991C-FEDF-F5BF04A0C34F}"/>
              </a:ext>
            </a:extLst>
          </p:cNvPr>
          <p:cNvGraphicFramePr>
            <a:graphicFrameLocks noGrp="1"/>
          </p:cNvGraphicFramePr>
          <p:nvPr>
            <p:ph sz="half" idx="2"/>
            <p:extLst>
              <p:ext uri="{D42A27DB-BD31-4B8C-83A1-F6EECF244321}">
                <p14:modId xmlns:p14="http://schemas.microsoft.com/office/powerpoint/2010/main" val="3786145715"/>
              </p:ext>
            </p:extLst>
          </p:nvPr>
        </p:nvGraphicFramePr>
        <p:xfrm>
          <a:off x="680963" y="1541911"/>
          <a:ext cx="5413628" cy="32538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2" name="Picture 21" descr="Biopsychosocial model - Wikipedia">
            <a:extLst>
              <a:ext uri="{FF2B5EF4-FFF2-40B4-BE49-F238E27FC236}">
                <a16:creationId xmlns:a16="http://schemas.microsoft.com/office/drawing/2014/main" id="{F8CA4F6A-63D9-4B97-C32D-9639FBC8C416}"/>
              </a:ext>
            </a:extLst>
          </p:cNvPr>
          <p:cNvPicPr>
            <a:picLocks noChangeAspect="1"/>
          </p:cNvPicPr>
          <p:nvPr/>
        </p:nvPicPr>
        <p:blipFill>
          <a:blip r:embed="rId7"/>
          <a:stretch>
            <a:fillRect/>
          </a:stretch>
        </p:blipFill>
        <p:spPr>
          <a:xfrm>
            <a:off x="6525344" y="885825"/>
            <a:ext cx="5467350" cy="5086350"/>
          </a:xfrm>
          <a:prstGeom prst="rect">
            <a:avLst/>
          </a:prstGeom>
        </p:spPr>
      </p:pic>
      <p:sp>
        <p:nvSpPr>
          <p:cNvPr id="207" name="TextBox 206">
            <a:extLst>
              <a:ext uri="{FF2B5EF4-FFF2-40B4-BE49-F238E27FC236}">
                <a16:creationId xmlns:a16="http://schemas.microsoft.com/office/drawing/2014/main" id="{5D88BB73-4F88-1262-0FD9-AB6E3BE6AE71}"/>
              </a:ext>
            </a:extLst>
          </p:cNvPr>
          <p:cNvSpPr txBox="1"/>
          <p:nvPr/>
        </p:nvSpPr>
        <p:spPr>
          <a:xfrm>
            <a:off x="3734126" y="5601189"/>
            <a:ext cx="19228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(Hardie M., 2021)</a:t>
            </a:r>
          </a:p>
        </p:txBody>
      </p:sp>
    </p:spTree>
    <p:extLst>
      <p:ext uri="{BB962C8B-B14F-4D97-AF65-F5344CB8AC3E}">
        <p14:creationId xmlns:p14="http://schemas.microsoft.com/office/powerpoint/2010/main" val="2025813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61BDF7-1E65-D84F-8DA0-EC8BC95C2276}"/>
              </a:ext>
            </a:extLst>
          </p:cNvPr>
          <p:cNvSpPr>
            <a:spLocks noGrp="1"/>
          </p:cNvSpPr>
          <p:nvPr>
            <p:ph type="title"/>
          </p:nvPr>
        </p:nvSpPr>
        <p:spPr>
          <a:xfrm>
            <a:off x="572493" y="238539"/>
            <a:ext cx="11018520" cy="1434415"/>
          </a:xfrm>
        </p:spPr>
        <p:txBody>
          <a:bodyPr anchor="b">
            <a:normAutofit/>
          </a:bodyPr>
          <a:lstStyle/>
          <a:p>
            <a:r>
              <a:rPr lang="en-GB" sz="5400"/>
              <a:t>Holistic model </a:t>
            </a:r>
          </a:p>
        </p:txBody>
      </p:sp>
      <p:sp>
        <p:nvSpPr>
          <p:cNvPr id="3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DC7E22-1F86-D48D-953A-2A4897F181EF}"/>
              </a:ext>
            </a:extLst>
          </p:cNvPr>
          <p:cNvSpPr>
            <a:spLocks noGrp="1"/>
          </p:cNvSpPr>
          <p:nvPr>
            <p:ph idx="1"/>
          </p:nvPr>
        </p:nvSpPr>
        <p:spPr>
          <a:xfrm>
            <a:off x="572493" y="2071316"/>
            <a:ext cx="6713552" cy="3441839"/>
          </a:xfrm>
        </p:spPr>
        <p:txBody>
          <a:bodyPr vert="horz" lIns="91440" tIns="45720" rIns="91440" bIns="45720" rtlCol="0" anchor="t">
            <a:noAutofit/>
          </a:bodyPr>
          <a:lstStyle/>
          <a:p>
            <a:r>
              <a:rPr lang="en-GB" sz="2000">
                <a:latin typeface="Arial"/>
                <a:ea typeface="Roboto"/>
                <a:cs typeface="Roboto"/>
              </a:rPr>
              <a:t>Holistic approaches in general practice emphasise treating the whole person, considering not just physical symptoms but also emotional, social, and spiritual health.</a:t>
            </a:r>
            <a:endParaRPr lang="en-GB" sz="2000">
              <a:latin typeface="Arial"/>
              <a:ea typeface="Calibri"/>
              <a:cs typeface="Calibri"/>
            </a:endParaRPr>
          </a:p>
          <a:p>
            <a:r>
              <a:rPr lang="en-GB" sz="2000">
                <a:latin typeface="Arial"/>
                <a:ea typeface="Calibri"/>
                <a:cs typeface="Calibri"/>
              </a:rPr>
              <a:t>Encourages </a:t>
            </a:r>
            <a:r>
              <a:rPr lang="en-GB" sz="2000" b="1">
                <a:latin typeface="Arial"/>
                <a:ea typeface="Calibri"/>
                <a:cs typeface="Calibri"/>
              </a:rPr>
              <a:t>wellbeing</a:t>
            </a:r>
            <a:r>
              <a:rPr lang="en-GB" sz="2000">
                <a:latin typeface="Arial"/>
                <a:ea typeface="Calibri"/>
                <a:cs typeface="Calibri"/>
              </a:rPr>
              <a:t>, not just absence of illness. </a:t>
            </a:r>
            <a:endParaRPr lang="en-GB" sz="2000">
              <a:latin typeface="Arial"/>
              <a:cs typeface="Arial"/>
            </a:endParaRPr>
          </a:p>
          <a:p>
            <a:r>
              <a:rPr lang="en-GB" sz="2000">
                <a:latin typeface="Arial"/>
                <a:ea typeface="Calibri"/>
                <a:cs typeface="Arial"/>
              </a:rPr>
              <a:t>This method aims to attain </a:t>
            </a:r>
            <a:r>
              <a:rPr lang="en-GB" sz="2000">
                <a:latin typeface="Arial"/>
                <a:ea typeface="Roboto"/>
                <a:cs typeface="Roboto"/>
              </a:rPr>
              <a:t>This comprehensive method aims to achieve optimal wellness by addressing the root causes of health issues rather than just alleviating symptoms.</a:t>
            </a:r>
            <a:endParaRPr lang="en-GB" sz="2000">
              <a:latin typeface="Arial"/>
              <a:ea typeface="Calibri"/>
              <a:cs typeface="Arial"/>
            </a:endParaRPr>
          </a:p>
          <a:p>
            <a:r>
              <a:rPr lang="en-GB" sz="2000">
                <a:latin typeface="Arial"/>
                <a:ea typeface="+mn-lt"/>
                <a:cs typeface="+mn-lt"/>
              </a:rPr>
              <a:t>This model underpins health promotion and </a:t>
            </a:r>
            <a:r>
              <a:rPr lang="en-GB" sz="2000" b="1">
                <a:latin typeface="Arial"/>
                <a:ea typeface="+mn-lt"/>
                <a:cs typeface="+mn-lt"/>
              </a:rPr>
              <a:t>person-centred care.</a:t>
            </a:r>
            <a:endParaRPr lang="en-GB" sz="2000">
              <a:latin typeface="Arial"/>
              <a:ea typeface="Calibri"/>
              <a:cs typeface="Calibri"/>
            </a:endParaRPr>
          </a:p>
          <a:p>
            <a:endParaRPr lang="en-GB" sz="2200">
              <a:latin typeface="Arial"/>
              <a:ea typeface="Roboto"/>
              <a:cs typeface="Roboto"/>
            </a:endParaRPr>
          </a:p>
          <a:p>
            <a:pPr marL="0" indent="0">
              <a:buNone/>
            </a:pPr>
            <a:endParaRPr lang="en-GB" sz="2200"/>
          </a:p>
        </p:txBody>
      </p:sp>
      <p:pic>
        <p:nvPicPr>
          <p:cNvPr id="5" name="Picture 4" descr="A diagram of a health diagram&#10;&#10;AI-generated content may be incorrect.">
            <a:extLst>
              <a:ext uri="{FF2B5EF4-FFF2-40B4-BE49-F238E27FC236}">
                <a16:creationId xmlns:a16="http://schemas.microsoft.com/office/drawing/2014/main" id="{308EE935-7D21-D2F9-368C-046E4F9E88E7}"/>
              </a:ext>
            </a:extLst>
          </p:cNvPr>
          <p:cNvPicPr>
            <a:picLocks noChangeAspect="1"/>
          </p:cNvPicPr>
          <p:nvPr/>
        </p:nvPicPr>
        <p:blipFill>
          <a:blip r:embed="rId2"/>
          <a:srcRect l="10868" r="14332"/>
          <a:stretch>
            <a:fillRect/>
          </a:stretch>
        </p:blipFill>
        <p:spPr>
          <a:xfrm>
            <a:off x="7808706" y="1694834"/>
            <a:ext cx="3759636" cy="3939274"/>
          </a:xfrm>
          <a:prstGeom prst="rect">
            <a:avLst/>
          </a:prstGeom>
        </p:spPr>
      </p:pic>
      <p:sp>
        <p:nvSpPr>
          <p:cNvPr id="4" name="TextBox 3">
            <a:extLst>
              <a:ext uri="{FF2B5EF4-FFF2-40B4-BE49-F238E27FC236}">
                <a16:creationId xmlns:a16="http://schemas.microsoft.com/office/drawing/2014/main" id="{7FA40531-3F22-D086-38EA-F7764E0380B2}"/>
              </a:ext>
            </a:extLst>
          </p:cNvPr>
          <p:cNvSpPr txBox="1"/>
          <p:nvPr/>
        </p:nvSpPr>
        <p:spPr>
          <a:xfrm>
            <a:off x="2031999" y="5905499"/>
            <a:ext cx="30888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t>
            </a:r>
            <a:r>
              <a:rPr lang="en-US" err="1"/>
              <a:t>Topdoctors</a:t>
            </a:r>
            <a:r>
              <a:rPr lang="en-US"/>
              <a:t>, 2024)</a:t>
            </a:r>
          </a:p>
        </p:txBody>
      </p:sp>
    </p:spTree>
    <p:extLst>
      <p:ext uri="{BB962C8B-B14F-4D97-AF65-F5344CB8AC3E}">
        <p14:creationId xmlns:p14="http://schemas.microsoft.com/office/powerpoint/2010/main" val="3661403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F3059-FA82-43DF-0445-D44ACBDBE0BF}"/>
              </a:ext>
            </a:extLst>
          </p:cNvPr>
          <p:cNvSpPr>
            <a:spLocks noGrp="1"/>
          </p:cNvSpPr>
          <p:nvPr>
            <p:ph type="title"/>
          </p:nvPr>
        </p:nvSpPr>
        <p:spPr>
          <a:xfrm>
            <a:off x="572493" y="238539"/>
            <a:ext cx="11018520" cy="1434415"/>
          </a:xfrm>
        </p:spPr>
        <p:txBody>
          <a:bodyPr anchor="b">
            <a:normAutofit/>
          </a:bodyPr>
          <a:lstStyle/>
          <a:p>
            <a:r>
              <a:rPr lang="en-GB" sz="5400"/>
              <a:t>Wellbeing </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FF11D7-90F8-F562-F836-5DBB223312A8}"/>
              </a:ext>
            </a:extLst>
          </p:cNvPr>
          <p:cNvSpPr>
            <a:spLocks noGrp="1"/>
          </p:cNvSpPr>
          <p:nvPr>
            <p:ph idx="1"/>
          </p:nvPr>
        </p:nvSpPr>
        <p:spPr>
          <a:xfrm>
            <a:off x="572493" y="2071316"/>
            <a:ext cx="6713552" cy="2933839"/>
          </a:xfrm>
        </p:spPr>
        <p:txBody>
          <a:bodyPr vert="horz" lIns="91440" tIns="45720" rIns="91440" bIns="45720" rtlCol="0" anchor="t">
            <a:normAutofit/>
          </a:bodyPr>
          <a:lstStyle/>
          <a:p>
            <a:pPr marL="0" indent="0">
              <a:buNone/>
            </a:pPr>
            <a:r>
              <a:rPr lang="en-GB" sz="2000">
                <a:ea typeface="+mn-lt"/>
                <a:cs typeface="+mn-lt"/>
              </a:rPr>
              <a:t>A person's experience of life and a comparison of their current situation with societal norms and values are both components of wellbeing.</a:t>
            </a:r>
            <a:endParaRPr lang="en-US"/>
          </a:p>
          <a:p>
            <a:r>
              <a:rPr lang="en-GB" sz="2000" b="1">
                <a:latin typeface="Arial"/>
                <a:ea typeface="+mn-lt"/>
                <a:cs typeface="+mn-lt"/>
              </a:rPr>
              <a:t>Subjective wellbeing</a:t>
            </a:r>
            <a:r>
              <a:rPr lang="en-GB" sz="2000">
                <a:latin typeface="Arial"/>
                <a:ea typeface="+mn-lt"/>
                <a:cs typeface="+mn-lt"/>
              </a:rPr>
              <a:t> refers to personal perceptions and experiences of happiness, life satisfaction, and emotional balance. </a:t>
            </a:r>
          </a:p>
          <a:p>
            <a:r>
              <a:rPr lang="en-GB" sz="2000" b="1">
                <a:latin typeface="Arial"/>
                <a:ea typeface="+mn-lt"/>
                <a:cs typeface="+mn-lt"/>
              </a:rPr>
              <a:t>Objective wellbeing</a:t>
            </a:r>
            <a:r>
              <a:rPr lang="en-GB" sz="2000">
                <a:latin typeface="Arial"/>
                <a:ea typeface="+mn-lt"/>
                <a:cs typeface="+mn-lt"/>
              </a:rPr>
              <a:t> involves measurable life conditions such as income, education, employment, housing, and access to healthcare.</a:t>
            </a:r>
            <a:endParaRPr lang="en-GB" sz="2000">
              <a:latin typeface="Arial"/>
            </a:endParaRPr>
          </a:p>
        </p:txBody>
      </p:sp>
      <p:pic>
        <p:nvPicPr>
          <p:cNvPr id="4" name="Picture 3" descr="The 8 Dimensions of Wellbeing">
            <a:extLst>
              <a:ext uri="{FF2B5EF4-FFF2-40B4-BE49-F238E27FC236}">
                <a16:creationId xmlns:a16="http://schemas.microsoft.com/office/drawing/2014/main" id="{5BDED18C-88B9-6655-AE47-6480D906A37A}"/>
              </a:ext>
            </a:extLst>
          </p:cNvPr>
          <p:cNvPicPr>
            <a:picLocks noChangeAspect="1"/>
          </p:cNvPicPr>
          <p:nvPr/>
        </p:nvPicPr>
        <p:blipFill>
          <a:blip r:embed="rId2"/>
          <a:stretch>
            <a:fillRect/>
          </a:stretch>
        </p:blipFill>
        <p:spPr>
          <a:xfrm>
            <a:off x="7662859" y="1084077"/>
            <a:ext cx="3904342" cy="3940627"/>
          </a:xfrm>
          <a:prstGeom prst="rect">
            <a:avLst/>
          </a:prstGeom>
        </p:spPr>
      </p:pic>
      <p:sp>
        <p:nvSpPr>
          <p:cNvPr id="5" name="TextBox 4">
            <a:extLst>
              <a:ext uri="{FF2B5EF4-FFF2-40B4-BE49-F238E27FC236}">
                <a16:creationId xmlns:a16="http://schemas.microsoft.com/office/drawing/2014/main" id="{C5D831C1-5AFE-3E51-8ABC-60E99E87E581}"/>
              </a:ext>
            </a:extLst>
          </p:cNvPr>
          <p:cNvSpPr txBox="1"/>
          <p:nvPr/>
        </p:nvSpPr>
        <p:spPr>
          <a:xfrm>
            <a:off x="793750" y="5409595"/>
            <a:ext cx="3386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(Department of Health, 2024)</a:t>
            </a:r>
          </a:p>
        </p:txBody>
      </p:sp>
      <p:sp>
        <p:nvSpPr>
          <p:cNvPr id="7" name="TextBox 6">
            <a:extLst>
              <a:ext uri="{FF2B5EF4-FFF2-40B4-BE49-F238E27FC236}">
                <a16:creationId xmlns:a16="http://schemas.microsoft.com/office/drawing/2014/main" id="{840115D5-A47A-5EC2-5464-B4A49C79E15A}"/>
              </a:ext>
            </a:extLst>
          </p:cNvPr>
          <p:cNvSpPr txBox="1"/>
          <p:nvPr/>
        </p:nvSpPr>
        <p:spPr>
          <a:xfrm>
            <a:off x="7824107" y="5225143"/>
            <a:ext cx="30207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t>
            </a:r>
            <a:r>
              <a:rPr lang="en-US" err="1"/>
              <a:t>Anon,n.d</a:t>
            </a:r>
            <a:r>
              <a:rPr lang="en-US"/>
              <a:t>.)</a:t>
            </a:r>
          </a:p>
        </p:txBody>
      </p:sp>
    </p:spTree>
    <p:extLst>
      <p:ext uri="{BB962C8B-B14F-4D97-AF65-F5344CB8AC3E}">
        <p14:creationId xmlns:p14="http://schemas.microsoft.com/office/powerpoint/2010/main" val="616869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356E26-3D11-F5A4-A24E-B09D971D486C}"/>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3000" kern="1200">
                <a:solidFill>
                  <a:schemeClr val="tx1"/>
                </a:solidFill>
                <a:latin typeface="+mj-lt"/>
                <a:ea typeface="+mj-ea"/>
                <a:cs typeface="+mj-cs"/>
              </a:rPr>
              <a:t>The UN Sustainable Development Goals (SDGs)</a:t>
            </a:r>
          </a:p>
        </p:txBody>
      </p:sp>
      <p:sp>
        <p:nvSpPr>
          <p:cNvPr id="1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AECAF4-7D86-8B72-D392-B0500FB3ED1D}"/>
              </a:ext>
            </a:extLst>
          </p:cNvPr>
          <p:cNvSpPr>
            <a:spLocks noGrp="1"/>
          </p:cNvSpPr>
          <p:nvPr>
            <p:ph sz="half" idx="1"/>
          </p:nvPr>
        </p:nvSpPr>
        <p:spPr>
          <a:xfrm>
            <a:off x="630936" y="2416490"/>
            <a:ext cx="6256623" cy="3792286"/>
          </a:xfrm>
        </p:spPr>
        <p:txBody>
          <a:bodyPr vert="horz" lIns="91440" tIns="45720" rIns="91440" bIns="45720" rtlCol="0" anchor="t">
            <a:noAutofit/>
          </a:bodyPr>
          <a:lstStyle/>
          <a:p>
            <a:pPr marL="0"/>
            <a:endParaRPr lang="en-US" sz="1200"/>
          </a:p>
          <a:p>
            <a:r>
              <a:rPr lang="en-US" sz="2000">
                <a:latin typeface="Arial"/>
                <a:cs typeface="Arial"/>
              </a:rPr>
              <a:t>Aims of SDG's: The </a:t>
            </a:r>
            <a:r>
              <a:rPr lang="en-US" sz="2000" b="1">
                <a:latin typeface="Arial"/>
                <a:cs typeface="Arial"/>
              </a:rPr>
              <a:t>Sustainable Development Goals (SDGs)</a:t>
            </a:r>
            <a:r>
              <a:rPr lang="en-US" sz="2000">
                <a:latin typeface="Arial"/>
                <a:cs typeface="Arial"/>
              </a:rPr>
              <a:t> are a set of </a:t>
            </a:r>
            <a:r>
              <a:rPr lang="en-US" sz="2000" b="1">
                <a:latin typeface="Arial"/>
                <a:cs typeface="Arial"/>
              </a:rPr>
              <a:t>17 global objectives</a:t>
            </a:r>
            <a:r>
              <a:rPr lang="en-US" sz="2000">
                <a:latin typeface="Arial"/>
                <a:cs typeface="Arial"/>
              </a:rPr>
              <a:t> established by the United Nations in 2015 as part of the 2030 Agenda for Sustainable Development. They aim to address the most pressing social, economic, and environmental challenges facing the world, including poverty, inequality, health, education, climate change, environmental degradation, and peace and justice (United Nations, 2015).</a:t>
            </a:r>
          </a:p>
          <a:p>
            <a:r>
              <a:rPr lang="en-US" sz="2000">
                <a:latin typeface="Arial"/>
                <a:cs typeface="Arial"/>
              </a:rPr>
              <a:t>17  goals has 169 targets (GOV. UK, no date).</a:t>
            </a:r>
          </a:p>
          <a:p>
            <a:endParaRPr lang="en-US" sz="1600"/>
          </a:p>
        </p:txBody>
      </p:sp>
      <p:pic>
        <p:nvPicPr>
          <p:cNvPr id="6" name="Content Placeholder 5" descr="Targets of Sustainable Development Goal 3">
            <a:extLst>
              <a:ext uri="{FF2B5EF4-FFF2-40B4-BE49-F238E27FC236}">
                <a16:creationId xmlns:a16="http://schemas.microsoft.com/office/drawing/2014/main" id="{9BFFF84A-5EF5-D040-0A8F-43DEAF185362}"/>
              </a:ext>
            </a:extLst>
          </p:cNvPr>
          <p:cNvPicPr>
            <a:picLocks noGrp="1" noChangeAspect="1"/>
          </p:cNvPicPr>
          <p:nvPr>
            <p:ph sz="half" idx="2"/>
          </p:nvPr>
        </p:nvPicPr>
        <p:blipFill>
          <a:blip r:embed="rId2"/>
          <a:srcRect l="38333" t="13717" r="18889" b="14602"/>
          <a:stretch>
            <a:fillRect/>
          </a:stretch>
        </p:blipFill>
        <p:spPr>
          <a:xfrm>
            <a:off x="7301335" y="1028269"/>
            <a:ext cx="4578393" cy="4815840"/>
          </a:xfrm>
          <a:prstGeom prst="rect">
            <a:avLst/>
          </a:prstGeom>
        </p:spPr>
      </p:pic>
    </p:spTree>
    <p:extLst>
      <p:ext uri="{BB962C8B-B14F-4D97-AF65-F5344CB8AC3E}">
        <p14:creationId xmlns:p14="http://schemas.microsoft.com/office/powerpoint/2010/main" val="989037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CAF368-F981-88A8-2962-223EECF761CA}"/>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a:t>SDG3- Good health and wellbeing</a:t>
            </a:r>
            <a:br>
              <a:rPr lang="en-US" sz="4600"/>
            </a:br>
            <a:endParaRPr lang="en-US" sz="4600"/>
          </a:p>
        </p:txBody>
      </p:sp>
      <p:sp>
        <p:nvSpPr>
          <p:cNvPr id="2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203D8E-04EA-8955-8164-C1C3A1713CB7}"/>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2200" b="1"/>
              <a:t>Goal 3 – Good Health and Wellbeing</a:t>
            </a:r>
            <a:r>
              <a:rPr lang="en-US" sz="2200"/>
              <a:t> aims to “ensure healthy lives and promote wellbeing for all at all ages” (United Nations, 2015). </a:t>
            </a:r>
          </a:p>
          <a:p>
            <a:r>
              <a:rPr lang="en-US" sz="2200"/>
              <a:t>It emphasises universal health coverage, access to essential services, and the reduction of health inequalities.</a:t>
            </a:r>
          </a:p>
          <a:p>
            <a:r>
              <a:rPr lang="en-US" sz="2200"/>
              <a:t>13 targets, e.g. reducing maternal and child mortality, fighting communicable diseases, improving health coverage, promote mental health and wellbeing (Our World in Data, 2023). </a:t>
            </a:r>
          </a:p>
          <a:p>
            <a:endParaRPr lang="en-US" sz="2200"/>
          </a:p>
        </p:txBody>
      </p:sp>
      <p:pic>
        <p:nvPicPr>
          <p:cNvPr id="5" name="Content Placeholder 4" descr="SUSTAINABLE DEVELOPMENT GOAL 3: Ensure ...">
            <a:extLst>
              <a:ext uri="{FF2B5EF4-FFF2-40B4-BE49-F238E27FC236}">
                <a16:creationId xmlns:a16="http://schemas.microsoft.com/office/drawing/2014/main" id="{EC2092D1-3865-9ADE-43EF-A0E4545EE8FA}"/>
              </a:ext>
            </a:extLst>
          </p:cNvPr>
          <p:cNvPicPr>
            <a:picLocks noGrp="1" noChangeAspect="1"/>
          </p:cNvPicPr>
          <p:nvPr>
            <p:ph sz="half" idx="2"/>
          </p:nvPr>
        </p:nvPicPr>
        <p:blipFill>
          <a:blip r:embed="rId2"/>
          <a:srcRect l="10484" r="11783"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62717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2F76EF11-8DFA-6B55-6EC6-23B46B062A23}"/>
              </a:ext>
            </a:extLst>
          </p:cNvPr>
          <p:cNvPicPr>
            <a:picLocks noChangeAspect="1"/>
          </p:cNvPicPr>
          <p:nvPr/>
        </p:nvPicPr>
        <p:blipFill>
          <a:blip r:embed="rId2">
            <a:duotone>
              <a:schemeClr val="bg2">
                <a:shade val="45000"/>
                <a:satMod val="135000"/>
              </a:schemeClr>
              <a:prstClr val="white"/>
            </a:duotone>
          </a:blip>
          <a:srcRect t="23103" r="9091"/>
          <a:stretch>
            <a:fillRect/>
          </a:stretch>
        </p:blipFill>
        <p:spPr>
          <a:xfrm>
            <a:off x="20" y="10"/>
            <a:ext cx="12191980" cy="6857990"/>
          </a:xfrm>
          <a:prstGeom prst="rect">
            <a:avLst/>
          </a:prstGeom>
        </p:spPr>
      </p:pic>
      <p:sp>
        <p:nvSpPr>
          <p:cNvPr id="49" name="Rectangle 4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103B8-4082-F349-6CE9-EB07CCB4C7A8}"/>
              </a:ext>
            </a:extLst>
          </p:cNvPr>
          <p:cNvSpPr>
            <a:spLocks noGrp="1"/>
          </p:cNvSpPr>
          <p:nvPr>
            <p:ph type="title"/>
          </p:nvPr>
        </p:nvSpPr>
        <p:spPr>
          <a:xfrm>
            <a:off x="838200" y="365125"/>
            <a:ext cx="10515600" cy="1306443"/>
          </a:xfrm>
        </p:spPr>
        <p:txBody>
          <a:bodyPr>
            <a:normAutofit/>
          </a:bodyPr>
          <a:lstStyle/>
          <a:p>
            <a:r>
              <a:rPr lang="en-GB"/>
              <a:t>Integration into UK Health and Social care system </a:t>
            </a:r>
          </a:p>
        </p:txBody>
      </p:sp>
      <p:graphicFrame>
        <p:nvGraphicFramePr>
          <p:cNvPr id="44" name="Content Placeholder 28">
            <a:extLst>
              <a:ext uri="{FF2B5EF4-FFF2-40B4-BE49-F238E27FC236}">
                <a16:creationId xmlns:a16="http://schemas.microsoft.com/office/drawing/2014/main" id="{3C3582C2-4092-D281-1F28-501F027DEF40}"/>
              </a:ext>
            </a:extLst>
          </p:cNvPr>
          <p:cNvGraphicFramePr>
            <a:graphicFrameLocks noGrp="1"/>
          </p:cNvGraphicFramePr>
          <p:nvPr>
            <p:ph idx="1"/>
            <p:extLst>
              <p:ext uri="{D42A27DB-BD31-4B8C-83A1-F6EECF244321}">
                <p14:modId xmlns:p14="http://schemas.microsoft.com/office/powerpoint/2010/main" val="211750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69642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C3D804-0B7B-41D5-4734-40D4756B4824}"/>
              </a:ext>
            </a:extLst>
          </p:cNvPr>
          <p:cNvSpPr>
            <a:spLocks noGrp="1"/>
          </p:cNvSpPr>
          <p:nvPr>
            <p:ph type="title"/>
          </p:nvPr>
        </p:nvSpPr>
        <p:spPr>
          <a:xfrm>
            <a:off x="841248" y="256032"/>
            <a:ext cx="10506456" cy="1014984"/>
          </a:xfrm>
        </p:spPr>
        <p:txBody>
          <a:bodyPr anchor="b">
            <a:normAutofit/>
          </a:bodyPr>
          <a:lstStyle/>
          <a:p>
            <a:r>
              <a:rPr lang="en-US"/>
              <a:t>Policy and Governance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E8F53EB-88A3-AA21-07FE-995DA26BA207}"/>
              </a:ext>
            </a:extLst>
          </p:cNvPr>
          <p:cNvGraphicFramePr>
            <a:graphicFrameLocks noGrp="1"/>
          </p:cNvGraphicFramePr>
          <p:nvPr>
            <p:ph idx="1"/>
            <p:extLst>
              <p:ext uri="{D42A27DB-BD31-4B8C-83A1-F6EECF244321}">
                <p14:modId xmlns:p14="http://schemas.microsoft.com/office/powerpoint/2010/main" val="62919938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69299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4F7B1-58BA-138C-865D-DCB22F55EDEE}"/>
              </a:ext>
            </a:extLst>
          </p:cNvPr>
          <p:cNvSpPr>
            <a:spLocks noGrp="1"/>
          </p:cNvSpPr>
          <p:nvPr>
            <p:ph type="title"/>
          </p:nvPr>
        </p:nvSpPr>
        <p:spPr>
          <a:xfrm>
            <a:off x="838200" y="365125"/>
            <a:ext cx="10515600" cy="1325563"/>
          </a:xfrm>
        </p:spPr>
        <p:txBody>
          <a:bodyPr>
            <a:normAutofit/>
          </a:bodyPr>
          <a:lstStyle/>
          <a:p>
            <a:r>
              <a:rPr lang="en-US" sz="4200"/>
              <a:t>Case study: NHS Diabetic Prevention Programme(DPP)</a:t>
            </a:r>
          </a:p>
        </p:txBody>
      </p:sp>
      <p:sp>
        <p:nvSpPr>
          <p:cNvPr id="2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625CA4-7FA5-3B95-7E62-9635519F9864}"/>
              </a:ext>
            </a:extLst>
          </p:cNvPr>
          <p:cNvSpPr>
            <a:spLocks noGrp="1"/>
          </p:cNvSpPr>
          <p:nvPr>
            <p:ph idx="1"/>
          </p:nvPr>
        </p:nvSpPr>
        <p:spPr>
          <a:xfrm>
            <a:off x="838200" y="1929384"/>
            <a:ext cx="10515600" cy="4251960"/>
          </a:xfrm>
        </p:spPr>
        <p:txBody>
          <a:bodyPr vert="horz" lIns="91440" tIns="45720" rIns="91440" bIns="45720" rtlCol="0">
            <a:normAutofit/>
          </a:bodyPr>
          <a:lstStyle/>
          <a:p>
            <a:pPr marL="0" indent="0">
              <a:buNone/>
            </a:pPr>
            <a:r>
              <a:rPr lang="en-US" sz="1900" b="1">
                <a:ea typeface="+mn-lt"/>
                <a:cs typeface="+mn-lt"/>
              </a:rPr>
              <a:t>Advantages</a:t>
            </a:r>
          </a:p>
          <a:p>
            <a:r>
              <a:rPr lang="en-US" sz="1900">
                <a:latin typeface="Arial"/>
                <a:ea typeface="+mn-lt"/>
                <a:cs typeface="+mn-lt"/>
              </a:rPr>
              <a:t>Almost one million people have been referred to the programme since it was first</a:t>
            </a:r>
            <a:r>
              <a:rPr lang="en-US" sz="1900">
                <a:ea typeface="+mn-lt"/>
                <a:cs typeface="+mn-lt"/>
              </a:rPr>
              <a:t> </a:t>
            </a:r>
            <a:r>
              <a:rPr lang="en-US" sz="1900">
                <a:latin typeface="Arial"/>
                <a:ea typeface="+mn-lt"/>
                <a:cs typeface="+mn-lt"/>
              </a:rPr>
              <a:t>launched in 2016, with participants who complete achieving an average weight loss of 3.3kg (NHS England, 2016).</a:t>
            </a:r>
            <a:endParaRPr lang="en-US" sz="1900">
              <a:latin typeface="Arial"/>
              <a:cs typeface="Arial"/>
            </a:endParaRPr>
          </a:p>
          <a:p>
            <a:r>
              <a:rPr lang="en-US" sz="1900">
                <a:latin typeface="Arial"/>
                <a:ea typeface="+mn-lt"/>
                <a:cs typeface="+mn-lt"/>
              </a:rPr>
              <a:t>Over a three-year period, the risk was 20% lower for those allocated to the NHS Diabetes Prevention Programme (DPP) than for a control group (NHS England, 2016).</a:t>
            </a:r>
            <a:endParaRPr lang="en-US" sz="1900">
              <a:latin typeface="Arial"/>
              <a:cs typeface="Arial"/>
            </a:endParaRPr>
          </a:p>
          <a:p>
            <a:r>
              <a:rPr lang="en-US" sz="1900">
                <a:latin typeface="Arial"/>
                <a:ea typeface="+mn-lt"/>
                <a:cs typeface="+mn-lt"/>
              </a:rPr>
              <a:t>A 37% decrease in the risk of type 2 diabetes for participants in the NHS programme (NHS England, 2016). </a:t>
            </a:r>
            <a:endParaRPr lang="en-US" sz="1900">
              <a:latin typeface="Arial"/>
              <a:cs typeface="Arial"/>
            </a:endParaRPr>
          </a:p>
          <a:p>
            <a:pPr marL="0" indent="0">
              <a:buNone/>
            </a:pPr>
            <a:r>
              <a:rPr lang="en-US" sz="1900" b="1">
                <a:latin typeface="Arial"/>
                <a:ea typeface="+mn-lt"/>
                <a:cs typeface="+mn-lt"/>
              </a:rPr>
              <a:t>Disadvantages</a:t>
            </a:r>
          </a:p>
          <a:p>
            <a:r>
              <a:rPr lang="en-US" sz="1900">
                <a:latin typeface="Arial"/>
                <a:ea typeface="+mn-lt"/>
                <a:cs typeface="+mn-lt"/>
              </a:rPr>
              <a:t>Significant financial resources are needed for program materials, people, and infrastructure in order to implement and operate national DPPs (NHS England, 2022).</a:t>
            </a:r>
          </a:p>
          <a:p>
            <a:r>
              <a:rPr lang="en-US" sz="1900">
                <a:latin typeface="Arial"/>
                <a:ea typeface="+mn-lt"/>
                <a:cs typeface="+mn-lt"/>
              </a:rPr>
              <a:t>There could not be enough instructional resources at some locations, or staff members might not be properly trained to carry out the program. </a:t>
            </a:r>
            <a:r>
              <a:rPr lang="en-US" sz="1900">
                <a:latin typeface="Arial"/>
                <a:cs typeface="Times New Roman"/>
              </a:rPr>
              <a:t>(Penn et al., 2018).</a:t>
            </a:r>
            <a:endParaRPr lang="en-US" sz="1900">
              <a:latin typeface="Arial"/>
            </a:endParaRPr>
          </a:p>
          <a:p>
            <a:endParaRPr lang="en-US" sz="1900"/>
          </a:p>
          <a:p>
            <a:endParaRPr lang="en-US" sz="1900"/>
          </a:p>
        </p:txBody>
      </p:sp>
    </p:spTree>
    <p:extLst>
      <p:ext uri="{BB962C8B-B14F-4D97-AF65-F5344CB8AC3E}">
        <p14:creationId xmlns:p14="http://schemas.microsoft.com/office/powerpoint/2010/main" val="33459058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F96342-113A-FA94-AC7F-798EE9421557}"/>
              </a:ext>
            </a:extLst>
          </p:cNvPr>
          <p:cNvSpPr>
            <a:spLocks noGrp="1"/>
          </p:cNvSpPr>
          <p:nvPr>
            <p:ph type="title"/>
          </p:nvPr>
        </p:nvSpPr>
        <p:spPr>
          <a:xfrm>
            <a:off x="572493" y="238539"/>
            <a:ext cx="11018520" cy="1434415"/>
          </a:xfrm>
        </p:spPr>
        <p:txBody>
          <a:bodyPr anchor="b">
            <a:normAutofit/>
          </a:bodyPr>
          <a:lstStyle/>
          <a:p>
            <a:r>
              <a:rPr lang="en-GB" sz="5400"/>
              <a:t>Health Belief Model </a:t>
            </a:r>
          </a:p>
        </p:txBody>
      </p:sp>
      <p:sp>
        <p:nvSpPr>
          <p:cNvPr id="3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84CA92-52E5-C732-A16B-0E08D9A65352}"/>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endParaRPr lang="en-US" sz="2200"/>
          </a:p>
          <a:p>
            <a:r>
              <a:rPr lang="en-US" sz="2000">
                <a:latin typeface="Arial"/>
                <a:ea typeface="+mn-lt"/>
                <a:cs typeface="+mn-lt"/>
              </a:rPr>
              <a:t>The </a:t>
            </a:r>
            <a:r>
              <a:rPr lang="en-US" sz="2000" b="1">
                <a:latin typeface="Arial"/>
                <a:ea typeface="+mn-lt"/>
                <a:cs typeface="+mn-lt"/>
              </a:rPr>
              <a:t>Health Belief Model (HBM)</a:t>
            </a:r>
            <a:r>
              <a:rPr lang="en-US" sz="2000">
                <a:latin typeface="Arial"/>
                <a:ea typeface="+mn-lt"/>
                <a:cs typeface="+mn-lt"/>
              </a:rPr>
              <a:t> is widely used in designing health promotion campaigns by </a:t>
            </a:r>
            <a:r>
              <a:rPr lang="en-US" sz="2000" err="1">
                <a:latin typeface="Arial"/>
                <a:ea typeface="+mn-lt"/>
                <a:cs typeface="+mn-lt"/>
              </a:rPr>
              <a:t>analysing</a:t>
            </a:r>
            <a:r>
              <a:rPr lang="en-US" sz="2000">
                <a:latin typeface="Arial"/>
                <a:ea typeface="+mn-lt"/>
                <a:cs typeface="+mn-lt"/>
              </a:rPr>
              <a:t> how individuals perceive health risks and the benefits of acting. (Rosenstock, 1974).</a:t>
            </a:r>
            <a:endParaRPr lang="en-US" sz="2000">
              <a:solidFill>
                <a:srgbClr val="293C4F"/>
              </a:solidFill>
              <a:latin typeface="Arial"/>
              <a:ea typeface="+mn-lt"/>
              <a:cs typeface="+mn-lt"/>
            </a:endParaRPr>
          </a:p>
          <a:p>
            <a:r>
              <a:rPr lang="en-US" sz="2000">
                <a:latin typeface="Arial"/>
                <a:ea typeface="+mn-lt"/>
                <a:cs typeface="+mn-lt"/>
              </a:rPr>
              <a:t> For example, Examining real-world applications of the Health Belief Model (HBM) in diabetes reveals that individuals' opinions and assumptions significantly influence their self-care behaviors, potentially reducing disease complications globally. The HBM can be illustrated through: Risk susceptibility, Severity, and Cues to action </a:t>
            </a:r>
            <a:r>
              <a:rPr lang="en-US" sz="2000" err="1">
                <a:latin typeface="Arial"/>
                <a:ea typeface="+mn-lt"/>
                <a:cs typeface="Times New Roman"/>
              </a:rPr>
              <a:t>cedriclicorn</a:t>
            </a:r>
            <a:r>
              <a:rPr lang="en-US" sz="2000">
                <a:latin typeface="Arial"/>
                <a:ea typeface="+mn-lt"/>
                <a:cs typeface="Times New Roman"/>
              </a:rPr>
              <a:t> (2023)</a:t>
            </a:r>
            <a:r>
              <a:rPr lang="en-US" sz="2000">
                <a:latin typeface="Arial"/>
                <a:ea typeface="+mn-lt"/>
                <a:cs typeface="+mn-lt"/>
              </a:rPr>
              <a:t>. </a:t>
            </a:r>
            <a:endParaRPr lang="en-US" sz="2000">
              <a:solidFill>
                <a:srgbClr val="293C4F"/>
              </a:solidFill>
              <a:latin typeface="Arial"/>
            </a:endParaRPr>
          </a:p>
        </p:txBody>
      </p:sp>
      <p:pic>
        <p:nvPicPr>
          <p:cNvPr id="4" name="Picture 3" descr="The Health Belief Model – Methods for Stress Management">
            <a:extLst>
              <a:ext uri="{FF2B5EF4-FFF2-40B4-BE49-F238E27FC236}">
                <a16:creationId xmlns:a16="http://schemas.microsoft.com/office/drawing/2014/main" id="{136B4BCF-5310-3917-C5AB-BE8E61F1AFCF}"/>
              </a:ext>
            </a:extLst>
          </p:cNvPr>
          <p:cNvPicPr>
            <a:picLocks noChangeAspect="1"/>
          </p:cNvPicPr>
          <p:nvPr/>
        </p:nvPicPr>
        <p:blipFill>
          <a:blip r:embed="rId2"/>
          <a:srcRect l="8326" r="17354"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291750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9ADA7D-F3E2-50A7-9CD2-28A03F4B0F0F}"/>
              </a:ext>
            </a:extLst>
          </p:cNvPr>
          <p:cNvSpPr>
            <a:spLocks noGrp="1"/>
          </p:cNvSpPr>
          <p:nvPr>
            <p:ph type="title"/>
          </p:nvPr>
        </p:nvSpPr>
        <p:spPr>
          <a:xfrm>
            <a:off x="838200" y="365125"/>
            <a:ext cx="10515600" cy="1325563"/>
          </a:xfrm>
        </p:spPr>
        <p:txBody>
          <a:bodyPr>
            <a:normAutofit/>
          </a:bodyPr>
          <a:lstStyle/>
          <a:p>
            <a:r>
              <a:rPr lang="en-US" sz="4600"/>
              <a:t>Equity, barriers to access &amp; quality of care</a:t>
            </a:r>
          </a:p>
          <a:p>
            <a:endParaRPr lang="en-US" sz="46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F917D4-631D-72A7-C1E5-DEE96CEE3D4A}"/>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US" sz="2000" b="1">
                <a:ea typeface="+mn-lt"/>
                <a:cs typeface="+mn-lt"/>
              </a:rPr>
              <a:t>Health inequalities</a:t>
            </a:r>
            <a:r>
              <a:rPr lang="en-US" sz="2000">
                <a:ea typeface="+mn-lt"/>
                <a:cs typeface="+mn-lt"/>
              </a:rPr>
              <a:t> refer to unfair and preventable disparities in health among populations and various societal groups, affecting life expectancy, health conditions experienced, and the accessibility of healthcare (NHS England, 2023).</a:t>
            </a:r>
            <a:endParaRPr lang="en-US" sz="2000"/>
          </a:p>
          <a:p>
            <a:r>
              <a:rPr lang="en-US" sz="2000">
                <a:ea typeface="+mn-lt"/>
                <a:cs typeface="+mn-lt"/>
              </a:rPr>
              <a:t>Ethnic minority groups </a:t>
            </a:r>
          </a:p>
          <a:p>
            <a:r>
              <a:rPr lang="en-US" sz="2000">
                <a:ea typeface="+mn-lt"/>
                <a:cs typeface="+mn-lt"/>
              </a:rPr>
              <a:t>People in deprived areas</a:t>
            </a:r>
          </a:p>
          <a:p>
            <a:r>
              <a:rPr lang="en-US" sz="2000">
                <a:ea typeface="+mn-lt"/>
                <a:cs typeface="+mn-lt"/>
              </a:rPr>
              <a:t>Digital exclusion</a:t>
            </a:r>
          </a:p>
          <a:p>
            <a:pPr marL="0" indent="0">
              <a:buNone/>
            </a:pPr>
            <a:r>
              <a:rPr lang="en-US" sz="2000" b="1">
                <a:ea typeface="+mn-lt"/>
                <a:cs typeface="+mn-lt"/>
              </a:rPr>
              <a:t>To tackle health disparities, we have</a:t>
            </a:r>
            <a:endParaRPr lang="en-US" sz="2000">
              <a:ea typeface="+mn-lt"/>
              <a:cs typeface="+mn-lt"/>
            </a:endParaRPr>
          </a:p>
          <a:p>
            <a:pPr marL="342900" indent="-342900"/>
            <a:r>
              <a:rPr lang="en-US" sz="2000" b="1">
                <a:ea typeface="+mn-lt"/>
                <a:cs typeface="+mn-lt"/>
              </a:rPr>
              <a:t>Core 20PLUS5</a:t>
            </a:r>
            <a:r>
              <a:rPr lang="en-US" sz="2000">
                <a:ea typeface="+mn-lt"/>
                <a:cs typeface="+mn-lt"/>
              </a:rPr>
              <a:t> approach to aid the reduction on health care </a:t>
            </a:r>
            <a:r>
              <a:rPr lang="en-US" sz="2000" err="1">
                <a:ea typeface="+mn-lt"/>
                <a:cs typeface="+mn-lt"/>
              </a:rPr>
              <a:t>disparties</a:t>
            </a:r>
            <a:r>
              <a:rPr lang="en-US" sz="2000">
                <a:ea typeface="+mn-lt"/>
                <a:cs typeface="+mn-lt"/>
              </a:rPr>
              <a:t> (NHS England, 2023).</a:t>
            </a:r>
            <a:endParaRPr lang="en-US" sz="2000"/>
          </a:p>
          <a:p>
            <a:r>
              <a:rPr lang="en-US" sz="2000">
                <a:ea typeface="+mn-lt"/>
                <a:cs typeface="+mn-lt"/>
              </a:rPr>
              <a:t>The </a:t>
            </a:r>
            <a:r>
              <a:rPr lang="en-US" sz="2000" b="1">
                <a:ea typeface="+mn-lt"/>
                <a:cs typeface="+mn-lt"/>
              </a:rPr>
              <a:t>NHS 10-Year Plan</a:t>
            </a:r>
            <a:r>
              <a:rPr lang="en-US" sz="2000">
                <a:ea typeface="+mn-lt"/>
                <a:cs typeface="+mn-lt"/>
              </a:rPr>
              <a:t> includes commitments to digital inclusion, such as tailored accessibility features in the NHS App and support for digital literacy (Good Things Foundation, 2025).</a:t>
            </a:r>
            <a:endParaRPr lang="en-US" sz="2000"/>
          </a:p>
        </p:txBody>
      </p:sp>
    </p:spTree>
    <p:extLst>
      <p:ext uri="{BB962C8B-B14F-4D97-AF65-F5344CB8AC3E}">
        <p14:creationId xmlns:p14="http://schemas.microsoft.com/office/powerpoint/2010/main" val="42850055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2E55BF-F2C6-3300-7F06-7CB9ECD63549}"/>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4600"/>
              <a:t>Recommendations for more equitable, sustainable service delivery</a:t>
            </a: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A25902B-87B1-C8DE-7A3D-F077C9DD31A1}"/>
              </a:ext>
            </a:extLst>
          </p:cNvPr>
          <p:cNvSpPr txBox="1"/>
          <p:nvPr/>
        </p:nvSpPr>
        <p:spPr>
          <a:xfrm>
            <a:off x="4546879" y="6016659"/>
            <a:ext cx="485775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600">
                <a:latin typeface="Arial"/>
                <a:cs typeface="Arial"/>
              </a:rPr>
              <a:t>(WHO, 2014; </a:t>
            </a:r>
            <a:r>
              <a:rPr lang="en-US" sz="1600">
                <a:latin typeface="Arial"/>
                <a:cs typeface="Times New Roman"/>
              </a:rPr>
              <a:t>Morris, L. and Robertson, R. 2024)</a:t>
            </a:r>
            <a:endParaRPr lang="en-US" sz="1600">
              <a:latin typeface="Arial"/>
            </a:endParaRPr>
          </a:p>
        </p:txBody>
      </p:sp>
      <p:graphicFrame>
        <p:nvGraphicFramePr>
          <p:cNvPr id="6" name="Content Placeholder 2">
            <a:extLst>
              <a:ext uri="{FF2B5EF4-FFF2-40B4-BE49-F238E27FC236}">
                <a16:creationId xmlns:a16="http://schemas.microsoft.com/office/drawing/2014/main" id="{FE8EE7BF-4170-06A7-5DEF-54CB721756F5}"/>
              </a:ext>
            </a:extLst>
          </p:cNvPr>
          <p:cNvGraphicFramePr>
            <a:graphicFrameLocks noGrp="1"/>
          </p:cNvGraphicFramePr>
          <p:nvPr>
            <p:ph idx="1"/>
            <p:extLst>
              <p:ext uri="{D42A27DB-BD31-4B8C-83A1-F6EECF244321}">
                <p14:modId xmlns:p14="http://schemas.microsoft.com/office/powerpoint/2010/main" val="1771161965"/>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26830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3CA2D8-6FD1-CC66-44D1-633EA7285CE0}"/>
              </a:ext>
            </a:extLst>
          </p:cNvPr>
          <p:cNvSpPr>
            <a:spLocks noGrp="1"/>
          </p:cNvSpPr>
          <p:nvPr>
            <p:ph type="title"/>
          </p:nvPr>
        </p:nvSpPr>
        <p:spPr>
          <a:xfrm>
            <a:off x="1171074" y="1396686"/>
            <a:ext cx="3240506" cy="4064628"/>
          </a:xfrm>
        </p:spPr>
        <p:txBody>
          <a:bodyPr>
            <a:normAutofit/>
          </a:bodyPr>
          <a:lstStyle/>
          <a:p>
            <a:r>
              <a:rPr lang="en-US">
                <a:solidFill>
                  <a:srgbClr val="FFFFFF"/>
                </a:solidFill>
              </a:rPr>
              <a:t>Conclusion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9AF2C1F-300D-EC5E-5243-F1BB5B4B2616}"/>
              </a:ext>
            </a:extLst>
          </p:cNvPr>
          <p:cNvSpPr>
            <a:spLocks noGrp="1"/>
          </p:cNvSpPr>
          <p:nvPr>
            <p:ph idx="1"/>
          </p:nvPr>
        </p:nvSpPr>
        <p:spPr>
          <a:xfrm>
            <a:off x="5370153" y="1526033"/>
            <a:ext cx="5536397" cy="3935281"/>
          </a:xfrm>
        </p:spPr>
        <p:txBody>
          <a:bodyPr vert="horz" lIns="91440" tIns="45720" rIns="91440" bIns="45720" rtlCol="0">
            <a:normAutofit/>
          </a:bodyPr>
          <a:lstStyle/>
          <a:p>
            <a:r>
              <a:rPr lang="en-US" sz="2400">
                <a:latin typeface="Arial"/>
                <a:ea typeface="+mn-lt"/>
                <a:cs typeface="+mn-lt"/>
              </a:rPr>
              <a:t>Integrating health, wellbeing, and sustainable development is essential for creating inclusive, effective care systems. The SDGs provide a global framework, while UK policies and models demonstrate practical implementation. Continued focus on equity, prevention, and collaboration will strengthen health and social care for future generations.</a:t>
            </a:r>
            <a:endParaRPr lang="en-US" sz="2400">
              <a:latin typeface="Arial"/>
            </a:endParaRPr>
          </a:p>
        </p:txBody>
      </p:sp>
    </p:spTree>
    <p:extLst>
      <p:ext uri="{BB962C8B-B14F-4D97-AF65-F5344CB8AC3E}">
        <p14:creationId xmlns:p14="http://schemas.microsoft.com/office/powerpoint/2010/main" val="35010948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4048E-85F7-A96A-3733-6AE89C72859A}"/>
              </a:ext>
            </a:extLst>
          </p:cNvPr>
          <p:cNvSpPr>
            <a:spLocks noGrp="1"/>
          </p:cNvSpPr>
          <p:nvPr>
            <p:ph type="title"/>
          </p:nvPr>
        </p:nvSpPr>
        <p:spPr>
          <a:xfrm>
            <a:off x="838200" y="365125"/>
            <a:ext cx="9245600" cy="902230"/>
          </a:xfrm>
        </p:spPr>
        <p:txBody>
          <a:bodyPr/>
          <a:lstStyle/>
          <a:p>
            <a:r>
              <a:rPr lang="en-US"/>
              <a:t>References </a:t>
            </a:r>
          </a:p>
        </p:txBody>
      </p:sp>
      <p:sp>
        <p:nvSpPr>
          <p:cNvPr id="5" name="Content Placeholder 4">
            <a:extLst>
              <a:ext uri="{FF2B5EF4-FFF2-40B4-BE49-F238E27FC236}">
                <a16:creationId xmlns:a16="http://schemas.microsoft.com/office/drawing/2014/main" id="{A9B5BEEB-C668-48ED-0798-97CE7AF89B91}"/>
              </a:ext>
            </a:extLst>
          </p:cNvPr>
          <p:cNvSpPr>
            <a:spLocks noGrp="1"/>
          </p:cNvSpPr>
          <p:nvPr>
            <p:ph idx="1"/>
          </p:nvPr>
        </p:nvSpPr>
        <p:spPr>
          <a:xfrm>
            <a:off x="838200" y="1160387"/>
            <a:ext cx="10515600" cy="5016576"/>
          </a:xfrm>
        </p:spPr>
        <p:txBody>
          <a:bodyPr vert="horz" lIns="91440" tIns="45720" rIns="91440" bIns="45720" rtlCol="0" anchor="t">
            <a:normAutofit fontScale="92500"/>
          </a:bodyPr>
          <a:lstStyle/>
          <a:p>
            <a:r>
              <a:rPr lang="en-US" sz="1400">
                <a:ea typeface="+mn-lt"/>
                <a:cs typeface="+mn-lt"/>
              </a:rPr>
              <a:t>Anon (n.d.) </a:t>
            </a:r>
            <a:r>
              <a:rPr lang="en-US" sz="1400" i="1">
                <a:ea typeface="+mn-lt"/>
                <a:cs typeface="+mn-lt"/>
              </a:rPr>
              <a:t>What Are the 8 Dimensions of Wellness? | Community Partners.</a:t>
            </a:r>
            <a:r>
              <a:rPr lang="en-US" sz="1400">
                <a:ea typeface="+mn-lt"/>
                <a:cs typeface="+mn-lt"/>
              </a:rPr>
              <a:t> Available at: </a:t>
            </a:r>
            <a:r>
              <a:rPr lang="en-US" sz="1400">
                <a:ea typeface="+mn-lt"/>
                <a:cs typeface="+mn-lt"/>
                <a:hlinkClick r:id="rId2"/>
              </a:rPr>
              <a:t>https://www.communitypartnersinc.org/2018/03/01/8-dimensions-wellness/</a:t>
            </a:r>
            <a:r>
              <a:rPr lang="en-US" sz="1400">
                <a:ea typeface="+mn-lt"/>
                <a:cs typeface="+mn-lt"/>
              </a:rPr>
              <a:t> (Accessed: 03 October 2025).</a:t>
            </a:r>
            <a:endParaRPr lang="en-US" sz="1400">
              <a:latin typeface="Arial"/>
              <a:cs typeface="Arial"/>
            </a:endParaRPr>
          </a:p>
          <a:p>
            <a:r>
              <a:rPr lang="en-US" sz="1400">
                <a:ea typeface="+mn-lt"/>
                <a:cs typeface="+mn-lt"/>
              </a:rPr>
              <a:t>Bridge Support (n.d.) </a:t>
            </a:r>
            <a:r>
              <a:rPr lang="en-US" sz="1400" i="1">
                <a:ea typeface="+mn-lt"/>
                <a:cs typeface="+mn-lt"/>
              </a:rPr>
              <a:t>How a Holistic View of Health &amp; Wellbeing Brightens the UK’s Future | Bridge Support.</a:t>
            </a:r>
            <a:r>
              <a:rPr lang="en-US" sz="1400">
                <a:ea typeface="+mn-lt"/>
                <a:cs typeface="+mn-lt"/>
              </a:rPr>
              <a:t> Available at: </a:t>
            </a:r>
            <a:r>
              <a:rPr lang="en-US" sz="1400">
                <a:ea typeface="+mn-lt"/>
                <a:cs typeface="+mn-lt"/>
                <a:hlinkClick r:id="rId3"/>
              </a:rPr>
              <a:t>https://bridgesupport.org/holistic-view-of-health-wellbeing/</a:t>
            </a:r>
            <a:r>
              <a:rPr lang="en-US" sz="1400">
                <a:ea typeface="+mn-lt"/>
                <a:cs typeface="+mn-lt"/>
              </a:rPr>
              <a:t> (Accessed: 02 October 2025).</a:t>
            </a:r>
            <a:endParaRPr lang="en-US" sz="1400"/>
          </a:p>
          <a:p>
            <a:r>
              <a:rPr lang="en-US" sz="1400" err="1">
                <a:ea typeface="+mn-lt"/>
                <a:cs typeface="+mn-lt"/>
              </a:rPr>
              <a:t>cedriclicorn</a:t>
            </a:r>
            <a:r>
              <a:rPr lang="en-US" sz="1400">
                <a:ea typeface="+mn-lt"/>
                <a:cs typeface="+mn-lt"/>
              </a:rPr>
              <a:t> (2023) </a:t>
            </a:r>
            <a:r>
              <a:rPr lang="en-US" sz="1400" i="1">
                <a:ea typeface="+mn-lt"/>
                <a:cs typeface="+mn-lt"/>
              </a:rPr>
              <a:t>Health belief model examples for diabetes.</a:t>
            </a:r>
            <a:r>
              <a:rPr lang="en-US" sz="1400">
                <a:ea typeface="+mn-lt"/>
                <a:cs typeface="+mn-lt"/>
              </a:rPr>
              <a:t> </a:t>
            </a:r>
            <a:r>
              <a:rPr lang="en-US" sz="1400" err="1">
                <a:ea typeface="+mn-lt"/>
                <a:cs typeface="+mn-lt"/>
              </a:rPr>
              <a:t>Acare</a:t>
            </a:r>
            <a:r>
              <a:rPr lang="en-US" sz="1400">
                <a:ea typeface="+mn-lt"/>
                <a:cs typeface="+mn-lt"/>
              </a:rPr>
              <a:t> HCP Global. Available at: </a:t>
            </a:r>
            <a:r>
              <a:rPr lang="en-US" sz="1400">
                <a:ea typeface="+mn-lt"/>
                <a:cs typeface="+mn-lt"/>
                <a:hlinkClick r:id="rId4"/>
              </a:rPr>
              <a:t>https://acarepro.abbott.com/articles/cardio-metabolic/health-belief-model-examples-diabetes/</a:t>
            </a:r>
            <a:r>
              <a:rPr lang="en-US" sz="1400">
                <a:ea typeface="+mn-lt"/>
                <a:cs typeface="+mn-lt"/>
              </a:rPr>
              <a:t> (Accessed: 04 October 2025).</a:t>
            </a:r>
            <a:endParaRPr lang="en-US" sz="1400"/>
          </a:p>
          <a:p>
            <a:r>
              <a:rPr lang="en-US" sz="1400">
                <a:ea typeface="+mn-lt"/>
                <a:cs typeface="+mn-lt"/>
              </a:rPr>
              <a:t>Department of Health (2024) </a:t>
            </a:r>
            <a:r>
              <a:rPr lang="en-US" sz="1400" i="1">
                <a:ea typeface="+mn-lt"/>
                <a:cs typeface="+mn-lt"/>
              </a:rPr>
              <a:t>Wellbeing and Health: How does DH measure wellbeing?</a:t>
            </a:r>
            <a:r>
              <a:rPr lang="en-US" sz="1400">
                <a:ea typeface="+mn-lt"/>
                <a:cs typeface="+mn-lt"/>
              </a:rPr>
              <a:t> Available at: </a:t>
            </a:r>
            <a:r>
              <a:rPr lang="en-US" sz="1400">
                <a:ea typeface="+mn-lt"/>
                <a:cs typeface="+mn-lt"/>
                <a:hlinkClick r:id="rId5"/>
              </a:rPr>
              <a:t>https://assets.publishing.service.gov.uk/media/5a7c551ae5274a2041cf34cc/DH_wellbeing_health.PDF</a:t>
            </a:r>
            <a:r>
              <a:rPr lang="en-US" sz="1400">
                <a:ea typeface="+mn-lt"/>
                <a:cs typeface="+mn-lt"/>
              </a:rPr>
              <a:t> (Accessed: 03 October 2025).</a:t>
            </a:r>
            <a:endParaRPr lang="en-US" sz="1400"/>
          </a:p>
          <a:p>
            <a:r>
              <a:rPr lang="en-US" sz="1400">
                <a:ea typeface="+mn-lt"/>
                <a:cs typeface="+mn-lt"/>
              </a:rPr>
              <a:t>Goodthingsfoundation.org (2025) </a:t>
            </a:r>
            <a:r>
              <a:rPr lang="en-US" sz="1400" i="1">
                <a:ea typeface="+mn-lt"/>
                <a:cs typeface="+mn-lt"/>
              </a:rPr>
              <a:t>From analogue to digital: Tackling inequality and digital exclusion in the future NHS.</a:t>
            </a:r>
            <a:r>
              <a:rPr lang="en-US" sz="1400">
                <a:ea typeface="+mn-lt"/>
                <a:cs typeface="+mn-lt"/>
              </a:rPr>
              <a:t> Available at: </a:t>
            </a:r>
            <a:r>
              <a:rPr lang="en-US" sz="1400">
                <a:ea typeface="+mn-lt"/>
                <a:cs typeface="+mn-lt"/>
                <a:hlinkClick r:id="rId6"/>
              </a:rPr>
              <a:t>https://www.goodthingsfoundation.org/discover/digital-inclusion-insights/digital-inclusion-insights-2025/tackling-digital-exclusion-in-the-future-nhs</a:t>
            </a:r>
            <a:r>
              <a:rPr lang="en-US" sz="1400">
                <a:ea typeface="+mn-lt"/>
                <a:cs typeface="+mn-lt"/>
              </a:rPr>
              <a:t> (Accessed: 05 October 2025).</a:t>
            </a:r>
            <a:endParaRPr lang="en-US" sz="1400"/>
          </a:p>
          <a:p>
            <a:r>
              <a:rPr lang="en-US" sz="1400">
                <a:ea typeface="+mn-lt"/>
                <a:cs typeface="+mn-lt"/>
              </a:rPr>
              <a:t>GOV.UK (no date) </a:t>
            </a:r>
            <a:r>
              <a:rPr lang="en-US" sz="1400" i="1">
                <a:ea typeface="+mn-lt"/>
                <a:cs typeface="+mn-lt"/>
              </a:rPr>
              <a:t>UK and the Sustainable Development Goals.</a:t>
            </a:r>
            <a:r>
              <a:rPr lang="en-US" sz="1400">
                <a:ea typeface="+mn-lt"/>
                <a:cs typeface="+mn-lt"/>
              </a:rPr>
              <a:t> Available at: </a:t>
            </a:r>
            <a:r>
              <a:rPr lang="en-US" sz="1400">
                <a:ea typeface="+mn-lt"/>
                <a:cs typeface="+mn-lt"/>
                <a:hlinkClick r:id="rId7"/>
              </a:rPr>
              <a:t>https://www.gov.uk/government/topical-events/uk-voluntary-national-review-of-progress-towards-the-sustainable-development-goals</a:t>
            </a:r>
            <a:r>
              <a:rPr lang="en-US" sz="1400">
                <a:ea typeface="+mn-lt"/>
                <a:cs typeface="+mn-lt"/>
              </a:rPr>
              <a:t> (Accessed: 05 October 2025).</a:t>
            </a:r>
            <a:endParaRPr lang="en-US" sz="1400"/>
          </a:p>
          <a:p>
            <a:r>
              <a:rPr lang="en-US" sz="1400">
                <a:ea typeface="+mn-lt"/>
                <a:cs typeface="+mn-lt"/>
              </a:rPr>
              <a:t>Hardie, M. (2021) </a:t>
            </a:r>
            <a:r>
              <a:rPr lang="en-US" sz="1400" i="1">
                <a:ea typeface="+mn-lt"/>
                <a:cs typeface="+mn-lt"/>
              </a:rPr>
              <a:t>Three aspects of health and healing: The biopsychosocial model in medicine.</a:t>
            </a:r>
            <a:r>
              <a:rPr lang="en-US" sz="1400">
                <a:ea typeface="+mn-lt"/>
                <a:cs typeface="+mn-lt"/>
              </a:rPr>
              <a:t> Department of Surgery. Available at: </a:t>
            </a:r>
            <a:r>
              <a:rPr lang="en-US" sz="1400">
                <a:ea typeface="+mn-lt"/>
                <a:cs typeface="+mn-lt"/>
                <a:hlinkClick r:id="rId8"/>
              </a:rPr>
              <a:t>https://surgery.wustl.edu/three-aspects-of-health-and-healing-the-biopsychosocial-model/</a:t>
            </a:r>
            <a:r>
              <a:rPr lang="en-US" sz="1400">
                <a:ea typeface="+mn-lt"/>
                <a:cs typeface="+mn-lt"/>
              </a:rPr>
              <a:t> (Accessed: 03 October 2025).</a:t>
            </a:r>
            <a:endParaRPr lang="en-US" sz="1400"/>
          </a:p>
          <a:p>
            <a:r>
              <a:rPr lang="en-US" sz="1400">
                <a:ea typeface="+mn-lt"/>
                <a:cs typeface="+mn-lt"/>
              </a:rPr>
              <a:t>McLeroy, K.R., Bibeau, D., Steckler, A. and Glanz, K. (1988) ‘An ecological perspective on health promotion programs’, </a:t>
            </a:r>
            <a:r>
              <a:rPr lang="en-US" sz="1400" i="1">
                <a:ea typeface="+mn-lt"/>
                <a:cs typeface="+mn-lt"/>
              </a:rPr>
              <a:t>Health Education Quarterly</a:t>
            </a:r>
            <a:r>
              <a:rPr lang="en-US" sz="1400">
                <a:ea typeface="+mn-lt"/>
                <a:cs typeface="+mn-lt"/>
              </a:rPr>
              <a:t>, 15(4), pp. 351–377. doi:10.1177/109019818801500401.</a:t>
            </a:r>
            <a:endParaRPr lang="en-US" sz="1400"/>
          </a:p>
          <a:p>
            <a:r>
              <a:rPr lang="en-US" sz="1400">
                <a:ea typeface="+mn-lt"/>
                <a:cs typeface="+mn-lt"/>
              </a:rPr>
              <a:t>Morris, L. and Robertson, R. (2024) </a:t>
            </a:r>
            <a:r>
              <a:rPr lang="en-US" sz="1400" i="1">
                <a:ea typeface="+mn-lt"/>
                <a:cs typeface="+mn-lt"/>
              </a:rPr>
              <a:t>Tackling Health Inequalities: Seven Priorities For The NHS.</a:t>
            </a:r>
            <a:r>
              <a:rPr lang="en-US" sz="1400">
                <a:ea typeface="+mn-lt"/>
                <a:cs typeface="+mn-lt"/>
              </a:rPr>
              <a:t> The King’s Fund. Available at: </a:t>
            </a:r>
            <a:r>
              <a:rPr lang="en-US" sz="1400">
                <a:ea typeface="+mn-lt"/>
                <a:cs typeface="+mn-lt"/>
                <a:hlinkClick r:id="rId9"/>
              </a:rPr>
              <a:t>https://www.kingsfund.org.uk/insight-and-analysis/long-reads/tackling-health-inequalities-seven-priorities-nhs</a:t>
            </a:r>
            <a:r>
              <a:rPr lang="en-US" sz="1400">
                <a:ea typeface="+mn-lt"/>
                <a:cs typeface="+mn-lt"/>
              </a:rPr>
              <a:t> (Accessed: 05 October 2025).</a:t>
            </a:r>
            <a:endParaRPr lang="en-US" sz="1400"/>
          </a:p>
          <a:p>
            <a:r>
              <a:rPr lang="en-US" sz="1400">
                <a:ea typeface="+mn-lt"/>
                <a:cs typeface="+mn-lt"/>
              </a:rPr>
              <a:t>NHS England (2016) </a:t>
            </a:r>
            <a:r>
              <a:rPr lang="en-US" sz="1400" i="1">
                <a:ea typeface="+mn-lt"/>
                <a:cs typeface="+mn-lt"/>
              </a:rPr>
              <a:t>Impact assessment NDPP.</a:t>
            </a:r>
            <a:r>
              <a:rPr lang="en-US" sz="1400">
                <a:ea typeface="+mn-lt"/>
                <a:cs typeface="+mn-lt"/>
              </a:rPr>
              <a:t> Available at: </a:t>
            </a:r>
            <a:r>
              <a:rPr lang="en-US" sz="1400">
                <a:ea typeface="+mn-lt"/>
                <a:cs typeface="+mn-lt"/>
                <a:hlinkClick r:id="rId10"/>
              </a:rPr>
              <a:t>https://www.england.nhs.uk/wp-content/uploads/2016/08/impact-assessment-ndpp.pdf</a:t>
            </a:r>
            <a:r>
              <a:rPr lang="en-US" sz="1400">
                <a:ea typeface="+mn-lt"/>
                <a:cs typeface="+mn-lt"/>
              </a:rPr>
              <a:t> (Accessed: 05 October 2025).</a:t>
            </a:r>
            <a:endParaRPr lang="en-US"/>
          </a:p>
          <a:p>
            <a:pPr marL="0" indent="0">
              <a:buNone/>
            </a:pPr>
            <a:endParaRPr lang="en-US" sz="1400">
              <a:latin typeface="Aptos"/>
              <a:cs typeface="Arial"/>
            </a:endParaRPr>
          </a:p>
        </p:txBody>
      </p:sp>
    </p:spTree>
    <p:extLst>
      <p:ext uri="{BB962C8B-B14F-4D97-AF65-F5344CB8AC3E}">
        <p14:creationId xmlns:p14="http://schemas.microsoft.com/office/powerpoint/2010/main" val="19003876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87D7F-61A4-C232-F05D-B367A6C9DF3A}"/>
              </a:ext>
            </a:extLst>
          </p:cNvPr>
          <p:cNvSpPr>
            <a:spLocks noGrp="1"/>
          </p:cNvSpPr>
          <p:nvPr>
            <p:ph type="title"/>
          </p:nvPr>
        </p:nvSpPr>
        <p:spPr>
          <a:xfrm>
            <a:off x="685800" y="165833"/>
            <a:ext cx="4607170" cy="985594"/>
          </a:xfrm>
        </p:spPr>
        <p:txBody>
          <a:bodyPr/>
          <a:lstStyle/>
          <a:p>
            <a:r>
              <a:rPr lang="en-US"/>
              <a:t>References </a:t>
            </a:r>
          </a:p>
        </p:txBody>
      </p:sp>
      <p:sp>
        <p:nvSpPr>
          <p:cNvPr id="5" name="Content Placeholder 4">
            <a:extLst>
              <a:ext uri="{FF2B5EF4-FFF2-40B4-BE49-F238E27FC236}">
                <a16:creationId xmlns:a16="http://schemas.microsoft.com/office/drawing/2014/main" id="{0C03F263-C382-FE37-61B0-CB28D7D29778}"/>
              </a:ext>
            </a:extLst>
          </p:cNvPr>
          <p:cNvSpPr>
            <a:spLocks noGrp="1"/>
          </p:cNvSpPr>
          <p:nvPr>
            <p:ph idx="1"/>
          </p:nvPr>
        </p:nvSpPr>
        <p:spPr>
          <a:xfrm>
            <a:off x="838200" y="1040179"/>
            <a:ext cx="10515600" cy="5136784"/>
          </a:xfrm>
        </p:spPr>
        <p:txBody>
          <a:bodyPr vert="horz" lIns="91440" tIns="45720" rIns="91440" bIns="45720" rtlCol="0" anchor="t">
            <a:normAutofit/>
          </a:bodyPr>
          <a:lstStyle/>
          <a:p>
            <a:r>
              <a:rPr lang="en-US" sz="1200">
                <a:ea typeface="+mn-lt"/>
                <a:cs typeface="+mn-lt"/>
              </a:rPr>
              <a:t>NHS England (2022) </a:t>
            </a:r>
            <a:r>
              <a:rPr lang="en-US" sz="1200" i="1">
                <a:ea typeface="+mn-lt"/>
                <a:cs typeface="+mn-lt"/>
              </a:rPr>
              <a:t>NHS Prevention </a:t>
            </a:r>
            <a:r>
              <a:rPr lang="en-US" sz="1200" i="1" err="1">
                <a:ea typeface="+mn-lt"/>
                <a:cs typeface="+mn-lt"/>
              </a:rPr>
              <a:t>Programme</a:t>
            </a:r>
            <a:r>
              <a:rPr lang="en-US" sz="1200" i="1">
                <a:ea typeface="+mn-lt"/>
                <a:cs typeface="+mn-lt"/>
              </a:rPr>
              <a:t> cuts chances of Type 2 diabetes for thousands.</a:t>
            </a:r>
            <a:r>
              <a:rPr lang="en-US" sz="1200">
                <a:ea typeface="+mn-lt"/>
                <a:cs typeface="+mn-lt"/>
              </a:rPr>
              <a:t> Available at: </a:t>
            </a:r>
            <a:r>
              <a:rPr lang="en-US" sz="1200">
                <a:ea typeface="+mn-lt"/>
                <a:cs typeface="+mn-lt"/>
                <a:hlinkClick r:id="rId2"/>
              </a:rPr>
              <a:t>https://www.england.nhs.uk/2022/03/nhs-prevention-programme-cuts-chances-of-type-2-diabetes-for-thousands/</a:t>
            </a:r>
            <a:r>
              <a:rPr lang="en-US" sz="1200">
                <a:ea typeface="+mn-lt"/>
                <a:cs typeface="+mn-lt"/>
              </a:rPr>
              <a:t> (Accessed: 03 October 2025).</a:t>
            </a:r>
          </a:p>
          <a:p>
            <a:r>
              <a:rPr lang="en-US" sz="1200">
                <a:ea typeface="+mn-lt"/>
                <a:cs typeface="+mn-lt"/>
              </a:rPr>
              <a:t>NHS England (2023) </a:t>
            </a:r>
            <a:r>
              <a:rPr lang="en-US" sz="1200" i="1">
                <a:ea typeface="+mn-lt"/>
                <a:cs typeface="+mn-lt"/>
              </a:rPr>
              <a:t>What Are Healthcare Inequalities?</a:t>
            </a:r>
            <a:r>
              <a:rPr lang="en-US" sz="1200">
                <a:ea typeface="+mn-lt"/>
                <a:cs typeface="+mn-lt"/>
              </a:rPr>
              <a:t> Available at: </a:t>
            </a:r>
            <a:r>
              <a:rPr lang="en-US" sz="1200">
                <a:ea typeface="+mn-lt"/>
                <a:cs typeface="+mn-lt"/>
                <a:hlinkClick r:id="rId3"/>
              </a:rPr>
              <a:t>https://www.england.nhs.uk/about/equality/equality-hub/national-healthcare-inequalities-improvement-programme/what-are-healthcare-inequalities/</a:t>
            </a:r>
            <a:r>
              <a:rPr lang="en-US" sz="1200">
                <a:ea typeface="+mn-lt"/>
                <a:cs typeface="+mn-lt"/>
              </a:rPr>
              <a:t> (Accessed: 05 October 2025).</a:t>
            </a:r>
            <a:endParaRPr lang="en-US" sz="1200"/>
          </a:p>
          <a:p>
            <a:r>
              <a:rPr lang="en-US" sz="1200">
                <a:ea typeface="+mn-lt"/>
                <a:cs typeface="+mn-lt"/>
              </a:rPr>
              <a:t>Our World in Data (2023) </a:t>
            </a:r>
            <a:r>
              <a:rPr lang="en-US" sz="1200" i="1">
                <a:ea typeface="+mn-lt"/>
                <a:cs typeface="+mn-lt"/>
              </a:rPr>
              <a:t>Ensure Healthy Lives and Promote Well-being for All at All Ages.</a:t>
            </a:r>
            <a:r>
              <a:rPr lang="en-US" sz="1200">
                <a:ea typeface="+mn-lt"/>
                <a:cs typeface="+mn-lt"/>
              </a:rPr>
              <a:t> Available at: </a:t>
            </a:r>
            <a:r>
              <a:rPr lang="en-US" sz="1200">
                <a:ea typeface="+mn-lt"/>
                <a:cs typeface="+mn-lt"/>
                <a:hlinkClick r:id="rId4"/>
              </a:rPr>
              <a:t>https://ourworldindata.org/sdgs/good-health-wellbeing</a:t>
            </a:r>
            <a:r>
              <a:rPr lang="en-US" sz="1200">
                <a:ea typeface="+mn-lt"/>
                <a:cs typeface="+mn-lt"/>
              </a:rPr>
              <a:t> (Accessed: 05 October 2025).</a:t>
            </a:r>
            <a:endParaRPr lang="en-US" sz="1200"/>
          </a:p>
          <a:p>
            <a:r>
              <a:rPr lang="en-US" sz="1200">
                <a:ea typeface="+mn-lt"/>
                <a:cs typeface="+mn-lt"/>
              </a:rPr>
              <a:t>Penn, L., Rodrigues, A., Haste, A., Marques, M.M., Budig, K., Sainsbury, K., Bell, R., Araújo-Soares, V., White, M., Summerbell, C., Goyder, E., Brennan, A., Adamson, A.J. and </a:t>
            </a:r>
            <a:r>
              <a:rPr lang="en-US" sz="1200" err="1">
                <a:ea typeface="+mn-lt"/>
                <a:cs typeface="+mn-lt"/>
              </a:rPr>
              <a:t>Sniehotta</a:t>
            </a:r>
            <a:r>
              <a:rPr lang="en-US" sz="1200">
                <a:ea typeface="+mn-lt"/>
                <a:cs typeface="+mn-lt"/>
              </a:rPr>
              <a:t>, F.F. (2018) ‘NHS Diabetes Prevention </a:t>
            </a:r>
            <a:r>
              <a:rPr lang="en-US" sz="1200" err="1">
                <a:ea typeface="+mn-lt"/>
                <a:cs typeface="+mn-lt"/>
              </a:rPr>
              <a:t>Programme</a:t>
            </a:r>
            <a:r>
              <a:rPr lang="en-US" sz="1200">
                <a:ea typeface="+mn-lt"/>
                <a:cs typeface="+mn-lt"/>
              </a:rPr>
              <a:t> in England: formative evaluation of the </a:t>
            </a:r>
            <a:r>
              <a:rPr lang="en-US" sz="1200" err="1">
                <a:ea typeface="+mn-lt"/>
                <a:cs typeface="+mn-lt"/>
              </a:rPr>
              <a:t>programme</a:t>
            </a:r>
            <a:r>
              <a:rPr lang="en-US" sz="1200">
                <a:ea typeface="+mn-lt"/>
                <a:cs typeface="+mn-lt"/>
              </a:rPr>
              <a:t> in early phase implementation’, </a:t>
            </a:r>
            <a:r>
              <a:rPr lang="en-US" sz="1200" i="1">
                <a:ea typeface="+mn-lt"/>
                <a:cs typeface="+mn-lt"/>
              </a:rPr>
              <a:t>BMJ Open</a:t>
            </a:r>
            <a:r>
              <a:rPr lang="en-US" sz="1200">
                <a:ea typeface="+mn-lt"/>
                <a:cs typeface="+mn-lt"/>
              </a:rPr>
              <a:t>, 8(2), p. e019467. doi:10.1136/bmjopen-2017-019467.</a:t>
            </a:r>
            <a:endParaRPr lang="en-US" sz="1200"/>
          </a:p>
          <a:p>
            <a:r>
              <a:rPr lang="en-US" sz="1200">
                <a:latin typeface="Aptos"/>
                <a:ea typeface="+mn-lt"/>
                <a:cs typeface="Times New Roman"/>
              </a:rPr>
              <a:t>Rosenstock, I.M. (1974). The Health Belief Model and Preventive Health Behavior. </a:t>
            </a:r>
            <a:r>
              <a:rPr lang="en-US" sz="1200" i="1">
                <a:latin typeface="Aptos"/>
                <a:ea typeface="+mn-lt"/>
                <a:cs typeface="Times New Roman"/>
              </a:rPr>
              <a:t>Health Education Monographs</a:t>
            </a:r>
            <a:r>
              <a:rPr lang="en-US" sz="1200">
                <a:latin typeface="Aptos"/>
                <a:ea typeface="+mn-lt"/>
                <a:cs typeface="Times New Roman"/>
              </a:rPr>
              <a:t>, 2(4), pp.354–386. </a:t>
            </a:r>
            <a:r>
              <a:rPr lang="en-US" sz="1200" err="1">
                <a:latin typeface="Aptos"/>
                <a:ea typeface="+mn-lt"/>
                <a:cs typeface="Times New Roman"/>
              </a:rPr>
              <a:t>doi:https</a:t>
            </a:r>
            <a:r>
              <a:rPr lang="en-US" sz="1200">
                <a:latin typeface="Aptos"/>
                <a:ea typeface="+mn-lt"/>
                <a:cs typeface="Times New Roman"/>
              </a:rPr>
              <a:t>://doi.org/10.1177/109019817400200405.</a:t>
            </a:r>
            <a:endParaRPr lang="en-US" sz="1200">
              <a:latin typeface="Aptos"/>
              <a:ea typeface="+mn-lt"/>
              <a:cs typeface="+mn-lt"/>
            </a:endParaRPr>
          </a:p>
          <a:p>
            <a:r>
              <a:rPr lang="en-US" sz="1200">
                <a:ea typeface="+mn-lt"/>
                <a:cs typeface="+mn-lt"/>
              </a:rPr>
              <a:t>Topdoctors.co.uk (2024) </a:t>
            </a:r>
            <a:r>
              <a:rPr lang="en-US" sz="1200" i="1">
                <a:ea typeface="+mn-lt"/>
                <a:cs typeface="+mn-lt"/>
              </a:rPr>
              <a:t>What is a holistic approach in general practice?</a:t>
            </a:r>
            <a:r>
              <a:rPr lang="en-US" sz="1200">
                <a:ea typeface="+mn-lt"/>
                <a:cs typeface="+mn-lt"/>
              </a:rPr>
              <a:t> Available at: </a:t>
            </a:r>
            <a:r>
              <a:rPr lang="en-US" sz="1200">
                <a:ea typeface="+mn-lt"/>
                <a:cs typeface="+mn-lt"/>
                <a:hlinkClick r:id="rId5"/>
              </a:rPr>
              <a:t>https://www.topdoctors.co.uk/medical-articles/what-is-a-holistic-approach-in-general-practice/</a:t>
            </a:r>
            <a:r>
              <a:rPr lang="en-US" sz="1200">
                <a:ea typeface="+mn-lt"/>
                <a:cs typeface="+mn-lt"/>
              </a:rPr>
              <a:t> (Accessed: 02 October 2025).</a:t>
            </a:r>
            <a:endParaRPr lang="en-US" sz="1200"/>
          </a:p>
          <a:p>
            <a:r>
              <a:rPr lang="en-US" sz="1200">
                <a:ea typeface="+mn-lt"/>
                <a:cs typeface="+mn-lt"/>
              </a:rPr>
              <a:t>United Nations (2015) </a:t>
            </a:r>
            <a:r>
              <a:rPr lang="en-US" sz="1200" i="1">
                <a:ea typeface="+mn-lt"/>
                <a:cs typeface="+mn-lt"/>
              </a:rPr>
              <a:t>Transforming our world: the 2030 Agenda for Sustainable Development.</a:t>
            </a:r>
            <a:r>
              <a:rPr lang="en-US" sz="1200">
                <a:ea typeface="+mn-lt"/>
                <a:cs typeface="+mn-lt"/>
              </a:rPr>
              <a:t> Department of Economic and Social Affairs. Available at: </a:t>
            </a:r>
            <a:r>
              <a:rPr lang="en-US" sz="1200">
                <a:ea typeface="+mn-lt"/>
                <a:cs typeface="+mn-lt"/>
                <a:hlinkClick r:id="rId6"/>
              </a:rPr>
              <a:t>https://sdgs.un.org/2030agenda</a:t>
            </a:r>
            <a:r>
              <a:rPr lang="en-US" sz="1200">
                <a:ea typeface="+mn-lt"/>
                <a:cs typeface="+mn-lt"/>
              </a:rPr>
              <a:t> (Accessed: 03 October 2025).</a:t>
            </a:r>
            <a:endParaRPr lang="en-US" sz="1200"/>
          </a:p>
          <a:p>
            <a:r>
              <a:rPr lang="en-US" sz="1200">
                <a:ea typeface="+mn-lt"/>
                <a:cs typeface="+mn-lt"/>
              </a:rPr>
              <a:t>University of Bath (2025) </a:t>
            </a:r>
            <a:r>
              <a:rPr lang="en-US" sz="1200" i="1">
                <a:ea typeface="+mn-lt"/>
                <a:cs typeface="+mn-lt"/>
              </a:rPr>
              <a:t>What is sustainability?</a:t>
            </a:r>
            <a:r>
              <a:rPr lang="en-US" sz="1200">
                <a:ea typeface="+mn-lt"/>
                <a:cs typeface="+mn-lt"/>
              </a:rPr>
              <a:t> Available at: </a:t>
            </a:r>
            <a:r>
              <a:rPr lang="en-US" sz="1200">
                <a:ea typeface="+mn-lt"/>
                <a:cs typeface="+mn-lt"/>
                <a:hlinkClick r:id="rId7"/>
              </a:rPr>
              <a:t>https://www.bath.ac.uk/campaigns/what-is-sustainability/</a:t>
            </a:r>
            <a:r>
              <a:rPr lang="en-US" sz="1200">
                <a:ea typeface="+mn-lt"/>
                <a:cs typeface="+mn-lt"/>
              </a:rPr>
              <a:t> (Accessed: 05 October 2025).</a:t>
            </a:r>
            <a:endParaRPr lang="en-US" sz="1200"/>
          </a:p>
          <a:p>
            <a:r>
              <a:rPr lang="en-US" sz="1200">
                <a:ea typeface="+mn-lt"/>
                <a:cs typeface="+mn-lt"/>
              </a:rPr>
              <a:t>WHO (2014) </a:t>
            </a:r>
            <a:r>
              <a:rPr lang="en-US" sz="1200" i="1">
                <a:ea typeface="+mn-lt"/>
                <a:cs typeface="+mn-lt"/>
              </a:rPr>
              <a:t>Health in All Policies: Helsinki statement – Framework for country action.</a:t>
            </a:r>
            <a:r>
              <a:rPr lang="en-US" sz="1200">
                <a:ea typeface="+mn-lt"/>
                <a:cs typeface="+mn-lt"/>
              </a:rPr>
              <a:t> Geneva: World Health Organization. Available at: </a:t>
            </a:r>
            <a:r>
              <a:rPr lang="en-US" sz="1200">
                <a:ea typeface="+mn-lt"/>
                <a:cs typeface="+mn-lt"/>
                <a:hlinkClick r:id="rId8"/>
              </a:rPr>
              <a:t>https://www.who.int/publications/i/item/9789241506908</a:t>
            </a:r>
            <a:r>
              <a:rPr lang="en-US" sz="1200">
                <a:ea typeface="+mn-lt"/>
                <a:cs typeface="+mn-lt"/>
              </a:rPr>
              <a:t> (Accessed: 02 October 2025).</a:t>
            </a:r>
            <a:endParaRPr lang="en-US" sz="1200"/>
          </a:p>
          <a:p>
            <a:r>
              <a:rPr lang="en-US" sz="1200">
                <a:ea typeface="+mn-lt"/>
                <a:cs typeface="+mn-lt"/>
              </a:rPr>
              <a:t>WHO (2021) </a:t>
            </a:r>
            <a:r>
              <a:rPr lang="en-US" sz="1200" i="1">
                <a:ea typeface="+mn-lt"/>
                <a:cs typeface="+mn-lt"/>
              </a:rPr>
              <a:t>Promoting well-being.</a:t>
            </a:r>
            <a:r>
              <a:rPr lang="en-US" sz="1200">
                <a:ea typeface="+mn-lt"/>
                <a:cs typeface="+mn-lt"/>
              </a:rPr>
              <a:t> Geneva: World Health Organization. Available at: </a:t>
            </a:r>
            <a:r>
              <a:rPr lang="en-US" sz="1200">
                <a:ea typeface="+mn-lt"/>
                <a:cs typeface="+mn-lt"/>
                <a:hlinkClick r:id="rId9"/>
              </a:rPr>
              <a:t>https://www.who.int/activities/promoting-well-being</a:t>
            </a:r>
            <a:r>
              <a:rPr lang="en-US" sz="1200">
                <a:ea typeface="+mn-lt"/>
                <a:cs typeface="+mn-lt"/>
              </a:rPr>
              <a:t> (Accessed: 01 October 2025).</a:t>
            </a:r>
            <a:endParaRPr lang="en-US" sz="1200"/>
          </a:p>
          <a:p>
            <a:r>
              <a:rPr lang="en-US" sz="1200">
                <a:ea typeface="+mn-lt"/>
                <a:cs typeface="+mn-lt"/>
              </a:rPr>
              <a:t>WHO (2025) </a:t>
            </a:r>
            <a:r>
              <a:rPr lang="en-US" sz="1200" i="1">
                <a:ea typeface="+mn-lt"/>
                <a:cs typeface="+mn-lt"/>
              </a:rPr>
              <a:t>Promoting wellbeing.</a:t>
            </a:r>
            <a:r>
              <a:rPr lang="en-US" sz="1200">
                <a:ea typeface="+mn-lt"/>
                <a:cs typeface="+mn-lt"/>
              </a:rPr>
              <a:t> Geneva: World Health Organization. Available at: </a:t>
            </a:r>
            <a:r>
              <a:rPr lang="en-US" sz="1200">
                <a:ea typeface="+mn-lt"/>
                <a:cs typeface="+mn-lt"/>
                <a:hlinkClick r:id="rId9"/>
              </a:rPr>
              <a:t>https://www.who.int/activities/promoting-well-being</a:t>
            </a:r>
            <a:r>
              <a:rPr lang="en-US" sz="1200">
                <a:ea typeface="+mn-lt"/>
                <a:cs typeface="+mn-lt"/>
              </a:rPr>
              <a:t> (Accessed: 24 September 2025).</a:t>
            </a:r>
            <a:endParaRPr lang="en-US" sz="1200"/>
          </a:p>
        </p:txBody>
      </p:sp>
    </p:spTree>
    <p:extLst>
      <p:ext uri="{BB962C8B-B14F-4D97-AF65-F5344CB8AC3E}">
        <p14:creationId xmlns:p14="http://schemas.microsoft.com/office/powerpoint/2010/main" val="5633918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Health and Wellbeing Sustainable Development</vt:lpstr>
      <vt:lpstr>Introduction </vt:lpstr>
      <vt:lpstr>Key concepts</vt:lpstr>
      <vt:lpstr>Health </vt:lpstr>
      <vt:lpstr>Models/ Theories in Health and Social Care</vt:lpstr>
      <vt:lpstr>Biopsychological model </vt:lpstr>
      <vt:lpstr>Holistic model </vt:lpstr>
      <vt:lpstr>Wellbeing </vt:lpstr>
      <vt:lpstr>The UN Sustainable Development Goals (SDGs)</vt:lpstr>
      <vt:lpstr>SDG3- Good health and wellbeing </vt:lpstr>
      <vt:lpstr>Integration into UK Health and Social care system </vt:lpstr>
      <vt:lpstr>Policy and Governance </vt:lpstr>
      <vt:lpstr>Case study: NHS Diabetic Prevention Programme(DPP)</vt:lpstr>
      <vt:lpstr>Health Belief Model </vt:lpstr>
      <vt:lpstr>Equity, barriers to access &amp; quality of care </vt:lpstr>
      <vt:lpstr>Recommendations for more equitable, sustainable service delivery</vt:lpstr>
      <vt:lpstr>Conclusion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2025-09-22T08:34:52Z</dcterms:created>
  <dcterms:modified xsi:type="dcterms:W3CDTF">2025-10-12T12:55:35Z</dcterms:modified>
</cp:coreProperties>
</file>