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 id="2147483809" r:id="rId2"/>
  </p:sldMasterIdLst>
  <p:notesMasterIdLst>
    <p:notesMasterId r:id="rId12"/>
  </p:notesMasterIdLst>
  <p:sldIdLst>
    <p:sldId id="256" r:id="rId3"/>
    <p:sldId id="259" r:id="rId4"/>
    <p:sldId id="257" r:id="rId5"/>
    <p:sldId id="258" r:id="rId6"/>
    <p:sldId id="260" r:id="rId7"/>
    <p:sldId id="261" r:id="rId8"/>
    <p:sldId id="262" r:id="rId9"/>
    <p:sldId id="264" r:id="rId10"/>
    <p:sldId id="265" r:id="rId11"/>
  </p:sldIdLst>
  <p:sldSz cx="12192000" cy="6858000"/>
  <p:notesSz cx="6858000" cy="9144000"/>
  <p:defaultTex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134CEF6-578E-6F6D-B125-C17310930609}" v="96" dt="2023-03-10T22:37:57.765"/>
    <p1510:client id="{06054E98-5BAF-A785-C302-9338F19A01B3}" v="45" dt="2023-03-19T16:33:03.485"/>
    <p1510:client id="{08E6422B-D927-4A64-9B03-BE54B7330717}" v="32" dt="2023-03-12T11:37:56.166"/>
    <p1510:client id="{1C13DB2B-D7CB-2418-47E0-0816AA125919}" v="154" dt="2023-03-06T18:25:07.177"/>
    <p1510:client id="{2E724302-1D7B-FEF4-3C73-FEE28E25DE3C}" v="16" dt="2023-03-11T21:51:50.394"/>
    <p1510:client id="{33A176CC-5A9B-BB0E-4AD3-B1E2B967327B}" v="139" dt="2023-03-13T08:53:40.440"/>
    <p1510:client id="{44C0A0E5-A1A7-40EF-9EF1-794D60DC06A6}" v="5" dt="2023-03-05T21:30:08.731"/>
    <p1510:client id="{4E5D22D3-8AF4-4901-B5AD-246FC0816624}" v="240" dt="2023-03-12T20:17:34.990"/>
    <p1510:client id="{6F08D9F6-4653-9E7C-E084-C27CC0C409FB}" v="8" dt="2023-03-20T07:01:22.285"/>
    <p1510:client id="{85721667-6DA6-9776-4EDD-E9EFE835D026}" v="67" dt="2023-03-13T09:59:33.208"/>
    <p1510:client id="{B0A6F38C-1E7B-A9D7-911E-397A7056B2EF}" v="19" dt="2023-03-11T19:45:08.915"/>
    <p1510:client id="{CC02FDFE-5F95-1B28-68E6-5B5B8A527759}" v="765" dt="2023-03-10T22:31:29.158"/>
    <p1510:client id="{E59425FC-A6A8-9911-0F41-A9AC2B4C6018}" v="215" dt="2023-03-12T00:42:20.505"/>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cSldViewPr>
  </p:slideViewPr>
  <p:gridSpacing cx="76200" cy="76200"/>
</p:viewPr>
</file>

<file path=ppt/_rels/presentation.xml.rels>&#65279;<?xml version="1.0" encoding="utf-8"?><Relationships xmlns="http://schemas.openxmlformats.org/package/2006/relationships"><Relationship Type="http://schemas.openxmlformats.org/officeDocument/2006/relationships/slide" Target="slides/slide6.xml" Id="rId8" /><Relationship Type="http://schemas.openxmlformats.org/officeDocument/2006/relationships/presProps" Target="presProps.xml" Id="rId13" /><Relationship Type="http://schemas.microsoft.com/office/2015/10/relationships/revisionInfo" Target="revisionInfo.xml" Id="rId18" /><Relationship Type="http://schemas.openxmlformats.org/officeDocument/2006/relationships/slide" Target="slides/slide1.xml" Id="rId3" /><Relationship Type="http://schemas.openxmlformats.org/officeDocument/2006/relationships/slide" Target="slides/slide5.xml" Id="rId7" /><Relationship Type="http://schemas.openxmlformats.org/officeDocument/2006/relationships/notesMaster" Target="notesMasters/notesMaster1.xml" Id="rId12" /><Relationship Type="http://schemas.openxmlformats.org/officeDocument/2006/relationships/slideMaster" Target="slideMasters/slideMaster2.xml" Id="rId2" /><Relationship Type="http://schemas.openxmlformats.org/officeDocument/2006/relationships/tableStyles" Target="tableStyles.xml" Id="rId16" /><Relationship Type="http://schemas.openxmlformats.org/officeDocument/2006/relationships/slideMaster" Target="slideMasters/slideMaster1.xml" Id="rId1" /><Relationship Type="http://schemas.openxmlformats.org/officeDocument/2006/relationships/slide" Target="slides/slide4.xml" Id="rId6" /><Relationship Type="http://schemas.openxmlformats.org/officeDocument/2006/relationships/slide" Target="slides/slide9.xml" Id="rId11" /><Relationship Type="http://schemas.openxmlformats.org/officeDocument/2006/relationships/slide" Target="slides/slide3.xml" Id="rId5" /><Relationship Type="http://schemas.openxmlformats.org/officeDocument/2006/relationships/theme" Target="theme/theme1.xml" Id="rId15" /><Relationship Type="http://schemas.openxmlformats.org/officeDocument/2006/relationships/slide" Target="slides/slide8.xml" Id="rId10" /><Relationship Type="http://schemas.openxmlformats.org/officeDocument/2006/relationships/slide" Target="slides/slide2.xml" Id="rId4" /><Relationship Type="http://schemas.openxmlformats.org/officeDocument/2006/relationships/slide" Target="slides/slide7.xml" Id="rId9" /><Relationship Type="http://schemas.openxmlformats.org/officeDocument/2006/relationships/viewProps" Target="viewProps.xml" Id="rId14" /></Relationships>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92C7332D-F140-44D1-9902-3D38B475AFBB}" type="doc">
      <dgm:prSet loTypeId="urn:microsoft.com/office/officeart/2005/8/layout/chevron2" loCatId="process" qsTypeId="urn:microsoft.com/office/officeart/2005/8/quickstyle/simple1" qsCatId="simple" csTypeId="urn:microsoft.com/office/officeart/2005/8/colors/colorful1" csCatId="colorful"/>
      <dgm:spPr/>
      <dgm:t>
        <a:bodyPr/>
        <a:lstStyle/>
        <a:p>
          <a:endParaRPr lang="en-US"/>
        </a:p>
      </dgm:t>
    </dgm:pt>
    <dgm:pt modelId="{1F3E5412-D724-4D38-8737-F114C4802AF7}">
      <dgm:prSet/>
      <dgm:spPr/>
      <dgm:t>
        <a:bodyPr/>
        <a:lstStyle/>
        <a:p>
          <a:r>
            <a:rPr lang="en-US"/>
            <a:t>Choose</a:t>
          </a:r>
        </a:p>
      </dgm:t>
    </dgm:pt>
    <dgm:pt modelId="{A56DD77C-7063-415F-8DBA-A01F6F43AEE8}" type="parTrans" cxnId="{9DE947D0-7350-48D4-91D0-E78D100AE2FB}">
      <dgm:prSet/>
      <dgm:spPr/>
      <dgm:t>
        <a:bodyPr/>
        <a:lstStyle/>
        <a:p>
          <a:endParaRPr lang="en-US"/>
        </a:p>
      </dgm:t>
    </dgm:pt>
    <dgm:pt modelId="{5AB08090-CD60-453A-BD5D-DF438AA572A4}" type="sibTrans" cxnId="{9DE947D0-7350-48D4-91D0-E78D100AE2FB}">
      <dgm:prSet/>
      <dgm:spPr/>
      <dgm:t>
        <a:bodyPr/>
        <a:lstStyle/>
        <a:p>
          <a:endParaRPr lang="en-US"/>
        </a:p>
      </dgm:t>
    </dgm:pt>
    <dgm:pt modelId="{6F83A4F4-3523-4D4C-A2E1-C165A8B1D53E}">
      <dgm:prSet/>
      <dgm:spPr/>
      <dgm:t>
        <a:bodyPr/>
        <a:lstStyle/>
        <a:p>
          <a:r>
            <a:rPr lang="en-US"/>
            <a:t>Choose your words wisely.</a:t>
          </a:r>
        </a:p>
      </dgm:t>
    </dgm:pt>
    <dgm:pt modelId="{8E73D536-9D20-4C01-B678-04009981041B}" type="parTrans" cxnId="{9A66C260-CD04-4297-BF6F-6F8062E6B7FF}">
      <dgm:prSet/>
      <dgm:spPr/>
      <dgm:t>
        <a:bodyPr/>
        <a:lstStyle/>
        <a:p>
          <a:endParaRPr lang="en-US"/>
        </a:p>
      </dgm:t>
    </dgm:pt>
    <dgm:pt modelId="{523D501B-85BB-4DC6-B4BF-F835975D564A}" type="sibTrans" cxnId="{9A66C260-CD04-4297-BF6F-6F8062E6B7FF}">
      <dgm:prSet/>
      <dgm:spPr/>
      <dgm:t>
        <a:bodyPr/>
        <a:lstStyle/>
        <a:p>
          <a:endParaRPr lang="en-US"/>
        </a:p>
      </dgm:t>
    </dgm:pt>
    <dgm:pt modelId="{BA3CA4D6-8843-473A-A11B-17380A5F5B07}">
      <dgm:prSet/>
      <dgm:spPr/>
      <dgm:t>
        <a:bodyPr/>
        <a:lstStyle/>
        <a:p>
          <a:r>
            <a:rPr lang="en-US"/>
            <a:t>Listen</a:t>
          </a:r>
        </a:p>
      </dgm:t>
    </dgm:pt>
    <dgm:pt modelId="{249B2638-06B3-4425-AD1E-0D377D5CB9BC}" type="parTrans" cxnId="{D9F14293-7E81-4217-81D3-654F4D4E06F6}">
      <dgm:prSet/>
      <dgm:spPr/>
      <dgm:t>
        <a:bodyPr/>
        <a:lstStyle/>
        <a:p>
          <a:endParaRPr lang="en-US"/>
        </a:p>
      </dgm:t>
    </dgm:pt>
    <dgm:pt modelId="{2C974176-7615-406D-ACE8-EB957073BFCC}" type="sibTrans" cxnId="{D9F14293-7E81-4217-81D3-654F4D4E06F6}">
      <dgm:prSet/>
      <dgm:spPr/>
      <dgm:t>
        <a:bodyPr/>
        <a:lstStyle/>
        <a:p>
          <a:endParaRPr lang="en-US"/>
        </a:p>
      </dgm:t>
    </dgm:pt>
    <dgm:pt modelId="{5C2B86C1-4462-49A9-B526-A6498C5561B4}">
      <dgm:prSet/>
      <dgm:spPr/>
      <dgm:t>
        <a:bodyPr/>
        <a:lstStyle/>
        <a:p>
          <a:r>
            <a:rPr lang="en-US"/>
            <a:t>Listen to what others say.</a:t>
          </a:r>
        </a:p>
      </dgm:t>
    </dgm:pt>
    <dgm:pt modelId="{77BD2436-16A7-4AF3-A75D-86A9F1CBA80A}" type="parTrans" cxnId="{6DEC07D8-AD1A-4C10-815A-AED2DF18A0F7}">
      <dgm:prSet/>
      <dgm:spPr/>
      <dgm:t>
        <a:bodyPr/>
        <a:lstStyle/>
        <a:p>
          <a:endParaRPr lang="en-US"/>
        </a:p>
      </dgm:t>
    </dgm:pt>
    <dgm:pt modelId="{3DFA3F50-FE5A-485F-8028-C3DC9E32FB6B}" type="sibTrans" cxnId="{6DEC07D8-AD1A-4C10-815A-AED2DF18A0F7}">
      <dgm:prSet/>
      <dgm:spPr/>
      <dgm:t>
        <a:bodyPr/>
        <a:lstStyle/>
        <a:p>
          <a:endParaRPr lang="en-US"/>
        </a:p>
      </dgm:t>
    </dgm:pt>
    <dgm:pt modelId="{AEDF49AB-0A76-4F39-B87D-EEDDEB5EE08C}">
      <dgm:prSet/>
      <dgm:spPr/>
      <dgm:t>
        <a:bodyPr/>
        <a:lstStyle/>
        <a:p>
          <a:r>
            <a:rPr lang="en-US"/>
            <a:t>Consider</a:t>
          </a:r>
        </a:p>
      </dgm:t>
    </dgm:pt>
    <dgm:pt modelId="{06AB5F71-D18D-46C4-AF28-2F2DF0B7BF7E}" type="parTrans" cxnId="{EE9C717E-40A5-4E98-A577-6FAD452384DC}">
      <dgm:prSet/>
      <dgm:spPr/>
      <dgm:t>
        <a:bodyPr/>
        <a:lstStyle/>
        <a:p>
          <a:endParaRPr lang="en-US"/>
        </a:p>
      </dgm:t>
    </dgm:pt>
    <dgm:pt modelId="{CDAE40FA-BCA9-4379-93B0-49BF9B1E731B}" type="sibTrans" cxnId="{EE9C717E-40A5-4E98-A577-6FAD452384DC}">
      <dgm:prSet/>
      <dgm:spPr/>
      <dgm:t>
        <a:bodyPr/>
        <a:lstStyle/>
        <a:p>
          <a:endParaRPr lang="en-US"/>
        </a:p>
      </dgm:t>
    </dgm:pt>
    <dgm:pt modelId="{A66F0EDD-6101-428A-9C38-5D91E193CB3A}">
      <dgm:prSet/>
      <dgm:spPr/>
      <dgm:t>
        <a:bodyPr/>
        <a:lstStyle/>
        <a:p>
          <a:r>
            <a:rPr lang="en-US"/>
            <a:t>Consider your tone, inflection, and body language.</a:t>
          </a:r>
        </a:p>
      </dgm:t>
    </dgm:pt>
    <dgm:pt modelId="{A0587B80-D022-484A-8100-DFF22E34072F}" type="parTrans" cxnId="{F6F28301-7DE3-45C9-912A-3B50E2F3F066}">
      <dgm:prSet/>
      <dgm:spPr/>
      <dgm:t>
        <a:bodyPr/>
        <a:lstStyle/>
        <a:p>
          <a:endParaRPr lang="en-US"/>
        </a:p>
      </dgm:t>
    </dgm:pt>
    <dgm:pt modelId="{48FADA4E-3FB2-4AF6-8C39-A26388378A1A}" type="sibTrans" cxnId="{F6F28301-7DE3-45C9-912A-3B50E2F3F066}">
      <dgm:prSet/>
      <dgm:spPr/>
      <dgm:t>
        <a:bodyPr/>
        <a:lstStyle/>
        <a:p>
          <a:endParaRPr lang="en-US"/>
        </a:p>
      </dgm:t>
    </dgm:pt>
    <dgm:pt modelId="{F2126074-412F-4FB7-85B0-8F9CA5615025}">
      <dgm:prSet/>
      <dgm:spPr/>
      <dgm:t>
        <a:bodyPr/>
        <a:lstStyle/>
        <a:p>
          <a:r>
            <a:rPr lang="en-US"/>
            <a:t>Write</a:t>
          </a:r>
        </a:p>
      </dgm:t>
    </dgm:pt>
    <dgm:pt modelId="{417B88FA-D329-4533-AE13-539CFEDD803C}" type="parTrans" cxnId="{BA057E52-AC53-4DCE-B20A-B65959EEBCF1}">
      <dgm:prSet/>
      <dgm:spPr/>
      <dgm:t>
        <a:bodyPr/>
        <a:lstStyle/>
        <a:p>
          <a:endParaRPr lang="en-US"/>
        </a:p>
      </dgm:t>
    </dgm:pt>
    <dgm:pt modelId="{0812B4F2-C7FE-499D-9EEA-42D03F85109C}" type="sibTrans" cxnId="{BA057E52-AC53-4DCE-B20A-B65959EEBCF1}">
      <dgm:prSet/>
      <dgm:spPr/>
      <dgm:t>
        <a:bodyPr/>
        <a:lstStyle/>
        <a:p>
          <a:endParaRPr lang="en-US"/>
        </a:p>
      </dgm:t>
    </dgm:pt>
    <dgm:pt modelId="{4E568E77-72E9-406B-BBA8-D2484DFB29E6}">
      <dgm:prSet/>
      <dgm:spPr/>
      <dgm:t>
        <a:bodyPr/>
        <a:lstStyle/>
        <a:p>
          <a:r>
            <a:rPr lang="en-US"/>
            <a:t>Write less say more.</a:t>
          </a:r>
        </a:p>
      </dgm:t>
    </dgm:pt>
    <dgm:pt modelId="{CC2242D4-8496-45E0-9112-5803AC64049F}" type="parTrans" cxnId="{8EB86ECF-252E-4026-9DAA-420E588F9065}">
      <dgm:prSet/>
      <dgm:spPr/>
      <dgm:t>
        <a:bodyPr/>
        <a:lstStyle/>
        <a:p>
          <a:endParaRPr lang="en-US"/>
        </a:p>
      </dgm:t>
    </dgm:pt>
    <dgm:pt modelId="{D61FC345-1A8A-4328-A16A-8CB1A4439979}" type="sibTrans" cxnId="{8EB86ECF-252E-4026-9DAA-420E588F9065}">
      <dgm:prSet/>
      <dgm:spPr/>
      <dgm:t>
        <a:bodyPr/>
        <a:lstStyle/>
        <a:p>
          <a:endParaRPr lang="en-US"/>
        </a:p>
      </dgm:t>
    </dgm:pt>
    <dgm:pt modelId="{4BFEBAD6-9E2C-4794-AC74-292A230321E8}">
      <dgm:prSet/>
      <dgm:spPr/>
      <dgm:t>
        <a:bodyPr/>
        <a:lstStyle/>
        <a:p>
          <a:r>
            <a:rPr lang="en-US"/>
            <a:t>Know</a:t>
          </a:r>
        </a:p>
      </dgm:t>
    </dgm:pt>
    <dgm:pt modelId="{3D59F5A0-DBBF-4FC3-BCEE-26D2E7636397}" type="parTrans" cxnId="{86807094-08F3-4508-8085-E2AB66B465AC}">
      <dgm:prSet/>
      <dgm:spPr/>
      <dgm:t>
        <a:bodyPr/>
        <a:lstStyle/>
        <a:p>
          <a:endParaRPr lang="en-US"/>
        </a:p>
      </dgm:t>
    </dgm:pt>
    <dgm:pt modelId="{7AE041D7-FA89-4BD5-BFA6-666FA945C8D2}" type="sibTrans" cxnId="{86807094-08F3-4508-8085-E2AB66B465AC}">
      <dgm:prSet/>
      <dgm:spPr/>
      <dgm:t>
        <a:bodyPr/>
        <a:lstStyle/>
        <a:p>
          <a:endParaRPr lang="en-US"/>
        </a:p>
      </dgm:t>
    </dgm:pt>
    <dgm:pt modelId="{6304F3C1-9742-4D10-A405-E4E2C4A6091D}">
      <dgm:prSet/>
      <dgm:spPr/>
      <dgm:t>
        <a:bodyPr/>
        <a:lstStyle/>
        <a:p>
          <a:r>
            <a:rPr lang="en-US"/>
            <a:t>Know when to stop.</a:t>
          </a:r>
        </a:p>
      </dgm:t>
    </dgm:pt>
    <dgm:pt modelId="{B42E895B-9CE8-4FCA-8684-44B9E3BDE511}" type="parTrans" cxnId="{5933752E-F868-4960-A34A-86D4F0501BAE}">
      <dgm:prSet/>
      <dgm:spPr/>
      <dgm:t>
        <a:bodyPr/>
        <a:lstStyle/>
        <a:p>
          <a:endParaRPr lang="en-US"/>
        </a:p>
      </dgm:t>
    </dgm:pt>
    <dgm:pt modelId="{23899728-8AC0-4C03-9D76-D9002234A470}" type="sibTrans" cxnId="{5933752E-F868-4960-A34A-86D4F0501BAE}">
      <dgm:prSet/>
      <dgm:spPr/>
      <dgm:t>
        <a:bodyPr/>
        <a:lstStyle/>
        <a:p>
          <a:endParaRPr lang="en-US"/>
        </a:p>
      </dgm:t>
    </dgm:pt>
    <dgm:pt modelId="{39C87BD9-2730-4483-8119-B556F97B7D89}" type="pres">
      <dgm:prSet presAssocID="{92C7332D-F140-44D1-9902-3D38B475AFBB}" presName="linearFlow" presStyleCnt="0">
        <dgm:presLayoutVars>
          <dgm:dir/>
          <dgm:animLvl val="lvl"/>
          <dgm:resizeHandles val="exact"/>
        </dgm:presLayoutVars>
      </dgm:prSet>
      <dgm:spPr/>
    </dgm:pt>
    <dgm:pt modelId="{8282EF61-D4A6-4B0F-9204-33CDABA8F7DD}" type="pres">
      <dgm:prSet presAssocID="{1F3E5412-D724-4D38-8737-F114C4802AF7}" presName="composite" presStyleCnt="0"/>
      <dgm:spPr/>
    </dgm:pt>
    <dgm:pt modelId="{42AFC11F-B3E5-4143-B3EF-5C67BF7A2453}" type="pres">
      <dgm:prSet presAssocID="{1F3E5412-D724-4D38-8737-F114C4802AF7}" presName="parentText" presStyleLbl="alignNode1" presStyleIdx="0" presStyleCnt="5">
        <dgm:presLayoutVars>
          <dgm:chMax val="1"/>
          <dgm:bulletEnabled val="1"/>
        </dgm:presLayoutVars>
      </dgm:prSet>
      <dgm:spPr/>
    </dgm:pt>
    <dgm:pt modelId="{D05FDDB2-A37D-433A-8DE2-422767552DD9}" type="pres">
      <dgm:prSet presAssocID="{1F3E5412-D724-4D38-8737-F114C4802AF7}" presName="descendantText" presStyleLbl="alignAcc1" presStyleIdx="0" presStyleCnt="5">
        <dgm:presLayoutVars>
          <dgm:bulletEnabled val="1"/>
        </dgm:presLayoutVars>
      </dgm:prSet>
      <dgm:spPr/>
    </dgm:pt>
    <dgm:pt modelId="{A23381ED-DFEE-4D66-90EA-591A145CBAB6}" type="pres">
      <dgm:prSet presAssocID="{5AB08090-CD60-453A-BD5D-DF438AA572A4}" presName="sp" presStyleCnt="0"/>
      <dgm:spPr/>
    </dgm:pt>
    <dgm:pt modelId="{064AD627-525E-4E75-BC05-1AD73CAE2708}" type="pres">
      <dgm:prSet presAssocID="{BA3CA4D6-8843-473A-A11B-17380A5F5B07}" presName="composite" presStyleCnt="0"/>
      <dgm:spPr/>
    </dgm:pt>
    <dgm:pt modelId="{CB89090D-5B3E-4369-9962-18E6D9A05B9C}" type="pres">
      <dgm:prSet presAssocID="{BA3CA4D6-8843-473A-A11B-17380A5F5B07}" presName="parentText" presStyleLbl="alignNode1" presStyleIdx="1" presStyleCnt="5">
        <dgm:presLayoutVars>
          <dgm:chMax val="1"/>
          <dgm:bulletEnabled val="1"/>
        </dgm:presLayoutVars>
      </dgm:prSet>
      <dgm:spPr/>
    </dgm:pt>
    <dgm:pt modelId="{D66390A1-7EB1-40D2-9286-E7E2D9BAB882}" type="pres">
      <dgm:prSet presAssocID="{BA3CA4D6-8843-473A-A11B-17380A5F5B07}" presName="descendantText" presStyleLbl="alignAcc1" presStyleIdx="1" presStyleCnt="5">
        <dgm:presLayoutVars>
          <dgm:bulletEnabled val="1"/>
        </dgm:presLayoutVars>
      </dgm:prSet>
      <dgm:spPr/>
    </dgm:pt>
    <dgm:pt modelId="{77117D89-7415-4FC8-949D-695E15A0F451}" type="pres">
      <dgm:prSet presAssocID="{2C974176-7615-406D-ACE8-EB957073BFCC}" presName="sp" presStyleCnt="0"/>
      <dgm:spPr/>
    </dgm:pt>
    <dgm:pt modelId="{95E59EC1-7029-4439-B5D0-042C71130FAC}" type="pres">
      <dgm:prSet presAssocID="{AEDF49AB-0A76-4F39-B87D-EEDDEB5EE08C}" presName="composite" presStyleCnt="0"/>
      <dgm:spPr/>
    </dgm:pt>
    <dgm:pt modelId="{E035BAB9-F051-458B-BD82-392417941E41}" type="pres">
      <dgm:prSet presAssocID="{AEDF49AB-0A76-4F39-B87D-EEDDEB5EE08C}" presName="parentText" presStyleLbl="alignNode1" presStyleIdx="2" presStyleCnt="5">
        <dgm:presLayoutVars>
          <dgm:chMax val="1"/>
          <dgm:bulletEnabled val="1"/>
        </dgm:presLayoutVars>
      </dgm:prSet>
      <dgm:spPr/>
    </dgm:pt>
    <dgm:pt modelId="{BD209CEA-B4C3-4851-A2DB-7603BB368786}" type="pres">
      <dgm:prSet presAssocID="{AEDF49AB-0A76-4F39-B87D-EEDDEB5EE08C}" presName="descendantText" presStyleLbl="alignAcc1" presStyleIdx="2" presStyleCnt="5">
        <dgm:presLayoutVars>
          <dgm:bulletEnabled val="1"/>
        </dgm:presLayoutVars>
      </dgm:prSet>
      <dgm:spPr/>
    </dgm:pt>
    <dgm:pt modelId="{7C6F0B2C-8354-4AD9-8BB4-7C895902FF1A}" type="pres">
      <dgm:prSet presAssocID="{CDAE40FA-BCA9-4379-93B0-49BF9B1E731B}" presName="sp" presStyleCnt="0"/>
      <dgm:spPr/>
    </dgm:pt>
    <dgm:pt modelId="{A79AAAB2-D0E2-4629-9370-7DB813CE8FEB}" type="pres">
      <dgm:prSet presAssocID="{F2126074-412F-4FB7-85B0-8F9CA5615025}" presName="composite" presStyleCnt="0"/>
      <dgm:spPr/>
    </dgm:pt>
    <dgm:pt modelId="{0546E32C-FE18-43C8-B0B6-5D89C4BF4954}" type="pres">
      <dgm:prSet presAssocID="{F2126074-412F-4FB7-85B0-8F9CA5615025}" presName="parentText" presStyleLbl="alignNode1" presStyleIdx="3" presStyleCnt="5">
        <dgm:presLayoutVars>
          <dgm:chMax val="1"/>
          <dgm:bulletEnabled val="1"/>
        </dgm:presLayoutVars>
      </dgm:prSet>
      <dgm:spPr/>
    </dgm:pt>
    <dgm:pt modelId="{615D9094-EFF6-4432-A11F-98A47276C5E7}" type="pres">
      <dgm:prSet presAssocID="{F2126074-412F-4FB7-85B0-8F9CA5615025}" presName="descendantText" presStyleLbl="alignAcc1" presStyleIdx="3" presStyleCnt="5">
        <dgm:presLayoutVars>
          <dgm:bulletEnabled val="1"/>
        </dgm:presLayoutVars>
      </dgm:prSet>
      <dgm:spPr/>
    </dgm:pt>
    <dgm:pt modelId="{4B6BC04C-4825-44AE-8EC7-40B1B1A59FC3}" type="pres">
      <dgm:prSet presAssocID="{0812B4F2-C7FE-499D-9EEA-42D03F85109C}" presName="sp" presStyleCnt="0"/>
      <dgm:spPr/>
    </dgm:pt>
    <dgm:pt modelId="{F9F4A29D-8FD9-4C05-8ADA-208F86775D70}" type="pres">
      <dgm:prSet presAssocID="{4BFEBAD6-9E2C-4794-AC74-292A230321E8}" presName="composite" presStyleCnt="0"/>
      <dgm:spPr/>
    </dgm:pt>
    <dgm:pt modelId="{73C25C49-4DCD-4B36-97EC-38F91D90D37E}" type="pres">
      <dgm:prSet presAssocID="{4BFEBAD6-9E2C-4794-AC74-292A230321E8}" presName="parentText" presStyleLbl="alignNode1" presStyleIdx="4" presStyleCnt="5">
        <dgm:presLayoutVars>
          <dgm:chMax val="1"/>
          <dgm:bulletEnabled val="1"/>
        </dgm:presLayoutVars>
      </dgm:prSet>
      <dgm:spPr/>
    </dgm:pt>
    <dgm:pt modelId="{61772A28-3A3D-4205-ABB5-7AC03D85C495}" type="pres">
      <dgm:prSet presAssocID="{4BFEBAD6-9E2C-4794-AC74-292A230321E8}" presName="descendantText" presStyleLbl="alignAcc1" presStyleIdx="4" presStyleCnt="5">
        <dgm:presLayoutVars>
          <dgm:bulletEnabled val="1"/>
        </dgm:presLayoutVars>
      </dgm:prSet>
      <dgm:spPr/>
    </dgm:pt>
  </dgm:ptLst>
  <dgm:cxnLst>
    <dgm:cxn modelId="{F6F28301-7DE3-45C9-912A-3B50E2F3F066}" srcId="{AEDF49AB-0A76-4F39-B87D-EEDDEB5EE08C}" destId="{A66F0EDD-6101-428A-9C38-5D91E193CB3A}" srcOrd="0" destOrd="0" parTransId="{A0587B80-D022-484A-8100-DFF22E34072F}" sibTransId="{48FADA4E-3FB2-4AF6-8C39-A26388378A1A}"/>
    <dgm:cxn modelId="{DCFCA81C-2BCD-4AA0-975B-9501AAEA2480}" type="presOf" srcId="{6F83A4F4-3523-4D4C-A2E1-C165A8B1D53E}" destId="{D05FDDB2-A37D-433A-8DE2-422767552DD9}" srcOrd="0" destOrd="0" presId="urn:microsoft.com/office/officeart/2005/8/layout/chevron2"/>
    <dgm:cxn modelId="{B18DCB2B-0836-4F2B-8957-7291724B1E14}" type="presOf" srcId="{AEDF49AB-0A76-4F39-B87D-EEDDEB5EE08C}" destId="{E035BAB9-F051-458B-BD82-392417941E41}" srcOrd="0" destOrd="0" presId="urn:microsoft.com/office/officeart/2005/8/layout/chevron2"/>
    <dgm:cxn modelId="{5933752E-F868-4960-A34A-86D4F0501BAE}" srcId="{4BFEBAD6-9E2C-4794-AC74-292A230321E8}" destId="{6304F3C1-9742-4D10-A405-E4E2C4A6091D}" srcOrd="0" destOrd="0" parTransId="{B42E895B-9CE8-4FCA-8684-44B9E3BDE511}" sibTransId="{23899728-8AC0-4C03-9D76-D9002234A470}"/>
    <dgm:cxn modelId="{9A66C260-CD04-4297-BF6F-6F8062E6B7FF}" srcId="{1F3E5412-D724-4D38-8737-F114C4802AF7}" destId="{6F83A4F4-3523-4D4C-A2E1-C165A8B1D53E}" srcOrd="0" destOrd="0" parTransId="{8E73D536-9D20-4C01-B678-04009981041B}" sibTransId="{523D501B-85BB-4DC6-B4BF-F835975D564A}"/>
    <dgm:cxn modelId="{6A697842-F23F-4FCB-A8AB-4BD57981D64A}" type="presOf" srcId="{92C7332D-F140-44D1-9902-3D38B475AFBB}" destId="{39C87BD9-2730-4483-8119-B556F97B7D89}" srcOrd="0" destOrd="0" presId="urn:microsoft.com/office/officeart/2005/8/layout/chevron2"/>
    <dgm:cxn modelId="{41AA1847-086D-4F00-A2FA-853E28021BCF}" type="presOf" srcId="{1F3E5412-D724-4D38-8737-F114C4802AF7}" destId="{42AFC11F-B3E5-4143-B3EF-5C67BF7A2453}" srcOrd="0" destOrd="0" presId="urn:microsoft.com/office/officeart/2005/8/layout/chevron2"/>
    <dgm:cxn modelId="{23BC4A52-C51E-4B25-9768-738602B9C8E4}" type="presOf" srcId="{5C2B86C1-4462-49A9-B526-A6498C5561B4}" destId="{D66390A1-7EB1-40D2-9286-E7E2D9BAB882}" srcOrd="0" destOrd="0" presId="urn:microsoft.com/office/officeart/2005/8/layout/chevron2"/>
    <dgm:cxn modelId="{BA057E52-AC53-4DCE-B20A-B65959EEBCF1}" srcId="{92C7332D-F140-44D1-9902-3D38B475AFBB}" destId="{F2126074-412F-4FB7-85B0-8F9CA5615025}" srcOrd="3" destOrd="0" parTransId="{417B88FA-D329-4533-AE13-539CFEDD803C}" sibTransId="{0812B4F2-C7FE-499D-9EEA-42D03F85109C}"/>
    <dgm:cxn modelId="{42212D56-5A11-433D-A511-1956802AF22E}" type="presOf" srcId="{BA3CA4D6-8843-473A-A11B-17380A5F5B07}" destId="{CB89090D-5B3E-4369-9962-18E6D9A05B9C}" srcOrd="0" destOrd="0" presId="urn:microsoft.com/office/officeart/2005/8/layout/chevron2"/>
    <dgm:cxn modelId="{EE9C717E-40A5-4E98-A577-6FAD452384DC}" srcId="{92C7332D-F140-44D1-9902-3D38B475AFBB}" destId="{AEDF49AB-0A76-4F39-B87D-EEDDEB5EE08C}" srcOrd="2" destOrd="0" parTransId="{06AB5F71-D18D-46C4-AF28-2F2DF0B7BF7E}" sibTransId="{CDAE40FA-BCA9-4379-93B0-49BF9B1E731B}"/>
    <dgm:cxn modelId="{4AF26A81-310A-4BA0-BDE0-1E8CCB224D55}" type="presOf" srcId="{6304F3C1-9742-4D10-A405-E4E2C4A6091D}" destId="{61772A28-3A3D-4205-ABB5-7AC03D85C495}" srcOrd="0" destOrd="0" presId="urn:microsoft.com/office/officeart/2005/8/layout/chevron2"/>
    <dgm:cxn modelId="{D9F14293-7E81-4217-81D3-654F4D4E06F6}" srcId="{92C7332D-F140-44D1-9902-3D38B475AFBB}" destId="{BA3CA4D6-8843-473A-A11B-17380A5F5B07}" srcOrd="1" destOrd="0" parTransId="{249B2638-06B3-4425-AD1E-0D377D5CB9BC}" sibTransId="{2C974176-7615-406D-ACE8-EB957073BFCC}"/>
    <dgm:cxn modelId="{86807094-08F3-4508-8085-E2AB66B465AC}" srcId="{92C7332D-F140-44D1-9902-3D38B475AFBB}" destId="{4BFEBAD6-9E2C-4794-AC74-292A230321E8}" srcOrd="4" destOrd="0" parTransId="{3D59F5A0-DBBF-4FC3-BCEE-26D2E7636397}" sibTransId="{7AE041D7-FA89-4BD5-BFA6-666FA945C8D2}"/>
    <dgm:cxn modelId="{146AFF97-BDEF-453C-9E4E-AD0CCA00BB24}" type="presOf" srcId="{4E568E77-72E9-406B-BBA8-D2484DFB29E6}" destId="{615D9094-EFF6-4432-A11F-98A47276C5E7}" srcOrd="0" destOrd="0" presId="urn:microsoft.com/office/officeart/2005/8/layout/chevron2"/>
    <dgm:cxn modelId="{36F461CE-8217-4BF2-AA1B-E2D0C4691009}" type="presOf" srcId="{F2126074-412F-4FB7-85B0-8F9CA5615025}" destId="{0546E32C-FE18-43C8-B0B6-5D89C4BF4954}" srcOrd="0" destOrd="0" presId="urn:microsoft.com/office/officeart/2005/8/layout/chevron2"/>
    <dgm:cxn modelId="{8EB86ECF-252E-4026-9DAA-420E588F9065}" srcId="{F2126074-412F-4FB7-85B0-8F9CA5615025}" destId="{4E568E77-72E9-406B-BBA8-D2484DFB29E6}" srcOrd="0" destOrd="0" parTransId="{CC2242D4-8496-45E0-9112-5803AC64049F}" sibTransId="{D61FC345-1A8A-4328-A16A-8CB1A4439979}"/>
    <dgm:cxn modelId="{9DE947D0-7350-48D4-91D0-E78D100AE2FB}" srcId="{92C7332D-F140-44D1-9902-3D38B475AFBB}" destId="{1F3E5412-D724-4D38-8737-F114C4802AF7}" srcOrd="0" destOrd="0" parTransId="{A56DD77C-7063-415F-8DBA-A01F6F43AEE8}" sibTransId="{5AB08090-CD60-453A-BD5D-DF438AA572A4}"/>
    <dgm:cxn modelId="{6DEC07D8-AD1A-4C10-815A-AED2DF18A0F7}" srcId="{BA3CA4D6-8843-473A-A11B-17380A5F5B07}" destId="{5C2B86C1-4462-49A9-B526-A6498C5561B4}" srcOrd="0" destOrd="0" parTransId="{77BD2436-16A7-4AF3-A75D-86A9F1CBA80A}" sibTransId="{3DFA3F50-FE5A-485F-8028-C3DC9E32FB6B}"/>
    <dgm:cxn modelId="{49335AE8-1151-4DFA-95E5-DD3D6B3F9679}" type="presOf" srcId="{A66F0EDD-6101-428A-9C38-5D91E193CB3A}" destId="{BD209CEA-B4C3-4851-A2DB-7603BB368786}" srcOrd="0" destOrd="0" presId="urn:microsoft.com/office/officeart/2005/8/layout/chevron2"/>
    <dgm:cxn modelId="{E61820FE-2256-4005-A4D4-6F2E3E1C1F40}" type="presOf" srcId="{4BFEBAD6-9E2C-4794-AC74-292A230321E8}" destId="{73C25C49-4DCD-4B36-97EC-38F91D90D37E}" srcOrd="0" destOrd="0" presId="urn:microsoft.com/office/officeart/2005/8/layout/chevron2"/>
    <dgm:cxn modelId="{3913FA61-D803-4BC3-9B08-4B145095AA19}" type="presParOf" srcId="{39C87BD9-2730-4483-8119-B556F97B7D89}" destId="{8282EF61-D4A6-4B0F-9204-33CDABA8F7DD}" srcOrd="0" destOrd="0" presId="urn:microsoft.com/office/officeart/2005/8/layout/chevron2"/>
    <dgm:cxn modelId="{D2A9D7E7-C3AA-466E-9F7A-83A8481D40F3}" type="presParOf" srcId="{8282EF61-D4A6-4B0F-9204-33CDABA8F7DD}" destId="{42AFC11F-B3E5-4143-B3EF-5C67BF7A2453}" srcOrd="0" destOrd="0" presId="urn:microsoft.com/office/officeart/2005/8/layout/chevron2"/>
    <dgm:cxn modelId="{3D2F6118-48F4-4959-8A81-751A983BD86A}" type="presParOf" srcId="{8282EF61-D4A6-4B0F-9204-33CDABA8F7DD}" destId="{D05FDDB2-A37D-433A-8DE2-422767552DD9}" srcOrd="1" destOrd="0" presId="urn:microsoft.com/office/officeart/2005/8/layout/chevron2"/>
    <dgm:cxn modelId="{5B3BF26F-F992-4332-A674-F6F954D4825C}" type="presParOf" srcId="{39C87BD9-2730-4483-8119-B556F97B7D89}" destId="{A23381ED-DFEE-4D66-90EA-591A145CBAB6}" srcOrd="1" destOrd="0" presId="urn:microsoft.com/office/officeart/2005/8/layout/chevron2"/>
    <dgm:cxn modelId="{9BD50879-9453-4C22-A6DF-F7BFEE67BCD4}" type="presParOf" srcId="{39C87BD9-2730-4483-8119-B556F97B7D89}" destId="{064AD627-525E-4E75-BC05-1AD73CAE2708}" srcOrd="2" destOrd="0" presId="urn:microsoft.com/office/officeart/2005/8/layout/chevron2"/>
    <dgm:cxn modelId="{7C9340CF-8377-4DE1-A18F-1A0944213153}" type="presParOf" srcId="{064AD627-525E-4E75-BC05-1AD73CAE2708}" destId="{CB89090D-5B3E-4369-9962-18E6D9A05B9C}" srcOrd="0" destOrd="0" presId="urn:microsoft.com/office/officeart/2005/8/layout/chevron2"/>
    <dgm:cxn modelId="{6FEA299B-58E8-4420-9F13-D7368ECB8EAC}" type="presParOf" srcId="{064AD627-525E-4E75-BC05-1AD73CAE2708}" destId="{D66390A1-7EB1-40D2-9286-E7E2D9BAB882}" srcOrd="1" destOrd="0" presId="urn:microsoft.com/office/officeart/2005/8/layout/chevron2"/>
    <dgm:cxn modelId="{0078DFEA-01E4-4993-B0B7-B56817971A08}" type="presParOf" srcId="{39C87BD9-2730-4483-8119-B556F97B7D89}" destId="{77117D89-7415-4FC8-949D-695E15A0F451}" srcOrd="3" destOrd="0" presId="urn:microsoft.com/office/officeart/2005/8/layout/chevron2"/>
    <dgm:cxn modelId="{01B573C7-95BB-46C9-862D-7AD18276474E}" type="presParOf" srcId="{39C87BD9-2730-4483-8119-B556F97B7D89}" destId="{95E59EC1-7029-4439-B5D0-042C71130FAC}" srcOrd="4" destOrd="0" presId="urn:microsoft.com/office/officeart/2005/8/layout/chevron2"/>
    <dgm:cxn modelId="{B64637EF-6C75-454C-9EEB-945812B4D249}" type="presParOf" srcId="{95E59EC1-7029-4439-B5D0-042C71130FAC}" destId="{E035BAB9-F051-458B-BD82-392417941E41}" srcOrd="0" destOrd="0" presId="urn:microsoft.com/office/officeart/2005/8/layout/chevron2"/>
    <dgm:cxn modelId="{94DADBFC-40B8-456A-A48A-A9A28656F719}" type="presParOf" srcId="{95E59EC1-7029-4439-B5D0-042C71130FAC}" destId="{BD209CEA-B4C3-4851-A2DB-7603BB368786}" srcOrd="1" destOrd="0" presId="urn:microsoft.com/office/officeart/2005/8/layout/chevron2"/>
    <dgm:cxn modelId="{3D23E87A-B8FD-4A56-B20B-35C88C6A464F}" type="presParOf" srcId="{39C87BD9-2730-4483-8119-B556F97B7D89}" destId="{7C6F0B2C-8354-4AD9-8BB4-7C895902FF1A}" srcOrd="5" destOrd="0" presId="urn:microsoft.com/office/officeart/2005/8/layout/chevron2"/>
    <dgm:cxn modelId="{1F6D81D5-064D-4F34-86C7-6D325118C257}" type="presParOf" srcId="{39C87BD9-2730-4483-8119-B556F97B7D89}" destId="{A79AAAB2-D0E2-4629-9370-7DB813CE8FEB}" srcOrd="6" destOrd="0" presId="urn:microsoft.com/office/officeart/2005/8/layout/chevron2"/>
    <dgm:cxn modelId="{6436FECF-322F-49C1-85A5-8AA6EF8FBA13}" type="presParOf" srcId="{A79AAAB2-D0E2-4629-9370-7DB813CE8FEB}" destId="{0546E32C-FE18-43C8-B0B6-5D89C4BF4954}" srcOrd="0" destOrd="0" presId="urn:microsoft.com/office/officeart/2005/8/layout/chevron2"/>
    <dgm:cxn modelId="{A8FD7CEB-A3B2-4CA6-A61C-B8D69A70727D}" type="presParOf" srcId="{A79AAAB2-D0E2-4629-9370-7DB813CE8FEB}" destId="{615D9094-EFF6-4432-A11F-98A47276C5E7}" srcOrd="1" destOrd="0" presId="urn:microsoft.com/office/officeart/2005/8/layout/chevron2"/>
    <dgm:cxn modelId="{244DA488-F8F7-477A-9ED2-C065B31F5006}" type="presParOf" srcId="{39C87BD9-2730-4483-8119-B556F97B7D89}" destId="{4B6BC04C-4825-44AE-8EC7-40B1B1A59FC3}" srcOrd="7" destOrd="0" presId="urn:microsoft.com/office/officeart/2005/8/layout/chevron2"/>
    <dgm:cxn modelId="{59CEBFEB-BE99-40E4-8659-43607BE4A4F4}" type="presParOf" srcId="{39C87BD9-2730-4483-8119-B556F97B7D89}" destId="{F9F4A29D-8FD9-4C05-8ADA-208F86775D70}" srcOrd="8" destOrd="0" presId="urn:microsoft.com/office/officeart/2005/8/layout/chevron2"/>
    <dgm:cxn modelId="{09644680-6DA0-4325-BD89-0993E6E771E2}" type="presParOf" srcId="{F9F4A29D-8FD9-4C05-8ADA-208F86775D70}" destId="{73C25C49-4DCD-4B36-97EC-38F91D90D37E}" srcOrd="0" destOrd="0" presId="urn:microsoft.com/office/officeart/2005/8/layout/chevron2"/>
    <dgm:cxn modelId="{A62500CC-A048-4695-A70E-F9DDAE0EF2E5}" type="presParOf" srcId="{F9F4A29D-8FD9-4C05-8ADA-208F86775D70}" destId="{61772A28-3A3D-4205-ABB5-7AC03D85C495}" srcOrd="1" destOrd="0" presId="urn:microsoft.com/office/officeart/2005/8/layout/chevron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2AFC11F-B3E5-4143-B3EF-5C67BF7A2453}">
      <dsp:nvSpPr>
        <dsp:cNvPr id="0" name=""/>
        <dsp:cNvSpPr/>
      </dsp:nvSpPr>
      <dsp:spPr>
        <a:xfrm rot="5400000">
          <a:off x="-112709" y="114219"/>
          <a:ext cx="751399" cy="525979"/>
        </a:xfrm>
        <a:prstGeom prst="chevron">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985" tIns="6985" rIns="6985" bIns="6985" numCol="1" spcCol="1270" anchor="ctr" anchorCtr="0">
          <a:noAutofit/>
        </a:bodyPr>
        <a:lstStyle/>
        <a:p>
          <a:pPr marL="0" lvl="0" indent="0" algn="ctr" defTabSz="488950">
            <a:lnSpc>
              <a:spcPct val="90000"/>
            </a:lnSpc>
            <a:spcBef>
              <a:spcPct val="0"/>
            </a:spcBef>
            <a:spcAft>
              <a:spcPct val="35000"/>
            </a:spcAft>
            <a:buNone/>
          </a:pPr>
          <a:r>
            <a:rPr lang="en-US" sz="1100" kern="1200"/>
            <a:t>Choose</a:t>
          </a:r>
        </a:p>
      </dsp:txBody>
      <dsp:txXfrm rot="-5400000">
        <a:off x="2" y="264499"/>
        <a:ext cx="525979" cy="225420"/>
      </dsp:txXfrm>
    </dsp:sp>
    <dsp:sp modelId="{D05FDDB2-A37D-433A-8DE2-422767552DD9}">
      <dsp:nvSpPr>
        <dsp:cNvPr id="0" name=""/>
        <dsp:cNvSpPr/>
      </dsp:nvSpPr>
      <dsp:spPr>
        <a:xfrm rot="5400000">
          <a:off x="4748181" y="-4220693"/>
          <a:ext cx="488409" cy="8932814"/>
        </a:xfrm>
        <a:prstGeom prst="round2SameRect">
          <a:avLst/>
        </a:prstGeom>
        <a:solidFill>
          <a:schemeClr val="lt1">
            <a:alpha val="90000"/>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20472" tIns="19685" rIns="19685" bIns="19685" numCol="1" spcCol="1270" anchor="ctr" anchorCtr="0">
          <a:noAutofit/>
        </a:bodyPr>
        <a:lstStyle/>
        <a:p>
          <a:pPr marL="285750" lvl="1" indent="-285750" algn="l" defTabSz="1377950">
            <a:lnSpc>
              <a:spcPct val="90000"/>
            </a:lnSpc>
            <a:spcBef>
              <a:spcPct val="0"/>
            </a:spcBef>
            <a:spcAft>
              <a:spcPct val="15000"/>
            </a:spcAft>
            <a:buChar char="•"/>
          </a:pPr>
          <a:r>
            <a:rPr lang="en-US" sz="3100" kern="1200"/>
            <a:t>Choose your words wisely.</a:t>
          </a:r>
        </a:p>
      </dsp:txBody>
      <dsp:txXfrm rot="-5400000">
        <a:off x="525979" y="25351"/>
        <a:ext cx="8908972" cy="440725"/>
      </dsp:txXfrm>
    </dsp:sp>
    <dsp:sp modelId="{CB89090D-5B3E-4369-9962-18E6D9A05B9C}">
      <dsp:nvSpPr>
        <dsp:cNvPr id="0" name=""/>
        <dsp:cNvSpPr/>
      </dsp:nvSpPr>
      <dsp:spPr>
        <a:xfrm rot="5400000">
          <a:off x="-112709" y="742422"/>
          <a:ext cx="751399" cy="525979"/>
        </a:xfrm>
        <a:prstGeom prst="chevron">
          <a:avLst/>
        </a:prstGeom>
        <a:solidFill>
          <a:schemeClr val="accent3">
            <a:hueOff val="0"/>
            <a:satOff val="0"/>
            <a:lumOff val="0"/>
            <a:alphaOff val="0"/>
          </a:schemeClr>
        </a:solidFill>
        <a:ln w="1270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985" tIns="6985" rIns="6985" bIns="6985" numCol="1" spcCol="1270" anchor="ctr" anchorCtr="0">
          <a:noAutofit/>
        </a:bodyPr>
        <a:lstStyle/>
        <a:p>
          <a:pPr marL="0" lvl="0" indent="0" algn="ctr" defTabSz="488950">
            <a:lnSpc>
              <a:spcPct val="90000"/>
            </a:lnSpc>
            <a:spcBef>
              <a:spcPct val="0"/>
            </a:spcBef>
            <a:spcAft>
              <a:spcPct val="35000"/>
            </a:spcAft>
            <a:buNone/>
          </a:pPr>
          <a:r>
            <a:rPr lang="en-US" sz="1100" kern="1200"/>
            <a:t>Listen</a:t>
          </a:r>
        </a:p>
      </dsp:txBody>
      <dsp:txXfrm rot="-5400000">
        <a:off x="2" y="892702"/>
        <a:ext cx="525979" cy="225420"/>
      </dsp:txXfrm>
    </dsp:sp>
    <dsp:sp modelId="{D66390A1-7EB1-40D2-9286-E7E2D9BAB882}">
      <dsp:nvSpPr>
        <dsp:cNvPr id="0" name=""/>
        <dsp:cNvSpPr/>
      </dsp:nvSpPr>
      <dsp:spPr>
        <a:xfrm rot="5400000">
          <a:off x="4748181" y="-3592490"/>
          <a:ext cx="488409" cy="8932814"/>
        </a:xfrm>
        <a:prstGeom prst="round2SameRect">
          <a:avLst/>
        </a:prstGeom>
        <a:solidFill>
          <a:schemeClr val="lt1">
            <a:alpha val="90000"/>
            <a:hueOff val="0"/>
            <a:satOff val="0"/>
            <a:lumOff val="0"/>
            <a:alphaOff val="0"/>
          </a:schemeClr>
        </a:solidFill>
        <a:ln w="1270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20472" tIns="19685" rIns="19685" bIns="19685" numCol="1" spcCol="1270" anchor="ctr" anchorCtr="0">
          <a:noAutofit/>
        </a:bodyPr>
        <a:lstStyle/>
        <a:p>
          <a:pPr marL="285750" lvl="1" indent="-285750" algn="l" defTabSz="1377950">
            <a:lnSpc>
              <a:spcPct val="90000"/>
            </a:lnSpc>
            <a:spcBef>
              <a:spcPct val="0"/>
            </a:spcBef>
            <a:spcAft>
              <a:spcPct val="15000"/>
            </a:spcAft>
            <a:buChar char="•"/>
          </a:pPr>
          <a:r>
            <a:rPr lang="en-US" sz="3100" kern="1200"/>
            <a:t>Listen to what others say.</a:t>
          </a:r>
        </a:p>
      </dsp:txBody>
      <dsp:txXfrm rot="-5400000">
        <a:off x="525979" y="653554"/>
        <a:ext cx="8908972" cy="440725"/>
      </dsp:txXfrm>
    </dsp:sp>
    <dsp:sp modelId="{E035BAB9-F051-458B-BD82-392417941E41}">
      <dsp:nvSpPr>
        <dsp:cNvPr id="0" name=""/>
        <dsp:cNvSpPr/>
      </dsp:nvSpPr>
      <dsp:spPr>
        <a:xfrm rot="5400000">
          <a:off x="-112709" y="1370625"/>
          <a:ext cx="751399" cy="525979"/>
        </a:xfrm>
        <a:prstGeom prst="chevron">
          <a:avLst/>
        </a:prstGeom>
        <a:solidFill>
          <a:schemeClr val="accent4">
            <a:hueOff val="0"/>
            <a:satOff val="0"/>
            <a:lumOff val="0"/>
            <a:alphaOff val="0"/>
          </a:schemeClr>
        </a:solidFill>
        <a:ln w="1270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985" tIns="6985" rIns="6985" bIns="6985" numCol="1" spcCol="1270" anchor="ctr" anchorCtr="0">
          <a:noAutofit/>
        </a:bodyPr>
        <a:lstStyle/>
        <a:p>
          <a:pPr marL="0" lvl="0" indent="0" algn="ctr" defTabSz="488950">
            <a:lnSpc>
              <a:spcPct val="90000"/>
            </a:lnSpc>
            <a:spcBef>
              <a:spcPct val="0"/>
            </a:spcBef>
            <a:spcAft>
              <a:spcPct val="35000"/>
            </a:spcAft>
            <a:buNone/>
          </a:pPr>
          <a:r>
            <a:rPr lang="en-US" sz="1100" kern="1200"/>
            <a:t>Consider</a:t>
          </a:r>
        </a:p>
      </dsp:txBody>
      <dsp:txXfrm rot="-5400000">
        <a:off x="2" y="1520905"/>
        <a:ext cx="525979" cy="225420"/>
      </dsp:txXfrm>
    </dsp:sp>
    <dsp:sp modelId="{BD209CEA-B4C3-4851-A2DB-7603BB368786}">
      <dsp:nvSpPr>
        <dsp:cNvPr id="0" name=""/>
        <dsp:cNvSpPr/>
      </dsp:nvSpPr>
      <dsp:spPr>
        <a:xfrm rot="5400000">
          <a:off x="4748181" y="-2964287"/>
          <a:ext cx="488409" cy="8932814"/>
        </a:xfrm>
        <a:prstGeom prst="round2SameRect">
          <a:avLst/>
        </a:prstGeom>
        <a:solidFill>
          <a:schemeClr val="lt1">
            <a:alpha val="90000"/>
            <a:hueOff val="0"/>
            <a:satOff val="0"/>
            <a:lumOff val="0"/>
            <a:alphaOff val="0"/>
          </a:schemeClr>
        </a:solidFill>
        <a:ln w="1270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20472" tIns="19685" rIns="19685" bIns="19685" numCol="1" spcCol="1270" anchor="ctr" anchorCtr="0">
          <a:noAutofit/>
        </a:bodyPr>
        <a:lstStyle/>
        <a:p>
          <a:pPr marL="285750" lvl="1" indent="-285750" algn="l" defTabSz="1377950">
            <a:lnSpc>
              <a:spcPct val="90000"/>
            </a:lnSpc>
            <a:spcBef>
              <a:spcPct val="0"/>
            </a:spcBef>
            <a:spcAft>
              <a:spcPct val="15000"/>
            </a:spcAft>
            <a:buChar char="•"/>
          </a:pPr>
          <a:r>
            <a:rPr lang="en-US" sz="3100" kern="1200"/>
            <a:t>Consider your tone, inflection, and body language.</a:t>
          </a:r>
        </a:p>
      </dsp:txBody>
      <dsp:txXfrm rot="-5400000">
        <a:off x="525979" y="1281757"/>
        <a:ext cx="8908972" cy="440725"/>
      </dsp:txXfrm>
    </dsp:sp>
    <dsp:sp modelId="{0546E32C-FE18-43C8-B0B6-5D89C4BF4954}">
      <dsp:nvSpPr>
        <dsp:cNvPr id="0" name=""/>
        <dsp:cNvSpPr/>
      </dsp:nvSpPr>
      <dsp:spPr>
        <a:xfrm rot="5400000">
          <a:off x="-112709" y="1998828"/>
          <a:ext cx="751399" cy="525979"/>
        </a:xfrm>
        <a:prstGeom prst="chevron">
          <a:avLst/>
        </a:prstGeom>
        <a:solidFill>
          <a:schemeClr val="accent5">
            <a:hueOff val="0"/>
            <a:satOff val="0"/>
            <a:lumOff val="0"/>
            <a:alphaOff val="0"/>
          </a:schemeClr>
        </a:solidFill>
        <a:ln w="12700" cap="flat" cmpd="sng" algn="ctr">
          <a:solidFill>
            <a:schemeClr val="accent5">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985" tIns="6985" rIns="6985" bIns="6985" numCol="1" spcCol="1270" anchor="ctr" anchorCtr="0">
          <a:noAutofit/>
        </a:bodyPr>
        <a:lstStyle/>
        <a:p>
          <a:pPr marL="0" lvl="0" indent="0" algn="ctr" defTabSz="488950">
            <a:lnSpc>
              <a:spcPct val="90000"/>
            </a:lnSpc>
            <a:spcBef>
              <a:spcPct val="0"/>
            </a:spcBef>
            <a:spcAft>
              <a:spcPct val="35000"/>
            </a:spcAft>
            <a:buNone/>
          </a:pPr>
          <a:r>
            <a:rPr lang="en-US" sz="1100" kern="1200"/>
            <a:t>Write</a:t>
          </a:r>
        </a:p>
      </dsp:txBody>
      <dsp:txXfrm rot="-5400000">
        <a:off x="2" y="2149108"/>
        <a:ext cx="525979" cy="225420"/>
      </dsp:txXfrm>
    </dsp:sp>
    <dsp:sp modelId="{615D9094-EFF6-4432-A11F-98A47276C5E7}">
      <dsp:nvSpPr>
        <dsp:cNvPr id="0" name=""/>
        <dsp:cNvSpPr/>
      </dsp:nvSpPr>
      <dsp:spPr>
        <a:xfrm rot="5400000">
          <a:off x="4748181" y="-2336084"/>
          <a:ext cx="488409" cy="8932814"/>
        </a:xfrm>
        <a:prstGeom prst="round2SameRect">
          <a:avLst/>
        </a:prstGeom>
        <a:solidFill>
          <a:schemeClr val="lt1">
            <a:alpha val="90000"/>
            <a:hueOff val="0"/>
            <a:satOff val="0"/>
            <a:lumOff val="0"/>
            <a:alphaOff val="0"/>
          </a:schemeClr>
        </a:solidFill>
        <a:ln w="12700" cap="flat" cmpd="sng" algn="ctr">
          <a:solidFill>
            <a:schemeClr val="accent5">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20472" tIns="19685" rIns="19685" bIns="19685" numCol="1" spcCol="1270" anchor="ctr" anchorCtr="0">
          <a:noAutofit/>
        </a:bodyPr>
        <a:lstStyle/>
        <a:p>
          <a:pPr marL="285750" lvl="1" indent="-285750" algn="l" defTabSz="1377950">
            <a:lnSpc>
              <a:spcPct val="90000"/>
            </a:lnSpc>
            <a:spcBef>
              <a:spcPct val="0"/>
            </a:spcBef>
            <a:spcAft>
              <a:spcPct val="15000"/>
            </a:spcAft>
            <a:buChar char="•"/>
          </a:pPr>
          <a:r>
            <a:rPr lang="en-US" sz="3100" kern="1200"/>
            <a:t>Write less say more.</a:t>
          </a:r>
        </a:p>
      </dsp:txBody>
      <dsp:txXfrm rot="-5400000">
        <a:off x="525979" y="1909960"/>
        <a:ext cx="8908972" cy="440725"/>
      </dsp:txXfrm>
    </dsp:sp>
    <dsp:sp modelId="{73C25C49-4DCD-4B36-97EC-38F91D90D37E}">
      <dsp:nvSpPr>
        <dsp:cNvPr id="0" name=""/>
        <dsp:cNvSpPr/>
      </dsp:nvSpPr>
      <dsp:spPr>
        <a:xfrm rot="5400000">
          <a:off x="-112709" y="2627031"/>
          <a:ext cx="751399" cy="525979"/>
        </a:xfrm>
        <a:prstGeom prst="chevron">
          <a:avLst/>
        </a:prstGeom>
        <a:solidFill>
          <a:schemeClr val="accent6">
            <a:hueOff val="0"/>
            <a:satOff val="0"/>
            <a:lumOff val="0"/>
            <a:alphaOff val="0"/>
          </a:schemeClr>
        </a:solidFill>
        <a:ln w="12700" cap="flat" cmpd="sng" algn="ctr">
          <a:solidFill>
            <a:schemeClr val="accent6">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985" tIns="6985" rIns="6985" bIns="6985" numCol="1" spcCol="1270" anchor="ctr" anchorCtr="0">
          <a:noAutofit/>
        </a:bodyPr>
        <a:lstStyle/>
        <a:p>
          <a:pPr marL="0" lvl="0" indent="0" algn="ctr" defTabSz="488950">
            <a:lnSpc>
              <a:spcPct val="90000"/>
            </a:lnSpc>
            <a:spcBef>
              <a:spcPct val="0"/>
            </a:spcBef>
            <a:spcAft>
              <a:spcPct val="35000"/>
            </a:spcAft>
            <a:buNone/>
          </a:pPr>
          <a:r>
            <a:rPr lang="en-US" sz="1100" kern="1200"/>
            <a:t>Know</a:t>
          </a:r>
        </a:p>
      </dsp:txBody>
      <dsp:txXfrm rot="-5400000">
        <a:off x="2" y="2777311"/>
        <a:ext cx="525979" cy="225420"/>
      </dsp:txXfrm>
    </dsp:sp>
    <dsp:sp modelId="{61772A28-3A3D-4205-ABB5-7AC03D85C495}">
      <dsp:nvSpPr>
        <dsp:cNvPr id="0" name=""/>
        <dsp:cNvSpPr/>
      </dsp:nvSpPr>
      <dsp:spPr>
        <a:xfrm rot="5400000">
          <a:off x="4748181" y="-1707880"/>
          <a:ext cx="488409" cy="8932814"/>
        </a:xfrm>
        <a:prstGeom prst="round2SameRect">
          <a:avLst/>
        </a:prstGeom>
        <a:solidFill>
          <a:schemeClr val="lt1">
            <a:alpha val="90000"/>
            <a:hueOff val="0"/>
            <a:satOff val="0"/>
            <a:lumOff val="0"/>
            <a:alphaOff val="0"/>
          </a:schemeClr>
        </a:solidFill>
        <a:ln w="12700" cap="flat" cmpd="sng" algn="ctr">
          <a:solidFill>
            <a:schemeClr val="accent6">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20472" tIns="19685" rIns="19685" bIns="19685" numCol="1" spcCol="1270" anchor="ctr" anchorCtr="0">
          <a:noAutofit/>
        </a:bodyPr>
        <a:lstStyle/>
        <a:p>
          <a:pPr marL="285750" lvl="1" indent="-285750" algn="l" defTabSz="1377950">
            <a:lnSpc>
              <a:spcPct val="90000"/>
            </a:lnSpc>
            <a:spcBef>
              <a:spcPct val="0"/>
            </a:spcBef>
            <a:spcAft>
              <a:spcPct val="15000"/>
            </a:spcAft>
            <a:buChar char="•"/>
          </a:pPr>
          <a:r>
            <a:rPr lang="en-US" sz="3100" kern="1200"/>
            <a:t>Know when to stop.</a:t>
          </a:r>
        </a:p>
      </dsp:txBody>
      <dsp:txXfrm rot="-5400000">
        <a:off x="525979" y="2538164"/>
        <a:ext cx="8908972" cy="440725"/>
      </dsp:txXfrm>
    </dsp:sp>
  </dsp:spTree>
</dsp:drawing>
</file>

<file path=ppt/diagrams/layout1.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82226D7-61AF-4C21-9607-07F69AF9E6E2}" type="datetimeFigureOut">
              <a:t>3/19/2023</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ACE6E45-BB57-4B87-8308-7FAEE93E740D}" type="slidenum">
              <a:t>‹#›</a:t>
            </a:fld>
            <a:endParaRPr lang="en-GB"/>
          </a:p>
        </p:txBody>
      </p:sp>
    </p:spTree>
    <p:extLst>
      <p:ext uri="{BB962C8B-B14F-4D97-AF65-F5344CB8AC3E}">
        <p14:creationId xmlns:p14="http://schemas.microsoft.com/office/powerpoint/2010/main" val="22756947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cs typeface="Calibri"/>
              </a:rPr>
              <a:t>A positive attitude in a Health and Social care setting is very important as the care giver you can make a huge difference in how your patients feel it can help them feel they are being cared for with compassion.</a:t>
            </a:r>
          </a:p>
          <a:p>
            <a:r>
              <a:rPr lang="en-US">
                <a:cs typeface="Calibri"/>
              </a:rPr>
              <a:t>A positive attitude is essential for providing exceptional care to patients, for people to feel comfortable around you </a:t>
            </a:r>
          </a:p>
        </p:txBody>
      </p:sp>
      <p:sp>
        <p:nvSpPr>
          <p:cNvPr id="4" name="Slide Number Placeholder 3"/>
          <p:cNvSpPr>
            <a:spLocks noGrp="1"/>
          </p:cNvSpPr>
          <p:nvPr>
            <p:ph type="sldNum" sz="quarter" idx="5"/>
          </p:nvPr>
        </p:nvSpPr>
        <p:spPr/>
        <p:txBody>
          <a:bodyPr/>
          <a:lstStyle/>
          <a:p>
            <a:fld id="{4ACE6E45-BB57-4B87-8308-7FAEE93E740D}" type="slidenum">
              <a:t>2</a:t>
            </a:fld>
            <a:endParaRPr lang="en-GB"/>
          </a:p>
        </p:txBody>
      </p:sp>
    </p:spTree>
    <p:extLst>
      <p:ext uri="{BB962C8B-B14F-4D97-AF65-F5344CB8AC3E}">
        <p14:creationId xmlns:p14="http://schemas.microsoft.com/office/powerpoint/2010/main" val="143930207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80EBC55-5864-427B-84CF-6441AA82BD0B}"/>
              </a:ext>
            </a:extLst>
          </p:cNvPr>
          <p:cNvSpPr>
            <a:spLocks noGrp="1"/>
          </p:cNvSpPr>
          <p:nvPr>
            <p:ph type="ctrTitle"/>
          </p:nvPr>
        </p:nvSpPr>
        <p:spPr>
          <a:xfrm>
            <a:off x="966745" y="1205037"/>
            <a:ext cx="7744993" cy="2541336"/>
          </a:xfrm>
        </p:spPr>
        <p:txBody>
          <a:bodyPr anchor="b">
            <a:normAutofit/>
          </a:bodyPr>
          <a:lstStyle>
            <a:lvl1pPr algn="l">
              <a:defRPr sz="4400"/>
            </a:lvl1pPr>
          </a:lstStyle>
          <a:p>
            <a:r>
              <a:rPr lang="en-US"/>
              <a:t>Click to edit Master title style</a:t>
            </a:r>
          </a:p>
        </p:txBody>
      </p:sp>
      <p:sp>
        <p:nvSpPr>
          <p:cNvPr id="3" name="Subtitle 2">
            <a:extLst>
              <a:ext uri="{FF2B5EF4-FFF2-40B4-BE49-F238E27FC236}">
                <a16:creationId xmlns:a16="http://schemas.microsoft.com/office/drawing/2014/main" id="{FEB52BDB-18E0-4991-A6F2-7AD5420153F2}"/>
              </a:ext>
            </a:extLst>
          </p:cNvPr>
          <p:cNvSpPr>
            <a:spLocks noGrp="1"/>
          </p:cNvSpPr>
          <p:nvPr>
            <p:ph type="subTitle" idx="1"/>
          </p:nvPr>
        </p:nvSpPr>
        <p:spPr>
          <a:xfrm>
            <a:off x="966745" y="3949332"/>
            <a:ext cx="7744993" cy="2006735"/>
          </a:xfrm>
        </p:spPr>
        <p:txBody>
          <a:bodyPr>
            <a:normAutofit/>
          </a:bodyPr>
          <a:lstStyle>
            <a:lvl1pPr marL="0" indent="0" algn="l">
              <a:buNone/>
              <a:defRPr sz="2000" cap="all" spc="300" baseline="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D7F0ABC6-907E-47DE-8E40-61F2DD1B408B}"/>
              </a:ext>
            </a:extLst>
          </p:cNvPr>
          <p:cNvSpPr>
            <a:spLocks noGrp="1"/>
          </p:cNvSpPr>
          <p:nvPr>
            <p:ph type="dt" sz="half" idx="10"/>
          </p:nvPr>
        </p:nvSpPr>
        <p:spPr/>
        <p:txBody>
          <a:bodyPr/>
          <a:lstStyle/>
          <a:p>
            <a:fld id="{11008460-8B2F-4AAA-A4E2-10730069204C}" type="datetimeFigureOut">
              <a:rPr lang="en-US" smtClean="0"/>
              <a:t>3/19/2023</a:t>
            </a:fld>
            <a:endParaRPr lang="en-US"/>
          </a:p>
        </p:txBody>
      </p:sp>
      <p:sp>
        <p:nvSpPr>
          <p:cNvPr id="5" name="Footer Placeholder 4">
            <a:extLst>
              <a:ext uri="{FF2B5EF4-FFF2-40B4-BE49-F238E27FC236}">
                <a16:creationId xmlns:a16="http://schemas.microsoft.com/office/drawing/2014/main" id="{158AB158-6097-43A1-90B6-406F9367016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A2EE077-FF20-4DD9-92B5-EE1C4D615C68}"/>
              </a:ext>
            </a:extLst>
          </p:cNvPr>
          <p:cNvSpPr>
            <a:spLocks noGrp="1"/>
          </p:cNvSpPr>
          <p:nvPr>
            <p:ph type="sldNum" sz="quarter" idx="12"/>
          </p:nvPr>
        </p:nvSpPr>
        <p:spPr/>
        <p:txBody>
          <a:bodyPr/>
          <a:lstStyle/>
          <a:p>
            <a:fld id="{0946259B-8396-46CD-AD42-FDEDA89DA278}" type="slidenum">
              <a:rPr lang="en-US" smtClean="0"/>
              <a:t>‹#›</a:t>
            </a:fld>
            <a:endParaRPr lang="en-US"/>
          </a:p>
        </p:txBody>
      </p:sp>
    </p:spTree>
    <p:extLst>
      <p:ext uri="{BB962C8B-B14F-4D97-AF65-F5344CB8AC3E}">
        <p14:creationId xmlns:p14="http://schemas.microsoft.com/office/powerpoint/2010/main" val="217272861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131C13-CF9D-4E82-A5B4-91008DCD25D6}"/>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85C06FD2-89E8-4415-ADF7-22F4A4C259E1}"/>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520CBBFF-8889-497F-B4CA-A031E8DD3B95}"/>
              </a:ext>
            </a:extLst>
          </p:cNvPr>
          <p:cNvSpPr>
            <a:spLocks noGrp="1"/>
          </p:cNvSpPr>
          <p:nvPr>
            <p:ph type="dt" sz="half" idx="10"/>
          </p:nvPr>
        </p:nvSpPr>
        <p:spPr/>
        <p:txBody>
          <a:bodyPr/>
          <a:lstStyle/>
          <a:p>
            <a:fld id="{11008460-8B2F-4AAA-A4E2-10730069204C}" type="datetimeFigureOut">
              <a:rPr lang="en-US" smtClean="0"/>
              <a:t>3/19/2023</a:t>
            </a:fld>
            <a:endParaRPr lang="en-US"/>
          </a:p>
        </p:txBody>
      </p:sp>
      <p:sp>
        <p:nvSpPr>
          <p:cNvPr id="5" name="Footer Placeholder 4">
            <a:extLst>
              <a:ext uri="{FF2B5EF4-FFF2-40B4-BE49-F238E27FC236}">
                <a16:creationId xmlns:a16="http://schemas.microsoft.com/office/drawing/2014/main" id="{FDE78DAF-985B-4BB4-ADA9-02EA979F1A3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0A10DBC-42B5-46AB-B36A-B39128E69CBF}"/>
              </a:ext>
            </a:extLst>
          </p:cNvPr>
          <p:cNvSpPr>
            <a:spLocks noGrp="1"/>
          </p:cNvSpPr>
          <p:nvPr>
            <p:ph type="sldNum" sz="quarter" idx="12"/>
          </p:nvPr>
        </p:nvSpPr>
        <p:spPr/>
        <p:txBody>
          <a:bodyPr/>
          <a:lstStyle/>
          <a:p>
            <a:fld id="{0946259B-8396-46CD-AD42-FDEDA89DA278}" type="slidenum">
              <a:rPr lang="en-US" smtClean="0"/>
              <a:t>‹#›</a:t>
            </a:fld>
            <a:endParaRPr lang="en-US"/>
          </a:p>
        </p:txBody>
      </p:sp>
    </p:spTree>
    <p:extLst>
      <p:ext uri="{BB962C8B-B14F-4D97-AF65-F5344CB8AC3E}">
        <p14:creationId xmlns:p14="http://schemas.microsoft.com/office/powerpoint/2010/main" val="243611705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A1B6E7-01C8-4375-B7C7-596CD11993F3}"/>
              </a:ext>
            </a:extLst>
          </p:cNvPr>
          <p:cNvSpPr>
            <a:spLocks noGrp="1"/>
          </p:cNvSpPr>
          <p:nvPr>
            <p:ph type="title"/>
          </p:nvPr>
        </p:nvSpPr>
        <p:spPr>
          <a:xfrm>
            <a:off x="831850" y="1883229"/>
            <a:ext cx="8214179" cy="3303133"/>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9C441675-8F3E-47CC-9573-D853C506D557}"/>
              </a:ext>
            </a:extLst>
          </p:cNvPr>
          <p:cNvSpPr>
            <a:spLocks noGrp="1"/>
          </p:cNvSpPr>
          <p:nvPr>
            <p:ph type="body" idx="1"/>
          </p:nvPr>
        </p:nvSpPr>
        <p:spPr>
          <a:xfrm>
            <a:off x="831850" y="5295900"/>
            <a:ext cx="8214179" cy="793750"/>
          </a:xfrm>
        </p:spPr>
        <p:txBody>
          <a:bodyPr/>
          <a:lstStyle>
            <a:lvl1pPr marL="0" indent="0">
              <a:buNone/>
              <a:defRPr sz="2400">
                <a:solidFill>
                  <a:schemeClr val="tx2"/>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75419F49-690E-49EC-BD41-75A18C9E37FC}"/>
              </a:ext>
            </a:extLst>
          </p:cNvPr>
          <p:cNvSpPr>
            <a:spLocks noGrp="1"/>
          </p:cNvSpPr>
          <p:nvPr>
            <p:ph type="dt" sz="half" idx="10"/>
          </p:nvPr>
        </p:nvSpPr>
        <p:spPr/>
        <p:txBody>
          <a:bodyPr/>
          <a:lstStyle/>
          <a:p>
            <a:fld id="{11008460-8B2F-4AAA-A4E2-10730069204C}" type="datetimeFigureOut">
              <a:rPr lang="en-US" smtClean="0"/>
              <a:t>3/19/2023</a:t>
            </a:fld>
            <a:endParaRPr lang="en-US"/>
          </a:p>
        </p:txBody>
      </p:sp>
      <p:sp>
        <p:nvSpPr>
          <p:cNvPr id="5" name="Footer Placeholder 4">
            <a:extLst>
              <a:ext uri="{FF2B5EF4-FFF2-40B4-BE49-F238E27FC236}">
                <a16:creationId xmlns:a16="http://schemas.microsoft.com/office/drawing/2014/main" id="{9BBC9E70-1401-468E-97DE-4255CA22212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EABE14C-9127-4582-A006-2AEA93AF76BE}"/>
              </a:ext>
            </a:extLst>
          </p:cNvPr>
          <p:cNvSpPr>
            <a:spLocks noGrp="1"/>
          </p:cNvSpPr>
          <p:nvPr>
            <p:ph type="sldNum" sz="quarter" idx="12"/>
          </p:nvPr>
        </p:nvSpPr>
        <p:spPr/>
        <p:txBody>
          <a:bodyPr/>
          <a:lstStyle/>
          <a:p>
            <a:fld id="{0946259B-8396-46CD-AD42-FDEDA89DA278}" type="slidenum">
              <a:rPr lang="en-US" smtClean="0"/>
              <a:t>‹#›</a:t>
            </a:fld>
            <a:endParaRPr lang="en-US"/>
          </a:p>
        </p:txBody>
      </p:sp>
    </p:spTree>
    <p:extLst>
      <p:ext uri="{BB962C8B-B14F-4D97-AF65-F5344CB8AC3E}">
        <p14:creationId xmlns:p14="http://schemas.microsoft.com/office/powerpoint/2010/main" val="399907809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234DF9-FA60-4E7B-BDE8-C0F9AFE636EB}"/>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7E7F1133-890E-4E96-AEDD-0F921E26F51D}"/>
              </a:ext>
            </a:extLst>
          </p:cNvPr>
          <p:cNvSpPr>
            <a:spLocks noGrp="1"/>
          </p:cNvSpPr>
          <p:nvPr>
            <p:ph sz="half" idx="1"/>
          </p:nvPr>
        </p:nvSpPr>
        <p:spPr>
          <a:xfrm>
            <a:off x="966745" y="2250798"/>
            <a:ext cx="4445899" cy="37526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14763B4-4987-4303-9640-54B67DD75E46}"/>
              </a:ext>
            </a:extLst>
          </p:cNvPr>
          <p:cNvSpPr>
            <a:spLocks noGrp="1"/>
          </p:cNvSpPr>
          <p:nvPr>
            <p:ph sz="half" idx="2"/>
          </p:nvPr>
        </p:nvSpPr>
        <p:spPr>
          <a:xfrm>
            <a:off x="5597174" y="2250798"/>
            <a:ext cx="4445899" cy="37526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4C94AAD8-D444-410E-98EC-47076908FA37}"/>
              </a:ext>
            </a:extLst>
          </p:cNvPr>
          <p:cNvSpPr>
            <a:spLocks noGrp="1"/>
          </p:cNvSpPr>
          <p:nvPr>
            <p:ph type="dt" sz="half" idx="10"/>
          </p:nvPr>
        </p:nvSpPr>
        <p:spPr/>
        <p:txBody>
          <a:bodyPr/>
          <a:lstStyle/>
          <a:p>
            <a:fld id="{11008460-8B2F-4AAA-A4E2-10730069204C}" type="datetimeFigureOut">
              <a:rPr lang="en-US" smtClean="0"/>
              <a:t>3/19/2023</a:t>
            </a:fld>
            <a:endParaRPr lang="en-US"/>
          </a:p>
        </p:txBody>
      </p:sp>
      <p:sp>
        <p:nvSpPr>
          <p:cNvPr id="6" name="Footer Placeholder 5">
            <a:extLst>
              <a:ext uri="{FF2B5EF4-FFF2-40B4-BE49-F238E27FC236}">
                <a16:creationId xmlns:a16="http://schemas.microsoft.com/office/drawing/2014/main" id="{E072F01E-6867-4604-8B58-F65BCC820AE7}"/>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C2543D87-0EC8-43C7-9D1B-46DB52129312}"/>
              </a:ext>
            </a:extLst>
          </p:cNvPr>
          <p:cNvSpPr>
            <a:spLocks noGrp="1"/>
          </p:cNvSpPr>
          <p:nvPr>
            <p:ph type="sldNum" sz="quarter" idx="12"/>
          </p:nvPr>
        </p:nvSpPr>
        <p:spPr/>
        <p:txBody>
          <a:bodyPr/>
          <a:lstStyle/>
          <a:p>
            <a:fld id="{0946259B-8396-46CD-AD42-FDEDA89DA278}" type="slidenum">
              <a:rPr lang="en-US" smtClean="0"/>
              <a:t>‹#›</a:t>
            </a:fld>
            <a:endParaRPr lang="en-US"/>
          </a:p>
        </p:txBody>
      </p:sp>
    </p:spTree>
    <p:extLst>
      <p:ext uri="{BB962C8B-B14F-4D97-AF65-F5344CB8AC3E}">
        <p14:creationId xmlns:p14="http://schemas.microsoft.com/office/powerpoint/2010/main" val="331119133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2605AE-70FD-4CEE-BDFB-D5C0A3D3595C}"/>
              </a:ext>
            </a:extLst>
          </p:cNvPr>
          <p:cNvSpPr>
            <a:spLocks noGrp="1"/>
          </p:cNvSpPr>
          <p:nvPr>
            <p:ph type="title"/>
          </p:nvPr>
        </p:nvSpPr>
        <p:spPr>
          <a:xfrm>
            <a:off x="966745" y="960120"/>
            <a:ext cx="9196928" cy="1060704"/>
          </a:xfrm>
        </p:spPr>
        <p:txBody>
          <a:bodyPr/>
          <a:lstStyle/>
          <a:p>
            <a:r>
              <a:rPr lang="en-US"/>
              <a:t>Click to edit Master title style</a:t>
            </a:r>
          </a:p>
        </p:txBody>
      </p:sp>
      <p:sp>
        <p:nvSpPr>
          <p:cNvPr id="3" name="Text Placeholder 2">
            <a:extLst>
              <a:ext uri="{FF2B5EF4-FFF2-40B4-BE49-F238E27FC236}">
                <a16:creationId xmlns:a16="http://schemas.microsoft.com/office/drawing/2014/main" id="{EF9091E2-4532-4D16-827E-4DB0688FD829}"/>
              </a:ext>
            </a:extLst>
          </p:cNvPr>
          <p:cNvSpPr>
            <a:spLocks noGrp="1"/>
          </p:cNvSpPr>
          <p:nvPr>
            <p:ph type="body" idx="1"/>
          </p:nvPr>
        </p:nvSpPr>
        <p:spPr>
          <a:xfrm>
            <a:off x="967153" y="2062842"/>
            <a:ext cx="4445899" cy="781893"/>
          </a:xfrm>
        </p:spPr>
        <p:txBody>
          <a:bodyPr anchor="b">
            <a:normAutofit/>
          </a:bodyPr>
          <a:lstStyle>
            <a:lvl1pPr marL="0" indent="0">
              <a:buNone/>
              <a:defRPr sz="1800" b="1" cap="all" spc="300"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752B53BE-9EDA-4D07-A042-0D101FAB9A87}"/>
              </a:ext>
            </a:extLst>
          </p:cNvPr>
          <p:cNvSpPr>
            <a:spLocks noGrp="1"/>
          </p:cNvSpPr>
          <p:nvPr>
            <p:ph sz="half" idx="2"/>
          </p:nvPr>
        </p:nvSpPr>
        <p:spPr>
          <a:xfrm>
            <a:off x="966745" y="2882837"/>
            <a:ext cx="4446642" cy="334379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11DFDFC1-7510-4F8E-A831-ABA33D977ACA}"/>
              </a:ext>
            </a:extLst>
          </p:cNvPr>
          <p:cNvSpPr>
            <a:spLocks noGrp="1"/>
          </p:cNvSpPr>
          <p:nvPr>
            <p:ph type="body" sz="quarter" idx="3"/>
          </p:nvPr>
        </p:nvSpPr>
        <p:spPr>
          <a:xfrm>
            <a:off x="5725280" y="2062842"/>
            <a:ext cx="4467794" cy="781893"/>
          </a:xfrm>
        </p:spPr>
        <p:txBody>
          <a:bodyPr anchor="b">
            <a:normAutofit/>
          </a:bodyPr>
          <a:lstStyle>
            <a:lvl1pPr marL="0" indent="0">
              <a:buNone/>
              <a:defRPr sz="1800" b="1" cap="all" spc="300"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612A42F0-9A48-4946-8BA8-394CBF01A056}"/>
              </a:ext>
            </a:extLst>
          </p:cNvPr>
          <p:cNvSpPr>
            <a:spLocks noGrp="1"/>
          </p:cNvSpPr>
          <p:nvPr>
            <p:ph sz="quarter" idx="4"/>
          </p:nvPr>
        </p:nvSpPr>
        <p:spPr>
          <a:xfrm>
            <a:off x="5724868" y="2882837"/>
            <a:ext cx="4468541" cy="334379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200FC563-D319-494F-AA63-0BDF1D25E5D4}"/>
              </a:ext>
            </a:extLst>
          </p:cNvPr>
          <p:cNvSpPr>
            <a:spLocks noGrp="1"/>
          </p:cNvSpPr>
          <p:nvPr>
            <p:ph type="dt" sz="half" idx="10"/>
          </p:nvPr>
        </p:nvSpPr>
        <p:spPr/>
        <p:txBody>
          <a:bodyPr/>
          <a:lstStyle/>
          <a:p>
            <a:fld id="{11008460-8B2F-4AAA-A4E2-10730069204C}" type="datetimeFigureOut">
              <a:rPr lang="en-US" smtClean="0"/>
              <a:t>3/19/2023</a:t>
            </a:fld>
            <a:endParaRPr lang="en-US"/>
          </a:p>
        </p:txBody>
      </p:sp>
      <p:sp>
        <p:nvSpPr>
          <p:cNvPr id="8" name="Footer Placeholder 7">
            <a:extLst>
              <a:ext uri="{FF2B5EF4-FFF2-40B4-BE49-F238E27FC236}">
                <a16:creationId xmlns:a16="http://schemas.microsoft.com/office/drawing/2014/main" id="{DD42F4FE-433A-42F6-8A73-AD843352BF95}"/>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5D575352-FC7F-4BA8-940F-2F920C2801B7}"/>
              </a:ext>
            </a:extLst>
          </p:cNvPr>
          <p:cNvSpPr>
            <a:spLocks noGrp="1"/>
          </p:cNvSpPr>
          <p:nvPr>
            <p:ph type="sldNum" sz="quarter" idx="12"/>
          </p:nvPr>
        </p:nvSpPr>
        <p:spPr/>
        <p:txBody>
          <a:bodyPr/>
          <a:lstStyle/>
          <a:p>
            <a:fld id="{0946259B-8396-46CD-AD42-FDEDA89DA278}" type="slidenum">
              <a:rPr lang="en-US" smtClean="0"/>
              <a:t>‹#›</a:t>
            </a:fld>
            <a:endParaRPr lang="en-US"/>
          </a:p>
        </p:txBody>
      </p:sp>
    </p:spTree>
    <p:extLst>
      <p:ext uri="{BB962C8B-B14F-4D97-AF65-F5344CB8AC3E}">
        <p14:creationId xmlns:p14="http://schemas.microsoft.com/office/powerpoint/2010/main" val="417308297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07B3FB5-4B13-4412-9F42-62450D6AA1EC}"/>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60C87ECA-0E5D-4DD2-B664-DF351875FE29}"/>
              </a:ext>
            </a:extLst>
          </p:cNvPr>
          <p:cNvSpPr>
            <a:spLocks noGrp="1"/>
          </p:cNvSpPr>
          <p:nvPr>
            <p:ph type="dt" sz="half" idx="10"/>
          </p:nvPr>
        </p:nvSpPr>
        <p:spPr/>
        <p:txBody>
          <a:bodyPr/>
          <a:lstStyle/>
          <a:p>
            <a:fld id="{11008460-8B2F-4AAA-A4E2-10730069204C}" type="datetimeFigureOut">
              <a:rPr lang="en-US" smtClean="0"/>
              <a:t>3/19/2023</a:t>
            </a:fld>
            <a:endParaRPr lang="en-US"/>
          </a:p>
        </p:txBody>
      </p:sp>
      <p:sp>
        <p:nvSpPr>
          <p:cNvPr id="4" name="Footer Placeholder 3">
            <a:extLst>
              <a:ext uri="{FF2B5EF4-FFF2-40B4-BE49-F238E27FC236}">
                <a16:creationId xmlns:a16="http://schemas.microsoft.com/office/drawing/2014/main" id="{D4E2406B-A925-466A-AF79-D0A4E0EA41F4}"/>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8861B050-D381-4E1A-88DD-361F0EE9DD96}"/>
              </a:ext>
            </a:extLst>
          </p:cNvPr>
          <p:cNvSpPr>
            <a:spLocks noGrp="1"/>
          </p:cNvSpPr>
          <p:nvPr>
            <p:ph type="sldNum" sz="quarter" idx="12"/>
          </p:nvPr>
        </p:nvSpPr>
        <p:spPr/>
        <p:txBody>
          <a:bodyPr/>
          <a:lstStyle/>
          <a:p>
            <a:fld id="{0946259B-8396-46CD-AD42-FDEDA89DA278}" type="slidenum">
              <a:rPr lang="en-US" smtClean="0"/>
              <a:t>‹#›</a:t>
            </a:fld>
            <a:endParaRPr lang="en-US"/>
          </a:p>
        </p:txBody>
      </p:sp>
    </p:spTree>
    <p:extLst>
      <p:ext uri="{BB962C8B-B14F-4D97-AF65-F5344CB8AC3E}">
        <p14:creationId xmlns:p14="http://schemas.microsoft.com/office/powerpoint/2010/main" val="234590889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C8BF592-6A15-4999-ACFA-A535A113B25D}"/>
              </a:ext>
            </a:extLst>
          </p:cNvPr>
          <p:cNvSpPr>
            <a:spLocks noGrp="1"/>
          </p:cNvSpPr>
          <p:nvPr>
            <p:ph type="dt" sz="half" idx="10"/>
          </p:nvPr>
        </p:nvSpPr>
        <p:spPr/>
        <p:txBody>
          <a:bodyPr/>
          <a:lstStyle/>
          <a:p>
            <a:fld id="{11008460-8B2F-4AAA-A4E2-10730069204C}" type="datetimeFigureOut">
              <a:rPr lang="en-US" smtClean="0"/>
              <a:t>3/19/2023</a:t>
            </a:fld>
            <a:endParaRPr lang="en-US"/>
          </a:p>
        </p:txBody>
      </p:sp>
      <p:sp>
        <p:nvSpPr>
          <p:cNvPr id="3" name="Footer Placeholder 2">
            <a:extLst>
              <a:ext uri="{FF2B5EF4-FFF2-40B4-BE49-F238E27FC236}">
                <a16:creationId xmlns:a16="http://schemas.microsoft.com/office/drawing/2014/main" id="{7819EFC1-AD45-4610-8FC6-2058F55E47E1}"/>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C13DF506-CFF9-4BD2-8D76-3377927798E2}"/>
              </a:ext>
            </a:extLst>
          </p:cNvPr>
          <p:cNvSpPr>
            <a:spLocks noGrp="1"/>
          </p:cNvSpPr>
          <p:nvPr>
            <p:ph type="sldNum" sz="quarter" idx="12"/>
          </p:nvPr>
        </p:nvSpPr>
        <p:spPr/>
        <p:txBody>
          <a:bodyPr/>
          <a:lstStyle/>
          <a:p>
            <a:fld id="{0946259B-8396-46CD-AD42-FDEDA89DA278}" type="slidenum">
              <a:rPr lang="en-US" smtClean="0"/>
              <a:t>‹#›</a:t>
            </a:fld>
            <a:endParaRPr lang="en-US"/>
          </a:p>
        </p:txBody>
      </p:sp>
    </p:spTree>
    <p:extLst>
      <p:ext uri="{BB962C8B-B14F-4D97-AF65-F5344CB8AC3E}">
        <p14:creationId xmlns:p14="http://schemas.microsoft.com/office/powerpoint/2010/main" val="54942115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E77674-EAFF-4CAE-A685-8AEA617D0655}"/>
              </a:ext>
            </a:extLst>
          </p:cNvPr>
          <p:cNvSpPr>
            <a:spLocks noGrp="1"/>
          </p:cNvSpPr>
          <p:nvPr>
            <p:ph type="title"/>
          </p:nvPr>
        </p:nvSpPr>
        <p:spPr>
          <a:xfrm>
            <a:off x="839788" y="1094014"/>
            <a:ext cx="3932237" cy="1436914"/>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5DB3A185-E15D-46FD-A4FB-709A8B5D0BE3}"/>
              </a:ext>
            </a:extLst>
          </p:cNvPr>
          <p:cNvSpPr>
            <a:spLocks noGrp="1"/>
          </p:cNvSpPr>
          <p:nvPr>
            <p:ph idx="1"/>
          </p:nvPr>
        </p:nvSpPr>
        <p:spPr>
          <a:xfrm>
            <a:off x="5183188" y="1094014"/>
            <a:ext cx="6172200" cy="4767036"/>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E14086F7-5F48-40D6-B4E3-1347EA21B0A8}"/>
              </a:ext>
            </a:extLst>
          </p:cNvPr>
          <p:cNvSpPr>
            <a:spLocks noGrp="1"/>
          </p:cNvSpPr>
          <p:nvPr>
            <p:ph type="body" sz="half" idx="2"/>
          </p:nvPr>
        </p:nvSpPr>
        <p:spPr>
          <a:xfrm>
            <a:off x="839788" y="2618012"/>
            <a:ext cx="3932237" cy="3250975"/>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0EF4FC41-0A32-438D-9A47-F932AB492CBA}"/>
              </a:ext>
            </a:extLst>
          </p:cNvPr>
          <p:cNvSpPr>
            <a:spLocks noGrp="1"/>
          </p:cNvSpPr>
          <p:nvPr>
            <p:ph type="dt" sz="half" idx="10"/>
          </p:nvPr>
        </p:nvSpPr>
        <p:spPr/>
        <p:txBody>
          <a:bodyPr/>
          <a:lstStyle/>
          <a:p>
            <a:fld id="{11008460-8B2F-4AAA-A4E2-10730069204C}" type="datetimeFigureOut">
              <a:rPr lang="en-US" smtClean="0"/>
              <a:t>3/19/2023</a:t>
            </a:fld>
            <a:endParaRPr lang="en-US"/>
          </a:p>
        </p:txBody>
      </p:sp>
      <p:sp>
        <p:nvSpPr>
          <p:cNvPr id="6" name="Footer Placeholder 5">
            <a:extLst>
              <a:ext uri="{FF2B5EF4-FFF2-40B4-BE49-F238E27FC236}">
                <a16:creationId xmlns:a16="http://schemas.microsoft.com/office/drawing/2014/main" id="{02F0F85D-CB6B-48E8-B56F-81472CE94F02}"/>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4B6E120E-E239-4B93-AC67-210D23BD2278}"/>
              </a:ext>
            </a:extLst>
          </p:cNvPr>
          <p:cNvSpPr>
            <a:spLocks noGrp="1"/>
          </p:cNvSpPr>
          <p:nvPr>
            <p:ph type="sldNum" sz="quarter" idx="12"/>
          </p:nvPr>
        </p:nvSpPr>
        <p:spPr/>
        <p:txBody>
          <a:bodyPr/>
          <a:lstStyle/>
          <a:p>
            <a:fld id="{0946259B-8396-46CD-AD42-FDEDA89DA278}" type="slidenum">
              <a:rPr lang="en-US" smtClean="0"/>
              <a:t>‹#›</a:t>
            </a:fld>
            <a:endParaRPr lang="en-US"/>
          </a:p>
        </p:txBody>
      </p:sp>
    </p:spTree>
    <p:extLst>
      <p:ext uri="{BB962C8B-B14F-4D97-AF65-F5344CB8AC3E}">
        <p14:creationId xmlns:p14="http://schemas.microsoft.com/office/powerpoint/2010/main" val="198753658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61F02C-5A08-45D4-AFE1-8EF0E6DECE4B}"/>
              </a:ext>
            </a:extLst>
          </p:cNvPr>
          <p:cNvSpPr>
            <a:spLocks noGrp="1"/>
          </p:cNvSpPr>
          <p:nvPr>
            <p:ph type="title"/>
          </p:nvPr>
        </p:nvSpPr>
        <p:spPr>
          <a:xfrm>
            <a:off x="839788" y="1065120"/>
            <a:ext cx="3932237" cy="1465806"/>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A22EF863-20E6-4CF9-A179-0A2A52E5F35F}"/>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9CECFB1A-5B7E-45DA-9713-0CD8E3121F4B}"/>
              </a:ext>
            </a:extLst>
          </p:cNvPr>
          <p:cNvSpPr>
            <a:spLocks noGrp="1"/>
          </p:cNvSpPr>
          <p:nvPr>
            <p:ph type="body" sz="half" idx="2"/>
          </p:nvPr>
        </p:nvSpPr>
        <p:spPr>
          <a:xfrm>
            <a:off x="839788" y="2618014"/>
            <a:ext cx="3932237" cy="3250974"/>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F6EFD67F-901E-4423-A48F-41F00ECA520B}"/>
              </a:ext>
            </a:extLst>
          </p:cNvPr>
          <p:cNvSpPr>
            <a:spLocks noGrp="1"/>
          </p:cNvSpPr>
          <p:nvPr>
            <p:ph type="dt" sz="half" idx="10"/>
          </p:nvPr>
        </p:nvSpPr>
        <p:spPr/>
        <p:txBody>
          <a:bodyPr/>
          <a:lstStyle/>
          <a:p>
            <a:fld id="{11008460-8B2F-4AAA-A4E2-10730069204C}" type="datetimeFigureOut">
              <a:rPr lang="en-US" smtClean="0"/>
              <a:t>3/19/2023</a:t>
            </a:fld>
            <a:endParaRPr lang="en-US"/>
          </a:p>
        </p:txBody>
      </p:sp>
      <p:sp>
        <p:nvSpPr>
          <p:cNvPr id="6" name="Footer Placeholder 5">
            <a:extLst>
              <a:ext uri="{FF2B5EF4-FFF2-40B4-BE49-F238E27FC236}">
                <a16:creationId xmlns:a16="http://schemas.microsoft.com/office/drawing/2014/main" id="{97B04982-0749-4F34-A4DB-DDC12BD4BE39}"/>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E7B38447-AEAF-40D9-B3D3-94404C144AE9}"/>
              </a:ext>
            </a:extLst>
          </p:cNvPr>
          <p:cNvSpPr>
            <a:spLocks noGrp="1"/>
          </p:cNvSpPr>
          <p:nvPr>
            <p:ph type="sldNum" sz="quarter" idx="12"/>
          </p:nvPr>
        </p:nvSpPr>
        <p:spPr/>
        <p:txBody>
          <a:bodyPr/>
          <a:lstStyle/>
          <a:p>
            <a:fld id="{0946259B-8396-46CD-AD42-FDEDA89DA278}" type="slidenum">
              <a:rPr lang="en-US" smtClean="0"/>
              <a:t>‹#›</a:t>
            </a:fld>
            <a:endParaRPr lang="en-US"/>
          </a:p>
        </p:txBody>
      </p:sp>
    </p:spTree>
    <p:extLst>
      <p:ext uri="{BB962C8B-B14F-4D97-AF65-F5344CB8AC3E}">
        <p14:creationId xmlns:p14="http://schemas.microsoft.com/office/powerpoint/2010/main" val="230548918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grpSp>
        <p:nvGrpSpPr>
          <p:cNvPr id="7" name="Group 6">
            <a:extLst>
              <a:ext uri="{FF2B5EF4-FFF2-40B4-BE49-F238E27FC236}">
                <a16:creationId xmlns:a16="http://schemas.microsoft.com/office/drawing/2014/main" id="{7071ABCB-C306-49F0-8D5D-0B890583C1CE}"/>
              </a:ext>
            </a:extLst>
          </p:cNvPr>
          <p:cNvGrpSpPr/>
          <p:nvPr/>
        </p:nvGrpSpPr>
        <p:grpSpPr>
          <a:xfrm rot="10800000">
            <a:off x="0" y="1827078"/>
            <a:ext cx="2926300" cy="5030922"/>
            <a:chOff x="9265700" y="2026"/>
            <a:chExt cx="2926300" cy="5030922"/>
          </a:xfrm>
        </p:grpSpPr>
        <p:sp>
          <p:nvSpPr>
            <p:cNvPr id="8" name="Freeform: Shape 7">
              <a:extLst>
                <a:ext uri="{FF2B5EF4-FFF2-40B4-BE49-F238E27FC236}">
                  <a16:creationId xmlns:a16="http://schemas.microsoft.com/office/drawing/2014/main" id="{24A67F94-2250-4B3A-8424-1BC0A0BCB3FF}"/>
                </a:ext>
              </a:extLst>
            </p:cNvPr>
            <p:cNvSpPr/>
            <p:nvPr/>
          </p:nvSpPr>
          <p:spPr>
            <a:xfrm>
              <a:off x="9326904" y="2026"/>
              <a:ext cx="2249810" cy="2294745"/>
            </a:xfrm>
            <a:custGeom>
              <a:avLst/>
              <a:gdLst>
                <a:gd name="connsiteX0" fmla="*/ 49162 w 2249810"/>
                <a:gd name="connsiteY0" fmla="*/ 0 h 2294745"/>
                <a:gd name="connsiteX1" fmla="*/ 2200648 w 2249810"/>
                <a:gd name="connsiteY1" fmla="*/ 0 h 2294745"/>
                <a:gd name="connsiteX2" fmla="*/ 2210105 w 2249810"/>
                <a:gd name="connsiteY2" fmla="*/ 23601 h 2294745"/>
                <a:gd name="connsiteX3" fmla="*/ 2249810 w 2249810"/>
                <a:gd name="connsiteY3" fmla="*/ 326934 h 2294745"/>
                <a:gd name="connsiteX4" fmla="*/ 2249810 w 2249810"/>
                <a:gd name="connsiteY4" fmla="*/ 422824 h 2294745"/>
                <a:gd name="connsiteX5" fmla="*/ 2249810 w 2249810"/>
                <a:gd name="connsiteY5" fmla="*/ 696534 h 2294745"/>
                <a:gd name="connsiteX6" fmla="*/ 2249810 w 2249810"/>
                <a:gd name="connsiteY6" fmla="*/ 848826 h 2294745"/>
                <a:gd name="connsiteX7" fmla="*/ 2249810 w 2249810"/>
                <a:gd name="connsiteY7" fmla="*/ 1058531 h 2294745"/>
                <a:gd name="connsiteX8" fmla="*/ 2249810 w 2249810"/>
                <a:gd name="connsiteY8" fmla="*/ 1218426 h 2294745"/>
                <a:gd name="connsiteX9" fmla="*/ 1955981 w 2249810"/>
                <a:gd name="connsiteY9" fmla="*/ 1845313 h 2294745"/>
                <a:gd name="connsiteX10" fmla="*/ 1225437 w 2249810"/>
                <a:gd name="connsiteY10" fmla="*/ 2208220 h 2294745"/>
                <a:gd name="connsiteX11" fmla="*/ 1123061 w 2249810"/>
                <a:gd name="connsiteY11" fmla="*/ 2294745 h 2294745"/>
                <a:gd name="connsiteX12" fmla="*/ 1024372 w 2249810"/>
                <a:gd name="connsiteY12" fmla="*/ 2208220 h 2294745"/>
                <a:gd name="connsiteX13" fmla="*/ 293828 w 2249810"/>
                <a:gd name="connsiteY13" fmla="*/ 1845313 h 2294745"/>
                <a:gd name="connsiteX14" fmla="*/ 0 w 2249810"/>
                <a:gd name="connsiteY14" fmla="*/ 1218426 h 2294745"/>
                <a:gd name="connsiteX15" fmla="*/ 0 w 2249810"/>
                <a:gd name="connsiteY15" fmla="*/ 1058531 h 2294745"/>
                <a:gd name="connsiteX16" fmla="*/ 0 w 2249810"/>
                <a:gd name="connsiteY16" fmla="*/ 848826 h 2294745"/>
                <a:gd name="connsiteX17" fmla="*/ 0 w 2249810"/>
                <a:gd name="connsiteY17" fmla="*/ 696534 h 2294745"/>
                <a:gd name="connsiteX18" fmla="*/ 0 w 2249810"/>
                <a:gd name="connsiteY18" fmla="*/ 422824 h 2294745"/>
                <a:gd name="connsiteX19" fmla="*/ 0 w 2249810"/>
                <a:gd name="connsiteY19" fmla="*/ 326934 h 2294745"/>
                <a:gd name="connsiteX20" fmla="*/ 39705 w 2249810"/>
                <a:gd name="connsiteY20" fmla="*/ 23601 h 22947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2249810" h="2294745">
                  <a:moveTo>
                    <a:pt x="49162" y="0"/>
                  </a:moveTo>
                  <a:lnTo>
                    <a:pt x="2200648" y="0"/>
                  </a:lnTo>
                  <a:lnTo>
                    <a:pt x="2210105" y="23601"/>
                  </a:lnTo>
                  <a:cubicBezTo>
                    <a:pt x="2236898" y="106934"/>
                    <a:pt x="2249810" y="205568"/>
                    <a:pt x="2249810" y="326934"/>
                  </a:cubicBezTo>
                  <a:lnTo>
                    <a:pt x="2249810" y="422824"/>
                  </a:lnTo>
                  <a:lnTo>
                    <a:pt x="2249810" y="696534"/>
                  </a:lnTo>
                  <a:lnTo>
                    <a:pt x="2249810" y="848826"/>
                  </a:lnTo>
                  <a:lnTo>
                    <a:pt x="2249810" y="1058531"/>
                  </a:lnTo>
                  <a:lnTo>
                    <a:pt x="2249810" y="1218426"/>
                  </a:lnTo>
                  <a:cubicBezTo>
                    <a:pt x="2249810" y="1542068"/>
                    <a:pt x="2157989" y="1704061"/>
                    <a:pt x="1955981" y="1845313"/>
                  </a:cubicBezTo>
                  <a:cubicBezTo>
                    <a:pt x="1745898" y="1967026"/>
                    <a:pt x="1470144" y="2019115"/>
                    <a:pt x="1225437" y="2208220"/>
                  </a:cubicBezTo>
                  <a:lnTo>
                    <a:pt x="1123061" y="2294745"/>
                  </a:lnTo>
                  <a:lnTo>
                    <a:pt x="1024372" y="2208220"/>
                  </a:lnTo>
                  <a:cubicBezTo>
                    <a:pt x="779664" y="2019115"/>
                    <a:pt x="503910" y="1967026"/>
                    <a:pt x="293828" y="1845313"/>
                  </a:cubicBezTo>
                  <a:cubicBezTo>
                    <a:pt x="91820" y="1704061"/>
                    <a:pt x="0" y="1542068"/>
                    <a:pt x="0" y="1218426"/>
                  </a:cubicBezTo>
                  <a:lnTo>
                    <a:pt x="0" y="1058531"/>
                  </a:lnTo>
                  <a:lnTo>
                    <a:pt x="0" y="848826"/>
                  </a:lnTo>
                  <a:lnTo>
                    <a:pt x="0" y="696534"/>
                  </a:lnTo>
                  <a:lnTo>
                    <a:pt x="0" y="422824"/>
                  </a:lnTo>
                  <a:lnTo>
                    <a:pt x="0" y="326934"/>
                  </a:lnTo>
                  <a:cubicBezTo>
                    <a:pt x="0" y="205568"/>
                    <a:pt x="12912" y="106934"/>
                    <a:pt x="39705" y="23601"/>
                  </a:cubicBezTo>
                  <a:close/>
                </a:path>
              </a:pathLst>
            </a:custGeom>
            <a:solidFill>
              <a:schemeClr val="bg2">
                <a:lumMod val="75000"/>
                <a:alpha val="15000"/>
              </a:scheme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Freeform: Shape 8">
              <a:extLst>
                <a:ext uri="{FF2B5EF4-FFF2-40B4-BE49-F238E27FC236}">
                  <a16:creationId xmlns:a16="http://schemas.microsoft.com/office/drawing/2014/main" id="{5FB942D8-95BE-4CFD-BFCC-26209EC192CE}"/>
                </a:ext>
              </a:extLst>
            </p:cNvPr>
            <p:cNvSpPr/>
            <p:nvPr/>
          </p:nvSpPr>
          <p:spPr>
            <a:xfrm>
              <a:off x="10597154" y="1907348"/>
              <a:ext cx="1594846" cy="3044131"/>
            </a:xfrm>
            <a:custGeom>
              <a:avLst/>
              <a:gdLst>
                <a:gd name="connsiteX0" fmla="*/ 1126749 w 1594846"/>
                <a:gd name="connsiteY0" fmla="*/ 0 h 3044131"/>
                <a:gd name="connsiteX1" fmla="*/ 1225438 w 1594846"/>
                <a:gd name="connsiteY1" fmla="*/ 86525 h 3044131"/>
                <a:gd name="connsiteX2" fmla="*/ 1413279 w 1594846"/>
                <a:gd name="connsiteY2" fmla="*/ 205892 h 3044131"/>
                <a:gd name="connsiteX3" fmla="*/ 1594846 w 1594846"/>
                <a:gd name="connsiteY3" fmla="*/ 289191 h 3044131"/>
                <a:gd name="connsiteX4" fmla="*/ 1594846 w 1594846"/>
                <a:gd name="connsiteY4" fmla="*/ 2754939 h 3044131"/>
                <a:gd name="connsiteX5" fmla="*/ 1413277 w 1594846"/>
                <a:gd name="connsiteY5" fmla="*/ 2838239 h 3044131"/>
                <a:gd name="connsiteX6" fmla="*/ 1225436 w 1594846"/>
                <a:gd name="connsiteY6" fmla="*/ 2957606 h 3044131"/>
                <a:gd name="connsiteX7" fmla="*/ 1123061 w 1594846"/>
                <a:gd name="connsiteY7" fmla="*/ 3044131 h 3044131"/>
                <a:gd name="connsiteX8" fmla="*/ 1024372 w 1594846"/>
                <a:gd name="connsiteY8" fmla="*/ 2957606 h 3044131"/>
                <a:gd name="connsiteX9" fmla="*/ 293828 w 1594846"/>
                <a:gd name="connsiteY9" fmla="*/ 2594699 h 3044131"/>
                <a:gd name="connsiteX10" fmla="*/ 0 w 1594846"/>
                <a:gd name="connsiteY10" fmla="*/ 1967812 h 3044131"/>
                <a:gd name="connsiteX11" fmla="*/ 0 w 1594846"/>
                <a:gd name="connsiteY11" fmla="*/ 1807917 h 3044131"/>
                <a:gd name="connsiteX12" fmla="*/ 0 w 1594846"/>
                <a:gd name="connsiteY12" fmla="*/ 1598212 h 3044131"/>
                <a:gd name="connsiteX13" fmla="*/ 0 w 1594846"/>
                <a:gd name="connsiteY13" fmla="*/ 1445920 h 3044131"/>
                <a:gd name="connsiteX14" fmla="*/ 0 w 1594846"/>
                <a:gd name="connsiteY14" fmla="*/ 1172210 h 3044131"/>
                <a:gd name="connsiteX15" fmla="*/ 0 w 1594846"/>
                <a:gd name="connsiteY15" fmla="*/ 1076320 h 3044131"/>
                <a:gd name="connsiteX16" fmla="*/ 293829 w 1594846"/>
                <a:gd name="connsiteY16" fmla="*/ 449433 h 3044131"/>
                <a:gd name="connsiteX17" fmla="*/ 1024374 w 1594846"/>
                <a:gd name="connsiteY17" fmla="*/ 86525 h 30441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594846" h="3044131">
                  <a:moveTo>
                    <a:pt x="1126749" y="0"/>
                  </a:moveTo>
                  <a:lnTo>
                    <a:pt x="1225438" y="86525"/>
                  </a:lnTo>
                  <a:cubicBezTo>
                    <a:pt x="1286615" y="133801"/>
                    <a:pt x="1349732" y="172514"/>
                    <a:pt x="1413279" y="205892"/>
                  </a:cubicBezTo>
                  <a:lnTo>
                    <a:pt x="1594846" y="289191"/>
                  </a:lnTo>
                  <a:lnTo>
                    <a:pt x="1594846" y="2754939"/>
                  </a:lnTo>
                  <a:lnTo>
                    <a:pt x="1413277" y="2838239"/>
                  </a:lnTo>
                  <a:cubicBezTo>
                    <a:pt x="1349730" y="2871617"/>
                    <a:pt x="1286613" y="2910330"/>
                    <a:pt x="1225436" y="2957606"/>
                  </a:cubicBezTo>
                  <a:lnTo>
                    <a:pt x="1123061" y="3044131"/>
                  </a:lnTo>
                  <a:lnTo>
                    <a:pt x="1024372" y="2957606"/>
                  </a:lnTo>
                  <a:cubicBezTo>
                    <a:pt x="779664" y="2768501"/>
                    <a:pt x="503910" y="2716412"/>
                    <a:pt x="293828" y="2594699"/>
                  </a:cubicBezTo>
                  <a:cubicBezTo>
                    <a:pt x="91820" y="2453447"/>
                    <a:pt x="0" y="2291454"/>
                    <a:pt x="0" y="1967812"/>
                  </a:cubicBezTo>
                  <a:lnTo>
                    <a:pt x="0" y="1807917"/>
                  </a:lnTo>
                  <a:lnTo>
                    <a:pt x="0" y="1598212"/>
                  </a:lnTo>
                  <a:lnTo>
                    <a:pt x="0" y="1445920"/>
                  </a:lnTo>
                  <a:lnTo>
                    <a:pt x="0" y="1172210"/>
                  </a:lnTo>
                  <a:lnTo>
                    <a:pt x="0" y="1076320"/>
                  </a:lnTo>
                  <a:cubicBezTo>
                    <a:pt x="0" y="752678"/>
                    <a:pt x="91821" y="590684"/>
                    <a:pt x="293829" y="449433"/>
                  </a:cubicBezTo>
                  <a:cubicBezTo>
                    <a:pt x="503912" y="327719"/>
                    <a:pt x="779665" y="275630"/>
                    <a:pt x="1024374" y="86525"/>
                  </a:cubicBezTo>
                  <a:close/>
                </a:path>
              </a:pathLst>
            </a:custGeom>
            <a:solidFill>
              <a:schemeClr val="bg2">
                <a:lumMod val="75000"/>
                <a:alpha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0" name="Freeform: Shape 9">
              <a:extLst>
                <a:ext uri="{FF2B5EF4-FFF2-40B4-BE49-F238E27FC236}">
                  <a16:creationId xmlns:a16="http://schemas.microsoft.com/office/drawing/2014/main" id="{9DF6499A-D398-4CBC-AA22-4277539430FC}"/>
                </a:ext>
              </a:extLst>
            </p:cNvPr>
            <p:cNvSpPr/>
            <p:nvPr/>
          </p:nvSpPr>
          <p:spPr>
            <a:xfrm>
              <a:off x="9265700" y="7622"/>
              <a:ext cx="2372219" cy="2371961"/>
            </a:xfrm>
            <a:custGeom>
              <a:avLst/>
              <a:gdLst>
                <a:gd name="connsiteX0" fmla="*/ 2144960 w 4282900"/>
                <a:gd name="connsiteY0" fmla="*/ 0 h 5795027"/>
                <a:gd name="connsiteX1" fmla="*/ 2332832 w 4282900"/>
                <a:gd name="connsiteY1" fmla="*/ 164715 h 5795027"/>
                <a:gd name="connsiteX2" fmla="*/ 3723546 w 4282900"/>
                <a:gd name="connsiteY2" fmla="*/ 855573 h 5795027"/>
                <a:gd name="connsiteX3" fmla="*/ 4282900 w 4282900"/>
                <a:gd name="connsiteY3" fmla="*/ 2048959 h 5795027"/>
                <a:gd name="connsiteX4" fmla="*/ 4282900 w 4282900"/>
                <a:gd name="connsiteY4" fmla="*/ 2231503 h 5795027"/>
                <a:gd name="connsiteX5" fmla="*/ 4282900 w 4282900"/>
                <a:gd name="connsiteY5" fmla="*/ 2752557 h 5795027"/>
                <a:gd name="connsiteX6" fmla="*/ 4282900 w 4282900"/>
                <a:gd name="connsiteY6" fmla="*/ 3042471 h 5795027"/>
                <a:gd name="connsiteX7" fmla="*/ 4282900 w 4282900"/>
                <a:gd name="connsiteY7" fmla="*/ 3441681 h 5795027"/>
                <a:gd name="connsiteX8" fmla="*/ 4282900 w 4282900"/>
                <a:gd name="connsiteY8" fmla="*/ 3746068 h 5795027"/>
                <a:gd name="connsiteX9" fmla="*/ 3723546 w 4282900"/>
                <a:gd name="connsiteY9" fmla="*/ 4939455 h 5795027"/>
                <a:gd name="connsiteX10" fmla="*/ 2332829 w 4282900"/>
                <a:gd name="connsiteY10" fmla="*/ 5630311 h 5795027"/>
                <a:gd name="connsiteX11" fmla="*/ 2137940 w 4282900"/>
                <a:gd name="connsiteY11" fmla="*/ 5795027 h 5795027"/>
                <a:gd name="connsiteX12" fmla="*/ 1950069 w 4282900"/>
                <a:gd name="connsiteY12" fmla="*/ 5630311 h 5795027"/>
                <a:gd name="connsiteX13" fmla="*/ 559353 w 4282900"/>
                <a:gd name="connsiteY13" fmla="*/ 4939455 h 5795027"/>
                <a:gd name="connsiteX14" fmla="*/ 0 w 4282900"/>
                <a:gd name="connsiteY14" fmla="*/ 3746068 h 5795027"/>
                <a:gd name="connsiteX15" fmla="*/ 0 w 4282900"/>
                <a:gd name="connsiteY15" fmla="*/ 3441681 h 5795027"/>
                <a:gd name="connsiteX16" fmla="*/ 0 w 4282900"/>
                <a:gd name="connsiteY16" fmla="*/ 3042471 h 5795027"/>
                <a:gd name="connsiteX17" fmla="*/ 0 w 4282900"/>
                <a:gd name="connsiteY17" fmla="*/ 2752557 h 5795027"/>
                <a:gd name="connsiteX18" fmla="*/ 0 w 4282900"/>
                <a:gd name="connsiteY18" fmla="*/ 2231503 h 5795027"/>
                <a:gd name="connsiteX19" fmla="*/ 0 w 4282900"/>
                <a:gd name="connsiteY19" fmla="*/ 2048959 h 5795027"/>
                <a:gd name="connsiteX20" fmla="*/ 559354 w 4282900"/>
                <a:gd name="connsiteY20" fmla="*/ 855573 h 5795027"/>
                <a:gd name="connsiteX21" fmla="*/ 1950071 w 4282900"/>
                <a:gd name="connsiteY21" fmla="*/ 164715 h 5795027"/>
                <a:gd name="connsiteX0" fmla="*/ 4282900 w 4447989"/>
                <a:gd name="connsiteY0" fmla="*/ 2048959 h 5795027"/>
                <a:gd name="connsiteX1" fmla="*/ 4282900 w 4447989"/>
                <a:gd name="connsiteY1" fmla="*/ 2231503 h 5795027"/>
                <a:gd name="connsiteX2" fmla="*/ 4282900 w 4447989"/>
                <a:gd name="connsiteY2" fmla="*/ 2752557 h 5795027"/>
                <a:gd name="connsiteX3" fmla="*/ 4282900 w 4447989"/>
                <a:gd name="connsiteY3" fmla="*/ 3042471 h 5795027"/>
                <a:gd name="connsiteX4" fmla="*/ 4282900 w 4447989"/>
                <a:gd name="connsiteY4" fmla="*/ 3441681 h 5795027"/>
                <a:gd name="connsiteX5" fmla="*/ 4282900 w 4447989"/>
                <a:gd name="connsiteY5" fmla="*/ 3746068 h 5795027"/>
                <a:gd name="connsiteX6" fmla="*/ 3723546 w 4447989"/>
                <a:gd name="connsiteY6" fmla="*/ 4939455 h 5795027"/>
                <a:gd name="connsiteX7" fmla="*/ 2332829 w 4447989"/>
                <a:gd name="connsiteY7" fmla="*/ 5630311 h 5795027"/>
                <a:gd name="connsiteX8" fmla="*/ 2137940 w 4447989"/>
                <a:gd name="connsiteY8" fmla="*/ 5795027 h 5795027"/>
                <a:gd name="connsiteX9" fmla="*/ 1950069 w 4447989"/>
                <a:gd name="connsiteY9" fmla="*/ 5630311 h 5795027"/>
                <a:gd name="connsiteX10" fmla="*/ 559353 w 4447989"/>
                <a:gd name="connsiteY10" fmla="*/ 4939455 h 5795027"/>
                <a:gd name="connsiteX11" fmla="*/ 0 w 4447989"/>
                <a:gd name="connsiteY11" fmla="*/ 3746068 h 5795027"/>
                <a:gd name="connsiteX12" fmla="*/ 0 w 4447989"/>
                <a:gd name="connsiteY12" fmla="*/ 3441681 h 5795027"/>
                <a:gd name="connsiteX13" fmla="*/ 0 w 4447989"/>
                <a:gd name="connsiteY13" fmla="*/ 3042471 h 5795027"/>
                <a:gd name="connsiteX14" fmla="*/ 0 w 4447989"/>
                <a:gd name="connsiteY14" fmla="*/ 2752557 h 5795027"/>
                <a:gd name="connsiteX15" fmla="*/ 0 w 4447989"/>
                <a:gd name="connsiteY15" fmla="*/ 2231503 h 5795027"/>
                <a:gd name="connsiteX16" fmla="*/ 0 w 4447989"/>
                <a:gd name="connsiteY16" fmla="*/ 2048959 h 5795027"/>
                <a:gd name="connsiteX17" fmla="*/ 559354 w 4447989"/>
                <a:gd name="connsiteY17" fmla="*/ 855573 h 5795027"/>
                <a:gd name="connsiteX18" fmla="*/ 1950071 w 4447989"/>
                <a:gd name="connsiteY18" fmla="*/ 164715 h 5795027"/>
                <a:gd name="connsiteX19" fmla="*/ 2144960 w 4447989"/>
                <a:gd name="connsiteY19" fmla="*/ 0 h 5795027"/>
                <a:gd name="connsiteX20" fmla="*/ 2332832 w 4447989"/>
                <a:gd name="connsiteY20" fmla="*/ 164715 h 5795027"/>
                <a:gd name="connsiteX21" fmla="*/ 3723546 w 4447989"/>
                <a:gd name="connsiteY21" fmla="*/ 855573 h 5795027"/>
                <a:gd name="connsiteX22" fmla="*/ 4447989 w 4447989"/>
                <a:gd name="connsiteY22" fmla="*/ 2214048 h 5795027"/>
                <a:gd name="connsiteX0" fmla="*/ 4282900 w 4282900"/>
                <a:gd name="connsiteY0" fmla="*/ 2048959 h 5795027"/>
                <a:gd name="connsiteX1" fmla="*/ 4282900 w 4282900"/>
                <a:gd name="connsiteY1" fmla="*/ 2231503 h 5795027"/>
                <a:gd name="connsiteX2" fmla="*/ 4282900 w 4282900"/>
                <a:gd name="connsiteY2" fmla="*/ 2752557 h 5795027"/>
                <a:gd name="connsiteX3" fmla="*/ 4282900 w 4282900"/>
                <a:gd name="connsiteY3" fmla="*/ 3042471 h 5795027"/>
                <a:gd name="connsiteX4" fmla="*/ 4282900 w 4282900"/>
                <a:gd name="connsiteY4" fmla="*/ 3441681 h 5795027"/>
                <a:gd name="connsiteX5" fmla="*/ 4282900 w 4282900"/>
                <a:gd name="connsiteY5" fmla="*/ 3746068 h 5795027"/>
                <a:gd name="connsiteX6" fmla="*/ 3723546 w 4282900"/>
                <a:gd name="connsiteY6" fmla="*/ 4939455 h 5795027"/>
                <a:gd name="connsiteX7" fmla="*/ 2332829 w 4282900"/>
                <a:gd name="connsiteY7" fmla="*/ 5630311 h 5795027"/>
                <a:gd name="connsiteX8" fmla="*/ 2137940 w 4282900"/>
                <a:gd name="connsiteY8" fmla="*/ 5795027 h 5795027"/>
                <a:gd name="connsiteX9" fmla="*/ 1950069 w 4282900"/>
                <a:gd name="connsiteY9" fmla="*/ 5630311 h 5795027"/>
                <a:gd name="connsiteX10" fmla="*/ 559353 w 4282900"/>
                <a:gd name="connsiteY10" fmla="*/ 4939455 h 5795027"/>
                <a:gd name="connsiteX11" fmla="*/ 0 w 4282900"/>
                <a:gd name="connsiteY11" fmla="*/ 3746068 h 5795027"/>
                <a:gd name="connsiteX12" fmla="*/ 0 w 4282900"/>
                <a:gd name="connsiteY12" fmla="*/ 3441681 h 5795027"/>
                <a:gd name="connsiteX13" fmla="*/ 0 w 4282900"/>
                <a:gd name="connsiteY13" fmla="*/ 3042471 h 5795027"/>
                <a:gd name="connsiteX14" fmla="*/ 0 w 4282900"/>
                <a:gd name="connsiteY14" fmla="*/ 2752557 h 5795027"/>
                <a:gd name="connsiteX15" fmla="*/ 0 w 4282900"/>
                <a:gd name="connsiteY15" fmla="*/ 2231503 h 5795027"/>
                <a:gd name="connsiteX16" fmla="*/ 0 w 4282900"/>
                <a:gd name="connsiteY16" fmla="*/ 2048959 h 5795027"/>
                <a:gd name="connsiteX17" fmla="*/ 559354 w 4282900"/>
                <a:gd name="connsiteY17" fmla="*/ 855573 h 5795027"/>
                <a:gd name="connsiteX18" fmla="*/ 1950071 w 4282900"/>
                <a:gd name="connsiteY18" fmla="*/ 164715 h 5795027"/>
                <a:gd name="connsiteX19" fmla="*/ 2144960 w 4282900"/>
                <a:gd name="connsiteY19" fmla="*/ 0 h 5795027"/>
                <a:gd name="connsiteX20" fmla="*/ 2332832 w 4282900"/>
                <a:gd name="connsiteY20" fmla="*/ 164715 h 5795027"/>
                <a:gd name="connsiteX21" fmla="*/ 3723546 w 4282900"/>
                <a:gd name="connsiteY21" fmla="*/ 855573 h 5795027"/>
                <a:gd name="connsiteX0" fmla="*/ 4248071 w 4282900"/>
                <a:gd name="connsiteY0" fmla="*/ 1519558 h 5795027"/>
                <a:gd name="connsiteX1" fmla="*/ 4282900 w 4282900"/>
                <a:gd name="connsiteY1" fmla="*/ 2231503 h 5795027"/>
                <a:gd name="connsiteX2" fmla="*/ 4282900 w 4282900"/>
                <a:gd name="connsiteY2" fmla="*/ 2752557 h 5795027"/>
                <a:gd name="connsiteX3" fmla="*/ 4282900 w 4282900"/>
                <a:gd name="connsiteY3" fmla="*/ 3042471 h 5795027"/>
                <a:gd name="connsiteX4" fmla="*/ 4282900 w 4282900"/>
                <a:gd name="connsiteY4" fmla="*/ 3441681 h 5795027"/>
                <a:gd name="connsiteX5" fmla="*/ 4282900 w 4282900"/>
                <a:gd name="connsiteY5" fmla="*/ 3746068 h 5795027"/>
                <a:gd name="connsiteX6" fmla="*/ 3723546 w 4282900"/>
                <a:gd name="connsiteY6" fmla="*/ 4939455 h 5795027"/>
                <a:gd name="connsiteX7" fmla="*/ 2332829 w 4282900"/>
                <a:gd name="connsiteY7" fmla="*/ 5630311 h 5795027"/>
                <a:gd name="connsiteX8" fmla="*/ 2137940 w 4282900"/>
                <a:gd name="connsiteY8" fmla="*/ 5795027 h 5795027"/>
                <a:gd name="connsiteX9" fmla="*/ 1950069 w 4282900"/>
                <a:gd name="connsiteY9" fmla="*/ 5630311 h 5795027"/>
                <a:gd name="connsiteX10" fmla="*/ 559353 w 4282900"/>
                <a:gd name="connsiteY10" fmla="*/ 4939455 h 5795027"/>
                <a:gd name="connsiteX11" fmla="*/ 0 w 4282900"/>
                <a:gd name="connsiteY11" fmla="*/ 3746068 h 5795027"/>
                <a:gd name="connsiteX12" fmla="*/ 0 w 4282900"/>
                <a:gd name="connsiteY12" fmla="*/ 3441681 h 5795027"/>
                <a:gd name="connsiteX13" fmla="*/ 0 w 4282900"/>
                <a:gd name="connsiteY13" fmla="*/ 3042471 h 5795027"/>
                <a:gd name="connsiteX14" fmla="*/ 0 w 4282900"/>
                <a:gd name="connsiteY14" fmla="*/ 2752557 h 5795027"/>
                <a:gd name="connsiteX15" fmla="*/ 0 w 4282900"/>
                <a:gd name="connsiteY15" fmla="*/ 2231503 h 5795027"/>
                <a:gd name="connsiteX16" fmla="*/ 0 w 4282900"/>
                <a:gd name="connsiteY16" fmla="*/ 2048959 h 5795027"/>
                <a:gd name="connsiteX17" fmla="*/ 559354 w 4282900"/>
                <a:gd name="connsiteY17" fmla="*/ 855573 h 5795027"/>
                <a:gd name="connsiteX18" fmla="*/ 1950071 w 4282900"/>
                <a:gd name="connsiteY18" fmla="*/ 164715 h 5795027"/>
                <a:gd name="connsiteX19" fmla="*/ 2144960 w 4282900"/>
                <a:gd name="connsiteY19" fmla="*/ 0 h 5795027"/>
                <a:gd name="connsiteX20" fmla="*/ 2332832 w 4282900"/>
                <a:gd name="connsiteY20" fmla="*/ 164715 h 5795027"/>
                <a:gd name="connsiteX21" fmla="*/ 3723546 w 4282900"/>
                <a:gd name="connsiteY21" fmla="*/ 855573 h 5795027"/>
                <a:gd name="connsiteX0" fmla="*/ 4248071 w 4292243"/>
                <a:gd name="connsiteY0" fmla="*/ 1519558 h 5795027"/>
                <a:gd name="connsiteX1" fmla="*/ 4282900 w 4292243"/>
                <a:gd name="connsiteY1" fmla="*/ 2231503 h 5795027"/>
                <a:gd name="connsiteX2" fmla="*/ 4282900 w 4292243"/>
                <a:gd name="connsiteY2" fmla="*/ 2752557 h 5795027"/>
                <a:gd name="connsiteX3" fmla="*/ 4282900 w 4292243"/>
                <a:gd name="connsiteY3" fmla="*/ 3042471 h 5795027"/>
                <a:gd name="connsiteX4" fmla="*/ 4282900 w 4292243"/>
                <a:gd name="connsiteY4" fmla="*/ 3441681 h 5795027"/>
                <a:gd name="connsiteX5" fmla="*/ 4282900 w 4292243"/>
                <a:gd name="connsiteY5" fmla="*/ 3746068 h 5795027"/>
                <a:gd name="connsiteX6" fmla="*/ 3723546 w 4292243"/>
                <a:gd name="connsiteY6" fmla="*/ 4939455 h 5795027"/>
                <a:gd name="connsiteX7" fmla="*/ 2332829 w 4292243"/>
                <a:gd name="connsiteY7" fmla="*/ 5630311 h 5795027"/>
                <a:gd name="connsiteX8" fmla="*/ 2137940 w 4292243"/>
                <a:gd name="connsiteY8" fmla="*/ 5795027 h 5795027"/>
                <a:gd name="connsiteX9" fmla="*/ 1950069 w 4292243"/>
                <a:gd name="connsiteY9" fmla="*/ 5630311 h 5795027"/>
                <a:gd name="connsiteX10" fmla="*/ 559353 w 4292243"/>
                <a:gd name="connsiteY10" fmla="*/ 4939455 h 5795027"/>
                <a:gd name="connsiteX11" fmla="*/ 0 w 4292243"/>
                <a:gd name="connsiteY11" fmla="*/ 3746068 h 5795027"/>
                <a:gd name="connsiteX12" fmla="*/ 0 w 4292243"/>
                <a:gd name="connsiteY12" fmla="*/ 3441681 h 5795027"/>
                <a:gd name="connsiteX13" fmla="*/ 0 w 4292243"/>
                <a:gd name="connsiteY13" fmla="*/ 3042471 h 5795027"/>
                <a:gd name="connsiteX14" fmla="*/ 0 w 4292243"/>
                <a:gd name="connsiteY14" fmla="*/ 2752557 h 5795027"/>
                <a:gd name="connsiteX15" fmla="*/ 0 w 4292243"/>
                <a:gd name="connsiteY15" fmla="*/ 2231503 h 5795027"/>
                <a:gd name="connsiteX16" fmla="*/ 0 w 4292243"/>
                <a:gd name="connsiteY16" fmla="*/ 2048959 h 5795027"/>
                <a:gd name="connsiteX17" fmla="*/ 559354 w 4292243"/>
                <a:gd name="connsiteY17" fmla="*/ 855573 h 5795027"/>
                <a:gd name="connsiteX18" fmla="*/ 1950071 w 4292243"/>
                <a:gd name="connsiteY18" fmla="*/ 164715 h 5795027"/>
                <a:gd name="connsiteX19" fmla="*/ 2144960 w 4292243"/>
                <a:gd name="connsiteY19" fmla="*/ 0 h 5795027"/>
                <a:gd name="connsiteX20" fmla="*/ 2332832 w 4292243"/>
                <a:gd name="connsiteY20" fmla="*/ 164715 h 5795027"/>
                <a:gd name="connsiteX21" fmla="*/ 3723546 w 4292243"/>
                <a:gd name="connsiteY21" fmla="*/ 855573 h 5795027"/>
                <a:gd name="connsiteX0" fmla="*/ 4213242 w 4282900"/>
                <a:gd name="connsiteY0" fmla="*/ 1512593 h 5795027"/>
                <a:gd name="connsiteX1" fmla="*/ 4282900 w 4282900"/>
                <a:gd name="connsiteY1" fmla="*/ 2231503 h 5795027"/>
                <a:gd name="connsiteX2" fmla="*/ 4282900 w 4282900"/>
                <a:gd name="connsiteY2" fmla="*/ 2752557 h 5795027"/>
                <a:gd name="connsiteX3" fmla="*/ 4282900 w 4282900"/>
                <a:gd name="connsiteY3" fmla="*/ 3042471 h 5795027"/>
                <a:gd name="connsiteX4" fmla="*/ 4282900 w 4282900"/>
                <a:gd name="connsiteY4" fmla="*/ 3441681 h 5795027"/>
                <a:gd name="connsiteX5" fmla="*/ 4282900 w 4282900"/>
                <a:gd name="connsiteY5" fmla="*/ 3746068 h 5795027"/>
                <a:gd name="connsiteX6" fmla="*/ 3723546 w 4282900"/>
                <a:gd name="connsiteY6" fmla="*/ 4939455 h 5795027"/>
                <a:gd name="connsiteX7" fmla="*/ 2332829 w 4282900"/>
                <a:gd name="connsiteY7" fmla="*/ 5630311 h 5795027"/>
                <a:gd name="connsiteX8" fmla="*/ 2137940 w 4282900"/>
                <a:gd name="connsiteY8" fmla="*/ 5795027 h 5795027"/>
                <a:gd name="connsiteX9" fmla="*/ 1950069 w 4282900"/>
                <a:gd name="connsiteY9" fmla="*/ 5630311 h 5795027"/>
                <a:gd name="connsiteX10" fmla="*/ 559353 w 4282900"/>
                <a:gd name="connsiteY10" fmla="*/ 4939455 h 5795027"/>
                <a:gd name="connsiteX11" fmla="*/ 0 w 4282900"/>
                <a:gd name="connsiteY11" fmla="*/ 3746068 h 5795027"/>
                <a:gd name="connsiteX12" fmla="*/ 0 w 4282900"/>
                <a:gd name="connsiteY12" fmla="*/ 3441681 h 5795027"/>
                <a:gd name="connsiteX13" fmla="*/ 0 w 4282900"/>
                <a:gd name="connsiteY13" fmla="*/ 3042471 h 5795027"/>
                <a:gd name="connsiteX14" fmla="*/ 0 w 4282900"/>
                <a:gd name="connsiteY14" fmla="*/ 2752557 h 5795027"/>
                <a:gd name="connsiteX15" fmla="*/ 0 w 4282900"/>
                <a:gd name="connsiteY15" fmla="*/ 2231503 h 5795027"/>
                <a:gd name="connsiteX16" fmla="*/ 0 w 4282900"/>
                <a:gd name="connsiteY16" fmla="*/ 2048959 h 5795027"/>
                <a:gd name="connsiteX17" fmla="*/ 559354 w 4282900"/>
                <a:gd name="connsiteY17" fmla="*/ 855573 h 5795027"/>
                <a:gd name="connsiteX18" fmla="*/ 1950071 w 4282900"/>
                <a:gd name="connsiteY18" fmla="*/ 164715 h 5795027"/>
                <a:gd name="connsiteX19" fmla="*/ 2144960 w 4282900"/>
                <a:gd name="connsiteY19" fmla="*/ 0 h 5795027"/>
                <a:gd name="connsiteX20" fmla="*/ 2332832 w 4282900"/>
                <a:gd name="connsiteY20" fmla="*/ 164715 h 5795027"/>
                <a:gd name="connsiteX21" fmla="*/ 3723546 w 4282900"/>
                <a:gd name="connsiteY21" fmla="*/ 855573 h 5795027"/>
                <a:gd name="connsiteX0" fmla="*/ 4213242 w 4282900"/>
                <a:gd name="connsiteY0" fmla="*/ 1512593 h 5795027"/>
                <a:gd name="connsiteX1" fmla="*/ 4282900 w 4282900"/>
                <a:gd name="connsiteY1" fmla="*/ 2231503 h 5795027"/>
                <a:gd name="connsiteX2" fmla="*/ 4282900 w 4282900"/>
                <a:gd name="connsiteY2" fmla="*/ 2752557 h 5795027"/>
                <a:gd name="connsiteX3" fmla="*/ 4282900 w 4282900"/>
                <a:gd name="connsiteY3" fmla="*/ 3042471 h 5795027"/>
                <a:gd name="connsiteX4" fmla="*/ 4282900 w 4282900"/>
                <a:gd name="connsiteY4" fmla="*/ 3441681 h 5795027"/>
                <a:gd name="connsiteX5" fmla="*/ 4282900 w 4282900"/>
                <a:gd name="connsiteY5" fmla="*/ 3746068 h 5795027"/>
                <a:gd name="connsiteX6" fmla="*/ 3723546 w 4282900"/>
                <a:gd name="connsiteY6" fmla="*/ 4939455 h 5795027"/>
                <a:gd name="connsiteX7" fmla="*/ 2332829 w 4282900"/>
                <a:gd name="connsiteY7" fmla="*/ 5630311 h 5795027"/>
                <a:gd name="connsiteX8" fmla="*/ 2137940 w 4282900"/>
                <a:gd name="connsiteY8" fmla="*/ 5795027 h 5795027"/>
                <a:gd name="connsiteX9" fmla="*/ 1950069 w 4282900"/>
                <a:gd name="connsiteY9" fmla="*/ 5630311 h 5795027"/>
                <a:gd name="connsiteX10" fmla="*/ 559353 w 4282900"/>
                <a:gd name="connsiteY10" fmla="*/ 4939455 h 5795027"/>
                <a:gd name="connsiteX11" fmla="*/ 0 w 4282900"/>
                <a:gd name="connsiteY11" fmla="*/ 3746068 h 5795027"/>
                <a:gd name="connsiteX12" fmla="*/ 0 w 4282900"/>
                <a:gd name="connsiteY12" fmla="*/ 3441681 h 5795027"/>
                <a:gd name="connsiteX13" fmla="*/ 0 w 4282900"/>
                <a:gd name="connsiteY13" fmla="*/ 3042471 h 5795027"/>
                <a:gd name="connsiteX14" fmla="*/ 0 w 4282900"/>
                <a:gd name="connsiteY14" fmla="*/ 2752557 h 5795027"/>
                <a:gd name="connsiteX15" fmla="*/ 0 w 4282900"/>
                <a:gd name="connsiteY15" fmla="*/ 2231503 h 5795027"/>
                <a:gd name="connsiteX16" fmla="*/ 0 w 4282900"/>
                <a:gd name="connsiteY16" fmla="*/ 2048959 h 5795027"/>
                <a:gd name="connsiteX17" fmla="*/ 559354 w 4282900"/>
                <a:gd name="connsiteY17" fmla="*/ 855573 h 5795027"/>
                <a:gd name="connsiteX18" fmla="*/ 1950071 w 4282900"/>
                <a:gd name="connsiteY18" fmla="*/ 164715 h 5795027"/>
                <a:gd name="connsiteX19" fmla="*/ 2144960 w 4282900"/>
                <a:gd name="connsiteY19" fmla="*/ 0 h 5795027"/>
                <a:gd name="connsiteX20" fmla="*/ 2332832 w 4282900"/>
                <a:gd name="connsiteY20" fmla="*/ 164715 h 5795027"/>
                <a:gd name="connsiteX0" fmla="*/ 4213242 w 4282900"/>
                <a:gd name="connsiteY0" fmla="*/ 1512593 h 5795027"/>
                <a:gd name="connsiteX1" fmla="*/ 4282900 w 4282900"/>
                <a:gd name="connsiteY1" fmla="*/ 2231503 h 5795027"/>
                <a:gd name="connsiteX2" fmla="*/ 4282900 w 4282900"/>
                <a:gd name="connsiteY2" fmla="*/ 2752557 h 5795027"/>
                <a:gd name="connsiteX3" fmla="*/ 4282900 w 4282900"/>
                <a:gd name="connsiteY3" fmla="*/ 3042471 h 5795027"/>
                <a:gd name="connsiteX4" fmla="*/ 4282900 w 4282900"/>
                <a:gd name="connsiteY4" fmla="*/ 3441681 h 5795027"/>
                <a:gd name="connsiteX5" fmla="*/ 4282900 w 4282900"/>
                <a:gd name="connsiteY5" fmla="*/ 3746068 h 5795027"/>
                <a:gd name="connsiteX6" fmla="*/ 3723546 w 4282900"/>
                <a:gd name="connsiteY6" fmla="*/ 4939455 h 5795027"/>
                <a:gd name="connsiteX7" fmla="*/ 2332829 w 4282900"/>
                <a:gd name="connsiteY7" fmla="*/ 5630311 h 5795027"/>
                <a:gd name="connsiteX8" fmla="*/ 2137940 w 4282900"/>
                <a:gd name="connsiteY8" fmla="*/ 5795027 h 5795027"/>
                <a:gd name="connsiteX9" fmla="*/ 1950069 w 4282900"/>
                <a:gd name="connsiteY9" fmla="*/ 5630311 h 5795027"/>
                <a:gd name="connsiteX10" fmla="*/ 559353 w 4282900"/>
                <a:gd name="connsiteY10" fmla="*/ 4939455 h 5795027"/>
                <a:gd name="connsiteX11" fmla="*/ 0 w 4282900"/>
                <a:gd name="connsiteY11" fmla="*/ 3746068 h 5795027"/>
                <a:gd name="connsiteX12" fmla="*/ 0 w 4282900"/>
                <a:gd name="connsiteY12" fmla="*/ 3441681 h 5795027"/>
                <a:gd name="connsiteX13" fmla="*/ 0 w 4282900"/>
                <a:gd name="connsiteY13" fmla="*/ 3042471 h 5795027"/>
                <a:gd name="connsiteX14" fmla="*/ 0 w 4282900"/>
                <a:gd name="connsiteY14" fmla="*/ 2752557 h 5795027"/>
                <a:gd name="connsiteX15" fmla="*/ 0 w 4282900"/>
                <a:gd name="connsiteY15" fmla="*/ 2231503 h 5795027"/>
                <a:gd name="connsiteX16" fmla="*/ 0 w 4282900"/>
                <a:gd name="connsiteY16" fmla="*/ 2048959 h 5795027"/>
                <a:gd name="connsiteX17" fmla="*/ 559354 w 4282900"/>
                <a:gd name="connsiteY17" fmla="*/ 855573 h 5795027"/>
                <a:gd name="connsiteX18" fmla="*/ 1950071 w 4282900"/>
                <a:gd name="connsiteY18" fmla="*/ 164715 h 5795027"/>
                <a:gd name="connsiteX19" fmla="*/ 2144960 w 4282900"/>
                <a:gd name="connsiteY19" fmla="*/ 0 h 5795027"/>
                <a:gd name="connsiteX0" fmla="*/ 4213242 w 4282900"/>
                <a:gd name="connsiteY0" fmla="*/ 1512593 h 5795027"/>
                <a:gd name="connsiteX1" fmla="*/ 4282900 w 4282900"/>
                <a:gd name="connsiteY1" fmla="*/ 2231503 h 5795027"/>
                <a:gd name="connsiteX2" fmla="*/ 4282900 w 4282900"/>
                <a:gd name="connsiteY2" fmla="*/ 2752557 h 5795027"/>
                <a:gd name="connsiteX3" fmla="*/ 4282900 w 4282900"/>
                <a:gd name="connsiteY3" fmla="*/ 3042471 h 5795027"/>
                <a:gd name="connsiteX4" fmla="*/ 4282900 w 4282900"/>
                <a:gd name="connsiteY4" fmla="*/ 3441681 h 5795027"/>
                <a:gd name="connsiteX5" fmla="*/ 4282900 w 4282900"/>
                <a:gd name="connsiteY5" fmla="*/ 3746068 h 5795027"/>
                <a:gd name="connsiteX6" fmla="*/ 3723546 w 4282900"/>
                <a:gd name="connsiteY6" fmla="*/ 4939455 h 5795027"/>
                <a:gd name="connsiteX7" fmla="*/ 2332829 w 4282900"/>
                <a:gd name="connsiteY7" fmla="*/ 5630311 h 5795027"/>
                <a:gd name="connsiteX8" fmla="*/ 2137940 w 4282900"/>
                <a:gd name="connsiteY8" fmla="*/ 5795027 h 5795027"/>
                <a:gd name="connsiteX9" fmla="*/ 1950069 w 4282900"/>
                <a:gd name="connsiteY9" fmla="*/ 5630311 h 5795027"/>
                <a:gd name="connsiteX10" fmla="*/ 559353 w 4282900"/>
                <a:gd name="connsiteY10" fmla="*/ 4939455 h 5795027"/>
                <a:gd name="connsiteX11" fmla="*/ 0 w 4282900"/>
                <a:gd name="connsiteY11" fmla="*/ 3746068 h 5795027"/>
                <a:gd name="connsiteX12" fmla="*/ 0 w 4282900"/>
                <a:gd name="connsiteY12" fmla="*/ 3441681 h 5795027"/>
                <a:gd name="connsiteX13" fmla="*/ 0 w 4282900"/>
                <a:gd name="connsiteY13" fmla="*/ 3042471 h 5795027"/>
                <a:gd name="connsiteX14" fmla="*/ 0 w 4282900"/>
                <a:gd name="connsiteY14" fmla="*/ 2752557 h 5795027"/>
                <a:gd name="connsiteX15" fmla="*/ 0 w 4282900"/>
                <a:gd name="connsiteY15" fmla="*/ 2231503 h 5795027"/>
                <a:gd name="connsiteX16" fmla="*/ 0 w 4282900"/>
                <a:gd name="connsiteY16" fmla="*/ 2048959 h 5795027"/>
                <a:gd name="connsiteX17" fmla="*/ 559354 w 4282900"/>
                <a:gd name="connsiteY17" fmla="*/ 855573 h 5795027"/>
                <a:gd name="connsiteX18" fmla="*/ 2144960 w 4282900"/>
                <a:gd name="connsiteY18" fmla="*/ 0 h 5795027"/>
                <a:gd name="connsiteX0" fmla="*/ 4213242 w 4282900"/>
                <a:gd name="connsiteY0" fmla="*/ 1512593 h 5795027"/>
                <a:gd name="connsiteX1" fmla="*/ 4282900 w 4282900"/>
                <a:gd name="connsiteY1" fmla="*/ 2231503 h 5795027"/>
                <a:gd name="connsiteX2" fmla="*/ 4282900 w 4282900"/>
                <a:gd name="connsiteY2" fmla="*/ 2752557 h 5795027"/>
                <a:gd name="connsiteX3" fmla="*/ 4282900 w 4282900"/>
                <a:gd name="connsiteY3" fmla="*/ 3042471 h 5795027"/>
                <a:gd name="connsiteX4" fmla="*/ 4282900 w 4282900"/>
                <a:gd name="connsiteY4" fmla="*/ 3441681 h 5795027"/>
                <a:gd name="connsiteX5" fmla="*/ 4282900 w 4282900"/>
                <a:gd name="connsiteY5" fmla="*/ 3746068 h 5795027"/>
                <a:gd name="connsiteX6" fmla="*/ 3723546 w 4282900"/>
                <a:gd name="connsiteY6" fmla="*/ 4939455 h 5795027"/>
                <a:gd name="connsiteX7" fmla="*/ 2332829 w 4282900"/>
                <a:gd name="connsiteY7" fmla="*/ 5630311 h 5795027"/>
                <a:gd name="connsiteX8" fmla="*/ 2137940 w 4282900"/>
                <a:gd name="connsiteY8" fmla="*/ 5795027 h 5795027"/>
                <a:gd name="connsiteX9" fmla="*/ 1950069 w 4282900"/>
                <a:gd name="connsiteY9" fmla="*/ 5630311 h 5795027"/>
                <a:gd name="connsiteX10" fmla="*/ 559353 w 4282900"/>
                <a:gd name="connsiteY10" fmla="*/ 4939455 h 5795027"/>
                <a:gd name="connsiteX11" fmla="*/ 0 w 4282900"/>
                <a:gd name="connsiteY11" fmla="*/ 3746068 h 5795027"/>
                <a:gd name="connsiteX12" fmla="*/ 0 w 4282900"/>
                <a:gd name="connsiteY12" fmla="*/ 3441681 h 5795027"/>
                <a:gd name="connsiteX13" fmla="*/ 0 w 4282900"/>
                <a:gd name="connsiteY13" fmla="*/ 3042471 h 5795027"/>
                <a:gd name="connsiteX14" fmla="*/ 0 w 4282900"/>
                <a:gd name="connsiteY14" fmla="*/ 2752557 h 5795027"/>
                <a:gd name="connsiteX15" fmla="*/ 0 w 4282900"/>
                <a:gd name="connsiteY15" fmla="*/ 2231503 h 5795027"/>
                <a:gd name="connsiteX16" fmla="*/ 0 w 4282900"/>
                <a:gd name="connsiteY16" fmla="*/ 2048959 h 5795027"/>
                <a:gd name="connsiteX17" fmla="*/ 64279 w 4282900"/>
                <a:gd name="connsiteY17" fmla="*/ 1516418 h 5795027"/>
                <a:gd name="connsiteX18" fmla="*/ 559354 w 4282900"/>
                <a:gd name="connsiteY18" fmla="*/ 855573 h 5795027"/>
                <a:gd name="connsiteX19" fmla="*/ 2144960 w 4282900"/>
                <a:gd name="connsiteY19" fmla="*/ 0 h 5795027"/>
                <a:gd name="connsiteX0" fmla="*/ 4213242 w 4282900"/>
                <a:gd name="connsiteY0" fmla="*/ 657020 h 4939454"/>
                <a:gd name="connsiteX1" fmla="*/ 4282900 w 4282900"/>
                <a:gd name="connsiteY1" fmla="*/ 1375930 h 4939454"/>
                <a:gd name="connsiteX2" fmla="*/ 4282900 w 4282900"/>
                <a:gd name="connsiteY2" fmla="*/ 1896984 h 4939454"/>
                <a:gd name="connsiteX3" fmla="*/ 4282900 w 4282900"/>
                <a:gd name="connsiteY3" fmla="*/ 2186898 h 4939454"/>
                <a:gd name="connsiteX4" fmla="*/ 4282900 w 4282900"/>
                <a:gd name="connsiteY4" fmla="*/ 2586108 h 4939454"/>
                <a:gd name="connsiteX5" fmla="*/ 4282900 w 4282900"/>
                <a:gd name="connsiteY5" fmla="*/ 2890495 h 4939454"/>
                <a:gd name="connsiteX6" fmla="*/ 3723546 w 4282900"/>
                <a:gd name="connsiteY6" fmla="*/ 4083882 h 4939454"/>
                <a:gd name="connsiteX7" fmla="*/ 2332829 w 4282900"/>
                <a:gd name="connsiteY7" fmla="*/ 4774738 h 4939454"/>
                <a:gd name="connsiteX8" fmla="*/ 2137940 w 4282900"/>
                <a:gd name="connsiteY8" fmla="*/ 4939454 h 4939454"/>
                <a:gd name="connsiteX9" fmla="*/ 1950069 w 4282900"/>
                <a:gd name="connsiteY9" fmla="*/ 4774738 h 4939454"/>
                <a:gd name="connsiteX10" fmla="*/ 559353 w 4282900"/>
                <a:gd name="connsiteY10" fmla="*/ 4083882 h 4939454"/>
                <a:gd name="connsiteX11" fmla="*/ 0 w 4282900"/>
                <a:gd name="connsiteY11" fmla="*/ 2890495 h 4939454"/>
                <a:gd name="connsiteX12" fmla="*/ 0 w 4282900"/>
                <a:gd name="connsiteY12" fmla="*/ 2586108 h 4939454"/>
                <a:gd name="connsiteX13" fmla="*/ 0 w 4282900"/>
                <a:gd name="connsiteY13" fmla="*/ 2186898 h 4939454"/>
                <a:gd name="connsiteX14" fmla="*/ 0 w 4282900"/>
                <a:gd name="connsiteY14" fmla="*/ 1896984 h 4939454"/>
                <a:gd name="connsiteX15" fmla="*/ 0 w 4282900"/>
                <a:gd name="connsiteY15" fmla="*/ 1375930 h 4939454"/>
                <a:gd name="connsiteX16" fmla="*/ 0 w 4282900"/>
                <a:gd name="connsiteY16" fmla="*/ 1193386 h 4939454"/>
                <a:gd name="connsiteX17" fmla="*/ 64279 w 4282900"/>
                <a:gd name="connsiteY17" fmla="*/ 660845 h 4939454"/>
                <a:gd name="connsiteX18" fmla="*/ 559354 w 4282900"/>
                <a:gd name="connsiteY18" fmla="*/ 0 h 4939454"/>
                <a:gd name="connsiteX0" fmla="*/ 4213242 w 4282900"/>
                <a:gd name="connsiteY0" fmla="*/ 0 h 4282434"/>
                <a:gd name="connsiteX1" fmla="*/ 4282900 w 4282900"/>
                <a:gd name="connsiteY1" fmla="*/ 718910 h 4282434"/>
                <a:gd name="connsiteX2" fmla="*/ 4282900 w 4282900"/>
                <a:gd name="connsiteY2" fmla="*/ 1239964 h 4282434"/>
                <a:gd name="connsiteX3" fmla="*/ 4282900 w 4282900"/>
                <a:gd name="connsiteY3" fmla="*/ 1529878 h 4282434"/>
                <a:gd name="connsiteX4" fmla="*/ 4282900 w 4282900"/>
                <a:gd name="connsiteY4" fmla="*/ 1929088 h 4282434"/>
                <a:gd name="connsiteX5" fmla="*/ 4282900 w 4282900"/>
                <a:gd name="connsiteY5" fmla="*/ 2233475 h 4282434"/>
                <a:gd name="connsiteX6" fmla="*/ 3723546 w 4282900"/>
                <a:gd name="connsiteY6" fmla="*/ 3426862 h 4282434"/>
                <a:gd name="connsiteX7" fmla="*/ 2332829 w 4282900"/>
                <a:gd name="connsiteY7" fmla="*/ 4117718 h 4282434"/>
                <a:gd name="connsiteX8" fmla="*/ 2137940 w 4282900"/>
                <a:gd name="connsiteY8" fmla="*/ 4282434 h 4282434"/>
                <a:gd name="connsiteX9" fmla="*/ 1950069 w 4282900"/>
                <a:gd name="connsiteY9" fmla="*/ 4117718 h 4282434"/>
                <a:gd name="connsiteX10" fmla="*/ 559353 w 4282900"/>
                <a:gd name="connsiteY10" fmla="*/ 3426862 h 4282434"/>
                <a:gd name="connsiteX11" fmla="*/ 0 w 4282900"/>
                <a:gd name="connsiteY11" fmla="*/ 2233475 h 4282434"/>
                <a:gd name="connsiteX12" fmla="*/ 0 w 4282900"/>
                <a:gd name="connsiteY12" fmla="*/ 1929088 h 4282434"/>
                <a:gd name="connsiteX13" fmla="*/ 0 w 4282900"/>
                <a:gd name="connsiteY13" fmla="*/ 1529878 h 4282434"/>
                <a:gd name="connsiteX14" fmla="*/ 0 w 4282900"/>
                <a:gd name="connsiteY14" fmla="*/ 1239964 h 4282434"/>
                <a:gd name="connsiteX15" fmla="*/ 0 w 4282900"/>
                <a:gd name="connsiteY15" fmla="*/ 718910 h 4282434"/>
                <a:gd name="connsiteX16" fmla="*/ 0 w 4282900"/>
                <a:gd name="connsiteY16" fmla="*/ 536366 h 4282434"/>
                <a:gd name="connsiteX17" fmla="*/ 64279 w 4282900"/>
                <a:gd name="connsiteY17" fmla="*/ 3825 h 4282434"/>
                <a:gd name="connsiteX0" fmla="*/ 4213242 w 4282900"/>
                <a:gd name="connsiteY0" fmla="*/ 0 h 4282434"/>
                <a:gd name="connsiteX1" fmla="*/ 4282900 w 4282900"/>
                <a:gd name="connsiteY1" fmla="*/ 718910 h 4282434"/>
                <a:gd name="connsiteX2" fmla="*/ 4282900 w 4282900"/>
                <a:gd name="connsiteY2" fmla="*/ 1239964 h 4282434"/>
                <a:gd name="connsiteX3" fmla="*/ 4282900 w 4282900"/>
                <a:gd name="connsiteY3" fmla="*/ 1529878 h 4282434"/>
                <a:gd name="connsiteX4" fmla="*/ 4282900 w 4282900"/>
                <a:gd name="connsiteY4" fmla="*/ 1929088 h 4282434"/>
                <a:gd name="connsiteX5" fmla="*/ 4282900 w 4282900"/>
                <a:gd name="connsiteY5" fmla="*/ 2233475 h 4282434"/>
                <a:gd name="connsiteX6" fmla="*/ 3723546 w 4282900"/>
                <a:gd name="connsiteY6" fmla="*/ 3426862 h 4282434"/>
                <a:gd name="connsiteX7" fmla="*/ 2332829 w 4282900"/>
                <a:gd name="connsiteY7" fmla="*/ 4117718 h 4282434"/>
                <a:gd name="connsiteX8" fmla="*/ 2137940 w 4282900"/>
                <a:gd name="connsiteY8" fmla="*/ 4282434 h 4282434"/>
                <a:gd name="connsiteX9" fmla="*/ 1950069 w 4282900"/>
                <a:gd name="connsiteY9" fmla="*/ 4117718 h 4282434"/>
                <a:gd name="connsiteX10" fmla="*/ 559353 w 4282900"/>
                <a:gd name="connsiteY10" fmla="*/ 3426862 h 4282434"/>
                <a:gd name="connsiteX11" fmla="*/ 0 w 4282900"/>
                <a:gd name="connsiteY11" fmla="*/ 2233475 h 4282434"/>
                <a:gd name="connsiteX12" fmla="*/ 0 w 4282900"/>
                <a:gd name="connsiteY12" fmla="*/ 1929088 h 4282434"/>
                <a:gd name="connsiteX13" fmla="*/ 0 w 4282900"/>
                <a:gd name="connsiteY13" fmla="*/ 1529878 h 4282434"/>
                <a:gd name="connsiteX14" fmla="*/ 0 w 4282900"/>
                <a:gd name="connsiteY14" fmla="*/ 1239964 h 4282434"/>
                <a:gd name="connsiteX15" fmla="*/ 0 w 4282900"/>
                <a:gd name="connsiteY15" fmla="*/ 718910 h 4282434"/>
                <a:gd name="connsiteX16" fmla="*/ 0 w 4282900"/>
                <a:gd name="connsiteY16" fmla="*/ 536366 h 4282434"/>
                <a:gd name="connsiteX17" fmla="*/ 64279 w 4282900"/>
                <a:gd name="connsiteY17" fmla="*/ 3825 h 42824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4282900" h="4282434">
                  <a:moveTo>
                    <a:pt x="4213242" y="0"/>
                  </a:moveTo>
                  <a:cubicBezTo>
                    <a:pt x="4294511" y="306972"/>
                    <a:pt x="4271290" y="481595"/>
                    <a:pt x="4282900" y="718910"/>
                  </a:cubicBezTo>
                  <a:lnTo>
                    <a:pt x="4282900" y="1239964"/>
                  </a:lnTo>
                  <a:lnTo>
                    <a:pt x="4282900" y="1529878"/>
                  </a:lnTo>
                  <a:lnTo>
                    <a:pt x="4282900" y="1929088"/>
                  </a:lnTo>
                  <a:lnTo>
                    <a:pt x="4282900" y="2233475"/>
                  </a:lnTo>
                  <a:cubicBezTo>
                    <a:pt x="4282900" y="2849584"/>
                    <a:pt x="4108103" y="3157966"/>
                    <a:pt x="3723546" y="3426862"/>
                  </a:cubicBezTo>
                  <a:cubicBezTo>
                    <a:pt x="3323617" y="3658565"/>
                    <a:pt x="2798672" y="3757725"/>
                    <a:pt x="2332829" y="4117718"/>
                  </a:cubicBezTo>
                  <a:lnTo>
                    <a:pt x="2137940" y="4282434"/>
                  </a:lnTo>
                  <a:lnTo>
                    <a:pt x="1950069" y="4117718"/>
                  </a:lnTo>
                  <a:cubicBezTo>
                    <a:pt x="1484225" y="3757725"/>
                    <a:pt x="959280" y="3658565"/>
                    <a:pt x="559353" y="3426862"/>
                  </a:cubicBezTo>
                  <a:cubicBezTo>
                    <a:pt x="174796" y="3157966"/>
                    <a:pt x="0" y="2849584"/>
                    <a:pt x="0" y="2233475"/>
                  </a:cubicBezTo>
                  <a:lnTo>
                    <a:pt x="0" y="1929088"/>
                  </a:lnTo>
                  <a:lnTo>
                    <a:pt x="0" y="1529878"/>
                  </a:lnTo>
                  <a:lnTo>
                    <a:pt x="0" y="1239964"/>
                  </a:lnTo>
                  <a:lnTo>
                    <a:pt x="0" y="718910"/>
                  </a:lnTo>
                  <a:lnTo>
                    <a:pt x="0" y="536366"/>
                  </a:lnTo>
                  <a:cubicBezTo>
                    <a:pt x="10713" y="417185"/>
                    <a:pt x="19813" y="133066"/>
                    <a:pt x="64279" y="3825"/>
                  </a:cubicBezTo>
                </a:path>
              </a:pathLst>
            </a:custGeom>
            <a:noFill/>
            <a:ln w="25400" cap="rnd">
              <a:solidFill>
                <a:schemeClr val="bg2">
                  <a:lumMod val="75000"/>
                  <a:alpha val="65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1" name="Freeform: Shape 10">
              <a:extLst>
                <a:ext uri="{FF2B5EF4-FFF2-40B4-BE49-F238E27FC236}">
                  <a16:creationId xmlns:a16="http://schemas.microsoft.com/office/drawing/2014/main" id="{0D91493C-6480-4A3F-8836-1727CBA3C849}"/>
                </a:ext>
              </a:extLst>
            </p:cNvPr>
            <p:cNvSpPr/>
            <p:nvPr/>
          </p:nvSpPr>
          <p:spPr>
            <a:xfrm>
              <a:off x="10536649" y="1823190"/>
              <a:ext cx="1654608" cy="3209758"/>
            </a:xfrm>
            <a:custGeom>
              <a:avLst/>
              <a:gdLst>
                <a:gd name="connsiteX0" fmla="*/ 2144960 w 4282900"/>
                <a:gd name="connsiteY0" fmla="*/ 0 h 5795027"/>
                <a:gd name="connsiteX1" fmla="*/ 2332832 w 4282900"/>
                <a:gd name="connsiteY1" fmla="*/ 164715 h 5795027"/>
                <a:gd name="connsiteX2" fmla="*/ 3723546 w 4282900"/>
                <a:gd name="connsiteY2" fmla="*/ 855573 h 5795027"/>
                <a:gd name="connsiteX3" fmla="*/ 4282900 w 4282900"/>
                <a:gd name="connsiteY3" fmla="*/ 2048959 h 5795027"/>
                <a:gd name="connsiteX4" fmla="*/ 4282900 w 4282900"/>
                <a:gd name="connsiteY4" fmla="*/ 2231503 h 5795027"/>
                <a:gd name="connsiteX5" fmla="*/ 4282900 w 4282900"/>
                <a:gd name="connsiteY5" fmla="*/ 2752557 h 5795027"/>
                <a:gd name="connsiteX6" fmla="*/ 4282900 w 4282900"/>
                <a:gd name="connsiteY6" fmla="*/ 3042471 h 5795027"/>
                <a:gd name="connsiteX7" fmla="*/ 4282900 w 4282900"/>
                <a:gd name="connsiteY7" fmla="*/ 3441681 h 5795027"/>
                <a:gd name="connsiteX8" fmla="*/ 4282900 w 4282900"/>
                <a:gd name="connsiteY8" fmla="*/ 3746068 h 5795027"/>
                <a:gd name="connsiteX9" fmla="*/ 3723546 w 4282900"/>
                <a:gd name="connsiteY9" fmla="*/ 4939455 h 5795027"/>
                <a:gd name="connsiteX10" fmla="*/ 2332829 w 4282900"/>
                <a:gd name="connsiteY10" fmla="*/ 5630311 h 5795027"/>
                <a:gd name="connsiteX11" fmla="*/ 2137940 w 4282900"/>
                <a:gd name="connsiteY11" fmla="*/ 5795027 h 5795027"/>
                <a:gd name="connsiteX12" fmla="*/ 1950069 w 4282900"/>
                <a:gd name="connsiteY12" fmla="*/ 5630311 h 5795027"/>
                <a:gd name="connsiteX13" fmla="*/ 559353 w 4282900"/>
                <a:gd name="connsiteY13" fmla="*/ 4939455 h 5795027"/>
                <a:gd name="connsiteX14" fmla="*/ 0 w 4282900"/>
                <a:gd name="connsiteY14" fmla="*/ 3746068 h 5795027"/>
                <a:gd name="connsiteX15" fmla="*/ 0 w 4282900"/>
                <a:gd name="connsiteY15" fmla="*/ 3441681 h 5795027"/>
                <a:gd name="connsiteX16" fmla="*/ 0 w 4282900"/>
                <a:gd name="connsiteY16" fmla="*/ 3042471 h 5795027"/>
                <a:gd name="connsiteX17" fmla="*/ 0 w 4282900"/>
                <a:gd name="connsiteY17" fmla="*/ 2752557 h 5795027"/>
                <a:gd name="connsiteX18" fmla="*/ 0 w 4282900"/>
                <a:gd name="connsiteY18" fmla="*/ 2231503 h 5795027"/>
                <a:gd name="connsiteX19" fmla="*/ 0 w 4282900"/>
                <a:gd name="connsiteY19" fmla="*/ 2048959 h 5795027"/>
                <a:gd name="connsiteX20" fmla="*/ 559354 w 4282900"/>
                <a:gd name="connsiteY20" fmla="*/ 855573 h 5795027"/>
                <a:gd name="connsiteX21" fmla="*/ 1950071 w 4282900"/>
                <a:gd name="connsiteY21" fmla="*/ 164715 h 5795027"/>
                <a:gd name="connsiteX0" fmla="*/ 2144960 w 4282900"/>
                <a:gd name="connsiteY0" fmla="*/ 0 h 5795027"/>
                <a:gd name="connsiteX1" fmla="*/ 2332832 w 4282900"/>
                <a:gd name="connsiteY1" fmla="*/ 164715 h 5795027"/>
                <a:gd name="connsiteX2" fmla="*/ 2976290 w 4282900"/>
                <a:gd name="connsiteY2" fmla="*/ 524033 h 5795027"/>
                <a:gd name="connsiteX3" fmla="*/ 3723546 w 4282900"/>
                <a:gd name="connsiteY3" fmla="*/ 855573 h 5795027"/>
                <a:gd name="connsiteX4" fmla="*/ 4282900 w 4282900"/>
                <a:gd name="connsiteY4" fmla="*/ 2048959 h 5795027"/>
                <a:gd name="connsiteX5" fmla="*/ 4282900 w 4282900"/>
                <a:gd name="connsiteY5" fmla="*/ 2231503 h 5795027"/>
                <a:gd name="connsiteX6" fmla="*/ 4282900 w 4282900"/>
                <a:gd name="connsiteY6" fmla="*/ 2752557 h 5795027"/>
                <a:gd name="connsiteX7" fmla="*/ 4282900 w 4282900"/>
                <a:gd name="connsiteY7" fmla="*/ 3042471 h 5795027"/>
                <a:gd name="connsiteX8" fmla="*/ 4282900 w 4282900"/>
                <a:gd name="connsiteY8" fmla="*/ 3441681 h 5795027"/>
                <a:gd name="connsiteX9" fmla="*/ 4282900 w 4282900"/>
                <a:gd name="connsiteY9" fmla="*/ 3746068 h 5795027"/>
                <a:gd name="connsiteX10" fmla="*/ 3723546 w 4282900"/>
                <a:gd name="connsiteY10" fmla="*/ 4939455 h 5795027"/>
                <a:gd name="connsiteX11" fmla="*/ 2332829 w 4282900"/>
                <a:gd name="connsiteY11" fmla="*/ 5630311 h 5795027"/>
                <a:gd name="connsiteX12" fmla="*/ 2137940 w 4282900"/>
                <a:gd name="connsiteY12" fmla="*/ 5795027 h 5795027"/>
                <a:gd name="connsiteX13" fmla="*/ 1950069 w 4282900"/>
                <a:gd name="connsiteY13" fmla="*/ 5630311 h 5795027"/>
                <a:gd name="connsiteX14" fmla="*/ 559353 w 4282900"/>
                <a:gd name="connsiteY14" fmla="*/ 4939455 h 5795027"/>
                <a:gd name="connsiteX15" fmla="*/ 0 w 4282900"/>
                <a:gd name="connsiteY15" fmla="*/ 3746068 h 5795027"/>
                <a:gd name="connsiteX16" fmla="*/ 0 w 4282900"/>
                <a:gd name="connsiteY16" fmla="*/ 3441681 h 5795027"/>
                <a:gd name="connsiteX17" fmla="*/ 0 w 4282900"/>
                <a:gd name="connsiteY17" fmla="*/ 3042471 h 5795027"/>
                <a:gd name="connsiteX18" fmla="*/ 0 w 4282900"/>
                <a:gd name="connsiteY18" fmla="*/ 2752557 h 5795027"/>
                <a:gd name="connsiteX19" fmla="*/ 0 w 4282900"/>
                <a:gd name="connsiteY19" fmla="*/ 2231503 h 5795027"/>
                <a:gd name="connsiteX20" fmla="*/ 0 w 4282900"/>
                <a:gd name="connsiteY20" fmla="*/ 2048959 h 5795027"/>
                <a:gd name="connsiteX21" fmla="*/ 559354 w 4282900"/>
                <a:gd name="connsiteY21" fmla="*/ 855573 h 5795027"/>
                <a:gd name="connsiteX22" fmla="*/ 1950071 w 4282900"/>
                <a:gd name="connsiteY22" fmla="*/ 164715 h 5795027"/>
                <a:gd name="connsiteX23" fmla="*/ 2144960 w 4282900"/>
                <a:gd name="connsiteY23" fmla="*/ 0 h 5795027"/>
                <a:gd name="connsiteX0" fmla="*/ 3723546 w 4282900"/>
                <a:gd name="connsiteY0" fmla="*/ 855573 h 5795027"/>
                <a:gd name="connsiteX1" fmla="*/ 4282900 w 4282900"/>
                <a:gd name="connsiteY1" fmla="*/ 2048959 h 5795027"/>
                <a:gd name="connsiteX2" fmla="*/ 4282900 w 4282900"/>
                <a:gd name="connsiteY2" fmla="*/ 2231503 h 5795027"/>
                <a:gd name="connsiteX3" fmla="*/ 4282900 w 4282900"/>
                <a:gd name="connsiteY3" fmla="*/ 2752557 h 5795027"/>
                <a:gd name="connsiteX4" fmla="*/ 4282900 w 4282900"/>
                <a:gd name="connsiteY4" fmla="*/ 3042471 h 5795027"/>
                <a:gd name="connsiteX5" fmla="*/ 4282900 w 4282900"/>
                <a:gd name="connsiteY5" fmla="*/ 3441681 h 5795027"/>
                <a:gd name="connsiteX6" fmla="*/ 4282900 w 4282900"/>
                <a:gd name="connsiteY6" fmla="*/ 3746068 h 5795027"/>
                <a:gd name="connsiteX7" fmla="*/ 3723546 w 4282900"/>
                <a:gd name="connsiteY7" fmla="*/ 4939455 h 5795027"/>
                <a:gd name="connsiteX8" fmla="*/ 2332829 w 4282900"/>
                <a:gd name="connsiteY8" fmla="*/ 5630311 h 5795027"/>
                <a:gd name="connsiteX9" fmla="*/ 2137940 w 4282900"/>
                <a:gd name="connsiteY9" fmla="*/ 5795027 h 5795027"/>
                <a:gd name="connsiteX10" fmla="*/ 1950069 w 4282900"/>
                <a:gd name="connsiteY10" fmla="*/ 5630311 h 5795027"/>
                <a:gd name="connsiteX11" fmla="*/ 559353 w 4282900"/>
                <a:gd name="connsiteY11" fmla="*/ 4939455 h 5795027"/>
                <a:gd name="connsiteX12" fmla="*/ 0 w 4282900"/>
                <a:gd name="connsiteY12" fmla="*/ 3746068 h 5795027"/>
                <a:gd name="connsiteX13" fmla="*/ 0 w 4282900"/>
                <a:gd name="connsiteY13" fmla="*/ 3441681 h 5795027"/>
                <a:gd name="connsiteX14" fmla="*/ 0 w 4282900"/>
                <a:gd name="connsiteY14" fmla="*/ 3042471 h 5795027"/>
                <a:gd name="connsiteX15" fmla="*/ 0 w 4282900"/>
                <a:gd name="connsiteY15" fmla="*/ 2752557 h 5795027"/>
                <a:gd name="connsiteX16" fmla="*/ 0 w 4282900"/>
                <a:gd name="connsiteY16" fmla="*/ 2231503 h 5795027"/>
                <a:gd name="connsiteX17" fmla="*/ 0 w 4282900"/>
                <a:gd name="connsiteY17" fmla="*/ 2048959 h 5795027"/>
                <a:gd name="connsiteX18" fmla="*/ 559354 w 4282900"/>
                <a:gd name="connsiteY18" fmla="*/ 855573 h 5795027"/>
                <a:gd name="connsiteX19" fmla="*/ 1950071 w 4282900"/>
                <a:gd name="connsiteY19" fmla="*/ 164715 h 5795027"/>
                <a:gd name="connsiteX20" fmla="*/ 2144960 w 4282900"/>
                <a:gd name="connsiteY20" fmla="*/ 0 h 5795027"/>
                <a:gd name="connsiteX21" fmla="*/ 2332832 w 4282900"/>
                <a:gd name="connsiteY21" fmla="*/ 164715 h 5795027"/>
                <a:gd name="connsiteX22" fmla="*/ 2976290 w 4282900"/>
                <a:gd name="connsiteY22" fmla="*/ 524033 h 5795027"/>
                <a:gd name="connsiteX23" fmla="*/ 3888635 w 4282900"/>
                <a:gd name="connsiteY23" fmla="*/ 1020662 h 5795027"/>
                <a:gd name="connsiteX0" fmla="*/ 4282900 w 4282900"/>
                <a:gd name="connsiteY0" fmla="*/ 2048959 h 5795027"/>
                <a:gd name="connsiteX1" fmla="*/ 4282900 w 4282900"/>
                <a:gd name="connsiteY1" fmla="*/ 2231503 h 5795027"/>
                <a:gd name="connsiteX2" fmla="*/ 4282900 w 4282900"/>
                <a:gd name="connsiteY2" fmla="*/ 2752557 h 5795027"/>
                <a:gd name="connsiteX3" fmla="*/ 4282900 w 4282900"/>
                <a:gd name="connsiteY3" fmla="*/ 3042471 h 5795027"/>
                <a:gd name="connsiteX4" fmla="*/ 4282900 w 4282900"/>
                <a:gd name="connsiteY4" fmla="*/ 3441681 h 5795027"/>
                <a:gd name="connsiteX5" fmla="*/ 4282900 w 4282900"/>
                <a:gd name="connsiteY5" fmla="*/ 3746068 h 5795027"/>
                <a:gd name="connsiteX6" fmla="*/ 3723546 w 4282900"/>
                <a:gd name="connsiteY6" fmla="*/ 4939455 h 5795027"/>
                <a:gd name="connsiteX7" fmla="*/ 2332829 w 4282900"/>
                <a:gd name="connsiteY7" fmla="*/ 5630311 h 5795027"/>
                <a:gd name="connsiteX8" fmla="*/ 2137940 w 4282900"/>
                <a:gd name="connsiteY8" fmla="*/ 5795027 h 5795027"/>
                <a:gd name="connsiteX9" fmla="*/ 1950069 w 4282900"/>
                <a:gd name="connsiteY9" fmla="*/ 5630311 h 5795027"/>
                <a:gd name="connsiteX10" fmla="*/ 559353 w 4282900"/>
                <a:gd name="connsiteY10" fmla="*/ 4939455 h 5795027"/>
                <a:gd name="connsiteX11" fmla="*/ 0 w 4282900"/>
                <a:gd name="connsiteY11" fmla="*/ 3746068 h 5795027"/>
                <a:gd name="connsiteX12" fmla="*/ 0 w 4282900"/>
                <a:gd name="connsiteY12" fmla="*/ 3441681 h 5795027"/>
                <a:gd name="connsiteX13" fmla="*/ 0 w 4282900"/>
                <a:gd name="connsiteY13" fmla="*/ 3042471 h 5795027"/>
                <a:gd name="connsiteX14" fmla="*/ 0 w 4282900"/>
                <a:gd name="connsiteY14" fmla="*/ 2752557 h 5795027"/>
                <a:gd name="connsiteX15" fmla="*/ 0 w 4282900"/>
                <a:gd name="connsiteY15" fmla="*/ 2231503 h 5795027"/>
                <a:gd name="connsiteX16" fmla="*/ 0 w 4282900"/>
                <a:gd name="connsiteY16" fmla="*/ 2048959 h 5795027"/>
                <a:gd name="connsiteX17" fmla="*/ 559354 w 4282900"/>
                <a:gd name="connsiteY17" fmla="*/ 855573 h 5795027"/>
                <a:gd name="connsiteX18" fmla="*/ 1950071 w 4282900"/>
                <a:gd name="connsiteY18" fmla="*/ 164715 h 5795027"/>
                <a:gd name="connsiteX19" fmla="*/ 2144960 w 4282900"/>
                <a:gd name="connsiteY19" fmla="*/ 0 h 5795027"/>
                <a:gd name="connsiteX20" fmla="*/ 2332832 w 4282900"/>
                <a:gd name="connsiteY20" fmla="*/ 164715 h 5795027"/>
                <a:gd name="connsiteX21" fmla="*/ 2976290 w 4282900"/>
                <a:gd name="connsiteY21" fmla="*/ 524033 h 5795027"/>
                <a:gd name="connsiteX22" fmla="*/ 3888635 w 4282900"/>
                <a:gd name="connsiteY22" fmla="*/ 1020662 h 5795027"/>
                <a:gd name="connsiteX0" fmla="*/ 4282900 w 4282900"/>
                <a:gd name="connsiteY0" fmla="*/ 2048959 h 5795027"/>
                <a:gd name="connsiteX1" fmla="*/ 4282900 w 4282900"/>
                <a:gd name="connsiteY1" fmla="*/ 2231503 h 5795027"/>
                <a:gd name="connsiteX2" fmla="*/ 4282900 w 4282900"/>
                <a:gd name="connsiteY2" fmla="*/ 2752557 h 5795027"/>
                <a:gd name="connsiteX3" fmla="*/ 4282900 w 4282900"/>
                <a:gd name="connsiteY3" fmla="*/ 3042471 h 5795027"/>
                <a:gd name="connsiteX4" fmla="*/ 4282900 w 4282900"/>
                <a:gd name="connsiteY4" fmla="*/ 3441681 h 5795027"/>
                <a:gd name="connsiteX5" fmla="*/ 4282900 w 4282900"/>
                <a:gd name="connsiteY5" fmla="*/ 3746068 h 5795027"/>
                <a:gd name="connsiteX6" fmla="*/ 3723546 w 4282900"/>
                <a:gd name="connsiteY6" fmla="*/ 4939455 h 5795027"/>
                <a:gd name="connsiteX7" fmla="*/ 2332829 w 4282900"/>
                <a:gd name="connsiteY7" fmla="*/ 5630311 h 5795027"/>
                <a:gd name="connsiteX8" fmla="*/ 2137940 w 4282900"/>
                <a:gd name="connsiteY8" fmla="*/ 5795027 h 5795027"/>
                <a:gd name="connsiteX9" fmla="*/ 1950069 w 4282900"/>
                <a:gd name="connsiteY9" fmla="*/ 5630311 h 5795027"/>
                <a:gd name="connsiteX10" fmla="*/ 559353 w 4282900"/>
                <a:gd name="connsiteY10" fmla="*/ 4939455 h 5795027"/>
                <a:gd name="connsiteX11" fmla="*/ 0 w 4282900"/>
                <a:gd name="connsiteY11" fmla="*/ 3746068 h 5795027"/>
                <a:gd name="connsiteX12" fmla="*/ 0 w 4282900"/>
                <a:gd name="connsiteY12" fmla="*/ 3441681 h 5795027"/>
                <a:gd name="connsiteX13" fmla="*/ 0 w 4282900"/>
                <a:gd name="connsiteY13" fmla="*/ 3042471 h 5795027"/>
                <a:gd name="connsiteX14" fmla="*/ 0 w 4282900"/>
                <a:gd name="connsiteY14" fmla="*/ 2752557 h 5795027"/>
                <a:gd name="connsiteX15" fmla="*/ 0 w 4282900"/>
                <a:gd name="connsiteY15" fmla="*/ 2231503 h 5795027"/>
                <a:gd name="connsiteX16" fmla="*/ 0 w 4282900"/>
                <a:gd name="connsiteY16" fmla="*/ 2048959 h 5795027"/>
                <a:gd name="connsiteX17" fmla="*/ 559354 w 4282900"/>
                <a:gd name="connsiteY17" fmla="*/ 855573 h 5795027"/>
                <a:gd name="connsiteX18" fmla="*/ 1950071 w 4282900"/>
                <a:gd name="connsiteY18" fmla="*/ 164715 h 5795027"/>
                <a:gd name="connsiteX19" fmla="*/ 2144960 w 4282900"/>
                <a:gd name="connsiteY19" fmla="*/ 0 h 5795027"/>
                <a:gd name="connsiteX20" fmla="*/ 2332832 w 4282900"/>
                <a:gd name="connsiteY20" fmla="*/ 164715 h 5795027"/>
                <a:gd name="connsiteX21" fmla="*/ 2976290 w 4282900"/>
                <a:gd name="connsiteY21" fmla="*/ 524033 h 5795027"/>
                <a:gd name="connsiteX0" fmla="*/ 4282900 w 4282900"/>
                <a:gd name="connsiteY0" fmla="*/ 2231503 h 5795027"/>
                <a:gd name="connsiteX1" fmla="*/ 4282900 w 4282900"/>
                <a:gd name="connsiteY1" fmla="*/ 2752557 h 5795027"/>
                <a:gd name="connsiteX2" fmla="*/ 4282900 w 4282900"/>
                <a:gd name="connsiteY2" fmla="*/ 3042471 h 5795027"/>
                <a:gd name="connsiteX3" fmla="*/ 4282900 w 4282900"/>
                <a:gd name="connsiteY3" fmla="*/ 3441681 h 5795027"/>
                <a:gd name="connsiteX4" fmla="*/ 4282900 w 4282900"/>
                <a:gd name="connsiteY4" fmla="*/ 3746068 h 5795027"/>
                <a:gd name="connsiteX5" fmla="*/ 3723546 w 4282900"/>
                <a:gd name="connsiteY5" fmla="*/ 4939455 h 5795027"/>
                <a:gd name="connsiteX6" fmla="*/ 2332829 w 4282900"/>
                <a:gd name="connsiteY6" fmla="*/ 5630311 h 5795027"/>
                <a:gd name="connsiteX7" fmla="*/ 2137940 w 4282900"/>
                <a:gd name="connsiteY7" fmla="*/ 5795027 h 5795027"/>
                <a:gd name="connsiteX8" fmla="*/ 1950069 w 4282900"/>
                <a:gd name="connsiteY8" fmla="*/ 5630311 h 5795027"/>
                <a:gd name="connsiteX9" fmla="*/ 559353 w 4282900"/>
                <a:gd name="connsiteY9" fmla="*/ 4939455 h 5795027"/>
                <a:gd name="connsiteX10" fmla="*/ 0 w 4282900"/>
                <a:gd name="connsiteY10" fmla="*/ 3746068 h 5795027"/>
                <a:gd name="connsiteX11" fmla="*/ 0 w 4282900"/>
                <a:gd name="connsiteY11" fmla="*/ 3441681 h 5795027"/>
                <a:gd name="connsiteX12" fmla="*/ 0 w 4282900"/>
                <a:gd name="connsiteY12" fmla="*/ 3042471 h 5795027"/>
                <a:gd name="connsiteX13" fmla="*/ 0 w 4282900"/>
                <a:gd name="connsiteY13" fmla="*/ 2752557 h 5795027"/>
                <a:gd name="connsiteX14" fmla="*/ 0 w 4282900"/>
                <a:gd name="connsiteY14" fmla="*/ 2231503 h 5795027"/>
                <a:gd name="connsiteX15" fmla="*/ 0 w 4282900"/>
                <a:gd name="connsiteY15" fmla="*/ 2048959 h 5795027"/>
                <a:gd name="connsiteX16" fmla="*/ 559354 w 4282900"/>
                <a:gd name="connsiteY16" fmla="*/ 855573 h 5795027"/>
                <a:gd name="connsiteX17" fmla="*/ 1950071 w 4282900"/>
                <a:gd name="connsiteY17" fmla="*/ 164715 h 5795027"/>
                <a:gd name="connsiteX18" fmla="*/ 2144960 w 4282900"/>
                <a:gd name="connsiteY18" fmla="*/ 0 h 5795027"/>
                <a:gd name="connsiteX19" fmla="*/ 2332832 w 4282900"/>
                <a:gd name="connsiteY19" fmla="*/ 164715 h 5795027"/>
                <a:gd name="connsiteX20" fmla="*/ 2976290 w 4282900"/>
                <a:gd name="connsiteY20" fmla="*/ 524033 h 5795027"/>
                <a:gd name="connsiteX0" fmla="*/ 4282900 w 4282900"/>
                <a:gd name="connsiteY0" fmla="*/ 2752557 h 5795027"/>
                <a:gd name="connsiteX1" fmla="*/ 4282900 w 4282900"/>
                <a:gd name="connsiteY1" fmla="*/ 3042471 h 5795027"/>
                <a:gd name="connsiteX2" fmla="*/ 4282900 w 4282900"/>
                <a:gd name="connsiteY2" fmla="*/ 3441681 h 5795027"/>
                <a:gd name="connsiteX3" fmla="*/ 4282900 w 4282900"/>
                <a:gd name="connsiteY3" fmla="*/ 3746068 h 5795027"/>
                <a:gd name="connsiteX4" fmla="*/ 3723546 w 4282900"/>
                <a:gd name="connsiteY4" fmla="*/ 4939455 h 5795027"/>
                <a:gd name="connsiteX5" fmla="*/ 2332829 w 4282900"/>
                <a:gd name="connsiteY5" fmla="*/ 5630311 h 5795027"/>
                <a:gd name="connsiteX6" fmla="*/ 2137940 w 4282900"/>
                <a:gd name="connsiteY6" fmla="*/ 5795027 h 5795027"/>
                <a:gd name="connsiteX7" fmla="*/ 1950069 w 4282900"/>
                <a:gd name="connsiteY7" fmla="*/ 5630311 h 5795027"/>
                <a:gd name="connsiteX8" fmla="*/ 559353 w 4282900"/>
                <a:gd name="connsiteY8" fmla="*/ 4939455 h 5795027"/>
                <a:gd name="connsiteX9" fmla="*/ 0 w 4282900"/>
                <a:gd name="connsiteY9" fmla="*/ 3746068 h 5795027"/>
                <a:gd name="connsiteX10" fmla="*/ 0 w 4282900"/>
                <a:gd name="connsiteY10" fmla="*/ 3441681 h 5795027"/>
                <a:gd name="connsiteX11" fmla="*/ 0 w 4282900"/>
                <a:gd name="connsiteY11" fmla="*/ 3042471 h 5795027"/>
                <a:gd name="connsiteX12" fmla="*/ 0 w 4282900"/>
                <a:gd name="connsiteY12" fmla="*/ 2752557 h 5795027"/>
                <a:gd name="connsiteX13" fmla="*/ 0 w 4282900"/>
                <a:gd name="connsiteY13" fmla="*/ 2231503 h 5795027"/>
                <a:gd name="connsiteX14" fmla="*/ 0 w 4282900"/>
                <a:gd name="connsiteY14" fmla="*/ 2048959 h 5795027"/>
                <a:gd name="connsiteX15" fmla="*/ 559354 w 4282900"/>
                <a:gd name="connsiteY15" fmla="*/ 855573 h 5795027"/>
                <a:gd name="connsiteX16" fmla="*/ 1950071 w 4282900"/>
                <a:gd name="connsiteY16" fmla="*/ 164715 h 5795027"/>
                <a:gd name="connsiteX17" fmla="*/ 2144960 w 4282900"/>
                <a:gd name="connsiteY17" fmla="*/ 0 h 5795027"/>
                <a:gd name="connsiteX18" fmla="*/ 2332832 w 4282900"/>
                <a:gd name="connsiteY18" fmla="*/ 164715 h 5795027"/>
                <a:gd name="connsiteX19" fmla="*/ 2976290 w 4282900"/>
                <a:gd name="connsiteY19" fmla="*/ 524033 h 5795027"/>
                <a:gd name="connsiteX0" fmla="*/ 4282900 w 4282900"/>
                <a:gd name="connsiteY0" fmla="*/ 3042471 h 5795027"/>
                <a:gd name="connsiteX1" fmla="*/ 4282900 w 4282900"/>
                <a:gd name="connsiteY1" fmla="*/ 3441681 h 5795027"/>
                <a:gd name="connsiteX2" fmla="*/ 4282900 w 4282900"/>
                <a:gd name="connsiteY2" fmla="*/ 3746068 h 5795027"/>
                <a:gd name="connsiteX3" fmla="*/ 3723546 w 4282900"/>
                <a:gd name="connsiteY3" fmla="*/ 4939455 h 5795027"/>
                <a:gd name="connsiteX4" fmla="*/ 2332829 w 4282900"/>
                <a:gd name="connsiteY4" fmla="*/ 5630311 h 5795027"/>
                <a:gd name="connsiteX5" fmla="*/ 2137940 w 4282900"/>
                <a:gd name="connsiteY5" fmla="*/ 5795027 h 5795027"/>
                <a:gd name="connsiteX6" fmla="*/ 1950069 w 4282900"/>
                <a:gd name="connsiteY6" fmla="*/ 5630311 h 5795027"/>
                <a:gd name="connsiteX7" fmla="*/ 559353 w 4282900"/>
                <a:gd name="connsiteY7" fmla="*/ 4939455 h 5795027"/>
                <a:gd name="connsiteX8" fmla="*/ 0 w 4282900"/>
                <a:gd name="connsiteY8" fmla="*/ 3746068 h 5795027"/>
                <a:gd name="connsiteX9" fmla="*/ 0 w 4282900"/>
                <a:gd name="connsiteY9" fmla="*/ 3441681 h 5795027"/>
                <a:gd name="connsiteX10" fmla="*/ 0 w 4282900"/>
                <a:gd name="connsiteY10" fmla="*/ 3042471 h 5795027"/>
                <a:gd name="connsiteX11" fmla="*/ 0 w 4282900"/>
                <a:gd name="connsiteY11" fmla="*/ 2752557 h 5795027"/>
                <a:gd name="connsiteX12" fmla="*/ 0 w 4282900"/>
                <a:gd name="connsiteY12" fmla="*/ 2231503 h 5795027"/>
                <a:gd name="connsiteX13" fmla="*/ 0 w 4282900"/>
                <a:gd name="connsiteY13" fmla="*/ 2048959 h 5795027"/>
                <a:gd name="connsiteX14" fmla="*/ 559354 w 4282900"/>
                <a:gd name="connsiteY14" fmla="*/ 855573 h 5795027"/>
                <a:gd name="connsiteX15" fmla="*/ 1950071 w 4282900"/>
                <a:gd name="connsiteY15" fmla="*/ 164715 h 5795027"/>
                <a:gd name="connsiteX16" fmla="*/ 2144960 w 4282900"/>
                <a:gd name="connsiteY16" fmla="*/ 0 h 5795027"/>
                <a:gd name="connsiteX17" fmla="*/ 2332832 w 4282900"/>
                <a:gd name="connsiteY17" fmla="*/ 164715 h 5795027"/>
                <a:gd name="connsiteX18" fmla="*/ 2976290 w 4282900"/>
                <a:gd name="connsiteY18" fmla="*/ 524033 h 5795027"/>
                <a:gd name="connsiteX0" fmla="*/ 4282900 w 4282900"/>
                <a:gd name="connsiteY0" fmla="*/ 3441681 h 5795027"/>
                <a:gd name="connsiteX1" fmla="*/ 4282900 w 4282900"/>
                <a:gd name="connsiteY1" fmla="*/ 3746068 h 5795027"/>
                <a:gd name="connsiteX2" fmla="*/ 3723546 w 4282900"/>
                <a:gd name="connsiteY2" fmla="*/ 4939455 h 5795027"/>
                <a:gd name="connsiteX3" fmla="*/ 2332829 w 4282900"/>
                <a:gd name="connsiteY3" fmla="*/ 5630311 h 5795027"/>
                <a:gd name="connsiteX4" fmla="*/ 2137940 w 4282900"/>
                <a:gd name="connsiteY4" fmla="*/ 5795027 h 5795027"/>
                <a:gd name="connsiteX5" fmla="*/ 1950069 w 4282900"/>
                <a:gd name="connsiteY5" fmla="*/ 5630311 h 5795027"/>
                <a:gd name="connsiteX6" fmla="*/ 559353 w 4282900"/>
                <a:gd name="connsiteY6" fmla="*/ 4939455 h 5795027"/>
                <a:gd name="connsiteX7" fmla="*/ 0 w 4282900"/>
                <a:gd name="connsiteY7" fmla="*/ 3746068 h 5795027"/>
                <a:gd name="connsiteX8" fmla="*/ 0 w 4282900"/>
                <a:gd name="connsiteY8" fmla="*/ 3441681 h 5795027"/>
                <a:gd name="connsiteX9" fmla="*/ 0 w 4282900"/>
                <a:gd name="connsiteY9" fmla="*/ 3042471 h 5795027"/>
                <a:gd name="connsiteX10" fmla="*/ 0 w 4282900"/>
                <a:gd name="connsiteY10" fmla="*/ 2752557 h 5795027"/>
                <a:gd name="connsiteX11" fmla="*/ 0 w 4282900"/>
                <a:gd name="connsiteY11" fmla="*/ 2231503 h 5795027"/>
                <a:gd name="connsiteX12" fmla="*/ 0 w 4282900"/>
                <a:gd name="connsiteY12" fmla="*/ 2048959 h 5795027"/>
                <a:gd name="connsiteX13" fmla="*/ 559354 w 4282900"/>
                <a:gd name="connsiteY13" fmla="*/ 855573 h 5795027"/>
                <a:gd name="connsiteX14" fmla="*/ 1950071 w 4282900"/>
                <a:gd name="connsiteY14" fmla="*/ 164715 h 5795027"/>
                <a:gd name="connsiteX15" fmla="*/ 2144960 w 4282900"/>
                <a:gd name="connsiteY15" fmla="*/ 0 h 5795027"/>
                <a:gd name="connsiteX16" fmla="*/ 2332832 w 4282900"/>
                <a:gd name="connsiteY16" fmla="*/ 164715 h 5795027"/>
                <a:gd name="connsiteX17" fmla="*/ 2976290 w 4282900"/>
                <a:gd name="connsiteY17" fmla="*/ 524033 h 5795027"/>
                <a:gd name="connsiteX0" fmla="*/ 4282900 w 4282900"/>
                <a:gd name="connsiteY0" fmla="*/ 3441681 h 5795027"/>
                <a:gd name="connsiteX1" fmla="*/ 3723546 w 4282900"/>
                <a:gd name="connsiteY1" fmla="*/ 4939455 h 5795027"/>
                <a:gd name="connsiteX2" fmla="*/ 2332829 w 4282900"/>
                <a:gd name="connsiteY2" fmla="*/ 5630311 h 5795027"/>
                <a:gd name="connsiteX3" fmla="*/ 2137940 w 4282900"/>
                <a:gd name="connsiteY3" fmla="*/ 5795027 h 5795027"/>
                <a:gd name="connsiteX4" fmla="*/ 1950069 w 4282900"/>
                <a:gd name="connsiteY4" fmla="*/ 5630311 h 5795027"/>
                <a:gd name="connsiteX5" fmla="*/ 559353 w 4282900"/>
                <a:gd name="connsiteY5" fmla="*/ 4939455 h 5795027"/>
                <a:gd name="connsiteX6" fmla="*/ 0 w 4282900"/>
                <a:gd name="connsiteY6" fmla="*/ 3746068 h 5795027"/>
                <a:gd name="connsiteX7" fmla="*/ 0 w 4282900"/>
                <a:gd name="connsiteY7" fmla="*/ 3441681 h 5795027"/>
                <a:gd name="connsiteX8" fmla="*/ 0 w 4282900"/>
                <a:gd name="connsiteY8" fmla="*/ 3042471 h 5795027"/>
                <a:gd name="connsiteX9" fmla="*/ 0 w 4282900"/>
                <a:gd name="connsiteY9" fmla="*/ 2752557 h 5795027"/>
                <a:gd name="connsiteX10" fmla="*/ 0 w 4282900"/>
                <a:gd name="connsiteY10" fmla="*/ 2231503 h 5795027"/>
                <a:gd name="connsiteX11" fmla="*/ 0 w 4282900"/>
                <a:gd name="connsiteY11" fmla="*/ 2048959 h 5795027"/>
                <a:gd name="connsiteX12" fmla="*/ 559354 w 4282900"/>
                <a:gd name="connsiteY12" fmla="*/ 855573 h 5795027"/>
                <a:gd name="connsiteX13" fmla="*/ 1950071 w 4282900"/>
                <a:gd name="connsiteY13" fmla="*/ 164715 h 5795027"/>
                <a:gd name="connsiteX14" fmla="*/ 2144960 w 4282900"/>
                <a:gd name="connsiteY14" fmla="*/ 0 h 5795027"/>
                <a:gd name="connsiteX15" fmla="*/ 2332832 w 4282900"/>
                <a:gd name="connsiteY15" fmla="*/ 164715 h 5795027"/>
                <a:gd name="connsiteX16" fmla="*/ 2976290 w 4282900"/>
                <a:gd name="connsiteY16" fmla="*/ 524033 h 5795027"/>
                <a:gd name="connsiteX0" fmla="*/ 3723546 w 3723546"/>
                <a:gd name="connsiteY0" fmla="*/ 4939455 h 5795027"/>
                <a:gd name="connsiteX1" fmla="*/ 2332829 w 3723546"/>
                <a:gd name="connsiteY1" fmla="*/ 5630311 h 5795027"/>
                <a:gd name="connsiteX2" fmla="*/ 2137940 w 3723546"/>
                <a:gd name="connsiteY2" fmla="*/ 5795027 h 5795027"/>
                <a:gd name="connsiteX3" fmla="*/ 1950069 w 3723546"/>
                <a:gd name="connsiteY3" fmla="*/ 5630311 h 5795027"/>
                <a:gd name="connsiteX4" fmla="*/ 559353 w 3723546"/>
                <a:gd name="connsiteY4" fmla="*/ 4939455 h 5795027"/>
                <a:gd name="connsiteX5" fmla="*/ 0 w 3723546"/>
                <a:gd name="connsiteY5" fmla="*/ 3746068 h 5795027"/>
                <a:gd name="connsiteX6" fmla="*/ 0 w 3723546"/>
                <a:gd name="connsiteY6" fmla="*/ 3441681 h 5795027"/>
                <a:gd name="connsiteX7" fmla="*/ 0 w 3723546"/>
                <a:gd name="connsiteY7" fmla="*/ 3042471 h 5795027"/>
                <a:gd name="connsiteX8" fmla="*/ 0 w 3723546"/>
                <a:gd name="connsiteY8" fmla="*/ 2752557 h 5795027"/>
                <a:gd name="connsiteX9" fmla="*/ 0 w 3723546"/>
                <a:gd name="connsiteY9" fmla="*/ 2231503 h 5795027"/>
                <a:gd name="connsiteX10" fmla="*/ 0 w 3723546"/>
                <a:gd name="connsiteY10" fmla="*/ 2048959 h 5795027"/>
                <a:gd name="connsiteX11" fmla="*/ 559354 w 3723546"/>
                <a:gd name="connsiteY11" fmla="*/ 855573 h 5795027"/>
                <a:gd name="connsiteX12" fmla="*/ 1950071 w 3723546"/>
                <a:gd name="connsiteY12" fmla="*/ 164715 h 5795027"/>
                <a:gd name="connsiteX13" fmla="*/ 2144960 w 3723546"/>
                <a:gd name="connsiteY13" fmla="*/ 0 h 5795027"/>
                <a:gd name="connsiteX14" fmla="*/ 2332832 w 3723546"/>
                <a:gd name="connsiteY14" fmla="*/ 164715 h 5795027"/>
                <a:gd name="connsiteX15" fmla="*/ 2976290 w 3723546"/>
                <a:gd name="connsiteY15" fmla="*/ 524033 h 5795027"/>
                <a:gd name="connsiteX0" fmla="*/ 3723546 w 3723546"/>
                <a:gd name="connsiteY0" fmla="*/ 4939455 h 5795027"/>
                <a:gd name="connsiteX1" fmla="*/ 2989878 w 3723546"/>
                <a:gd name="connsiteY1" fmla="*/ 5266109 h 5795027"/>
                <a:gd name="connsiteX2" fmla="*/ 2332829 w 3723546"/>
                <a:gd name="connsiteY2" fmla="*/ 5630311 h 5795027"/>
                <a:gd name="connsiteX3" fmla="*/ 2137940 w 3723546"/>
                <a:gd name="connsiteY3" fmla="*/ 5795027 h 5795027"/>
                <a:gd name="connsiteX4" fmla="*/ 1950069 w 3723546"/>
                <a:gd name="connsiteY4" fmla="*/ 5630311 h 5795027"/>
                <a:gd name="connsiteX5" fmla="*/ 559353 w 3723546"/>
                <a:gd name="connsiteY5" fmla="*/ 4939455 h 5795027"/>
                <a:gd name="connsiteX6" fmla="*/ 0 w 3723546"/>
                <a:gd name="connsiteY6" fmla="*/ 3746068 h 5795027"/>
                <a:gd name="connsiteX7" fmla="*/ 0 w 3723546"/>
                <a:gd name="connsiteY7" fmla="*/ 3441681 h 5795027"/>
                <a:gd name="connsiteX8" fmla="*/ 0 w 3723546"/>
                <a:gd name="connsiteY8" fmla="*/ 3042471 h 5795027"/>
                <a:gd name="connsiteX9" fmla="*/ 0 w 3723546"/>
                <a:gd name="connsiteY9" fmla="*/ 2752557 h 5795027"/>
                <a:gd name="connsiteX10" fmla="*/ 0 w 3723546"/>
                <a:gd name="connsiteY10" fmla="*/ 2231503 h 5795027"/>
                <a:gd name="connsiteX11" fmla="*/ 0 w 3723546"/>
                <a:gd name="connsiteY11" fmla="*/ 2048959 h 5795027"/>
                <a:gd name="connsiteX12" fmla="*/ 559354 w 3723546"/>
                <a:gd name="connsiteY12" fmla="*/ 855573 h 5795027"/>
                <a:gd name="connsiteX13" fmla="*/ 1950071 w 3723546"/>
                <a:gd name="connsiteY13" fmla="*/ 164715 h 5795027"/>
                <a:gd name="connsiteX14" fmla="*/ 2144960 w 3723546"/>
                <a:gd name="connsiteY14" fmla="*/ 0 h 5795027"/>
                <a:gd name="connsiteX15" fmla="*/ 2332832 w 3723546"/>
                <a:gd name="connsiteY15" fmla="*/ 164715 h 5795027"/>
                <a:gd name="connsiteX16" fmla="*/ 2976290 w 3723546"/>
                <a:gd name="connsiteY16" fmla="*/ 524033 h 5795027"/>
                <a:gd name="connsiteX0" fmla="*/ 2989878 w 2989878"/>
                <a:gd name="connsiteY0" fmla="*/ 5266109 h 5795027"/>
                <a:gd name="connsiteX1" fmla="*/ 2332829 w 2989878"/>
                <a:gd name="connsiteY1" fmla="*/ 5630311 h 5795027"/>
                <a:gd name="connsiteX2" fmla="*/ 2137940 w 2989878"/>
                <a:gd name="connsiteY2" fmla="*/ 5795027 h 5795027"/>
                <a:gd name="connsiteX3" fmla="*/ 1950069 w 2989878"/>
                <a:gd name="connsiteY3" fmla="*/ 5630311 h 5795027"/>
                <a:gd name="connsiteX4" fmla="*/ 559353 w 2989878"/>
                <a:gd name="connsiteY4" fmla="*/ 4939455 h 5795027"/>
                <a:gd name="connsiteX5" fmla="*/ 0 w 2989878"/>
                <a:gd name="connsiteY5" fmla="*/ 3746068 h 5795027"/>
                <a:gd name="connsiteX6" fmla="*/ 0 w 2989878"/>
                <a:gd name="connsiteY6" fmla="*/ 3441681 h 5795027"/>
                <a:gd name="connsiteX7" fmla="*/ 0 w 2989878"/>
                <a:gd name="connsiteY7" fmla="*/ 3042471 h 5795027"/>
                <a:gd name="connsiteX8" fmla="*/ 0 w 2989878"/>
                <a:gd name="connsiteY8" fmla="*/ 2752557 h 5795027"/>
                <a:gd name="connsiteX9" fmla="*/ 0 w 2989878"/>
                <a:gd name="connsiteY9" fmla="*/ 2231503 h 5795027"/>
                <a:gd name="connsiteX10" fmla="*/ 0 w 2989878"/>
                <a:gd name="connsiteY10" fmla="*/ 2048959 h 5795027"/>
                <a:gd name="connsiteX11" fmla="*/ 559354 w 2989878"/>
                <a:gd name="connsiteY11" fmla="*/ 855573 h 5795027"/>
                <a:gd name="connsiteX12" fmla="*/ 1950071 w 2989878"/>
                <a:gd name="connsiteY12" fmla="*/ 164715 h 5795027"/>
                <a:gd name="connsiteX13" fmla="*/ 2144960 w 2989878"/>
                <a:gd name="connsiteY13" fmla="*/ 0 h 5795027"/>
                <a:gd name="connsiteX14" fmla="*/ 2332832 w 2989878"/>
                <a:gd name="connsiteY14" fmla="*/ 164715 h 5795027"/>
                <a:gd name="connsiteX15" fmla="*/ 2976290 w 2989878"/>
                <a:gd name="connsiteY15" fmla="*/ 524033 h 5795027"/>
                <a:gd name="connsiteX0" fmla="*/ 2989878 w 2989878"/>
                <a:gd name="connsiteY0" fmla="*/ 5266109 h 5795027"/>
                <a:gd name="connsiteX1" fmla="*/ 2332829 w 2989878"/>
                <a:gd name="connsiteY1" fmla="*/ 5630311 h 5795027"/>
                <a:gd name="connsiteX2" fmla="*/ 2137940 w 2989878"/>
                <a:gd name="connsiteY2" fmla="*/ 5795027 h 5795027"/>
                <a:gd name="connsiteX3" fmla="*/ 1950069 w 2989878"/>
                <a:gd name="connsiteY3" fmla="*/ 5630311 h 5795027"/>
                <a:gd name="connsiteX4" fmla="*/ 559353 w 2989878"/>
                <a:gd name="connsiteY4" fmla="*/ 4939455 h 5795027"/>
                <a:gd name="connsiteX5" fmla="*/ 0 w 2989878"/>
                <a:gd name="connsiteY5" fmla="*/ 3746068 h 5795027"/>
                <a:gd name="connsiteX6" fmla="*/ 0 w 2989878"/>
                <a:gd name="connsiteY6" fmla="*/ 3441681 h 5795027"/>
                <a:gd name="connsiteX7" fmla="*/ 0 w 2989878"/>
                <a:gd name="connsiteY7" fmla="*/ 3042471 h 5795027"/>
                <a:gd name="connsiteX8" fmla="*/ 0 w 2989878"/>
                <a:gd name="connsiteY8" fmla="*/ 2752557 h 5795027"/>
                <a:gd name="connsiteX9" fmla="*/ 0 w 2989878"/>
                <a:gd name="connsiteY9" fmla="*/ 2231503 h 5795027"/>
                <a:gd name="connsiteX10" fmla="*/ 0 w 2989878"/>
                <a:gd name="connsiteY10" fmla="*/ 2048959 h 5795027"/>
                <a:gd name="connsiteX11" fmla="*/ 559354 w 2989878"/>
                <a:gd name="connsiteY11" fmla="*/ 855573 h 5795027"/>
                <a:gd name="connsiteX12" fmla="*/ 1950071 w 2989878"/>
                <a:gd name="connsiteY12" fmla="*/ 164715 h 5795027"/>
                <a:gd name="connsiteX13" fmla="*/ 2144960 w 2989878"/>
                <a:gd name="connsiteY13" fmla="*/ 0 h 5795027"/>
                <a:gd name="connsiteX14" fmla="*/ 2332832 w 2989878"/>
                <a:gd name="connsiteY14" fmla="*/ 164715 h 5795027"/>
                <a:gd name="connsiteX15" fmla="*/ 2976290 w 2989878"/>
                <a:gd name="connsiteY15" fmla="*/ 524033 h 5795027"/>
                <a:gd name="connsiteX0" fmla="*/ 2955049 w 2976290"/>
                <a:gd name="connsiteY0" fmla="*/ 5266109 h 5795027"/>
                <a:gd name="connsiteX1" fmla="*/ 2332829 w 2976290"/>
                <a:gd name="connsiteY1" fmla="*/ 5630311 h 5795027"/>
                <a:gd name="connsiteX2" fmla="*/ 2137940 w 2976290"/>
                <a:gd name="connsiteY2" fmla="*/ 5795027 h 5795027"/>
                <a:gd name="connsiteX3" fmla="*/ 1950069 w 2976290"/>
                <a:gd name="connsiteY3" fmla="*/ 5630311 h 5795027"/>
                <a:gd name="connsiteX4" fmla="*/ 559353 w 2976290"/>
                <a:gd name="connsiteY4" fmla="*/ 4939455 h 5795027"/>
                <a:gd name="connsiteX5" fmla="*/ 0 w 2976290"/>
                <a:gd name="connsiteY5" fmla="*/ 3746068 h 5795027"/>
                <a:gd name="connsiteX6" fmla="*/ 0 w 2976290"/>
                <a:gd name="connsiteY6" fmla="*/ 3441681 h 5795027"/>
                <a:gd name="connsiteX7" fmla="*/ 0 w 2976290"/>
                <a:gd name="connsiteY7" fmla="*/ 3042471 h 5795027"/>
                <a:gd name="connsiteX8" fmla="*/ 0 w 2976290"/>
                <a:gd name="connsiteY8" fmla="*/ 2752557 h 5795027"/>
                <a:gd name="connsiteX9" fmla="*/ 0 w 2976290"/>
                <a:gd name="connsiteY9" fmla="*/ 2231503 h 5795027"/>
                <a:gd name="connsiteX10" fmla="*/ 0 w 2976290"/>
                <a:gd name="connsiteY10" fmla="*/ 2048959 h 5795027"/>
                <a:gd name="connsiteX11" fmla="*/ 559354 w 2976290"/>
                <a:gd name="connsiteY11" fmla="*/ 855573 h 5795027"/>
                <a:gd name="connsiteX12" fmla="*/ 1950071 w 2976290"/>
                <a:gd name="connsiteY12" fmla="*/ 164715 h 5795027"/>
                <a:gd name="connsiteX13" fmla="*/ 2144960 w 2976290"/>
                <a:gd name="connsiteY13" fmla="*/ 0 h 5795027"/>
                <a:gd name="connsiteX14" fmla="*/ 2332832 w 2976290"/>
                <a:gd name="connsiteY14" fmla="*/ 164715 h 5795027"/>
                <a:gd name="connsiteX15" fmla="*/ 2976290 w 2976290"/>
                <a:gd name="connsiteY15" fmla="*/ 524033 h 5795027"/>
                <a:gd name="connsiteX0" fmla="*/ 2955049 w 2976290"/>
                <a:gd name="connsiteY0" fmla="*/ 5266109 h 5795027"/>
                <a:gd name="connsiteX1" fmla="*/ 2332829 w 2976290"/>
                <a:gd name="connsiteY1" fmla="*/ 5630311 h 5795027"/>
                <a:gd name="connsiteX2" fmla="*/ 2137940 w 2976290"/>
                <a:gd name="connsiteY2" fmla="*/ 5795027 h 5795027"/>
                <a:gd name="connsiteX3" fmla="*/ 1950069 w 2976290"/>
                <a:gd name="connsiteY3" fmla="*/ 5630311 h 5795027"/>
                <a:gd name="connsiteX4" fmla="*/ 559353 w 2976290"/>
                <a:gd name="connsiteY4" fmla="*/ 4939455 h 5795027"/>
                <a:gd name="connsiteX5" fmla="*/ 0 w 2976290"/>
                <a:gd name="connsiteY5" fmla="*/ 3746068 h 5795027"/>
                <a:gd name="connsiteX6" fmla="*/ 0 w 2976290"/>
                <a:gd name="connsiteY6" fmla="*/ 3441681 h 5795027"/>
                <a:gd name="connsiteX7" fmla="*/ 0 w 2976290"/>
                <a:gd name="connsiteY7" fmla="*/ 3042471 h 5795027"/>
                <a:gd name="connsiteX8" fmla="*/ 0 w 2976290"/>
                <a:gd name="connsiteY8" fmla="*/ 2752557 h 5795027"/>
                <a:gd name="connsiteX9" fmla="*/ 0 w 2976290"/>
                <a:gd name="connsiteY9" fmla="*/ 2231503 h 5795027"/>
                <a:gd name="connsiteX10" fmla="*/ 0 w 2976290"/>
                <a:gd name="connsiteY10" fmla="*/ 2048959 h 5795027"/>
                <a:gd name="connsiteX11" fmla="*/ 559354 w 2976290"/>
                <a:gd name="connsiteY11" fmla="*/ 855573 h 5795027"/>
                <a:gd name="connsiteX12" fmla="*/ 1950071 w 2976290"/>
                <a:gd name="connsiteY12" fmla="*/ 164715 h 5795027"/>
                <a:gd name="connsiteX13" fmla="*/ 2144960 w 2976290"/>
                <a:gd name="connsiteY13" fmla="*/ 0 h 5795027"/>
                <a:gd name="connsiteX14" fmla="*/ 2332832 w 2976290"/>
                <a:gd name="connsiteY14" fmla="*/ 164715 h 5795027"/>
                <a:gd name="connsiteX15" fmla="*/ 2976290 w 2976290"/>
                <a:gd name="connsiteY15" fmla="*/ 524033 h 5795027"/>
                <a:gd name="connsiteX0" fmla="*/ 2955049 w 2976290"/>
                <a:gd name="connsiteY0" fmla="*/ 5266109 h 5795027"/>
                <a:gd name="connsiteX1" fmla="*/ 2332829 w 2976290"/>
                <a:gd name="connsiteY1" fmla="*/ 5630311 h 5795027"/>
                <a:gd name="connsiteX2" fmla="*/ 2137940 w 2976290"/>
                <a:gd name="connsiteY2" fmla="*/ 5795027 h 5795027"/>
                <a:gd name="connsiteX3" fmla="*/ 1950069 w 2976290"/>
                <a:gd name="connsiteY3" fmla="*/ 5630311 h 5795027"/>
                <a:gd name="connsiteX4" fmla="*/ 559353 w 2976290"/>
                <a:gd name="connsiteY4" fmla="*/ 4939455 h 5795027"/>
                <a:gd name="connsiteX5" fmla="*/ 0 w 2976290"/>
                <a:gd name="connsiteY5" fmla="*/ 3746068 h 5795027"/>
                <a:gd name="connsiteX6" fmla="*/ 0 w 2976290"/>
                <a:gd name="connsiteY6" fmla="*/ 3441681 h 5795027"/>
                <a:gd name="connsiteX7" fmla="*/ 0 w 2976290"/>
                <a:gd name="connsiteY7" fmla="*/ 3042471 h 5795027"/>
                <a:gd name="connsiteX8" fmla="*/ 0 w 2976290"/>
                <a:gd name="connsiteY8" fmla="*/ 2752557 h 5795027"/>
                <a:gd name="connsiteX9" fmla="*/ 0 w 2976290"/>
                <a:gd name="connsiteY9" fmla="*/ 2231503 h 5795027"/>
                <a:gd name="connsiteX10" fmla="*/ 0 w 2976290"/>
                <a:gd name="connsiteY10" fmla="*/ 2048959 h 5795027"/>
                <a:gd name="connsiteX11" fmla="*/ 559354 w 2976290"/>
                <a:gd name="connsiteY11" fmla="*/ 855573 h 5795027"/>
                <a:gd name="connsiteX12" fmla="*/ 1950071 w 2976290"/>
                <a:gd name="connsiteY12" fmla="*/ 164715 h 5795027"/>
                <a:gd name="connsiteX13" fmla="*/ 2144960 w 2976290"/>
                <a:gd name="connsiteY13" fmla="*/ 0 h 5795027"/>
                <a:gd name="connsiteX14" fmla="*/ 2332832 w 2976290"/>
                <a:gd name="connsiteY14" fmla="*/ 164715 h 5795027"/>
                <a:gd name="connsiteX15" fmla="*/ 2976290 w 2976290"/>
                <a:gd name="connsiteY15" fmla="*/ 524033 h 5795027"/>
                <a:gd name="connsiteX0" fmla="*/ 2955049 w 2976290"/>
                <a:gd name="connsiteY0" fmla="*/ 5266109 h 5795027"/>
                <a:gd name="connsiteX1" fmla="*/ 2332829 w 2976290"/>
                <a:gd name="connsiteY1" fmla="*/ 5630311 h 5795027"/>
                <a:gd name="connsiteX2" fmla="*/ 2137940 w 2976290"/>
                <a:gd name="connsiteY2" fmla="*/ 5795027 h 5795027"/>
                <a:gd name="connsiteX3" fmla="*/ 1950069 w 2976290"/>
                <a:gd name="connsiteY3" fmla="*/ 5630311 h 5795027"/>
                <a:gd name="connsiteX4" fmla="*/ 559353 w 2976290"/>
                <a:gd name="connsiteY4" fmla="*/ 4939455 h 5795027"/>
                <a:gd name="connsiteX5" fmla="*/ 0 w 2976290"/>
                <a:gd name="connsiteY5" fmla="*/ 3746068 h 5795027"/>
                <a:gd name="connsiteX6" fmla="*/ 0 w 2976290"/>
                <a:gd name="connsiteY6" fmla="*/ 3441681 h 5795027"/>
                <a:gd name="connsiteX7" fmla="*/ 0 w 2976290"/>
                <a:gd name="connsiteY7" fmla="*/ 3042471 h 5795027"/>
                <a:gd name="connsiteX8" fmla="*/ 0 w 2976290"/>
                <a:gd name="connsiteY8" fmla="*/ 2752557 h 5795027"/>
                <a:gd name="connsiteX9" fmla="*/ 0 w 2976290"/>
                <a:gd name="connsiteY9" fmla="*/ 2231503 h 5795027"/>
                <a:gd name="connsiteX10" fmla="*/ 0 w 2976290"/>
                <a:gd name="connsiteY10" fmla="*/ 2048959 h 5795027"/>
                <a:gd name="connsiteX11" fmla="*/ 559354 w 2976290"/>
                <a:gd name="connsiteY11" fmla="*/ 855573 h 5795027"/>
                <a:gd name="connsiteX12" fmla="*/ 1950071 w 2976290"/>
                <a:gd name="connsiteY12" fmla="*/ 164715 h 5795027"/>
                <a:gd name="connsiteX13" fmla="*/ 2144960 w 2976290"/>
                <a:gd name="connsiteY13" fmla="*/ 0 h 5795027"/>
                <a:gd name="connsiteX14" fmla="*/ 2332832 w 2976290"/>
                <a:gd name="connsiteY14" fmla="*/ 164715 h 5795027"/>
                <a:gd name="connsiteX15" fmla="*/ 2976290 w 2976290"/>
                <a:gd name="connsiteY15" fmla="*/ 524033 h 5795027"/>
                <a:gd name="connsiteX0" fmla="*/ 2955049 w 2976290"/>
                <a:gd name="connsiteY0" fmla="*/ 5266109 h 5795027"/>
                <a:gd name="connsiteX1" fmla="*/ 2332829 w 2976290"/>
                <a:gd name="connsiteY1" fmla="*/ 5630311 h 5795027"/>
                <a:gd name="connsiteX2" fmla="*/ 2137940 w 2976290"/>
                <a:gd name="connsiteY2" fmla="*/ 5795027 h 5795027"/>
                <a:gd name="connsiteX3" fmla="*/ 1950069 w 2976290"/>
                <a:gd name="connsiteY3" fmla="*/ 5630311 h 5795027"/>
                <a:gd name="connsiteX4" fmla="*/ 559353 w 2976290"/>
                <a:gd name="connsiteY4" fmla="*/ 4939455 h 5795027"/>
                <a:gd name="connsiteX5" fmla="*/ 0 w 2976290"/>
                <a:gd name="connsiteY5" fmla="*/ 3746068 h 5795027"/>
                <a:gd name="connsiteX6" fmla="*/ 0 w 2976290"/>
                <a:gd name="connsiteY6" fmla="*/ 3441681 h 5795027"/>
                <a:gd name="connsiteX7" fmla="*/ 0 w 2976290"/>
                <a:gd name="connsiteY7" fmla="*/ 3042471 h 5795027"/>
                <a:gd name="connsiteX8" fmla="*/ 0 w 2976290"/>
                <a:gd name="connsiteY8" fmla="*/ 2752557 h 5795027"/>
                <a:gd name="connsiteX9" fmla="*/ 0 w 2976290"/>
                <a:gd name="connsiteY9" fmla="*/ 2231503 h 5795027"/>
                <a:gd name="connsiteX10" fmla="*/ 0 w 2976290"/>
                <a:gd name="connsiteY10" fmla="*/ 2048959 h 5795027"/>
                <a:gd name="connsiteX11" fmla="*/ 559354 w 2976290"/>
                <a:gd name="connsiteY11" fmla="*/ 855573 h 5795027"/>
                <a:gd name="connsiteX12" fmla="*/ 1950071 w 2976290"/>
                <a:gd name="connsiteY12" fmla="*/ 164715 h 5795027"/>
                <a:gd name="connsiteX13" fmla="*/ 2144960 w 2976290"/>
                <a:gd name="connsiteY13" fmla="*/ 0 h 5795027"/>
                <a:gd name="connsiteX14" fmla="*/ 2332832 w 2976290"/>
                <a:gd name="connsiteY14" fmla="*/ 164715 h 5795027"/>
                <a:gd name="connsiteX15" fmla="*/ 2976290 w 2976290"/>
                <a:gd name="connsiteY15" fmla="*/ 524033 h 5795027"/>
                <a:gd name="connsiteX0" fmla="*/ 2955049 w 2987296"/>
                <a:gd name="connsiteY0" fmla="*/ 5266109 h 5795027"/>
                <a:gd name="connsiteX1" fmla="*/ 2332829 w 2987296"/>
                <a:gd name="connsiteY1" fmla="*/ 5630311 h 5795027"/>
                <a:gd name="connsiteX2" fmla="*/ 2137940 w 2987296"/>
                <a:gd name="connsiteY2" fmla="*/ 5795027 h 5795027"/>
                <a:gd name="connsiteX3" fmla="*/ 1950069 w 2987296"/>
                <a:gd name="connsiteY3" fmla="*/ 5630311 h 5795027"/>
                <a:gd name="connsiteX4" fmla="*/ 559353 w 2987296"/>
                <a:gd name="connsiteY4" fmla="*/ 4939455 h 5795027"/>
                <a:gd name="connsiteX5" fmla="*/ 0 w 2987296"/>
                <a:gd name="connsiteY5" fmla="*/ 3746068 h 5795027"/>
                <a:gd name="connsiteX6" fmla="*/ 0 w 2987296"/>
                <a:gd name="connsiteY6" fmla="*/ 3441681 h 5795027"/>
                <a:gd name="connsiteX7" fmla="*/ 0 w 2987296"/>
                <a:gd name="connsiteY7" fmla="*/ 3042471 h 5795027"/>
                <a:gd name="connsiteX8" fmla="*/ 0 w 2987296"/>
                <a:gd name="connsiteY8" fmla="*/ 2752557 h 5795027"/>
                <a:gd name="connsiteX9" fmla="*/ 0 w 2987296"/>
                <a:gd name="connsiteY9" fmla="*/ 2231503 h 5795027"/>
                <a:gd name="connsiteX10" fmla="*/ 0 w 2987296"/>
                <a:gd name="connsiteY10" fmla="*/ 2048959 h 5795027"/>
                <a:gd name="connsiteX11" fmla="*/ 559354 w 2987296"/>
                <a:gd name="connsiteY11" fmla="*/ 855573 h 5795027"/>
                <a:gd name="connsiteX12" fmla="*/ 1950071 w 2987296"/>
                <a:gd name="connsiteY12" fmla="*/ 164715 h 5795027"/>
                <a:gd name="connsiteX13" fmla="*/ 2144960 w 2987296"/>
                <a:gd name="connsiteY13" fmla="*/ 0 h 5795027"/>
                <a:gd name="connsiteX14" fmla="*/ 2332832 w 2987296"/>
                <a:gd name="connsiteY14" fmla="*/ 164715 h 5795027"/>
                <a:gd name="connsiteX15" fmla="*/ 2987296 w 2987296"/>
                <a:gd name="connsiteY15" fmla="*/ 557051 h 57950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987296" h="5795027">
                  <a:moveTo>
                    <a:pt x="2955049" y="5266109"/>
                  </a:moveTo>
                  <a:cubicBezTo>
                    <a:pt x="2737194" y="5332489"/>
                    <a:pt x="2474819" y="5542158"/>
                    <a:pt x="2332829" y="5630311"/>
                  </a:cubicBezTo>
                  <a:lnTo>
                    <a:pt x="2137940" y="5795027"/>
                  </a:lnTo>
                  <a:lnTo>
                    <a:pt x="1950069" y="5630311"/>
                  </a:lnTo>
                  <a:cubicBezTo>
                    <a:pt x="1484225" y="5270318"/>
                    <a:pt x="959280" y="5171158"/>
                    <a:pt x="559353" y="4939455"/>
                  </a:cubicBezTo>
                  <a:cubicBezTo>
                    <a:pt x="174796" y="4670559"/>
                    <a:pt x="0" y="4362177"/>
                    <a:pt x="0" y="3746068"/>
                  </a:cubicBezTo>
                  <a:lnTo>
                    <a:pt x="0" y="3441681"/>
                  </a:lnTo>
                  <a:lnTo>
                    <a:pt x="0" y="3042471"/>
                  </a:lnTo>
                  <a:lnTo>
                    <a:pt x="0" y="2752557"/>
                  </a:lnTo>
                  <a:lnTo>
                    <a:pt x="0" y="2231503"/>
                  </a:lnTo>
                  <a:lnTo>
                    <a:pt x="0" y="2048959"/>
                  </a:lnTo>
                  <a:cubicBezTo>
                    <a:pt x="0" y="1432851"/>
                    <a:pt x="174797" y="1124469"/>
                    <a:pt x="559354" y="855573"/>
                  </a:cubicBezTo>
                  <a:cubicBezTo>
                    <a:pt x="959283" y="623869"/>
                    <a:pt x="1484227" y="524709"/>
                    <a:pt x="1950071" y="164715"/>
                  </a:cubicBezTo>
                  <a:lnTo>
                    <a:pt x="2144960" y="0"/>
                  </a:lnTo>
                  <a:lnTo>
                    <a:pt x="2332832" y="164715"/>
                  </a:lnTo>
                  <a:cubicBezTo>
                    <a:pt x="2471387" y="252054"/>
                    <a:pt x="2755510" y="441908"/>
                    <a:pt x="2987296" y="557051"/>
                  </a:cubicBezTo>
                </a:path>
              </a:pathLst>
            </a:custGeom>
            <a:noFill/>
            <a:ln w="25400" cap="rnd">
              <a:solidFill>
                <a:schemeClr val="bg2">
                  <a:lumMod val="75000"/>
                  <a:alpha val="65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sp>
        <p:nvSpPr>
          <p:cNvPr id="2" name="Title 1">
            <a:extLst>
              <a:ext uri="{FF2B5EF4-FFF2-40B4-BE49-F238E27FC236}">
                <a16:creationId xmlns:a16="http://schemas.microsoft.com/office/drawing/2014/main" id="{A546BFEE-D3D9-4B18-BA88-49F7C7D266E7}"/>
              </a:ext>
            </a:extLst>
          </p:cNvPr>
          <p:cNvSpPr>
            <a:spLocks noGrp="1"/>
          </p:cNvSpPr>
          <p:nvPr>
            <p:ph type="title"/>
          </p:nvPr>
        </p:nvSpPr>
        <p:spPr>
          <a:xfrm>
            <a:off x="2148186" y="959587"/>
            <a:ext cx="9076329" cy="1064277"/>
          </a:xfrm>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6DEA5BD3-1A63-4F94-ADFA-5CA2A414DE16}"/>
              </a:ext>
            </a:extLst>
          </p:cNvPr>
          <p:cNvSpPr>
            <a:spLocks noGrp="1"/>
          </p:cNvSpPr>
          <p:nvPr>
            <p:ph type="body" orient="vert" idx="1"/>
          </p:nvPr>
        </p:nvSpPr>
        <p:spPr>
          <a:xfrm>
            <a:off x="2148186" y="2248257"/>
            <a:ext cx="9076329" cy="365015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421888E-6FA1-446E-A77C-7D26923F6BAA}"/>
              </a:ext>
            </a:extLst>
          </p:cNvPr>
          <p:cNvSpPr>
            <a:spLocks noGrp="1"/>
          </p:cNvSpPr>
          <p:nvPr>
            <p:ph type="dt" sz="half" idx="10"/>
          </p:nvPr>
        </p:nvSpPr>
        <p:spPr/>
        <p:txBody>
          <a:bodyPr/>
          <a:lstStyle/>
          <a:p>
            <a:fld id="{11008460-8B2F-4AAA-A4E2-10730069204C}" type="datetimeFigureOut">
              <a:rPr lang="en-US" smtClean="0"/>
              <a:t>3/19/2023</a:t>
            </a:fld>
            <a:endParaRPr lang="en-US"/>
          </a:p>
        </p:txBody>
      </p:sp>
      <p:sp>
        <p:nvSpPr>
          <p:cNvPr id="5" name="Footer Placeholder 4">
            <a:extLst>
              <a:ext uri="{FF2B5EF4-FFF2-40B4-BE49-F238E27FC236}">
                <a16:creationId xmlns:a16="http://schemas.microsoft.com/office/drawing/2014/main" id="{5A33313F-58CA-4397-A3B4-71B068D1E22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CC6AB3-89E2-4B6A-A5F3-3FB781C1AA8C}"/>
              </a:ext>
            </a:extLst>
          </p:cNvPr>
          <p:cNvSpPr>
            <a:spLocks noGrp="1"/>
          </p:cNvSpPr>
          <p:nvPr>
            <p:ph type="sldNum" sz="quarter" idx="12"/>
          </p:nvPr>
        </p:nvSpPr>
        <p:spPr/>
        <p:txBody>
          <a:bodyPr/>
          <a:lstStyle/>
          <a:p>
            <a:fld id="{0946259B-8396-46CD-AD42-FDEDA89DA278}" type="slidenum">
              <a:rPr lang="en-US" smtClean="0"/>
              <a:t>‹#›</a:t>
            </a:fld>
            <a:endParaRPr lang="en-US"/>
          </a:p>
        </p:txBody>
      </p:sp>
    </p:spTree>
    <p:extLst>
      <p:ext uri="{BB962C8B-B14F-4D97-AF65-F5344CB8AC3E}">
        <p14:creationId xmlns:p14="http://schemas.microsoft.com/office/powerpoint/2010/main" val="339813114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grpSp>
        <p:nvGrpSpPr>
          <p:cNvPr id="7" name="Group 6">
            <a:extLst>
              <a:ext uri="{FF2B5EF4-FFF2-40B4-BE49-F238E27FC236}">
                <a16:creationId xmlns:a16="http://schemas.microsoft.com/office/drawing/2014/main" id="{87BC2869-B8E0-44C7-801E-BA0C2C1B5E82}"/>
              </a:ext>
            </a:extLst>
          </p:cNvPr>
          <p:cNvGrpSpPr/>
          <p:nvPr/>
        </p:nvGrpSpPr>
        <p:grpSpPr>
          <a:xfrm rot="10800000">
            <a:off x="0" y="1827078"/>
            <a:ext cx="2926300" cy="5030922"/>
            <a:chOff x="9265700" y="2026"/>
            <a:chExt cx="2926300" cy="5030922"/>
          </a:xfrm>
        </p:grpSpPr>
        <p:sp>
          <p:nvSpPr>
            <p:cNvPr id="8" name="Freeform: Shape 7">
              <a:extLst>
                <a:ext uri="{FF2B5EF4-FFF2-40B4-BE49-F238E27FC236}">
                  <a16:creationId xmlns:a16="http://schemas.microsoft.com/office/drawing/2014/main" id="{BA7CEB8F-94FA-4A87-AA80-066173AA5C57}"/>
                </a:ext>
              </a:extLst>
            </p:cNvPr>
            <p:cNvSpPr/>
            <p:nvPr/>
          </p:nvSpPr>
          <p:spPr>
            <a:xfrm>
              <a:off x="9326904" y="2026"/>
              <a:ext cx="2249810" cy="2294745"/>
            </a:xfrm>
            <a:custGeom>
              <a:avLst/>
              <a:gdLst>
                <a:gd name="connsiteX0" fmla="*/ 49162 w 2249810"/>
                <a:gd name="connsiteY0" fmla="*/ 0 h 2294745"/>
                <a:gd name="connsiteX1" fmla="*/ 2200648 w 2249810"/>
                <a:gd name="connsiteY1" fmla="*/ 0 h 2294745"/>
                <a:gd name="connsiteX2" fmla="*/ 2210105 w 2249810"/>
                <a:gd name="connsiteY2" fmla="*/ 23601 h 2294745"/>
                <a:gd name="connsiteX3" fmla="*/ 2249810 w 2249810"/>
                <a:gd name="connsiteY3" fmla="*/ 326934 h 2294745"/>
                <a:gd name="connsiteX4" fmla="*/ 2249810 w 2249810"/>
                <a:gd name="connsiteY4" fmla="*/ 422824 h 2294745"/>
                <a:gd name="connsiteX5" fmla="*/ 2249810 w 2249810"/>
                <a:gd name="connsiteY5" fmla="*/ 696534 h 2294745"/>
                <a:gd name="connsiteX6" fmla="*/ 2249810 w 2249810"/>
                <a:gd name="connsiteY6" fmla="*/ 848826 h 2294745"/>
                <a:gd name="connsiteX7" fmla="*/ 2249810 w 2249810"/>
                <a:gd name="connsiteY7" fmla="*/ 1058531 h 2294745"/>
                <a:gd name="connsiteX8" fmla="*/ 2249810 w 2249810"/>
                <a:gd name="connsiteY8" fmla="*/ 1218426 h 2294745"/>
                <a:gd name="connsiteX9" fmla="*/ 1955981 w 2249810"/>
                <a:gd name="connsiteY9" fmla="*/ 1845313 h 2294745"/>
                <a:gd name="connsiteX10" fmla="*/ 1225437 w 2249810"/>
                <a:gd name="connsiteY10" fmla="*/ 2208220 h 2294745"/>
                <a:gd name="connsiteX11" fmla="*/ 1123061 w 2249810"/>
                <a:gd name="connsiteY11" fmla="*/ 2294745 h 2294745"/>
                <a:gd name="connsiteX12" fmla="*/ 1024372 w 2249810"/>
                <a:gd name="connsiteY12" fmla="*/ 2208220 h 2294745"/>
                <a:gd name="connsiteX13" fmla="*/ 293828 w 2249810"/>
                <a:gd name="connsiteY13" fmla="*/ 1845313 h 2294745"/>
                <a:gd name="connsiteX14" fmla="*/ 0 w 2249810"/>
                <a:gd name="connsiteY14" fmla="*/ 1218426 h 2294745"/>
                <a:gd name="connsiteX15" fmla="*/ 0 w 2249810"/>
                <a:gd name="connsiteY15" fmla="*/ 1058531 h 2294745"/>
                <a:gd name="connsiteX16" fmla="*/ 0 w 2249810"/>
                <a:gd name="connsiteY16" fmla="*/ 848826 h 2294745"/>
                <a:gd name="connsiteX17" fmla="*/ 0 w 2249810"/>
                <a:gd name="connsiteY17" fmla="*/ 696534 h 2294745"/>
                <a:gd name="connsiteX18" fmla="*/ 0 w 2249810"/>
                <a:gd name="connsiteY18" fmla="*/ 422824 h 2294745"/>
                <a:gd name="connsiteX19" fmla="*/ 0 w 2249810"/>
                <a:gd name="connsiteY19" fmla="*/ 326934 h 2294745"/>
                <a:gd name="connsiteX20" fmla="*/ 39705 w 2249810"/>
                <a:gd name="connsiteY20" fmla="*/ 23601 h 22947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2249810" h="2294745">
                  <a:moveTo>
                    <a:pt x="49162" y="0"/>
                  </a:moveTo>
                  <a:lnTo>
                    <a:pt x="2200648" y="0"/>
                  </a:lnTo>
                  <a:lnTo>
                    <a:pt x="2210105" y="23601"/>
                  </a:lnTo>
                  <a:cubicBezTo>
                    <a:pt x="2236898" y="106934"/>
                    <a:pt x="2249810" y="205568"/>
                    <a:pt x="2249810" y="326934"/>
                  </a:cubicBezTo>
                  <a:lnTo>
                    <a:pt x="2249810" y="422824"/>
                  </a:lnTo>
                  <a:lnTo>
                    <a:pt x="2249810" y="696534"/>
                  </a:lnTo>
                  <a:lnTo>
                    <a:pt x="2249810" y="848826"/>
                  </a:lnTo>
                  <a:lnTo>
                    <a:pt x="2249810" y="1058531"/>
                  </a:lnTo>
                  <a:lnTo>
                    <a:pt x="2249810" y="1218426"/>
                  </a:lnTo>
                  <a:cubicBezTo>
                    <a:pt x="2249810" y="1542068"/>
                    <a:pt x="2157989" y="1704061"/>
                    <a:pt x="1955981" y="1845313"/>
                  </a:cubicBezTo>
                  <a:cubicBezTo>
                    <a:pt x="1745898" y="1967026"/>
                    <a:pt x="1470144" y="2019115"/>
                    <a:pt x="1225437" y="2208220"/>
                  </a:cubicBezTo>
                  <a:lnTo>
                    <a:pt x="1123061" y="2294745"/>
                  </a:lnTo>
                  <a:lnTo>
                    <a:pt x="1024372" y="2208220"/>
                  </a:lnTo>
                  <a:cubicBezTo>
                    <a:pt x="779664" y="2019115"/>
                    <a:pt x="503910" y="1967026"/>
                    <a:pt x="293828" y="1845313"/>
                  </a:cubicBezTo>
                  <a:cubicBezTo>
                    <a:pt x="91820" y="1704061"/>
                    <a:pt x="0" y="1542068"/>
                    <a:pt x="0" y="1218426"/>
                  </a:cubicBezTo>
                  <a:lnTo>
                    <a:pt x="0" y="1058531"/>
                  </a:lnTo>
                  <a:lnTo>
                    <a:pt x="0" y="848826"/>
                  </a:lnTo>
                  <a:lnTo>
                    <a:pt x="0" y="696534"/>
                  </a:lnTo>
                  <a:lnTo>
                    <a:pt x="0" y="422824"/>
                  </a:lnTo>
                  <a:lnTo>
                    <a:pt x="0" y="326934"/>
                  </a:lnTo>
                  <a:cubicBezTo>
                    <a:pt x="0" y="205568"/>
                    <a:pt x="12912" y="106934"/>
                    <a:pt x="39705" y="23601"/>
                  </a:cubicBezTo>
                  <a:close/>
                </a:path>
              </a:pathLst>
            </a:custGeom>
            <a:solidFill>
              <a:schemeClr val="bg2">
                <a:lumMod val="75000"/>
                <a:alpha val="15000"/>
              </a:scheme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Freeform: Shape 8">
              <a:extLst>
                <a:ext uri="{FF2B5EF4-FFF2-40B4-BE49-F238E27FC236}">
                  <a16:creationId xmlns:a16="http://schemas.microsoft.com/office/drawing/2014/main" id="{74F9817E-A26F-4D7B-82A1-FA647EE4C86F}"/>
                </a:ext>
              </a:extLst>
            </p:cNvPr>
            <p:cNvSpPr/>
            <p:nvPr/>
          </p:nvSpPr>
          <p:spPr>
            <a:xfrm>
              <a:off x="10597154" y="1907348"/>
              <a:ext cx="1594846" cy="3044131"/>
            </a:xfrm>
            <a:custGeom>
              <a:avLst/>
              <a:gdLst>
                <a:gd name="connsiteX0" fmla="*/ 1126749 w 1594846"/>
                <a:gd name="connsiteY0" fmla="*/ 0 h 3044131"/>
                <a:gd name="connsiteX1" fmla="*/ 1225438 w 1594846"/>
                <a:gd name="connsiteY1" fmla="*/ 86525 h 3044131"/>
                <a:gd name="connsiteX2" fmla="*/ 1413279 w 1594846"/>
                <a:gd name="connsiteY2" fmla="*/ 205892 h 3044131"/>
                <a:gd name="connsiteX3" fmla="*/ 1594846 w 1594846"/>
                <a:gd name="connsiteY3" fmla="*/ 289191 h 3044131"/>
                <a:gd name="connsiteX4" fmla="*/ 1594846 w 1594846"/>
                <a:gd name="connsiteY4" fmla="*/ 2754939 h 3044131"/>
                <a:gd name="connsiteX5" fmla="*/ 1413277 w 1594846"/>
                <a:gd name="connsiteY5" fmla="*/ 2838239 h 3044131"/>
                <a:gd name="connsiteX6" fmla="*/ 1225436 w 1594846"/>
                <a:gd name="connsiteY6" fmla="*/ 2957606 h 3044131"/>
                <a:gd name="connsiteX7" fmla="*/ 1123061 w 1594846"/>
                <a:gd name="connsiteY7" fmla="*/ 3044131 h 3044131"/>
                <a:gd name="connsiteX8" fmla="*/ 1024372 w 1594846"/>
                <a:gd name="connsiteY8" fmla="*/ 2957606 h 3044131"/>
                <a:gd name="connsiteX9" fmla="*/ 293828 w 1594846"/>
                <a:gd name="connsiteY9" fmla="*/ 2594699 h 3044131"/>
                <a:gd name="connsiteX10" fmla="*/ 0 w 1594846"/>
                <a:gd name="connsiteY10" fmla="*/ 1967812 h 3044131"/>
                <a:gd name="connsiteX11" fmla="*/ 0 w 1594846"/>
                <a:gd name="connsiteY11" fmla="*/ 1807917 h 3044131"/>
                <a:gd name="connsiteX12" fmla="*/ 0 w 1594846"/>
                <a:gd name="connsiteY12" fmla="*/ 1598212 h 3044131"/>
                <a:gd name="connsiteX13" fmla="*/ 0 w 1594846"/>
                <a:gd name="connsiteY13" fmla="*/ 1445920 h 3044131"/>
                <a:gd name="connsiteX14" fmla="*/ 0 w 1594846"/>
                <a:gd name="connsiteY14" fmla="*/ 1172210 h 3044131"/>
                <a:gd name="connsiteX15" fmla="*/ 0 w 1594846"/>
                <a:gd name="connsiteY15" fmla="*/ 1076320 h 3044131"/>
                <a:gd name="connsiteX16" fmla="*/ 293829 w 1594846"/>
                <a:gd name="connsiteY16" fmla="*/ 449433 h 3044131"/>
                <a:gd name="connsiteX17" fmla="*/ 1024374 w 1594846"/>
                <a:gd name="connsiteY17" fmla="*/ 86525 h 30441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594846" h="3044131">
                  <a:moveTo>
                    <a:pt x="1126749" y="0"/>
                  </a:moveTo>
                  <a:lnTo>
                    <a:pt x="1225438" y="86525"/>
                  </a:lnTo>
                  <a:cubicBezTo>
                    <a:pt x="1286615" y="133801"/>
                    <a:pt x="1349732" y="172514"/>
                    <a:pt x="1413279" y="205892"/>
                  </a:cubicBezTo>
                  <a:lnTo>
                    <a:pt x="1594846" y="289191"/>
                  </a:lnTo>
                  <a:lnTo>
                    <a:pt x="1594846" y="2754939"/>
                  </a:lnTo>
                  <a:lnTo>
                    <a:pt x="1413277" y="2838239"/>
                  </a:lnTo>
                  <a:cubicBezTo>
                    <a:pt x="1349730" y="2871617"/>
                    <a:pt x="1286613" y="2910330"/>
                    <a:pt x="1225436" y="2957606"/>
                  </a:cubicBezTo>
                  <a:lnTo>
                    <a:pt x="1123061" y="3044131"/>
                  </a:lnTo>
                  <a:lnTo>
                    <a:pt x="1024372" y="2957606"/>
                  </a:lnTo>
                  <a:cubicBezTo>
                    <a:pt x="779664" y="2768501"/>
                    <a:pt x="503910" y="2716412"/>
                    <a:pt x="293828" y="2594699"/>
                  </a:cubicBezTo>
                  <a:cubicBezTo>
                    <a:pt x="91820" y="2453447"/>
                    <a:pt x="0" y="2291454"/>
                    <a:pt x="0" y="1967812"/>
                  </a:cubicBezTo>
                  <a:lnTo>
                    <a:pt x="0" y="1807917"/>
                  </a:lnTo>
                  <a:lnTo>
                    <a:pt x="0" y="1598212"/>
                  </a:lnTo>
                  <a:lnTo>
                    <a:pt x="0" y="1445920"/>
                  </a:lnTo>
                  <a:lnTo>
                    <a:pt x="0" y="1172210"/>
                  </a:lnTo>
                  <a:lnTo>
                    <a:pt x="0" y="1076320"/>
                  </a:lnTo>
                  <a:cubicBezTo>
                    <a:pt x="0" y="752678"/>
                    <a:pt x="91821" y="590684"/>
                    <a:pt x="293829" y="449433"/>
                  </a:cubicBezTo>
                  <a:cubicBezTo>
                    <a:pt x="503912" y="327719"/>
                    <a:pt x="779665" y="275630"/>
                    <a:pt x="1024374" y="86525"/>
                  </a:cubicBezTo>
                  <a:close/>
                </a:path>
              </a:pathLst>
            </a:custGeom>
            <a:solidFill>
              <a:schemeClr val="bg2">
                <a:lumMod val="75000"/>
                <a:alpha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0" name="Freeform: Shape 9">
              <a:extLst>
                <a:ext uri="{FF2B5EF4-FFF2-40B4-BE49-F238E27FC236}">
                  <a16:creationId xmlns:a16="http://schemas.microsoft.com/office/drawing/2014/main" id="{0E734839-B51C-4112-A4D8-DDFCB7F84A6F}"/>
                </a:ext>
              </a:extLst>
            </p:cNvPr>
            <p:cNvSpPr/>
            <p:nvPr/>
          </p:nvSpPr>
          <p:spPr>
            <a:xfrm>
              <a:off x="9265700" y="7622"/>
              <a:ext cx="2372219" cy="2371961"/>
            </a:xfrm>
            <a:custGeom>
              <a:avLst/>
              <a:gdLst>
                <a:gd name="connsiteX0" fmla="*/ 2144960 w 4282900"/>
                <a:gd name="connsiteY0" fmla="*/ 0 h 5795027"/>
                <a:gd name="connsiteX1" fmla="*/ 2332832 w 4282900"/>
                <a:gd name="connsiteY1" fmla="*/ 164715 h 5795027"/>
                <a:gd name="connsiteX2" fmla="*/ 3723546 w 4282900"/>
                <a:gd name="connsiteY2" fmla="*/ 855573 h 5795027"/>
                <a:gd name="connsiteX3" fmla="*/ 4282900 w 4282900"/>
                <a:gd name="connsiteY3" fmla="*/ 2048959 h 5795027"/>
                <a:gd name="connsiteX4" fmla="*/ 4282900 w 4282900"/>
                <a:gd name="connsiteY4" fmla="*/ 2231503 h 5795027"/>
                <a:gd name="connsiteX5" fmla="*/ 4282900 w 4282900"/>
                <a:gd name="connsiteY5" fmla="*/ 2752557 h 5795027"/>
                <a:gd name="connsiteX6" fmla="*/ 4282900 w 4282900"/>
                <a:gd name="connsiteY6" fmla="*/ 3042471 h 5795027"/>
                <a:gd name="connsiteX7" fmla="*/ 4282900 w 4282900"/>
                <a:gd name="connsiteY7" fmla="*/ 3441681 h 5795027"/>
                <a:gd name="connsiteX8" fmla="*/ 4282900 w 4282900"/>
                <a:gd name="connsiteY8" fmla="*/ 3746068 h 5795027"/>
                <a:gd name="connsiteX9" fmla="*/ 3723546 w 4282900"/>
                <a:gd name="connsiteY9" fmla="*/ 4939455 h 5795027"/>
                <a:gd name="connsiteX10" fmla="*/ 2332829 w 4282900"/>
                <a:gd name="connsiteY10" fmla="*/ 5630311 h 5795027"/>
                <a:gd name="connsiteX11" fmla="*/ 2137940 w 4282900"/>
                <a:gd name="connsiteY11" fmla="*/ 5795027 h 5795027"/>
                <a:gd name="connsiteX12" fmla="*/ 1950069 w 4282900"/>
                <a:gd name="connsiteY12" fmla="*/ 5630311 h 5795027"/>
                <a:gd name="connsiteX13" fmla="*/ 559353 w 4282900"/>
                <a:gd name="connsiteY13" fmla="*/ 4939455 h 5795027"/>
                <a:gd name="connsiteX14" fmla="*/ 0 w 4282900"/>
                <a:gd name="connsiteY14" fmla="*/ 3746068 h 5795027"/>
                <a:gd name="connsiteX15" fmla="*/ 0 w 4282900"/>
                <a:gd name="connsiteY15" fmla="*/ 3441681 h 5795027"/>
                <a:gd name="connsiteX16" fmla="*/ 0 w 4282900"/>
                <a:gd name="connsiteY16" fmla="*/ 3042471 h 5795027"/>
                <a:gd name="connsiteX17" fmla="*/ 0 w 4282900"/>
                <a:gd name="connsiteY17" fmla="*/ 2752557 h 5795027"/>
                <a:gd name="connsiteX18" fmla="*/ 0 w 4282900"/>
                <a:gd name="connsiteY18" fmla="*/ 2231503 h 5795027"/>
                <a:gd name="connsiteX19" fmla="*/ 0 w 4282900"/>
                <a:gd name="connsiteY19" fmla="*/ 2048959 h 5795027"/>
                <a:gd name="connsiteX20" fmla="*/ 559354 w 4282900"/>
                <a:gd name="connsiteY20" fmla="*/ 855573 h 5795027"/>
                <a:gd name="connsiteX21" fmla="*/ 1950071 w 4282900"/>
                <a:gd name="connsiteY21" fmla="*/ 164715 h 5795027"/>
                <a:gd name="connsiteX0" fmla="*/ 4282900 w 4447989"/>
                <a:gd name="connsiteY0" fmla="*/ 2048959 h 5795027"/>
                <a:gd name="connsiteX1" fmla="*/ 4282900 w 4447989"/>
                <a:gd name="connsiteY1" fmla="*/ 2231503 h 5795027"/>
                <a:gd name="connsiteX2" fmla="*/ 4282900 w 4447989"/>
                <a:gd name="connsiteY2" fmla="*/ 2752557 h 5795027"/>
                <a:gd name="connsiteX3" fmla="*/ 4282900 w 4447989"/>
                <a:gd name="connsiteY3" fmla="*/ 3042471 h 5795027"/>
                <a:gd name="connsiteX4" fmla="*/ 4282900 w 4447989"/>
                <a:gd name="connsiteY4" fmla="*/ 3441681 h 5795027"/>
                <a:gd name="connsiteX5" fmla="*/ 4282900 w 4447989"/>
                <a:gd name="connsiteY5" fmla="*/ 3746068 h 5795027"/>
                <a:gd name="connsiteX6" fmla="*/ 3723546 w 4447989"/>
                <a:gd name="connsiteY6" fmla="*/ 4939455 h 5795027"/>
                <a:gd name="connsiteX7" fmla="*/ 2332829 w 4447989"/>
                <a:gd name="connsiteY7" fmla="*/ 5630311 h 5795027"/>
                <a:gd name="connsiteX8" fmla="*/ 2137940 w 4447989"/>
                <a:gd name="connsiteY8" fmla="*/ 5795027 h 5795027"/>
                <a:gd name="connsiteX9" fmla="*/ 1950069 w 4447989"/>
                <a:gd name="connsiteY9" fmla="*/ 5630311 h 5795027"/>
                <a:gd name="connsiteX10" fmla="*/ 559353 w 4447989"/>
                <a:gd name="connsiteY10" fmla="*/ 4939455 h 5795027"/>
                <a:gd name="connsiteX11" fmla="*/ 0 w 4447989"/>
                <a:gd name="connsiteY11" fmla="*/ 3746068 h 5795027"/>
                <a:gd name="connsiteX12" fmla="*/ 0 w 4447989"/>
                <a:gd name="connsiteY12" fmla="*/ 3441681 h 5795027"/>
                <a:gd name="connsiteX13" fmla="*/ 0 w 4447989"/>
                <a:gd name="connsiteY13" fmla="*/ 3042471 h 5795027"/>
                <a:gd name="connsiteX14" fmla="*/ 0 w 4447989"/>
                <a:gd name="connsiteY14" fmla="*/ 2752557 h 5795027"/>
                <a:gd name="connsiteX15" fmla="*/ 0 w 4447989"/>
                <a:gd name="connsiteY15" fmla="*/ 2231503 h 5795027"/>
                <a:gd name="connsiteX16" fmla="*/ 0 w 4447989"/>
                <a:gd name="connsiteY16" fmla="*/ 2048959 h 5795027"/>
                <a:gd name="connsiteX17" fmla="*/ 559354 w 4447989"/>
                <a:gd name="connsiteY17" fmla="*/ 855573 h 5795027"/>
                <a:gd name="connsiteX18" fmla="*/ 1950071 w 4447989"/>
                <a:gd name="connsiteY18" fmla="*/ 164715 h 5795027"/>
                <a:gd name="connsiteX19" fmla="*/ 2144960 w 4447989"/>
                <a:gd name="connsiteY19" fmla="*/ 0 h 5795027"/>
                <a:gd name="connsiteX20" fmla="*/ 2332832 w 4447989"/>
                <a:gd name="connsiteY20" fmla="*/ 164715 h 5795027"/>
                <a:gd name="connsiteX21" fmla="*/ 3723546 w 4447989"/>
                <a:gd name="connsiteY21" fmla="*/ 855573 h 5795027"/>
                <a:gd name="connsiteX22" fmla="*/ 4447989 w 4447989"/>
                <a:gd name="connsiteY22" fmla="*/ 2214048 h 5795027"/>
                <a:gd name="connsiteX0" fmla="*/ 4282900 w 4282900"/>
                <a:gd name="connsiteY0" fmla="*/ 2048959 h 5795027"/>
                <a:gd name="connsiteX1" fmla="*/ 4282900 w 4282900"/>
                <a:gd name="connsiteY1" fmla="*/ 2231503 h 5795027"/>
                <a:gd name="connsiteX2" fmla="*/ 4282900 w 4282900"/>
                <a:gd name="connsiteY2" fmla="*/ 2752557 h 5795027"/>
                <a:gd name="connsiteX3" fmla="*/ 4282900 w 4282900"/>
                <a:gd name="connsiteY3" fmla="*/ 3042471 h 5795027"/>
                <a:gd name="connsiteX4" fmla="*/ 4282900 w 4282900"/>
                <a:gd name="connsiteY4" fmla="*/ 3441681 h 5795027"/>
                <a:gd name="connsiteX5" fmla="*/ 4282900 w 4282900"/>
                <a:gd name="connsiteY5" fmla="*/ 3746068 h 5795027"/>
                <a:gd name="connsiteX6" fmla="*/ 3723546 w 4282900"/>
                <a:gd name="connsiteY6" fmla="*/ 4939455 h 5795027"/>
                <a:gd name="connsiteX7" fmla="*/ 2332829 w 4282900"/>
                <a:gd name="connsiteY7" fmla="*/ 5630311 h 5795027"/>
                <a:gd name="connsiteX8" fmla="*/ 2137940 w 4282900"/>
                <a:gd name="connsiteY8" fmla="*/ 5795027 h 5795027"/>
                <a:gd name="connsiteX9" fmla="*/ 1950069 w 4282900"/>
                <a:gd name="connsiteY9" fmla="*/ 5630311 h 5795027"/>
                <a:gd name="connsiteX10" fmla="*/ 559353 w 4282900"/>
                <a:gd name="connsiteY10" fmla="*/ 4939455 h 5795027"/>
                <a:gd name="connsiteX11" fmla="*/ 0 w 4282900"/>
                <a:gd name="connsiteY11" fmla="*/ 3746068 h 5795027"/>
                <a:gd name="connsiteX12" fmla="*/ 0 w 4282900"/>
                <a:gd name="connsiteY12" fmla="*/ 3441681 h 5795027"/>
                <a:gd name="connsiteX13" fmla="*/ 0 w 4282900"/>
                <a:gd name="connsiteY13" fmla="*/ 3042471 h 5795027"/>
                <a:gd name="connsiteX14" fmla="*/ 0 w 4282900"/>
                <a:gd name="connsiteY14" fmla="*/ 2752557 h 5795027"/>
                <a:gd name="connsiteX15" fmla="*/ 0 w 4282900"/>
                <a:gd name="connsiteY15" fmla="*/ 2231503 h 5795027"/>
                <a:gd name="connsiteX16" fmla="*/ 0 w 4282900"/>
                <a:gd name="connsiteY16" fmla="*/ 2048959 h 5795027"/>
                <a:gd name="connsiteX17" fmla="*/ 559354 w 4282900"/>
                <a:gd name="connsiteY17" fmla="*/ 855573 h 5795027"/>
                <a:gd name="connsiteX18" fmla="*/ 1950071 w 4282900"/>
                <a:gd name="connsiteY18" fmla="*/ 164715 h 5795027"/>
                <a:gd name="connsiteX19" fmla="*/ 2144960 w 4282900"/>
                <a:gd name="connsiteY19" fmla="*/ 0 h 5795027"/>
                <a:gd name="connsiteX20" fmla="*/ 2332832 w 4282900"/>
                <a:gd name="connsiteY20" fmla="*/ 164715 h 5795027"/>
                <a:gd name="connsiteX21" fmla="*/ 3723546 w 4282900"/>
                <a:gd name="connsiteY21" fmla="*/ 855573 h 5795027"/>
                <a:gd name="connsiteX0" fmla="*/ 4248071 w 4282900"/>
                <a:gd name="connsiteY0" fmla="*/ 1519558 h 5795027"/>
                <a:gd name="connsiteX1" fmla="*/ 4282900 w 4282900"/>
                <a:gd name="connsiteY1" fmla="*/ 2231503 h 5795027"/>
                <a:gd name="connsiteX2" fmla="*/ 4282900 w 4282900"/>
                <a:gd name="connsiteY2" fmla="*/ 2752557 h 5795027"/>
                <a:gd name="connsiteX3" fmla="*/ 4282900 w 4282900"/>
                <a:gd name="connsiteY3" fmla="*/ 3042471 h 5795027"/>
                <a:gd name="connsiteX4" fmla="*/ 4282900 w 4282900"/>
                <a:gd name="connsiteY4" fmla="*/ 3441681 h 5795027"/>
                <a:gd name="connsiteX5" fmla="*/ 4282900 w 4282900"/>
                <a:gd name="connsiteY5" fmla="*/ 3746068 h 5795027"/>
                <a:gd name="connsiteX6" fmla="*/ 3723546 w 4282900"/>
                <a:gd name="connsiteY6" fmla="*/ 4939455 h 5795027"/>
                <a:gd name="connsiteX7" fmla="*/ 2332829 w 4282900"/>
                <a:gd name="connsiteY7" fmla="*/ 5630311 h 5795027"/>
                <a:gd name="connsiteX8" fmla="*/ 2137940 w 4282900"/>
                <a:gd name="connsiteY8" fmla="*/ 5795027 h 5795027"/>
                <a:gd name="connsiteX9" fmla="*/ 1950069 w 4282900"/>
                <a:gd name="connsiteY9" fmla="*/ 5630311 h 5795027"/>
                <a:gd name="connsiteX10" fmla="*/ 559353 w 4282900"/>
                <a:gd name="connsiteY10" fmla="*/ 4939455 h 5795027"/>
                <a:gd name="connsiteX11" fmla="*/ 0 w 4282900"/>
                <a:gd name="connsiteY11" fmla="*/ 3746068 h 5795027"/>
                <a:gd name="connsiteX12" fmla="*/ 0 w 4282900"/>
                <a:gd name="connsiteY12" fmla="*/ 3441681 h 5795027"/>
                <a:gd name="connsiteX13" fmla="*/ 0 w 4282900"/>
                <a:gd name="connsiteY13" fmla="*/ 3042471 h 5795027"/>
                <a:gd name="connsiteX14" fmla="*/ 0 w 4282900"/>
                <a:gd name="connsiteY14" fmla="*/ 2752557 h 5795027"/>
                <a:gd name="connsiteX15" fmla="*/ 0 w 4282900"/>
                <a:gd name="connsiteY15" fmla="*/ 2231503 h 5795027"/>
                <a:gd name="connsiteX16" fmla="*/ 0 w 4282900"/>
                <a:gd name="connsiteY16" fmla="*/ 2048959 h 5795027"/>
                <a:gd name="connsiteX17" fmla="*/ 559354 w 4282900"/>
                <a:gd name="connsiteY17" fmla="*/ 855573 h 5795027"/>
                <a:gd name="connsiteX18" fmla="*/ 1950071 w 4282900"/>
                <a:gd name="connsiteY18" fmla="*/ 164715 h 5795027"/>
                <a:gd name="connsiteX19" fmla="*/ 2144960 w 4282900"/>
                <a:gd name="connsiteY19" fmla="*/ 0 h 5795027"/>
                <a:gd name="connsiteX20" fmla="*/ 2332832 w 4282900"/>
                <a:gd name="connsiteY20" fmla="*/ 164715 h 5795027"/>
                <a:gd name="connsiteX21" fmla="*/ 3723546 w 4282900"/>
                <a:gd name="connsiteY21" fmla="*/ 855573 h 5795027"/>
                <a:gd name="connsiteX0" fmla="*/ 4248071 w 4292243"/>
                <a:gd name="connsiteY0" fmla="*/ 1519558 h 5795027"/>
                <a:gd name="connsiteX1" fmla="*/ 4282900 w 4292243"/>
                <a:gd name="connsiteY1" fmla="*/ 2231503 h 5795027"/>
                <a:gd name="connsiteX2" fmla="*/ 4282900 w 4292243"/>
                <a:gd name="connsiteY2" fmla="*/ 2752557 h 5795027"/>
                <a:gd name="connsiteX3" fmla="*/ 4282900 w 4292243"/>
                <a:gd name="connsiteY3" fmla="*/ 3042471 h 5795027"/>
                <a:gd name="connsiteX4" fmla="*/ 4282900 w 4292243"/>
                <a:gd name="connsiteY4" fmla="*/ 3441681 h 5795027"/>
                <a:gd name="connsiteX5" fmla="*/ 4282900 w 4292243"/>
                <a:gd name="connsiteY5" fmla="*/ 3746068 h 5795027"/>
                <a:gd name="connsiteX6" fmla="*/ 3723546 w 4292243"/>
                <a:gd name="connsiteY6" fmla="*/ 4939455 h 5795027"/>
                <a:gd name="connsiteX7" fmla="*/ 2332829 w 4292243"/>
                <a:gd name="connsiteY7" fmla="*/ 5630311 h 5795027"/>
                <a:gd name="connsiteX8" fmla="*/ 2137940 w 4292243"/>
                <a:gd name="connsiteY8" fmla="*/ 5795027 h 5795027"/>
                <a:gd name="connsiteX9" fmla="*/ 1950069 w 4292243"/>
                <a:gd name="connsiteY9" fmla="*/ 5630311 h 5795027"/>
                <a:gd name="connsiteX10" fmla="*/ 559353 w 4292243"/>
                <a:gd name="connsiteY10" fmla="*/ 4939455 h 5795027"/>
                <a:gd name="connsiteX11" fmla="*/ 0 w 4292243"/>
                <a:gd name="connsiteY11" fmla="*/ 3746068 h 5795027"/>
                <a:gd name="connsiteX12" fmla="*/ 0 w 4292243"/>
                <a:gd name="connsiteY12" fmla="*/ 3441681 h 5795027"/>
                <a:gd name="connsiteX13" fmla="*/ 0 w 4292243"/>
                <a:gd name="connsiteY13" fmla="*/ 3042471 h 5795027"/>
                <a:gd name="connsiteX14" fmla="*/ 0 w 4292243"/>
                <a:gd name="connsiteY14" fmla="*/ 2752557 h 5795027"/>
                <a:gd name="connsiteX15" fmla="*/ 0 w 4292243"/>
                <a:gd name="connsiteY15" fmla="*/ 2231503 h 5795027"/>
                <a:gd name="connsiteX16" fmla="*/ 0 w 4292243"/>
                <a:gd name="connsiteY16" fmla="*/ 2048959 h 5795027"/>
                <a:gd name="connsiteX17" fmla="*/ 559354 w 4292243"/>
                <a:gd name="connsiteY17" fmla="*/ 855573 h 5795027"/>
                <a:gd name="connsiteX18" fmla="*/ 1950071 w 4292243"/>
                <a:gd name="connsiteY18" fmla="*/ 164715 h 5795027"/>
                <a:gd name="connsiteX19" fmla="*/ 2144960 w 4292243"/>
                <a:gd name="connsiteY19" fmla="*/ 0 h 5795027"/>
                <a:gd name="connsiteX20" fmla="*/ 2332832 w 4292243"/>
                <a:gd name="connsiteY20" fmla="*/ 164715 h 5795027"/>
                <a:gd name="connsiteX21" fmla="*/ 3723546 w 4292243"/>
                <a:gd name="connsiteY21" fmla="*/ 855573 h 5795027"/>
                <a:gd name="connsiteX0" fmla="*/ 4213242 w 4282900"/>
                <a:gd name="connsiteY0" fmla="*/ 1512593 h 5795027"/>
                <a:gd name="connsiteX1" fmla="*/ 4282900 w 4282900"/>
                <a:gd name="connsiteY1" fmla="*/ 2231503 h 5795027"/>
                <a:gd name="connsiteX2" fmla="*/ 4282900 w 4282900"/>
                <a:gd name="connsiteY2" fmla="*/ 2752557 h 5795027"/>
                <a:gd name="connsiteX3" fmla="*/ 4282900 w 4282900"/>
                <a:gd name="connsiteY3" fmla="*/ 3042471 h 5795027"/>
                <a:gd name="connsiteX4" fmla="*/ 4282900 w 4282900"/>
                <a:gd name="connsiteY4" fmla="*/ 3441681 h 5795027"/>
                <a:gd name="connsiteX5" fmla="*/ 4282900 w 4282900"/>
                <a:gd name="connsiteY5" fmla="*/ 3746068 h 5795027"/>
                <a:gd name="connsiteX6" fmla="*/ 3723546 w 4282900"/>
                <a:gd name="connsiteY6" fmla="*/ 4939455 h 5795027"/>
                <a:gd name="connsiteX7" fmla="*/ 2332829 w 4282900"/>
                <a:gd name="connsiteY7" fmla="*/ 5630311 h 5795027"/>
                <a:gd name="connsiteX8" fmla="*/ 2137940 w 4282900"/>
                <a:gd name="connsiteY8" fmla="*/ 5795027 h 5795027"/>
                <a:gd name="connsiteX9" fmla="*/ 1950069 w 4282900"/>
                <a:gd name="connsiteY9" fmla="*/ 5630311 h 5795027"/>
                <a:gd name="connsiteX10" fmla="*/ 559353 w 4282900"/>
                <a:gd name="connsiteY10" fmla="*/ 4939455 h 5795027"/>
                <a:gd name="connsiteX11" fmla="*/ 0 w 4282900"/>
                <a:gd name="connsiteY11" fmla="*/ 3746068 h 5795027"/>
                <a:gd name="connsiteX12" fmla="*/ 0 w 4282900"/>
                <a:gd name="connsiteY12" fmla="*/ 3441681 h 5795027"/>
                <a:gd name="connsiteX13" fmla="*/ 0 w 4282900"/>
                <a:gd name="connsiteY13" fmla="*/ 3042471 h 5795027"/>
                <a:gd name="connsiteX14" fmla="*/ 0 w 4282900"/>
                <a:gd name="connsiteY14" fmla="*/ 2752557 h 5795027"/>
                <a:gd name="connsiteX15" fmla="*/ 0 w 4282900"/>
                <a:gd name="connsiteY15" fmla="*/ 2231503 h 5795027"/>
                <a:gd name="connsiteX16" fmla="*/ 0 w 4282900"/>
                <a:gd name="connsiteY16" fmla="*/ 2048959 h 5795027"/>
                <a:gd name="connsiteX17" fmla="*/ 559354 w 4282900"/>
                <a:gd name="connsiteY17" fmla="*/ 855573 h 5795027"/>
                <a:gd name="connsiteX18" fmla="*/ 1950071 w 4282900"/>
                <a:gd name="connsiteY18" fmla="*/ 164715 h 5795027"/>
                <a:gd name="connsiteX19" fmla="*/ 2144960 w 4282900"/>
                <a:gd name="connsiteY19" fmla="*/ 0 h 5795027"/>
                <a:gd name="connsiteX20" fmla="*/ 2332832 w 4282900"/>
                <a:gd name="connsiteY20" fmla="*/ 164715 h 5795027"/>
                <a:gd name="connsiteX21" fmla="*/ 3723546 w 4282900"/>
                <a:gd name="connsiteY21" fmla="*/ 855573 h 5795027"/>
                <a:gd name="connsiteX0" fmla="*/ 4213242 w 4282900"/>
                <a:gd name="connsiteY0" fmla="*/ 1512593 h 5795027"/>
                <a:gd name="connsiteX1" fmla="*/ 4282900 w 4282900"/>
                <a:gd name="connsiteY1" fmla="*/ 2231503 h 5795027"/>
                <a:gd name="connsiteX2" fmla="*/ 4282900 w 4282900"/>
                <a:gd name="connsiteY2" fmla="*/ 2752557 h 5795027"/>
                <a:gd name="connsiteX3" fmla="*/ 4282900 w 4282900"/>
                <a:gd name="connsiteY3" fmla="*/ 3042471 h 5795027"/>
                <a:gd name="connsiteX4" fmla="*/ 4282900 w 4282900"/>
                <a:gd name="connsiteY4" fmla="*/ 3441681 h 5795027"/>
                <a:gd name="connsiteX5" fmla="*/ 4282900 w 4282900"/>
                <a:gd name="connsiteY5" fmla="*/ 3746068 h 5795027"/>
                <a:gd name="connsiteX6" fmla="*/ 3723546 w 4282900"/>
                <a:gd name="connsiteY6" fmla="*/ 4939455 h 5795027"/>
                <a:gd name="connsiteX7" fmla="*/ 2332829 w 4282900"/>
                <a:gd name="connsiteY7" fmla="*/ 5630311 h 5795027"/>
                <a:gd name="connsiteX8" fmla="*/ 2137940 w 4282900"/>
                <a:gd name="connsiteY8" fmla="*/ 5795027 h 5795027"/>
                <a:gd name="connsiteX9" fmla="*/ 1950069 w 4282900"/>
                <a:gd name="connsiteY9" fmla="*/ 5630311 h 5795027"/>
                <a:gd name="connsiteX10" fmla="*/ 559353 w 4282900"/>
                <a:gd name="connsiteY10" fmla="*/ 4939455 h 5795027"/>
                <a:gd name="connsiteX11" fmla="*/ 0 w 4282900"/>
                <a:gd name="connsiteY11" fmla="*/ 3746068 h 5795027"/>
                <a:gd name="connsiteX12" fmla="*/ 0 w 4282900"/>
                <a:gd name="connsiteY12" fmla="*/ 3441681 h 5795027"/>
                <a:gd name="connsiteX13" fmla="*/ 0 w 4282900"/>
                <a:gd name="connsiteY13" fmla="*/ 3042471 h 5795027"/>
                <a:gd name="connsiteX14" fmla="*/ 0 w 4282900"/>
                <a:gd name="connsiteY14" fmla="*/ 2752557 h 5795027"/>
                <a:gd name="connsiteX15" fmla="*/ 0 w 4282900"/>
                <a:gd name="connsiteY15" fmla="*/ 2231503 h 5795027"/>
                <a:gd name="connsiteX16" fmla="*/ 0 w 4282900"/>
                <a:gd name="connsiteY16" fmla="*/ 2048959 h 5795027"/>
                <a:gd name="connsiteX17" fmla="*/ 559354 w 4282900"/>
                <a:gd name="connsiteY17" fmla="*/ 855573 h 5795027"/>
                <a:gd name="connsiteX18" fmla="*/ 1950071 w 4282900"/>
                <a:gd name="connsiteY18" fmla="*/ 164715 h 5795027"/>
                <a:gd name="connsiteX19" fmla="*/ 2144960 w 4282900"/>
                <a:gd name="connsiteY19" fmla="*/ 0 h 5795027"/>
                <a:gd name="connsiteX20" fmla="*/ 2332832 w 4282900"/>
                <a:gd name="connsiteY20" fmla="*/ 164715 h 5795027"/>
                <a:gd name="connsiteX0" fmla="*/ 4213242 w 4282900"/>
                <a:gd name="connsiteY0" fmla="*/ 1512593 h 5795027"/>
                <a:gd name="connsiteX1" fmla="*/ 4282900 w 4282900"/>
                <a:gd name="connsiteY1" fmla="*/ 2231503 h 5795027"/>
                <a:gd name="connsiteX2" fmla="*/ 4282900 w 4282900"/>
                <a:gd name="connsiteY2" fmla="*/ 2752557 h 5795027"/>
                <a:gd name="connsiteX3" fmla="*/ 4282900 w 4282900"/>
                <a:gd name="connsiteY3" fmla="*/ 3042471 h 5795027"/>
                <a:gd name="connsiteX4" fmla="*/ 4282900 w 4282900"/>
                <a:gd name="connsiteY4" fmla="*/ 3441681 h 5795027"/>
                <a:gd name="connsiteX5" fmla="*/ 4282900 w 4282900"/>
                <a:gd name="connsiteY5" fmla="*/ 3746068 h 5795027"/>
                <a:gd name="connsiteX6" fmla="*/ 3723546 w 4282900"/>
                <a:gd name="connsiteY6" fmla="*/ 4939455 h 5795027"/>
                <a:gd name="connsiteX7" fmla="*/ 2332829 w 4282900"/>
                <a:gd name="connsiteY7" fmla="*/ 5630311 h 5795027"/>
                <a:gd name="connsiteX8" fmla="*/ 2137940 w 4282900"/>
                <a:gd name="connsiteY8" fmla="*/ 5795027 h 5795027"/>
                <a:gd name="connsiteX9" fmla="*/ 1950069 w 4282900"/>
                <a:gd name="connsiteY9" fmla="*/ 5630311 h 5795027"/>
                <a:gd name="connsiteX10" fmla="*/ 559353 w 4282900"/>
                <a:gd name="connsiteY10" fmla="*/ 4939455 h 5795027"/>
                <a:gd name="connsiteX11" fmla="*/ 0 w 4282900"/>
                <a:gd name="connsiteY11" fmla="*/ 3746068 h 5795027"/>
                <a:gd name="connsiteX12" fmla="*/ 0 w 4282900"/>
                <a:gd name="connsiteY12" fmla="*/ 3441681 h 5795027"/>
                <a:gd name="connsiteX13" fmla="*/ 0 w 4282900"/>
                <a:gd name="connsiteY13" fmla="*/ 3042471 h 5795027"/>
                <a:gd name="connsiteX14" fmla="*/ 0 w 4282900"/>
                <a:gd name="connsiteY14" fmla="*/ 2752557 h 5795027"/>
                <a:gd name="connsiteX15" fmla="*/ 0 w 4282900"/>
                <a:gd name="connsiteY15" fmla="*/ 2231503 h 5795027"/>
                <a:gd name="connsiteX16" fmla="*/ 0 w 4282900"/>
                <a:gd name="connsiteY16" fmla="*/ 2048959 h 5795027"/>
                <a:gd name="connsiteX17" fmla="*/ 559354 w 4282900"/>
                <a:gd name="connsiteY17" fmla="*/ 855573 h 5795027"/>
                <a:gd name="connsiteX18" fmla="*/ 1950071 w 4282900"/>
                <a:gd name="connsiteY18" fmla="*/ 164715 h 5795027"/>
                <a:gd name="connsiteX19" fmla="*/ 2144960 w 4282900"/>
                <a:gd name="connsiteY19" fmla="*/ 0 h 5795027"/>
                <a:gd name="connsiteX0" fmla="*/ 4213242 w 4282900"/>
                <a:gd name="connsiteY0" fmla="*/ 1512593 h 5795027"/>
                <a:gd name="connsiteX1" fmla="*/ 4282900 w 4282900"/>
                <a:gd name="connsiteY1" fmla="*/ 2231503 h 5795027"/>
                <a:gd name="connsiteX2" fmla="*/ 4282900 w 4282900"/>
                <a:gd name="connsiteY2" fmla="*/ 2752557 h 5795027"/>
                <a:gd name="connsiteX3" fmla="*/ 4282900 w 4282900"/>
                <a:gd name="connsiteY3" fmla="*/ 3042471 h 5795027"/>
                <a:gd name="connsiteX4" fmla="*/ 4282900 w 4282900"/>
                <a:gd name="connsiteY4" fmla="*/ 3441681 h 5795027"/>
                <a:gd name="connsiteX5" fmla="*/ 4282900 w 4282900"/>
                <a:gd name="connsiteY5" fmla="*/ 3746068 h 5795027"/>
                <a:gd name="connsiteX6" fmla="*/ 3723546 w 4282900"/>
                <a:gd name="connsiteY6" fmla="*/ 4939455 h 5795027"/>
                <a:gd name="connsiteX7" fmla="*/ 2332829 w 4282900"/>
                <a:gd name="connsiteY7" fmla="*/ 5630311 h 5795027"/>
                <a:gd name="connsiteX8" fmla="*/ 2137940 w 4282900"/>
                <a:gd name="connsiteY8" fmla="*/ 5795027 h 5795027"/>
                <a:gd name="connsiteX9" fmla="*/ 1950069 w 4282900"/>
                <a:gd name="connsiteY9" fmla="*/ 5630311 h 5795027"/>
                <a:gd name="connsiteX10" fmla="*/ 559353 w 4282900"/>
                <a:gd name="connsiteY10" fmla="*/ 4939455 h 5795027"/>
                <a:gd name="connsiteX11" fmla="*/ 0 w 4282900"/>
                <a:gd name="connsiteY11" fmla="*/ 3746068 h 5795027"/>
                <a:gd name="connsiteX12" fmla="*/ 0 w 4282900"/>
                <a:gd name="connsiteY12" fmla="*/ 3441681 h 5795027"/>
                <a:gd name="connsiteX13" fmla="*/ 0 w 4282900"/>
                <a:gd name="connsiteY13" fmla="*/ 3042471 h 5795027"/>
                <a:gd name="connsiteX14" fmla="*/ 0 w 4282900"/>
                <a:gd name="connsiteY14" fmla="*/ 2752557 h 5795027"/>
                <a:gd name="connsiteX15" fmla="*/ 0 w 4282900"/>
                <a:gd name="connsiteY15" fmla="*/ 2231503 h 5795027"/>
                <a:gd name="connsiteX16" fmla="*/ 0 w 4282900"/>
                <a:gd name="connsiteY16" fmla="*/ 2048959 h 5795027"/>
                <a:gd name="connsiteX17" fmla="*/ 559354 w 4282900"/>
                <a:gd name="connsiteY17" fmla="*/ 855573 h 5795027"/>
                <a:gd name="connsiteX18" fmla="*/ 2144960 w 4282900"/>
                <a:gd name="connsiteY18" fmla="*/ 0 h 5795027"/>
                <a:gd name="connsiteX0" fmla="*/ 4213242 w 4282900"/>
                <a:gd name="connsiteY0" fmla="*/ 1512593 h 5795027"/>
                <a:gd name="connsiteX1" fmla="*/ 4282900 w 4282900"/>
                <a:gd name="connsiteY1" fmla="*/ 2231503 h 5795027"/>
                <a:gd name="connsiteX2" fmla="*/ 4282900 w 4282900"/>
                <a:gd name="connsiteY2" fmla="*/ 2752557 h 5795027"/>
                <a:gd name="connsiteX3" fmla="*/ 4282900 w 4282900"/>
                <a:gd name="connsiteY3" fmla="*/ 3042471 h 5795027"/>
                <a:gd name="connsiteX4" fmla="*/ 4282900 w 4282900"/>
                <a:gd name="connsiteY4" fmla="*/ 3441681 h 5795027"/>
                <a:gd name="connsiteX5" fmla="*/ 4282900 w 4282900"/>
                <a:gd name="connsiteY5" fmla="*/ 3746068 h 5795027"/>
                <a:gd name="connsiteX6" fmla="*/ 3723546 w 4282900"/>
                <a:gd name="connsiteY6" fmla="*/ 4939455 h 5795027"/>
                <a:gd name="connsiteX7" fmla="*/ 2332829 w 4282900"/>
                <a:gd name="connsiteY7" fmla="*/ 5630311 h 5795027"/>
                <a:gd name="connsiteX8" fmla="*/ 2137940 w 4282900"/>
                <a:gd name="connsiteY8" fmla="*/ 5795027 h 5795027"/>
                <a:gd name="connsiteX9" fmla="*/ 1950069 w 4282900"/>
                <a:gd name="connsiteY9" fmla="*/ 5630311 h 5795027"/>
                <a:gd name="connsiteX10" fmla="*/ 559353 w 4282900"/>
                <a:gd name="connsiteY10" fmla="*/ 4939455 h 5795027"/>
                <a:gd name="connsiteX11" fmla="*/ 0 w 4282900"/>
                <a:gd name="connsiteY11" fmla="*/ 3746068 h 5795027"/>
                <a:gd name="connsiteX12" fmla="*/ 0 w 4282900"/>
                <a:gd name="connsiteY12" fmla="*/ 3441681 h 5795027"/>
                <a:gd name="connsiteX13" fmla="*/ 0 w 4282900"/>
                <a:gd name="connsiteY13" fmla="*/ 3042471 h 5795027"/>
                <a:gd name="connsiteX14" fmla="*/ 0 w 4282900"/>
                <a:gd name="connsiteY14" fmla="*/ 2752557 h 5795027"/>
                <a:gd name="connsiteX15" fmla="*/ 0 w 4282900"/>
                <a:gd name="connsiteY15" fmla="*/ 2231503 h 5795027"/>
                <a:gd name="connsiteX16" fmla="*/ 0 w 4282900"/>
                <a:gd name="connsiteY16" fmla="*/ 2048959 h 5795027"/>
                <a:gd name="connsiteX17" fmla="*/ 64279 w 4282900"/>
                <a:gd name="connsiteY17" fmla="*/ 1516418 h 5795027"/>
                <a:gd name="connsiteX18" fmla="*/ 559354 w 4282900"/>
                <a:gd name="connsiteY18" fmla="*/ 855573 h 5795027"/>
                <a:gd name="connsiteX19" fmla="*/ 2144960 w 4282900"/>
                <a:gd name="connsiteY19" fmla="*/ 0 h 5795027"/>
                <a:gd name="connsiteX0" fmla="*/ 4213242 w 4282900"/>
                <a:gd name="connsiteY0" fmla="*/ 657020 h 4939454"/>
                <a:gd name="connsiteX1" fmla="*/ 4282900 w 4282900"/>
                <a:gd name="connsiteY1" fmla="*/ 1375930 h 4939454"/>
                <a:gd name="connsiteX2" fmla="*/ 4282900 w 4282900"/>
                <a:gd name="connsiteY2" fmla="*/ 1896984 h 4939454"/>
                <a:gd name="connsiteX3" fmla="*/ 4282900 w 4282900"/>
                <a:gd name="connsiteY3" fmla="*/ 2186898 h 4939454"/>
                <a:gd name="connsiteX4" fmla="*/ 4282900 w 4282900"/>
                <a:gd name="connsiteY4" fmla="*/ 2586108 h 4939454"/>
                <a:gd name="connsiteX5" fmla="*/ 4282900 w 4282900"/>
                <a:gd name="connsiteY5" fmla="*/ 2890495 h 4939454"/>
                <a:gd name="connsiteX6" fmla="*/ 3723546 w 4282900"/>
                <a:gd name="connsiteY6" fmla="*/ 4083882 h 4939454"/>
                <a:gd name="connsiteX7" fmla="*/ 2332829 w 4282900"/>
                <a:gd name="connsiteY7" fmla="*/ 4774738 h 4939454"/>
                <a:gd name="connsiteX8" fmla="*/ 2137940 w 4282900"/>
                <a:gd name="connsiteY8" fmla="*/ 4939454 h 4939454"/>
                <a:gd name="connsiteX9" fmla="*/ 1950069 w 4282900"/>
                <a:gd name="connsiteY9" fmla="*/ 4774738 h 4939454"/>
                <a:gd name="connsiteX10" fmla="*/ 559353 w 4282900"/>
                <a:gd name="connsiteY10" fmla="*/ 4083882 h 4939454"/>
                <a:gd name="connsiteX11" fmla="*/ 0 w 4282900"/>
                <a:gd name="connsiteY11" fmla="*/ 2890495 h 4939454"/>
                <a:gd name="connsiteX12" fmla="*/ 0 w 4282900"/>
                <a:gd name="connsiteY12" fmla="*/ 2586108 h 4939454"/>
                <a:gd name="connsiteX13" fmla="*/ 0 w 4282900"/>
                <a:gd name="connsiteY13" fmla="*/ 2186898 h 4939454"/>
                <a:gd name="connsiteX14" fmla="*/ 0 w 4282900"/>
                <a:gd name="connsiteY14" fmla="*/ 1896984 h 4939454"/>
                <a:gd name="connsiteX15" fmla="*/ 0 w 4282900"/>
                <a:gd name="connsiteY15" fmla="*/ 1375930 h 4939454"/>
                <a:gd name="connsiteX16" fmla="*/ 0 w 4282900"/>
                <a:gd name="connsiteY16" fmla="*/ 1193386 h 4939454"/>
                <a:gd name="connsiteX17" fmla="*/ 64279 w 4282900"/>
                <a:gd name="connsiteY17" fmla="*/ 660845 h 4939454"/>
                <a:gd name="connsiteX18" fmla="*/ 559354 w 4282900"/>
                <a:gd name="connsiteY18" fmla="*/ 0 h 4939454"/>
                <a:gd name="connsiteX0" fmla="*/ 4213242 w 4282900"/>
                <a:gd name="connsiteY0" fmla="*/ 0 h 4282434"/>
                <a:gd name="connsiteX1" fmla="*/ 4282900 w 4282900"/>
                <a:gd name="connsiteY1" fmla="*/ 718910 h 4282434"/>
                <a:gd name="connsiteX2" fmla="*/ 4282900 w 4282900"/>
                <a:gd name="connsiteY2" fmla="*/ 1239964 h 4282434"/>
                <a:gd name="connsiteX3" fmla="*/ 4282900 w 4282900"/>
                <a:gd name="connsiteY3" fmla="*/ 1529878 h 4282434"/>
                <a:gd name="connsiteX4" fmla="*/ 4282900 w 4282900"/>
                <a:gd name="connsiteY4" fmla="*/ 1929088 h 4282434"/>
                <a:gd name="connsiteX5" fmla="*/ 4282900 w 4282900"/>
                <a:gd name="connsiteY5" fmla="*/ 2233475 h 4282434"/>
                <a:gd name="connsiteX6" fmla="*/ 3723546 w 4282900"/>
                <a:gd name="connsiteY6" fmla="*/ 3426862 h 4282434"/>
                <a:gd name="connsiteX7" fmla="*/ 2332829 w 4282900"/>
                <a:gd name="connsiteY7" fmla="*/ 4117718 h 4282434"/>
                <a:gd name="connsiteX8" fmla="*/ 2137940 w 4282900"/>
                <a:gd name="connsiteY8" fmla="*/ 4282434 h 4282434"/>
                <a:gd name="connsiteX9" fmla="*/ 1950069 w 4282900"/>
                <a:gd name="connsiteY9" fmla="*/ 4117718 h 4282434"/>
                <a:gd name="connsiteX10" fmla="*/ 559353 w 4282900"/>
                <a:gd name="connsiteY10" fmla="*/ 3426862 h 4282434"/>
                <a:gd name="connsiteX11" fmla="*/ 0 w 4282900"/>
                <a:gd name="connsiteY11" fmla="*/ 2233475 h 4282434"/>
                <a:gd name="connsiteX12" fmla="*/ 0 w 4282900"/>
                <a:gd name="connsiteY12" fmla="*/ 1929088 h 4282434"/>
                <a:gd name="connsiteX13" fmla="*/ 0 w 4282900"/>
                <a:gd name="connsiteY13" fmla="*/ 1529878 h 4282434"/>
                <a:gd name="connsiteX14" fmla="*/ 0 w 4282900"/>
                <a:gd name="connsiteY14" fmla="*/ 1239964 h 4282434"/>
                <a:gd name="connsiteX15" fmla="*/ 0 w 4282900"/>
                <a:gd name="connsiteY15" fmla="*/ 718910 h 4282434"/>
                <a:gd name="connsiteX16" fmla="*/ 0 w 4282900"/>
                <a:gd name="connsiteY16" fmla="*/ 536366 h 4282434"/>
                <a:gd name="connsiteX17" fmla="*/ 64279 w 4282900"/>
                <a:gd name="connsiteY17" fmla="*/ 3825 h 4282434"/>
                <a:gd name="connsiteX0" fmla="*/ 4213242 w 4282900"/>
                <a:gd name="connsiteY0" fmla="*/ 0 h 4282434"/>
                <a:gd name="connsiteX1" fmla="*/ 4282900 w 4282900"/>
                <a:gd name="connsiteY1" fmla="*/ 718910 h 4282434"/>
                <a:gd name="connsiteX2" fmla="*/ 4282900 w 4282900"/>
                <a:gd name="connsiteY2" fmla="*/ 1239964 h 4282434"/>
                <a:gd name="connsiteX3" fmla="*/ 4282900 w 4282900"/>
                <a:gd name="connsiteY3" fmla="*/ 1529878 h 4282434"/>
                <a:gd name="connsiteX4" fmla="*/ 4282900 w 4282900"/>
                <a:gd name="connsiteY4" fmla="*/ 1929088 h 4282434"/>
                <a:gd name="connsiteX5" fmla="*/ 4282900 w 4282900"/>
                <a:gd name="connsiteY5" fmla="*/ 2233475 h 4282434"/>
                <a:gd name="connsiteX6" fmla="*/ 3723546 w 4282900"/>
                <a:gd name="connsiteY6" fmla="*/ 3426862 h 4282434"/>
                <a:gd name="connsiteX7" fmla="*/ 2332829 w 4282900"/>
                <a:gd name="connsiteY7" fmla="*/ 4117718 h 4282434"/>
                <a:gd name="connsiteX8" fmla="*/ 2137940 w 4282900"/>
                <a:gd name="connsiteY8" fmla="*/ 4282434 h 4282434"/>
                <a:gd name="connsiteX9" fmla="*/ 1950069 w 4282900"/>
                <a:gd name="connsiteY9" fmla="*/ 4117718 h 4282434"/>
                <a:gd name="connsiteX10" fmla="*/ 559353 w 4282900"/>
                <a:gd name="connsiteY10" fmla="*/ 3426862 h 4282434"/>
                <a:gd name="connsiteX11" fmla="*/ 0 w 4282900"/>
                <a:gd name="connsiteY11" fmla="*/ 2233475 h 4282434"/>
                <a:gd name="connsiteX12" fmla="*/ 0 w 4282900"/>
                <a:gd name="connsiteY12" fmla="*/ 1929088 h 4282434"/>
                <a:gd name="connsiteX13" fmla="*/ 0 w 4282900"/>
                <a:gd name="connsiteY13" fmla="*/ 1529878 h 4282434"/>
                <a:gd name="connsiteX14" fmla="*/ 0 w 4282900"/>
                <a:gd name="connsiteY14" fmla="*/ 1239964 h 4282434"/>
                <a:gd name="connsiteX15" fmla="*/ 0 w 4282900"/>
                <a:gd name="connsiteY15" fmla="*/ 718910 h 4282434"/>
                <a:gd name="connsiteX16" fmla="*/ 0 w 4282900"/>
                <a:gd name="connsiteY16" fmla="*/ 536366 h 4282434"/>
                <a:gd name="connsiteX17" fmla="*/ 64279 w 4282900"/>
                <a:gd name="connsiteY17" fmla="*/ 3825 h 42824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4282900" h="4282434">
                  <a:moveTo>
                    <a:pt x="4213242" y="0"/>
                  </a:moveTo>
                  <a:cubicBezTo>
                    <a:pt x="4294511" y="306972"/>
                    <a:pt x="4271290" y="481595"/>
                    <a:pt x="4282900" y="718910"/>
                  </a:cubicBezTo>
                  <a:lnTo>
                    <a:pt x="4282900" y="1239964"/>
                  </a:lnTo>
                  <a:lnTo>
                    <a:pt x="4282900" y="1529878"/>
                  </a:lnTo>
                  <a:lnTo>
                    <a:pt x="4282900" y="1929088"/>
                  </a:lnTo>
                  <a:lnTo>
                    <a:pt x="4282900" y="2233475"/>
                  </a:lnTo>
                  <a:cubicBezTo>
                    <a:pt x="4282900" y="2849584"/>
                    <a:pt x="4108103" y="3157966"/>
                    <a:pt x="3723546" y="3426862"/>
                  </a:cubicBezTo>
                  <a:cubicBezTo>
                    <a:pt x="3323617" y="3658565"/>
                    <a:pt x="2798672" y="3757725"/>
                    <a:pt x="2332829" y="4117718"/>
                  </a:cubicBezTo>
                  <a:lnTo>
                    <a:pt x="2137940" y="4282434"/>
                  </a:lnTo>
                  <a:lnTo>
                    <a:pt x="1950069" y="4117718"/>
                  </a:lnTo>
                  <a:cubicBezTo>
                    <a:pt x="1484225" y="3757725"/>
                    <a:pt x="959280" y="3658565"/>
                    <a:pt x="559353" y="3426862"/>
                  </a:cubicBezTo>
                  <a:cubicBezTo>
                    <a:pt x="174796" y="3157966"/>
                    <a:pt x="0" y="2849584"/>
                    <a:pt x="0" y="2233475"/>
                  </a:cubicBezTo>
                  <a:lnTo>
                    <a:pt x="0" y="1929088"/>
                  </a:lnTo>
                  <a:lnTo>
                    <a:pt x="0" y="1529878"/>
                  </a:lnTo>
                  <a:lnTo>
                    <a:pt x="0" y="1239964"/>
                  </a:lnTo>
                  <a:lnTo>
                    <a:pt x="0" y="718910"/>
                  </a:lnTo>
                  <a:lnTo>
                    <a:pt x="0" y="536366"/>
                  </a:lnTo>
                  <a:cubicBezTo>
                    <a:pt x="10713" y="417185"/>
                    <a:pt x="19813" y="133066"/>
                    <a:pt x="64279" y="3825"/>
                  </a:cubicBezTo>
                </a:path>
              </a:pathLst>
            </a:custGeom>
            <a:noFill/>
            <a:ln w="25400" cap="rnd">
              <a:solidFill>
                <a:schemeClr val="bg2">
                  <a:lumMod val="75000"/>
                  <a:alpha val="65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1" name="Freeform: Shape 10">
              <a:extLst>
                <a:ext uri="{FF2B5EF4-FFF2-40B4-BE49-F238E27FC236}">
                  <a16:creationId xmlns:a16="http://schemas.microsoft.com/office/drawing/2014/main" id="{51DFF651-C17F-4B2C-A962-32FA4958BCFA}"/>
                </a:ext>
              </a:extLst>
            </p:cNvPr>
            <p:cNvSpPr/>
            <p:nvPr/>
          </p:nvSpPr>
          <p:spPr>
            <a:xfrm>
              <a:off x="10536649" y="1823190"/>
              <a:ext cx="1654608" cy="3209758"/>
            </a:xfrm>
            <a:custGeom>
              <a:avLst/>
              <a:gdLst>
                <a:gd name="connsiteX0" fmla="*/ 2144960 w 4282900"/>
                <a:gd name="connsiteY0" fmla="*/ 0 h 5795027"/>
                <a:gd name="connsiteX1" fmla="*/ 2332832 w 4282900"/>
                <a:gd name="connsiteY1" fmla="*/ 164715 h 5795027"/>
                <a:gd name="connsiteX2" fmla="*/ 3723546 w 4282900"/>
                <a:gd name="connsiteY2" fmla="*/ 855573 h 5795027"/>
                <a:gd name="connsiteX3" fmla="*/ 4282900 w 4282900"/>
                <a:gd name="connsiteY3" fmla="*/ 2048959 h 5795027"/>
                <a:gd name="connsiteX4" fmla="*/ 4282900 w 4282900"/>
                <a:gd name="connsiteY4" fmla="*/ 2231503 h 5795027"/>
                <a:gd name="connsiteX5" fmla="*/ 4282900 w 4282900"/>
                <a:gd name="connsiteY5" fmla="*/ 2752557 h 5795027"/>
                <a:gd name="connsiteX6" fmla="*/ 4282900 w 4282900"/>
                <a:gd name="connsiteY6" fmla="*/ 3042471 h 5795027"/>
                <a:gd name="connsiteX7" fmla="*/ 4282900 w 4282900"/>
                <a:gd name="connsiteY7" fmla="*/ 3441681 h 5795027"/>
                <a:gd name="connsiteX8" fmla="*/ 4282900 w 4282900"/>
                <a:gd name="connsiteY8" fmla="*/ 3746068 h 5795027"/>
                <a:gd name="connsiteX9" fmla="*/ 3723546 w 4282900"/>
                <a:gd name="connsiteY9" fmla="*/ 4939455 h 5795027"/>
                <a:gd name="connsiteX10" fmla="*/ 2332829 w 4282900"/>
                <a:gd name="connsiteY10" fmla="*/ 5630311 h 5795027"/>
                <a:gd name="connsiteX11" fmla="*/ 2137940 w 4282900"/>
                <a:gd name="connsiteY11" fmla="*/ 5795027 h 5795027"/>
                <a:gd name="connsiteX12" fmla="*/ 1950069 w 4282900"/>
                <a:gd name="connsiteY12" fmla="*/ 5630311 h 5795027"/>
                <a:gd name="connsiteX13" fmla="*/ 559353 w 4282900"/>
                <a:gd name="connsiteY13" fmla="*/ 4939455 h 5795027"/>
                <a:gd name="connsiteX14" fmla="*/ 0 w 4282900"/>
                <a:gd name="connsiteY14" fmla="*/ 3746068 h 5795027"/>
                <a:gd name="connsiteX15" fmla="*/ 0 w 4282900"/>
                <a:gd name="connsiteY15" fmla="*/ 3441681 h 5795027"/>
                <a:gd name="connsiteX16" fmla="*/ 0 w 4282900"/>
                <a:gd name="connsiteY16" fmla="*/ 3042471 h 5795027"/>
                <a:gd name="connsiteX17" fmla="*/ 0 w 4282900"/>
                <a:gd name="connsiteY17" fmla="*/ 2752557 h 5795027"/>
                <a:gd name="connsiteX18" fmla="*/ 0 w 4282900"/>
                <a:gd name="connsiteY18" fmla="*/ 2231503 h 5795027"/>
                <a:gd name="connsiteX19" fmla="*/ 0 w 4282900"/>
                <a:gd name="connsiteY19" fmla="*/ 2048959 h 5795027"/>
                <a:gd name="connsiteX20" fmla="*/ 559354 w 4282900"/>
                <a:gd name="connsiteY20" fmla="*/ 855573 h 5795027"/>
                <a:gd name="connsiteX21" fmla="*/ 1950071 w 4282900"/>
                <a:gd name="connsiteY21" fmla="*/ 164715 h 5795027"/>
                <a:gd name="connsiteX0" fmla="*/ 2144960 w 4282900"/>
                <a:gd name="connsiteY0" fmla="*/ 0 h 5795027"/>
                <a:gd name="connsiteX1" fmla="*/ 2332832 w 4282900"/>
                <a:gd name="connsiteY1" fmla="*/ 164715 h 5795027"/>
                <a:gd name="connsiteX2" fmla="*/ 2976290 w 4282900"/>
                <a:gd name="connsiteY2" fmla="*/ 524033 h 5795027"/>
                <a:gd name="connsiteX3" fmla="*/ 3723546 w 4282900"/>
                <a:gd name="connsiteY3" fmla="*/ 855573 h 5795027"/>
                <a:gd name="connsiteX4" fmla="*/ 4282900 w 4282900"/>
                <a:gd name="connsiteY4" fmla="*/ 2048959 h 5795027"/>
                <a:gd name="connsiteX5" fmla="*/ 4282900 w 4282900"/>
                <a:gd name="connsiteY5" fmla="*/ 2231503 h 5795027"/>
                <a:gd name="connsiteX6" fmla="*/ 4282900 w 4282900"/>
                <a:gd name="connsiteY6" fmla="*/ 2752557 h 5795027"/>
                <a:gd name="connsiteX7" fmla="*/ 4282900 w 4282900"/>
                <a:gd name="connsiteY7" fmla="*/ 3042471 h 5795027"/>
                <a:gd name="connsiteX8" fmla="*/ 4282900 w 4282900"/>
                <a:gd name="connsiteY8" fmla="*/ 3441681 h 5795027"/>
                <a:gd name="connsiteX9" fmla="*/ 4282900 w 4282900"/>
                <a:gd name="connsiteY9" fmla="*/ 3746068 h 5795027"/>
                <a:gd name="connsiteX10" fmla="*/ 3723546 w 4282900"/>
                <a:gd name="connsiteY10" fmla="*/ 4939455 h 5795027"/>
                <a:gd name="connsiteX11" fmla="*/ 2332829 w 4282900"/>
                <a:gd name="connsiteY11" fmla="*/ 5630311 h 5795027"/>
                <a:gd name="connsiteX12" fmla="*/ 2137940 w 4282900"/>
                <a:gd name="connsiteY12" fmla="*/ 5795027 h 5795027"/>
                <a:gd name="connsiteX13" fmla="*/ 1950069 w 4282900"/>
                <a:gd name="connsiteY13" fmla="*/ 5630311 h 5795027"/>
                <a:gd name="connsiteX14" fmla="*/ 559353 w 4282900"/>
                <a:gd name="connsiteY14" fmla="*/ 4939455 h 5795027"/>
                <a:gd name="connsiteX15" fmla="*/ 0 w 4282900"/>
                <a:gd name="connsiteY15" fmla="*/ 3746068 h 5795027"/>
                <a:gd name="connsiteX16" fmla="*/ 0 w 4282900"/>
                <a:gd name="connsiteY16" fmla="*/ 3441681 h 5795027"/>
                <a:gd name="connsiteX17" fmla="*/ 0 w 4282900"/>
                <a:gd name="connsiteY17" fmla="*/ 3042471 h 5795027"/>
                <a:gd name="connsiteX18" fmla="*/ 0 w 4282900"/>
                <a:gd name="connsiteY18" fmla="*/ 2752557 h 5795027"/>
                <a:gd name="connsiteX19" fmla="*/ 0 w 4282900"/>
                <a:gd name="connsiteY19" fmla="*/ 2231503 h 5795027"/>
                <a:gd name="connsiteX20" fmla="*/ 0 w 4282900"/>
                <a:gd name="connsiteY20" fmla="*/ 2048959 h 5795027"/>
                <a:gd name="connsiteX21" fmla="*/ 559354 w 4282900"/>
                <a:gd name="connsiteY21" fmla="*/ 855573 h 5795027"/>
                <a:gd name="connsiteX22" fmla="*/ 1950071 w 4282900"/>
                <a:gd name="connsiteY22" fmla="*/ 164715 h 5795027"/>
                <a:gd name="connsiteX23" fmla="*/ 2144960 w 4282900"/>
                <a:gd name="connsiteY23" fmla="*/ 0 h 5795027"/>
                <a:gd name="connsiteX0" fmla="*/ 3723546 w 4282900"/>
                <a:gd name="connsiteY0" fmla="*/ 855573 h 5795027"/>
                <a:gd name="connsiteX1" fmla="*/ 4282900 w 4282900"/>
                <a:gd name="connsiteY1" fmla="*/ 2048959 h 5795027"/>
                <a:gd name="connsiteX2" fmla="*/ 4282900 w 4282900"/>
                <a:gd name="connsiteY2" fmla="*/ 2231503 h 5795027"/>
                <a:gd name="connsiteX3" fmla="*/ 4282900 w 4282900"/>
                <a:gd name="connsiteY3" fmla="*/ 2752557 h 5795027"/>
                <a:gd name="connsiteX4" fmla="*/ 4282900 w 4282900"/>
                <a:gd name="connsiteY4" fmla="*/ 3042471 h 5795027"/>
                <a:gd name="connsiteX5" fmla="*/ 4282900 w 4282900"/>
                <a:gd name="connsiteY5" fmla="*/ 3441681 h 5795027"/>
                <a:gd name="connsiteX6" fmla="*/ 4282900 w 4282900"/>
                <a:gd name="connsiteY6" fmla="*/ 3746068 h 5795027"/>
                <a:gd name="connsiteX7" fmla="*/ 3723546 w 4282900"/>
                <a:gd name="connsiteY7" fmla="*/ 4939455 h 5795027"/>
                <a:gd name="connsiteX8" fmla="*/ 2332829 w 4282900"/>
                <a:gd name="connsiteY8" fmla="*/ 5630311 h 5795027"/>
                <a:gd name="connsiteX9" fmla="*/ 2137940 w 4282900"/>
                <a:gd name="connsiteY9" fmla="*/ 5795027 h 5795027"/>
                <a:gd name="connsiteX10" fmla="*/ 1950069 w 4282900"/>
                <a:gd name="connsiteY10" fmla="*/ 5630311 h 5795027"/>
                <a:gd name="connsiteX11" fmla="*/ 559353 w 4282900"/>
                <a:gd name="connsiteY11" fmla="*/ 4939455 h 5795027"/>
                <a:gd name="connsiteX12" fmla="*/ 0 w 4282900"/>
                <a:gd name="connsiteY12" fmla="*/ 3746068 h 5795027"/>
                <a:gd name="connsiteX13" fmla="*/ 0 w 4282900"/>
                <a:gd name="connsiteY13" fmla="*/ 3441681 h 5795027"/>
                <a:gd name="connsiteX14" fmla="*/ 0 w 4282900"/>
                <a:gd name="connsiteY14" fmla="*/ 3042471 h 5795027"/>
                <a:gd name="connsiteX15" fmla="*/ 0 w 4282900"/>
                <a:gd name="connsiteY15" fmla="*/ 2752557 h 5795027"/>
                <a:gd name="connsiteX16" fmla="*/ 0 w 4282900"/>
                <a:gd name="connsiteY16" fmla="*/ 2231503 h 5795027"/>
                <a:gd name="connsiteX17" fmla="*/ 0 w 4282900"/>
                <a:gd name="connsiteY17" fmla="*/ 2048959 h 5795027"/>
                <a:gd name="connsiteX18" fmla="*/ 559354 w 4282900"/>
                <a:gd name="connsiteY18" fmla="*/ 855573 h 5795027"/>
                <a:gd name="connsiteX19" fmla="*/ 1950071 w 4282900"/>
                <a:gd name="connsiteY19" fmla="*/ 164715 h 5795027"/>
                <a:gd name="connsiteX20" fmla="*/ 2144960 w 4282900"/>
                <a:gd name="connsiteY20" fmla="*/ 0 h 5795027"/>
                <a:gd name="connsiteX21" fmla="*/ 2332832 w 4282900"/>
                <a:gd name="connsiteY21" fmla="*/ 164715 h 5795027"/>
                <a:gd name="connsiteX22" fmla="*/ 2976290 w 4282900"/>
                <a:gd name="connsiteY22" fmla="*/ 524033 h 5795027"/>
                <a:gd name="connsiteX23" fmla="*/ 3888635 w 4282900"/>
                <a:gd name="connsiteY23" fmla="*/ 1020662 h 5795027"/>
                <a:gd name="connsiteX0" fmla="*/ 4282900 w 4282900"/>
                <a:gd name="connsiteY0" fmla="*/ 2048959 h 5795027"/>
                <a:gd name="connsiteX1" fmla="*/ 4282900 w 4282900"/>
                <a:gd name="connsiteY1" fmla="*/ 2231503 h 5795027"/>
                <a:gd name="connsiteX2" fmla="*/ 4282900 w 4282900"/>
                <a:gd name="connsiteY2" fmla="*/ 2752557 h 5795027"/>
                <a:gd name="connsiteX3" fmla="*/ 4282900 w 4282900"/>
                <a:gd name="connsiteY3" fmla="*/ 3042471 h 5795027"/>
                <a:gd name="connsiteX4" fmla="*/ 4282900 w 4282900"/>
                <a:gd name="connsiteY4" fmla="*/ 3441681 h 5795027"/>
                <a:gd name="connsiteX5" fmla="*/ 4282900 w 4282900"/>
                <a:gd name="connsiteY5" fmla="*/ 3746068 h 5795027"/>
                <a:gd name="connsiteX6" fmla="*/ 3723546 w 4282900"/>
                <a:gd name="connsiteY6" fmla="*/ 4939455 h 5795027"/>
                <a:gd name="connsiteX7" fmla="*/ 2332829 w 4282900"/>
                <a:gd name="connsiteY7" fmla="*/ 5630311 h 5795027"/>
                <a:gd name="connsiteX8" fmla="*/ 2137940 w 4282900"/>
                <a:gd name="connsiteY8" fmla="*/ 5795027 h 5795027"/>
                <a:gd name="connsiteX9" fmla="*/ 1950069 w 4282900"/>
                <a:gd name="connsiteY9" fmla="*/ 5630311 h 5795027"/>
                <a:gd name="connsiteX10" fmla="*/ 559353 w 4282900"/>
                <a:gd name="connsiteY10" fmla="*/ 4939455 h 5795027"/>
                <a:gd name="connsiteX11" fmla="*/ 0 w 4282900"/>
                <a:gd name="connsiteY11" fmla="*/ 3746068 h 5795027"/>
                <a:gd name="connsiteX12" fmla="*/ 0 w 4282900"/>
                <a:gd name="connsiteY12" fmla="*/ 3441681 h 5795027"/>
                <a:gd name="connsiteX13" fmla="*/ 0 w 4282900"/>
                <a:gd name="connsiteY13" fmla="*/ 3042471 h 5795027"/>
                <a:gd name="connsiteX14" fmla="*/ 0 w 4282900"/>
                <a:gd name="connsiteY14" fmla="*/ 2752557 h 5795027"/>
                <a:gd name="connsiteX15" fmla="*/ 0 w 4282900"/>
                <a:gd name="connsiteY15" fmla="*/ 2231503 h 5795027"/>
                <a:gd name="connsiteX16" fmla="*/ 0 w 4282900"/>
                <a:gd name="connsiteY16" fmla="*/ 2048959 h 5795027"/>
                <a:gd name="connsiteX17" fmla="*/ 559354 w 4282900"/>
                <a:gd name="connsiteY17" fmla="*/ 855573 h 5795027"/>
                <a:gd name="connsiteX18" fmla="*/ 1950071 w 4282900"/>
                <a:gd name="connsiteY18" fmla="*/ 164715 h 5795027"/>
                <a:gd name="connsiteX19" fmla="*/ 2144960 w 4282900"/>
                <a:gd name="connsiteY19" fmla="*/ 0 h 5795027"/>
                <a:gd name="connsiteX20" fmla="*/ 2332832 w 4282900"/>
                <a:gd name="connsiteY20" fmla="*/ 164715 h 5795027"/>
                <a:gd name="connsiteX21" fmla="*/ 2976290 w 4282900"/>
                <a:gd name="connsiteY21" fmla="*/ 524033 h 5795027"/>
                <a:gd name="connsiteX22" fmla="*/ 3888635 w 4282900"/>
                <a:gd name="connsiteY22" fmla="*/ 1020662 h 5795027"/>
                <a:gd name="connsiteX0" fmla="*/ 4282900 w 4282900"/>
                <a:gd name="connsiteY0" fmla="*/ 2048959 h 5795027"/>
                <a:gd name="connsiteX1" fmla="*/ 4282900 w 4282900"/>
                <a:gd name="connsiteY1" fmla="*/ 2231503 h 5795027"/>
                <a:gd name="connsiteX2" fmla="*/ 4282900 w 4282900"/>
                <a:gd name="connsiteY2" fmla="*/ 2752557 h 5795027"/>
                <a:gd name="connsiteX3" fmla="*/ 4282900 w 4282900"/>
                <a:gd name="connsiteY3" fmla="*/ 3042471 h 5795027"/>
                <a:gd name="connsiteX4" fmla="*/ 4282900 w 4282900"/>
                <a:gd name="connsiteY4" fmla="*/ 3441681 h 5795027"/>
                <a:gd name="connsiteX5" fmla="*/ 4282900 w 4282900"/>
                <a:gd name="connsiteY5" fmla="*/ 3746068 h 5795027"/>
                <a:gd name="connsiteX6" fmla="*/ 3723546 w 4282900"/>
                <a:gd name="connsiteY6" fmla="*/ 4939455 h 5795027"/>
                <a:gd name="connsiteX7" fmla="*/ 2332829 w 4282900"/>
                <a:gd name="connsiteY7" fmla="*/ 5630311 h 5795027"/>
                <a:gd name="connsiteX8" fmla="*/ 2137940 w 4282900"/>
                <a:gd name="connsiteY8" fmla="*/ 5795027 h 5795027"/>
                <a:gd name="connsiteX9" fmla="*/ 1950069 w 4282900"/>
                <a:gd name="connsiteY9" fmla="*/ 5630311 h 5795027"/>
                <a:gd name="connsiteX10" fmla="*/ 559353 w 4282900"/>
                <a:gd name="connsiteY10" fmla="*/ 4939455 h 5795027"/>
                <a:gd name="connsiteX11" fmla="*/ 0 w 4282900"/>
                <a:gd name="connsiteY11" fmla="*/ 3746068 h 5795027"/>
                <a:gd name="connsiteX12" fmla="*/ 0 w 4282900"/>
                <a:gd name="connsiteY12" fmla="*/ 3441681 h 5795027"/>
                <a:gd name="connsiteX13" fmla="*/ 0 w 4282900"/>
                <a:gd name="connsiteY13" fmla="*/ 3042471 h 5795027"/>
                <a:gd name="connsiteX14" fmla="*/ 0 w 4282900"/>
                <a:gd name="connsiteY14" fmla="*/ 2752557 h 5795027"/>
                <a:gd name="connsiteX15" fmla="*/ 0 w 4282900"/>
                <a:gd name="connsiteY15" fmla="*/ 2231503 h 5795027"/>
                <a:gd name="connsiteX16" fmla="*/ 0 w 4282900"/>
                <a:gd name="connsiteY16" fmla="*/ 2048959 h 5795027"/>
                <a:gd name="connsiteX17" fmla="*/ 559354 w 4282900"/>
                <a:gd name="connsiteY17" fmla="*/ 855573 h 5795027"/>
                <a:gd name="connsiteX18" fmla="*/ 1950071 w 4282900"/>
                <a:gd name="connsiteY18" fmla="*/ 164715 h 5795027"/>
                <a:gd name="connsiteX19" fmla="*/ 2144960 w 4282900"/>
                <a:gd name="connsiteY19" fmla="*/ 0 h 5795027"/>
                <a:gd name="connsiteX20" fmla="*/ 2332832 w 4282900"/>
                <a:gd name="connsiteY20" fmla="*/ 164715 h 5795027"/>
                <a:gd name="connsiteX21" fmla="*/ 2976290 w 4282900"/>
                <a:gd name="connsiteY21" fmla="*/ 524033 h 5795027"/>
                <a:gd name="connsiteX0" fmla="*/ 4282900 w 4282900"/>
                <a:gd name="connsiteY0" fmla="*/ 2231503 h 5795027"/>
                <a:gd name="connsiteX1" fmla="*/ 4282900 w 4282900"/>
                <a:gd name="connsiteY1" fmla="*/ 2752557 h 5795027"/>
                <a:gd name="connsiteX2" fmla="*/ 4282900 w 4282900"/>
                <a:gd name="connsiteY2" fmla="*/ 3042471 h 5795027"/>
                <a:gd name="connsiteX3" fmla="*/ 4282900 w 4282900"/>
                <a:gd name="connsiteY3" fmla="*/ 3441681 h 5795027"/>
                <a:gd name="connsiteX4" fmla="*/ 4282900 w 4282900"/>
                <a:gd name="connsiteY4" fmla="*/ 3746068 h 5795027"/>
                <a:gd name="connsiteX5" fmla="*/ 3723546 w 4282900"/>
                <a:gd name="connsiteY5" fmla="*/ 4939455 h 5795027"/>
                <a:gd name="connsiteX6" fmla="*/ 2332829 w 4282900"/>
                <a:gd name="connsiteY6" fmla="*/ 5630311 h 5795027"/>
                <a:gd name="connsiteX7" fmla="*/ 2137940 w 4282900"/>
                <a:gd name="connsiteY7" fmla="*/ 5795027 h 5795027"/>
                <a:gd name="connsiteX8" fmla="*/ 1950069 w 4282900"/>
                <a:gd name="connsiteY8" fmla="*/ 5630311 h 5795027"/>
                <a:gd name="connsiteX9" fmla="*/ 559353 w 4282900"/>
                <a:gd name="connsiteY9" fmla="*/ 4939455 h 5795027"/>
                <a:gd name="connsiteX10" fmla="*/ 0 w 4282900"/>
                <a:gd name="connsiteY10" fmla="*/ 3746068 h 5795027"/>
                <a:gd name="connsiteX11" fmla="*/ 0 w 4282900"/>
                <a:gd name="connsiteY11" fmla="*/ 3441681 h 5795027"/>
                <a:gd name="connsiteX12" fmla="*/ 0 w 4282900"/>
                <a:gd name="connsiteY12" fmla="*/ 3042471 h 5795027"/>
                <a:gd name="connsiteX13" fmla="*/ 0 w 4282900"/>
                <a:gd name="connsiteY13" fmla="*/ 2752557 h 5795027"/>
                <a:gd name="connsiteX14" fmla="*/ 0 w 4282900"/>
                <a:gd name="connsiteY14" fmla="*/ 2231503 h 5795027"/>
                <a:gd name="connsiteX15" fmla="*/ 0 w 4282900"/>
                <a:gd name="connsiteY15" fmla="*/ 2048959 h 5795027"/>
                <a:gd name="connsiteX16" fmla="*/ 559354 w 4282900"/>
                <a:gd name="connsiteY16" fmla="*/ 855573 h 5795027"/>
                <a:gd name="connsiteX17" fmla="*/ 1950071 w 4282900"/>
                <a:gd name="connsiteY17" fmla="*/ 164715 h 5795027"/>
                <a:gd name="connsiteX18" fmla="*/ 2144960 w 4282900"/>
                <a:gd name="connsiteY18" fmla="*/ 0 h 5795027"/>
                <a:gd name="connsiteX19" fmla="*/ 2332832 w 4282900"/>
                <a:gd name="connsiteY19" fmla="*/ 164715 h 5795027"/>
                <a:gd name="connsiteX20" fmla="*/ 2976290 w 4282900"/>
                <a:gd name="connsiteY20" fmla="*/ 524033 h 5795027"/>
                <a:gd name="connsiteX0" fmla="*/ 4282900 w 4282900"/>
                <a:gd name="connsiteY0" fmla="*/ 2752557 h 5795027"/>
                <a:gd name="connsiteX1" fmla="*/ 4282900 w 4282900"/>
                <a:gd name="connsiteY1" fmla="*/ 3042471 h 5795027"/>
                <a:gd name="connsiteX2" fmla="*/ 4282900 w 4282900"/>
                <a:gd name="connsiteY2" fmla="*/ 3441681 h 5795027"/>
                <a:gd name="connsiteX3" fmla="*/ 4282900 w 4282900"/>
                <a:gd name="connsiteY3" fmla="*/ 3746068 h 5795027"/>
                <a:gd name="connsiteX4" fmla="*/ 3723546 w 4282900"/>
                <a:gd name="connsiteY4" fmla="*/ 4939455 h 5795027"/>
                <a:gd name="connsiteX5" fmla="*/ 2332829 w 4282900"/>
                <a:gd name="connsiteY5" fmla="*/ 5630311 h 5795027"/>
                <a:gd name="connsiteX6" fmla="*/ 2137940 w 4282900"/>
                <a:gd name="connsiteY6" fmla="*/ 5795027 h 5795027"/>
                <a:gd name="connsiteX7" fmla="*/ 1950069 w 4282900"/>
                <a:gd name="connsiteY7" fmla="*/ 5630311 h 5795027"/>
                <a:gd name="connsiteX8" fmla="*/ 559353 w 4282900"/>
                <a:gd name="connsiteY8" fmla="*/ 4939455 h 5795027"/>
                <a:gd name="connsiteX9" fmla="*/ 0 w 4282900"/>
                <a:gd name="connsiteY9" fmla="*/ 3746068 h 5795027"/>
                <a:gd name="connsiteX10" fmla="*/ 0 w 4282900"/>
                <a:gd name="connsiteY10" fmla="*/ 3441681 h 5795027"/>
                <a:gd name="connsiteX11" fmla="*/ 0 w 4282900"/>
                <a:gd name="connsiteY11" fmla="*/ 3042471 h 5795027"/>
                <a:gd name="connsiteX12" fmla="*/ 0 w 4282900"/>
                <a:gd name="connsiteY12" fmla="*/ 2752557 h 5795027"/>
                <a:gd name="connsiteX13" fmla="*/ 0 w 4282900"/>
                <a:gd name="connsiteY13" fmla="*/ 2231503 h 5795027"/>
                <a:gd name="connsiteX14" fmla="*/ 0 w 4282900"/>
                <a:gd name="connsiteY14" fmla="*/ 2048959 h 5795027"/>
                <a:gd name="connsiteX15" fmla="*/ 559354 w 4282900"/>
                <a:gd name="connsiteY15" fmla="*/ 855573 h 5795027"/>
                <a:gd name="connsiteX16" fmla="*/ 1950071 w 4282900"/>
                <a:gd name="connsiteY16" fmla="*/ 164715 h 5795027"/>
                <a:gd name="connsiteX17" fmla="*/ 2144960 w 4282900"/>
                <a:gd name="connsiteY17" fmla="*/ 0 h 5795027"/>
                <a:gd name="connsiteX18" fmla="*/ 2332832 w 4282900"/>
                <a:gd name="connsiteY18" fmla="*/ 164715 h 5795027"/>
                <a:gd name="connsiteX19" fmla="*/ 2976290 w 4282900"/>
                <a:gd name="connsiteY19" fmla="*/ 524033 h 5795027"/>
                <a:gd name="connsiteX0" fmla="*/ 4282900 w 4282900"/>
                <a:gd name="connsiteY0" fmla="*/ 3042471 h 5795027"/>
                <a:gd name="connsiteX1" fmla="*/ 4282900 w 4282900"/>
                <a:gd name="connsiteY1" fmla="*/ 3441681 h 5795027"/>
                <a:gd name="connsiteX2" fmla="*/ 4282900 w 4282900"/>
                <a:gd name="connsiteY2" fmla="*/ 3746068 h 5795027"/>
                <a:gd name="connsiteX3" fmla="*/ 3723546 w 4282900"/>
                <a:gd name="connsiteY3" fmla="*/ 4939455 h 5795027"/>
                <a:gd name="connsiteX4" fmla="*/ 2332829 w 4282900"/>
                <a:gd name="connsiteY4" fmla="*/ 5630311 h 5795027"/>
                <a:gd name="connsiteX5" fmla="*/ 2137940 w 4282900"/>
                <a:gd name="connsiteY5" fmla="*/ 5795027 h 5795027"/>
                <a:gd name="connsiteX6" fmla="*/ 1950069 w 4282900"/>
                <a:gd name="connsiteY6" fmla="*/ 5630311 h 5795027"/>
                <a:gd name="connsiteX7" fmla="*/ 559353 w 4282900"/>
                <a:gd name="connsiteY7" fmla="*/ 4939455 h 5795027"/>
                <a:gd name="connsiteX8" fmla="*/ 0 w 4282900"/>
                <a:gd name="connsiteY8" fmla="*/ 3746068 h 5795027"/>
                <a:gd name="connsiteX9" fmla="*/ 0 w 4282900"/>
                <a:gd name="connsiteY9" fmla="*/ 3441681 h 5795027"/>
                <a:gd name="connsiteX10" fmla="*/ 0 w 4282900"/>
                <a:gd name="connsiteY10" fmla="*/ 3042471 h 5795027"/>
                <a:gd name="connsiteX11" fmla="*/ 0 w 4282900"/>
                <a:gd name="connsiteY11" fmla="*/ 2752557 h 5795027"/>
                <a:gd name="connsiteX12" fmla="*/ 0 w 4282900"/>
                <a:gd name="connsiteY12" fmla="*/ 2231503 h 5795027"/>
                <a:gd name="connsiteX13" fmla="*/ 0 w 4282900"/>
                <a:gd name="connsiteY13" fmla="*/ 2048959 h 5795027"/>
                <a:gd name="connsiteX14" fmla="*/ 559354 w 4282900"/>
                <a:gd name="connsiteY14" fmla="*/ 855573 h 5795027"/>
                <a:gd name="connsiteX15" fmla="*/ 1950071 w 4282900"/>
                <a:gd name="connsiteY15" fmla="*/ 164715 h 5795027"/>
                <a:gd name="connsiteX16" fmla="*/ 2144960 w 4282900"/>
                <a:gd name="connsiteY16" fmla="*/ 0 h 5795027"/>
                <a:gd name="connsiteX17" fmla="*/ 2332832 w 4282900"/>
                <a:gd name="connsiteY17" fmla="*/ 164715 h 5795027"/>
                <a:gd name="connsiteX18" fmla="*/ 2976290 w 4282900"/>
                <a:gd name="connsiteY18" fmla="*/ 524033 h 5795027"/>
                <a:gd name="connsiteX0" fmla="*/ 4282900 w 4282900"/>
                <a:gd name="connsiteY0" fmla="*/ 3441681 h 5795027"/>
                <a:gd name="connsiteX1" fmla="*/ 4282900 w 4282900"/>
                <a:gd name="connsiteY1" fmla="*/ 3746068 h 5795027"/>
                <a:gd name="connsiteX2" fmla="*/ 3723546 w 4282900"/>
                <a:gd name="connsiteY2" fmla="*/ 4939455 h 5795027"/>
                <a:gd name="connsiteX3" fmla="*/ 2332829 w 4282900"/>
                <a:gd name="connsiteY3" fmla="*/ 5630311 h 5795027"/>
                <a:gd name="connsiteX4" fmla="*/ 2137940 w 4282900"/>
                <a:gd name="connsiteY4" fmla="*/ 5795027 h 5795027"/>
                <a:gd name="connsiteX5" fmla="*/ 1950069 w 4282900"/>
                <a:gd name="connsiteY5" fmla="*/ 5630311 h 5795027"/>
                <a:gd name="connsiteX6" fmla="*/ 559353 w 4282900"/>
                <a:gd name="connsiteY6" fmla="*/ 4939455 h 5795027"/>
                <a:gd name="connsiteX7" fmla="*/ 0 w 4282900"/>
                <a:gd name="connsiteY7" fmla="*/ 3746068 h 5795027"/>
                <a:gd name="connsiteX8" fmla="*/ 0 w 4282900"/>
                <a:gd name="connsiteY8" fmla="*/ 3441681 h 5795027"/>
                <a:gd name="connsiteX9" fmla="*/ 0 w 4282900"/>
                <a:gd name="connsiteY9" fmla="*/ 3042471 h 5795027"/>
                <a:gd name="connsiteX10" fmla="*/ 0 w 4282900"/>
                <a:gd name="connsiteY10" fmla="*/ 2752557 h 5795027"/>
                <a:gd name="connsiteX11" fmla="*/ 0 w 4282900"/>
                <a:gd name="connsiteY11" fmla="*/ 2231503 h 5795027"/>
                <a:gd name="connsiteX12" fmla="*/ 0 w 4282900"/>
                <a:gd name="connsiteY12" fmla="*/ 2048959 h 5795027"/>
                <a:gd name="connsiteX13" fmla="*/ 559354 w 4282900"/>
                <a:gd name="connsiteY13" fmla="*/ 855573 h 5795027"/>
                <a:gd name="connsiteX14" fmla="*/ 1950071 w 4282900"/>
                <a:gd name="connsiteY14" fmla="*/ 164715 h 5795027"/>
                <a:gd name="connsiteX15" fmla="*/ 2144960 w 4282900"/>
                <a:gd name="connsiteY15" fmla="*/ 0 h 5795027"/>
                <a:gd name="connsiteX16" fmla="*/ 2332832 w 4282900"/>
                <a:gd name="connsiteY16" fmla="*/ 164715 h 5795027"/>
                <a:gd name="connsiteX17" fmla="*/ 2976290 w 4282900"/>
                <a:gd name="connsiteY17" fmla="*/ 524033 h 5795027"/>
                <a:gd name="connsiteX0" fmla="*/ 4282900 w 4282900"/>
                <a:gd name="connsiteY0" fmla="*/ 3441681 h 5795027"/>
                <a:gd name="connsiteX1" fmla="*/ 3723546 w 4282900"/>
                <a:gd name="connsiteY1" fmla="*/ 4939455 h 5795027"/>
                <a:gd name="connsiteX2" fmla="*/ 2332829 w 4282900"/>
                <a:gd name="connsiteY2" fmla="*/ 5630311 h 5795027"/>
                <a:gd name="connsiteX3" fmla="*/ 2137940 w 4282900"/>
                <a:gd name="connsiteY3" fmla="*/ 5795027 h 5795027"/>
                <a:gd name="connsiteX4" fmla="*/ 1950069 w 4282900"/>
                <a:gd name="connsiteY4" fmla="*/ 5630311 h 5795027"/>
                <a:gd name="connsiteX5" fmla="*/ 559353 w 4282900"/>
                <a:gd name="connsiteY5" fmla="*/ 4939455 h 5795027"/>
                <a:gd name="connsiteX6" fmla="*/ 0 w 4282900"/>
                <a:gd name="connsiteY6" fmla="*/ 3746068 h 5795027"/>
                <a:gd name="connsiteX7" fmla="*/ 0 w 4282900"/>
                <a:gd name="connsiteY7" fmla="*/ 3441681 h 5795027"/>
                <a:gd name="connsiteX8" fmla="*/ 0 w 4282900"/>
                <a:gd name="connsiteY8" fmla="*/ 3042471 h 5795027"/>
                <a:gd name="connsiteX9" fmla="*/ 0 w 4282900"/>
                <a:gd name="connsiteY9" fmla="*/ 2752557 h 5795027"/>
                <a:gd name="connsiteX10" fmla="*/ 0 w 4282900"/>
                <a:gd name="connsiteY10" fmla="*/ 2231503 h 5795027"/>
                <a:gd name="connsiteX11" fmla="*/ 0 w 4282900"/>
                <a:gd name="connsiteY11" fmla="*/ 2048959 h 5795027"/>
                <a:gd name="connsiteX12" fmla="*/ 559354 w 4282900"/>
                <a:gd name="connsiteY12" fmla="*/ 855573 h 5795027"/>
                <a:gd name="connsiteX13" fmla="*/ 1950071 w 4282900"/>
                <a:gd name="connsiteY13" fmla="*/ 164715 h 5795027"/>
                <a:gd name="connsiteX14" fmla="*/ 2144960 w 4282900"/>
                <a:gd name="connsiteY14" fmla="*/ 0 h 5795027"/>
                <a:gd name="connsiteX15" fmla="*/ 2332832 w 4282900"/>
                <a:gd name="connsiteY15" fmla="*/ 164715 h 5795027"/>
                <a:gd name="connsiteX16" fmla="*/ 2976290 w 4282900"/>
                <a:gd name="connsiteY16" fmla="*/ 524033 h 5795027"/>
                <a:gd name="connsiteX0" fmla="*/ 3723546 w 3723546"/>
                <a:gd name="connsiteY0" fmla="*/ 4939455 h 5795027"/>
                <a:gd name="connsiteX1" fmla="*/ 2332829 w 3723546"/>
                <a:gd name="connsiteY1" fmla="*/ 5630311 h 5795027"/>
                <a:gd name="connsiteX2" fmla="*/ 2137940 w 3723546"/>
                <a:gd name="connsiteY2" fmla="*/ 5795027 h 5795027"/>
                <a:gd name="connsiteX3" fmla="*/ 1950069 w 3723546"/>
                <a:gd name="connsiteY3" fmla="*/ 5630311 h 5795027"/>
                <a:gd name="connsiteX4" fmla="*/ 559353 w 3723546"/>
                <a:gd name="connsiteY4" fmla="*/ 4939455 h 5795027"/>
                <a:gd name="connsiteX5" fmla="*/ 0 w 3723546"/>
                <a:gd name="connsiteY5" fmla="*/ 3746068 h 5795027"/>
                <a:gd name="connsiteX6" fmla="*/ 0 w 3723546"/>
                <a:gd name="connsiteY6" fmla="*/ 3441681 h 5795027"/>
                <a:gd name="connsiteX7" fmla="*/ 0 w 3723546"/>
                <a:gd name="connsiteY7" fmla="*/ 3042471 h 5795027"/>
                <a:gd name="connsiteX8" fmla="*/ 0 w 3723546"/>
                <a:gd name="connsiteY8" fmla="*/ 2752557 h 5795027"/>
                <a:gd name="connsiteX9" fmla="*/ 0 w 3723546"/>
                <a:gd name="connsiteY9" fmla="*/ 2231503 h 5795027"/>
                <a:gd name="connsiteX10" fmla="*/ 0 w 3723546"/>
                <a:gd name="connsiteY10" fmla="*/ 2048959 h 5795027"/>
                <a:gd name="connsiteX11" fmla="*/ 559354 w 3723546"/>
                <a:gd name="connsiteY11" fmla="*/ 855573 h 5795027"/>
                <a:gd name="connsiteX12" fmla="*/ 1950071 w 3723546"/>
                <a:gd name="connsiteY12" fmla="*/ 164715 h 5795027"/>
                <a:gd name="connsiteX13" fmla="*/ 2144960 w 3723546"/>
                <a:gd name="connsiteY13" fmla="*/ 0 h 5795027"/>
                <a:gd name="connsiteX14" fmla="*/ 2332832 w 3723546"/>
                <a:gd name="connsiteY14" fmla="*/ 164715 h 5795027"/>
                <a:gd name="connsiteX15" fmla="*/ 2976290 w 3723546"/>
                <a:gd name="connsiteY15" fmla="*/ 524033 h 5795027"/>
                <a:gd name="connsiteX0" fmla="*/ 3723546 w 3723546"/>
                <a:gd name="connsiteY0" fmla="*/ 4939455 h 5795027"/>
                <a:gd name="connsiteX1" fmla="*/ 2989878 w 3723546"/>
                <a:gd name="connsiteY1" fmla="*/ 5266109 h 5795027"/>
                <a:gd name="connsiteX2" fmla="*/ 2332829 w 3723546"/>
                <a:gd name="connsiteY2" fmla="*/ 5630311 h 5795027"/>
                <a:gd name="connsiteX3" fmla="*/ 2137940 w 3723546"/>
                <a:gd name="connsiteY3" fmla="*/ 5795027 h 5795027"/>
                <a:gd name="connsiteX4" fmla="*/ 1950069 w 3723546"/>
                <a:gd name="connsiteY4" fmla="*/ 5630311 h 5795027"/>
                <a:gd name="connsiteX5" fmla="*/ 559353 w 3723546"/>
                <a:gd name="connsiteY5" fmla="*/ 4939455 h 5795027"/>
                <a:gd name="connsiteX6" fmla="*/ 0 w 3723546"/>
                <a:gd name="connsiteY6" fmla="*/ 3746068 h 5795027"/>
                <a:gd name="connsiteX7" fmla="*/ 0 w 3723546"/>
                <a:gd name="connsiteY7" fmla="*/ 3441681 h 5795027"/>
                <a:gd name="connsiteX8" fmla="*/ 0 w 3723546"/>
                <a:gd name="connsiteY8" fmla="*/ 3042471 h 5795027"/>
                <a:gd name="connsiteX9" fmla="*/ 0 w 3723546"/>
                <a:gd name="connsiteY9" fmla="*/ 2752557 h 5795027"/>
                <a:gd name="connsiteX10" fmla="*/ 0 w 3723546"/>
                <a:gd name="connsiteY10" fmla="*/ 2231503 h 5795027"/>
                <a:gd name="connsiteX11" fmla="*/ 0 w 3723546"/>
                <a:gd name="connsiteY11" fmla="*/ 2048959 h 5795027"/>
                <a:gd name="connsiteX12" fmla="*/ 559354 w 3723546"/>
                <a:gd name="connsiteY12" fmla="*/ 855573 h 5795027"/>
                <a:gd name="connsiteX13" fmla="*/ 1950071 w 3723546"/>
                <a:gd name="connsiteY13" fmla="*/ 164715 h 5795027"/>
                <a:gd name="connsiteX14" fmla="*/ 2144960 w 3723546"/>
                <a:gd name="connsiteY14" fmla="*/ 0 h 5795027"/>
                <a:gd name="connsiteX15" fmla="*/ 2332832 w 3723546"/>
                <a:gd name="connsiteY15" fmla="*/ 164715 h 5795027"/>
                <a:gd name="connsiteX16" fmla="*/ 2976290 w 3723546"/>
                <a:gd name="connsiteY16" fmla="*/ 524033 h 5795027"/>
                <a:gd name="connsiteX0" fmla="*/ 2989878 w 2989878"/>
                <a:gd name="connsiteY0" fmla="*/ 5266109 h 5795027"/>
                <a:gd name="connsiteX1" fmla="*/ 2332829 w 2989878"/>
                <a:gd name="connsiteY1" fmla="*/ 5630311 h 5795027"/>
                <a:gd name="connsiteX2" fmla="*/ 2137940 w 2989878"/>
                <a:gd name="connsiteY2" fmla="*/ 5795027 h 5795027"/>
                <a:gd name="connsiteX3" fmla="*/ 1950069 w 2989878"/>
                <a:gd name="connsiteY3" fmla="*/ 5630311 h 5795027"/>
                <a:gd name="connsiteX4" fmla="*/ 559353 w 2989878"/>
                <a:gd name="connsiteY4" fmla="*/ 4939455 h 5795027"/>
                <a:gd name="connsiteX5" fmla="*/ 0 w 2989878"/>
                <a:gd name="connsiteY5" fmla="*/ 3746068 h 5795027"/>
                <a:gd name="connsiteX6" fmla="*/ 0 w 2989878"/>
                <a:gd name="connsiteY6" fmla="*/ 3441681 h 5795027"/>
                <a:gd name="connsiteX7" fmla="*/ 0 w 2989878"/>
                <a:gd name="connsiteY7" fmla="*/ 3042471 h 5795027"/>
                <a:gd name="connsiteX8" fmla="*/ 0 w 2989878"/>
                <a:gd name="connsiteY8" fmla="*/ 2752557 h 5795027"/>
                <a:gd name="connsiteX9" fmla="*/ 0 w 2989878"/>
                <a:gd name="connsiteY9" fmla="*/ 2231503 h 5795027"/>
                <a:gd name="connsiteX10" fmla="*/ 0 w 2989878"/>
                <a:gd name="connsiteY10" fmla="*/ 2048959 h 5795027"/>
                <a:gd name="connsiteX11" fmla="*/ 559354 w 2989878"/>
                <a:gd name="connsiteY11" fmla="*/ 855573 h 5795027"/>
                <a:gd name="connsiteX12" fmla="*/ 1950071 w 2989878"/>
                <a:gd name="connsiteY12" fmla="*/ 164715 h 5795027"/>
                <a:gd name="connsiteX13" fmla="*/ 2144960 w 2989878"/>
                <a:gd name="connsiteY13" fmla="*/ 0 h 5795027"/>
                <a:gd name="connsiteX14" fmla="*/ 2332832 w 2989878"/>
                <a:gd name="connsiteY14" fmla="*/ 164715 h 5795027"/>
                <a:gd name="connsiteX15" fmla="*/ 2976290 w 2989878"/>
                <a:gd name="connsiteY15" fmla="*/ 524033 h 5795027"/>
                <a:gd name="connsiteX0" fmla="*/ 2989878 w 2989878"/>
                <a:gd name="connsiteY0" fmla="*/ 5266109 h 5795027"/>
                <a:gd name="connsiteX1" fmla="*/ 2332829 w 2989878"/>
                <a:gd name="connsiteY1" fmla="*/ 5630311 h 5795027"/>
                <a:gd name="connsiteX2" fmla="*/ 2137940 w 2989878"/>
                <a:gd name="connsiteY2" fmla="*/ 5795027 h 5795027"/>
                <a:gd name="connsiteX3" fmla="*/ 1950069 w 2989878"/>
                <a:gd name="connsiteY3" fmla="*/ 5630311 h 5795027"/>
                <a:gd name="connsiteX4" fmla="*/ 559353 w 2989878"/>
                <a:gd name="connsiteY4" fmla="*/ 4939455 h 5795027"/>
                <a:gd name="connsiteX5" fmla="*/ 0 w 2989878"/>
                <a:gd name="connsiteY5" fmla="*/ 3746068 h 5795027"/>
                <a:gd name="connsiteX6" fmla="*/ 0 w 2989878"/>
                <a:gd name="connsiteY6" fmla="*/ 3441681 h 5795027"/>
                <a:gd name="connsiteX7" fmla="*/ 0 w 2989878"/>
                <a:gd name="connsiteY7" fmla="*/ 3042471 h 5795027"/>
                <a:gd name="connsiteX8" fmla="*/ 0 w 2989878"/>
                <a:gd name="connsiteY8" fmla="*/ 2752557 h 5795027"/>
                <a:gd name="connsiteX9" fmla="*/ 0 w 2989878"/>
                <a:gd name="connsiteY9" fmla="*/ 2231503 h 5795027"/>
                <a:gd name="connsiteX10" fmla="*/ 0 w 2989878"/>
                <a:gd name="connsiteY10" fmla="*/ 2048959 h 5795027"/>
                <a:gd name="connsiteX11" fmla="*/ 559354 w 2989878"/>
                <a:gd name="connsiteY11" fmla="*/ 855573 h 5795027"/>
                <a:gd name="connsiteX12" fmla="*/ 1950071 w 2989878"/>
                <a:gd name="connsiteY12" fmla="*/ 164715 h 5795027"/>
                <a:gd name="connsiteX13" fmla="*/ 2144960 w 2989878"/>
                <a:gd name="connsiteY13" fmla="*/ 0 h 5795027"/>
                <a:gd name="connsiteX14" fmla="*/ 2332832 w 2989878"/>
                <a:gd name="connsiteY14" fmla="*/ 164715 h 5795027"/>
                <a:gd name="connsiteX15" fmla="*/ 2976290 w 2989878"/>
                <a:gd name="connsiteY15" fmla="*/ 524033 h 5795027"/>
                <a:gd name="connsiteX0" fmla="*/ 2955049 w 2976290"/>
                <a:gd name="connsiteY0" fmla="*/ 5266109 h 5795027"/>
                <a:gd name="connsiteX1" fmla="*/ 2332829 w 2976290"/>
                <a:gd name="connsiteY1" fmla="*/ 5630311 h 5795027"/>
                <a:gd name="connsiteX2" fmla="*/ 2137940 w 2976290"/>
                <a:gd name="connsiteY2" fmla="*/ 5795027 h 5795027"/>
                <a:gd name="connsiteX3" fmla="*/ 1950069 w 2976290"/>
                <a:gd name="connsiteY3" fmla="*/ 5630311 h 5795027"/>
                <a:gd name="connsiteX4" fmla="*/ 559353 w 2976290"/>
                <a:gd name="connsiteY4" fmla="*/ 4939455 h 5795027"/>
                <a:gd name="connsiteX5" fmla="*/ 0 w 2976290"/>
                <a:gd name="connsiteY5" fmla="*/ 3746068 h 5795027"/>
                <a:gd name="connsiteX6" fmla="*/ 0 w 2976290"/>
                <a:gd name="connsiteY6" fmla="*/ 3441681 h 5795027"/>
                <a:gd name="connsiteX7" fmla="*/ 0 w 2976290"/>
                <a:gd name="connsiteY7" fmla="*/ 3042471 h 5795027"/>
                <a:gd name="connsiteX8" fmla="*/ 0 w 2976290"/>
                <a:gd name="connsiteY8" fmla="*/ 2752557 h 5795027"/>
                <a:gd name="connsiteX9" fmla="*/ 0 w 2976290"/>
                <a:gd name="connsiteY9" fmla="*/ 2231503 h 5795027"/>
                <a:gd name="connsiteX10" fmla="*/ 0 w 2976290"/>
                <a:gd name="connsiteY10" fmla="*/ 2048959 h 5795027"/>
                <a:gd name="connsiteX11" fmla="*/ 559354 w 2976290"/>
                <a:gd name="connsiteY11" fmla="*/ 855573 h 5795027"/>
                <a:gd name="connsiteX12" fmla="*/ 1950071 w 2976290"/>
                <a:gd name="connsiteY12" fmla="*/ 164715 h 5795027"/>
                <a:gd name="connsiteX13" fmla="*/ 2144960 w 2976290"/>
                <a:gd name="connsiteY13" fmla="*/ 0 h 5795027"/>
                <a:gd name="connsiteX14" fmla="*/ 2332832 w 2976290"/>
                <a:gd name="connsiteY14" fmla="*/ 164715 h 5795027"/>
                <a:gd name="connsiteX15" fmla="*/ 2976290 w 2976290"/>
                <a:gd name="connsiteY15" fmla="*/ 524033 h 5795027"/>
                <a:gd name="connsiteX0" fmla="*/ 2955049 w 2976290"/>
                <a:gd name="connsiteY0" fmla="*/ 5266109 h 5795027"/>
                <a:gd name="connsiteX1" fmla="*/ 2332829 w 2976290"/>
                <a:gd name="connsiteY1" fmla="*/ 5630311 h 5795027"/>
                <a:gd name="connsiteX2" fmla="*/ 2137940 w 2976290"/>
                <a:gd name="connsiteY2" fmla="*/ 5795027 h 5795027"/>
                <a:gd name="connsiteX3" fmla="*/ 1950069 w 2976290"/>
                <a:gd name="connsiteY3" fmla="*/ 5630311 h 5795027"/>
                <a:gd name="connsiteX4" fmla="*/ 559353 w 2976290"/>
                <a:gd name="connsiteY4" fmla="*/ 4939455 h 5795027"/>
                <a:gd name="connsiteX5" fmla="*/ 0 w 2976290"/>
                <a:gd name="connsiteY5" fmla="*/ 3746068 h 5795027"/>
                <a:gd name="connsiteX6" fmla="*/ 0 w 2976290"/>
                <a:gd name="connsiteY6" fmla="*/ 3441681 h 5795027"/>
                <a:gd name="connsiteX7" fmla="*/ 0 w 2976290"/>
                <a:gd name="connsiteY7" fmla="*/ 3042471 h 5795027"/>
                <a:gd name="connsiteX8" fmla="*/ 0 w 2976290"/>
                <a:gd name="connsiteY8" fmla="*/ 2752557 h 5795027"/>
                <a:gd name="connsiteX9" fmla="*/ 0 w 2976290"/>
                <a:gd name="connsiteY9" fmla="*/ 2231503 h 5795027"/>
                <a:gd name="connsiteX10" fmla="*/ 0 w 2976290"/>
                <a:gd name="connsiteY10" fmla="*/ 2048959 h 5795027"/>
                <a:gd name="connsiteX11" fmla="*/ 559354 w 2976290"/>
                <a:gd name="connsiteY11" fmla="*/ 855573 h 5795027"/>
                <a:gd name="connsiteX12" fmla="*/ 1950071 w 2976290"/>
                <a:gd name="connsiteY12" fmla="*/ 164715 h 5795027"/>
                <a:gd name="connsiteX13" fmla="*/ 2144960 w 2976290"/>
                <a:gd name="connsiteY13" fmla="*/ 0 h 5795027"/>
                <a:gd name="connsiteX14" fmla="*/ 2332832 w 2976290"/>
                <a:gd name="connsiteY14" fmla="*/ 164715 h 5795027"/>
                <a:gd name="connsiteX15" fmla="*/ 2976290 w 2976290"/>
                <a:gd name="connsiteY15" fmla="*/ 524033 h 5795027"/>
                <a:gd name="connsiteX0" fmla="*/ 2955049 w 2976290"/>
                <a:gd name="connsiteY0" fmla="*/ 5266109 h 5795027"/>
                <a:gd name="connsiteX1" fmla="*/ 2332829 w 2976290"/>
                <a:gd name="connsiteY1" fmla="*/ 5630311 h 5795027"/>
                <a:gd name="connsiteX2" fmla="*/ 2137940 w 2976290"/>
                <a:gd name="connsiteY2" fmla="*/ 5795027 h 5795027"/>
                <a:gd name="connsiteX3" fmla="*/ 1950069 w 2976290"/>
                <a:gd name="connsiteY3" fmla="*/ 5630311 h 5795027"/>
                <a:gd name="connsiteX4" fmla="*/ 559353 w 2976290"/>
                <a:gd name="connsiteY4" fmla="*/ 4939455 h 5795027"/>
                <a:gd name="connsiteX5" fmla="*/ 0 w 2976290"/>
                <a:gd name="connsiteY5" fmla="*/ 3746068 h 5795027"/>
                <a:gd name="connsiteX6" fmla="*/ 0 w 2976290"/>
                <a:gd name="connsiteY6" fmla="*/ 3441681 h 5795027"/>
                <a:gd name="connsiteX7" fmla="*/ 0 w 2976290"/>
                <a:gd name="connsiteY7" fmla="*/ 3042471 h 5795027"/>
                <a:gd name="connsiteX8" fmla="*/ 0 w 2976290"/>
                <a:gd name="connsiteY8" fmla="*/ 2752557 h 5795027"/>
                <a:gd name="connsiteX9" fmla="*/ 0 w 2976290"/>
                <a:gd name="connsiteY9" fmla="*/ 2231503 h 5795027"/>
                <a:gd name="connsiteX10" fmla="*/ 0 w 2976290"/>
                <a:gd name="connsiteY10" fmla="*/ 2048959 h 5795027"/>
                <a:gd name="connsiteX11" fmla="*/ 559354 w 2976290"/>
                <a:gd name="connsiteY11" fmla="*/ 855573 h 5795027"/>
                <a:gd name="connsiteX12" fmla="*/ 1950071 w 2976290"/>
                <a:gd name="connsiteY12" fmla="*/ 164715 h 5795027"/>
                <a:gd name="connsiteX13" fmla="*/ 2144960 w 2976290"/>
                <a:gd name="connsiteY13" fmla="*/ 0 h 5795027"/>
                <a:gd name="connsiteX14" fmla="*/ 2332832 w 2976290"/>
                <a:gd name="connsiteY14" fmla="*/ 164715 h 5795027"/>
                <a:gd name="connsiteX15" fmla="*/ 2976290 w 2976290"/>
                <a:gd name="connsiteY15" fmla="*/ 524033 h 5795027"/>
                <a:gd name="connsiteX0" fmla="*/ 2955049 w 2976290"/>
                <a:gd name="connsiteY0" fmla="*/ 5266109 h 5795027"/>
                <a:gd name="connsiteX1" fmla="*/ 2332829 w 2976290"/>
                <a:gd name="connsiteY1" fmla="*/ 5630311 h 5795027"/>
                <a:gd name="connsiteX2" fmla="*/ 2137940 w 2976290"/>
                <a:gd name="connsiteY2" fmla="*/ 5795027 h 5795027"/>
                <a:gd name="connsiteX3" fmla="*/ 1950069 w 2976290"/>
                <a:gd name="connsiteY3" fmla="*/ 5630311 h 5795027"/>
                <a:gd name="connsiteX4" fmla="*/ 559353 w 2976290"/>
                <a:gd name="connsiteY4" fmla="*/ 4939455 h 5795027"/>
                <a:gd name="connsiteX5" fmla="*/ 0 w 2976290"/>
                <a:gd name="connsiteY5" fmla="*/ 3746068 h 5795027"/>
                <a:gd name="connsiteX6" fmla="*/ 0 w 2976290"/>
                <a:gd name="connsiteY6" fmla="*/ 3441681 h 5795027"/>
                <a:gd name="connsiteX7" fmla="*/ 0 w 2976290"/>
                <a:gd name="connsiteY7" fmla="*/ 3042471 h 5795027"/>
                <a:gd name="connsiteX8" fmla="*/ 0 w 2976290"/>
                <a:gd name="connsiteY8" fmla="*/ 2752557 h 5795027"/>
                <a:gd name="connsiteX9" fmla="*/ 0 w 2976290"/>
                <a:gd name="connsiteY9" fmla="*/ 2231503 h 5795027"/>
                <a:gd name="connsiteX10" fmla="*/ 0 w 2976290"/>
                <a:gd name="connsiteY10" fmla="*/ 2048959 h 5795027"/>
                <a:gd name="connsiteX11" fmla="*/ 559354 w 2976290"/>
                <a:gd name="connsiteY11" fmla="*/ 855573 h 5795027"/>
                <a:gd name="connsiteX12" fmla="*/ 1950071 w 2976290"/>
                <a:gd name="connsiteY12" fmla="*/ 164715 h 5795027"/>
                <a:gd name="connsiteX13" fmla="*/ 2144960 w 2976290"/>
                <a:gd name="connsiteY13" fmla="*/ 0 h 5795027"/>
                <a:gd name="connsiteX14" fmla="*/ 2332832 w 2976290"/>
                <a:gd name="connsiteY14" fmla="*/ 164715 h 5795027"/>
                <a:gd name="connsiteX15" fmla="*/ 2976290 w 2976290"/>
                <a:gd name="connsiteY15" fmla="*/ 524033 h 5795027"/>
                <a:gd name="connsiteX0" fmla="*/ 2955049 w 2976290"/>
                <a:gd name="connsiteY0" fmla="*/ 5266109 h 5795027"/>
                <a:gd name="connsiteX1" fmla="*/ 2332829 w 2976290"/>
                <a:gd name="connsiteY1" fmla="*/ 5630311 h 5795027"/>
                <a:gd name="connsiteX2" fmla="*/ 2137940 w 2976290"/>
                <a:gd name="connsiteY2" fmla="*/ 5795027 h 5795027"/>
                <a:gd name="connsiteX3" fmla="*/ 1950069 w 2976290"/>
                <a:gd name="connsiteY3" fmla="*/ 5630311 h 5795027"/>
                <a:gd name="connsiteX4" fmla="*/ 559353 w 2976290"/>
                <a:gd name="connsiteY4" fmla="*/ 4939455 h 5795027"/>
                <a:gd name="connsiteX5" fmla="*/ 0 w 2976290"/>
                <a:gd name="connsiteY5" fmla="*/ 3746068 h 5795027"/>
                <a:gd name="connsiteX6" fmla="*/ 0 w 2976290"/>
                <a:gd name="connsiteY6" fmla="*/ 3441681 h 5795027"/>
                <a:gd name="connsiteX7" fmla="*/ 0 w 2976290"/>
                <a:gd name="connsiteY7" fmla="*/ 3042471 h 5795027"/>
                <a:gd name="connsiteX8" fmla="*/ 0 w 2976290"/>
                <a:gd name="connsiteY8" fmla="*/ 2752557 h 5795027"/>
                <a:gd name="connsiteX9" fmla="*/ 0 w 2976290"/>
                <a:gd name="connsiteY9" fmla="*/ 2231503 h 5795027"/>
                <a:gd name="connsiteX10" fmla="*/ 0 w 2976290"/>
                <a:gd name="connsiteY10" fmla="*/ 2048959 h 5795027"/>
                <a:gd name="connsiteX11" fmla="*/ 559354 w 2976290"/>
                <a:gd name="connsiteY11" fmla="*/ 855573 h 5795027"/>
                <a:gd name="connsiteX12" fmla="*/ 1950071 w 2976290"/>
                <a:gd name="connsiteY12" fmla="*/ 164715 h 5795027"/>
                <a:gd name="connsiteX13" fmla="*/ 2144960 w 2976290"/>
                <a:gd name="connsiteY13" fmla="*/ 0 h 5795027"/>
                <a:gd name="connsiteX14" fmla="*/ 2332832 w 2976290"/>
                <a:gd name="connsiteY14" fmla="*/ 164715 h 5795027"/>
                <a:gd name="connsiteX15" fmla="*/ 2976290 w 2976290"/>
                <a:gd name="connsiteY15" fmla="*/ 524033 h 5795027"/>
                <a:gd name="connsiteX0" fmla="*/ 2955049 w 2987296"/>
                <a:gd name="connsiteY0" fmla="*/ 5266109 h 5795027"/>
                <a:gd name="connsiteX1" fmla="*/ 2332829 w 2987296"/>
                <a:gd name="connsiteY1" fmla="*/ 5630311 h 5795027"/>
                <a:gd name="connsiteX2" fmla="*/ 2137940 w 2987296"/>
                <a:gd name="connsiteY2" fmla="*/ 5795027 h 5795027"/>
                <a:gd name="connsiteX3" fmla="*/ 1950069 w 2987296"/>
                <a:gd name="connsiteY3" fmla="*/ 5630311 h 5795027"/>
                <a:gd name="connsiteX4" fmla="*/ 559353 w 2987296"/>
                <a:gd name="connsiteY4" fmla="*/ 4939455 h 5795027"/>
                <a:gd name="connsiteX5" fmla="*/ 0 w 2987296"/>
                <a:gd name="connsiteY5" fmla="*/ 3746068 h 5795027"/>
                <a:gd name="connsiteX6" fmla="*/ 0 w 2987296"/>
                <a:gd name="connsiteY6" fmla="*/ 3441681 h 5795027"/>
                <a:gd name="connsiteX7" fmla="*/ 0 w 2987296"/>
                <a:gd name="connsiteY7" fmla="*/ 3042471 h 5795027"/>
                <a:gd name="connsiteX8" fmla="*/ 0 w 2987296"/>
                <a:gd name="connsiteY8" fmla="*/ 2752557 h 5795027"/>
                <a:gd name="connsiteX9" fmla="*/ 0 w 2987296"/>
                <a:gd name="connsiteY9" fmla="*/ 2231503 h 5795027"/>
                <a:gd name="connsiteX10" fmla="*/ 0 w 2987296"/>
                <a:gd name="connsiteY10" fmla="*/ 2048959 h 5795027"/>
                <a:gd name="connsiteX11" fmla="*/ 559354 w 2987296"/>
                <a:gd name="connsiteY11" fmla="*/ 855573 h 5795027"/>
                <a:gd name="connsiteX12" fmla="*/ 1950071 w 2987296"/>
                <a:gd name="connsiteY12" fmla="*/ 164715 h 5795027"/>
                <a:gd name="connsiteX13" fmla="*/ 2144960 w 2987296"/>
                <a:gd name="connsiteY13" fmla="*/ 0 h 5795027"/>
                <a:gd name="connsiteX14" fmla="*/ 2332832 w 2987296"/>
                <a:gd name="connsiteY14" fmla="*/ 164715 h 5795027"/>
                <a:gd name="connsiteX15" fmla="*/ 2987296 w 2987296"/>
                <a:gd name="connsiteY15" fmla="*/ 557051 h 57950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987296" h="5795027">
                  <a:moveTo>
                    <a:pt x="2955049" y="5266109"/>
                  </a:moveTo>
                  <a:cubicBezTo>
                    <a:pt x="2737194" y="5332489"/>
                    <a:pt x="2474819" y="5542158"/>
                    <a:pt x="2332829" y="5630311"/>
                  </a:cubicBezTo>
                  <a:lnTo>
                    <a:pt x="2137940" y="5795027"/>
                  </a:lnTo>
                  <a:lnTo>
                    <a:pt x="1950069" y="5630311"/>
                  </a:lnTo>
                  <a:cubicBezTo>
                    <a:pt x="1484225" y="5270318"/>
                    <a:pt x="959280" y="5171158"/>
                    <a:pt x="559353" y="4939455"/>
                  </a:cubicBezTo>
                  <a:cubicBezTo>
                    <a:pt x="174796" y="4670559"/>
                    <a:pt x="0" y="4362177"/>
                    <a:pt x="0" y="3746068"/>
                  </a:cubicBezTo>
                  <a:lnTo>
                    <a:pt x="0" y="3441681"/>
                  </a:lnTo>
                  <a:lnTo>
                    <a:pt x="0" y="3042471"/>
                  </a:lnTo>
                  <a:lnTo>
                    <a:pt x="0" y="2752557"/>
                  </a:lnTo>
                  <a:lnTo>
                    <a:pt x="0" y="2231503"/>
                  </a:lnTo>
                  <a:lnTo>
                    <a:pt x="0" y="2048959"/>
                  </a:lnTo>
                  <a:cubicBezTo>
                    <a:pt x="0" y="1432851"/>
                    <a:pt x="174797" y="1124469"/>
                    <a:pt x="559354" y="855573"/>
                  </a:cubicBezTo>
                  <a:cubicBezTo>
                    <a:pt x="959283" y="623869"/>
                    <a:pt x="1484227" y="524709"/>
                    <a:pt x="1950071" y="164715"/>
                  </a:cubicBezTo>
                  <a:lnTo>
                    <a:pt x="2144960" y="0"/>
                  </a:lnTo>
                  <a:lnTo>
                    <a:pt x="2332832" y="164715"/>
                  </a:lnTo>
                  <a:cubicBezTo>
                    <a:pt x="2471387" y="252054"/>
                    <a:pt x="2755510" y="441908"/>
                    <a:pt x="2987296" y="557051"/>
                  </a:cubicBezTo>
                </a:path>
              </a:pathLst>
            </a:custGeom>
            <a:noFill/>
            <a:ln w="25400" cap="rnd">
              <a:solidFill>
                <a:schemeClr val="bg2">
                  <a:lumMod val="75000"/>
                  <a:alpha val="65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sp>
        <p:nvSpPr>
          <p:cNvPr id="2" name="Vertical Title 1">
            <a:extLst>
              <a:ext uri="{FF2B5EF4-FFF2-40B4-BE49-F238E27FC236}">
                <a16:creationId xmlns:a16="http://schemas.microsoft.com/office/drawing/2014/main" id="{DE9B263D-CDF8-431B-A5D1-9687649138B5}"/>
              </a:ext>
            </a:extLst>
          </p:cNvPr>
          <p:cNvSpPr>
            <a:spLocks noGrp="1"/>
          </p:cNvSpPr>
          <p:nvPr>
            <p:ph type="title" orient="vert"/>
          </p:nvPr>
        </p:nvSpPr>
        <p:spPr>
          <a:xfrm>
            <a:off x="9131030" y="866253"/>
            <a:ext cx="2222769" cy="5310710"/>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7FB6B9BE-E660-4F3A-ABA1-86667DC133EB}"/>
              </a:ext>
            </a:extLst>
          </p:cNvPr>
          <p:cNvSpPr>
            <a:spLocks noGrp="1"/>
          </p:cNvSpPr>
          <p:nvPr>
            <p:ph type="body" orient="vert" idx="1"/>
          </p:nvPr>
        </p:nvSpPr>
        <p:spPr>
          <a:xfrm>
            <a:off x="838200" y="866253"/>
            <a:ext cx="8164286" cy="531071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AA082700-F509-4302-AE0E-6CC56401A40F}"/>
              </a:ext>
            </a:extLst>
          </p:cNvPr>
          <p:cNvSpPr>
            <a:spLocks noGrp="1"/>
          </p:cNvSpPr>
          <p:nvPr>
            <p:ph type="dt" sz="half" idx="10"/>
          </p:nvPr>
        </p:nvSpPr>
        <p:spPr/>
        <p:txBody>
          <a:bodyPr/>
          <a:lstStyle/>
          <a:p>
            <a:fld id="{11008460-8B2F-4AAA-A4E2-10730069204C}" type="datetimeFigureOut">
              <a:rPr lang="en-US" smtClean="0"/>
              <a:t>3/19/2023</a:t>
            </a:fld>
            <a:endParaRPr lang="en-US"/>
          </a:p>
        </p:txBody>
      </p:sp>
      <p:sp>
        <p:nvSpPr>
          <p:cNvPr id="5" name="Footer Placeholder 4">
            <a:extLst>
              <a:ext uri="{FF2B5EF4-FFF2-40B4-BE49-F238E27FC236}">
                <a16:creationId xmlns:a16="http://schemas.microsoft.com/office/drawing/2014/main" id="{0303BD63-5B0C-4FB3-8434-8EA1A84F2D8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F3E9EB-019B-4F03-8147-D6CBA6B1E67C}"/>
              </a:ext>
            </a:extLst>
          </p:cNvPr>
          <p:cNvSpPr>
            <a:spLocks noGrp="1"/>
          </p:cNvSpPr>
          <p:nvPr>
            <p:ph type="sldNum" sz="quarter" idx="12"/>
          </p:nvPr>
        </p:nvSpPr>
        <p:spPr/>
        <p:txBody>
          <a:bodyPr/>
          <a:lstStyle/>
          <a:p>
            <a:fld id="{0946259B-8396-46CD-AD42-FDEDA89DA278}" type="slidenum">
              <a:rPr lang="en-US" smtClean="0"/>
              <a:t>‹#›</a:t>
            </a:fld>
            <a:endParaRPr lang="en-US"/>
          </a:p>
        </p:txBody>
      </p:sp>
    </p:spTree>
    <p:extLst>
      <p:ext uri="{BB962C8B-B14F-4D97-AF65-F5344CB8AC3E}">
        <p14:creationId xmlns:p14="http://schemas.microsoft.com/office/powerpoint/2010/main" val="17995765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18E770-44AE-47D5-B4B1-71BEC9A9D725}"/>
              </a:ext>
            </a:extLst>
          </p:cNvPr>
          <p:cNvSpPr>
            <a:spLocks noGrp="1"/>
          </p:cNvSpPr>
          <p:nvPr>
            <p:ph type="ctrTitle"/>
          </p:nvPr>
        </p:nvSpPr>
        <p:spPr>
          <a:xfrm>
            <a:off x="841248" y="663960"/>
            <a:ext cx="9456049" cy="3594112"/>
          </a:xfrm>
        </p:spPr>
        <p:txBody>
          <a:bodyPr anchor="b">
            <a:normAutofit/>
          </a:bodyPr>
          <a:lstStyle>
            <a:lvl1pPr algn="l">
              <a:defRPr sz="5400"/>
            </a:lvl1pPr>
          </a:lstStyle>
          <a:p>
            <a:r>
              <a:rPr lang="en-US"/>
              <a:t>Click to edit Master title style</a:t>
            </a:r>
          </a:p>
        </p:txBody>
      </p:sp>
      <p:sp>
        <p:nvSpPr>
          <p:cNvPr id="3" name="Subtitle 2">
            <a:extLst>
              <a:ext uri="{FF2B5EF4-FFF2-40B4-BE49-F238E27FC236}">
                <a16:creationId xmlns:a16="http://schemas.microsoft.com/office/drawing/2014/main" id="{F4CA91C7-81A9-46F3-B0F4-D9AB8808514E}"/>
              </a:ext>
            </a:extLst>
          </p:cNvPr>
          <p:cNvSpPr>
            <a:spLocks noGrp="1"/>
          </p:cNvSpPr>
          <p:nvPr>
            <p:ph type="subTitle" idx="1"/>
          </p:nvPr>
        </p:nvSpPr>
        <p:spPr>
          <a:xfrm>
            <a:off x="841248" y="4667581"/>
            <a:ext cx="9456049" cy="1197387"/>
          </a:xfrm>
        </p:spPr>
        <p:txBody>
          <a:bodyPr>
            <a:normAutofit/>
          </a:bodyPr>
          <a:lstStyle>
            <a:lvl1pPr marL="0" indent="0" algn="l">
              <a:buNone/>
              <a:defRPr sz="2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AA648C8-9681-4994-B52A-1A8BC79127E1}"/>
              </a:ext>
            </a:extLst>
          </p:cNvPr>
          <p:cNvSpPr>
            <a:spLocks noGrp="1"/>
          </p:cNvSpPr>
          <p:nvPr>
            <p:ph type="dt" sz="half" idx="10"/>
          </p:nvPr>
        </p:nvSpPr>
        <p:spPr>
          <a:xfrm>
            <a:off x="841248" y="6102693"/>
            <a:ext cx="2743200" cy="365125"/>
          </a:xfrm>
        </p:spPr>
        <p:txBody>
          <a:bodyPr/>
          <a:lstStyle/>
          <a:p>
            <a:fld id="{AE3425CA-4B9D-4420-BB9E-C250DB30E421}" type="datetime1">
              <a:rPr lang="en-US" smtClean="0"/>
              <a:t>3/19/2023</a:t>
            </a:fld>
            <a:endParaRPr lang="en-US"/>
          </a:p>
        </p:txBody>
      </p:sp>
      <p:sp>
        <p:nvSpPr>
          <p:cNvPr id="5" name="Footer Placeholder 4">
            <a:extLst>
              <a:ext uri="{FF2B5EF4-FFF2-40B4-BE49-F238E27FC236}">
                <a16:creationId xmlns:a16="http://schemas.microsoft.com/office/drawing/2014/main" id="{6677F203-CB10-488B-82DC-9D0571A5EEF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72B2E9B-C8B7-4716-9D05-265A04246E05}"/>
              </a:ext>
            </a:extLst>
          </p:cNvPr>
          <p:cNvSpPr>
            <a:spLocks noGrp="1"/>
          </p:cNvSpPr>
          <p:nvPr>
            <p:ph type="sldNum" sz="quarter" idx="12"/>
          </p:nvPr>
        </p:nvSpPr>
        <p:spPr/>
        <p:txBody>
          <a:bodyPr/>
          <a:lstStyle/>
          <a:p>
            <a:fld id="{6586042B-6341-4E38-A80C-926D3BB8AAC9}" type="slidenum">
              <a:rPr lang="en-US" smtClean="0"/>
              <a:t>‹#›</a:t>
            </a:fld>
            <a:endParaRPr lang="en-US"/>
          </a:p>
        </p:txBody>
      </p:sp>
      <p:cxnSp>
        <p:nvCxnSpPr>
          <p:cNvPr id="7" name="Straight Connector 6">
            <a:extLst>
              <a:ext uri="{FF2B5EF4-FFF2-40B4-BE49-F238E27FC236}">
                <a16:creationId xmlns:a16="http://schemas.microsoft.com/office/drawing/2014/main" id="{9EED8031-DD67-43C6-94A0-646636C95560}"/>
              </a:ext>
            </a:extLst>
          </p:cNvPr>
          <p:cNvCxnSpPr>
            <a:cxnSpLocks/>
          </p:cNvCxnSpPr>
          <p:nvPr/>
        </p:nvCxnSpPr>
        <p:spPr>
          <a:xfrm>
            <a:off x="360154" y="4495800"/>
            <a:ext cx="10375638"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35620262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grpSp>
        <p:nvGrpSpPr>
          <p:cNvPr id="7" name="Group 6">
            <a:extLst>
              <a:ext uri="{FF2B5EF4-FFF2-40B4-BE49-F238E27FC236}">
                <a16:creationId xmlns:a16="http://schemas.microsoft.com/office/drawing/2014/main" id="{D206359A-F1E3-49EE-BBC2-40888C4A3628}"/>
              </a:ext>
            </a:extLst>
          </p:cNvPr>
          <p:cNvGrpSpPr/>
          <p:nvPr/>
        </p:nvGrpSpPr>
        <p:grpSpPr>
          <a:xfrm>
            <a:off x="9265700" y="2026"/>
            <a:ext cx="2926300" cy="5030922"/>
            <a:chOff x="9265700" y="2026"/>
            <a:chExt cx="2926300" cy="5030922"/>
          </a:xfrm>
        </p:grpSpPr>
        <p:sp>
          <p:nvSpPr>
            <p:cNvPr id="8" name="Freeform: Shape 7">
              <a:extLst>
                <a:ext uri="{FF2B5EF4-FFF2-40B4-BE49-F238E27FC236}">
                  <a16:creationId xmlns:a16="http://schemas.microsoft.com/office/drawing/2014/main" id="{CED90C42-6A0F-48E8-BF96-7D3E2A395EC7}"/>
                </a:ext>
              </a:extLst>
            </p:cNvPr>
            <p:cNvSpPr/>
            <p:nvPr/>
          </p:nvSpPr>
          <p:spPr>
            <a:xfrm>
              <a:off x="9326904" y="2026"/>
              <a:ext cx="2249810" cy="2294745"/>
            </a:xfrm>
            <a:custGeom>
              <a:avLst/>
              <a:gdLst>
                <a:gd name="connsiteX0" fmla="*/ 49162 w 2249810"/>
                <a:gd name="connsiteY0" fmla="*/ 0 h 2294745"/>
                <a:gd name="connsiteX1" fmla="*/ 2200648 w 2249810"/>
                <a:gd name="connsiteY1" fmla="*/ 0 h 2294745"/>
                <a:gd name="connsiteX2" fmla="*/ 2210105 w 2249810"/>
                <a:gd name="connsiteY2" fmla="*/ 23601 h 2294745"/>
                <a:gd name="connsiteX3" fmla="*/ 2249810 w 2249810"/>
                <a:gd name="connsiteY3" fmla="*/ 326934 h 2294745"/>
                <a:gd name="connsiteX4" fmla="*/ 2249810 w 2249810"/>
                <a:gd name="connsiteY4" fmla="*/ 422824 h 2294745"/>
                <a:gd name="connsiteX5" fmla="*/ 2249810 w 2249810"/>
                <a:gd name="connsiteY5" fmla="*/ 696534 h 2294745"/>
                <a:gd name="connsiteX6" fmla="*/ 2249810 w 2249810"/>
                <a:gd name="connsiteY6" fmla="*/ 848826 h 2294745"/>
                <a:gd name="connsiteX7" fmla="*/ 2249810 w 2249810"/>
                <a:gd name="connsiteY7" fmla="*/ 1058531 h 2294745"/>
                <a:gd name="connsiteX8" fmla="*/ 2249810 w 2249810"/>
                <a:gd name="connsiteY8" fmla="*/ 1218426 h 2294745"/>
                <a:gd name="connsiteX9" fmla="*/ 1955981 w 2249810"/>
                <a:gd name="connsiteY9" fmla="*/ 1845313 h 2294745"/>
                <a:gd name="connsiteX10" fmla="*/ 1225437 w 2249810"/>
                <a:gd name="connsiteY10" fmla="*/ 2208220 h 2294745"/>
                <a:gd name="connsiteX11" fmla="*/ 1123061 w 2249810"/>
                <a:gd name="connsiteY11" fmla="*/ 2294745 h 2294745"/>
                <a:gd name="connsiteX12" fmla="*/ 1024372 w 2249810"/>
                <a:gd name="connsiteY12" fmla="*/ 2208220 h 2294745"/>
                <a:gd name="connsiteX13" fmla="*/ 293828 w 2249810"/>
                <a:gd name="connsiteY13" fmla="*/ 1845313 h 2294745"/>
                <a:gd name="connsiteX14" fmla="*/ 0 w 2249810"/>
                <a:gd name="connsiteY14" fmla="*/ 1218426 h 2294745"/>
                <a:gd name="connsiteX15" fmla="*/ 0 w 2249810"/>
                <a:gd name="connsiteY15" fmla="*/ 1058531 h 2294745"/>
                <a:gd name="connsiteX16" fmla="*/ 0 w 2249810"/>
                <a:gd name="connsiteY16" fmla="*/ 848826 h 2294745"/>
                <a:gd name="connsiteX17" fmla="*/ 0 w 2249810"/>
                <a:gd name="connsiteY17" fmla="*/ 696534 h 2294745"/>
                <a:gd name="connsiteX18" fmla="*/ 0 w 2249810"/>
                <a:gd name="connsiteY18" fmla="*/ 422824 h 2294745"/>
                <a:gd name="connsiteX19" fmla="*/ 0 w 2249810"/>
                <a:gd name="connsiteY19" fmla="*/ 326934 h 2294745"/>
                <a:gd name="connsiteX20" fmla="*/ 39705 w 2249810"/>
                <a:gd name="connsiteY20" fmla="*/ 23601 h 22947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2249810" h="2294745">
                  <a:moveTo>
                    <a:pt x="49162" y="0"/>
                  </a:moveTo>
                  <a:lnTo>
                    <a:pt x="2200648" y="0"/>
                  </a:lnTo>
                  <a:lnTo>
                    <a:pt x="2210105" y="23601"/>
                  </a:lnTo>
                  <a:cubicBezTo>
                    <a:pt x="2236898" y="106934"/>
                    <a:pt x="2249810" y="205568"/>
                    <a:pt x="2249810" y="326934"/>
                  </a:cubicBezTo>
                  <a:lnTo>
                    <a:pt x="2249810" y="422824"/>
                  </a:lnTo>
                  <a:lnTo>
                    <a:pt x="2249810" y="696534"/>
                  </a:lnTo>
                  <a:lnTo>
                    <a:pt x="2249810" y="848826"/>
                  </a:lnTo>
                  <a:lnTo>
                    <a:pt x="2249810" y="1058531"/>
                  </a:lnTo>
                  <a:lnTo>
                    <a:pt x="2249810" y="1218426"/>
                  </a:lnTo>
                  <a:cubicBezTo>
                    <a:pt x="2249810" y="1542068"/>
                    <a:pt x="2157989" y="1704061"/>
                    <a:pt x="1955981" y="1845313"/>
                  </a:cubicBezTo>
                  <a:cubicBezTo>
                    <a:pt x="1745898" y="1967026"/>
                    <a:pt x="1470144" y="2019115"/>
                    <a:pt x="1225437" y="2208220"/>
                  </a:cubicBezTo>
                  <a:lnTo>
                    <a:pt x="1123061" y="2294745"/>
                  </a:lnTo>
                  <a:lnTo>
                    <a:pt x="1024372" y="2208220"/>
                  </a:lnTo>
                  <a:cubicBezTo>
                    <a:pt x="779664" y="2019115"/>
                    <a:pt x="503910" y="1967026"/>
                    <a:pt x="293828" y="1845313"/>
                  </a:cubicBezTo>
                  <a:cubicBezTo>
                    <a:pt x="91820" y="1704061"/>
                    <a:pt x="0" y="1542068"/>
                    <a:pt x="0" y="1218426"/>
                  </a:cubicBezTo>
                  <a:lnTo>
                    <a:pt x="0" y="1058531"/>
                  </a:lnTo>
                  <a:lnTo>
                    <a:pt x="0" y="848826"/>
                  </a:lnTo>
                  <a:lnTo>
                    <a:pt x="0" y="696534"/>
                  </a:lnTo>
                  <a:lnTo>
                    <a:pt x="0" y="422824"/>
                  </a:lnTo>
                  <a:lnTo>
                    <a:pt x="0" y="326934"/>
                  </a:lnTo>
                  <a:cubicBezTo>
                    <a:pt x="0" y="205568"/>
                    <a:pt x="12912" y="106934"/>
                    <a:pt x="39705" y="23601"/>
                  </a:cubicBezTo>
                  <a:close/>
                </a:path>
              </a:pathLst>
            </a:custGeom>
            <a:solidFill>
              <a:schemeClr val="bg2">
                <a:lumMod val="75000"/>
                <a:alpha val="15000"/>
              </a:scheme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Freeform: Shape 8">
              <a:extLst>
                <a:ext uri="{FF2B5EF4-FFF2-40B4-BE49-F238E27FC236}">
                  <a16:creationId xmlns:a16="http://schemas.microsoft.com/office/drawing/2014/main" id="{5DA0863A-55F7-4EB0-9451-F3EE4D65DBDB}"/>
                </a:ext>
              </a:extLst>
            </p:cNvPr>
            <p:cNvSpPr/>
            <p:nvPr/>
          </p:nvSpPr>
          <p:spPr>
            <a:xfrm>
              <a:off x="10597154" y="1907348"/>
              <a:ext cx="1594846" cy="3044131"/>
            </a:xfrm>
            <a:custGeom>
              <a:avLst/>
              <a:gdLst>
                <a:gd name="connsiteX0" fmla="*/ 1126749 w 1594846"/>
                <a:gd name="connsiteY0" fmla="*/ 0 h 3044131"/>
                <a:gd name="connsiteX1" fmla="*/ 1225438 w 1594846"/>
                <a:gd name="connsiteY1" fmla="*/ 86525 h 3044131"/>
                <a:gd name="connsiteX2" fmla="*/ 1413279 w 1594846"/>
                <a:gd name="connsiteY2" fmla="*/ 205892 h 3044131"/>
                <a:gd name="connsiteX3" fmla="*/ 1594846 w 1594846"/>
                <a:gd name="connsiteY3" fmla="*/ 289191 h 3044131"/>
                <a:gd name="connsiteX4" fmla="*/ 1594846 w 1594846"/>
                <a:gd name="connsiteY4" fmla="*/ 2754939 h 3044131"/>
                <a:gd name="connsiteX5" fmla="*/ 1413277 w 1594846"/>
                <a:gd name="connsiteY5" fmla="*/ 2838239 h 3044131"/>
                <a:gd name="connsiteX6" fmla="*/ 1225436 w 1594846"/>
                <a:gd name="connsiteY6" fmla="*/ 2957606 h 3044131"/>
                <a:gd name="connsiteX7" fmla="*/ 1123061 w 1594846"/>
                <a:gd name="connsiteY7" fmla="*/ 3044131 h 3044131"/>
                <a:gd name="connsiteX8" fmla="*/ 1024372 w 1594846"/>
                <a:gd name="connsiteY8" fmla="*/ 2957606 h 3044131"/>
                <a:gd name="connsiteX9" fmla="*/ 293828 w 1594846"/>
                <a:gd name="connsiteY9" fmla="*/ 2594699 h 3044131"/>
                <a:gd name="connsiteX10" fmla="*/ 0 w 1594846"/>
                <a:gd name="connsiteY10" fmla="*/ 1967812 h 3044131"/>
                <a:gd name="connsiteX11" fmla="*/ 0 w 1594846"/>
                <a:gd name="connsiteY11" fmla="*/ 1807917 h 3044131"/>
                <a:gd name="connsiteX12" fmla="*/ 0 w 1594846"/>
                <a:gd name="connsiteY12" fmla="*/ 1598212 h 3044131"/>
                <a:gd name="connsiteX13" fmla="*/ 0 w 1594846"/>
                <a:gd name="connsiteY13" fmla="*/ 1445920 h 3044131"/>
                <a:gd name="connsiteX14" fmla="*/ 0 w 1594846"/>
                <a:gd name="connsiteY14" fmla="*/ 1172210 h 3044131"/>
                <a:gd name="connsiteX15" fmla="*/ 0 w 1594846"/>
                <a:gd name="connsiteY15" fmla="*/ 1076320 h 3044131"/>
                <a:gd name="connsiteX16" fmla="*/ 293829 w 1594846"/>
                <a:gd name="connsiteY16" fmla="*/ 449433 h 3044131"/>
                <a:gd name="connsiteX17" fmla="*/ 1024374 w 1594846"/>
                <a:gd name="connsiteY17" fmla="*/ 86525 h 30441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594846" h="3044131">
                  <a:moveTo>
                    <a:pt x="1126749" y="0"/>
                  </a:moveTo>
                  <a:lnTo>
                    <a:pt x="1225438" y="86525"/>
                  </a:lnTo>
                  <a:cubicBezTo>
                    <a:pt x="1286615" y="133801"/>
                    <a:pt x="1349732" y="172514"/>
                    <a:pt x="1413279" y="205892"/>
                  </a:cubicBezTo>
                  <a:lnTo>
                    <a:pt x="1594846" y="289191"/>
                  </a:lnTo>
                  <a:lnTo>
                    <a:pt x="1594846" y="2754939"/>
                  </a:lnTo>
                  <a:lnTo>
                    <a:pt x="1413277" y="2838239"/>
                  </a:lnTo>
                  <a:cubicBezTo>
                    <a:pt x="1349730" y="2871617"/>
                    <a:pt x="1286613" y="2910330"/>
                    <a:pt x="1225436" y="2957606"/>
                  </a:cubicBezTo>
                  <a:lnTo>
                    <a:pt x="1123061" y="3044131"/>
                  </a:lnTo>
                  <a:lnTo>
                    <a:pt x="1024372" y="2957606"/>
                  </a:lnTo>
                  <a:cubicBezTo>
                    <a:pt x="779664" y="2768501"/>
                    <a:pt x="503910" y="2716412"/>
                    <a:pt x="293828" y="2594699"/>
                  </a:cubicBezTo>
                  <a:cubicBezTo>
                    <a:pt x="91820" y="2453447"/>
                    <a:pt x="0" y="2291454"/>
                    <a:pt x="0" y="1967812"/>
                  </a:cubicBezTo>
                  <a:lnTo>
                    <a:pt x="0" y="1807917"/>
                  </a:lnTo>
                  <a:lnTo>
                    <a:pt x="0" y="1598212"/>
                  </a:lnTo>
                  <a:lnTo>
                    <a:pt x="0" y="1445920"/>
                  </a:lnTo>
                  <a:lnTo>
                    <a:pt x="0" y="1172210"/>
                  </a:lnTo>
                  <a:lnTo>
                    <a:pt x="0" y="1076320"/>
                  </a:lnTo>
                  <a:cubicBezTo>
                    <a:pt x="0" y="752678"/>
                    <a:pt x="91821" y="590684"/>
                    <a:pt x="293829" y="449433"/>
                  </a:cubicBezTo>
                  <a:cubicBezTo>
                    <a:pt x="503912" y="327719"/>
                    <a:pt x="779665" y="275630"/>
                    <a:pt x="1024374" y="86525"/>
                  </a:cubicBezTo>
                  <a:close/>
                </a:path>
              </a:pathLst>
            </a:custGeom>
            <a:solidFill>
              <a:schemeClr val="bg2">
                <a:lumMod val="75000"/>
                <a:alpha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0" name="Freeform: Shape 9">
              <a:extLst>
                <a:ext uri="{FF2B5EF4-FFF2-40B4-BE49-F238E27FC236}">
                  <a16:creationId xmlns:a16="http://schemas.microsoft.com/office/drawing/2014/main" id="{5FE7CFE2-40F6-44B2-8AAD-0C384EEFCF7E}"/>
                </a:ext>
              </a:extLst>
            </p:cNvPr>
            <p:cNvSpPr/>
            <p:nvPr/>
          </p:nvSpPr>
          <p:spPr>
            <a:xfrm>
              <a:off x="9265700" y="7622"/>
              <a:ext cx="2372219" cy="2371961"/>
            </a:xfrm>
            <a:custGeom>
              <a:avLst/>
              <a:gdLst>
                <a:gd name="connsiteX0" fmla="*/ 2144960 w 4282900"/>
                <a:gd name="connsiteY0" fmla="*/ 0 h 5795027"/>
                <a:gd name="connsiteX1" fmla="*/ 2332832 w 4282900"/>
                <a:gd name="connsiteY1" fmla="*/ 164715 h 5795027"/>
                <a:gd name="connsiteX2" fmla="*/ 3723546 w 4282900"/>
                <a:gd name="connsiteY2" fmla="*/ 855573 h 5795027"/>
                <a:gd name="connsiteX3" fmla="*/ 4282900 w 4282900"/>
                <a:gd name="connsiteY3" fmla="*/ 2048959 h 5795027"/>
                <a:gd name="connsiteX4" fmla="*/ 4282900 w 4282900"/>
                <a:gd name="connsiteY4" fmla="*/ 2231503 h 5795027"/>
                <a:gd name="connsiteX5" fmla="*/ 4282900 w 4282900"/>
                <a:gd name="connsiteY5" fmla="*/ 2752557 h 5795027"/>
                <a:gd name="connsiteX6" fmla="*/ 4282900 w 4282900"/>
                <a:gd name="connsiteY6" fmla="*/ 3042471 h 5795027"/>
                <a:gd name="connsiteX7" fmla="*/ 4282900 w 4282900"/>
                <a:gd name="connsiteY7" fmla="*/ 3441681 h 5795027"/>
                <a:gd name="connsiteX8" fmla="*/ 4282900 w 4282900"/>
                <a:gd name="connsiteY8" fmla="*/ 3746068 h 5795027"/>
                <a:gd name="connsiteX9" fmla="*/ 3723546 w 4282900"/>
                <a:gd name="connsiteY9" fmla="*/ 4939455 h 5795027"/>
                <a:gd name="connsiteX10" fmla="*/ 2332829 w 4282900"/>
                <a:gd name="connsiteY10" fmla="*/ 5630311 h 5795027"/>
                <a:gd name="connsiteX11" fmla="*/ 2137940 w 4282900"/>
                <a:gd name="connsiteY11" fmla="*/ 5795027 h 5795027"/>
                <a:gd name="connsiteX12" fmla="*/ 1950069 w 4282900"/>
                <a:gd name="connsiteY12" fmla="*/ 5630311 h 5795027"/>
                <a:gd name="connsiteX13" fmla="*/ 559353 w 4282900"/>
                <a:gd name="connsiteY13" fmla="*/ 4939455 h 5795027"/>
                <a:gd name="connsiteX14" fmla="*/ 0 w 4282900"/>
                <a:gd name="connsiteY14" fmla="*/ 3746068 h 5795027"/>
                <a:gd name="connsiteX15" fmla="*/ 0 w 4282900"/>
                <a:gd name="connsiteY15" fmla="*/ 3441681 h 5795027"/>
                <a:gd name="connsiteX16" fmla="*/ 0 w 4282900"/>
                <a:gd name="connsiteY16" fmla="*/ 3042471 h 5795027"/>
                <a:gd name="connsiteX17" fmla="*/ 0 w 4282900"/>
                <a:gd name="connsiteY17" fmla="*/ 2752557 h 5795027"/>
                <a:gd name="connsiteX18" fmla="*/ 0 w 4282900"/>
                <a:gd name="connsiteY18" fmla="*/ 2231503 h 5795027"/>
                <a:gd name="connsiteX19" fmla="*/ 0 w 4282900"/>
                <a:gd name="connsiteY19" fmla="*/ 2048959 h 5795027"/>
                <a:gd name="connsiteX20" fmla="*/ 559354 w 4282900"/>
                <a:gd name="connsiteY20" fmla="*/ 855573 h 5795027"/>
                <a:gd name="connsiteX21" fmla="*/ 1950071 w 4282900"/>
                <a:gd name="connsiteY21" fmla="*/ 164715 h 5795027"/>
                <a:gd name="connsiteX0" fmla="*/ 4282900 w 4447989"/>
                <a:gd name="connsiteY0" fmla="*/ 2048959 h 5795027"/>
                <a:gd name="connsiteX1" fmla="*/ 4282900 w 4447989"/>
                <a:gd name="connsiteY1" fmla="*/ 2231503 h 5795027"/>
                <a:gd name="connsiteX2" fmla="*/ 4282900 w 4447989"/>
                <a:gd name="connsiteY2" fmla="*/ 2752557 h 5795027"/>
                <a:gd name="connsiteX3" fmla="*/ 4282900 w 4447989"/>
                <a:gd name="connsiteY3" fmla="*/ 3042471 h 5795027"/>
                <a:gd name="connsiteX4" fmla="*/ 4282900 w 4447989"/>
                <a:gd name="connsiteY4" fmla="*/ 3441681 h 5795027"/>
                <a:gd name="connsiteX5" fmla="*/ 4282900 w 4447989"/>
                <a:gd name="connsiteY5" fmla="*/ 3746068 h 5795027"/>
                <a:gd name="connsiteX6" fmla="*/ 3723546 w 4447989"/>
                <a:gd name="connsiteY6" fmla="*/ 4939455 h 5795027"/>
                <a:gd name="connsiteX7" fmla="*/ 2332829 w 4447989"/>
                <a:gd name="connsiteY7" fmla="*/ 5630311 h 5795027"/>
                <a:gd name="connsiteX8" fmla="*/ 2137940 w 4447989"/>
                <a:gd name="connsiteY8" fmla="*/ 5795027 h 5795027"/>
                <a:gd name="connsiteX9" fmla="*/ 1950069 w 4447989"/>
                <a:gd name="connsiteY9" fmla="*/ 5630311 h 5795027"/>
                <a:gd name="connsiteX10" fmla="*/ 559353 w 4447989"/>
                <a:gd name="connsiteY10" fmla="*/ 4939455 h 5795027"/>
                <a:gd name="connsiteX11" fmla="*/ 0 w 4447989"/>
                <a:gd name="connsiteY11" fmla="*/ 3746068 h 5795027"/>
                <a:gd name="connsiteX12" fmla="*/ 0 w 4447989"/>
                <a:gd name="connsiteY12" fmla="*/ 3441681 h 5795027"/>
                <a:gd name="connsiteX13" fmla="*/ 0 w 4447989"/>
                <a:gd name="connsiteY13" fmla="*/ 3042471 h 5795027"/>
                <a:gd name="connsiteX14" fmla="*/ 0 w 4447989"/>
                <a:gd name="connsiteY14" fmla="*/ 2752557 h 5795027"/>
                <a:gd name="connsiteX15" fmla="*/ 0 w 4447989"/>
                <a:gd name="connsiteY15" fmla="*/ 2231503 h 5795027"/>
                <a:gd name="connsiteX16" fmla="*/ 0 w 4447989"/>
                <a:gd name="connsiteY16" fmla="*/ 2048959 h 5795027"/>
                <a:gd name="connsiteX17" fmla="*/ 559354 w 4447989"/>
                <a:gd name="connsiteY17" fmla="*/ 855573 h 5795027"/>
                <a:gd name="connsiteX18" fmla="*/ 1950071 w 4447989"/>
                <a:gd name="connsiteY18" fmla="*/ 164715 h 5795027"/>
                <a:gd name="connsiteX19" fmla="*/ 2144960 w 4447989"/>
                <a:gd name="connsiteY19" fmla="*/ 0 h 5795027"/>
                <a:gd name="connsiteX20" fmla="*/ 2332832 w 4447989"/>
                <a:gd name="connsiteY20" fmla="*/ 164715 h 5795027"/>
                <a:gd name="connsiteX21" fmla="*/ 3723546 w 4447989"/>
                <a:gd name="connsiteY21" fmla="*/ 855573 h 5795027"/>
                <a:gd name="connsiteX22" fmla="*/ 4447989 w 4447989"/>
                <a:gd name="connsiteY22" fmla="*/ 2214048 h 5795027"/>
                <a:gd name="connsiteX0" fmla="*/ 4282900 w 4282900"/>
                <a:gd name="connsiteY0" fmla="*/ 2048959 h 5795027"/>
                <a:gd name="connsiteX1" fmla="*/ 4282900 w 4282900"/>
                <a:gd name="connsiteY1" fmla="*/ 2231503 h 5795027"/>
                <a:gd name="connsiteX2" fmla="*/ 4282900 w 4282900"/>
                <a:gd name="connsiteY2" fmla="*/ 2752557 h 5795027"/>
                <a:gd name="connsiteX3" fmla="*/ 4282900 w 4282900"/>
                <a:gd name="connsiteY3" fmla="*/ 3042471 h 5795027"/>
                <a:gd name="connsiteX4" fmla="*/ 4282900 w 4282900"/>
                <a:gd name="connsiteY4" fmla="*/ 3441681 h 5795027"/>
                <a:gd name="connsiteX5" fmla="*/ 4282900 w 4282900"/>
                <a:gd name="connsiteY5" fmla="*/ 3746068 h 5795027"/>
                <a:gd name="connsiteX6" fmla="*/ 3723546 w 4282900"/>
                <a:gd name="connsiteY6" fmla="*/ 4939455 h 5795027"/>
                <a:gd name="connsiteX7" fmla="*/ 2332829 w 4282900"/>
                <a:gd name="connsiteY7" fmla="*/ 5630311 h 5795027"/>
                <a:gd name="connsiteX8" fmla="*/ 2137940 w 4282900"/>
                <a:gd name="connsiteY8" fmla="*/ 5795027 h 5795027"/>
                <a:gd name="connsiteX9" fmla="*/ 1950069 w 4282900"/>
                <a:gd name="connsiteY9" fmla="*/ 5630311 h 5795027"/>
                <a:gd name="connsiteX10" fmla="*/ 559353 w 4282900"/>
                <a:gd name="connsiteY10" fmla="*/ 4939455 h 5795027"/>
                <a:gd name="connsiteX11" fmla="*/ 0 w 4282900"/>
                <a:gd name="connsiteY11" fmla="*/ 3746068 h 5795027"/>
                <a:gd name="connsiteX12" fmla="*/ 0 w 4282900"/>
                <a:gd name="connsiteY12" fmla="*/ 3441681 h 5795027"/>
                <a:gd name="connsiteX13" fmla="*/ 0 w 4282900"/>
                <a:gd name="connsiteY13" fmla="*/ 3042471 h 5795027"/>
                <a:gd name="connsiteX14" fmla="*/ 0 w 4282900"/>
                <a:gd name="connsiteY14" fmla="*/ 2752557 h 5795027"/>
                <a:gd name="connsiteX15" fmla="*/ 0 w 4282900"/>
                <a:gd name="connsiteY15" fmla="*/ 2231503 h 5795027"/>
                <a:gd name="connsiteX16" fmla="*/ 0 w 4282900"/>
                <a:gd name="connsiteY16" fmla="*/ 2048959 h 5795027"/>
                <a:gd name="connsiteX17" fmla="*/ 559354 w 4282900"/>
                <a:gd name="connsiteY17" fmla="*/ 855573 h 5795027"/>
                <a:gd name="connsiteX18" fmla="*/ 1950071 w 4282900"/>
                <a:gd name="connsiteY18" fmla="*/ 164715 h 5795027"/>
                <a:gd name="connsiteX19" fmla="*/ 2144960 w 4282900"/>
                <a:gd name="connsiteY19" fmla="*/ 0 h 5795027"/>
                <a:gd name="connsiteX20" fmla="*/ 2332832 w 4282900"/>
                <a:gd name="connsiteY20" fmla="*/ 164715 h 5795027"/>
                <a:gd name="connsiteX21" fmla="*/ 3723546 w 4282900"/>
                <a:gd name="connsiteY21" fmla="*/ 855573 h 5795027"/>
                <a:gd name="connsiteX0" fmla="*/ 4248071 w 4282900"/>
                <a:gd name="connsiteY0" fmla="*/ 1519558 h 5795027"/>
                <a:gd name="connsiteX1" fmla="*/ 4282900 w 4282900"/>
                <a:gd name="connsiteY1" fmla="*/ 2231503 h 5795027"/>
                <a:gd name="connsiteX2" fmla="*/ 4282900 w 4282900"/>
                <a:gd name="connsiteY2" fmla="*/ 2752557 h 5795027"/>
                <a:gd name="connsiteX3" fmla="*/ 4282900 w 4282900"/>
                <a:gd name="connsiteY3" fmla="*/ 3042471 h 5795027"/>
                <a:gd name="connsiteX4" fmla="*/ 4282900 w 4282900"/>
                <a:gd name="connsiteY4" fmla="*/ 3441681 h 5795027"/>
                <a:gd name="connsiteX5" fmla="*/ 4282900 w 4282900"/>
                <a:gd name="connsiteY5" fmla="*/ 3746068 h 5795027"/>
                <a:gd name="connsiteX6" fmla="*/ 3723546 w 4282900"/>
                <a:gd name="connsiteY6" fmla="*/ 4939455 h 5795027"/>
                <a:gd name="connsiteX7" fmla="*/ 2332829 w 4282900"/>
                <a:gd name="connsiteY7" fmla="*/ 5630311 h 5795027"/>
                <a:gd name="connsiteX8" fmla="*/ 2137940 w 4282900"/>
                <a:gd name="connsiteY8" fmla="*/ 5795027 h 5795027"/>
                <a:gd name="connsiteX9" fmla="*/ 1950069 w 4282900"/>
                <a:gd name="connsiteY9" fmla="*/ 5630311 h 5795027"/>
                <a:gd name="connsiteX10" fmla="*/ 559353 w 4282900"/>
                <a:gd name="connsiteY10" fmla="*/ 4939455 h 5795027"/>
                <a:gd name="connsiteX11" fmla="*/ 0 w 4282900"/>
                <a:gd name="connsiteY11" fmla="*/ 3746068 h 5795027"/>
                <a:gd name="connsiteX12" fmla="*/ 0 w 4282900"/>
                <a:gd name="connsiteY12" fmla="*/ 3441681 h 5795027"/>
                <a:gd name="connsiteX13" fmla="*/ 0 w 4282900"/>
                <a:gd name="connsiteY13" fmla="*/ 3042471 h 5795027"/>
                <a:gd name="connsiteX14" fmla="*/ 0 w 4282900"/>
                <a:gd name="connsiteY14" fmla="*/ 2752557 h 5795027"/>
                <a:gd name="connsiteX15" fmla="*/ 0 w 4282900"/>
                <a:gd name="connsiteY15" fmla="*/ 2231503 h 5795027"/>
                <a:gd name="connsiteX16" fmla="*/ 0 w 4282900"/>
                <a:gd name="connsiteY16" fmla="*/ 2048959 h 5795027"/>
                <a:gd name="connsiteX17" fmla="*/ 559354 w 4282900"/>
                <a:gd name="connsiteY17" fmla="*/ 855573 h 5795027"/>
                <a:gd name="connsiteX18" fmla="*/ 1950071 w 4282900"/>
                <a:gd name="connsiteY18" fmla="*/ 164715 h 5795027"/>
                <a:gd name="connsiteX19" fmla="*/ 2144960 w 4282900"/>
                <a:gd name="connsiteY19" fmla="*/ 0 h 5795027"/>
                <a:gd name="connsiteX20" fmla="*/ 2332832 w 4282900"/>
                <a:gd name="connsiteY20" fmla="*/ 164715 h 5795027"/>
                <a:gd name="connsiteX21" fmla="*/ 3723546 w 4282900"/>
                <a:gd name="connsiteY21" fmla="*/ 855573 h 5795027"/>
                <a:gd name="connsiteX0" fmla="*/ 4248071 w 4292243"/>
                <a:gd name="connsiteY0" fmla="*/ 1519558 h 5795027"/>
                <a:gd name="connsiteX1" fmla="*/ 4282900 w 4292243"/>
                <a:gd name="connsiteY1" fmla="*/ 2231503 h 5795027"/>
                <a:gd name="connsiteX2" fmla="*/ 4282900 w 4292243"/>
                <a:gd name="connsiteY2" fmla="*/ 2752557 h 5795027"/>
                <a:gd name="connsiteX3" fmla="*/ 4282900 w 4292243"/>
                <a:gd name="connsiteY3" fmla="*/ 3042471 h 5795027"/>
                <a:gd name="connsiteX4" fmla="*/ 4282900 w 4292243"/>
                <a:gd name="connsiteY4" fmla="*/ 3441681 h 5795027"/>
                <a:gd name="connsiteX5" fmla="*/ 4282900 w 4292243"/>
                <a:gd name="connsiteY5" fmla="*/ 3746068 h 5795027"/>
                <a:gd name="connsiteX6" fmla="*/ 3723546 w 4292243"/>
                <a:gd name="connsiteY6" fmla="*/ 4939455 h 5795027"/>
                <a:gd name="connsiteX7" fmla="*/ 2332829 w 4292243"/>
                <a:gd name="connsiteY7" fmla="*/ 5630311 h 5795027"/>
                <a:gd name="connsiteX8" fmla="*/ 2137940 w 4292243"/>
                <a:gd name="connsiteY8" fmla="*/ 5795027 h 5795027"/>
                <a:gd name="connsiteX9" fmla="*/ 1950069 w 4292243"/>
                <a:gd name="connsiteY9" fmla="*/ 5630311 h 5795027"/>
                <a:gd name="connsiteX10" fmla="*/ 559353 w 4292243"/>
                <a:gd name="connsiteY10" fmla="*/ 4939455 h 5795027"/>
                <a:gd name="connsiteX11" fmla="*/ 0 w 4292243"/>
                <a:gd name="connsiteY11" fmla="*/ 3746068 h 5795027"/>
                <a:gd name="connsiteX12" fmla="*/ 0 w 4292243"/>
                <a:gd name="connsiteY12" fmla="*/ 3441681 h 5795027"/>
                <a:gd name="connsiteX13" fmla="*/ 0 w 4292243"/>
                <a:gd name="connsiteY13" fmla="*/ 3042471 h 5795027"/>
                <a:gd name="connsiteX14" fmla="*/ 0 w 4292243"/>
                <a:gd name="connsiteY14" fmla="*/ 2752557 h 5795027"/>
                <a:gd name="connsiteX15" fmla="*/ 0 w 4292243"/>
                <a:gd name="connsiteY15" fmla="*/ 2231503 h 5795027"/>
                <a:gd name="connsiteX16" fmla="*/ 0 w 4292243"/>
                <a:gd name="connsiteY16" fmla="*/ 2048959 h 5795027"/>
                <a:gd name="connsiteX17" fmla="*/ 559354 w 4292243"/>
                <a:gd name="connsiteY17" fmla="*/ 855573 h 5795027"/>
                <a:gd name="connsiteX18" fmla="*/ 1950071 w 4292243"/>
                <a:gd name="connsiteY18" fmla="*/ 164715 h 5795027"/>
                <a:gd name="connsiteX19" fmla="*/ 2144960 w 4292243"/>
                <a:gd name="connsiteY19" fmla="*/ 0 h 5795027"/>
                <a:gd name="connsiteX20" fmla="*/ 2332832 w 4292243"/>
                <a:gd name="connsiteY20" fmla="*/ 164715 h 5795027"/>
                <a:gd name="connsiteX21" fmla="*/ 3723546 w 4292243"/>
                <a:gd name="connsiteY21" fmla="*/ 855573 h 5795027"/>
                <a:gd name="connsiteX0" fmla="*/ 4213242 w 4282900"/>
                <a:gd name="connsiteY0" fmla="*/ 1512593 h 5795027"/>
                <a:gd name="connsiteX1" fmla="*/ 4282900 w 4282900"/>
                <a:gd name="connsiteY1" fmla="*/ 2231503 h 5795027"/>
                <a:gd name="connsiteX2" fmla="*/ 4282900 w 4282900"/>
                <a:gd name="connsiteY2" fmla="*/ 2752557 h 5795027"/>
                <a:gd name="connsiteX3" fmla="*/ 4282900 w 4282900"/>
                <a:gd name="connsiteY3" fmla="*/ 3042471 h 5795027"/>
                <a:gd name="connsiteX4" fmla="*/ 4282900 w 4282900"/>
                <a:gd name="connsiteY4" fmla="*/ 3441681 h 5795027"/>
                <a:gd name="connsiteX5" fmla="*/ 4282900 w 4282900"/>
                <a:gd name="connsiteY5" fmla="*/ 3746068 h 5795027"/>
                <a:gd name="connsiteX6" fmla="*/ 3723546 w 4282900"/>
                <a:gd name="connsiteY6" fmla="*/ 4939455 h 5795027"/>
                <a:gd name="connsiteX7" fmla="*/ 2332829 w 4282900"/>
                <a:gd name="connsiteY7" fmla="*/ 5630311 h 5795027"/>
                <a:gd name="connsiteX8" fmla="*/ 2137940 w 4282900"/>
                <a:gd name="connsiteY8" fmla="*/ 5795027 h 5795027"/>
                <a:gd name="connsiteX9" fmla="*/ 1950069 w 4282900"/>
                <a:gd name="connsiteY9" fmla="*/ 5630311 h 5795027"/>
                <a:gd name="connsiteX10" fmla="*/ 559353 w 4282900"/>
                <a:gd name="connsiteY10" fmla="*/ 4939455 h 5795027"/>
                <a:gd name="connsiteX11" fmla="*/ 0 w 4282900"/>
                <a:gd name="connsiteY11" fmla="*/ 3746068 h 5795027"/>
                <a:gd name="connsiteX12" fmla="*/ 0 w 4282900"/>
                <a:gd name="connsiteY12" fmla="*/ 3441681 h 5795027"/>
                <a:gd name="connsiteX13" fmla="*/ 0 w 4282900"/>
                <a:gd name="connsiteY13" fmla="*/ 3042471 h 5795027"/>
                <a:gd name="connsiteX14" fmla="*/ 0 w 4282900"/>
                <a:gd name="connsiteY14" fmla="*/ 2752557 h 5795027"/>
                <a:gd name="connsiteX15" fmla="*/ 0 w 4282900"/>
                <a:gd name="connsiteY15" fmla="*/ 2231503 h 5795027"/>
                <a:gd name="connsiteX16" fmla="*/ 0 w 4282900"/>
                <a:gd name="connsiteY16" fmla="*/ 2048959 h 5795027"/>
                <a:gd name="connsiteX17" fmla="*/ 559354 w 4282900"/>
                <a:gd name="connsiteY17" fmla="*/ 855573 h 5795027"/>
                <a:gd name="connsiteX18" fmla="*/ 1950071 w 4282900"/>
                <a:gd name="connsiteY18" fmla="*/ 164715 h 5795027"/>
                <a:gd name="connsiteX19" fmla="*/ 2144960 w 4282900"/>
                <a:gd name="connsiteY19" fmla="*/ 0 h 5795027"/>
                <a:gd name="connsiteX20" fmla="*/ 2332832 w 4282900"/>
                <a:gd name="connsiteY20" fmla="*/ 164715 h 5795027"/>
                <a:gd name="connsiteX21" fmla="*/ 3723546 w 4282900"/>
                <a:gd name="connsiteY21" fmla="*/ 855573 h 5795027"/>
                <a:gd name="connsiteX0" fmla="*/ 4213242 w 4282900"/>
                <a:gd name="connsiteY0" fmla="*/ 1512593 h 5795027"/>
                <a:gd name="connsiteX1" fmla="*/ 4282900 w 4282900"/>
                <a:gd name="connsiteY1" fmla="*/ 2231503 h 5795027"/>
                <a:gd name="connsiteX2" fmla="*/ 4282900 w 4282900"/>
                <a:gd name="connsiteY2" fmla="*/ 2752557 h 5795027"/>
                <a:gd name="connsiteX3" fmla="*/ 4282900 w 4282900"/>
                <a:gd name="connsiteY3" fmla="*/ 3042471 h 5795027"/>
                <a:gd name="connsiteX4" fmla="*/ 4282900 w 4282900"/>
                <a:gd name="connsiteY4" fmla="*/ 3441681 h 5795027"/>
                <a:gd name="connsiteX5" fmla="*/ 4282900 w 4282900"/>
                <a:gd name="connsiteY5" fmla="*/ 3746068 h 5795027"/>
                <a:gd name="connsiteX6" fmla="*/ 3723546 w 4282900"/>
                <a:gd name="connsiteY6" fmla="*/ 4939455 h 5795027"/>
                <a:gd name="connsiteX7" fmla="*/ 2332829 w 4282900"/>
                <a:gd name="connsiteY7" fmla="*/ 5630311 h 5795027"/>
                <a:gd name="connsiteX8" fmla="*/ 2137940 w 4282900"/>
                <a:gd name="connsiteY8" fmla="*/ 5795027 h 5795027"/>
                <a:gd name="connsiteX9" fmla="*/ 1950069 w 4282900"/>
                <a:gd name="connsiteY9" fmla="*/ 5630311 h 5795027"/>
                <a:gd name="connsiteX10" fmla="*/ 559353 w 4282900"/>
                <a:gd name="connsiteY10" fmla="*/ 4939455 h 5795027"/>
                <a:gd name="connsiteX11" fmla="*/ 0 w 4282900"/>
                <a:gd name="connsiteY11" fmla="*/ 3746068 h 5795027"/>
                <a:gd name="connsiteX12" fmla="*/ 0 w 4282900"/>
                <a:gd name="connsiteY12" fmla="*/ 3441681 h 5795027"/>
                <a:gd name="connsiteX13" fmla="*/ 0 w 4282900"/>
                <a:gd name="connsiteY13" fmla="*/ 3042471 h 5795027"/>
                <a:gd name="connsiteX14" fmla="*/ 0 w 4282900"/>
                <a:gd name="connsiteY14" fmla="*/ 2752557 h 5795027"/>
                <a:gd name="connsiteX15" fmla="*/ 0 w 4282900"/>
                <a:gd name="connsiteY15" fmla="*/ 2231503 h 5795027"/>
                <a:gd name="connsiteX16" fmla="*/ 0 w 4282900"/>
                <a:gd name="connsiteY16" fmla="*/ 2048959 h 5795027"/>
                <a:gd name="connsiteX17" fmla="*/ 559354 w 4282900"/>
                <a:gd name="connsiteY17" fmla="*/ 855573 h 5795027"/>
                <a:gd name="connsiteX18" fmla="*/ 1950071 w 4282900"/>
                <a:gd name="connsiteY18" fmla="*/ 164715 h 5795027"/>
                <a:gd name="connsiteX19" fmla="*/ 2144960 w 4282900"/>
                <a:gd name="connsiteY19" fmla="*/ 0 h 5795027"/>
                <a:gd name="connsiteX20" fmla="*/ 2332832 w 4282900"/>
                <a:gd name="connsiteY20" fmla="*/ 164715 h 5795027"/>
                <a:gd name="connsiteX0" fmla="*/ 4213242 w 4282900"/>
                <a:gd name="connsiteY0" fmla="*/ 1512593 h 5795027"/>
                <a:gd name="connsiteX1" fmla="*/ 4282900 w 4282900"/>
                <a:gd name="connsiteY1" fmla="*/ 2231503 h 5795027"/>
                <a:gd name="connsiteX2" fmla="*/ 4282900 w 4282900"/>
                <a:gd name="connsiteY2" fmla="*/ 2752557 h 5795027"/>
                <a:gd name="connsiteX3" fmla="*/ 4282900 w 4282900"/>
                <a:gd name="connsiteY3" fmla="*/ 3042471 h 5795027"/>
                <a:gd name="connsiteX4" fmla="*/ 4282900 w 4282900"/>
                <a:gd name="connsiteY4" fmla="*/ 3441681 h 5795027"/>
                <a:gd name="connsiteX5" fmla="*/ 4282900 w 4282900"/>
                <a:gd name="connsiteY5" fmla="*/ 3746068 h 5795027"/>
                <a:gd name="connsiteX6" fmla="*/ 3723546 w 4282900"/>
                <a:gd name="connsiteY6" fmla="*/ 4939455 h 5795027"/>
                <a:gd name="connsiteX7" fmla="*/ 2332829 w 4282900"/>
                <a:gd name="connsiteY7" fmla="*/ 5630311 h 5795027"/>
                <a:gd name="connsiteX8" fmla="*/ 2137940 w 4282900"/>
                <a:gd name="connsiteY8" fmla="*/ 5795027 h 5795027"/>
                <a:gd name="connsiteX9" fmla="*/ 1950069 w 4282900"/>
                <a:gd name="connsiteY9" fmla="*/ 5630311 h 5795027"/>
                <a:gd name="connsiteX10" fmla="*/ 559353 w 4282900"/>
                <a:gd name="connsiteY10" fmla="*/ 4939455 h 5795027"/>
                <a:gd name="connsiteX11" fmla="*/ 0 w 4282900"/>
                <a:gd name="connsiteY11" fmla="*/ 3746068 h 5795027"/>
                <a:gd name="connsiteX12" fmla="*/ 0 w 4282900"/>
                <a:gd name="connsiteY12" fmla="*/ 3441681 h 5795027"/>
                <a:gd name="connsiteX13" fmla="*/ 0 w 4282900"/>
                <a:gd name="connsiteY13" fmla="*/ 3042471 h 5795027"/>
                <a:gd name="connsiteX14" fmla="*/ 0 w 4282900"/>
                <a:gd name="connsiteY14" fmla="*/ 2752557 h 5795027"/>
                <a:gd name="connsiteX15" fmla="*/ 0 w 4282900"/>
                <a:gd name="connsiteY15" fmla="*/ 2231503 h 5795027"/>
                <a:gd name="connsiteX16" fmla="*/ 0 w 4282900"/>
                <a:gd name="connsiteY16" fmla="*/ 2048959 h 5795027"/>
                <a:gd name="connsiteX17" fmla="*/ 559354 w 4282900"/>
                <a:gd name="connsiteY17" fmla="*/ 855573 h 5795027"/>
                <a:gd name="connsiteX18" fmla="*/ 1950071 w 4282900"/>
                <a:gd name="connsiteY18" fmla="*/ 164715 h 5795027"/>
                <a:gd name="connsiteX19" fmla="*/ 2144960 w 4282900"/>
                <a:gd name="connsiteY19" fmla="*/ 0 h 5795027"/>
                <a:gd name="connsiteX0" fmla="*/ 4213242 w 4282900"/>
                <a:gd name="connsiteY0" fmla="*/ 1512593 h 5795027"/>
                <a:gd name="connsiteX1" fmla="*/ 4282900 w 4282900"/>
                <a:gd name="connsiteY1" fmla="*/ 2231503 h 5795027"/>
                <a:gd name="connsiteX2" fmla="*/ 4282900 w 4282900"/>
                <a:gd name="connsiteY2" fmla="*/ 2752557 h 5795027"/>
                <a:gd name="connsiteX3" fmla="*/ 4282900 w 4282900"/>
                <a:gd name="connsiteY3" fmla="*/ 3042471 h 5795027"/>
                <a:gd name="connsiteX4" fmla="*/ 4282900 w 4282900"/>
                <a:gd name="connsiteY4" fmla="*/ 3441681 h 5795027"/>
                <a:gd name="connsiteX5" fmla="*/ 4282900 w 4282900"/>
                <a:gd name="connsiteY5" fmla="*/ 3746068 h 5795027"/>
                <a:gd name="connsiteX6" fmla="*/ 3723546 w 4282900"/>
                <a:gd name="connsiteY6" fmla="*/ 4939455 h 5795027"/>
                <a:gd name="connsiteX7" fmla="*/ 2332829 w 4282900"/>
                <a:gd name="connsiteY7" fmla="*/ 5630311 h 5795027"/>
                <a:gd name="connsiteX8" fmla="*/ 2137940 w 4282900"/>
                <a:gd name="connsiteY8" fmla="*/ 5795027 h 5795027"/>
                <a:gd name="connsiteX9" fmla="*/ 1950069 w 4282900"/>
                <a:gd name="connsiteY9" fmla="*/ 5630311 h 5795027"/>
                <a:gd name="connsiteX10" fmla="*/ 559353 w 4282900"/>
                <a:gd name="connsiteY10" fmla="*/ 4939455 h 5795027"/>
                <a:gd name="connsiteX11" fmla="*/ 0 w 4282900"/>
                <a:gd name="connsiteY11" fmla="*/ 3746068 h 5795027"/>
                <a:gd name="connsiteX12" fmla="*/ 0 w 4282900"/>
                <a:gd name="connsiteY12" fmla="*/ 3441681 h 5795027"/>
                <a:gd name="connsiteX13" fmla="*/ 0 w 4282900"/>
                <a:gd name="connsiteY13" fmla="*/ 3042471 h 5795027"/>
                <a:gd name="connsiteX14" fmla="*/ 0 w 4282900"/>
                <a:gd name="connsiteY14" fmla="*/ 2752557 h 5795027"/>
                <a:gd name="connsiteX15" fmla="*/ 0 w 4282900"/>
                <a:gd name="connsiteY15" fmla="*/ 2231503 h 5795027"/>
                <a:gd name="connsiteX16" fmla="*/ 0 w 4282900"/>
                <a:gd name="connsiteY16" fmla="*/ 2048959 h 5795027"/>
                <a:gd name="connsiteX17" fmla="*/ 559354 w 4282900"/>
                <a:gd name="connsiteY17" fmla="*/ 855573 h 5795027"/>
                <a:gd name="connsiteX18" fmla="*/ 2144960 w 4282900"/>
                <a:gd name="connsiteY18" fmla="*/ 0 h 5795027"/>
                <a:gd name="connsiteX0" fmla="*/ 4213242 w 4282900"/>
                <a:gd name="connsiteY0" fmla="*/ 1512593 h 5795027"/>
                <a:gd name="connsiteX1" fmla="*/ 4282900 w 4282900"/>
                <a:gd name="connsiteY1" fmla="*/ 2231503 h 5795027"/>
                <a:gd name="connsiteX2" fmla="*/ 4282900 w 4282900"/>
                <a:gd name="connsiteY2" fmla="*/ 2752557 h 5795027"/>
                <a:gd name="connsiteX3" fmla="*/ 4282900 w 4282900"/>
                <a:gd name="connsiteY3" fmla="*/ 3042471 h 5795027"/>
                <a:gd name="connsiteX4" fmla="*/ 4282900 w 4282900"/>
                <a:gd name="connsiteY4" fmla="*/ 3441681 h 5795027"/>
                <a:gd name="connsiteX5" fmla="*/ 4282900 w 4282900"/>
                <a:gd name="connsiteY5" fmla="*/ 3746068 h 5795027"/>
                <a:gd name="connsiteX6" fmla="*/ 3723546 w 4282900"/>
                <a:gd name="connsiteY6" fmla="*/ 4939455 h 5795027"/>
                <a:gd name="connsiteX7" fmla="*/ 2332829 w 4282900"/>
                <a:gd name="connsiteY7" fmla="*/ 5630311 h 5795027"/>
                <a:gd name="connsiteX8" fmla="*/ 2137940 w 4282900"/>
                <a:gd name="connsiteY8" fmla="*/ 5795027 h 5795027"/>
                <a:gd name="connsiteX9" fmla="*/ 1950069 w 4282900"/>
                <a:gd name="connsiteY9" fmla="*/ 5630311 h 5795027"/>
                <a:gd name="connsiteX10" fmla="*/ 559353 w 4282900"/>
                <a:gd name="connsiteY10" fmla="*/ 4939455 h 5795027"/>
                <a:gd name="connsiteX11" fmla="*/ 0 w 4282900"/>
                <a:gd name="connsiteY11" fmla="*/ 3746068 h 5795027"/>
                <a:gd name="connsiteX12" fmla="*/ 0 w 4282900"/>
                <a:gd name="connsiteY12" fmla="*/ 3441681 h 5795027"/>
                <a:gd name="connsiteX13" fmla="*/ 0 w 4282900"/>
                <a:gd name="connsiteY13" fmla="*/ 3042471 h 5795027"/>
                <a:gd name="connsiteX14" fmla="*/ 0 w 4282900"/>
                <a:gd name="connsiteY14" fmla="*/ 2752557 h 5795027"/>
                <a:gd name="connsiteX15" fmla="*/ 0 w 4282900"/>
                <a:gd name="connsiteY15" fmla="*/ 2231503 h 5795027"/>
                <a:gd name="connsiteX16" fmla="*/ 0 w 4282900"/>
                <a:gd name="connsiteY16" fmla="*/ 2048959 h 5795027"/>
                <a:gd name="connsiteX17" fmla="*/ 64279 w 4282900"/>
                <a:gd name="connsiteY17" fmla="*/ 1516418 h 5795027"/>
                <a:gd name="connsiteX18" fmla="*/ 559354 w 4282900"/>
                <a:gd name="connsiteY18" fmla="*/ 855573 h 5795027"/>
                <a:gd name="connsiteX19" fmla="*/ 2144960 w 4282900"/>
                <a:gd name="connsiteY19" fmla="*/ 0 h 5795027"/>
                <a:gd name="connsiteX0" fmla="*/ 4213242 w 4282900"/>
                <a:gd name="connsiteY0" fmla="*/ 657020 h 4939454"/>
                <a:gd name="connsiteX1" fmla="*/ 4282900 w 4282900"/>
                <a:gd name="connsiteY1" fmla="*/ 1375930 h 4939454"/>
                <a:gd name="connsiteX2" fmla="*/ 4282900 w 4282900"/>
                <a:gd name="connsiteY2" fmla="*/ 1896984 h 4939454"/>
                <a:gd name="connsiteX3" fmla="*/ 4282900 w 4282900"/>
                <a:gd name="connsiteY3" fmla="*/ 2186898 h 4939454"/>
                <a:gd name="connsiteX4" fmla="*/ 4282900 w 4282900"/>
                <a:gd name="connsiteY4" fmla="*/ 2586108 h 4939454"/>
                <a:gd name="connsiteX5" fmla="*/ 4282900 w 4282900"/>
                <a:gd name="connsiteY5" fmla="*/ 2890495 h 4939454"/>
                <a:gd name="connsiteX6" fmla="*/ 3723546 w 4282900"/>
                <a:gd name="connsiteY6" fmla="*/ 4083882 h 4939454"/>
                <a:gd name="connsiteX7" fmla="*/ 2332829 w 4282900"/>
                <a:gd name="connsiteY7" fmla="*/ 4774738 h 4939454"/>
                <a:gd name="connsiteX8" fmla="*/ 2137940 w 4282900"/>
                <a:gd name="connsiteY8" fmla="*/ 4939454 h 4939454"/>
                <a:gd name="connsiteX9" fmla="*/ 1950069 w 4282900"/>
                <a:gd name="connsiteY9" fmla="*/ 4774738 h 4939454"/>
                <a:gd name="connsiteX10" fmla="*/ 559353 w 4282900"/>
                <a:gd name="connsiteY10" fmla="*/ 4083882 h 4939454"/>
                <a:gd name="connsiteX11" fmla="*/ 0 w 4282900"/>
                <a:gd name="connsiteY11" fmla="*/ 2890495 h 4939454"/>
                <a:gd name="connsiteX12" fmla="*/ 0 w 4282900"/>
                <a:gd name="connsiteY12" fmla="*/ 2586108 h 4939454"/>
                <a:gd name="connsiteX13" fmla="*/ 0 w 4282900"/>
                <a:gd name="connsiteY13" fmla="*/ 2186898 h 4939454"/>
                <a:gd name="connsiteX14" fmla="*/ 0 w 4282900"/>
                <a:gd name="connsiteY14" fmla="*/ 1896984 h 4939454"/>
                <a:gd name="connsiteX15" fmla="*/ 0 w 4282900"/>
                <a:gd name="connsiteY15" fmla="*/ 1375930 h 4939454"/>
                <a:gd name="connsiteX16" fmla="*/ 0 w 4282900"/>
                <a:gd name="connsiteY16" fmla="*/ 1193386 h 4939454"/>
                <a:gd name="connsiteX17" fmla="*/ 64279 w 4282900"/>
                <a:gd name="connsiteY17" fmla="*/ 660845 h 4939454"/>
                <a:gd name="connsiteX18" fmla="*/ 559354 w 4282900"/>
                <a:gd name="connsiteY18" fmla="*/ 0 h 4939454"/>
                <a:gd name="connsiteX0" fmla="*/ 4213242 w 4282900"/>
                <a:gd name="connsiteY0" fmla="*/ 0 h 4282434"/>
                <a:gd name="connsiteX1" fmla="*/ 4282900 w 4282900"/>
                <a:gd name="connsiteY1" fmla="*/ 718910 h 4282434"/>
                <a:gd name="connsiteX2" fmla="*/ 4282900 w 4282900"/>
                <a:gd name="connsiteY2" fmla="*/ 1239964 h 4282434"/>
                <a:gd name="connsiteX3" fmla="*/ 4282900 w 4282900"/>
                <a:gd name="connsiteY3" fmla="*/ 1529878 h 4282434"/>
                <a:gd name="connsiteX4" fmla="*/ 4282900 w 4282900"/>
                <a:gd name="connsiteY4" fmla="*/ 1929088 h 4282434"/>
                <a:gd name="connsiteX5" fmla="*/ 4282900 w 4282900"/>
                <a:gd name="connsiteY5" fmla="*/ 2233475 h 4282434"/>
                <a:gd name="connsiteX6" fmla="*/ 3723546 w 4282900"/>
                <a:gd name="connsiteY6" fmla="*/ 3426862 h 4282434"/>
                <a:gd name="connsiteX7" fmla="*/ 2332829 w 4282900"/>
                <a:gd name="connsiteY7" fmla="*/ 4117718 h 4282434"/>
                <a:gd name="connsiteX8" fmla="*/ 2137940 w 4282900"/>
                <a:gd name="connsiteY8" fmla="*/ 4282434 h 4282434"/>
                <a:gd name="connsiteX9" fmla="*/ 1950069 w 4282900"/>
                <a:gd name="connsiteY9" fmla="*/ 4117718 h 4282434"/>
                <a:gd name="connsiteX10" fmla="*/ 559353 w 4282900"/>
                <a:gd name="connsiteY10" fmla="*/ 3426862 h 4282434"/>
                <a:gd name="connsiteX11" fmla="*/ 0 w 4282900"/>
                <a:gd name="connsiteY11" fmla="*/ 2233475 h 4282434"/>
                <a:gd name="connsiteX12" fmla="*/ 0 w 4282900"/>
                <a:gd name="connsiteY12" fmla="*/ 1929088 h 4282434"/>
                <a:gd name="connsiteX13" fmla="*/ 0 w 4282900"/>
                <a:gd name="connsiteY13" fmla="*/ 1529878 h 4282434"/>
                <a:gd name="connsiteX14" fmla="*/ 0 w 4282900"/>
                <a:gd name="connsiteY14" fmla="*/ 1239964 h 4282434"/>
                <a:gd name="connsiteX15" fmla="*/ 0 w 4282900"/>
                <a:gd name="connsiteY15" fmla="*/ 718910 h 4282434"/>
                <a:gd name="connsiteX16" fmla="*/ 0 w 4282900"/>
                <a:gd name="connsiteY16" fmla="*/ 536366 h 4282434"/>
                <a:gd name="connsiteX17" fmla="*/ 64279 w 4282900"/>
                <a:gd name="connsiteY17" fmla="*/ 3825 h 4282434"/>
                <a:gd name="connsiteX0" fmla="*/ 4213242 w 4282900"/>
                <a:gd name="connsiteY0" fmla="*/ 0 h 4282434"/>
                <a:gd name="connsiteX1" fmla="*/ 4282900 w 4282900"/>
                <a:gd name="connsiteY1" fmla="*/ 718910 h 4282434"/>
                <a:gd name="connsiteX2" fmla="*/ 4282900 w 4282900"/>
                <a:gd name="connsiteY2" fmla="*/ 1239964 h 4282434"/>
                <a:gd name="connsiteX3" fmla="*/ 4282900 w 4282900"/>
                <a:gd name="connsiteY3" fmla="*/ 1529878 h 4282434"/>
                <a:gd name="connsiteX4" fmla="*/ 4282900 w 4282900"/>
                <a:gd name="connsiteY4" fmla="*/ 1929088 h 4282434"/>
                <a:gd name="connsiteX5" fmla="*/ 4282900 w 4282900"/>
                <a:gd name="connsiteY5" fmla="*/ 2233475 h 4282434"/>
                <a:gd name="connsiteX6" fmla="*/ 3723546 w 4282900"/>
                <a:gd name="connsiteY6" fmla="*/ 3426862 h 4282434"/>
                <a:gd name="connsiteX7" fmla="*/ 2332829 w 4282900"/>
                <a:gd name="connsiteY7" fmla="*/ 4117718 h 4282434"/>
                <a:gd name="connsiteX8" fmla="*/ 2137940 w 4282900"/>
                <a:gd name="connsiteY8" fmla="*/ 4282434 h 4282434"/>
                <a:gd name="connsiteX9" fmla="*/ 1950069 w 4282900"/>
                <a:gd name="connsiteY9" fmla="*/ 4117718 h 4282434"/>
                <a:gd name="connsiteX10" fmla="*/ 559353 w 4282900"/>
                <a:gd name="connsiteY10" fmla="*/ 3426862 h 4282434"/>
                <a:gd name="connsiteX11" fmla="*/ 0 w 4282900"/>
                <a:gd name="connsiteY11" fmla="*/ 2233475 h 4282434"/>
                <a:gd name="connsiteX12" fmla="*/ 0 w 4282900"/>
                <a:gd name="connsiteY12" fmla="*/ 1929088 h 4282434"/>
                <a:gd name="connsiteX13" fmla="*/ 0 w 4282900"/>
                <a:gd name="connsiteY13" fmla="*/ 1529878 h 4282434"/>
                <a:gd name="connsiteX14" fmla="*/ 0 w 4282900"/>
                <a:gd name="connsiteY14" fmla="*/ 1239964 h 4282434"/>
                <a:gd name="connsiteX15" fmla="*/ 0 w 4282900"/>
                <a:gd name="connsiteY15" fmla="*/ 718910 h 4282434"/>
                <a:gd name="connsiteX16" fmla="*/ 0 w 4282900"/>
                <a:gd name="connsiteY16" fmla="*/ 536366 h 4282434"/>
                <a:gd name="connsiteX17" fmla="*/ 64279 w 4282900"/>
                <a:gd name="connsiteY17" fmla="*/ 3825 h 42824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4282900" h="4282434">
                  <a:moveTo>
                    <a:pt x="4213242" y="0"/>
                  </a:moveTo>
                  <a:cubicBezTo>
                    <a:pt x="4294511" y="306972"/>
                    <a:pt x="4271290" y="481595"/>
                    <a:pt x="4282900" y="718910"/>
                  </a:cubicBezTo>
                  <a:lnTo>
                    <a:pt x="4282900" y="1239964"/>
                  </a:lnTo>
                  <a:lnTo>
                    <a:pt x="4282900" y="1529878"/>
                  </a:lnTo>
                  <a:lnTo>
                    <a:pt x="4282900" y="1929088"/>
                  </a:lnTo>
                  <a:lnTo>
                    <a:pt x="4282900" y="2233475"/>
                  </a:lnTo>
                  <a:cubicBezTo>
                    <a:pt x="4282900" y="2849584"/>
                    <a:pt x="4108103" y="3157966"/>
                    <a:pt x="3723546" y="3426862"/>
                  </a:cubicBezTo>
                  <a:cubicBezTo>
                    <a:pt x="3323617" y="3658565"/>
                    <a:pt x="2798672" y="3757725"/>
                    <a:pt x="2332829" y="4117718"/>
                  </a:cubicBezTo>
                  <a:lnTo>
                    <a:pt x="2137940" y="4282434"/>
                  </a:lnTo>
                  <a:lnTo>
                    <a:pt x="1950069" y="4117718"/>
                  </a:lnTo>
                  <a:cubicBezTo>
                    <a:pt x="1484225" y="3757725"/>
                    <a:pt x="959280" y="3658565"/>
                    <a:pt x="559353" y="3426862"/>
                  </a:cubicBezTo>
                  <a:cubicBezTo>
                    <a:pt x="174796" y="3157966"/>
                    <a:pt x="0" y="2849584"/>
                    <a:pt x="0" y="2233475"/>
                  </a:cubicBezTo>
                  <a:lnTo>
                    <a:pt x="0" y="1929088"/>
                  </a:lnTo>
                  <a:lnTo>
                    <a:pt x="0" y="1529878"/>
                  </a:lnTo>
                  <a:lnTo>
                    <a:pt x="0" y="1239964"/>
                  </a:lnTo>
                  <a:lnTo>
                    <a:pt x="0" y="718910"/>
                  </a:lnTo>
                  <a:lnTo>
                    <a:pt x="0" y="536366"/>
                  </a:lnTo>
                  <a:cubicBezTo>
                    <a:pt x="10713" y="417185"/>
                    <a:pt x="19813" y="133066"/>
                    <a:pt x="64279" y="3825"/>
                  </a:cubicBezTo>
                </a:path>
              </a:pathLst>
            </a:custGeom>
            <a:noFill/>
            <a:ln w="25400" cap="rnd">
              <a:solidFill>
                <a:schemeClr val="bg2">
                  <a:lumMod val="75000"/>
                  <a:alpha val="65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1" name="Freeform: Shape 10">
              <a:extLst>
                <a:ext uri="{FF2B5EF4-FFF2-40B4-BE49-F238E27FC236}">
                  <a16:creationId xmlns:a16="http://schemas.microsoft.com/office/drawing/2014/main" id="{9F0D6A17-AA80-4608-8660-8D1587A17704}"/>
                </a:ext>
              </a:extLst>
            </p:cNvPr>
            <p:cNvSpPr/>
            <p:nvPr/>
          </p:nvSpPr>
          <p:spPr>
            <a:xfrm>
              <a:off x="10536649" y="1823190"/>
              <a:ext cx="1654608" cy="3209758"/>
            </a:xfrm>
            <a:custGeom>
              <a:avLst/>
              <a:gdLst>
                <a:gd name="connsiteX0" fmla="*/ 2144960 w 4282900"/>
                <a:gd name="connsiteY0" fmla="*/ 0 h 5795027"/>
                <a:gd name="connsiteX1" fmla="*/ 2332832 w 4282900"/>
                <a:gd name="connsiteY1" fmla="*/ 164715 h 5795027"/>
                <a:gd name="connsiteX2" fmla="*/ 3723546 w 4282900"/>
                <a:gd name="connsiteY2" fmla="*/ 855573 h 5795027"/>
                <a:gd name="connsiteX3" fmla="*/ 4282900 w 4282900"/>
                <a:gd name="connsiteY3" fmla="*/ 2048959 h 5795027"/>
                <a:gd name="connsiteX4" fmla="*/ 4282900 w 4282900"/>
                <a:gd name="connsiteY4" fmla="*/ 2231503 h 5795027"/>
                <a:gd name="connsiteX5" fmla="*/ 4282900 w 4282900"/>
                <a:gd name="connsiteY5" fmla="*/ 2752557 h 5795027"/>
                <a:gd name="connsiteX6" fmla="*/ 4282900 w 4282900"/>
                <a:gd name="connsiteY6" fmla="*/ 3042471 h 5795027"/>
                <a:gd name="connsiteX7" fmla="*/ 4282900 w 4282900"/>
                <a:gd name="connsiteY7" fmla="*/ 3441681 h 5795027"/>
                <a:gd name="connsiteX8" fmla="*/ 4282900 w 4282900"/>
                <a:gd name="connsiteY8" fmla="*/ 3746068 h 5795027"/>
                <a:gd name="connsiteX9" fmla="*/ 3723546 w 4282900"/>
                <a:gd name="connsiteY9" fmla="*/ 4939455 h 5795027"/>
                <a:gd name="connsiteX10" fmla="*/ 2332829 w 4282900"/>
                <a:gd name="connsiteY10" fmla="*/ 5630311 h 5795027"/>
                <a:gd name="connsiteX11" fmla="*/ 2137940 w 4282900"/>
                <a:gd name="connsiteY11" fmla="*/ 5795027 h 5795027"/>
                <a:gd name="connsiteX12" fmla="*/ 1950069 w 4282900"/>
                <a:gd name="connsiteY12" fmla="*/ 5630311 h 5795027"/>
                <a:gd name="connsiteX13" fmla="*/ 559353 w 4282900"/>
                <a:gd name="connsiteY13" fmla="*/ 4939455 h 5795027"/>
                <a:gd name="connsiteX14" fmla="*/ 0 w 4282900"/>
                <a:gd name="connsiteY14" fmla="*/ 3746068 h 5795027"/>
                <a:gd name="connsiteX15" fmla="*/ 0 w 4282900"/>
                <a:gd name="connsiteY15" fmla="*/ 3441681 h 5795027"/>
                <a:gd name="connsiteX16" fmla="*/ 0 w 4282900"/>
                <a:gd name="connsiteY16" fmla="*/ 3042471 h 5795027"/>
                <a:gd name="connsiteX17" fmla="*/ 0 w 4282900"/>
                <a:gd name="connsiteY17" fmla="*/ 2752557 h 5795027"/>
                <a:gd name="connsiteX18" fmla="*/ 0 w 4282900"/>
                <a:gd name="connsiteY18" fmla="*/ 2231503 h 5795027"/>
                <a:gd name="connsiteX19" fmla="*/ 0 w 4282900"/>
                <a:gd name="connsiteY19" fmla="*/ 2048959 h 5795027"/>
                <a:gd name="connsiteX20" fmla="*/ 559354 w 4282900"/>
                <a:gd name="connsiteY20" fmla="*/ 855573 h 5795027"/>
                <a:gd name="connsiteX21" fmla="*/ 1950071 w 4282900"/>
                <a:gd name="connsiteY21" fmla="*/ 164715 h 5795027"/>
                <a:gd name="connsiteX0" fmla="*/ 2144960 w 4282900"/>
                <a:gd name="connsiteY0" fmla="*/ 0 h 5795027"/>
                <a:gd name="connsiteX1" fmla="*/ 2332832 w 4282900"/>
                <a:gd name="connsiteY1" fmla="*/ 164715 h 5795027"/>
                <a:gd name="connsiteX2" fmla="*/ 2976290 w 4282900"/>
                <a:gd name="connsiteY2" fmla="*/ 524033 h 5795027"/>
                <a:gd name="connsiteX3" fmla="*/ 3723546 w 4282900"/>
                <a:gd name="connsiteY3" fmla="*/ 855573 h 5795027"/>
                <a:gd name="connsiteX4" fmla="*/ 4282900 w 4282900"/>
                <a:gd name="connsiteY4" fmla="*/ 2048959 h 5795027"/>
                <a:gd name="connsiteX5" fmla="*/ 4282900 w 4282900"/>
                <a:gd name="connsiteY5" fmla="*/ 2231503 h 5795027"/>
                <a:gd name="connsiteX6" fmla="*/ 4282900 w 4282900"/>
                <a:gd name="connsiteY6" fmla="*/ 2752557 h 5795027"/>
                <a:gd name="connsiteX7" fmla="*/ 4282900 w 4282900"/>
                <a:gd name="connsiteY7" fmla="*/ 3042471 h 5795027"/>
                <a:gd name="connsiteX8" fmla="*/ 4282900 w 4282900"/>
                <a:gd name="connsiteY8" fmla="*/ 3441681 h 5795027"/>
                <a:gd name="connsiteX9" fmla="*/ 4282900 w 4282900"/>
                <a:gd name="connsiteY9" fmla="*/ 3746068 h 5795027"/>
                <a:gd name="connsiteX10" fmla="*/ 3723546 w 4282900"/>
                <a:gd name="connsiteY10" fmla="*/ 4939455 h 5795027"/>
                <a:gd name="connsiteX11" fmla="*/ 2332829 w 4282900"/>
                <a:gd name="connsiteY11" fmla="*/ 5630311 h 5795027"/>
                <a:gd name="connsiteX12" fmla="*/ 2137940 w 4282900"/>
                <a:gd name="connsiteY12" fmla="*/ 5795027 h 5795027"/>
                <a:gd name="connsiteX13" fmla="*/ 1950069 w 4282900"/>
                <a:gd name="connsiteY13" fmla="*/ 5630311 h 5795027"/>
                <a:gd name="connsiteX14" fmla="*/ 559353 w 4282900"/>
                <a:gd name="connsiteY14" fmla="*/ 4939455 h 5795027"/>
                <a:gd name="connsiteX15" fmla="*/ 0 w 4282900"/>
                <a:gd name="connsiteY15" fmla="*/ 3746068 h 5795027"/>
                <a:gd name="connsiteX16" fmla="*/ 0 w 4282900"/>
                <a:gd name="connsiteY16" fmla="*/ 3441681 h 5795027"/>
                <a:gd name="connsiteX17" fmla="*/ 0 w 4282900"/>
                <a:gd name="connsiteY17" fmla="*/ 3042471 h 5795027"/>
                <a:gd name="connsiteX18" fmla="*/ 0 w 4282900"/>
                <a:gd name="connsiteY18" fmla="*/ 2752557 h 5795027"/>
                <a:gd name="connsiteX19" fmla="*/ 0 w 4282900"/>
                <a:gd name="connsiteY19" fmla="*/ 2231503 h 5795027"/>
                <a:gd name="connsiteX20" fmla="*/ 0 w 4282900"/>
                <a:gd name="connsiteY20" fmla="*/ 2048959 h 5795027"/>
                <a:gd name="connsiteX21" fmla="*/ 559354 w 4282900"/>
                <a:gd name="connsiteY21" fmla="*/ 855573 h 5795027"/>
                <a:gd name="connsiteX22" fmla="*/ 1950071 w 4282900"/>
                <a:gd name="connsiteY22" fmla="*/ 164715 h 5795027"/>
                <a:gd name="connsiteX23" fmla="*/ 2144960 w 4282900"/>
                <a:gd name="connsiteY23" fmla="*/ 0 h 5795027"/>
                <a:gd name="connsiteX0" fmla="*/ 3723546 w 4282900"/>
                <a:gd name="connsiteY0" fmla="*/ 855573 h 5795027"/>
                <a:gd name="connsiteX1" fmla="*/ 4282900 w 4282900"/>
                <a:gd name="connsiteY1" fmla="*/ 2048959 h 5795027"/>
                <a:gd name="connsiteX2" fmla="*/ 4282900 w 4282900"/>
                <a:gd name="connsiteY2" fmla="*/ 2231503 h 5795027"/>
                <a:gd name="connsiteX3" fmla="*/ 4282900 w 4282900"/>
                <a:gd name="connsiteY3" fmla="*/ 2752557 h 5795027"/>
                <a:gd name="connsiteX4" fmla="*/ 4282900 w 4282900"/>
                <a:gd name="connsiteY4" fmla="*/ 3042471 h 5795027"/>
                <a:gd name="connsiteX5" fmla="*/ 4282900 w 4282900"/>
                <a:gd name="connsiteY5" fmla="*/ 3441681 h 5795027"/>
                <a:gd name="connsiteX6" fmla="*/ 4282900 w 4282900"/>
                <a:gd name="connsiteY6" fmla="*/ 3746068 h 5795027"/>
                <a:gd name="connsiteX7" fmla="*/ 3723546 w 4282900"/>
                <a:gd name="connsiteY7" fmla="*/ 4939455 h 5795027"/>
                <a:gd name="connsiteX8" fmla="*/ 2332829 w 4282900"/>
                <a:gd name="connsiteY8" fmla="*/ 5630311 h 5795027"/>
                <a:gd name="connsiteX9" fmla="*/ 2137940 w 4282900"/>
                <a:gd name="connsiteY9" fmla="*/ 5795027 h 5795027"/>
                <a:gd name="connsiteX10" fmla="*/ 1950069 w 4282900"/>
                <a:gd name="connsiteY10" fmla="*/ 5630311 h 5795027"/>
                <a:gd name="connsiteX11" fmla="*/ 559353 w 4282900"/>
                <a:gd name="connsiteY11" fmla="*/ 4939455 h 5795027"/>
                <a:gd name="connsiteX12" fmla="*/ 0 w 4282900"/>
                <a:gd name="connsiteY12" fmla="*/ 3746068 h 5795027"/>
                <a:gd name="connsiteX13" fmla="*/ 0 w 4282900"/>
                <a:gd name="connsiteY13" fmla="*/ 3441681 h 5795027"/>
                <a:gd name="connsiteX14" fmla="*/ 0 w 4282900"/>
                <a:gd name="connsiteY14" fmla="*/ 3042471 h 5795027"/>
                <a:gd name="connsiteX15" fmla="*/ 0 w 4282900"/>
                <a:gd name="connsiteY15" fmla="*/ 2752557 h 5795027"/>
                <a:gd name="connsiteX16" fmla="*/ 0 w 4282900"/>
                <a:gd name="connsiteY16" fmla="*/ 2231503 h 5795027"/>
                <a:gd name="connsiteX17" fmla="*/ 0 w 4282900"/>
                <a:gd name="connsiteY17" fmla="*/ 2048959 h 5795027"/>
                <a:gd name="connsiteX18" fmla="*/ 559354 w 4282900"/>
                <a:gd name="connsiteY18" fmla="*/ 855573 h 5795027"/>
                <a:gd name="connsiteX19" fmla="*/ 1950071 w 4282900"/>
                <a:gd name="connsiteY19" fmla="*/ 164715 h 5795027"/>
                <a:gd name="connsiteX20" fmla="*/ 2144960 w 4282900"/>
                <a:gd name="connsiteY20" fmla="*/ 0 h 5795027"/>
                <a:gd name="connsiteX21" fmla="*/ 2332832 w 4282900"/>
                <a:gd name="connsiteY21" fmla="*/ 164715 h 5795027"/>
                <a:gd name="connsiteX22" fmla="*/ 2976290 w 4282900"/>
                <a:gd name="connsiteY22" fmla="*/ 524033 h 5795027"/>
                <a:gd name="connsiteX23" fmla="*/ 3888635 w 4282900"/>
                <a:gd name="connsiteY23" fmla="*/ 1020662 h 5795027"/>
                <a:gd name="connsiteX0" fmla="*/ 4282900 w 4282900"/>
                <a:gd name="connsiteY0" fmla="*/ 2048959 h 5795027"/>
                <a:gd name="connsiteX1" fmla="*/ 4282900 w 4282900"/>
                <a:gd name="connsiteY1" fmla="*/ 2231503 h 5795027"/>
                <a:gd name="connsiteX2" fmla="*/ 4282900 w 4282900"/>
                <a:gd name="connsiteY2" fmla="*/ 2752557 h 5795027"/>
                <a:gd name="connsiteX3" fmla="*/ 4282900 w 4282900"/>
                <a:gd name="connsiteY3" fmla="*/ 3042471 h 5795027"/>
                <a:gd name="connsiteX4" fmla="*/ 4282900 w 4282900"/>
                <a:gd name="connsiteY4" fmla="*/ 3441681 h 5795027"/>
                <a:gd name="connsiteX5" fmla="*/ 4282900 w 4282900"/>
                <a:gd name="connsiteY5" fmla="*/ 3746068 h 5795027"/>
                <a:gd name="connsiteX6" fmla="*/ 3723546 w 4282900"/>
                <a:gd name="connsiteY6" fmla="*/ 4939455 h 5795027"/>
                <a:gd name="connsiteX7" fmla="*/ 2332829 w 4282900"/>
                <a:gd name="connsiteY7" fmla="*/ 5630311 h 5795027"/>
                <a:gd name="connsiteX8" fmla="*/ 2137940 w 4282900"/>
                <a:gd name="connsiteY8" fmla="*/ 5795027 h 5795027"/>
                <a:gd name="connsiteX9" fmla="*/ 1950069 w 4282900"/>
                <a:gd name="connsiteY9" fmla="*/ 5630311 h 5795027"/>
                <a:gd name="connsiteX10" fmla="*/ 559353 w 4282900"/>
                <a:gd name="connsiteY10" fmla="*/ 4939455 h 5795027"/>
                <a:gd name="connsiteX11" fmla="*/ 0 w 4282900"/>
                <a:gd name="connsiteY11" fmla="*/ 3746068 h 5795027"/>
                <a:gd name="connsiteX12" fmla="*/ 0 w 4282900"/>
                <a:gd name="connsiteY12" fmla="*/ 3441681 h 5795027"/>
                <a:gd name="connsiteX13" fmla="*/ 0 w 4282900"/>
                <a:gd name="connsiteY13" fmla="*/ 3042471 h 5795027"/>
                <a:gd name="connsiteX14" fmla="*/ 0 w 4282900"/>
                <a:gd name="connsiteY14" fmla="*/ 2752557 h 5795027"/>
                <a:gd name="connsiteX15" fmla="*/ 0 w 4282900"/>
                <a:gd name="connsiteY15" fmla="*/ 2231503 h 5795027"/>
                <a:gd name="connsiteX16" fmla="*/ 0 w 4282900"/>
                <a:gd name="connsiteY16" fmla="*/ 2048959 h 5795027"/>
                <a:gd name="connsiteX17" fmla="*/ 559354 w 4282900"/>
                <a:gd name="connsiteY17" fmla="*/ 855573 h 5795027"/>
                <a:gd name="connsiteX18" fmla="*/ 1950071 w 4282900"/>
                <a:gd name="connsiteY18" fmla="*/ 164715 h 5795027"/>
                <a:gd name="connsiteX19" fmla="*/ 2144960 w 4282900"/>
                <a:gd name="connsiteY19" fmla="*/ 0 h 5795027"/>
                <a:gd name="connsiteX20" fmla="*/ 2332832 w 4282900"/>
                <a:gd name="connsiteY20" fmla="*/ 164715 h 5795027"/>
                <a:gd name="connsiteX21" fmla="*/ 2976290 w 4282900"/>
                <a:gd name="connsiteY21" fmla="*/ 524033 h 5795027"/>
                <a:gd name="connsiteX22" fmla="*/ 3888635 w 4282900"/>
                <a:gd name="connsiteY22" fmla="*/ 1020662 h 5795027"/>
                <a:gd name="connsiteX0" fmla="*/ 4282900 w 4282900"/>
                <a:gd name="connsiteY0" fmla="*/ 2048959 h 5795027"/>
                <a:gd name="connsiteX1" fmla="*/ 4282900 w 4282900"/>
                <a:gd name="connsiteY1" fmla="*/ 2231503 h 5795027"/>
                <a:gd name="connsiteX2" fmla="*/ 4282900 w 4282900"/>
                <a:gd name="connsiteY2" fmla="*/ 2752557 h 5795027"/>
                <a:gd name="connsiteX3" fmla="*/ 4282900 w 4282900"/>
                <a:gd name="connsiteY3" fmla="*/ 3042471 h 5795027"/>
                <a:gd name="connsiteX4" fmla="*/ 4282900 w 4282900"/>
                <a:gd name="connsiteY4" fmla="*/ 3441681 h 5795027"/>
                <a:gd name="connsiteX5" fmla="*/ 4282900 w 4282900"/>
                <a:gd name="connsiteY5" fmla="*/ 3746068 h 5795027"/>
                <a:gd name="connsiteX6" fmla="*/ 3723546 w 4282900"/>
                <a:gd name="connsiteY6" fmla="*/ 4939455 h 5795027"/>
                <a:gd name="connsiteX7" fmla="*/ 2332829 w 4282900"/>
                <a:gd name="connsiteY7" fmla="*/ 5630311 h 5795027"/>
                <a:gd name="connsiteX8" fmla="*/ 2137940 w 4282900"/>
                <a:gd name="connsiteY8" fmla="*/ 5795027 h 5795027"/>
                <a:gd name="connsiteX9" fmla="*/ 1950069 w 4282900"/>
                <a:gd name="connsiteY9" fmla="*/ 5630311 h 5795027"/>
                <a:gd name="connsiteX10" fmla="*/ 559353 w 4282900"/>
                <a:gd name="connsiteY10" fmla="*/ 4939455 h 5795027"/>
                <a:gd name="connsiteX11" fmla="*/ 0 w 4282900"/>
                <a:gd name="connsiteY11" fmla="*/ 3746068 h 5795027"/>
                <a:gd name="connsiteX12" fmla="*/ 0 w 4282900"/>
                <a:gd name="connsiteY12" fmla="*/ 3441681 h 5795027"/>
                <a:gd name="connsiteX13" fmla="*/ 0 w 4282900"/>
                <a:gd name="connsiteY13" fmla="*/ 3042471 h 5795027"/>
                <a:gd name="connsiteX14" fmla="*/ 0 w 4282900"/>
                <a:gd name="connsiteY14" fmla="*/ 2752557 h 5795027"/>
                <a:gd name="connsiteX15" fmla="*/ 0 w 4282900"/>
                <a:gd name="connsiteY15" fmla="*/ 2231503 h 5795027"/>
                <a:gd name="connsiteX16" fmla="*/ 0 w 4282900"/>
                <a:gd name="connsiteY16" fmla="*/ 2048959 h 5795027"/>
                <a:gd name="connsiteX17" fmla="*/ 559354 w 4282900"/>
                <a:gd name="connsiteY17" fmla="*/ 855573 h 5795027"/>
                <a:gd name="connsiteX18" fmla="*/ 1950071 w 4282900"/>
                <a:gd name="connsiteY18" fmla="*/ 164715 h 5795027"/>
                <a:gd name="connsiteX19" fmla="*/ 2144960 w 4282900"/>
                <a:gd name="connsiteY19" fmla="*/ 0 h 5795027"/>
                <a:gd name="connsiteX20" fmla="*/ 2332832 w 4282900"/>
                <a:gd name="connsiteY20" fmla="*/ 164715 h 5795027"/>
                <a:gd name="connsiteX21" fmla="*/ 2976290 w 4282900"/>
                <a:gd name="connsiteY21" fmla="*/ 524033 h 5795027"/>
                <a:gd name="connsiteX0" fmla="*/ 4282900 w 4282900"/>
                <a:gd name="connsiteY0" fmla="*/ 2231503 h 5795027"/>
                <a:gd name="connsiteX1" fmla="*/ 4282900 w 4282900"/>
                <a:gd name="connsiteY1" fmla="*/ 2752557 h 5795027"/>
                <a:gd name="connsiteX2" fmla="*/ 4282900 w 4282900"/>
                <a:gd name="connsiteY2" fmla="*/ 3042471 h 5795027"/>
                <a:gd name="connsiteX3" fmla="*/ 4282900 w 4282900"/>
                <a:gd name="connsiteY3" fmla="*/ 3441681 h 5795027"/>
                <a:gd name="connsiteX4" fmla="*/ 4282900 w 4282900"/>
                <a:gd name="connsiteY4" fmla="*/ 3746068 h 5795027"/>
                <a:gd name="connsiteX5" fmla="*/ 3723546 w 4282900"/>
                <a:gd name="connsiteY5" fmla="*/ 4939455 h 5795027"/>
                <a:gd name="connsiteX6" fmla="*/ 2332829 w 4282900"/>
                <a:gd name="connsiteY6" fmla="*/ 5630311 h 5795027"/>
                <a:gd name="connsiteX7" fmla="*/ 2137940 w 4282900"/>
                <a:gd name="connsiteY7" fmla="*/ 5795027 h 5795027"/>
                <a:gd name="connsiteX8" fmla="*/ 1950069 w 4282900"/>
                <a:gd name="connsiteY8" fmla="*/ 5630311 h 5795027"/>
                <a:gd name="connsiteX9" fmla="*/ 559353 w 4282900"/>
                <a:gd name="connsiteY9" fmla="*/ 4939455 h 5795027"/>
                <a:gd name="connsiteX10" fmla="*/ 0 w 4282900"/>
                <a:gd name="connsiteY10" fmla="*/ 3746068 h 5795027"/>
                <a:gd name="connsiteX11" fmla="*/ 0 w 4282900"/>
                <a:gd name="connsiteY11" fmla="*/ 3441681 h 5795027"/>
                <a:gd name="connsiteX12" fmla="*/ 0 w 4282900"/>
                <a:gd name="connsiteY12" fmla="*/ 3042471 h 5795027"/>
                <a:gd name="connsiteX13" fmla="*/ 0 w 4282900"/>
                <a:gd name="connsiteY13" fmla="*/ 2752557 h 5795027"/>
                <a:gd name="connsiteX14" fmla="*/ 0 w 4282900"/>
                <a:gd name="connsiteY14" fmla="*/ 2231503 h 5795027"/>
                <a:gd name="connsiteX15" fmla="*/ 0 w 4282900"/>
                <a:gd name="connsiteY15" fmla="*/ 2048959 h 5795027"/>
                <a:gd name="connsiteX16" fmla="*/ 559354 w 4282900"/>
                <a:gd name="connsiteY16" fmla="*/ 855573 h 5795027"/>
                <a:gd name="connsiteX17" fmla="*/ 1950071 w 4282900"/>
                <a:gd name="connsiteY17" fmla="*/ 164715 h 5795027"/>
                <a:gd name="connsiteX18" fmla="*/ 2144960 w 4282900"/>
                <a:gd name="connsiteY18" fmla="*/ 0 h 5795027"/>
                <a:gd name="connsiteX19" fmla="*/ 2332832 w 4282900"/>
                <a:gd name="connsiteY19" fmla="*/ 164715 h 5795027"/>
                <a:gd name="connsiteX20" fmla="*/ 2976290 w 4282900"/>
                <a:gd name="connsiteY20" fmla="*/ 524033 h 5795027"/>
                <a:gd name="connsiteX0" fmla="*/ 4282900 w 4282900"/>
                <a:gd name="connsiteY0" fmla="*/ 2752557 h 5795027"/>
                <a:gd name="connsiteX1" fmla="*/ 4282900 w 4282900"/>
                <a:gd name="connsiteY1" fmla="*/ 3042471 h 5795027"/>
                <a:gd name="connsiteX2" fmla="*/ 4282900 w 4282900"/>
                <a:gd name="connsiteY2" fmla="*/ 3441681 h 5795027"/>
                <a:gd name="connsiteX3" fmla="*/ 4282900 w 4282900"/>
                <a:gd name="connsiteY3" fmla="*/ 3746068 h 5795027"/>
                <a:gd name="connsiteX4" fmla="*/ 3723546 w 4282900"/>
                <a:gd name="connsiteY4" fmla="*/ 4939455 h 5795027"/>
                <a:gd name="connsiteX5" fmla="*/ 2332829 w 4282900"/>
                <a:gd name="connsiteY5" fmla="*/ 5630311 h 5795027"/>
                <a:gd name="connsiteX6" fmla="*/ 2137940 w 4282900"/>
                <a:gd name="connsiteY6" fmla="*/ 5795027 h 5795027"/>
                <a:gd name="connsiteX7" fmla="*/ 1950069 w 4282900"/>
                <a:gd name="connsiteY7" fmla="*/ 5630311 h 5795027"/>
                <a:gd name="connsiteX8" fmla="*/ 559353 w 4282900"/>
                <a:gd name="connsiteY8" fmla="*/ 4939455 h 5795027"/>
                <a:gd name="connsiteX9" fmla="*/ 0 w 4282900"/>
                <a:gd name="connsiteY9" fmla="*/ 3746068 h 5795027"/>
                <a:gd name="connsiteX10" fmla="*/ 0 w 4282900"/>
                <a:gd name="connsiteY10" fmla="*/ 3441681 h 5795027"/>
                <a:gd name="connsiteX11" fmla="*/ 0 w 4282900"/>
                <a:gd name="connsiteY11" fmla="*/ 3042471 h 5795027"/>
                <a:gd name="connsiteX12" fmla="*/ 0 w 4282900"/>
                <a:gd name="connsiteY12" fmla="*/ 2752557 h 5795027"/>
                <a:gd name="connsiteX13" fmla="*/ 0 w 4282900"/>
                <a:gd name="connsiteY13" fmla="*/ 2231503 h 5795027"/>
                <a:gd name="connsiteX14" fmla="*/ 0 w 4282900"/>
                <a:gd name="connsiteY14" fmla="*/ 2048959 h 5795027"/>
                <a:gd name="connsiteX15" fmla="*/ 559354 w 4282900"/>
                <a:gd name="connsiteY15" fmla="*/ 855573 h 5795027"/>
                <a:gd name="connsiteX16" fmla="*/ 1950071 w 4282900"/>
                <a:gd name="connsiteY16" fmla="*/ 164715 h 5795027"/>
                <a:gd name="connsiteX17" fmla="*/ 2144960 w 4282900"/>
                <a:gd name="connsiteY17" fmla="*/ 0 h 5795027"/>
                <a:gd name="connsiteX18" fmla="*/ 2332832 w 4282900"/>
                <a:gd name="connsiteY18" fmla="*/ 164715 h 5795027"/>
                <a:gd name="connsiteX19" fmla="*/ 2976290 w 4282900"/>
                <a:gd name="connsiteY19" fmla="*/ 524033 h 5795027"/>
                <a:gd name="connsiteX0" fmla="*/ 4282900 w 4282900"/>
                <a:gd name="connsiteY0" fmla="*/ 3042471 h 5795027"/>
                <a:gd name="connsiteX1" fmla="*/ 4282900 w 4282900"/>
                <a:gd name="connsiteY1" fmla="*/ 3441681 h 5795027"/>
                <a:gd name="connsiteX2" fmla="*/ 4282900 w 4282900"/>
                <a:gd name="connsiteY2" fmla="*/ 3746068 h 5795027"/>
                <a:gd name="connsiteX3" fmla="*/ 3723546 w 4282900"/>
                <a:gd name="connsiteY3" fmla="*/ 4939455 h 5795027"/>
                <a:gd name="connsiteX4" fmla="*/ 2332829 w 4282900"/>
                <a:gd name="connsiteY4" fmla="*/ 5630311 h 5795027"/>
                <a:gd name="connsiteX5" fmla="*/ 2137940 w 4282900"/>
                <a:gd name="connsiteY5" fmla="*/ 5795027 h 5795027"/>
                <a:gd name="connsiteX6" fmla="*/ 1950069 w 4282900"/>
                <a:gd name="connsiteY6" fmla="*/ 5630311 h 5795027"/>
                <a:gd name="connsiteX7" fmla="*/ 559353 w 4282900"/>
                <a:gd name="connsiteY7" fmla="*/ 4939455 h 5795027"/>
                <a:gd name="connsiteX8" fmla="*/ 0 w 4282900"/>
                <a:gd name="connsiteY8" fmla="*/ 3746068 h 5795027"/>
                <a:gd name="connsiteX9" fmla="*/ 0 w 4282900"/>
                <a:gd name="connsiteY9" fmla="*/ 3441681 h 5795027"/>
                <a:gd name="connsiteX10" fmla="*/ 0 w 4282900"/>
                <a:gd name="connsiteY10" fmla="*/ 3042471 h 5795027"/>
                <a:gd name="connsiteX11" fmla="*/ 0 w 4282900"/>
                <a:gd name="connsiteY11" fmla="*/ 2752557 h 5795027"/>
                <a:gd name="connsiteX12" fmla="*/ 0 w 4282900"/>
                <a:gd name="connsiteY12" fmla="*/ 2231503 h 5795027"/>
                <a:gd name="connsiteX13" fmla="*/ 0 w 4282900"/>
                <a:gd name="connsiteY13" fmla="*/ 2048959 h 5795027"/>
                <a:gd name="connsiteX14" fmla="*/ 559354 w 4282900"/>
                <a:gd name="connsiteY14" fmla="*/ 855573 h 5795027"/>
                <a:gd name="connsiteX15" fmla="*/ 1950071 w 4282900"/>
                <a:gd name="connsiteY15" fmla="*/ 164715 h 5795027"/>
                <a:gd name="connsiteX16" fmla="*/ 2144960 w 4282900"/>
                <a:gd name="connsiteY16" fmla="*/ 0 h 5795027"/>
                <a:gd name="connsiteX17" fmla="*/ 2332832 w 4282900"/>
                <a:gd name="connsiteY17" fmla="*/ 164715 h 5795027"/>
                <a:gd name="connsiteX18" fmla="*/ 2976290 w 4282900"/>
                <a:gd name="connsiteY18" fmla="*/ 524033 h 5795027"/>
                <a:gd name="connsiteX0" fmla="*/ 4282900 w 4282900"/>
                <a:gd name="connsiteY0" fmla="*/ 3441681 h 5795027"/>
                <a:gd name="connsiteX1" fmla="*/ 4282900 w 4282900"/>
                <a:gd name="connsiteY1" fmla="*/ 3746068 h 5795027"/>
                <a:gd name="connsiteX2" fmla="*/ 3723546 w 4282900"/>
                <a:gd name="connsiteY2" fmla="*/ 4939455 h 5795027"/>
                <a:gd name="connsiteX3" fmla="*/ 2332829 w 4282900"/>
                <a:gd name="connsiteY3" fmla="*/ 5630311 h 5795027"/>
                <a:gd name="connsiteX4" fmla="*/ 2137940 w 4282900"/>
                <a:gd name="connsiteY4" fmla="*/ 5795027 h 5795027"/>
                <a:gd name="connsiteX5" fmla="*/ 1950069 w 4282900"/>
                <a:gd name="connsiteY5" fmla="*/ 5630311 h 5795027"/>
                <a:gd name="connsiteX6" fmla="*/ 559353 w 4282900"/>
                <a:gd name="connsiteY6" fmla="*/ 4939455 h 5795027"/>
                <a:gd name="connsiteX7" fmla="*/ 0 w 4282900"/>
                <a:gd name="connsiteY7" fmla="*/ 3746068 h 5795027"/>
                <a:gd name="connsiteX8" fmla="*/ 0 w 4282900"/>
                <a:gd name="connsiteY8" fmla="*/ 3441681 h 5795027"/>
                <a:gd name="connsiteX9" fmla="*/ 0 w 4282900"/>
                <a:gd name="connsiteY9" fmla="*/ 3042471 h 5795027"/>
                <a:gd name="connsiteX10" fmla="*/ 0 w 4282900"/>
                <a:gd name="connsiteY10" fmla="*/ 2752557 h 5795027"/>
                <a:gd name="connsiteX11" fmla="*/ 0 w 4282900"/>
                <a:gd name="connsiteY11" fmla="*/ 2231503 h 5795027"/>
                <a:gd name="connsiteX12" fmla="*/ 0 w 4282900"/>
                <a:gd name="connsiteY12" fmla="*/ 2048959 h 5795027"/>
                <a:gd name="connsiteX13" fmla="*/ 559354 w 4282900"/>
                <a:gd name="connsiteY13" fmla="*/ 855573 h 5795027"/>
                <a:gd name="connsiteX14" fmla="*/ 1950071 w 4282900"/>
                <a:gd name="connsiteY14" fmla="*/ 164715 h 5795027"/>
                <a:gd name="connsiteX15" fmla="*/ 2144960 w 4282900"/>
                <a:gd name="connsiteY15" fmla="*/ 0 h 5795027"/>
                <a:gd name="connsiteX16" fmla="*/ 2332832 w 4282900"/>
                <a:gd name="connsiteY16" fmla="*/ 164715 h 5795027"/>
                <a:gd name="connsiteX17" fmla="*/ 2976290 w 4282900"/>
                <a:gd name="connsiteY17" fmla="*/ 524033 h 5795027"/>
                <a:gd name="connsiteX0" fmla="*/ 4282900 w 4282900"/>
                <a:gd name="connsiteY0" fmla="*/ 3441681 h 5795027"/>
                <a:gd name="connsiteX1" fmla="*/ 3723546 w 4282900"/>
                <a:gd name="connsiteY1" fmla="*/ 4939455 h 5795027"/>
                <a:gd name="connsiteX2" fmla="*/ 2332829 w 4282900"/>
                <a:gd name="connsiteY2" fmla="*/ 5630311 h 5795027"/>
                <a:gd name="connsiteX3" fmla="*/ 2137940 w 4282900"/>
                <a:gd name="connsiteY3" fmla="*/ 5795027 h 5795027"/>
                <a:gd name="connsiteX4" fmla="*/ 1950069 w 4282900"/>
                <a:gd name="connsiteY4" fmla="*/ 5630311 h 5795027"/>
                <a:gd name="connsiteX5" fmla="*/ 559353 w 4282900"/>
                <a:gd name="connsiteY5" fmla="*/ 4939455 h 5795027"/>
                <a:gd name="connsiteX6" fmla="*/ 0 w 4282900"/>
                <a:gd name="connsiteY6" fmla="*/ 3746068 h 5795027"/>
                <a:gd name="connsiteX7" fmla="*/ 0 w 4282900"/>
                <a:gd name="connsiteY7" fmla="*/ 3441681 h 5795027"/>
                <a:gd name="connsiteX8" fmla="*/ 0 w 4282900"/>
                <a:gd name="connsiteY8" fmla="*/ 3042471 h 5795027"/>
                <a:gd name="connsiteX9" fmla="*/ 0 w 4282900"/>
                <a:gd name="connsiteY9" fmla="*/ 2752557 h 5795027"/>
                <a:gd name="connsiteX10" fmla="*/ 0 w 4282900"/>
                <a:gd name="connsiteY10" fmla="*/ 2231503 h 5795027"/>
                <a:gd name="connsiteX11" fmla="*/ 0 w 4282900"/>
                <a:gd name="connsiteY11" fmla="*/ 2048959 h 5795027"/>
                <a:gd name="connsiteX12" fmla="*/ 559354 w 4282900"/>
                <a:gd name="connsiteY12" fmla="*/ 855573 h 5795027"/>
                <a:gd name="connsiteX13" fmla="*/ 1950071 w 4282900"/>
                <a:gd name="connsiteY13" fmla="*/ 164715 h 5795027"/>
                <a:gd name="connsiteX14" fmla="*/ 2144960 w 4282900"/>
                <a:gd name="connsiteY14" fmla="*/ 0 h 5795027"/>
                <a:gd name="connsiteX15" fmla="*/ 2332832 w 4282900"/>
                <a:gd name="connsiteY15" fmla="*/ 164715 h 5795027"/>
                <a:gd name="connsiteX16" fmla="*/ 2976290 w 4282900"/>
                <a:gd name="connsiteY16" fmla="*/ 524033 h 5795027"/>
                <a:gd name="connsiteX0" fmla="*/ 3723546 w 3723546"/>
                <a:gd name="connsiteY0" fmla="*/ 4939455 h 5795027"/>
                <a:gd name="connsiteX1" fmla="*/ 2332829 w 3723546"/>
                <a:gd name="connsiteY1" fmla="*/ 5630311 h 5795027"/>
                <a:gd name="connsiteX2" fmla="*/ 2137940 w 3723546"/>
                <a:gd name="connsiteY2" fmla="*/ 5795027 h 5795027"/>
                <a:gd name="connsiteX3" fmla="*/ 1950069 w 3723546"/>
                <a:gd name="connsiteY3" fmla="*/ 5630311 h 5795027"/>
                <a:gd name="connsiteX4" fmla="*/ 559353 w 3723546"/>
                <a:gd name="connsiteY4" fmla="*/ 4939455 h 5795027"/>
                <a:gd name="connsiteX5" fmla="*/ 0 w 3723546"/>
                <a:gd name="connsiteY5" fmla="*/ 3746068 h 5795027"/>
                <a:gd name="connsiteX6" fmla="*/ 0 w 3723546"/>
                <a:gd name="connsiteY6" fmla="*/ 3441681 h 5795027"/>
                <a:gd name="connsiteX7" fmla="*/ 0 w 3723546"/>
                <a:gd name="connsiteY7" fmla="*/ 3042471 h 5795027"/>
                <a:gd name="connsiteX8" fmla="*/ 0 w 3723546"/>
                <a:gd name="connsiteY8" fmla="*/ 2752557 h 5795027"/>
                <a:gd name="connsiteX9" fmla="*/ 0 w 3723546"/>
                <a:gd name="connsiteY9" fmla="*/ 2231503 h 5795027"/>
                <a:gd name="connsiteX10" fmla="*/ 0 w 3723546"/>
                <a:gd name="connsiteY10" fmla="*/ 2048959 h 5795027"/>
                <a:gd name="connsiteX11" fmla="*/ 559354 w 3723546"/>
                <a:gd name="connsiteY11" fmla="*/ 855573 h 5795027"/>
                <a:gd name="connsiteX12" fmla="*/ 1950071 w 3723546"/>
                <a:gd name="connsiteY12" fmla="*/ 164715 h 5795027"/>
                <a:gd name="connsiteX13" fmla="*/ 2144960 w 3723546"/>
                <a:gd name="connsiteY13" fmla="*/ 0 h 5795027"/>
                <a:gd name="connsiteX14" fmla="*/ 2332832 w 3723546"/>
                <a:gd name="connsiteY14" fmla="*/ 164715 h 5795027"/>
                <a:gd name="connsiteX15" fmla="*/ 2976290 w 3723546"/>
                <a:gd name="connsiteY15" fmla="*/ 524033 h 5795027"/>
                <a:gd name="connsiteX0" fmla="*/ 3723546 w 3723546"/>
                <a:gd name="connsiteY0" fmla="*/ 4939455 h 5795027"/>
                <a:gd name="connsiteX1" fmla="*/ 2989878 w 3723546"/>
                <a:gd name="connsiteY1" fmla="*/ 5266109 h 5795027"/>
                <a:gd name="connsiteX2" fmla="*/ 2332829 w 3723546"/>
                <a:gd name="connsiteY2" fmla="*/ 5630311 h 5795027"/>
                <a:gd name="connsiteX3" fmla="*/ 2137940 w 3723546"/>
                <a:gd name="connsiteY3" fmla="*/ 5795027 h 5795027"/>
                <a:gd name="connsiteX4" fmla="*/ 1950069 w 3723546"/>
                <a:gd name="connsiteY4" fmla="*/ 5630311 h 5795027"/>
                <a:gd name="connsiteX5" fmla="*/ 559353 w 3723546"/>
                <a:gd name="connsiteY5" fmla="*/ 4939455 h 5795027"/>
                <a:gd name="connsiteX6" fmla="*/ 0 w 3723546"/>
                <a:gd name="connsiteY6" fmla="*/ 3746068 h 5795027"/>
                <a:gd name="connsiteX7" fmla="*/ 0 w 3723546"/>
                <a:gd name="connsiteY7" fmla="*/ 3441681 h 5795027"/>
                <a:gd name="connsiteX8" fmla="*/ 0 w 3723546"/>
                <a:gd name="connsiteY8" fmla="*/ 3042471 h 5795027"/>
                <a:gd name="connsiteX9" fmla="*/ 0 w 3723546"/>
                <a:gd name="connsiteY9" fmla="*/ 2752557 h 5795027"/>
                <a:gd name="connsiteX10" fmla="*/ 0 w 3723546"/>
                <a:gd name="connsiteY10" fmla="*/ 2231503 h 5795027"/>
                <a:gd name="connsiteX11" fmla="*/ 0 w 3723546"/>
                <a:gd name="connsiteY11" fmla="*/ 2048959 h 5795027"/>
                <a:gd name="connsiteX12" fmla="*/ 559354 w 3723546"/>
                <a:gd name="connsiteY12" fmla="*/ 855573 h 5795027"/>
                <a:gd name="connsiteX13" fmla="*/ 1950071 w 3723546"/>
                <a:gd name="connsiteY13" fmla="*/ 164715 h 5795027"/>
                <a:gd name="connsiteX14" fmla="*/ 2144960 w 3723546"/>
                <a:gd name="connsiteY14" fmla="*/ 0 h 5795027"/>
                <a:gd name="connsiteX15" fmla="*/ 2332832 w 3723546"/>
                <a:gd name="connsiteY15" fmla="*/ 164715 h 5795027"/>
                <a:gd name="connsiteX16" fmla="*/ 2976290 w 3723546"/>
                <a:gd name="connsiteY16" fmla="*/ 524033 h 5795027"/>
                <a:gd name="connsiteX0" fmla="*/ 2989878 w 2989878"/>
                <a:gd name="connsiteY0" fmla="*/ 5266109 h 5795027"/>
                <a:gd name="connsiteX1" fmla="*/ 2332829 w 2989878"/>
                <a:gd name="connsiteY1" fmla="*/ 5630311 h 5795027"/>
                <a:gd name="connsiteX2" fmla="*/ 2137940 w 2989878"/>
                <a:gd name="connsiteY2" fmla="*/ 5795027 h 5795027"/>
                <a:gd name="connsiteX3" fmla="*/ 1950069 w 2989878"/>
                <a:gd name="connsiteY3" fmla="*/ 5630311 h 5795027"/>
                <a:gd name="connsiteX4" fmla="*/ 559353 w 2989878"/>
                <a:gd name="connsiteY4" fmla="*/ 4939455 h 5795027"/>
                <a:gd name="connsiteX5" fmla="*/ 0 w 2989878"/>
                <a:gd name="connsiteY5" fmla="*/ 3746068 h 5795027"/>
                <a:gd name="connsiteX6" fmla="*/ 0 w 2989878"/>
                <a:gd name="connsiteY6" fmla="*/ 3441681 h 5795027"/>
                <a:gd name="connsiteX7" fmla="*/ 0 w 2989878"/>
                <a:gd name="connsiteY7" fmla="*/ 3042471 h 5795027"/>
                <a:gd name="connsiteX8" fmla="*/ 0 w 2989878"/>
                <a:gd name="connsiteY8" fmla="*/ 2752557 h 5795027"/>
                <a:gd name="connsiteX9" fmla="*/ 0 w 2989878"/>
                <a:gd name="connsiteY9" fmla="*/ 2231503 h 5795027"/>
                <a:gd name="connsiteX10" fmla="*/ 0 w 2989878"/>
                <a:gd name="connsiteY10" fmla="*/ 2048959 h 5795027"/>
                <a:gd name="connsiteX11" fmla="*/ 559354 w 2989878"/>
                <a:gd name="connsiteY11" fmla="*/ 855573 h 5795027"/>
                <a:gd name="connsiteX12" fmla="*/ 1950071 w 2989878"/>
                <a:gd name="connsiteY12" fmla="*/ 164715 h 5795027"/>
                <a:gd name="connsiteX13" fmla="*/ 2144960 w 2989878"/>
                <a:gd name="connsiteY13" fmla="*/ 0 h 5795027"/>
                <a:gd name="connsiteX14" fmla="*/ 2332832 w 2989878"/>
                <a:gd name="connsiteY14" fmla="*/ 164715 h 5795027"/>
                <a:gd name="connsiteX15" fmla="*/ 2976290 w 2989878"/>
                <a:gd name="connsiteY15" fmla="*/ 524033 h 5795027"/>
                <a:gd name="connsiteX0" fmla="*/ 2989878 w 2989878"/>
                <a:gd name="connsiteY0" fmla="*/ 5266109 h 5795027"/>
                <a:gd name="connsiteX1" fmla="*/ 2332829 w 2989878"/>
                <a:gd name="connsiteY1" fmla="*/ 5630311 h 5795027"/>
                <a:gd name="connsiteX2" fmla="*/ 2137940 w 2989878"/>
                <a:gd name="connsiteY2" fmla="*/ 5795027 h 5795027"/>
                <a:gd name="connsiteX3" fmla="*/ 1950069 w 2989878"/>
                <a:gd name="connsiteY3" fmla="*/ 5630311 h 5795027"/>
                <a:gd name="connsiteX4" fmla="*/ 559353 w 2989878"/>
                <a:gd name="connsiteY4" fmla="*/ 4939455 h 5795027"/>
                <a:gd name="connsiteX5" fmla="*/ 0 w 2989878"/>
                <a:gd name="connsiteY5" fmla="*/ 3746068 h 5795027"/>
                <a:gd name="connsiteX6" fmla="*/ 0 w 2989878"/>
                <a:gd name="connsiteY6" fmla="*/ 3441681 h 5795027"/>
                <a:gd name="connsiteX7" fmla="*/ 0 w 2989878"/>
                <a:gd name="connsiteY7" fmla="*/ 3042471 h 5795027"/>
                <a:gd name="connsiteX8" fmla="*/ 0 w 2989878"/>
                <a:gd name="connsiteY8" fmla="*/ 2752557 h 5795027"/>
                <a:gd name="connsiteX9" fmla="*/ 0 w 2989878"/>
                <a:gd name="connsiteY9" fmla="*/ 2231503 h 5795027"/>
                <a:gd name="connsiteX10" fmla="*/ 0 w 2989878"/>
                <a:gd name="connsiteY10" fmla="*/ 2048959 h 5795027"/>
                <a:gd name="connsiteX11" fmla="*/ 559354 w 2989878"/>
                <a:gd name="connsiteY11" fmla="*/ 855573 h 5795027"/>
                <a:gd name="connsiteX12" fmla="*/ 1950071 w 2989878"/>
                <a:gd name="connsiteY12" fmla="*/ 164715 h 5795027"/>
                <a:gd name="connsiteX13" fmla="*/ 2144960 w 2989878"/>
                <a:gd name="connsiteY13" fmla="*/ 0 h 5795027"/>
                <a:gd name="connsiteX14" fmla="*/ 2332832 w 2989878"/>
                <a:gd name="connsiteY14" fmla="*/ 164715 h 5795027"/>
                <a:gd name="connsiteX15" fmla="*/ 2976290 w 2989878"/>
                <a:gd name="connsiteY15" fmla="*/ 524033 h 5795027"/>
                <a:gd name="connsiteX0" fmla="*/ 2955049 w 2976290"/>
                <a:gd name="connsiteY0" fmla="*/ 5266109 h 5795027"/>
                <a:gd name="connsiteX1" fmla="*/ 2332829 w 2976290"/>
                <a:gd name="connsiteY1" fmla="*/ 5630311 h 5795027"/>
                <a:gd name="connsiteX2" fmla="*/ 2137940 w 2976290"/>
                <a:gd name="connsiteY2" fmla="*/ 5795027 h 5795027"/>
                <a:gd name="connsiteX3" fmla="*/ 1950069 w 2976290"/>
                <a:gd name="connsiteY3" fmla="*/ 5630311 h 5795027"/>
                <a:gd name="connsiteX4" fmla="*/ 559353 w 2976290"/>
                <a:gd name="connsiteY4" fmla="*/ 4939455 h 5795027"/>
                <a:gd name="connsiteX5" fmla="*/ 0 w 2976290"/>
                <a:gd name="connsiteY5" fmla="*/ 3746068 h 5795027"/>
                <a:gd name="connsiteX6" fmla="*/ 0 w 2976290"/>
                <a:gd name="connsiteY6" fmla="*/ 3441681 h 5795027"/>
                <a:gd name="connsiteX7" fmla="*/ 0 w 2976290"/>
                <a:gd name="connsiteY7" fmla="*/ 3042471 h 5795027"/>
                <a:gd name="connsiteX8" fmla="*/ 0 w 2976290"/>
                <a:gd name="connsiteY8" fmla="*/ 2752557 h 5795027"/>
                <a:gd name="connsiteX9" fmla="*/ 0 w 2976290"/>
                <a:gd name="connsiteY9" fmla="*/ 2231503 h 5795027"/>
                <a:gd name="connsiteX10" fmla="*/ 0 w 2976290"/>
                <a:gd name="connsiteY10" fmla="*/ 2048959 h 5795027"/>
                <a:gd name="connsiteX11" fmla="*/ 559354 w 2976290"/>
                <a:gd name="connsiteY11" fmla="*/ 855573 h 5795027"/>
                <a:gd name="connsiteX12" fmla="*/ 1950071 w 2976290"/>
                <a:gd name="connsiteY12" fmla="*/ 164715 h 5795027"/>
                <a:gd name="connsiteX13" fmla="*/ 2144960 w 2976290"/>
                <a:gd name="connsiteY13" fmla="*/ 0 h 5795027"/>
                <a:gd name="connsiteX14" fmla="*/ 2332832 w 2976290"/>
                <a:gd name="connsiteY14" fmla="*/ 164715 h 5795027"/>
                <a:gd name="connsiteX15" fmla="*/ 2976290 w 2976290"/>
                <a:gd name="connsiteY15" fmla="*/ 524033 h 5795027"/>
                <a:gd name="connsiteX0" fmla="*/ 2955049 w 2976290"/>
                <a:gd name="connsiteY0" fmla="*/ 5266109 h 5795027"/>
                <a:gd name="connsiteX1" fmla="*/ 2332829 w 2976290"/>
                <a:gd name="connsiteY1" fmla="*/ 5630311 h 5795027"/>
                <a:gd name="connsiteX2" fmla="*/ 2137940 w 2976290"/>
                <a:gd name="connsiteY2" fmla="*/ 5795027 h 5795027"/>
                <a:gd name="connsiteX3" fmla="*/ 1950069 w 2976290"/>
                <a:gd name="connsiteY3" fmla="*/ 5630311 h 5795027"/>
                <a:gd name="connsiteX4" fmla="*/ 559353 w 2976290"/>
                <a:gd name="connsiteY4" fmla="*/ 4939455 h 5795027"/>
                <a:gd name="connsiteX5" fmla="*/ 0 w 2976290"/>
                <a:gd name="connsiteY5" fmla="*/ 3746068 h 5795027"/>
                <a:gd name="connsiteX6" fmla="*/ 0 w 2976290"/>
                <a:gd name="connsiteY6" fmla="*/ 3441681 h 5795027"/>
                <a:gd name="connsiteX7" fmla="*/ 0 w 2976290"/>
                <a:gd name="connsiteY7" fmla="*/ 3042471 h 5795027"/>
                <a:gd name="connsiteX8" fmla="*/ 0 w 2976290"/>
                <a:gd name="connsiteY8" fmla="*/ 2752557 h 5795027"/>
                <a:gd name="connsiteX9" fmla="*/ 0 w 2976290"/>
                <a:gd name="connsiteY9" fmla="*/ 2231503 h 5795027"/>
                <a:gd name="connsiteX10" fmla="*/ 0 w 2976290"/>
                <a:gd name="connsiteY10" fmla="*/ 2048959 h 5795027"/>
                <a:gd name="connsiteX11" fmla="*/ 559354 w 2976290"/>
                <a:gd name="connsiteY11" fmla="*/ 855573 h 5795027"/>
                <a:gd name="connsiteX12" fmla="*/ 1950071 w 2976290"/>
                <a:gd name="connsiteY12" fmla="*/ 164715 h 5795027"/>
                <a:gd name="connsiteX13" fmla="*/ 2144960 w 2976290"/>
                <a:gd name="connsiteY13" fmla="*/ 0 h 5795027"/>
                <a:gd name="connsiteX14" fmla="*/ 2332832 w 2976290"/>
                <a:gd name="connsiteY14" fmla="*/ 164715 h 5795027"/>
                <a:gd name="connsiteX15" fmla="*/ 2976290 w 2976290"/>
                <a:gd name="connsiteY15" fmla="*/ 524033 h 5795027"/>
                <a:gd name="connsiteX0" fmla="*/ 2955049 w 2976290"/>
                <a:gd name="connsiteY0" fmla="*/ 5266109 h 5795027"/>
                <a:gd name="connsiteX1" fmla="*/ 2332829 w 2976290"/>
                <a:gd name="connsiteY1" fmla="*/ 5630311 h 5795027"/>
                <a:gd name="connsiteX2" fmla="*/ 2137940 w 2976290"/>
                <a:gd name="connsiteY2" fmla="*/ 5795027 h 5795027"/>
                <a:gd name="connsiteX3" fmla="*/ 1950069 w 2976290"/>
                <a:gd name="connsiteY3" fmla="*/ 5630311 h 5795027"/>
                <a:gd name="connsiteX4" fmla="*/ 559353 w 2976290"/>
                <a:gd name="connsiteY4" fmla="*/ 4939455 h 5795027"/>
                <a:gd name="connsiteX5" fmla="*/ 0 w 2976290"/>
                <a:gd name="connsiteY5" fmla="*/ 3746068 h 5795027"/>
                <a:gd name="connsiteX6" fmla="*/ 0 w 2976290"/>
                <a:gd name="connsiteY6" fmla="*/ 3441681 h 5795027"/>
                <a:gd name="connsiteX7" fmla="*/ 0 w 2976290"/>
                <a:gd name="connsiteY7" fmla="*/ 3042471 h 5795027"/>
                <a:gd name="connsiteX8" fmla="*/ 0 w 2976290"/>
                <a:gd name="connsiteY8" fmla="*/ 2752557 h 5795027"/>
                <a:gd name="connsiteX9" fmla="*/ 0 w 2976290"/>
                <a:gd name="connsiteY9" fmla="*/ 2231503 h 5795027"/>
                <a:gd name="connsiteX10" fmla="*/ 0 w 2976290"/>
                <a:gd name="connsiteY10" fmla="*/ 2048959 h 5795027"/>
                <a:gd name="connsiteX11" fmla="*/ 559354 w 2976290"/>
                <a:gd name="connsiteY11" fmla="*/ 855573 h 5795027"/>
                <a:gd name="connsiteX12" fmla="*/ 1950071 w 2976290"/>
                <a:gd name="connsiteY12" fmla="*/ 164715 h 5795027"/>
                <a:gd name="connsiteX13" fmla="*/ 2144960 w 2976290"/>
                <a:gd name="connsiteY13" fmla="*/ 0 h 5795027"/>
                <a:gd name="connsiteX14" fmla="*/ 2332832 w 2976290"/>
                <a:gd name="connsiteY14" fmla="*/ 164715 h 5795027"/>
                <a:gd name="connsiteX15" fmla="*/ 2976290 w 2976290"/>
                <a:gd name="connsiteY15" fmla="*/ 524033 h 5795027"/>
                <a:gd name="connsiteX0" fmla="*/ 2955049 w 2976290"/>
                <a:gd name="connsiteY0" fmla="*/ 5266109 h 5795027"/>
                <a:gd name="connsiteX1" fmla="*/ 2332829 w 2976290"/>
                <a:gd name="connsiteY1" fmla="*/ 5630311 h 5795027"/>
                <a:gd name="connsiteX2" fmla="*/ 2137940 w 2976290"/>
                <a:gd name="connsiteY2" fmla="*/ 5795027 h 5795027"/>
                <a:gd name="connsiteX3" fmla="*/ 1950069 w 2976290"/>
                <a:gd name="connsiteY3" fmla="*/ 5630311 h 5795027"/>
                <a:gd name="connsiteX4" fmla="*/ 559353 w 2976290"/>
                <a:gd name="connsiteY4" fmla="*/ 4939455 h 5795027"/>
                <a:gd name="connsiteX5" fmla="*/ 0 w 2976290"/>
                <a:gd name="connsiteY5" fmla="*/ 3746068 h 5795027"/>
                <a:gd name="connsiteX6" fmla="*/ 0 w 2976290"/>
                <a:gd name="connsiteY6" fmla="*/ 3441681 h 5795027"/>
                <a:gd name="connsiteX7" fmla="*/ 0 w 2976290"/>
                <a:gd name="connsiteY7" fmla="*/ 3042471 h 5795027"/>
                <a:gd name="connsiteX8" fmla="*/ 0 w 2976290"/>
                <a:gd name="connsiteY8" fmla="*/ 2752557 h 5795027"/>
                <a:gd name="connsiteX9" fmla="*/ 0 w 2976290"/>
                <a:gd name="connsiteY9" fmla="*/ 2231503 h 5795027"/>
                <a:gd name="connsiteX10" fmla="*/ 0 w 2976290"/>
                <a:gd name="connsiteY10" fmla="*/ 2048959 h 5795027"/>
                <a:gd name="connsiteX11" fmla="*/ 559354 w 2976290"/>
                <a:gd name="connsiteY11" fmla="*/ 855573 h 5795027"/>
                <a:gd name="connsiteX12" fmla="*/ 1950071 w 2976290"/>
                <a:gd name="connsiteY12" fmla="*/ 164715 h 5795027"/>
                <a:gd name="connsiteX13" fmla="*/ 2144960 w 2976290"/>
                <a:gd name="connsiteY13" fmla="*/ 0 h 5795027"/>
                <a:gd name="connsiteX14" fmla="*/ 2332832 w 2976290"/>
                <a:gd name="connsiteY14" fmla="*/ 164715 h 5795027"/>
                <a:gd name="connsiteX15" fmla="*/ 2976290 w 2976290"/>
                <a:gd name="connsiteY15" fmla="*/ 524033 h 5795027"/>
                <a:gd name="connsiteX0" fmla="*/ 2955049 w 2976290"/>
                <a:gd name="connsiteY0" fmla="*/ 5266109 h 5795027"/>
                <a:gd name="connsiteX1" fmla="*/ 2332829 w 2976290"/>
                <a:gd name="connsiteY1" fmla="*/ 5630311 h 5795027"/>
                <a:gd name="connsiteX2" fmla="*/ 2137940 w 2976290"/>
                <a:gd name="connsiteY2" fmla="*/ 5795027 h 5795027"/>
                <a:gd name="connsiteX3" fmla="*/ 1950069 w 2976290"/>
                <a:gd name="connsiteY3" fmla="*/ 5630311 h 5795027"/>
                <a:gd name="connsiteX4" fmla="*/ 559353 w 2976290"/>
                <a:gd name="connsiteY4" fmla="*/ 4939455 h 5795027"/>
                <a:gd name="connsiteX5" fmla="*/ 0 w 2976290"/>
                <a:gd name="connsiteY5" fmla="*/ 3746068 h 5795027"/>
                <a:gd name="connsiteX6" fmla="*/ 0 w 2976290"/>
                <a:gd name="connsiteY6" fmla="*/ 3441681 h 5795027"/>
                <a:gd name="connsiteX7" fmla="*/ 0 w 2976290"/>
                <a:gd name="connsiteY7" fmla="*/ 3042471 h 5795027"/>
                <a:gd name="connsiteX8" fmla="*/ 0 w 2976290"/>
                <a:gd name="connsiteY8" fmla="*/ 2752557 h 5795027"/>
                <a:gd name="connsiteX9" fmla="*/ 0 w 2976290"/>
                <a:gd name="connsiteY9" fmla="*/ 2231503 h 5795027"/>
                <a:gd name="connsiteX10" fmla="*/ 0 w 2976290"/>
                <a:gd name="connsiteY10" fmla="*/ 2048959 h 5795027"/>
                <a:gd name="connsiteX11" fmla="*/ 559354 w 2976290"/>
                <a:gd name="connsiteY11" fmla="*/ 855573 h 5795027"/>
                <a:gd name="connsiteX12" fmla="*/ 1950071 w 2976290"/>
                <a:gd name="connsiteY12" fmla="*/ 164715 h 5795027"/>
                <a:gd name="connsiteX13" fmla="*/ 2144960 w 2976290"/>
                <a:gd name="connsiteY13" fmla="*/ 0 h 5795027"/>
                <a:gd name="connsiteX14" fmla="*/ 2332832 w 2976290"/>
                <a:gd name="connsiteY14" fmla="*/ 164715 h 5795027"/>
                <a:gd name="connsiteX15" fmla="*/ 2976290 w 2976290"/>
                <a:gd name="connsiteY15" fmla="*/ 524033 h 5795027"/>
                <a:gd name="connsiteX0" fmla="*/ 2955049 w 2987296"/>
                <a:gd name="connsiteY0" fmla="*/ 5266109 h 5795027"/>
                <a:gd name="connsiteX1" fmla="*/ 2332829 w 2987296"/>
                <a:gd name="connsiteY1" fmla="*/ 5630311 h 5795027"/>
                <a:gd name="connsiteX2" fmla="*/ 2137940 w 2987296"/>
                <a:gd name="connsiteY2" fmla="*/ 5795027 h 5795027"/>
                <a:gd name="connsiteX3" fmla="*/ 1950069 w 2987296"/>
                <a:gd name="connsiteY3" fmla="*/ 5630311 h 5795027"/>
                <a:gd name="connsiteX4" fmla="*/ 559353 w 2987296"/>
                <a:gd name="connsiteY4" fmla="*/ 4939455 h 5795027"/>
                <a:gd name="connsiteX5" fmla="*/ 0 w 2987296"/>
                <a:gd name="connsiteY5" fmla="*/ 3746068 h 5795027"/>
                <a:gd name="connsiteX6" fmla="*/ 0 w 2987296"/>
                <a:gd name="connsiteY6" fmla="*/ 3441681 h 5795027"/>
                <a:gd name="connsiteX7" fmla="*/ 0 w 2987296"/>
                <a:gd name="connsiteY7" fmla="*/ 3042471 h 5795027"/>
                <a:gd name="connsiteX8" fmla="*/ 0 w 2987296"/>
                <a:gd name="connsiteY8" fmla="*/ 2752557 h 5795027"/>
                <a:gd name="connsiteX9" fmla="*/ 0 w 2987296"/>
                <a:gd name="connsiteY9" fmla="*/ 2231503 h 5795027"/>
                <a:gd name="connsiteX10" fmla="*/ 0 w 2987296"/>
                <a:gd name="connsiteY10" fmla="*/ 2048959 h 5795027"/>
                <a:gd name="connsiteX11" fmla="*/ 559354 w 2987296"/>
                <a:gd name="connsiteY11" fmla="*/ 855573 h 5795027"/>
                <a:gd name="connsiteX12" fmla="*/ 1950071 w 2987296"/>
                <a:gd name="connsiteY12" fmla="*/ 164715 h 5795027"/>
                <a:gd name="connsiteX13" fmla="*/ 2144960 w 2987296"/>
                <a:gd name="connsiteY13" fmla="*/ 0 h 5795027"/>
                <a:gd name="connsiteX14" fmla="*/ 2332832 w 2987296"/>
                <a:gd name="connsiteY14" fmla="*/ 164715 h 5795027"/>
                <a:gd name="connsiteX15" fmla="*/ 2987296 w 2987296"/>
                <a:gd name="connsiteY15" fmla="*/ 557051 h 57950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987296" h="5795027">
                  <a:moveTo>
                    <a:pt x="2955049" y="5266109"/>
                  </a:moveTo>
                  <a:cubicBezTo>
                    <a:pt x="2737194" y="5332489"/>
                    <a:pt x="2474819" y="5542158"/>
                    <a:pt x="2332829" y="5630311"/>
                  </a:cubicBezTo>
                  <a:lnTo>
                    <a:pt x="2137940" y="5795027"/>
                  </a:lnTo>
                  <a:lnTo>
                    <a:pt x="1950069" y="5630311"/>
                  </a:lnTo>
                  <a:cubicBezTo>
                    <a:pt x="1484225" y="5270318"/>
                    <a:pt x="959280" y="5171158"/>
                    <a:pt x="559353" y="4939455"/>
                  </a:cubicBezTo>
                  <a:cubicBezTo>
                    <a:pt x="174796" y="4670559"/>
                    <a:pt x="0" y="4362177"/>
                    <a:pt x="0" y="3746068"/>
                  </a:cubicBezTo>
                  <a:lnTo>
                    <a:pt x="0" y="3441681"/>
                  </a:lnTo>
                  <a:lnTo>
                    <a:pt x="0" y="3042471"/>
                  </a:lnTo>
                  <a:lnTo>
                    <a:pt x="0" y="2752557"/>
                  </a:lnTo>
                  <a:lnTo>
                    <a:pt x="0" y="2231503"/>
                  </a:lnTo>
                  <a:lnTo>
                    <a:pt x="0" y="2048959"/>
                  </a:lnTo>
                  <a:cubicBezTo>
                    <a:pt x="0" y="1432851"/>
                    <a:pt x="174797" y="1124469"/>
                    <a:pt x="559354" y="855573"/>
                  </a:cubicBezTo>
                  <a:cubicBezTo>
                    <a:pt x="959283" y="623869"/>
                    <a:pt x="1484227" y="524709"/>
                    <a:pt x="1950071" y="164715"/>
                  </a:cubicBezTo>
                  <a:lnTo>
                    <a:pt x="2144960" y="0"/>
                  </a:lnTo>
                  <a:lnTo>
                    <a:pt x="2332832" y="164715"/>
                  </a:lnTo>
                  <a:cubicBezTo>
                    <a:pt x="2471387" y="252054"/>
                    <a:pt x="2755510" y="441908"/>
                    <a:pt x="2987296" y="557051"/>
                  </a:cubicBezTo>
                </a:path>
              </a:pathLst>
            </a:custGeom>
            <a:noFill/>
            <a:ln w="25400" cap="rnd">
              <a:solidFill>
                <a:schemeClr val="bg2">
                  <a:lumMod val="75000"/>
                  <a:alpha val="65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sp>
        <p:nvSpPr>
          <p:cNvPr id="2" name="Title Placeholder 1">
            <a:extLst>
              <a:ext uri="{FF2B5EF4-FFF2-40B4-BE49-F238E27FC236}">
                <a16:creationId xmlns:a16="http://schemas.microsoft.com/office/drawing/2014/main" id="{7E11B74D-DF90-4993-88AE-4D05C91F2A96}"/>
              </a:ext>
            </a:extLst>
          </p:cNvPr>
          <p:cNvSpPr>
            <a:spLocks noGrp="1"/>
          </p:cNvSpPr>
          <p:nvPr>
            <p:ph type="title"/>
          </p:nvPr>
        </p:nvSpPr>
        <p:spPr>
          <a:xfrm>
            <a:off x="966744" y="959587"/>
            <a:ext cx="9076329" cy="1064277"/>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E79B3DE9-A495-4E75-819D-E0B2E5505072}"/>
              </a:ext>
            </a:extLst>
          </p:cNvPr>
          <p:cNvSpPr>
            <a:spLocks noGrp="1"/>
          </p:cNvSpPr>
          <p:nvPr>
            <p:ph type="body" idx="1"/>
          </p:nvPr>
        </p:nvSpPr>
        <p:spPr>
          <a:xfrm>
            <a:off x="966744" y="2248257"/>
            <a:ext cx="9076329" cy="3650155"/>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02430AC-DB07-423B-A52A-0065639AFE68}"/>
              </a:ext>
            </a:extLst>
          </p:cNvPr>
          <p:cNvSpPr>
            <a:spLocks noGrp="1"/>
          </p:cNvSpPr>
          <p:nvPr>
            <p:ph type="dt" sz="half" idx="2"/>
          </p:nvPr>
        </p:nvSpPr>
        <p:spPr>
          <a:xfrm>
            <a:off x="8266975" y="6356350"/>
            <a:ext cx="2960914" cy="365125"/>
          </a:xfrm>
          <a:prstGeom prst="rect">
            <a:avLst/>
          </a:prstGeom>
        </p:spPr>
        <p:txBody>
          <a:bodyPr vert="horz" lIns="91440" tIns="45720" rIns="91440" bIns="45720" rtlCol="0" anchor="ctr"/>
          <a:lstStyle>
            <a:lvl1pPr algn="r">
              <a:defRPr sz="1000" i="0">
                <a:solidFill>
                  <a:schemeClr val="tx2">
                    <a:alpha val="85000"/>
                  </a:schemeClr>
                </a:solidFill>
              </a:defRPr>
            </a:lvl1pPr>
          </a:lstStyle>
          <a:p>
            <a:fld id="{11008460-8B2F-4AAA-A4E2-10730069204C}" type="datetimeFigureOut">
              <a:rPr lang="en-US" smtClean="0"/>
              <a:pPr/>
              <a:t>3/19/2023</a:t>
            </a:fld>
            <a:endParaRPr lang="en-US"/>
          </a:p>
        </p:txBody>
      </p:sp>
      <p:sp>
        <p:nvSpPr>
          <p:cNvPr id="5" name="Footer Placeholder 4">
            <a:extLst>
              <a:ext uri="{FF2B5EF4-FFF2-40B4-BE49-F238E27FC236}">
                <a16:creationId xmlns:a16="http://schemas.microsoft.com/office/drawing/2014/main" id="{485FAFC9-FA18-4C55-8C92-B17603CAEEDC}"/>
              </a:ext>
            </a:extLst>
          </p:cNvPr>
          <p:cNvSpPr>
            <a:spLocks noGrp="1"/>
          </p:cNvSpPr>
          <p:nvPr>
            <p:ph type="ftr" sz="quarter" idx="3"/>
          </p:nvPr>
        </p:nvSpPr>
        <p:spPr>
          <a:xfrm>
            <a:off x="966745" y="501128"/>
            <a:ext cx="3311342" cy="365125"/>
          </a:xfrm>
          <a:prstGeom prst="rect">
            <a:avLst/>
          </a:prstGeom>
        </p:spPr>
        <p:txBody>
          <a:bodyPr vert="horz" lIns="91440" tIns="45720" rIns="91440" bIns="45720" rtlCol="0" anchor="ctr"/>
          <a:lstStyle>
            <a:lvl1pPr algn="l">
              <a:defRPr sz="1000" i="0">
                <a:solidFill>
                  <a:schemeClr val="tx2">
                    <a:alpha val="85000"/>
                  </a:schemeClr>
                </a:solidFill>
              </a:defRPr>
            </a:lvl1pPr>
          </a:lstStyle>
          <a:p>
            <a:endParaRPr lang="en-US"/>
          </a:p>
        </p:txBody>
      </p:sp>
      <p:sp>
        <p:nvSpPr>
          <p:cNvPr id="6" name="Slide Number Placeholder 5">
            <a:extLst>
              <a:ext uri="{FF2B5EF4-FFF2-40B4-BE49-F238E27FC236}">
                <a16:creationId xmlns:a16="http://schemas.microsoft.com/office/drawing/2014/main" id="{67D5A493-61FB-4764-90B6-8CC218A781C9}"/>
              </a:ext>
            </a:extLst>
          </p:cNvPr>
          <p:cNvSpPr>
            <a:spLocks noGrp="1"/>
          </p:cNvSpPr>
          <p:nvPr>
            <p:ph type="sldNum" sz="quarter" idx="4"/>
          </p:nvPr>
        </p:nvSpPr>
        <p:spPr>
          <a:xfrm>
            <a:off x="11239498" y="6356350"/>
            <a:ext cx="515479" cy="365125"/>
          </a:xfrm>
          <a:prstGeom prst="rect">
            <a:avLst/>
          </a:prstGeom>
        </p:spPr>
        <p:txBody>
          <a:bodyPr vert="horz" lIns="91440" tIns="45720" rIns="91440" bIns="45720" rtlCol="0" anchor="ctr"/>
          <a:lstStyle>
            <a:lvl1pPr algn="r">
              <a:defRPr sz="1000" i="0">
                <a:solidFill>
                  <a:schemeClr val="tx2">
                    <a:alpha val="85000"/>
                  </a:schemeClr>
                </a:solidFill>
              </a:defRPr>
            </a:lvl1pPr>
          </a:lstStyle>
          <a:p>
            <a:fld id="{0946259B-8396-46CD-AD42-FDEDA89DA278}" type="slidenum">
              <a:rPr lang="en-US" smtClean="0"/>
              <a:pPr/>
              <a:t>‹#›</a:t>
            </a:fld>
            <a:endParaRPr lang="en-US"/>
          </a:p>
        </p:txBody>
      </p:sp>
    </p:spTree>
    <p:extLst>
      <p:ext uri="{BB962C8B-B14F-4D97-AF65-F5344CB8AC3E}">
        <p14:creationId xmlns:p14="http://schemas.microsoft.com/office/powerpoint/2010/main" val="232901644"/>
      </p:ext>
    </p:extLst>
  </p:cSld>
  <p:clrMap bg1="lt1" tx1="dk1" bg2="lt2" tx2="dk2" accent1="accent1" accent2="accent2" accent3="accent3" accent4="accent4" accent5="accent5" accent6="accent6" hlink="hlink" folHlink="folHlink"/>
  <p:sldLayoutIdLst>
    <p:sldLayoutId id="2147483683" r:id="rId1"/>
    <p:sldLayoutId id="2147483682" r:id="rId2"/>
    <p:sldLayoutId id="2147483681" r:id="rId3"/>
    <p:sldLayoutId id="2147483680" r:id="rId4"/>
    <p:sldLayoutId id="2147483679" r:id="rId5"/>
    <p:sldLayoutId id="2147483678" r:id="rId6"/>
    <p:sldLayoutId id="2147483677" r:id="rId7"/>
    <p:sldLayoutId id="2147483676" r:id="rId8"/>
    <p:sldLayoutId id="2147483675" r:id="rId9"/>
    <p:sldLayoutId id="2147483674" r:id="rId10"/>
    <p:sldLayoutId id="2147483673" r:id="rId11"/>
  </p:sldLayoutIdLst>
  <p:txStyles>
    <p:titleStyle>
      <a:lvl1pPr algn="l" defTabSz="914400" rtl="0" eaLnBrk="1" latinLnBrk="0" hangingPunct="1">
        <a:lnSpc>
          <a:spcPct val="100000"/>
        </a:lnSpc>
        <a:spcBef>
          <a:spcPct val="0"/>
        </a:spcBef>
        <a:buNone/>
        <a:defRPr sz="4000" kern="1200">
          <a:solidFill>
            <a:schemeClr val="tx2"/>
          </a:solidFill>
          <a:latin typeface="+mj-lt"/>
          <a:ea typeface="+mj-ea"/>
          <a:cs typeface="+mj-cs"/>
        </a:defRPr>
      </a:lvl1pPr>
    </p:titleStyle>
    <p:bodyStyle>
      <a:lvl1pPr marL="228600" indent="-228600" algn="l" defTabSz="914400" rtl="0" eaLnBrk="1" latinLnBrk="0" hangingPunct="1">
        <a:lnSpc>
          <a:spcPct val="110000"/>
        </a:lnSpc>
        <a:spcBef>
          <a:spcPts val="1000"/>
        </a:spcBef>
        <a:buSzPct val="150000"/>
        <a:buFont typeface="Goudy Old Style" panose="02020502050305020303" pitchFamily="18" charset="0"/>
        <a:buChar char="∙"/>
        <a:defRPr sz="2000" kern="1200">
          <a:solidFill>
            <a:schemeClr val="tx2"/>
          </a:solidFill>
          <a:latin typeface="+mn-lt"/>
          <a:ea typeface="+mn-ea"/>
          <a:cs typeface="+mn-cs"/>
        </a:defRPr>
      </a:lvl1pPr>
      <a:lvl2pPr marL="274320" indent="0" algn="l" defTabSz="914400" rtl="0" eaLnBrk="1" latinLnBrk="0" hangingPunct="1">
        <a:lnSpc>
          <a:spcPct val="110000"/>
        </a:lnSpc>
        <a:spcBef>
          <a:spcPts val="500"/>
        </a:spcBef>
        <a:buFontTx/>
        <a:buNone/>
        <a:defRPr sz="1800" kern="1200">
          <a:solidFill>
            <a:schemeClr val="tx2"/>
          </a:solidFill>
          <a:latin typeface="+mn-lt"/>
          <a:ea typeface="+mn-ea"/>
          <a:cs typeface="+mn-cs"/>
        </a:defRPr>
      </a:lvl2pPr>
      <a:lvl3pPr marL="548640" indent="-228600" algn="l" defTabSz="914400" rtl="0" eaLnBrk="1" latinLnBrk="0" hangingPunct="1">
        <a:lnSpc>
          <a:spcPct val="110000"/>
        </a:lnSpc>
        <a:spcBef>
          <a:spcPts val="500"/>
        </a:spcBef>
        <a:buSzPct val="150000"/>
        <a:buFont typeface="Goudy Old Style" panose="02020502050305020303" pitchFamily="18" charset="0"/>
        <a:buChar char="∙"/>
        <a:defRPr sz="1600" kern="1200">
          <a:solidFill>
            <a:schemeClr val="tx2"/>
          </a:solidFill>
          <a:latin typeface="+mn-lt"/>
          <a:ea typeface="+mn-ea"/>
          <a:cs typeface="+mn-cs"/>
        </a:defRPr>
      </a:lvl3pPr>
      <a:lvl4pPr marL="594360" indent="0" algn="l" defTabSz="914400" rtl="0" eaLnBrk="1" latinLnBrk="0" hangingPunct="1">
        <a:lnSpc>
          <a:spcPct val="110000"/>
        </a:lnSpc>
        <a:spcBef>
          <a:spcPts val="500"/>
        </a:spcBef>
        <a:buFontTx/>
        <a:buNone/>
        <a:defRPr sz="1400" kern="1200">
          <a:solidFill>
            <a:schemeClr val="tx2"/>
          </a:solidFill>
          <a:latin typeface="+mn-lt"/>
          <a:ea typeface="+mn-ea"/>
          <a:cs typeface="+mn-cs"/>
        </a:defRPr>
      </a:lvl4pPr>
      <a:lvl5pPr marL="822960" indent="-228600" algn="l" defTabSz="914400" rtl="0" eaLnBrk="1" latinLnBrk="0" hangingPunct="1">
        <a:lnSpc>
          <a:spcPct val="110000"/>
        </a:lnSpc>
        <a:spcBef>
          <a:spcPts val="500"/>
        </a:spcBef>
        <a:buSzPct val="150000"/>
        <a:buFont typeface="Goudy Old Style" panose="02020502050305020303" pitchFamily="18" charset="0"/>
        <a:buChar char="∙"/>
        <a:defRPr sz="1400" kern="1200">
          <a:solidFill>
            <a:schemeClr val="tx2"/>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9B4BD48A-4D17-4225-AC4D-67B4C686C55D}"/>
              </a:ext>
            </a:extLst>
          </p:cNvPr>
          <p:cNvSpPr>
            <a:spLocks noGrp="1"/>
          </p:cNvSpPr>
          <p:nvPr>
            <p:ph type="title"/>
          </p:nvPr>
        </p:nvSpPr>
        <p:spPr>
          <a:xfrm>
            <a:off x="841248" y="552782"/>
            <a:ext cx="94890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B7F14A2B-77AF-4E51-B0C1-0D361EF81A2C}"/>
              </a:ext>
            </a:extLst>
          </p:cNvPr>
          <p:cNvSpPr>
            <a:spLocks noGrp="1"/>
          </p:cNvSpPr>
          <p:nvPr>
            <p:ph type="body" idx="1"/>
          </p:nvPr>
        </p:nvSpPr>
        <p:spPr>
          <a:xfrm>
            <a:off x="841248" y="2096199"/>
            <a:ext cx="9489000" cy="3747384"/>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239C2F5-57CA-4152-A766-8F877538FB16}"/>
              </a:ext>
            </a:extLst>
          </p:cNvPr>
          <p:cNvSpPr>
            <a:spLocks noGrp="1"/>
          </p:cNvSpPr>
          <p:nvPr>
            <p:ph type="dt" sz="half" idx="2"/>
          </p:nvPr>
        </p:nvSpPr>
        <p:spPr>
          <a:xfrm>
            <a:off x="841248" y="6102693"/>
            <a:ext cx="2743200" cy="365125"/>
          </a:xfrm>
          <a:prstGeom prst="rect">
            <a:avLst/>
          </a:prstGeom>
        </p:spPr>
        <p:txBody>
          <a:bodyPr vert="horz" lIns="91440" tIns="45720" rIns="91440" bIns="45720" rtlCol="0" anchor="ctr"/>
          <a:lstStyle>
            <a:lvl1pPr algn="l">
              <a:defRPr lang="en-US" sz="1000" b="1" kern="1200" cap="all" spc="300" baseline="0" smtClean="0">
                <a:solidFill>
                  <a:schemeClr val="tx1"/>
                </a:solidFill>
                <a:latin typeface="+mn-lt"/>
                <a:ea typeface="+mn-ea"/>
                <a:cs typeface="+mn-cs"/>
              </a:defRPr>
            </a:lvl1pPr>
          </a:lstStyle>
          <a:p>
            <a:fld id="{6EF7C3A7-D6F6-4D38-A7C3-B72967BB81A6}" type="datetime1">
              <a:rPr lang="en-US" smtClean="0"/>
              <a:t>3/19/2023</a:t>
            </a:fld>
            <a:endParaRPr lang="en-US"/>
          </a:p>
        </p:txBody>
      </p:sp>
      <p:sp>
        <p:nvSpPr>
          <p:cNvPr id="5" name="Footer Placeholder 4">
            <a:extLst>
              <a:ext uri="{FF2B5EF4-FFF2-40B4-BE49-F238E27FC236}">
                <a16:creationId xmlns:a16="http://schemas.microsoft.com/office/drawing/2014/main" id="{A1225FB5-D02B-4BB9-8B8B-D1A11CFE8961}"/>
              </a:ext>
            </a:extLst>
          </p:cNvPr>
          <p:cNvSpPr>
            <a:spLocks noGrp="1"/>
          </p:cNvSpPr>
          <p:nvPr>
            <p:ph type="ftr" sz="quarter" idx="3"/>
          </p:nvPr>
        </p:nvSpPr>
        <p:spPr>
          <a:xfrm rot="5400000">
            <a:off x="9234260" y="2427620"/>
            <a:ext cx="4114800" cy="365125"/>
          </a:xfrm>
          <a:prstGeom prst="rect">
            <a:avLst/>
          </a:prstGeom>
        </p:spPr>
        <p:txBody>
          <a:bodyPr vert="horz" lIns="91440" tIns="45720" rIns="91440" bIns="45720" rtlCol="0" anchor="ctr"/>
          <a:lstStyle>
            <a:lvl1pPr algn="l">
              <a:defRPr lang="en-US" sz="1000" b="1" kern="1200" cap="all" spc="300" baseline="0">
                <a:solidFill>
                  <a:schemeClr val="tx1"/>
                </a:solidFill>
                <a:latin typeface="+mn-lt"/>
                <a:ea typeface="+mn-ea"/>
                <a:cs typeface="+mn-cs"/>
              </a:defRPr>
            </a:lvl1pPr>
          </a:lstStyle>
          <a:p>
            <a:endParaRPr lang="en-US"/>
          </a:p>
        </p:txBody>
      </p:sp>
      <p:sp>
        <p:nvSpPr>
          <p:cNvPr id="6" name="Slide Number Placeholder 5">
            <a:extLst>
              <a:ext uri="{FF2B5EF4-FFF2-40B4-BE49-F238E27FC236}">
                <a16:creationId xmlns:a16="http://schemas.microsoft.com/office/drawing/2014/main" id="{EF6244FF-6F88-4090-A77F-499DF9AAEA8B}"/>
              </a:ext>
            </a:extLst>
          </p:cNvPr>
          <p:cNvSpPr>
            <a:spLocks noGrp="1"/>
          </p:cNvSpPr>
          <p:nvPr>
            <p:ph type="sldNum" sz="quarter" idx="4"/>
          </p:nvPr>
        </p:nvSpPr>
        <p:spPr>
          <a:xfrm>
            <a:off x="10815546" y="5878515"/>
            <a:ext cx="952229" cy="420381"/>
          </a:xfrm>
          <a:prstGeom prst="rect">
            <a:avLst/>
          </a:prstGeom>
        </p:spPr>
        <p:txBody>
          <a:bodyPr vert="horz" lIns="91440" tIns="45720" rIns="91440" bIns="45720" rtlCol="0" anchor="ctr"/>
          <a:lstStyle>
            <a:lvl1pPr algn="ctr">
              <a:defRPr lang="en-US" sz="3200" b="1" kern="1200" cap="all" spc="300" baseline="0" smtClean="0">
                <a:solidFill>
                  <a:schemeClr val="tx1"/>
                </a:solidFill>
                <a:latin typeface="+mn-lt"/>
                <a:ea typeface="+mn-ea"/>
                <a:cs typeface="+mn-cs"/>
              </a:defRPr>
            </a:lvl1pPr>
          </a:lstStyle>
          <a:p>
            <a:fld id="{6586042B-6341-4E38-A80C-926D3BB8AAC9}" type="slidenum">
              <a:rPr lang="en-US" smtClean="0"/>
              <a:t>‹#›</a:t>
            </a:fld>
            <a:endParaRPr lang="en-US"/>
          </a:p>
        </p:txBody>
      </p:sp>
      <p:sp>
        <p:nvSpPr>
          <p:cNvPr id="7" name="Rectangle 6">
            <a:extLst>
              <a:ext uri="{FF2B5EF4-FFF2-40B4-BE49-F238E27FC236}">
                <a16:creationId xmlns:a16="http://schemas.microsoft.com/office/drawing/2014/main" id="{F194AEDE-F25F-43E6-A2C4-7FFF41074990}"/>
              </a:ext>
            </a:extLst>
          </p:cNvPr>
          <p:cNvSpPr/>
          <p:nvPr/>
        </p:nvSpPr>
        <p:spPr>
          <a:xfrm>
            <a:off x="367744" y="334928"/>
            <a:ext cx="11456511" cy="6188146"/>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8" name="Straight Connector 7">
            <a:extLst>
              <a:ext uri="{FF2B5EF4-FFF2-40B4-BE49-F238E27FC236}">
                <a16:creationId xmlns:a16="http://schemas.microsoft.com/office/drawing/2014/main" id="{4C793C08-EF4C-422B-A728-6C717C47DF6F}"/>
              </a:ext>
            </a:extLst>
          </p:cNvPr>
          <p:cNvCxnSpPr>
            <a:cxnSpLocks/>
          </p:cNvCxnSpPr>
          <p:nvPr/>
        </p:nvCxnSpPr>
        <p:spPr>
          <a:xfrm>
            <a:off x="10748698" y="334928"/>
            <a:ext cx="0" cy="6188146"/>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 name="Straight Connector 8">
            <a:extLst>
              <a:ext uri="{FF2B5EF4-FFF2-40B4-BE49-F238E27FC236}">
                <a16:creationId xmlns:a16="http://schemas.microsoft.com/office/drawing/2014/main" id="{FE825BC6-56A8-46DE-8037-A9A577624B0D}"/>
              </a:ext>
            </a:extLst>
          </p:cNvPr>
          <p:cNvCxnSpPr>
            <a:cxnSpLocks/>
          </p:cNvCxnSpPr>
          <p:nvPr/>
        </p:nvCxnSpPr>
        <p:spPr>
          <a:xfrm>
            <a:off x="373060" y="6047437"/>
            <a:ext cx="10375638"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725098425"/>
      </p:ext>
    </p:extLst>
  </p:cSld>
  <p:clrMap bg1="lt1" tx1="dk1" bg2="lt2" tx2="dk2" accent1="accent1" accent2="accent2" accent3="accent3" accent4="accent4" accent5="accent5" accent6="accent6" hlink="hlink" folHlink="folHlink"/>
  <p:sldLayoutIdLst>
    <p:sldLayoutId id="2147483804" r:id="rId1"/>
  </p:sldLayoutIdLst>
  <p:hf sldNum="0"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130000"/>
        </a:lnSpc>
        <a:spcBef>
          <a:spcPts val="1000"/>
        </a:spcBef>
        <a:buFont typeface="Arial" panose="020B0604020202020204" pitchFamily="34" charset="0"/>
        <a:buChar char="•"/>
        <a:defRPr sz="2000" kern="1200">
          <a:solidFill>
            <a:schemeClr val="tx1"/>
          </a:solidFill>
          <a:latin typeface="+mn-lt"/>
          <a:ea typeface="+mn-ea"/>
          <a:cs typeface="+mn-cs"/>
        </a:defRPr>
      </a:lvl1pPr>
      <a:lvl2pPr marL="457200" indent="-228600" algn="l" defTabSz="914400" rtl="0" eaLnBrk="1" latinLnBrk="0" hangingPunct="1">
        <a:lnSpc>
          <a:spcPct val="130000"/>
        </a:lnSpc>
        <a:spcBef>
          <a:spcPts val="500"/>
        </a:spcBef>
        <a:buFont typeface="Arial" panose="020B0604020202020204" pitchFamily="34" charset="0"/>
        <a:buChar char="•"/>
        <a:defRPr sz="1800" kern="1200">
          <a:solidFill>
            <a:schemeClr val="tx1"/>
          </a:solidFill>
          <a:latin typeface="+mn-lt"/>
          <a:ea typeface="+mn-ea"/>
          <a:cs typeface="+mn-cs"/>
        </a:defRPr>
      </a:lvl2pPr>
      <a:lvl3pPr marL="914400" indent="-228600" algn="l" defTabSz="914400" rtl="0" eaLnBrk="1" latinLnBrk="0" hangingPunct="1">
        <a:lnSpc>
          <a:spcPct val="130000"/>
        </a:lnSpc>
        <a:spcBef>
          <a:spcPts val="500"/>
        </a:spcBef>
        <a:buFont typeface="Arial" panose="020B0604020202020204" pitchFamily="34" charset="0"/>
        <a:buChar char="•"/>
        <a:defRPr sz="1600" kern="1200">
          <a:solidFill>
            <a:schemeClr val="tx1"/>
          </a:solidFill>
          <a:latin typeface="+mn-lt"/>
          <a:ea typeface="+mn-ea"/>
          <a:cs typeface="+mn-cs"/>
        </a:defRPr>
      </a:lvl3pPr>
      <a:lvl4pPr marL="1371600" indent="-228600" algn="l" defTabSz="914400" rtl="0" eaLnBrk="1" latinLnBrk="0" hangingPunct="1">
        <a:lnSpc>
          <a:spcPct val="130000"/>
        </a:lnSpc>
        <a:spcBef>
          <a:spcPts val="500"/>
        </a:spcBef>
        <a:buFont typeface="Arial" panose="020B0604020202020204" pitchFamily="34" charset="0"/>
        <a:buChar char="•"/>
        <a:defRPr sz="1400" kern="1200">
          <a:solidFill>
            <a:schemeClr val="tx1"/>
          </a:solidFill>
          <a:latin typeface="+mn-lt"/>
          <a:ea typeface="+mn-ea"/>
          <a:cs typeface="+mn-cs"/>
        </a:defRPr>
      </a:lvl4pPr>
      <a:lvl5pPr marL="1828800" indent="-228600" algn="l" defTabSz="914400" rtl="0" eaLnBrk="1" latinLnBrk="0" hangingPunct="1">
        <a:lnSpc>
          <a:spcPct val="13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8" Type="http://schemas.openxmlformats.org/officeDocument/2006/relationships/image" Target="../media/image7.jpeg"/><Relationship Id="rId13" Type="http://schemas.openxmlformats.org/officeDocument/2006/relationships/hyperlink" Target="https://creativecommons.org/licenses/by-nc-sa/3.0/" TargetMode="External"/><Relationship Id="rId3" Type="http://schemas.openxmlformats.org/officeDocument/2006/relationships/hyperlink" Target="https://courses.lumenlearning.com/interpersonalcommunicationxmaster/chapter/forms-of-communication/" TargetMode="External"/><Relationship Id="rId7" Type="http://schemas.openxmlformats.org/officeDocument/2006/relationships/hyperlink" Target="https://www.thebluediamondgallery.com/handwriting/c/communication.html" TargetMode="External"/><Relationship Id="rId12" Type="http://schemas.openxmlformats.org/officeDocument/2006/relationships/hyperlink" Target="https://creativecommons.org/licenses/by-nc/3.0/" TargetMode="External"/><Relationship Id="rId2" Type="http://schemas.openxmlformats.org/officeDocument/2006/relationships/image" Target="../media/image4.jpeg"/><Relationship Id="rId1" Type="http://schemas.openxmlformats.org/officeDocument/2006/relationships/slideLayout" Target="../slideLayouts/slideLayout2.xml"/><Relationship Id="rId6" Type="http://schemas.openxmlformats.org/officeDocument/2006/relationships/image" Target="../media/image6.jpeg"/><Relationship Id="rId11" Type="http://schemas.openxmlformats.org/officeDocument/2006/relationships/hyperlink" Target="https://creativecommons.org/licenses/by/3.0/" TargetMode="External"/><Relationship Id="rId5" Type="http://schemas.openxmlformats.org/officeDocument/2006/relationships/hyperlink" Target="http://esheninger.blogspot.com/2013/11/pillars-of-digital-leadership-series.html" TargetMode="External"/><Relationship Id="rId15" Type="http://schemas.openxmlformats.org/officeDocument/2006/relationships/hyperlink" Target="https://pressbooks.senecacollege.ca/buscomm/chapter/1-3-the-communication-process/" TargetMode="External"/><Relationship Id="rId10" Type="http://schemas.openxmlformats.org/officeDocument/2006/relationships/hyperlink" Target="https://creativecommons.org/licenses/by-sa/3.0/" TargetMode="External"/><Relationship Id="rId4" Type="http://schemas.openxmlformats.org/officeDocument/2006/relationships/image" Target="../media/image5.jpeg"/><Relationship Id="rId9" Type="http://schemas.openxmlformats.org/officeDocument/2006/relationships/hyperlink" Target="https://principalspov.blogspot.com/2014/11/feedback-and-communication-2-top-things.html" TargetMode="External"/><Relationship Id="rId14" Type="http://schemas.openxmlformats.org/officeDocument/2006/relationships/image" Target="../media/image8.jpeg"/></Relationships>
</file>

<file path=ppt/slides/_rels/slide4.xml.rels><?xml version="1.0" encoding="UTF-8" standalone="yes"?>
<Relationships xmlns="http://schemas.openxmlformats.org/package/2006/relationships"><Relationship Id="rId3" Type="http://schemas.openxmlformats.org/officeDocument/2006/relationships/hyperlink" Target="http://www.duskyillusions.com/conversation/" TargetMode="External"/><Relationship Id="rId2" Type="http://schemas.openxmlformats.org/officeDocument/2006/relationships/image" Target="../media/image9.jpeg"/><Relationship Id="rId1" Type="http://schemas.openxmlformats.org/officeDocument/2006/relationships/slideLayout" Target="../slideLayouts/slideLayout2.xml"/><Relationship Id="rId4" Type="http://schemas.openxmlformats.org/officeDocument/2006/relationships/hyperlink" Target="https://creativecommons.org/licenses/by-nc-nd/3.0/" TargetMode="External"/></Relationships>
</file>

<file path=ppt/slides/_rels/slide5.xml.rels><?xml version="1.0" encoding="UTF-8" standalone="yes"?>
<Relationships xmlns="http://schemas.openxmlformats.org/package/2006/relationships"><Relationship Id="rId8" Type="http://schemas.openxmlformats.org/officeDocument/2006/relationships/hyperlink" Target="http://flickr.com/photos/7815007@n07/12668665225" TargetMode="External"/><Relationship Id="rId3" Type="http://schemas.openxmlformats.org/officeDocument/2006/relationships/diagramLayout" Target="../diagrams/layout1.xml"/><Relationship Id="rId7" Type="http://schemas.openxmlformats.org/officeDocument/2006/relationships/image" Target="../media/image10.jpeg"/><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11" Type="http://schemas.openxmlformats.org/officeDocument/2006/relationships/hyperlink" Target="https://pressbooks.library.ryerson.ca/communicationnursing/chapter/transmission-model-of-communication/" TargetMode="External"/><Relationship Id="rId5" Type="http://schemas.openxmlformats.org/officeDocument/2006/relationships/diagramColors" Target="../diagrams/colors1.xml"/><Relationship Id="rId10" Type="http://schemas.openxmlformats.org/officeDocument/2006/relationships/image" Target="../media/image11.jpeg"/><Relationship Id="rId4" Type="http://schemas.openxmlformats.org/officeDocument/2006/relationships/diagramQuickStyle" Target="../diagrams/quickStyle1.xml"/><Relationship Id="rId9" Type="http://schemas.openxmlformats.org/officeDocument/2006/relationships/hyperlink" Target="https://creativecommons.org/licenses/by-nc/3.0/" TargetMode="External"/></Relationships>
</file>

<file path=ppt/slides/_rels/slide6.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2" Type="http://schemas.openxmlformats.org/officeDocument/2006/relationships/hyperlink" Target="https://www-vlebooks-com.ezproxy.uwtsd.ac.uk/Product/Index/1665377?page=0#:~:text=Communication%20is%20an%20essential%20skill%20for%20nurses%2C%20midwives%20and%20allied%20health%20professionals%20when%20delivering%20care%20to%20patients%20and%20their%20families" TargetMode="External"/><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14" name="Rectangle 8">
            <a:extLst>
              <a:ext uri="{FF2B5EF4-FFF2-40B4-BE49-F238E27FC236}">
                <a16:creationId xmlns:a16="http://schemas.microsoft.com/office/drawing/2014/main" id="{4958DF84-F5C6-794F-8945-485D6C10751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5" name="Picture 3" descr="Pink and blue acrylic paint">
            <a:extLst>
              <a:ext uri="{FF2B5EF4-FFF2-40B4-BE49-F238E27FC236}">
                <a16:creationId xmlns:a16="http://schemas.microsoft.com/office/drawing/2014/main" id="{2A6FC847-D7DF-F38B-5A18-3E0DAB1CDCA8}"/>
              </a:ext>
            </a:extLst>
          </p:cNvPr>
          <p:cNvPicPr>
            <a:picLocks noChangeAspect="1"/>
          </p:cNvPicPr>
          <p:nvPr/>
        </p:nvPicPr>
        <p:blipFill rotWithShape="1">
          <a:blip r:embed="rId2"/>
          <a:srcRect t="4010" r="-2" b="14690"/>
          <a:stretch/>
        </p:blipFill>
        <p:spPr>
          <a:xfrm>
            <a:off x="-111740" y="-894070"/>
            <a:ext cx="13411179" cy="7538709"/>
          </a:xfrm>
          <a:prstGeom prst="rect">
            <a:avLst/>
          </a:prstGeom>
        </p:spPr>
      </p:pic>
      <p:sp useBgFill="1">
        <p:nvSpPr>
          <p:cNvPr id="16" name="Freeform: Shape 10">
            <a:extLst>
              <a:ext uri="{FF2B5EF4-FFF2-40B4-BE49-F238E27FC236}">
                <a16:creationId xmlns:a16="http://schemas.microsoft.com/office/drawing/2014/main" id="{4AF0997A-7C0F-4AD2-BA90-5FE341A1779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09595" y="805231"/>
            <a:ext cx="3876811" cy="5245563"/>
          </a:xfrm>
          <a:custGeom>
            <a:avLst/>
            <a:gdLst>
              <a:gd name="connsiteX0" fmla="*/ 1941583 w 3876811"/>
              <a:gd name="connsiteY0" fmla="*/ 0 h 5245563"/>
              <a:gd name="connsiteX1" fmla="*/ 2111641 w 3876811"/>
              <a:gd name="connsiteY1" fmla="*/ 149097 h 5245563"/>
              <a:gd name="connsiteX2" fmla="*/ 3370493 w 3876811"/>
              <a:gd name="connsiteY2" fmla="*/ 774451 h 5245563"/>
              <a:gd name="connsiteX3" fmla="*/ 3876811 w 3876811"/>
              <a:gd name="connsiteY3" fmla="*/ 1854684 h 5245563"/>
              <a:gd name="connsiteX4" fmla="*/ 3876811 w 3876811"/>
              <a:gd name="connsiteY4" fmla="*/ 2019920 h 5245563"/>
              <a:gd name="connsiteX5" fmla="*/ 3876811 w 3876811"/>
              <a:gd name="connsiteY5" fmla="*/ 2491569 h 5245563"/>
              <a:gd name="connsiteX6" fmla="*/ 3876811 w 3876811"/>
              <a:gd name="connsiteY6" fmla="*/ 2753995 h 5245563"/>
              <a:gd name="connsiteX7" fmla="*/ 3876811 w 3876811"/>
              <a:gd name="connsiteY7" fmla="*/ 3115353 h 5245563"/>
              <a:gd name="connsiteX8" fmla="*/ 3876811 w 3876811"/>
              <a:gd name="connsiteY8" fmla="*/ 3390879 h 5245563"/>
              <a:gd name="connsiteX9" fmla="*/ 3370493 w 3876811"/>
              <a:gd name="connsiteY9" fmla="*/ 4471114 h 5245563"/>
              <a:gd name="connsiteX10" fmla="*/ 2111639 w 3876811"/>
              <a:gd name="connsiteY10" fmla="*/ 5096465 h 5245563"/>
              <a:gd name="connsiteX11" fmla="*/ 1935228 w 3876811"/>
              <a:gd name="connsiteY11" fmla="*/ 5245563 h 5245563"/>
              <a:gd name="connsiteX12" fmla="*/ 1765171 w 3876811"/>
              <a:gd name="connsiteY12" fmla="*/ 5096465 h 5245563"/>
              <a:gd name="connsiteX13" fmla="*/ 506317 w 3876811"/>
              <a:gd name="connsiteY13" fmla="*/ 4471114 h 5245563"/>
              <a:gd name="connsiteX14" fmla="*/ 0 w 3876811"/>
              <a:gd name="connsiteY14" fmla="*/ 3390879 h 5245563"/>
              <a:gd name="connsiteX15" fmla="*/ 0 w 3876811"/>
              <a:gd name="connsiteY15" fmla="*/ 3115353 h 5245563"/>
              <a:gd name="connsiteX16" fmla="*/ 0 w 3876811"/>
              <a:gd name="connsiteY16" fmla="*/ 2753995 h 5245563"/>
              <a:gd name="connsiteX17" fmla="*/ 0 w 3876811"/>
              <a:gd name="connsiteY17" fmla="*/ 2491569 h 5245563"/>
              <a:gd name="connsiteX18" fmla="*/ 0 w 3876811"/>
              <a:gd name="connsiteY18" fmla="*/ 2019920 h 5245563"/>
              <a:gd name="connsiteX19" fmla="*/ 0 w 3876811"/>
              <a:gd name="connsiteY19" fmla="*/ 1854684 h 5245563"/>
              <a:gd name="connsiteX20" fmla="*/ 506318 w 3876811"/>
              <a:gd name="connsiteY20" fmla="*/ 774451 h 5245563"/>
              <a:gd name="connsiteX21" fmla="*/ 1765173 w 3876811"/>
              <a:gd name="connsiteY21" fmla="*/ 149097 h 52455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3876811" h="5245563">
                <a:moveTo>
                  <a:pt x="1941583" y="0"/>
                </a:moveTo>
                <a:lnTo>
                  <a:pt x="2111641" y="149097"/>
                </a:lnTo>
                <a:cubicBezTo>
                  <a:pt x="2533315" y="474958"/>
                  <a:pt x="3008487" y="564716"/>
                  <a:pt x="3370493" y="774451"/>
                </a:cubicBezTo>
                <a:cubicBezTo>
                  <a:pt x="3718590" y="1017851"/>
                  <a:pt x="3876811" y="1296993"/>
                  <a:pt x="3876811" y="1854684"/>
                </a:cubicBezTo>
                <a:lnTo>
                  <a:pt x="3876811" y="2019920"/>
                </a:lnTo>
                <a:lnTo>
                  <a:pt x="3876811" y="2491569"/>
                </a:lnTo>
                <a:lnTo>
                  <a:pt x="3876811" y="2753995"/>
                </a:lnTo>
                <a:lnTo>
                  <a:pt x="3876811" y="3115353"/>
                </a:lnTo>
                <a:lnTo>
                  <a:pt x="3876811" y="3390879"/>
                </a:lnTo>
                <a:cubicBezTo>
                  <a:pt x="3876811" y="3948571"/>
                  <a:pt x="3718588" y="4227713"/>
                  <a:pt x="3370493" y="4471114"/>
                </a:cubicBezTo>
                <a:cubicBezTo>
                  <a:pt x="3008484" y="4680847"/>
                  <a:pt x="2533312" y="4770605"/>
                  <a:pt x="2111639" y="5096465"/>
                </a:cubicBezTo>
                <a:lnTo>
                  <a:pt x="1935228" y="5245563"/>
                </a:lnTo>
                <a:lnTo>
                  <a:pt x="1765171" y="5096465"/>
                </a:lnTo>
                <a:cubicBezTo>
                  <a:pt x="1343496" y="4770605"/>
                  <a:pt x="868325" y="4680847"/>
                  <a:pt x="506317" y="4471114"/>
                </a:cubicBezTo>
                <a:cubicBezTo>
                  <a:pt x="158223" y="4227713"/>
                  <a:pt x="0" y="3948571"/>
                  <a:pt x="0" y="3390879"/>
                </a:cubicBezTo>
                <a:lnTo>
                  <a:pt x="0" y="3115353"/>
                </a:lnTo>
                <a:lnTo>
                  <a:pt x="0" y="2753995"/>
                </a:lnTo>
                <a:lnTo>
                  <a:pt x="0" y="2491569"/>
                </a:lnTo>
                <a:lnTo>
                  <a:pt x="0" y="2019920"/>
                </a:lnTo>
                <a:lnTo>
                  <a:pt x="0" y="1854684"/>
                </a:lnTo>
                <a:cubicBezTo>
                  <a:pt x="0" y="1296993"/>
                  <a:pt x="158224" y="1017851"/>
                  <a:pt x="506318" y="774451"/>
                </a:cubicBezTo>
                <a:cubicBezTo>
                  <a:pt x="868327" y="564716"/>
                  <a:pt x="1343498" y="474958"/>
                  <a:pt x="1765173" y="149097"/>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p:cNvSpPr>
            <a:spLocks noGrp="1"/>
          </p:cNvSpPr>
          <p:nvPr>
            <p:ph type="ctrTitle"/>
          </p:nvPr>
        </p:nvSpPr>
        <p:spPr>
          <a:xfrm>
            <a:off x="1595310" y="1846416"/>
            <a:ext cx="3149221" cy="1929339"/>
          </a:xfrm>
        </p:spPr>
        <p:txBody>
          <a:bodyPr anchor="b">
            <a:normAutofit/>
          </a:bodyPr>
          <a:lstStyle/>
          <a:p>
            <a:pPr algn="ctr"/>
            <a:r>
              <a:rPr lang="en-GB" sz="1400">
                <a:cs typeface="Calibri Light"/>
              </a:rPr>
              <a:t>Name: Katie Pettitt</a:t>
            </a:r>
            <a:br>
              <a:rPr lang="en-US"/>
            </a:br>
            <a:r>
              <a:rPr lang="en-GB" sz="1400">
                <a:cs typeface="Calibri Light"/>
              </a:rPr>
              <a:t>   Student Number: 2127724</a:t>
            </a:r>
            <a:br>
              <a:rPr lang="en-GB" sz="1400">
                <a:cs typeface="Calibri Light"/>
              </a:rPr>
            </a:br>
            <a:r>
              <a:rPr lang="en-GB" sz="1400">
                <a:cs typeface="Calibri Light"/>
              </a:rPr>
              <a:t>            Lecturer Name: </a:t>
            </a:r>
            <a:r>
              <a:rPr lang="en-GB" sz="1400" err="1">
                <a:cs typeface="Calibri Light"/>
              </a:rPr>
              <a:t>Opeyemil</a:t>
            </a:r>
            <a:r>
              <a:rPr lang="en-GB" sz="1400">
                <a:cs typeface="Calibri Light"/>
              </a:rPr>
              <a:t> </a:t>
            </a:r>
            <a:r>
              <a:rPr lang="en-GB" sz="1400" err="1">
                <a:cs typeface="Calibri Light"/>
              </a:rPr>
              <a:t>odejimi</a:t>
            </a:r>
            <a:br>
              <a:rPr lang="en-GB" sz="1400">
                <a:cs typeface="Calibri Light"/>
              </a:rPr>
            </a:br>
            <a:r>
              <a:rPr lang="en-GB" sz="1400">
                <a:cs typeface="Calibri Light"/>
              </a:rPr>
              <a:t>Module Code: LCHS4005_BIRM </a:t>
            </a:r>
            <a:br>
              <a:rPr lang="en-US"/>
            </a:br>
            <a:endParaRPr lang="en-GB" sz="1400">
              <a:cs typeface="Calibri Light"/>
            </a:endParaRPr>
          </a:p>
        </p:txBody>
      </p:sp>
      <p:sp>
        <p:nvSpPr>
          <p:cNvPr id="3" name="Subtitle 2"/>
          <p:cNvSpPr>
            <a:spLocks noGrp="1"/>
          </p:cNvSpPr>
          <p:nvPr>
            <p:ph type="subTitle" idx="1"/>
          </p:nvPr>
        </p:nvSpPr>
        <p:spPr>
          <a:xfrm>
            <a:off x="1594514" y="4196605"/>
            <a:ext cx="2906973" cy="948601"/>
          </a:xfrm>
        </p:spPr>
        <p:txBody>
          <a:bodyPr anchor="t">
            <a:normAutofit fontScale="70000" lnSpcReduction="20000"/>
          </a:bodyPr>
          <a:lstStyle/>
          <a:p>
            <a:pPr algn="ctr"/>
            <a:r>
              <a:rPr lang="en-GB"/>
              <a:t>Professional development within health and social care</a:t>
            </a:r>
          </a:p>
        </p:txBody>
      </p:sp>
      <p:sp>
        <p:nvSpPr>
          <p:cNvPr id="13" name="Freeform: Shape 12">
            <a:extLst>
              <a:ext uri="{FF2B5EF4-FFF2-40B4-BE49-F238E27FC236}">
                <a16:creationId xmlns:a16="http://schemas.microsoft.com/office/drawing/2014/main" id="{72E67446-732B-4F72-8560-6FABB6CB25A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0828" y="720724"/>
            <a:ext cx="4014345" cy="5414576"/>
          </a:xfrm>
          <a:custGeom>
            <a:avLst/>
            <a:gdLst>
              <a:gd name="connsiteX0" fmla="*/ 2144960 w 4282900"/>
              <a:gd name="connsiteY0" fmla="*/ 0 h 5795027"/>
              <a:gd name="connsiteX1" fmla="*/ 2332832 w 4282900"/>
              <a:gd name="connsiteY1" fmla="*/ 164715 h 5795027"/>
              <a:gd name="connsiteX2" fmla="*/ 3723546 w 4282900"/>
              <a:gd name="connsiteY2" fmla="*/ 855573 h 5795027"/>
              <a:gd name="connsiteX3" fmla="*/ 4282900 w 4282900"/>
              <a:gd name="connsiteY3" fmla="*/ 2048959 h 5795027"/>
              <a:gd name="connsiteX4" fmla="*/ 4282900 w 4282900"/>
              <a:gd name="connsiteY4" fmla="*/ 2231503 h 5795027"/>
              <a:gd name="connsiteX5" fmla="*/ 4282900 w 4282900"/>
              <a:gd name="connsiteY5" fmla="*/ 2752557 h 5795027"/>
              <a:gd name="connsiteX6" fmla="*/ 4282900 w 4282900"/>
              <a:gd name="connsiteY6" fmla="*/ 3042471 h 5795027"/>
              <a:gd name="connsiteX7" fmla="*/ 4282900 w 4282900"/>
              <a:gd name="connsiteY7" fmla="*/ 3441681 h 5795027"/>
              <a:gd name="connsiteX8" fmla="*/ 4282900 w 4282900"/>
              <a:gd name="connsiteY8" fmla="*/ 3746068 h 5795027"/>
              <a:gd name="connsiteX9" fmla="*/ 3723546 w 4282900"/>
              <a:gd name="connsiteY9" fmla="*/ 4939455 h 5795027"/>
              <a:gd name="connsiteX10" fmla="*/ 2332829 w 4282900"/>
              <a:gd name="connsiteY10" fmla="*/ 5630311 h 5795027"/>
              <a:gd name="connsiteX11" fmla="*/ 2137940 w 4282900"/>
              <a:gd name="connsiteY11" fmla="*/ 5795027 h 5795027"/>
              <a:gd name="connsiteX12" fmla="*/ 1950069 w 4282900"/>
              <a:gd name="connsiteY12" fmla="*/ 5630311 h 5795027"/>
              <a:gd name="connsiteX13" fmla="*/ 559353 w 4282900"/>
              <a:gd name="connsiteY13" fmla="*/ 4939455 h 5795027"/>
              <a:gd name="connsiteX14" fmla="*/ 0 w 4282900"/>
              <a:gd name="connsiteY14" fmla="*/ 3746068 h 5795027"/>
              <a:gd name="connsiteX15" fmla="*/ 0 w 4282900"/>
              <a:gd name="connsiteY15" fmla="*/ 3441681 h 5795027"/>
              <a:gd name="connsiteX16" fmla="*/ 0 w 4282900"/>
              <a:gd name="connsiteY16" fmla="*/ 3042471 h 5795027"/>
              <a:gd name="connsiteX17" fmla="*/ 0 w 4282900"/>
              <a:gd name="connsiteY17" fmla="*/ 2752557 h 5795027"/>
              <a:gd name="connsiteX18" fmla="*/ 0 w 4282900"/>
              <a:gd name="connsiteY18" fmla="*/ 2231503 h 5795027"/>
              <a:gd name="connsiteX19" fmla="*/ 0 w 4282900"/>
              <a:gd name="connsiteY19" fmla="*/ 2048959 h 5795027"/>
              <a:gd name="connsiteX20" fmla="*/ 559354 w 4282900"/>
              <a:gd name="connsiteY20" fmla="*/ 855573 h 5795027"/>
              <a:gd name="connsiteX21" fmla="*/ 1950071 w 4282900"/>
              <a:gd name="connsiteY21" fmla="*/ 164715 h 57950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4282900" h="5795027">
                <a:moveTo>
                  <a:pt x="2144960" y="0"/>
                </a:moveTo>
                <a:lnTo>
                  <a:pt x="2332832" y="164715"/>
                </a:lnTo>
                <a:cubicBezTo>
                  <a:pt x="2798675" y="524709"/>
                  <a:pt x="3323620" y="623869"/>
                  <a:pt x="3723546" y="855573"/>
                </a:cubicBezTo>
                <a:cubicBezTo>
                  <a:pt x="4108105" y="1124469"/>
                  <a:pt x="4282900" y="1432851"/>
                  <a:pt x="4282900" y="2048959"/>
                </a:cubicBezTo>
                <a:lnTo>
                  <a:pt x="4282900" y="2231503"/>
                </a:lnTo>
                <a:lnTo>
                  <a:pt x="4282900" y="2752557"/>
                </a:lnTo>
                <a:lnTo>
                  <a:pt x="4282900" y="3042471"/>
                </a:lnTo>
                <a:lnTo>
                  <a:pt x="4282900" y="3441681"/>
                </a:lnTo>
                <a:lnTo>
                  <a:pt x="4282900" y="3746068"/>
                </a:lnTo>
                <a:cubicBezTo>
                  <a:pt x="4282900" y="4362177"/>
                  <a:pt x="4108103" y="4670559"/>
                  <a:pt x="3723546" y="4939455"/>
                </a:cubicBezTo>
                <a:cubicBezTo>
                  <a:pt x="3323617" y="5171158"/>
                  <a:pt x="2798672" y="5270318"/>
                  <a:pt x="2332829" y="5630311"/>
                </a:cubicBezTo>
                <a:lnTo>
                  <a:pt x="2137940" y="5795027"/>
                </a:lnTo>
                <a:lnTo>
                  <a:pt x="1950069" y="5630311"/>
                </a:lnTo>
                <a:cubicBezTo>
                  <a:pt x="1484225" y="5270318"/>
                  <a:pt x="959280" y="5171158"/>
                  <a:pt x="559353" y="4939455"/>
                </a:cubicBezTo>
                <a:cubicBezTo>
                  <a:pt x="174796" y="4670559"/>
                  <a:pt x="0" y="4362177"/>
                  <a:pt x="0" y="3746068"/>
                </a:cubicBezTo>
                <a:lnTo>
                  <a:pt x="0" y="3441681"/>
                </a:lnTo>
                <a:lnTo>
                  <a:pt x="0" y="3042471"/>
                </a:lnTo>
                <a:lnTo>
                  <a:pt x="0" y="2752557"/>
                </a:lnTo>
                <a:lnTo>
                  <a:pt x="0" y="2231503"/>
                </a:lnTo>
                <a:lnTo>
                  <a:pt x="0" y="2048959"/>
                </a:lnTo>
                <a:cubicBezTo>
                  <a:pt x="0" y="1432851"/>
                  <a:pt x="174797" y="1124469"/>
                  <a:pt x="559354" y="855573"/>
                </a:cubicBezTo>
                <a:cubicBezTo>
                  <a:pt x="959283" y="623869"/>
                  <a:pt x="1484227" y="524709"/>
                  <a:pt x="1950071" y="164715"/>
                </a:cubicBezTo>
                <a:close/>
              </a:path>
            </a:pathLst>
          </a:custGeom>
          <a:noFill/>
          <a:ln w="25400" cap="rnd">
            <a:solidFill>
              <a:schemeClr val="bg2"/>
            </a:solidFill>
            <a:prstDash val="sysDot"/>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Tree>
    <p:extLst>
      <p:ext uri="{BB962C8B-B14F-4D97-AF65-F5344CB8AC3E}">
        <p14:creationId xmlns:p14="http://schemas.microsoft.com/office/powerpoint/2010/main" val="1098572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F00910-311C-0887-01C7-10396CA2C2C6}"/>
              </a:ext>
            </a:extLst>
          </p:cNvPr>
          <p:cNvSpPr>
            <a:spLocks noGrp="1"/>
          </p:cNvSpPr>
          <p:nvPr>
            <p:ph type="title"/>
          </p:nvPr>
        </p:nvSpPr>
        <p:spPr>
          <a:xfrm>
            <a:off x="1020218" y="-1099150"/>
            <a:ext cx="9076329" cy="1064277"/>
          </a:xfrm>
        </p:spPr>
        <p:txBody>
          <a:bodyPr/>
          <a:lstStyle/>
          <a:p>
            <a:endParaRPr lang="en-GB"/>
          </a:p>
        </p:txBody>
      </p:sp>
      <p:sp>
        <p:nvSpPr>
          <p:cNvPr id="6" name="Content Placeholder 5">
            <a:extLst>
              <a:ext uri="{FF2B5EF4-FFF2-40B4-BE49-F238E27FC236}">
                <a16:creationId xmlns:a16="http://schemas.microsoft.com/office/drawing/2014/main" id="{45E0B94C-1682-B07A-D878-D1A89C499227}"/>
              </a:ext>
            </a:extLst>
          </p:cNvPr>
          <p:cNvSpPr>
            <a:spLocks noGrp="1"/>
          </p:cNvSpPr>
          <p:nvPr>
            <p:ph idx="1"/>
          </p:nvPr>
        </p:nvSpPr>
        <p:spPr>
          <a:xfrm>
            <a:off x="966744" y="2248257"/>
            <a:ext cx="9076329" cy="4519478"/>
          </a:xfrm>
        </p:spPr>
        <p:txBody>
          <a:bodyPr vert="horz" lIns="91440" tIns="45720" rIns="91440" bIns="45720" rtlCol="0" anchor="t">
            <a:normAutofit/>
          </a:bodyPr>
          <a:lstStyle/>
          <a:p>
            <a:endParaRPr lang="en-GB"/>
          </a:p>
          <a:p>
            <a:r>
              <a:rPr lang="en-GB"/>
              <a:t>The focus of my presentation will be on the value of effective communication in the context of health and social care. The talk will give a real-world illustration of when and how communication is employed in the health and social care industry.</a:t>
            </a:r>
          </a:p>
          <a:p>
            <a:r>
              <a:rPr lang="en-GB"/>
              <a:t>. Explaining how communication plays an instrumental role in health and social care and is a core aspect of your working relationships. Being able to communicate effectively is a skill that has a range of benefits, perhaps most importantly that it helps you to deliver person-centred, high-quality care. </a:t>
            </a:r>
          </a:p>
          <a:p>
            <a:endParaRPr lang="en-GB"/>
          </a:p>
          <a:p>
            <a:endParaRPr lang="en-GB"/>
          </a:p>
          <a:p>
            <a:endParaRPr lang="en-GB"/>
          </a:p>
        </p:txBody>
      </p:sp>
      <p:pic>
        <p:nvPicPr>
          <p:cNvPr id="3" name="Picture 3">
            <a:extLst>
              <a:ext uri="{FF2B5EF4-FFF2-40B4-BE49-F238E27FC236}">
                <a16:creationId xmlns:a16="http://schemas.microsoft.com/office/drawing/2014/main" id="{BA9F5DC5-C3B4-BF24-0DC2-22CF695A10DB}"/>
              </a:ext>
            </a:extLst>
          </p:cNvPr>
          <p:cNvPicPr>
            <a:picLocks noChangeAspect="1"/>
          </p:cNvPicPr>
          <p:nvPr/>
        </p:nvPicPr>
        <p:blipFill>
          <a:blip r:embed="rId3"/>
          <a:stretch>
            <a:fillRect/>
          </a:stretch>
        </p:blipFill>
        <p:spPr>
          <a:xfrm>
            <a:off x="5840569" y="114403"/>
            <a:ext cx="6349284" cy="2589027"/>
          </a:xfrm>
          <a:prstGeom prst="rect">
            <a:avLst/>
          </a:prstGeom>
        </p:spPr>
      </p:pic>
      <p:pic>
        <p:nvPicPr>
          <p:cNvPr id="4" name="Picture 4" descr="A picture containing text&#10;&#10;Description automatically generated">
            <a:extLst>
              <a:ext uri="{FF2B5EF4-FFF2-40B4-BE49-F238E27FC236}">
                <a16:creationId xmlns:a16="http://schemas.microsoft.com/office/drawing/2014/main" id="{84D44982-182E-4B55-B70B-15D470D24F8D}"/>
              </a:ext>
            </a:extLst>
          </p:cNvPr>
          <p:cNvPicPr>
            <a:picLocks noChangeAspect="1"/>
          </p:cNvPicPr>
          <p:nvPr/>
        </p:nvPicPr>
        <p:blipFill>
          <a:blip r:embed="rId4"/>
          <a:stretch>
            <a:fillRect/>
          </a:stretch>
        </p:blipFill>
        <p:spPr>
          <a:xfrm>
            <a:off x="796344" y="588427"/>
            <a:ext cx="4331594" cy="1280863"/>
          </a:xfrm>
          <a:prstGeom prst="rect">
            <a:avLst/>
          </a:prstGeom>
        </p:spPr>
      </p:pic>
    </p:spTree>
    <p:extLst>
      <p:ext uri="{BB962C8B-B14F-4D97-AF65-F5344CB8AC3E}">
        <p14:creationId xmlns:p14="http://schemas.microsoft.com/office/powerpoint/2010/main" val="77113227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36" name="Rectangle 20">
            <a:extLst>
              <a:ext uri="{FF2B5EF4-FFF2-40B4-BE49-F238E27FC236}">
                <a16:creationId xmlns:a16="http://schemas.microsoft.com/office/drawing/2014/main" id="{70253EED-B1B6-1047-98C8-661C9666120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836A1C4-E31B-B1FB-734D-C99871E7D14C}"/>
              </a:ext>
            </a:extLst>
          </p:cNvPr>
          <p:cNvSpPr>
            <a:spLocks noGrp="1"/>
          </p:cNvSpPr>
          <p:nvPr>
            <p:ph type="title"/>
          </p:nvPr>
        </p:nvSpPr>
        <p:spPr>
          <a:xfrm>
            <a:off x="960120" y="862149"/>
            <a:ext cx="5586523" cy="1508760"/>
          </a:xfrm>
        </p:spPr>
        <p:txBody>
          <a:bodyPr>
            <a:normAutofit/>
          </a:bodyPr>
          <a:lstStyle/>
          <a:p>
            <a:r>
              <a:rPr lang="en-GB"/>
              <a:t>       </a:t>
            </a:r>
          </a:p>
        </p:txBody>
      </p:sp>
      <p:sp>
        <p:nvSpPr>
          <p:cNvPr id="38" name="Freeform: Shape 18">
            <a:extLst>
              <a:ext uri="{FF2B5EF4-FFF2-40B4-BE49-F238E27FC236}">
                <a16:creationId xmlns:a16="http://schemas.microsoft.com/office/drawing/2014/main" id="{160D2318-6AC8-4648-ACE7-8D3F1B01595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764177" y="1824533"/>
            <a:ext cx="2372219" cy="3209758"/>
          </a:xfrm>
          <a:custGeom>
            <a:avLst/>
            <a:gdLst>
              <a:gd name="connsiteX0" fmla="*/ 2144960 w 4282900"/>
              <a:gd name="connsiteY0" fmla="*/ 0 h 5795027"/>
              <a:gd name="connsiteX1" fmla="*/ 2332832 w 4282900"/>
              <a:gd name="connsiteY1" fmla="*/ 164715 h 5795027"/>
              <a:gd name="connsiteX2" fmla="*/ 3723546 w 4282900"/>
              <a:gd name="connsiteY2" fmla="*/ 855573 h 5795027"/>
              <a:gd name="connsiteX3" fmla="*/ 4282900 w 4282900"/>
              <a:gd name="connsiteY3" fmla="*/ 2048959 h 5795027"/>
              <a:gd name="connsiteX4" fmla="*/ 4282900 w 4282900"/>
              <a:gd name="connsiteY4" fmla="*/ 2231503 h 5795027"/>
              <a:gd name="connsiteX5" fmla="*/ 4282900 w 4282900"/>
              <a:gd name="connsiteY5" fmla="*/ 2752557 h 5795027"/>
              <a:gd name="connsiteX6" fmla="*/ 4282900 w 4282900"/>
              <a:gd name="connsiteY6" fmla="*/ 3042471 h 5795027"/>
              <a:gd name="connsiteX7" fmla="*/ 4282900 w 4282900"/>
              <a:gd name="connsiteY7" fmla="*/ 3441681 h 5795027"/>
              <a:gd name="connsiteX8" fmla="*/ 4282900 w 4282900"/>
              <a:gd name="connsiteY8" fmla="*/ 3746068 h 5795027"/>
              <a:gd name="connsiteX9" fmla="*/ 3723546 w 4282900"/>
              <a:gd name="connsiteY9" fmla="*/ 4939455 h 5795027"/>
              <a:gd name="connsiteX10" fmla="*/ 2332829 w 4282900"/>
              <a:gd name="connsiteY10" fmla="*/ 5630311 h 5795027"/>
              <a:gd name="connsiteX11" fmla="*/ 2137940 w 4282900"/>
              <a:gd name="connsiteY11" fmla="*/ 5795027 h 5795027"/>
              <a:gd name="connsiteX12" fmla="*/ 1950069 w 4282900"/>
              <a:gd name="connsiteY12" fmla="*/ 5630311 h 5795027"/>
              <a:gd name="connsiteX13" fmla="*/ 559353 w 4282900"/>
              <a:gd name="connsiteY13" fmla="*/ 4939455 h 5795027"/>
              <a:gd name="connsiteX14" fmla="*/ 0 w 4282900"/>
              <a:gd name="connsiteY14" fmla="*/ 3746068 h 5795027"/>
              <a:gd name="connsiteX15" fmla="*/ 0 w 4282900"/>
              <a:gd name="connsiteY15" fmla="*/ 3441681 h 5795027"/>
              <a:gd name="connsiteX16" fmla="*/ 0 w 4282900"/>
              <a:gd name="connsiteY16" fmla="*/ 3042471 h 5795027"/>
              <a:gd name="connsiteX17" fmla="*/ 0 w 4282900"/>
              <a:gd name="connsiteY17" fmla="*/ 2752557 h 5795027"/>
              <a:gd name="connsiteX18" fmla="*/ 0 w 4282900"/>
              <a:gd name="connsiteY18" fmla="*/ 2231503 h 5795027"/>
              <a:gd name="connsiteX19" fmla="*/ 0 w 4282900"/>
              <a:gd name="connsiteY19" fmla="*/ 2048959 h 5795027"/>
              <a:gd name="connsiteX20" fmla="*/ 559354 w 4282900"/>
              <a:gd name="connsiteY20" fmla="*/ 855573 h 5795027"/>
              <a:gd name="connsiteX21" fmla="*/ 1950071 w 4282900"/>
              <a:gd name="connsiteY21" fmla="*/ 164715 h 57950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4282900" h="5795027">
                <a:moveTo>
                  <a:pt x="2144960" y="0"/>
                </a:moveTo>
                <a:lnTo>
                  <a:pt x="2332832" y="164715"/>
                </a:lnTo>
                <a:cubicBezTo>
                  <a:pt x="2798675" y="524709"/>
                  <a:pt x="3323620" y="623869"/>
                  <a:pt x="3723546" y="855573"/>
                </a:cubicBezTo>
                <a:cubicBezTo>
                  <a:pt x="4108105" y="1124469"/>
                  <a:pt x="4282900" y="1432851"/>
                  <a:pt x="4282900" y="2048959"/>
                </a:cubicBezTo>
                <a:lnTo>
                  <a:pt x="4282900" y="2231503"/>
                </a:lnTo>
                <a:lnTo>
                  <a:pt x="4282900" y="2752557"/>
                </a:lnTo>
                <a:lnTo>
                  <a:pt x="4282900" y="3042471"/>
                </a:lnTo>
                <a:lnTo>
                  <a:pt x="4282900" y="3441681"/>
                </a:lnTo>
                <a:lnTo>
                  <a:pt x="4282900" y="3746068"/>
                </a:lnTo>
                <a:cubicBezTo>
                  <a:pt x="4282900" y="4362177"/>
                  <a:pt x="4108103" y="4670559"/>
                  <a:pt x="3723546" y="4939455"/>
                </a:cubicBezTo>
                <a:cubicBezTo>
                  <a:pt x="3323617" y="5171158"/>
                  <a:pt x="2798672" y="5270318"/>
                  <a:pt x="2332829" y="5630311"/>
                </a:cubicBezTo>
                <a:lnTo>
                  <a:pt x="2137940" y="5795027"/>
                </a:lnTo>
                <a:lnTo>
                  <a:pt x="1950069" y="5630311"/>
                </a:lnTo>
                <a:cubicBezTo>
                  <a:pt x="1484225" y="5270318"/>
                  <a:pt x="959280" y="5171158"/>
                  <a:pt x="559353" y="4939455"/>
                </a:cubicBezTo>
                <a:cubicBezTo>
                  <a:pt x="174796" y="4670559"/>
                  <a:pt x="0" y="4362177"/>
                  <a:pt x="0" y="3746068"/>
                </a:cubicBezTo>
                <a:lnTo>
                  <a:pt x="0" y="3441681"/>
                </a:lnTo>
                <a:lnTo>
                  <a:pt x="0" y="3042471"/>
                </a:lnTo>
                <a:lnTo>
                  <a:pt x="0" y="2752557"/>
                </a:lnTo>
                <a:lnTo>
                  <a:pt x="0" y="2231503"/>
                </a:lnTo>
                <a:lnTo>
                  <a:pt x="0" y="2048959"/>
                </a:lnTo>
                <a:cubicBezTo>
                  <a:pt x="0" y="1432851"/>
                  <a:pt x="174797" y="1124469"/>
                  <a:pt x="559354" y="855573"/>
                </a:cubicBezTo>
                <a:cubicBezTo>
                  <a:pt x="959283" y="623869"/>
                  <a:pt x="1484227" y="524709"/>
                  <a:pt x="1950071" y="164715"/>
                </a:cubicBezTo>
                <a:close/>
              </a:path>
            </a:pathLst>
          </a:custGeom>
          <a:noFill/>
          <a:ln w="25400" cap="rnd">
            <a:solidFill>
              <a:schemeClr val="bg2">
                <a:lumMod val="75000"/>
                <a:alpha val="65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9" name="Freeform: Shape 24">
            <a:extLst>
              <a:ext uri="{FF2B5EF4-FFF2-40B4-BE49-F238E27FC236}">
                <a16:creationId xmlns:a16="http://schemas.microsoft.com/office/drawing/2014/main" id="{49B5D3F7-AEAE-2C40-AC64-D86302DD3CF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282500" y="1824533"/>
            <a:ext cx="2372219" cy="3209758"/>
          </a:xfrm>
          <a:custGeom>
            <a:avLst/>
            <a:gdLst>
              <a:gd name="connsiteX0" fmla="*/ 2144960 w 4282900"/>
              <a:gd name="connsiteY0" fmla="*/ 0 h 5795027"/>
              <a:gd name="connsiteX1" fmla="*/ 2332832 w 4282900"/>
              <a:gd name="connsiteY1" fmla="*/ 164715 h 5795027"/>
              <a:gd name="connsiteX2" fmla="*/ 3723546 w 4282900"/>
              <a:gd name="connsiteY2" fmla="*/ 855573 h 5795027"/>
              <a:gd name="connsiteX3" fmla="*/ 4282900 w 4282900"/>
              <a:gd name="connsiteY3" fmla="*/ 2048959 h 5795027"/>
              <a:gd name="connsiteX4" fmla="*/ 4282900 w 4282900"/>
              <a:gd name="connsiteY4" fmla="*/ 2231503 h 5795027"/>
              <a:gd name="connsiteX5" fmla="*/ 4282900 w 4282900"/>
              <a:gd name="connsiteY5" fmla="*/ 2752557 h 5795027"/>
              <a:gd name="connsiteX6" fmla="*/ 4282900 w 4282900"/>
              <a:gd name="connsiteY6" fmla="*/ 3042471 h 5795027"/>
              <a:gd name="connsiteX7" fmla="*/ 4282900 w 4282900"/>
              <a:gd name="connsiteY7" fmla="*/ 3441681 h 5795027"/>
              <a:gd name="connsiteX8" fmla="*/ 4282900 w 4282900"/>
              <a:gd name="connsiteY8" fmla="*/ 3746068 h 5795027"/>
              <a:gd name="connsiteX9" fmla="*/ 3723546 w 4282900"/>
              <a:gd name="connsiteY9" fmla="*/ 4939455 h 5795027"/>
              <a:gd name="connsiteX10" fmla="*/ 2332829 w 4282900"/>
              <a:gd name="connsiteY10" fmla="*/ 5630311 h 5795027"/>
              <a:gd name="connsiteX11" fmla="*/ 2137940 w 4282900"/>
              <a:gd name="connsiteY11" fmla="*/ 5795027 h 5795027"/>
              <a:gd name="connsiteX12" fmla="*/ 1950069 w 4282900"/>
              <a:gd name="connsiteY12" fmla="*/ 5630311 h 5795027"/>
              <a:gd name="connsiteX13" fmla="*/ 559353 w 4282900"/>
              <a:gd name="connsiteY13" fmla="*/ 4939455 h 5795027"/>
              <a:gd name="connsiteX14" fmla="*/ 0 w 4282900"/>
              <a:gd name="connsiteY14" fmla="*/ 3746068 h 5795027"/>
              <a:gd name="connsiteX15" fmla="*/ 0 w 4282900"/>
              <a:gd name="connsiteY15" fmla="*/ 3441681 h 5795027"/>
              <a:gd name="connsiteX16" fmla="*/ 0 w 4282900"/>
              <a:gd name="connsiteY16" fmla="*/ 3042471 h 5795027"/>
              <a:gd name="connsiteX17" fmla="*/ 0 w 4282900"/>
              <a:gd name="connsiteY17" fmla="*/ 2752557 h 5795027"/>
              <a:gd name="connsiteX18" fmla="*/ 0 w 4282900"/>
              <a:gd name="connsiteY18" fmla="*/ 2231503 h 5795027"/>
              <a:gd name="connsiteX19" fmla="*/ 0 w 4282900"/>
              <a:gd name="connsiteY19" fmla="*/ 2048959 h 5795027"/>
              <a:gd name="connsiteX20" fmla="*/ 559354 w 4282900"/>
              <a:gd name="connsiteY20" fmla="*/ 855573 h 5795027"/>
              <a:gd name="connsiteX21" fmla="*/ 1950071 w 4282900"/>
              <a:gd name="connsiteY21" fmla="*/ 164715 h 57950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4282900" h="5795027">
                <a:moveTo>
                  <a:pt x="2144960" y="0"/>
                </a:moveTo>
                <a:lnTo>
                  <a:pt x="2332832" y="164715"/>
                </a:lnTo>
                <a:cubicBezTo>
                  <a:pt x="2798675" y="524709"/>
                  <a:pt x="3323620" y="623869"/>
                  <a:pt x="3723546" y="855573"/>
                </a:cubicBezTo>
                <a:cubicBezTo>
                  <a:pt x="4108105" y="1124469"/>
                  <a:pt x="4282900" y="1432851"/>
                  <a:pt x="4282900" y="2048959"/>
                </a:cubicBezTo>
                <a:lnTo>
                  <a:pt x="4282900" y="2231503"/>
                </a:lnTo>
                <a:lnTo>
                  <a:pt x="4282900" y="2752557"/>
                </a:lnTo>
                <a:lnTo>
                  <a:pt x="4282900" y="3042471"/>
                </a:lnTo>
                <a:lnTo>
                  <a:pt x="4282900" y="3441681"/>
                </a:lnTo>
                <a:lnTo>
                  <a:pt x="4282900" y="3746068"/>
                </a:lnTo>
                <a:cubicBezTo>
                  <a:pt x="4282900" y="4362177"/>
                  <a:pt x="4108103" y="4670559"/>
                  <a:pt x="3723546" y="4939455"/>
                </a:cubicBezTo>
                <a:cubicBezTo>
                  <a:pt x="3323617" y="5171158"/>
                  <a:pt x="2798672" y="5270318"/>
                  <a:pt x="2332829" y="5630311"/>
                </a:cubicBezTo>
                <a:lnTo>
                  <a:pt x="2137940" y="5795027"/>
                </a:lnTo>
                <a:lnTo>
                  <a:pt x="1950069" y="5630311"/>
                </a:lnTo>
                <a:cubicBezTo>
                  <a:pt x="1484225" y="5270318"/>
                  <a:pt x="959280" y="5171158"/>
                  <a:pt x="559353" y="4939455"/>
                </a:cubicBezTo>
                <a:cubicBezTo>
                  <a:pt x="174796" y="4670559"/>
                  <a:pt x="0" y="4362177"/>
                  <a:pt x="0" y="3746068"/>
                </a:cubicBezTo>
                <a:lnTo>
                  <a:pt x="0" y="3441681"/>
                </a:lnTo>
                <a:lnTo>
                  <a:pt x="0" y="3042471"/>
                </a:lnTo>
                <a:lnTo>
                  <a:pt x="0" y="2752557"/>
                </a:lnTo>
                <a:lnTo>
                  <a:pt x="0" y="2231503"/>
                </a:lnTo>
                <a:lnTo>
                  <a:pt x="0" y="2048959"/>
                </a:lnTo>
                <a:cubicBezTo>
                  <a:pt x="0" y="1432851"/>
                  <a:pt x="174797" y="1124469"/>
                  <a:pt x="559354" y="855573"/>
                </a:cubicBezTo>
                <a:cubicBezTo>
                  <a:pt x="959283" y="623869"/>
                  <a:pt x="1484227" y="524709"/>
                  <a:pt x="1950071" y="164715"/>
                </a:cubicBezTo>
                <a:close/>
              </a:path>
            </a:pathLst>
          </a:custGeom>
          <a:noFill/>
          <a:ln w="25400" cap="rnd">
            <a:solidFill>
              <a:schemeClr val="bg2">
                <a:lumMod val="75000"/>
                <a:alpha val="65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40" name="Freeform: Shape 28">
            <a:extLst>
              <a:ext uri="{FF2B5EF4-FFF2-40B4-BE49-F238E27FC236}">
                <a16:creationId xmlns:a16="http://schemas.microsoft.com/office/drawing/2014/main" id="{AA6544B6-E6C7-734D-87E3-5B1FB342B85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023339" y="0"/>
            <a:ext cx="2372219" cy="2377558"/>
          </a:xfrm>
          <a:custGeom>
            <a:avLst/>
            <a:gdLst>
              <a:gd name="connsiteX0" fmla="*/ 37572 w 2372219"/>
              <a:gd name="connsiteY0" fmla="*/ 0 h 2377558"/>
              <a:gd name="connsiteX1" fmla="*/ 2334647 w 2372219"/>
              <a:gd name="connsiteY1" fmla="*/ 0 h 2377558"/>
              <a:gd name="connsiteX2" fmla="*/ 2353763 w 2372219"/>
              <a:gd name="connsiteY2" fmla="*/ 76379 h 2377558"/>
              <a:gd name="connsiteX3" fmla="*/ 2372219 w 2372219"/>
              <a:gd name="connsiteY3" fmla="*/ 302680 h 2377558"/>
              <a:gd name="connsiteX4" fmla="*/ 2372219 w 2372219"/>
              <a:gd name="connsiteY4" fmla="*/ 403788 h 2377558"/>
              <a:gd name="connsiteX5" fmla="*/ 2372219 w 2372219"/>
              <a:gd name="connsiteY5" fmla="*/ 692390 h 2377558"/>
              <a:gd name="connsiteX6" fmla="*/ 2372219 w 2372219"/>
              <a:gd name="connsiteY6" fmla="*/ 852968 h 2377558"/>
              <a:gd name="connsiteX7" fmla="*/ 2372219 w 2372219"/>
              <a:gd name="connsiteY7" fmla="*/ 1074083 h 2377558"/>
              <a:gd name="connsiteX8" fmla="*/ 2372219 w 2372219"/>
              <a:gd name="connsiteY8" fmla="*/ 1242678 h 2377558"/>
              <a:gd name="connsiteX9" fmla="*/ 2062403 w 2372219"/>
              <a:gd name="connsiteY9" fmla="*/ 1903673 h 2377558"/>
              <a:gd name="connsiteX10" fmla="*/ 1292111 w 2372219"/>
              <a:gd name="connsiteY10" fmla="*/ 2286325 h 2377558"/>
              <a:gd name="connsiteX11" fmla="*/ 1184165 w 2372219"/>
              <a:gd name="connsiteY11" fmla="*/ 2377558 h 2377558"/>
              <a:gd name="connsiteX12" fmla="*/ 1080107 w 2372219"/>
              <a:gd name="connsiteY12" fmla="*/ 2286325 h 2377558"/>
              <a:gd name="connsiteX13" fmla="*/ 309816 w 2372219"/>
              <a:gd name="connsiteY13" fmla="*/ 1903673 h 2377558"/>
              <a:gd name="connsiteX14" fmla="*/ 0 w 2372219"/>
              <a:gd name="connsiteY14" fmla="*/ 1242678 h 2377558"/>
              <a:gd name="connsiteX15" fmla="*/ 0 w 2372219"/>
              <a:gd name="connsiteY15" fmla="*/ 1074083 h 2377558"/>
              <a:gd name="connsiteX16" fmla="*/ 0 w 2372219"/>
              <a:gd name="connsiteY16" fmla="*/ 852968 h 2377558"/>
              <a:gd name="connsiteX17" fmla="*/ 0 w 2372219"/>
              <a:gd name="connsiteY17" fmla="*/ 692390 h 2377558"/>
              <a:gd name="connsiteX18" fmla="*/ 0 w 2372219"/>
              <a:gd name="connsiteY18" fmla="*/ 403788 h 2377558"/>
              <a:gd name="connsiteX19" fmla="*/ 0 w 2372219"/>
              <a:gd name="connsiteY19" fmla="*/ 302680 h 2377558"/>
              <a:gd name="connsiteX20" fmla="*/ 18456 w 2372219"/>
              <a:gd name="connsiteY20" fmla="*/ 76379 h 2377558"/>
              <a:gd name="connsiteX0" fmla="*/ 37572 w 2372219"/>
              <a:gd name="connsiteY0" fmla="*/ 0 h 2377558"/>
              <a:gd name="connsiteX1" fmla="*/ 2334647 w 2372219"/>
              <a:gd name="connsiteY1" fmla="*/ 0 h 2377558"/>
              <a:gd name="connsiteX2" fmla="*/ 2353763 w 2372219"/>
              <a:gd name="connsiteY2" fmla="*/ 76379 h 2377558"/>
              <a:gd name="connsiteX3" fmla="*/ 2372219 w 2372219"/>
              <a:gd name="connsiteY3" fmla="*/ 302680 h 2377558"/>
              <a:gd name="connsiteX4" fmla="*/ 2372219 w 2372219"/>
              <a:gd name="connsiteY4" fmla="*/ 403788 h 2377558"/>
              <a:gd name="connsiteX5" fmla="*/ 2372219 w 2372219"/>
              <a:gd name="connsiteY5" fmla="*/ 692390 h 2377558"/>
              <a:gd name="connsiteX6" fmla="*/ 2372219 w 2372219"/>
              <a:gd name="connsiteY6" fmla="*/ 852968 h 2377558"/>
              <a:gd name="connsiteX7" fmla="*/ 2372219 w 2372219"/>
              <a:gd name="connsiteY7" fmla="*/ 1074083 h 2377558"/>
              <a:gd name="connsiteX8" fmla="*/ 2372219 w 2372219"/>
              <a:gd name="connsiteY8" fmla="*/ 1242678 h 2377558"/>
              <a:gd name="connsiteX9" fmla="*/ 2062403 w 2372219"/>
              <a:gd name="connsiteY9" fmla="*/ 1903673 h 2377558"/>
              <a:gd name="connsiteX10" fmla="*/ 1292111 w 2372219"/>
              <a:gd name="connsiteY10" fmla="*/ 2286325 h 2377558"/>
              <a:gd name="connsiteX11" fmla="*/ 1184165 w 2372219"/>
              <a:gd name="connsiteY11" fmla="*/ 2377558 h 2377558"/>
              <a:gd name="connsiteX12" fmla="*/ 1080107 w 2372219"/>
              <a:gd name="connsiteY12" fmla="*/ 2286325 h 2377558"/>
              <a:gd name="connsiteX13" fmla="*/ 309816 w 2372219"/>
              <a:gd name="connsiteY13" fmla="*/ 1903673 h 2377558"/>
              <a:gd name="connsiteX14" fmla="*/ 0 w 2372219"/>
              <a:gd name="connsiteY14" fmla="*/ 1242678 h 2377558"/>
              <a:gd name="connsiteX15" fmla="*/ 0 w 2372219"/>
              <a:gd name="connsiteY15" fmla="*/ 1074083 h 2377558"/>
              <a:gd name="connsiteX16" fmla="*/ 0 w 2372219"/>
              <a:gd name="connsiteY16" fmla="*/ 852968 h 2377558"/>
              <a:gd name="connsiteX17" fmla="*/ 0 w 2372219"/>
              <a:gd name="connsiteY17" fmla="*/ 692390 h 2377558"/>
              <a:gd name="connsiteX18" fmla="*/ 0 w 2372219"/>
              <a:gd name="connsiteY18" fmla="*/ 403788 h 2377558"/>
              <a:gd name="connsiteX19" fmla="*/ 0 w 2372219"/>
              <a:gd name="connsiteY19" fmla="*/ 302680 h 2377558"/>
              <a:gd name="connsiteX20" fmla="*/ 18456 w 2372219"/>
              <a:gd name="connsiteY20" fmla="*/ 76379 h 2377558"/>
              <a:gd name="connsiteX21" fmla="*/ 129012 w 2372219"/>
              <a:gd name="connsiteY21" fmla="*/ 91440 h 2377558"/>
              <a:gd name="connsiteX0" fmla="*/ 2334647 w 2372219"/>
              <a:gd name="connsiteY0" fmla="*/ 0 h 2377558"/>
              <a:gd name="connsiteX1" fmla="*/ 2353763 w 2372219"/>
              <a:gd name="connsiteY1" fmla="*/ 76379 h 2377558"/>
              <a:gd name="connsiteX2" fmla="*/ 2372219 w 2372219"/>
              <a:gd name="connsiteY2" fmla="*/ 302680 h 2377558"/>
              <a:gd name="connsiteX3" fmla="*/ 2372219 w 2372219"/>
              <a:gd name="connsiteY3" fmla="*/ 403788 h 2377558"/>
              <a:gd name="connsiteX4" fmla="*/ 2372219 w 2372219"/>
              <a:gd name="connsiteY4" fmla="*/ 692390 h 2377558"/>
              <a:gd name="connsiteX5" fmla="*/ 2372219 w 2372219"/>
              <a:gd name="connsiteY5" fmla="*/ 852968 h 2377558"/>
              <a:gd name="connsiteX6" fmla="*/ 2372219 w 2372219"/>
              <a:gd name="connsiteY6" fmla="*/ 1074083 h 2377558"/>
              <a:gd name="connsiteX7" fmla="*/ 2372219 w 2372219"/>
              <a:gd name="connsiteY7" fmla="*/ 1242678 h 2377558"/>
              <a:gd name="connsiteX8" fmla="*/ 2062403 w 2372219"/>
              <a:gd name="connsiteY8" fmla="*/ 1903673 h 2377558"/>
              <a:gd name="connsiteX9" fmla="*/ 1292111 w 2372219"/>
              <a:gd name="connsiteY9" fmla="*/ 2286325 h 2377558"/>
              <a:gd name="connsiteX10" fmla="*/ 1184165 w 2372219"/>
              <a:gd name="connsiteY10" fmla="*/ 2377558 h 2377558"/>
              <a:gd name="connsiteX11" fmla="*/ 1080107 w 2372219"/>
              <a:gd name="connsiteY11" fmla="*/ 2286325 h 2377558"/>
              <a:gd name="connsiteX12" fmla="*/ 309816 w 2372219"/>
              <a:gd name="connsiteY12" fmla="*/ 1903673 h 2377558"/>
              <a:gd name="connsiteX13" fmla="*/ 0 w 2372219"/>
              <a:gd name="connsiteY13" fmla="*/ 1242678 h 2377558"/>
              <a:gd name="connsiteX14" fmla="*/ 0 w 2372219"/>
              <a:gd name="connsiteY14" fmla="*/ 1074083 h 2377558"/>
              <a:gd name="connsiteX15" fmla="*/ 0 w 2372219"/>
              <a:gd name="connsiteY15" fmla="*/ 852968 h 2377558"/>
              <a:gd name="connsiteX16" fmla="*/ 0 w 2372219"/>
              <a:gd name="connsiteY16" fmla="*/ 692390 h 2377558"/>
              <a:gd name="connsiteX17" fmla="*/ 0 w 2372219"/>
              <a:gd name="connsiteY17" fmla="*/ 403788 h 2377558"/>
              <a:gd name="connsiteX18" fmla="*/ 0 w 2372219"/>
              <a:gd name="connsiteY18" fmla="*/ 302680 h 2377558"/>
              <a:gd name="connsiteX19" fmla="*/ 18456 w 2372219"/>
              <a:gd name="connsiteY19" fmla="*/ 76379 h 2377558"/>
              <a:gd name="connsiteX20" fmla="*/ 129012 w 2372219"/>
              <a:gd name="connsiteY20" fmla="*/ 91440 h 2377558"/>
              <a:gd name="connsiteX0" fmla="*/ 2334647 w 2372219"/>
              <a:gd name="connsiteY0" fmla="*/ 0 h 2377558"/>
              <a:gd name="connsiteX1" fmla="*/ 2353763 w 2372219"/>
              <a:gd name="connsiteY1" fmla="*/ 76379 h 2377558"/>
              <a:gd name="connsiteX2" fmla="*/ 2372219 w 2372219"/>
              <a:gd name="connsiteY2" fmla="*/ 302680 h 2377558"/>
              <a:gd name="connsiteX3" fmla="*/ 2372219 w 2372219"/>
              <a:gd name="connsiteY3" fmla="*/ 403788 h 2377558"/>
              <a:gd name="connsiteX4" fmla="*/ 2372219 w 2372219"/>
              <a:gd name="connsiteY4" fmla="*/ 692390 h 2377558"/>
              <a:gd name="connsiteX5" fmla="*/ 2372219 w 2372219"/>
              <a:gd name="connsiteY5" fmla="*/ 852968 h 2377558"/>
              <a:gd name="connsiteX6" fmla="*/ 2372219 w 2372219"/>
              <a:gd name="connsiteY6" fmla="*/ 1074083 h 2377558"/>
              <a:gd name="connsiteX7" fmla="*/ 2372219 w 2372219"/>
              <a:gd name="connsiteY7" fmla="*/ 1242678 h 2377558"/>
              <a:gd name="connsiteX8" fmla="*/ 2062403 w 2372219"/>
              <a:gd name="connsiteY8" fmla="*/ 1903673 h 2377558"/>
              <a:gd name="connsiteX9" fmla="*/ 1292111 w 2372219"/>
              <a:gd name="connsiteY9" fmla="*/ 2286325 h 2377558"/>
              <a:gd name="connsiteX10" fmla="*/ 1184165 w 2372219"/>
              <a:gd name="connsiteY10" fmla="*/ 2377558 h 2377558"/>
              <a:gd name="connsiteX11" fmla="*/ 1080107 w 2372219"/>
              <a:gd name="connsiteY11" fmla="*/ 2286325 h 2377558"/>
              <a:gd name="connsiteX12" fmla="*/ 309816 w 2372219"/>
              <a:gd name="connsiteY12" fmla="*/ 1903673 h 2377558"/>
              <a:gd name="connsiteX13" fmla="*/ 0 w 2372219"/>
              <a:gd name="connsiteY13" fmla="*/ 1242678 h 2377558"/>
              <a:gd name="connsiteX14" fmla="*/ 0 w 2372219"/>
              <a:gd name="connsiteY14" fmla="*/ 1074083 h 2377558"/>
              <a:gd name="connsiteX15" fmla="*/ 0 w 2372219"/>
              <a:gd name="connsiteY15" fmla="*/ 852968 h 2377558"/>
              <a:gd name="connsiteX16" fmla="*/ 0 w 2372219"/>
              <a:gd name="connsiteY16" fmla="*/ 692390 h 2377558"/>
              <a:gd name="connsiteX17" fmla="*/ 0 w 2372219"/>
              <a:gd name="connsiteY17" fmla="*/ 403788 h 2377558"/>
              <a:gd name="connsiteX18" fmla="*/ 0 w 2372219"/>
              <a:gd name="connsiteY18" fmla="*/ 302680 h 2377558"/>
              <a:gd name="connsiteX19" fmla="*/ 18456 w 2372219"/>
              <a:gd name="connsiteY19" fmla="*/ 76379 h 2377558"/>
              <a:gd name="connsiteX20" fmla="*/ 35896 w 2372219"/>
              <a:gd name="connsiteY20" fmla="*/ 2049 h 23775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2372219" h="2377558">
                <a:moveTo>
                  <a:pt x="2334647" y="0"/>
                </a:moveTo>
                <a:lnTo>
                  <a:pt x="2353763" y="76379"/>
                </a:lnTo>
                <a:cubicBezTo>
                  <a:pt x="2366168" y="142708"/>
                  <a:pt x="2372219" y="217368"/>
                  <a:pt x="2372219" y="302680"/>
                </a:cubicBezTo>
                <a:lnTo>
                  <a:pt x="2372219" y="403788"/>
                </a:lnTo>
                <a:lnTo>
                  <a:pt x="2372219" y="692390"/>
                </a:lnTo>
                <a:lnTo>
                  <a:pt x="2372219" y="852968"/>
                </a:lnTo>
                <a:lnTo>
                  <a:pt x="2372219" y="1074083"/>
                </a:lnTo>
                <a:lnTo>
                  <a:pt x="2372219" y="1242678"/>
                </a:lnTo>
                <a:cubicBezTo>
                  <a:pt x="2372219" y="1583929"/>
                  <a:pt x="2275402" y="1754736"/>
                  <a:pt x="2062403" y="1903673"/>
                </a:cubicBezTo>
                <a:cubicBezTo>
                  <a:pt x="1840890" y="2032009"/>
                  <a:pt x="1550133" y="2086932"/>
                  <a:pt x="1292111" y="2286325"/>
                </a:cubicBezTo>
                <a:lnTo>
                  <a:pt x="1184165" y="2377558"/>
                </a:lnTo>
                <a:lnTo>
                  <a:pt x="1080107" y="2286325"/>
                </a:lnTo>
                <a:cubicBezTo>
                  <a:pt x="822085" y="2086932"/>
                  <a:pt x="531327" y="2032009"/>
                  <a:pt x="309816" y="1903673"/>
                </a:cubicBezTo>
                <a:cubicBezTo>
                  <a:pt x="96817" y="1754736"/>
                  <a:pt x="0" y="1583929"/>
                  <a:pt x="0" y="1242678"/>
                </a:cubicBezTo>
                <a:lnTo>
                  <a:pt x="0" y="1074083"/>
                </a:lnTo>
                <a:lnTo>
                  <a:pt x="0" y="852968"/>
                </a:lnTo>
                <a:lnTo>
                  <a:pt x="0" y="692390"/>
                </a:lnTo>
                <a:lnTo>
                  <a:pt x="0" y="403788"/>
                </a:lnTo>
                <a:lnTo>
                  <a:pt x="0" y="302680"/>
                </a:lnTo>
                <a:cubicBezTo>
                  <a:pt x="0" y="217368"/>
                  <a:pt x="6051" y="142708"/>
                  <a:pt x="18456" y="76379"/>
                </a:cubicBezTo>
                <a:cubicBezTo>
                  <a:pt x="24828" y="50919"/>
                  <a:pt x="35896" y="2049"/>
                  <a:pt x="35896" y="2049"/>
                </a:cubicBezTo>
              </a:path>
            </a:pathLst>
          </a:custGeom>
          <a:noFill/>
          <a:ln w="25400" cap="rnd">
            <a:solidFill>
              <a:schemeClr val="bg2">
                <a:lumMod val="75000"/>
                <a:alpha val="65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 name="Content Placeholder 2">
            <a:extLst>
              <a:ext uri="{FF2B5EF4-FFF2-40B4-BE49-F238E27FC236}">
                <a16:creationId xmlns:a16="http://schemas.microsoft.com/office/drawing/2014/main" id="{4303E4CE-439A-E217-D133-412966ABABF9}"/>
              </a:ext>
            </a:extLst>
          </p:cNvPr>
          <p:cNvSpPr>
            <a:spLocks noGrp="1"/>
          </p:cNvSpPr>
          <p:nvPr>
            <p:ph idx="1"/>
          </p:nvPr>
        </p:nvSpPr>
        <p:spPr>
          <a:xfrm>
            <a:off x="963386" y="2474686"/>
            <a:ext cx="5132614" cy="3430815"/>
          </a:xfrm>
        </p:spPr>
        <p:txBody>
          <a:bodyPr vert="horz" lIns="91440" tIns="45720" rIns="91440" bIns="45720" rtlCol="0" anchor="t">
            <a:noAutofit/>
          </a:bodyPr>
          <a:lstStyle/>
          <a:p>
            <a:pPr marL="0" indent="0">
              <a:lnSpc>
                <a:spcPct val="100000"/>
              </a:lnSpc>
              <a:buNone/>
            </a:pPr>
            <a:r>
              <a:rPr lang="en-GB" sz="1100">
                <a:latin typeface="Arial Nova"/>
              </a:rPr>
              <a:t> Communication is an essential skill for nurses, midwives and allied health professionals when delivering care to patients and their </a:t>
            </a:r>
            <a:r>
              <a:rPr lang="en-GB" sz="1100" err="1">
                <a:latin typeface="Arial Nova"/>
              </a:rPr>
              <a:t>families.interacting</a:t>
            </a:r>
            <a:r>
              <a:rPr lang="en-GB" sz="1100">
                <a:latin typeface="Arial Nova"/>
              </a:rPr>
              <a:t> with people and their environment is the process of communication for instance, when two or more individuals interact, their opinions and thoughts are influenced.</a:t>
            </a:r>
            <a:endParaRPr lang="en-US" sz="1100">
              <a:latin typeface="Arial Nova"/>
            </a:endParaRPr>
          </a:p>
          <a:p>
            <a:pPr marL="0" indent="0">
              <a:lnSpc>
                <a:spcPct val="100000"/>
              </a:lnSpc>
              <a:buNone/>
            </a:pPr>
            <a:r>
              <a:rPr lang="en-GB" sz="1100">
                <a:latin typeface="Arial Nova"/>
              </a:rPr>
              <a:t> Good communicators pay close attention, listen carefully, and speak clearly. it's important to communicate clearly in both professional and personal contexts.</a:t>
            </a:r>
          </a:p>
          <a:p>
            <a:pPr marL="0" indent="0">
              <a:lnSpc>
                <a:spcPct val="100000"/>
              </a:lnSpc>
              <a:buNone/>
            </a:pPr>
            <a:r>
              <a:rPr lang="en-GB" sz="1100">
                <a:latin typeface="Arial Nova"/>
              </a:rPr>
              <a:t> Empathy improves our ability to understand other people and situations, settle disputes, build relationships based on trust and respect, and promotes an atmosphere that is suitable to the discussion of novel concepts and the resolution of problems.</a:t>
            </a:r>
          </a:p>
          <a:p>
            <a:pPr marL="0" indent="0">
              <a:lnSpc>
                <a:spcPct val="100000"/>
              </a:lnSpc>
              <a:buNone/>
            </a:pPr>
            <a:r>
              <a:rPr lang="en-GB" sz="1100">
                <a:latin typeface="Arial Nova"/>
              </a:rPr>
              <a:t> Communication in health and social care refers to the exchange of knowledge and directives between experts in these fields as well as between those individuals and patients or family members. This is important because it has an impact on how people are treated medically and socially</a:t>
            </a:r>
          </a:p>
          <a:p>
            <a:pPr marL="0" indent="0">
              <a:lnSpc>
                <a:spcPct val="100000"/>
              </a:lnSpc>
              <a:buNone/>
            </a:pPr>
            <a:r>
              <a:rPr lang="en-GB" sz="1100">
                <a:latin typeface="Arial Nova"/>
              </a:rPr>
              <a:t>. https://www-vlebooks-com.ezproxy.uwtsd.ac.uk/Product/Index/1665377?page=0#:~:text=Communication%20is%20an%20essential%20skill%20for%20nurses%2C%20midwives%20and%20allied%20health%20professionals%20when%20delivering%20care%20to%20patients%20and%20their%20families.</a:t>
            </a:r>
          </a:p>
          <a:p>
            <a:pPr marL="0" indent="0">
              <a:lnSpc>
                <a:spcPct val="100000"/>
              </a:lnSpc>
              <a:buNone/>
            </a:pPr>
            <a:endParaRPr lang="en-GB" sz="1100">
              <a:latin typeface="Arial Nova"/>
            </a:endParaRPr>
          </a:p>
        </p:txBody>
      </p:sp>
      <p:sp>
        <p:nvSpPr>
          <p:cNvPr id="41" name="Freeform: Shape 30">
            <a:extLst>
              <a:ext uri="{FF2B5EF4-FFF2-40B4-BE49-F238E27FC236}">
                <a16:creationId xmlns:a16="http://schemas.microsoft.com/office/drawing/2014/main" id="{A545BDEF-2FCC-F546-B478-D9ECEB9BC95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023339" y="4480441"/>
            <a:ext cx="2372219" cy="2379607"/>
          </a:xfrm>
          <a:custGeom>
            <a:avLst/>
            <a:gdLst>
              <a:gd name="connsiteX0" fmla="*/ 1188054 w 2372219"/>
              <a:gd name="connsiteY0" fmla="*/ 0 h 2377558"/>
              <a:gd name="connsiteX1" fmla="*/ 1292113 w 2372219"/>
              <a:gd name="connsiteY1" fmla="*/ 91233 h 2377558"/>
              <a:gd name="connsiteX2" fmla="*/ 2062403 w 2372219"/>
              <a:gd name="connsiteY2" fmla="*/ 473886 h 2377558"/>
              <a:gd name="connsiteX3" fmla="*/ 2372219 w 2372219"/>
              <a:gd name="connsiteY3" fmla="*/ 1134881 h 2377558"/>
              <a:gd name="connsiteX4" fmla="*/ 2372219 w 2372219"/>
              <a:gd name="connsiteY4" fmla="*/ 1235988 h 2377558"/>
              <a:gd name="connsiteX5" fmla="*/ 2372219 w 2372219"/>
              <a:gd name="connsiteY5" fmla="*/ 1524590 h 2377558"/>
              <a:gd name="connsiteX6" fmla="*/ 2372219 w 2372219"/>
              <a:gd name="connsiteY6" fmla="*/ 1685168 h 2377558"/>
              <a:gd name="connsiteX7" fmla="*/ 2372219 w 2372219"/>
              <a:gd name="connsiteY7" fmla="*/ 1906283 h 2377558"/>
              <a:gd name="connsiteX8" fmla="*/ 2372219 w 2372219"/>
              <a:gd name="connsiteY8" fmla="*/ 2074878 h 2377558"/>
              <a:gd name="connsiteX9" fmla="*/ 2353763 w 2372219"/>
              <a:gd name="connsiteY9" fmla="*/ 2301180 h 2377558"/>
              <a:gd name="connsiteX10" fmla="*/ 2334647 w 2372219"/>
              <a:gd name="connsiteY10" fmla="*/ 2377558 h 2377558"/>
              <a:gd name="connsiteX11" fmla="*/ 37572 w 2372219"/>
              <a:gd name="connsiteY11" fmla="*/ 2377558 h 2377558"/>
              <a:gd name="connsiteX12" fmla="*/ 18456 w 2372219"/>
              <a:gd name="connsiteY12" fmla="*/ 2301180 h 2377558"/>
              <a:gd name="connsiteX13" fmla="*/ 0 w 2372219"/>
              <a:gd name="connsiteY13" fmla="*/ 2074878 h 2377558"/>
              <a:gd name="connsiteX14" fmla="*/ 0 w 2372219"/>
              <a:gd name="connsiteY14" fmla="*/ 1906283 h 2377558"/>
              <a:gd name="connsiteX15" fmla="*/ 0 w 2372219"/>
              <a:gd name="connsiteY15" fmla="*/ 1685168 h 2377558"/>
              <a:gd name="connsiteX16" fmla="*/ 0 w 2372219"/>
              <a:gd name="connsiteY16" fmla="*/ 1524590 h 2377558"/>
              <a:gd name="connsiteX17" fmla="*/ 0 w 2372219"/>
              <a:gd name="connsiteY17" fmla="*/ 1235988 h 2377558"/>
              <a:gd name="connsiteX18" fmla="*/ 0 w 2372219"/>
              <a:gd name="connsiteY18" fmla="*/ 1134881 h 2377558"/>
              <a:gd name="connsiteX19" fmla="*/ 309816 w 2372219"/>
              <a:gd name="connsiteY19" fmla="*/ 473886 h 2377558"/>
              <a:gd name="connsiteX20" fmla="*/ 1080108 w 2372219"/>
              <a:gd name="connsiteY20" fmla="*/ 91233 h 2377558"/>
              <a:gd name="connsiteX0" fmla="*/ 2334647 w 2426087"/>
              <a:gd name="connsiteY0" fmla="*/ 2377558 h 2468998"/>
              <a:gd name="connsiteX1" fmla="*/ 37572 w 2426087"/>
              <a:gd name="connsiteY1" fmla="*/ 2377558 h 2468998"/>
              <a:gd name="connsiteX2" fmla="*/ 18456 w 2426087"/>
              <a:gd name="connsiteY2" fmla="*/ 2301180 h 2468998"/>
              <a:gd name="connsiteX3" fmla="*/ 0 w 2426087"/>
              <a:gd name="connsiteY3" fmla="*/ 2074878 h 2468998"/>
              <a:gd name="connsiteX4" fmla="*/ 0 w 2426087"/>
              <a:gd name="connsiteY4" fmla="*/ 1906283 h 2468998"/>
              <a:gd name="connsiteX5" fmla="*/ 0 w 2426087"/>
              <a:gd name="connsiteY5" fmla="*/ 1685168 h 2468998"/>
              <a:gd name="connsiteX6" fmla="*/ 0 w 2426087"/>
              <a:gd name="connsiteY6" fmla="*/ 1524590 h 2468998"/>
              <a:gd name="connsiteX7" fmla="*/ 0 w 2426087"/>
              <a:gd name="connsiteY7" fmla="*/ 1235988 h 2468998"/>
              <a:gd name="connsiteX8" fmla="*/ 0 w 2426087"/>
              <a:gd name="connsiteY8" fmla="*/ 1134881 h 2468998"/>
              <a:gd name="connsiteX9" fmla="*/ 309816 w 2426087"/>
              <a:gd name="connsiteY9" fmla="*/ 473886 h 2468998"/>
              <a:gd name="connsiteX10" fmla="*/ 1080108 w 2426087"/>
              <a:gd name="connsiteY10" fmla="*/ 91233 h 2468998"/>
              <a:gd name="connsiteX11" fmla="*/ 1188054 w 2426087"/>
              <a:gd name="connsiteY11" fmla="*/ 0 h 2468998"/>
              <a:gd name="connsiteX12" fmla="*/ 1292113 w 2426087"/>
              <a:gd name="connsiteY12" fmla="*/ 91233 h 2468998"/>
              <a:gd name="connsiteX13" fmla="*/ 2062403 w 2426087"/>
              <a:gd name="connsiteY13" fmla="*/ 473886 h 2468998"/>
              <a:gd name="connsiteX14" fmla="*/ 2372219 w 2426087"/>
              <a:gd name="connsiteY14" fmla="*/ 1134881 h 2468998"/>
              <a:gd name="connsiteX15" fmla="*/ 2372219 w 2426087"/>
              <a:gd name="connsiteY15" fmla="*/ 1235988 h 2468998"/>
              <a:gd name="connsiteX16" fmla="*/ 2372219 w 2426087"/>
              <a:gd name="connsiteY16" fmla="*/ 1524590 h 2468998"/>
              <a:gd name="connsiteX17" fmla="*/ 2372219 w 2426087"/>
              <a:gd name="connsiteY17" fmla="*/ 1685168 h 2468998"/>
              <a:gd name="connsiteX18" fmla="*/ 2372219 w 2426087"/>
              <a:gd name="connsiteY18" fmla="*/ 1906283 h 2468998"/>
              <a:gd name="connsiteX19" fmla="*/ 2372219 w 2426087"/>
              <a:gd name="connsiteY19" fmla="*/ 2074878 h 2468998"/>
              <a:gd name="connsiteX20" fmla="*/ 2353763 w 2426087"/>
              <a:gd name="connsiteY20" fmla="*/ 2301180 h 2468998"/>
              <a:gd name="connsiteX21" fmla="*/ 2426087 w 2426087"/>
              <a:gd name="connsiteY21" fmla="*/ 2468998 h 2468998"/>
              <a:gd name="connsiteX0" fmla="*/ 37572 w 2426087"/>
              <a:gd name="connsiteY0" fmla="*/ 2377558 h 2468998"/>
              <a:gd name="connsiteX1" fmla="*/ 18456 w 2426087"/>
              <a:gd name="connsiteY1" fmla="*/ 2301180 h 2468998"/>
              <a:gd name="connsiteX2" fmla="*/ 0 w 2426087"/>
              <a:gd name="connsiteY2" fmla="*/ 2074878 h 2468998"/>
              <a:gd name="connsiteX3" fmla="*/ 0 w 2426087"/>
              <a:gd name="connsiteY3" fmla="*/ 1906283 h 2468998"/>
              <a:gd name="connsiteX4" fmla="*/ 0 w 2426087"/>
              <a:gd name="connsiteY4" fmla="*/ 1685168 h 2468998"/>
              <a:gd name="connsiteX5" fmla="*/ 0 w 2426087"/>
              <a:gd name="connsiteY5" fmla="*/ 1524590 h 2468998"/>
              <a:gd name="connsiteX6" fmla="*/ 0 w 2426087"/>
              <a:gd name="connsiteY6" fmla="*/ 1235988 h 2468998"/>
              <a:gd name="connsiteX7" fmla="*/ 0 w 2426087"/>
              <a:gd name="connsiteY7" fmla="*/ 1134881 h 2468998"/>
              <a:gd name="connsiteX8" fmla="*/ 309816 w 2426087"/>
              <a:gd name="connsiteY8" fmla="*/ 473886 h 2468998"/>
              <a:gd name="connsiteX9" fmla="*/ 1080108 w 2426087"/>
              <a:gd name="connsiteY9" fmla="*/ 91233 h 2468998"/>
              <a:gd name="connsiteX10" fmla="*/ 1188054 w 2426087"/>
              <a:gd name="connsiteY10" fmla="*/ 0 h 2468998"/>
              <a:gd name="connsiteX11" fmla="*/ 1292113 w 2426087"/>
              <a:gd name="connsiteY11" fmla="*/ 91233 h 2468998"/>
              <a:gd name="connsiteX12" fmla="*/ 2062403 w 2426087"/>
              <a:gd name="connsiteY12" fmla="*/ 473886 h 2468998"/>
              <a:gd name="connsiteX13" fmla="*/ 2372219 w 2426087"/>
              <a:gd name="connsiteY13" fmla="*/ 1134881 h 2468998"/>
              <a:gd name="connsiteX14" fmla="*/ 2372219 w 2426087"/>
              <a:gd name="connsiteY14" fmla="*/ 1235988 h 2468998"/>
              <a:gd name="connsiteX15" fmla="*/ 2372219 w 2426087"/>
              <a:gd name="connsiteY15" fmla="*/ 1524590 h 2468998"/>
              <a:gd name="connsiteX16" fmla="*/ 2372219 w 2426087"/>
              <a:gd name="connsiteY16" fmla="*/ 1685168 h 2468998"/>
              <a:gd name="connsiteX17" fmla="*/ 2372219 w 2426087"/>
              <a:gd name="connsiteY17" fmla="*/ 1906283 h 2468998"/>
              <a:gd name="connsiteX18" fmla="*/ 2372219 w 2426087"/>
              <a:gd name="connsiteY18" fmla="*/ 2074878 h 2468998"/>
              <a:gd name="connsiteX19" fmla="*/ 2353763 w 2426087"/>
              <a:gd name="connsiteY19" fmla="*/ 2301180 h 2468998"/>
              <a:gd name="connsiteX20" fmla="*/ 2426087 w 2426087"/>
              <a:gd name="connsiteY20" fmla="*/ 2468998 h 2468998"/>
              <a:gd name="connsiteX0" fmla="*/ 37572 w 2426087"/>
              <a:gd name="connsiteY0" fmla="*/ 2377558 h 2468998"/>
              <a:gd name="connsiteX1" fmla="*/ 18456 w 2426087"/>
              <a:gd name="connsiteY1" fmla="*/ 2301180 h 2468998"/>
              <a:gd name="connsiteX2" fmla="*/ 0 w 2426087"/>
              <a:gd name="connsiteY2" fmla="*/ 2074878 h 2468998"/>
              <a:gd name="connsiteX3" fmla="*/ 0 w 2426087"/>
              <a:gd name="connsiteY3" fmla="*/ 1906283 h 2468998"/>
              <a:gd name="connsiteX4" fmla="*/ 0 w 2426087"/>
              <a:gd name="connsiteY4" fmla="*/ 1685168 h 2468998"/>
              <a:gd name="connsiteX5" fmla="*/ 0 w 2426087"/>
              <a:gd name="connsiteY5" fmla="*/ 1524590 h 2468998"/>
              <a:gd name="connsiteX6" fmla="*/ 0 w 2426087"/>
              <a:gd name="connsiteY6" fmla="*/ 1235988 h 2468998"/>
              <a:gd name="connsiteX7" fmla="*/ 0 w 2426087"/>
              <a:gd name="connsiteY7" fmla="*/ 1134881 h 2468998"/>
              <a:gd name="connsiteX8" fmla="*/ 309816 w 2426087"/>
              <a:gd name="connsiteY8" fmla="*/ 473886 h 2468998"/>
              <a:gd name="connsiteX9" fmla="*/ 1080108 w 2426087"/>
              <a:gd name="connsiteY9" fmla="*/ 91233 h 2468998"/>
              <a:gd name="connsiteX10" fmla="*/ 1188054 w 2426087"/>
              <a:gd name="connsiteY10" fmla="*/ 0 h 2468998"/>
              <a:gd name="connsiteX11" fmla="*/ 1292113 w 2426087"/>
              <a:gd name="connsiteY11" fmla="*/ 91233 h 2468998"/>
              <a:gd name="connsiteX12" fmla="*/ 2062403 w 2426087"/>
              <a:gd name="connsiteY12" fmla="*/ 473886 h 2468998"/>
              <a:gd name="connsiteX13" fmla="*/ 2372219 w 2426087"/>
              <a:gd name="connsiteY13" fmla="*/ 1134881 h 2468998"/>
              <a:gd name="connsiteX14" fmla="*/ 2372219 w 2426087"/>
              <a:gd name="connsiteY14" fmla="*/ 1235988 h 2468998"/>
              <a:gd name="connsiteX15" fmla="*/ 2372219 w 2426087"/>
              <a:gd name="connsiteY15" fmla="*/ 1685168 h 2468998"/>
              <a:gd name="connsiteX16" fmla="*/ 2372219 w 2426087"/>
              <a:gd name="connsiteY16" fmla="*/ 1906283 h 2468998"/>
              <a:gd name="connsiteX17" fmla="*/ 2372219 w 2426087"/>
              <a:gd name="connsiteY17" fmla="*/ 2074878 h 2468998"/>
              <a:gd name="connsiteX18" fmla="*/ 2353763 w 2426087"/>
              <a:gd name="connsiteY18" fmla="*/ 2301180 h 2468998"/>
              <a:gd name="connsiteX19" fmla="*/ 2426087 w 2426087"/>
              <a:gd name="connsiteY19" fmla="*/ 2468998 h 2468998"/>
              <a:gd name="connsiteX0" fmla="*/ 37572 w 2426087"/>
              <a:gd name="connsiteY0" fmla="*/ 2377558 h 2468998"/>
              <a:gd name="connsiteX1" fmla="*/ 18456 w 2426087"/>
              <a:gd name="connsiteY1" fmla="*/ 2301180 h 2468998"/>
              <a:gd name="connsiteX2" fmla="*/ 0 w 2426087"/>
              <a:gd name="connsiteY2" fmla="*/ 2074878 h 2468998"/>
              <a:gd name="connsiteX3" fmla="*/ 0 w 2426087"/>
              <a:gd name="connsiteY3" fmla="*/ 1906283 h 2468998"/>
              <a:gd name="connsiteX4" fmla="*/ 0 w 2426087"/>
              <a:gd name="connsiteY4" fmla="*/ 1685168 h 2468998"/>
              <a:gd name="connsiteX5" fmla="*/ 0 w 2426087"/>
              <a:gd name="connsiteY5" fmla="*/ 1524590 h 2468998"/>
              <a:gd name="connsiteX6" fmla="*/ 0 w 2426087"/>
              <a:gd name="connsiteY6" fmla="*/ 1235988 h 2468998"/>
              <a:gd name="connsiteX7" fmla="*/ 0 w 2426087"/>
              <a:gd name="connsiteY7" fmla="*/ 1134881 h 2468998"/>
              <a:gd name="connsiteX8" fmla="*/ 309816 w 2426087"/>
              <a:gd name="connsiteY8" fmla="*/ 473886 h 2468998"/>
              <a:gd name="connsiteX9" fmla="*/ 1080108 w 2426087"/>
              <a:gd name="connsiteY9" fmla="*/ 91233 h 2468998"/>
              <a:gd name="connsiteX10" fmla="*/ 1188054 w 2426087"/>
              <a:gd name="connsiteY10" fmla="*/ 0 h 2468998"/>
              <a:gd name="connsiteX11" fmla="*/ 1292113 w 2426087"/>
              <a:gd name="connsiteY11" fmla="*/ 91233 h 2468998"/>
              <a:gd name="connsiteX12" fmla="*/ 2062403 w 2426087"/>
              <a:gd name="connsiteY12" fmla="*/ 473886 h 2468998"/>
              <a:gd name="connsiteX13" fmla="*/ 2372219 w 2426087"/>
              <a:gd name="connsiteY13" fmla="*/ 1134881 h 2468998"/>
              <a:gd name="connsiteX14" fmla="*/ 2372219 w 2426087"/>
              <a:gd name="connsiteY14" fmla="*/ 1235988 h 2468998"/>
              <a:gd name="connsiteX15" fmla="*/ 2372219 w 2426087"/>
              <a:gd name="connsiteY15" fmla="*/ 1906283 h 2468998"/>
              <a:gd name="connsiteX16" fmla="*/ 2372219 w 2426087"/>
              <a:gd name="connsiteY16" fmla="*/ 2074878 h 2468998"/>
              <a:gd name="connsiteX17" fmla="*/ 2353763 w 2426087"/>
              <a:gd name="connsiteY17" fmla="*/ 2301180 h 2468998"/>
              <a:gd name="connsiteX18" fmla="*/ 2426087 w 2426087"/>
              <a:gd name="connsiteY18" fmla="*/ 2468998 h 2468998"/>
              <a:gd name="connsiteX0" fmla="*/ 37572 w 2426087"/>
              <a:gd name="connsiteY0" fmla="*/ 2377558 h 2468998"/>
              <a:gd name="connsiteX1" fmla="*/ 18456 w 2426087"/>
              <a:gd name="connsiteY1" fmla="*/ 2301180 h 2468998"/>
              <a:gd name="connsiteX2" fmla="*/ 0 w 2426087"/>
              <a:gd name="connsiteY2" fmla="*/ 2074878 h 2468998"/>
              <a:gd name="connsiteX3" fmla="*/ 0 w 2426087"/>
              <a:gd name="connsiteY3" fmla="*/ 1906283 h 2468998"/>
              <a:gd name="connsiteX4" fmla="*/ 0 w 2426087"/>
              <a:gd name="connsiteY4" fmla="*/ 1685168 h 2468998"/>
              <a:gd name="connsiteX5" fmla="*/ 0 w 2426087"/>
              <a:gd name="connsiteY5" fmla="*/ 1235988 h 2468998"/>
              <a:gd name="connsiteX6" fmla="*/ 0 w 2426087"/>
              <a:gd name="connsiteY6" fmla="*/ 1134881 h 2468998"/>
              <a:gd name="connsiteX7" fmla="*/ 309816 w 2426087"/>
              <a:gd name="connsiteY7" fmla="*/ 473886 h 2468998"/>
              <a:gd name="connsiteX8" fmla="*/ 1080108 w 2426087"/>
              <a:gd name="connsiteY8" fmla="*/ 91233 h 2468998"/>
              <a:gd name="connsiteX9" fmla="*/ 1188054 w 2426087"/>
              <a:gd name="connsiteY9" fmla="*/ 0 h 2468998"/>
              <a:gd name="connsiteX10" fmla="*/ 1292113 w 2426087"/>
              <a:gd name="connsiteY10" fmla="*/ 91233 h 2468998"/>
              <a:gd name="connsiteX11" fmla="*/ 2062403 w 2426087"/>
              <a:gd name="connsiteY11" fmla="*/ 473886 h 2468998"/>
              <a:gd name="connsiteX12" fmla="*/ 2372219 w 2426087"/>
              <a:gd name="connsiteY12" fmla="*/ 1134881 h 2468998"/>
              <a:gd name="connsiteX13" fmla="*/ 2372219 w 2426087"/>
              <a:gd name="connsiteY13" fmla="*/ 1235988 h 2468998"/>
              <a:gd name="connsiteX14" fmla="*/ 2372219 w 2426087"/>
              <a:gd name="connsiteY14" fmla="*/ 1906283 h 2468998"/>
              <a:gd name="connsiteX15" fmla="*/ 2372219 w 2426087"/>
              <a:gd name="connsiteY15" fmla="*/ 2074878 h 2468998"/>
              <a:gd name="connsiteX16" fmla="*/ 2353763 w 2426087"/>
              <a:gd name="connsiteY16" fmla="*/ 2301180 h 2468998"/>
              <a:gd name="connsiteX17" fmla="*/ 2426087 w 2426087"/>
              <a:gd name="connsiteY17" fmla="*/ 2468998 h 2468998"/>
              <a:gd name="connsiteX0" fmla="*/ 37572 w 2426087"/>
              <a:gd name="connsiteY0" fmla="*/ 2377558 h 2468998"/>
              <a:gd name="connsiteX1" fmla="*/ 18456 w 2426087"/>
              <a:gd name="connsiteY1" fmla="*/ 2301180 h 2468998"/>
              <a:gd name="connsiteX2" fmla="*/ 0 w 2426087"/>
              <a:gd name="connsiteY2" fmla="*/ 2074878 h 2468998"/>
              <a:gd name="connsiteX3" fmla="*/ 0 w 2426087"/>
              <a:gd name="connsiteY3" fmla="*/ 1906283 h 2468998"/>
              <a:gd name="connsiteX4" fmla="*/ 0 w 2426087"/>
              <a:gd name="connsiteY4" fmla="*/ 1235988 h 2468998"/>
              <a:gd name="connsiteX5" fmla="*/ 0 w 2426087"/>
              <a:gd name="connsiteY5" fmla="*/ 1134881 h 2468998"/>
              <a:gd name="connsiteX6" fmla="*/ 309816 w 2426087"/>
              <a:gd name="connsiteY6" fmla="*/ 473886 h 2468998"/>
              <a:gd name="connsiteX7" fmla="*/ 1080108 w 2426087"/>
              <a:gd name="connsiteY7" fmla="*/ 91233 h 2468998"/>
              <a:gd name="connsiteX8" fmla="*/ 1188054 w 2426087"/>
              <a:gd name="connsiteY8" fmla="*/ 0 h 2468998"/>
              <a:gd name="connsiteX9" fmla="*/ 1292113 w 2426087"/>
              <a:gd name="connsiteY9" fmla="*/ 91233 h 2468998"/>
              <a:gd name="connsiteX10" fmla="*/ 2062403 w 2426087"/>
              <a:gd name="connsiteY10" fmla="*/ 473886 h 2468998"/>
              <a:gd name="connsiteX11" fmla="*/ 2372219 w 2426087"/>
              <a:gd name="connsiteY11" fmla="*/ 1134881 h 2468998"/>
              <a:gd name="connsiteX12" fmla="*/ 2372219 w 2426087"/>
              <a:gd name="connsiteY12" fmla="*/ 1235988 h 2468998"/>
              <a:gd name="connsiteX13" fmla="*/ 2372219 w 2426087"/>
              <a:gd name="connsiteY13" fmla="*/ 1906283 h 2468998"/>
              <a:gd name="connsiteX14" fmla="*/ 2372219 w 2426087"/>
              <a:gd name="connsiteY14" fmla="*/ 2074878 h 2468998"/>
              <a:gd name="connsiteX15" fmla="*/ 2353763 w 2426087"/>
              <a:gd name="connsiteY15" fmla="*/ 2301180 h 2468998"/>
              <a:gd name="connsiteX16" fmla="*/ 2426087 w 2426087"/>
              <a:gd name="connsiteY16" fmla="*/ 2468998 h 2468998"/>
              <a:gd name="connsiteX0" fmla="*/ 37572 w 2426087"/>
              <a:gd name="connsiteY0" fmla="*/ 2377558 h 2468998"/>
              <a:gd name="connsiteX1" fmla="*/ 18456 w 2426087"/>
              <a:gd name="connsiteY1" fmla="*/ 2301180 h 2468998"/>
              <a:gd name="connsiteX2" fmla="*/ 0 w 2426087"/>
              <a:gd name="connsiteY2" fmla="*/ 2074878 h 2468998"/>
              <a:gd name="connsiteX3" fmla="*/ 0 w 2426087"/>
              <a:gd name="connsiteY3" fmla="*/ 1235988 h 2468998"/>
              <a:gd name="connsiteX4" fmla="*/ 0 w 2426087"/>
              <a:gd name="connsiteY4" fmla="*/ 1134881 h 2468998"/>
              <a:gd name="connsiteX5" fmla="*/ 309816 w 2426087"/>
              <a:gd name="connsiteY5" fmla="*/ 473886 h 2468998"/>
              <a:gd name="connsiteX6" fmla="*/ 1080108 w 2426087"/>
              <a:gd name="connsiteY6" fmla="*/ 91233 h 2468998"/>
              <a:gd name="connsiteX7" fmla="*/ 1188054 w 2426087"/>
              <a:gd name="connsiteY7" fmla="*/ 0 h 2468998"/>
              <a:gd name="connsiteX8" fmla="*/ 1292113 w 2426087"/>
              <a:gd name="connsiteY8" fmla="*/ 91233 h 2468998"/>
              <a:gd name="connsiteX9" fmla="*/ 2062403 w 2426087"/>
              <a:gd name="connsiteY9" fmla="*/ 473886 h 2468998"/>
              <a:gd name="connsiteX10" fmla="*/ 2372219 w 2426087"/>
              <a:gd name="connsiteY10" fmla="*/ 1134881 h 2468998"/>
              <a:gd name="connsiteX11" fmla="*/ 2372219 w 2426087"/>
              <a:gd name="connsiteY11" fmla="*/ 1235988 h 2468998"/>
              <a:gd name="connsiteX12" fmla="*/ 2372219 w 2426087"/>
              <a:gd name="connsiteY12" fmla="*/ 1906283 h 2468998"/>
              <a:gd name="connsiteX13" fmla="*/ 2372219 w 2426087"/>
              <a:gd name="connsiteY13" fmla="*/ 2074878 h 2468998"/>
              <a:gd name="connsiteX14" fmla="*/ 2353763 w 2426087"/>
              <a:gd name="connsiteY14" fmla="*/ 2301180 h 2468998"/>
              <a:gd name="connsiteX15" fmla="*/ 2426087 w 2426087"/>
              <a:gd name="connsiteY15" fmla="*/ 2468998 h 2468998"/>
              <a:gd name="connsiteX0" fmla="*/ 37572 w 2372219"/>
              <a:gd name="connsiteY0" fmla="*/ 2377558 h 2379607"/>
              <a:gd name="connsiteX1" fmla="*/ 18456 w 2372219"/>
              <a:gd name="connsiteY1" fmla="*/ 2301180 h 2379607"/>
              <a:gd name="connsiteX2" fmla="*/ 0 w 2372219"/>
              <a:gd name="connsiteY2" fmla="*/ 2074878 h 2379607"/>
              <a:gd name="connsiteX3" fmla="*/ 0 w 2372219"/>
              <a:gd name="connsiteY3" fmla="*/ 1235988 h 2379607"/>
              <a:gd name="connsiteX4" fmla="*/ 0 w 2372219"/>
              <a:gd name="connsiteY4" fmla="*/ 1134881 h 2379607"/>
              <a:gd name="connsiteX5" fmla="*/ 309816 w 2372219"/>
              <a:gd name="connsiteY5" fmla="*/ 473886 h 2379607"/>
              <a:gd name="connsiteX6" fmla="*/ 1080108 w 2372219"/>
              <a:gd name="connsiteY6" fmla="*/ 91233 h 2379607"/>
              <a:gd name="connsiteX7" fmla="*/ 1188054 w 2372219"/>
              <a:gd name="connsiteY7" fmla="*/ 0 h 2379607"/>
              <a:gd name="connsiteX8" fmla="*/ 1292113 w 2372219"/>
              <a:gd name="connsiteY8" fmla="*/ 91233 h 2379607"/>
              <a:gd name="connsiteX9" fmla="*/ 2062403 w 2372219"/>
              <a:gd name="connsiteY9" fmla="*/ 473886 h 2379607"/>
              <a:gd name="connsiteX10" fmla="*/ 2372219 w 2372219"/>
              <a:gd name="connsiteY10" fmla="*/ 1134881 h 2379607"/>
              <a:gd name="connsiteX11" fmla="*/ 2372219 w 2372219"/>
              <a:gd name="connsiteY11" fmla="*/ 1235988 h 2379607"/>
              <a:gd name="connsiteX12" fmla="*/ 2372219 w 2372219"/>
              <a:gd name="connsiteY12" fmla="*/ 1906283 h 2379607"/>
              <a:gd name="connsiteX13" fmla="*/ 2372219 w 2372219"/>
              <a:gd name="connsiteY13" fmla="*/ 2074878 h 2379607"/>
              <a:gd name="connsiteX14" fmla="*/ 2353763 w 2372219"/>
              <a:gd name="connsiteY14" fmla="*/ 2301180 h 2379607"/>
              <a:gd name="connsiteX15" fmla="*/ 2351594 w 2372219"/>
              <a:gd name="connsiteY15" fmla="*/ 2379607 h 23796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372219" h="2379607">
                <a:moveTo>
                  <a:pt x="37572" y="2377558"/>
                </a:moveTo>
                <a:lnTo>
                  <a:pt x="18456" y="2301180"/>
                </a:lnTo>
                <a:cubicBezTo>
                  <a:pt x="6051" y="2234851"/>
                  <a:pt x="0" y="2160191"/>
                  <a:pt x="0" y="2074878"/>
                </a:cubicBezTo>
                <a:lnTo>
                  <a:pt x="0" y="1235988"/>
                </a:lnTo>
                <a:lnTo>
                  <a:pt x="0" y="1134881"/>
                </a:lnTo>
                <a:cubicBezTo>
                  <a:pt x="0" y="793630"/>
                  <a:pt x="96817" y="622823"/>
                  <a:pt x="309816" y="473886"/>
                </a:cubicBezTo>
                <a:cubicBezTo>
                  <a:pt x="531329" y="345550"/>
                  <a:pt x="822086" y="290627"/>
                  <a:pt x="1080108" y="91233"/>
                </a:cubicBezTo>
                <a:lnTo>
                  <a:pt x="1188054" y="0"/>
                </a:lnTo>
                <a:lnTo>
                  <a:pt x="1292113" y="91233"/>
                </a:lnTo>
                <a:cubicBezTo>
                  <a:pt x="1550134" y="290627"/>
                  <a:pt x="1840892" y="345550"/>
                  <a:pt x="2062403" y="473886"/>
                </a:cubicBezTo>
                <a:cubicBezTo>
                  <a:pt x="2275403" y="622823"/>
                  <a:pt x="2372219" y="793630"/>
                  <a:pt x="2372219" y="1134881"/>
                </a:cubicBezTo>
                <a:lnTo>
                  <a:pt x="2372219" y="1235988"/>
                </a:lnTo>
                <a:lnTo>
                  <a:pt x="2372219" y="1906283"/>
                </a:lnTo>
                <a:lnTo>
                  <a:pt x="2372219" y="2074878"/>
                </a:lnTo>
                <a:cubicBezTo>
                  <a:pt x="2372219" y="2160191"/>
                  <a:pt x="2366168" y="2234851"/>
                  <a:pt x="2353763" y="2301180"/>
                </a:cubicBezTo>
                <a:cubicBezTo>
                  <a:pt x="2347391" y="2326639"/>
                  <a:pt x="2351594" y="2379607"/>
                  <a:pt x="2351594" y="2379607"/>
                </a:cubicBezTo>
              </a:path>
            </a:pathLst>
          </a:custGeom>
          <a:noFill/>
          <a:ln w="25400" cap="rnd">
            <a:solidFill>
              <a:schemeClr val="bg2">
                <a:lumMod val="75000"/>
                <a:alpha val="65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42" name="Freeform: Shape 17">
            <a:extLst>
              <a:ext uri="{FF2B5EF4-FFF2-40B4-BE49-F238E27FC236}">
                <a16:creationId xmlns:a16="http://schemas.microsoft.com/office/drawing/2014/main" id="{CC7797CD-44ED-4743-985E-CF52DA5D33B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25381" y="1907347"/>
            <a:ext cx="2249810" cy="3044131"/>
          </a:xfrm>
          <a:custGeom>
            <a:avLst/>
            <a:gdLst>
              <a:gd name="connsiteX0" fmla="*/ 2144960 w 4282900"/>
              <a:gd name="connsiteY0" fmla="*/ 0 h 5795027"/>
              <a:gd name="connsiteX1" fmla="*/ 2332832 w 4282900"/>
              <a:gd name="connsiteY1" fmla="*/ 164715 h 5795027"/>
              <a:gd name="connsiteX2" fmla="*/ 3723546 w 4282900"/>
              <a:gd name="connsiteY2" fmla="*/ 855573 h 5795027"/>
              <a:gd name="connsiteX3" fmla="*/ 4282900 w 4282900"/>
              <a:gd name="connsiteY3" fmla="*/ 2048959 h 5795027"/>
              <a:gd name="connsiteX4" fmla="*/ 4282900 w 4282900"/>
              <a:gd name="connsiteY4" fmla="*/ 2231503 h 5795027"/>
              <a:gd name="connsiteX5" fmla="*/ 4282900 w 4282900"/>
              <a:gd name="connsiteY5" fmla="*/ 2752557 h 5795027"/>
              <a:gd name="connsiteX6" fmla="*/ 4282900 w 4282900"/>
              <a:gd name="connsiteY6" fmla="*/ 3042471 h 5795027"/>
              <a:gd name="connsiteX7" fmla="*/ 4282900 w 4282900"/>
              <a:gd name="connsiteY7" fmla="*/ 3441681 h 5795027"/>
              <a:gd name="connsiteX8" fmla="*/ 4282900 w 4282900"/>
              <a:gd name="connsiteY8" fmla="*/ 3746068 h 5795027"/>
              <a:gd name="connsiteX9" fmla="*/ 3723546 w 4282900"/>
              <a:gd name="connsiteY9" fmla="*/ 4939455 h 5795027"/>
              <a:gd name="connsiteX10" fmla="*/ 2332829 w 4282900"/>
              <a:gd name="connsiteY10" fmla="*/ 5630311 h 5795027"/>
              <a:gd name="connsiteX11" fmla="*/ 2137940 w 4282900"/>
              <a:gd name="connsiteY11" fmla="*/ 5795027 h 5795027"/>
              <a:gd name="connsiteX12" fmla="*/ 1950069 w 4282900"/>
              <a:gd name="connsiteY12" fmla="*/ 5630311 h 5795027"/>
              <a:gd name="connsiteX13" fmla="*/ 559353 w 4282900"/>
              <a:gd name="connsiteY13" fmla="*/ 4939455 h 5795027"/>
              <a:gd name="connsiteX14" fmla="*/ 0 w 4282900"/>
              <a:gd name="connsiteY14" fmla="*/ 3746068 h 5795027"/>
              <a:gd name="connsiteX15" fmla="*/ 0 w 4282900"/>
              <a:gd name="connsiteY15" fmla="*/ 3441681 h 5795027"/>
              <a:gd name="connsiteX16" fmla="*/ 0 w 4282900"/>
              <a:gd name="connsiteY16" fmla="*/ 3042471 h 5795027"/>
              <a:gd name="connsiteX17" fmla="*/ 0 w 4282900"/>
              <a:gd name="connsiteY17" fmla="*/ 2752557 h 5795027"/>
              <a:gd name="connsiteX18" fmla="*/ 0 w 4282900"/>
              <a:gd name="connsiteY18" fmla="*/ 2231503 h 5795027"/>
              <a:gd name="connsiteX19" fmla="*/ 0 w 4282900"/>
              <a:gd name="connsiteY19" fmla="*/ 2048959 h 5795027"/>
              <a:gd name="connsiteX20" fmla="*/ 559354 w 4282900"/>
              <a:gd name="connsiteY20" fmla="*/ 855573 h 5795027"/>
              <a:gd name="connsiteX21" fmla="*/ 1950071 w 4282900"/>
              <a:gd name="connsiteY21" fmla="*/ 164715 h 57950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4282900" h="5795027">
                <a:moveTo>
                  <a:pt x="2144960" y="0"/>
                </a:moveTo>
                <a:lnTo>
                  <a:pt x="2332832" y="164715"/>
                </a:lnTo>
                <a:cubicBezTo>
                  <a:pt x="2798675" y="524709"/>
                  <a:pt x="3323620" y="623869"/>
                  <a:pt x="3723546" y="855573"/>
                </a:cubicBezTo>
                <a:cubicBezTo>
                  <a:pt x="4108105" y="1124469"/>
                  <a:pt x="4282900" y="1432851"/>
                  <a:pt x="4282900" y="2048959"/>
                </a:cubicBezTo>
                <a:lnTo>
                  <a:pt x="4282900" y="2231503"/>
                </a:lnTo>
                <a:lnTo>
                  <a:pt x="4282900" y="2752557"/>
                </a:lnTo>
                <a:lnTo>
                  <a:pt x="4282900" y="3042471"/>
                </a:lnTo>
                <a:lnTo>
                  <a:pt x="4282900" y="3441681"/>
                </a:lnTo>
                <a:lnTo>
                  <a:pt x="4282900" y="3746068"/>
                </a:lnTo>
                <a:cubicBezTo>
                  <a:pt x="4282900" y="4362177"/>
                  <a:pt x="4108103" y="4670559"/>
                  <a:pt x="3723546" y="4939455"/>
                </a:cubicBezTo>
                <a:cubicBezTo>
                  <a:pt x="3323617" y="5171158"/>
                  <a:pt x="2798672" y="5270318"/>
                  <a:pt x="2332829" y="5630311"/>
                </a:cubicBezTo>
                <a:lnTo>
                  <a:pt x="2137940" y="5795027"/>
                </a:lnTo>
                <a:lnTo>
                  <a:pt x="1950069" y="5630311"/>
                </a:lnTo>
                <a:cubicBezTo>
                  <a:pt x="1484225" y="5270318"/>
                  <a:pt x="959280" y="5171158"/>
                  <a:pt x="559353" y="4939455"/>
                </a:cubicBezTo>
                <a:cubicBezTo>
                  <a:pt x="174796" y="4670559"/>
                  <a:pt x="0" y="4362177"/>
                  <a:pt x="0" y="3746068"/>
                </a:cubicBezTo>
                <a:lnTo>
                  <a:pt x="0" y="3441681"/>
                </a:lnTo>
                <a:lnTo>
                  <a:pt x="0" y="3042471"/>
                </a:lnTo>
                <a:lnTo>
                  <a:pt x="0" y="2752557"/>
                </a:lnTo>
                <a:lnTo>
                  <a:pt x="0" y="2231503"/>
                </a:lnTo>
                <a:lnTo>
                  <a:pt x="0" y="2048959"/>
                </a:lnTo>
                <a:cubicBezTo>
                  <a:pt x="0" y="1432851"/>
                  <a:pt x="174797" y="1124469"/>
                  <a:pt x="559354" y="855573"/>
                </a:cubicBezTo>
                <a:cubicBezTo>
                  <a:pt x="959283" y="623869"/>
                  <a:pt x="1484227" y="524709"/>
                  <a:pt x="1950071" y="164715"/>
                </a:cubicBezTo>
                <a:close/>
              </a:path>
            </a:pathLst>
          </a:custGeom>
          <a:solidFill>
            <a:srgbClr val="FFFFFF"/>
          </a:solidFill>
          <a:ln w="25400" cap="rnd">
            <a:noFill/>
            <a:prstDash val="sysDot"/>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43" name="Freeform: Shape 23">
            <a:extLst>
              <a:ext uri="{FF2B5EF4-FFF2-40B4-BE49-F238E27FC236}">
                <a16:creationId xmlns:a16="http://schemas.microsoft.com/office/drawing/2014/main" id="{22884F08-85D6-2745-8EEB-1FDFF42FB2C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343705" y="1907347"/>
            <a:ext cx="2249810" cy="3044131"/>
          </a:xfrm>
          <a:custGeom>
            <a:avLst/>
            <a:gdLst>
              <a:gd name="connsiteX0" fmla="*/ 2144960 w 4282900"/>
              <a:gd name="connsiteY0" fmla="*/ 0 h 5795027"/>
              <a:gd name="connsiteX1" fmla="*/ 2332832 w 4282900"/>
              <a:gd name="connsiteY1" fmla="*/ 164715 h 5795027"/>
              <a:gd name="connsiteX2" fmla="*/ 3723546 w 4282900"/>
              <a:gd name="connsiteY2" fmla="*/ 855573 h 5795027"/>
              <a:gd name="connsiteX3" fmla="*/ 4282900 w 4282900"/>
              <a:gd name="connsiteY3" fmla="*/ 2048959 h 5795027"/>
              <a:gd name="connsiteX4" fmla="*/ 4282900 w 4282900"/>
              <a:gd name="connsiteY4" fmla="*/ 2231503 h 5795027"/>
              <a:gd name="connsiteX5" fmla="*/ 4282900 w 4282900"/>
              <a:gd name="connsiteY5" fmla="*/ 2752557 h 5795027"/>
              <a:gd name="connsiteX6" fmla="*/ 4282900 w 4282900"/>
              <a:gd name="connsiteY6" fmla="*/ 3042471 h 5795027"/>
              <a:gd name="connsiteX7" fmla="*/ 4282900 w 4282900"/>
              <a:gd name="connsiteY7" fmla="*/ 3441681 h 5795027"/>
              <a:gd name="connsiteX8" fmla="*/ 4282900 w 4282900"/>
              <a:gd name="connsiteY8" fmla="*/ 3746068 h 5795027"/>
              <a:gd name="connsiteX9" fmla="*/ 3723546 w 4282900"/>
              <a:gd name="connsiteY9" fmla="*/ 4939455 h 5795027"/>
              <a:gd name="connsiteX10" fmla="*/ 2332829 w 4282900"/>
              <a:gd name="connsiteY10" fmla="*/ 5630311 h 5795027"/>
              <a:gd name="connsiteX11" fmla="*/ 2137940 w 4282900"/>
              <a:gd name="connsiteY11" fmla="*/ 5795027 h 5795027"/>
              <a:gd name="connsiteX12" fmla="*/ 1950069 w 4282900"/>
              <a:gd name="connsiteY12" fmla="*/ 5630311 h 5795027"/>
              <a:gd name="connsiteX13" fmla="*/ 559353 w 4282900"/>
              <a:gd name="connsiteY13" fmla="*/ 4939455 h 5795027"/>
              <a:gd name="connsiteX14" fmla="*/ 0 w 4282900"/>
              <a:gd name="connsiteY14" fmla="*/ 3746068 h 5795027"/>
              <a:gd name="connsiteX15" fmla="*/ 0 w 4282900"/>
              <a:gd name="connsiteY15" fmla="*/ 3441681 h 5795027"/>
              <a:gd name="connsiteX16" fmla="*/ 0 w 4282900"/>
              <a:gd name="connsiteY16" fmla="*/ 3042471 h 5795027"/>
              <a:gd name="connsiteX17" fmla="*/ 0 w 4282900"/>
              <a:gd name="connsiteY17" fmla="*/ 2752557 h 5795027"/>
              <a:gd name="connsiteX18" fmla="*/ 0 w 4282900"/>
              <a:gd name="connsiteY18" fmla="*/ 2231503 h 5795027"/>
              <a:gd name="connsiteX19" fmla="*/ 0 w 4282900"/>
              <a:gd name="connsiteY19" fmla="*/ 2048959 h 5795027"/>
              <a:gd name="connsiteX20" fmla="*/ 559354 w 4282900"/>
              <a:gd name="connsiteY20" fmla="*/ 855573 h 5795027"/>
              <a:gd name="connsiteX21" fmla="*/ 1950071 w 4282900"/>
              <a:gd name="connsiteY21" fmla="*/ 164715 h 57950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4282900" h="5795027">
                <a:moveTo>
                  <a:pt x="2144960" y="0"/>
                </a:moveTo>
                <a:lnTo>
                  <a:pt x="2332832" y="164715"/>
                </a:lnTo>
                <a:cubicBezTo>
                  <a:pt x="2798675" y="524709"/>
                  <a:pt x="3323620" y="623869"/>
                  <a:pt x="3723546" y="855573"/>
                </a:cubicBezTo>
                <a:cubicBezTo>
                  <a:pt x="4108105" y="1124469"/>
                  <a:pt x="4282900" y="1432851"/>
                  <a:pt x="4282900" y="2048959"/>
                </a:cubicBezTo>
                <a:lnTo>
                  <a:pt x="4282900" y="2231503"/>
                </a:lnTo>
                <a:lnTo>
                  <a:pt x="4282900" y="2752557"/>
                </a:lnTo>
                <a:lnTo>
                  <a:pt x="4282900" y="3042471"/>
                </a:lnTo>
                <a:lnTo>
                  <a:pt x="4282900" y="3441681"/>
                </a:lnTo>
                <a:lnTo>
                  <a:pt x="4282900" y="3746068"/>
                </a:lnTo>
                <a:cubicBezTo>
                  <a:pt x="4282900" y="4362177"/>
                  <a:pt x="4108103" y="4670559"/>
                  <a:pt x="3723546" y="4939455"/>
                </a:cubicBezTo>
                <a:cubicBezTo>
                  <a:pt x="3323617" y="5171158"/>
                  <a:pt x="2798672" y="5270318"/>
                  <a:pt x="2332829" y="5630311"/>
                </a:cubicBezTo>
                <a:lnTo>
                  <a:pt x="2137940" y="5795027"/>
                </a:lnTo>
                <a:lnTo>
                  <a:pt x="1950069" y="5630311"/>
                </a:lnTo>
                <a:cubicBezTo>
                  <a:pt x="1484225" y="5270318"/>
                  <a:pt x="959280" y="5171158"/>
                  <a:pt x="559353" y="4939455"/>
                </a:cubicBezTo>
                <a:cubicBezTo>
                  <a:pt x="174796" y="4670559"/>
                  <a:pt x="0" y="4362177"/>
                  <a:pt x="0" y="3746068"/>
                </a:cubicBezTo>
                <a:lnTo>
                  <a:pt x="0" y="3441681"/>
                </a:lnTo>
                <a:lnTo>
                  <a:pt x="0" y="3042471"/>
                </a:lnTo>
                <a:lnTo>
                  <a:pt x="0" y="2752557"/>
                </a:lnTo>
                <a:lnTo>
                  <a:pt x="0" y="2231503"/>
                </a:lnTo>
                <a:lnTo>
                  <a:pt x="0" y="2048959"/>
                </a:lnTo>
                <a:cubicBezTo>
                  <a:pt x="0" y="1432851"/>
                  <a:pt x="174797" y="1124469"/>
                  <a:pt x="559354" y="855573"/>
                </a:cubicBezTo>
                <a:cubicBezTo>
                  <a:pt x="959283" y="623869"/>
                  <a:pt x="1484227" y="524709"/>
                  <a:pt x="1950071" y="164715"/>
                </a:cubicBezTo>
                <a:close/>
              </a:path>
            </a:pathLst>
          </a:custGeom>
          <a:solidFill>
            <a:srgbClr val="FFFFFF"/>
          </a:solidFill>
          <a:ln w="25400" cap="rnd">
            <a:noFill/>
            <a:prstDash val="sysDot"/>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5" name="Freeform: Shape 16">
            <a:extLst>
              <a:ext uri="{FF2B5EF4-FFF2-40B4-BE49-F238E27FC236}">
                <a16:creationId xmlns:a16="http://schemas.microsoft.com/office/drawing/2014/main" id="{3DC6B961-BD7A-F141-A4F8-6AC6460F94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084543" y="0"/>
            <a:ext cx="2249810" cy="2294745"/>
          </a:xfrm>
          <a:custGeom>
            <a:avLst/>
            <a:gdLst>
              <a:gd name="connsiteX0" fmla="*/ 49162 w 2249810"/>
              <a:gd name="connsiteY0" fmla="*/ 0 h 2294745"/>
              <a:gd name="connsiteX1" fmla="*/ 2200648 w 2249810"/>
              <a:gd name="connsiteY1" fmla="*/ 0 h 2294745"/>
              <a:gd name="connsiteX2" fmla="*/ 2210105 w 2249810"/>
              <a:gd name="connsiteY2" fmla="*/ 23601 h 2294745"/>
              <a:gd name="connsiteX3" fmla="*/ 2249810 w 2249810"/>
              <a:gd name="connsiteY3" fmla="*/ 326933 h 2294745"/>
              <a:gd name="connsiteX4" fmla="*/ 2249810 w 2249810"/>
              <a:gd name="connsiteY4" fmla="*/ 422824 h 2294745"/>
              <a:gd name="connsiteX5" fmla="*/ 2249810 w 2249810"/>
              <a:gd name="connsiteY5" fmla="*/ 696534 h 2294745"/>
              <a:gd name="connsiteX6" fmla="*/ 2249810 w 2249810"/>
              <a:gd name="connsiteY6" fmla="*/ 848826 h 2294745"/>
              <a:gd name="connsiteX7" fmla="*/ 2249810 w 2249810"/>
              <a:gd name="connsiteY7" fmla="*/ 1058531 h 2294745"/>
              <a:gd name="connsiteX8" fmla="*/ 2249810 w 2249810"/>
              <a:gd name="connsiteY8" fmla="*/ 1218426 h 2294745"/>
              <a:gd name="connsiteX9" fmla="*/ 1955981 w 2249810"/>
              <a:gd name="connsiteY9" fmla="*/ 1845313 h 2294745"/>
              <a:gd name="connsiteX10" fmla="*/ 1225437 w 2249810"/>
              <a:gd name="connsiteY10" fmla="*/ 2208220 h 2294745"/>
              <a:gd name="connsiteX11" fmla="*/ 1123061 w 2249810"/>
              <a:gd name="connsiteY11" fmla="*/ 2294745 h 2294745"/>
              <a:gd name="connsiteX12" fmla="*/ 1024372 w 2249810"/>
              <a:gd name="connsiteY12" fmla="*/ 2208220 h 2294745"/>
              <a:gd name="connsiteX13" fmla="*/ 293829 w 2249810"/>
              <a:gd name="connsiteY13" fmla="*/ 1845313 h 2294745"/>
              <a:gd name="connsiteX14" fmla="*/ 0 w 2249810"/>
              <a:gd name="connsiteY14" fmla="*/ 1218426 h 2294745"/>
              <a:gd name="connsiteX15" fmla="*/ 0 w 2249810"/>
              <a:gd name="connsiteY15" fmla="*/ 1058531 h 2294745"/>
              <a:gd name="connsiteX16" fmla="*/ 0 w 2249810"/>
              <a:gd name="connsiteY16" fmla="*/ 848826 h 2294745"/>
              <a:gd name="connsiteX17" fmla="*/ 0 w 2249810"/>
              <a:gd name="connsiteY17" fmla="*/ 696534 h 2294745"/>
              <a:gd name="connsiteX18" fmla="*/ 0 w 2249810"/>
              <a:gd name="connsiteY18" fmla="*/ 422824 h 2294745"/>
              <a:gd name="connsiteX19" fmla="*/ 0 w 2249810"/>
              <a:gd name="connsiteY19" fmla="*/ 326933 h 2294745"/>
              <a:gd name="connsiteX20" fmla="*/ 39706 w 2249810"/>
              <a:gd name="connsiteY20" fmla="*/ 23601 h 22947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2249810" h="2294745">
                <a:moveTo>
                  <a:pt x="49162" y="0"/>
                </a:moveTo>
                <a:lnTo>
                  <a:pt x="2200648" y="0"/>
                </a:lnTo>
                <a:lnTo>
                  <a:pt x="2210105" y="23601"/>
                </a:lnTo>
                <a:cubicBezTo>
                  <a:pt x="2236898" y="106934"/>
                  <a:pt x="2249810" y="205568"/>
                  <a:pt x="2249810" y="326933"/>
                </a:cubicBezTo>
                <a:lnTo>
                  <a:pt x="2249810" y="422824"/>
                </a:lnTo>
                <a:lnTo>
                  <a:pt x="2249810" y="696534"/>
                </a:lnTo>
                <a:lnTo>
                  <a:pt x="2249810" y="848826"/>
                </a:lnTo>
                <a:lnTo>
                  <a:pt x="2249810" y="1058531"/>
                </a:lnTo>
                <a:lnTo>
                  <a:pt x="2249810" y="1218426"/>
                </a:lnTo>
                <a:cubicBezTo>
                  <a:pt x="2249810" y="1542068"/>
                  <a:pt x="2157989" y="1704061"/>
                  <a:pt x="1955981" y="1845313"/>
                </a:cubicBezTo>
                <a:cubicBezTo>
                  <a:pt x="1745898" y="1967026"/>
                  <a:pt x="1470144" y="2019115"/>
                  <a:pt x="1225437" y="2208220"/>
                </a:cubicBezTo>
                <a:lnTo>
                  <a:pt x="1123061" y="2294745"/>
                </a:lnTo>
                <a:lnTo>
                  <a:pt x="1024372" y="2208220"/>
                </a:lnTo>
                <a:cubicBezTo>
                  <a:pt x="779664" y="2019115"/>
                  <a:pt x="503910" y="1967026"/>
                  <a:pt x="293829" y="1845313"/>
                </a:cubicBezTo>
                <a:cubicBezTo>
                  <a:pt x="91821" y="1704061"/>
                  <a:pt x="0" y="1542068"/>
                  <a:pt x="0" y="1218426"/>
                </a:cubicBezTo>
                <a:lnTo>
                  <a:pt x="0" y="1058531"/>
                </a:lnTo>
                <a:lnTo>
                  <a:pt x="0" y="848826"/>
                </a:lnTo>
                <a:lnTo>
                  <a:pt x="0" y="696534"/>
                </a:lnTo>
                <a:lnTo>
                  <a:pt x="0" y="422824"/>
                </a:lnTo>
                <a:lnTo>
                  <a:pt x="0" y="326933"/>
                </a:lnTo>
                <a:cubicBezTo>
                  <a:pt x="0" y="205568"/>
                  <a:pt x="12913" y="106934"/>
                  <a:pt x="39706" y="23601"/>
                </a:cubicBez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15" name="Picture 15" descr="A group of people looking at a computer&#10;&#10;Description automatically generated">
            <a:extLst>
              <a:ext uri="{FF2B5EF4-FFF2-40B4-BE49-F238E27FC236}">
                <a16:creationId xmlns:a16="http://schemas.microsoft.com/office/drawing/2014/main" id="{0BA5D529-792C-DABA-3E97-6A7248AA141D}"/>
              </a:ext>
            </a:extLst>
          </p:cNvPr>
          <p:cNvPicPr>
            <a:picLocks noChangeAspect="1"/>
          </p:cNvPicPr>
          <p:nvPr/>
        </p:nvPicPr>
        <p:blipFill>
          <a:blip r:embed="rId2">
            <a:extLst>
              <a:ext uri="{837473B0-CC2E-450A-ABE3-18F120FF3D39}">
                <a1611:picAttrSrcUrl xmlns:a1611="http://schemas.microsoft.com/office/drawing/2016/11/main" r:id="rId3"/>
              </a:ext>
            </a:extLst>
          </a:blip>
          <a:stretch>
            <a:fillRect/>
          </a:stretch>
        </p:blipFill>
        <p:spPr>
          <a:xfrm>
            <a:off x="8335589" y="274901"/>
            <a:ext cx="1758998" cy="1174131"/>
          </a:xfrm>
          <a:prstGeom prst="rect">
            <a:avLst/>
          </a:prstGeom>
        </p:spPr>
      </p:pic>
      <p:pic>
        <p:nvPicPr>
          <p:cNvPr id="9" name="Picture 9" descr="A picture containing map&#10;&#10;Description automatically generated">
            <a:extLst>
              <a:ext uri="{FF2B5EF4-FFF2-40B4-BE49-F238E27FC236}">
                <a16:creationId xmlns:a16="http://schemas.microsoft.com/office/drawing/2014/main" id="{9A06A1F4-63FE-BA79-70F5-EED32E94A48A}"/>
              </a:ext>
            </a:extLst>
          </p:cNvPr>
          <p:cNvPicPr>
            <a:picLocks noChangeAspect="1"/>
          </p:cNvPicPr>
          <p:nvPr/>
        </p:nvPicPr>
        <p:blipFill>
          <a:blip r:embed="rId4">
            <a:extLst>
              <a:ext uri="{837473B0-CC2E-450A-ABE3-18F120FF3D39}">
                <a1611:picAttrSrcUrl xmlns:a1611="http://schemas.microsoft.com/office/drawing/2016/11/main" r:id="rId5"/>
              </a:ext>
            </a:extLst>
          </a:blip>
          <a:stretch>
            <a:fillRect/>
          </a:stretch>
        </p:blipFill>
        <p:spPr>
          <a:xfrm>
            <a:off x="7102289" y="2708477"/>
            <a:ext cx="1758998" cy="1468763"/>
          </a:xfrm>
          <a:prstGeom prst="rect">
            <a:avLst/>
          </a:prstGeom>
        </p:spPr>
      </p:pic>
      <p:pic>
        <p:nvPicPr>
          <p:cNvPr id="4" name="Picture 4" descr="Text, whiteboard&#10;&#10;Description automatically generated">
            <a:extLst>
              <a:ext uri="{FF2B5EF4-FFF2-40B4-BE49-F238E27FC236}">
                <a16:creationId xmlns:a16="http://schemas.microsoft.com/office/drawing/2014/main" id="{F8BF0C3C-DBB6-31D4-4D14-31B21DB862D5}"/>
              </a:ext>
            </a:extLst>
          </p:cNvPr>
          <p:cNvPicPr>
            <a:picLocks noChangeAspect="1"/>
          </p:cNvPicPr>
          <p:nvPr/>
        </p:nvPicPr>
        <p:blipFill>
          <a:blip r:embed="rId6">
            <a:extLst>
              <a:ext uri="{837473B0-CC2E-450A-ABE3-18F120FF3D39}">
                <a1611:picAttrSrcUrl xmlns:a1611="http://schemas.microsoft.com/office/drawing/2016/11/main" r:id="rId7"/>
              </a:ext>
            </a:extLst>
          </a:blip>
          <a:stretch>
            <a:fillRect/>
          </a:stretch>
        </p:blipFill>
        <p:spPr>
          <a:xfrm>
            <a:off x="9563426" y="2855793"/>
            <a:ext cx="1758998" cy="1174131"/>
          </a:xfrm>
          <a:prstGeom prst="rect">
            <a:avLst/>
          </a:prstGeom>
        </p:spPr>
      </p:pic>
      <p:sp>
        <p:nvSpPr>
          <p:cNvPr id="37" name="Freeform: Shape 26">
            <a:extLst>
              <a:ext uri="{FF2B5EF4-FFF2-40B4-BE49-F238E27FC236}">
                <a16:creationId xmlns:a16="http://schemas.microsoft.com/office/drawing/2014/main" id="{0BA3CFC6-77D0-EF45-B08C-F45CBB657E8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084543" y="4563256"/>
            <a:ext cx="2249810" cy="2294744"/>
          </a:xfrm>
          <a:custGeom>
            <a:avLst/>
            <a:gdLst>
              <a:gd name="connsiteX0" fmla="*/ 1126749 w 2249810"/>
              <a:gd name="connsiteY0" fmla="*/ 0 h 2294744"/>
              <a:gd name="connsiteX1" fmla="*/ 1225438 w 2249810"/>
              <a:gd name="connsiteY1" fmla="*/ 86525 h 2294744"/>
              <a:gd name="connsiteX2" fmla="*/ 1955981 w 2249810"/>
              <a:gd name="connsiteY2" fmla="*/ 449433 h 2294744"/>
              <a:gd name="connsiteX3" fmla="*/ 2249810 w 2249810"/>
              <a:gd name="connsiteY3" fmla="*/ 1076320 h 2294744"/>
              <a:gd name="connsiteX4" fmla="*/ 2249810 w 2249810"/>
              <a:gd name="connsiteY4" fmla="*/ 1172210 h 2294744"/>
              <a:gd name="connsiteX5" fmla="*/ 2249810 w 2249810"/>
              <a:gd name="connsiteY5" fmla="*/ 1445920 h 2294744"/>
              <a:gd name="connsiteX6" fmla="*/ 2249810 w 2249810"/>
              <a:gd name="connsiteY6" fmla="*/ 1598212 h 2294744"/>
              <a:gd name="connsiteX7" fmla="*/ 2249810 w 2249810"/>
              <a:gd name="connsiteY7" fmla="*/ 1807917 h 2294744"/>
              <a:gd name="connsiteX8" fmla="*/ 2249810 w 2249810"/>
              <a:gd name="connsiteY8" fmla="*/ 1967812 h 2294744"/>
              <a:gd name="connsiteX9" fmla="*/ 2210105 w 2249810"/>
              <a:gd name="connsiteY9" fmla="*/ 2271144 h 2294744"/>
              <a:gd name="connsiteX10" fmla="*/ 2200649 w 2249810"/>
              <a:gd name="connsiteY10" fmla="*/ 2294744 h 2294744"/>
              <a:gd name="connsiteX11" fmla="*/ 49161 w 2249810"/>
              <a:gd name="connsiteY11" fmla="*/ 2294744 h 2294744"/>
              <a:gd name="connsiteX12" fmla="*/ 39706 w 2249810"/>
              <a:gd name="connsiteY12" fmla="*/ 2271144 h 2294744"/>
              <a:gd name="connsiteX13" fmla="*/ 0 w 2249810"/>
              <a:gd name="connsiteY13" fmla="*/ 1967812 h 2294744"/>
              <a:gd name="connsiteX14" fmla="*/ 0 w 2249810"/>
              <a:gd name="connsiteY14" fmla="*/ 1807917 h 2294744"/>
              <a:gd name="connsiteX15" fmla="*/ 0 w 2249810"/>
              <a:gd name="connsiteY15" fmla="*/ 1598212 h 2294744"/>
              <a:gd name="connsiteX16" fmla="*/ 0 w 2249810"/>
              <a:gd name="connsiteY16" fmla="*/ 1445920 h 2294744"/>
              <a:gd name="connsiteX17" fmla="*/ 0 w 2249810"/>
              <a:gd name="connsiteY17" fmla="*/ 1172210 h 2294744"/>
              <a:gd name="connsiteX18" fmla="*/ 0 w 2249810"/>
              <a:gd name="connsiteY18" fmla="*/ 1076320 h 2294744"/>
              <a:gd name="connsiteX19" fmla="*/ 293829 w 2249810"/>
              <a:gd name="connsiteY19" fmla="*/ 449433 h 2294744"/>
              <a:gd name="connsiteX20" fmla="*/ 1024373 w 2249810"/>
              <a:gd name="connsiteY20" fmla="*/ 86525 h 22947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2249810" h="2294744">
                <a:moveTo>
                  <a:pt x="1126749" y="0"/>
                </a:moveTo>
                <a:lnTo>
                  <a:pt x="1225438" y="86525"/>
                </a:lnTo>
                <a:cubicBezTo>
                  <a:pt x="1470146" y="275630"/>
                  <a:pt x="1745900" y="327719"/>
                  <a:pt x="1955981" y="449433"/>
                </a:cubicBezTo>
                <a:cubicBezTo>
                  <a:pt x="2157990" y="590684"/>
                  <a:pt x="2249810" y="752678"/>
                  <a:pt x="2249810" y="1076320"/>
                </a:cubicBezTo>
                <a:lnTo>
                  <a:pt x="2249810" y="1172210"/>
                </a:lnTo>
                <a:lnTo>
                  <a:pt x="2249810" y="1445920"/>
                </a:lnTo>
                <a:lnTo>
                  <a:pt x="2249810" y="1598212"/>
                </a:lnTo>
                <a:lnTo>
                  <a:pt x="2249810" y="1807917"/>
                </a:lnTo>
                <a:lnTo>
                  <a:pt x="2249810" y="1967812"/>
                </a:lnTo>
                <a:cubicBezTo>
                  <a:pt x="2249810" y="2089178"/>
                  <a:pt x="2236898" y="2187812"/>
                  <a:pt x="2210105" y="2271144"/>
                </a:cubicBezTo>
                <a:lnTo>
                  <a:pt x="2200649" y="2294744"/>
                </a:lnTo>
                <a:lnTo>
                  <a:pt x="49161" y="2294744"/>
                </a:lnTo>
                <a:lnTo>
                  <a:pt x="39706" y="2271144"/>
                </a:lnTo>
                <a:cubicBezTo>
                  <a:pt x="12913" y="2187812"/>
                  <a:pt x="0" y="2089178"/>
                  <a:pt x="0" y="1967812"/>
                </a:cubicBezTo>
                <a:lnTo>
                  <a:pt x="0" y="1807917"/>
                </a:lnTo>
                <a:lnTo>
                  <a:pt x="0" y="1598212"/>
                </a:lnTo>
                <a:lnTo>
                  <a:pt x="0" y="1445920"/>
                </a:lnTo>
                <a:lnTo>
                  <a:pt x="0" y="1172210"/>
                </a:lnTo>
                <a:lnTo>
                  <a:pt x="0" y="1076320"/>
                </a:lnTo>
                <a:cubicBezTo>
                  <a:pt x="0" y="752678"/>
                  <a:pt x="91821" y="590684"/>
                  <a:pt x="293829" y="449433"/>
                </a:cubicBezTo>
                <a:cubicBezTo>
                  <a:pt x="503912" y="327719"/>
                  <a:pt x="779665" y="275630"/>
                  <a:pt x="1024373" y="86525"/>
                </a:cubicBez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12" name="Picture 12" descr="A picture containing background pattern&#10;&#10;Description automatically generated">
            <a:extLst>
              <a:ext uri="{FF2B5EF4-FFF2-40B4-BE49-F238E27FC236}">
                <a16:creationId xmlns:a16="http://schemas.microsoft.com/office/drawing/2014/main" id="{C1BA42B2-A899-5BCF-007A-77883104874B}"/>
              </a:ext>
            </a:extLst>
          </p:cNvPr>
          <p:cNvPicPr>
            <a:picLocks noChangeAspect="1"/>
          </p:cNvPicPr>
          <p:nvPr/>
        </p:nvPicPr>
        <p:blipFill>
          <a:blip r:embed="rId8">
            <a:extLst>
              <a:ext uri="{837473B0-CC2E-450A-ABE3-18F120FF3D39}">
                <a1611:picAttrSrcUrl xmlns:a1611="http://schemas.microsoft.com/office/drawing/2016/11/main" r:id="rId9"/>
              </a:ext>
            </a:extLst>
          </a:blip>
          <a:stretch>
            <a:fillRect/>
          </a:stretch>
        </p:blipFill>
        <p:spPr>
          <a:xfrm>
            <a:off x="8329949" y="5357284"/>
            <a:ext cx="1758998" cy="993833"/>
          </a:xfrm>
          <a:prstGeom prst="rect">
            <a:avLst/>
          </a:prstGeom>
        </p:spPr>
      </p:pic>
      <p:sp>
        <p:nvSpPr>
          <p:cNvPr id="5" name="TextBox 4">
            <a:extLst>
              <a:ext uri="{FF2B5EF4-FFF2-40B4-BE49-F238E27FC236}">
                <a16:creationId xmlns:a16="http://schemas.microsoft.com/office/drawing/2014/main" id="{499FCA88-979B-FEDC-4E7B-BF8A6DECA533}"/>
              </a:ext>
            </a:extLst>
          </p:cNvPr>
          <p:cNvSpPr txBox="1"/>
          <p:nvPr/>
        </p:nvSpPr>
        <p:spPr>
          <a:xfrm>
            <a:off x="9830456" y="6870700"/>
            <a:ext cx="2361544" cy="200055"/>
          </a:xfrm>
          <a:prstGeom prst="rect">
            <a:avLst/>
          </a:prstGeom>
          <a:solidFill>
            <a:srgbClr val="000000"/>
          </a:solidFill>
        </p:spPr>
        <p:txBody>
          <a:bodyPr wrap="none">
            <a:spAutoFit/>
          </a:bodyPr>
          <a:lstStyle/>
          <a:p>
            <a:pPr algn="r">
              <a:spcAft>
                <a:spcPts val="600"/>
              </a:spcAft>
            </a:pPr>
            <a:r>
              <a:rPr lang="en-US" sz="700">
                <a:solidFill>
                  <a:srgbClr val="FFFFFF"/>
                </a:solidFill>
                <a:hlinkClick r:id="rId7">
                  <a:extLst>
                    <a:ext uri="{A12FA001-AC4F-418D-AE19-62706E023703}">
                      <ahyp:hlinkClr xmlns:ahyp="http://schemas.microsoft.com/office/drawing/2018/hyperlinkcolor" val="tx"/>
                    </a:ext>
                  </a:extLst>
                </a:hlinkClick>
              </a:rPr>
              <a:t>This Photo</a:t>
            </a:r>
            <a:r>
              <a:rPr lang="en-US" sz="700">
                <a:solidFill>
                  <a:srgbClr val="FFFFFF"/>
                </a:solidFill>
              </a:rPr>
              <a:t> by Unknown author is licensed under </a:t>
            </a:r>
            <a:r>
              <a:rPr lang="en-US" sz="700">
                <a:solidFill>
                  <a:srgbClr val="FFFFFF"/>
                </a:solidFill>
                <a:hlinkClick r:id="rId10">
                  <a:extLst>
                    <a:ext uri="{A12FA001-AC4F-418D-AE19-62706E023703}">
                      <ahyp:hlinkClr xmlns:ahyp="http://schemas.microsoft.com/office/drawing/2018/hyperlinkcolor" val="tx"/>
                    </a:ext>
                  </a:extLst>
                </a:hlinkClick>
              </a:rPr>
              <a:t>CC BY-SA</a:t>
            </a:r>
            <a:r>
              <a:rPr lang="en-US" sz="700">
                <a:solidFill>
                  <a:srgbClr val="FFFFFF"/>
                </a:solidFill>
              </a:rPr>
              <a:t>.</a:t>
            </a:r>
          </a:p>
        </p:txBody>
      </p:sp>
      <p:sp>
        <p:nvSpPr>
          <p:cNvPr id="10" name="TextBox 9">
            <a:extLst>
              <a:ext uri="{FF2B5EF4-FFF2-40B4-BE49-F238E27FC236}">
                <a16:creationId xmlns:a16="http://schemas.microsoft.com/office/drawing/2014/main" id="{DBA06732-7F3E-4F08-DED0-FF50AC577311}"/>
              </a:ext>
            </a:extLst>
          </p:cNvPr>
          <p:cNvSpPr txBox="1"/>
          <p:nvPr/>
        </p:nvSpPr>
        <p:spPr>
          <a:xfrm>
            <a:off x="7578040" y="6870700"/>
            <a:ext cx="2239716" cy="200055"/>
          </a:xfrm>
          <a:prstGeom prst="rect">
            <a:avLst/>
          </a:prstGeom>
          <a:solidFill>
            <a:srgbClr val="000000"/>
          </a:solidFill>
        </p:spPr>
        <p:txBody>
          <a:bodyPr wrap="none">
            <a:spAutoFit/>
          </a:bodyPr>
          <a:lstStyle/>
          <a:p>
            <a:pPr algn="r">
              <a:spcAft>
                <a:spcPts val="600"/>
              </a:spcAft>
            </a:pPr>
            <a:r>
              <a:rPr lang="en-US" sz="700">
                <a:solidFill>
                  <a:srgbClr val="FFFFFF"/>
                </a:solidFill>
                <a:hlinkClick r:id="rId5">
                  <a:extLst>
                    <a:ext uri="{A12FA001-AC4F-418D-AE19-62706E023703}">
                      <ahyp:hlinkClr xmlns:ahyp="http://schemas.microsoft.com/office/drawing/2018/hyperlinkcolor" val="tx"/>
                    </a:ext>
                  </a:extLst>
                </a:hlinkClick>
              </a:rPr>
              <a:t>This Photo</a:t>
            </a:r>
            <a:r>
              <a:rPr lang="en-US" sz="700">
                <a:solidFill>
                  <a:srgbClr val="FFFFFF"/>
                </a:solidFill>
              </a:rPr>
              <a:t> by Unknown author is licensed under </a:t>
            </a:r>
            <a:r>
              <a:rPr lang="en-US" sz="700">
                <a:solidFill>
                  <a:srgbClr val="FFFFFF"/>
                </a:solidFill>
                <a:hlinkClick r:id="rId11">
                  <a:extLst>
                    <a:ext uri="{A12FA001-AC4F-418D-AE19-62706E023703}">
                      <ahyp:hlinkClr xmlns:ahyp="http://schemas.microsoft.com/office/drawing/2018/hyperlinkcolor" val="tx"/>
                    </a:ext>
                  </a:extLst>
                </a:hlinkClick>
              </a:rPr>
              <a:t>CC BY</a:t>
            </a:r>
            <a:r>
              <a:rPr lang="en-US" sz="700">
                <a:solidFill>
                  <a:srgbClr val="FFFFFF"/>
                </a:solidFill>
              </a:rPr>
              <a:t>.</a:t>
            </a:r>
          </a:p>
        </p:txBody>
      </p:sp>
      <p:sp>
        <p:nvSpPr>
          <p:cNvPr id="13" name="TextBox 12">
            <a:extLst>
              <a:ext uri="{FF2B5EF4-FFF2-40B4-BE49-F238E27FC236}">
                <a16:creationId xmlns:a16="http://schemas.microsoft.com/office/drawing/2014/main" id="{EBB2A2A3-2695-30C0-3AAE-567B0FB9810F}"/>
              </a:ext>
            </a:extLst>
          </p:cNvPr>
          <p:cNvSpPr txBox="1"/>
          <p:nvPr/>
        </p:nvSpPr>
        <p:spPr>
          <a:xfrm>
            <a:off x="5178148" y="6870700"/>
            <a:ext cx="2387192" cy="200055"/>
          </a:xfrm>
          <a:prstGeom prst="rect">
            <a:avLst/>
          </a:prstGeom>
          <a:solidFill>
            <a:srgbClr val="000000"/>
          </a:solidFill>
        </p:spPr>
        <p:txBody>
          <a:bodyPr wrap="none">
            <a:spAutoFit/>
          </a:bodyPr>
          <a:lstStyle/>
          <a:p>
            <a:pPr algn="r">
              <a:spcAft>
                <a:spcPts val="600"/>
              </a:spcAft>
            </a:pPr>
            <a:r>
              <a:rPr lang="en-US" sz="700">
                <a:solidFill>
                  <a:srgbClr val="FFFFFF"/>
                </a:solidFill>
                <a:hlinkClick r:id="rId9">
                  <a:extLst>
                    <a:ext uri="{A12FA001-AC4F-418D-AE19-62706E023703}">
                      <ahyp:hlinkClr xmlns:ahyp="http://schemas.microsoft.com/office/drawing/2018/hyperlinkcolor" val="tx"/>
                    </a:ext>
                  </a:extLst>
                </a:hlinkClick>
              </a:rPr>
              <a:t>This Photo</a:t>
            </a:r>
            <a:r>
              <a:rPr lang="en-US" sz="700">
                <a:solidFill>
                  <a:srgbClr val="FFFFFF"/>
                </a:solidFill>
              </a:rPr>
              <a:t> by Unknown author is licensed under </a:t>
            </a:r>
            <a:r>
              <a:rPr lang="en-US" sz="700">
                <a:solidFill>
                  <a:srgbClr val="FFFFFF"/>
                </a:solidFill>
                <a:hlinkClick r:id="rId12">
                  <a:extLst>
                    <a:ext uri="{A12FA001-AC4F-418D-AE19-62706E023703}">
                      <ahyp:hlinkClr xmlns:ahyp="http://schemas.microsoft.com/office/drawing/2018/hyperlinkcolor" val="tx"/>
                    </a:ext>
                  </a:extLst>
                </a:hlinkClick>
              </a:rPr>
              <a:t>CC BY-NC</a:t>
            </a:r>
            <a:r>
              <a:rPr lang="en-US" sz="700">
                <a:solidFill>
                  <a:srgbClr val="FFFFFF"/>
                </a:solidFill>
              </a:rPr>
              <a:t>.</a:t>
            </a:r>
          </a:p>
        </p:txBody>
      </p:sp>
      <p:sp>
        <p:nvSpPr>
          <p:cNvPr id="16" name="TextBox 15">
            <a:extLst>
              <a:ext uri="{FF2B5EF4-FFF2-40B4-BE49-F238E27FC236}">
                <a16:creationId xmlns:a16="http://schemas.microsoft.com/office/drawing/2014/main" id="{5D3BE074-3812-4E31-9607-03540690EA72}"/>
              </a:ext>
            </a:extLst>
          </p:cNvPr>
          <p:cNvSpPr txBox="1"/>
          <p:nvPr/>
        </p:nvSpPr>
        <p:spPr>
          <a:xfrm>
            <a:off x="2656428" y="6870700"/>
            <a:ext cx="2509020" cy="200055"/>
          </a:xfrm>
          <a:prstGeom prst="rect">
            <a:avLst/>
          </a:prstGeom>
          <a:solidFill>
            <a:srgbClr val="000000"/>
          </a:solidFill>
        </p:spPr>
        <p:txBody>
          <a:bodyPr wrap="none">
            <a:spAutoFit/>
          </a:bodyPr>
          <a:lstStyle/>
          <a:p>
            <a:pPr algn="r">
              <a:spcAft>
                <a:spcPts val="600"/>
              </a:spcAft>
            </a:pPr>
            <a:r>
              <a:rPr lang="en-US" sz="700">
                <a:solidFill>
                  <a:srgbClr val="FFFFFF"/>
                </a:solidFill>
                <a:hlinkClick r:id="rId3">
                  <a:extLst>
                    <a:ext uri="{A12FA001-AC4F-418D-AE19-62706E023703}">
                      <ahyp:hlinkClr xmlns:ahyp="http://schemas.microsoft.com/office/drawing/2018/hyperlinkcolor" val="tx"/>
                    </a:ext>
                  </a:extLst>
                </a:hlinkClick>
              </a:rPr>
              <a:t>This Photo</a:t>
            </a:r>
            <a:r>
              <a:rPr lang="en-US" sz="700">
                <a:solidFill>
                  <a:srgbClr val="FFFFFF"/>
                </a:solidFill>
              </a:rPr>
              <a:t> by Unknown author is licensed under </a:t>
            </a:r>
            <a:r>
              <a:rPr lang="en-US" sz="700">
                <a:solidFill>
                  <a:srgbClr val="FFFFFF"/>
                </a:solidFill>
                <a:hlinkClick r:id="rId13">
                  <a:extLst>
                    <a:ext uri="{A12FA001-AC4F-418D-AE19-62706E023703}">
                      <ahyp:hlinkClr xmlns:ahyp="http://schemas.microsoft.com/office/drawing/2018/hyperlinkcolor" val="tx"/>
                    </a:ext>
                  </a:extLst>
                </a:hlinkClick>
              </a:rPr>
              <a:t>CC BY-SA-NC</a:t>
            </a:r>
            <a:r>
              <a:rPr lang="en-US" sz="700">
                <a:solidFill>
                  <a:srgbClr val="FFFFFF"/>
                </a:solidFill>
              </a:rPr>
              <a:t>.</a:t>
            </a:r>
          </a:p>
        </p:txBody>
      </p:sp>
      <p:pic>
        <p:nvPicPr>
          <p:cNvPr id="6" name="Picture 6" descr="Diagram&#10;&#10;Description automatically generated">
            <a:extLst>
              <a:ext uri="{FF2B5EF4-FFF2-40B4-BE49-F238E27FC236}">
                <a16:creationId xmlns:a16="http://schemas.microsoft.com/office/drawing/2014/main" id="{804929CC-3778-6334-1C43-6379C61DA1B4}"/>
              </a:ext>
            </a:extLst>
          </p:cNvPr>
          <p:cNvPicPr>
            <a:picLocks noChangeAspect="1"/>
          </p:cNvPicPr>
          <p:nvPr/>
        </p:nvPicPr>
        <p:blipFill>
          <a:blip r:embed="rId14">
            <a:extLst>
              <a:ext uri="{837473B0-CC2E-450A-ABE3-18F120FF3D39}">
                <a1611:picAttrSrcUrl xmlns:a1611="http://schemas.microsoft.com/office/drawing/2016/11/main" r:id="rId15"/>
              </a:ext>
            </a:extLst>
          </a:blip>
          <a:stretch>
            <a:fillRect/>
          </a:stretch>
        </p:blipFill>
        <p:spPr>
          <a:xfrm flipH="1">
            <a:off x="500742" y="379700"/>
            <a:ext cx="3668486" cy="1526599"/>
          </a:xfrm>
          <a:prstGeom prst="rect">
            <a:avLst/>
          </a:prstGeom>
        </p:spPr>
      </p:pic>
      <p:sp>
        <p:nvSpPr>
          <p:cNvPr id="7" name="TextBox 6">
            <a:extLst>
              <a:ext uri="{FF2B5EF4-FFF2-40B4-BE49-F238E27FC236}">
                <a16:creationId xmlns:a16="http://schemas.microsoft.com/office/drawing/2014/main" id="{2F48EDB3-CAF6-4A9C-DD5E-64B3CCDF33E8}"/>
              </a:ext>
            </a:extLst>
          </p:cNvPr>
          <p:cNvSpPr txBox="1"/>
          <p:nvPr/>
        </p:nvSpPr>
        <p:spPr>
          <a:xfrm flipH="1">
            <a:off x="250371" y="2004332"/>
            <a:ext cx="2405741" cy="469901"/>
          </a:xfrm>
          <a:prstGeom prst="rect">
            <a:avLst/>
          </a:prstGeom>
        </p:spPr>
        <p:txBody>
          <a:bodyPr>
            <a:normAutofit fontScale="70000" lnSpcReduction="20000"/>
          </a:bodyPr>
          <a:lstStyle/>
          <a:p>
            <a:r>
              <a:rPr lang="en-US">
                <a:hlinkClick r:id="rId15"/>
              </a:rPr>
              <a:t>This Photo</a:t>
            </a:r>
            <a:r>
              <a:rPr lang="en-US"/>
              <a:t> by Unknown author is licensed under </a:t>
            </a:r>
            <a:r>
              <a:rPr lang="en-US">
                <a:hlinkClick r:id="rId11"/>
              </a:rPr>
              <a:t>CC BY</a:t>
            </a:r>
            <a:r>
              <a:rPr lang="en-US"/>
              <a:t>.</a:t>
            </a:r>
          </a:p>
        </p:txBody>
      </p:sp>
    </p:spTree>
    <p:extLst>
      <p:ext uri="{BB962C8B-B14F-4D97-AF65-F5344CB8AC3E}">
        <p14:creationId xmlns:p14="http://schemas.microsoft.com/office/powerpoint/2010/main" val="394733028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19" name="Rectangle 18">
            <a:extLst>
              <a:ext uri="{FF2B5EF4-FFF2-40B4-BE49-F238E27FC236}">
                <a16:creationId xmlns:a16="http://schemas.microsoft.com/office/drawing/2014/main" id="{7B49DDE3-D095-6B49-8468-C97AFBEC570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64D19D0-4C8A-5ECF-5673-DFD4D9E66B4F}"/>
              </a:ext>
            </a:extLst>
          </p:cNvPr>
          <p:cNvSpPr>
            <a:spLocks noGrp="1"/>
          </p:cNvSpPr>
          <p:nvPr>
            <p:ph type="title"/>
          </p:nvPr>
        </p:nvSpPr>
        <p:spPr>
          <a:xfrm>
            <a:off x="6096001" y="960030"/>
            <a:ext cx="5143500" cy="1507398"/>
          </a:xfrm>
        </p:spPr>
        <p:txBody>
          <a:bodyPr anchor="ctr">
            <a:normAutofit/>
          </a:bodyPr>
          <a:lstStyle/>
          <a:p>
            <a:r>
              <a:rPr lang="en-GB"/>
              <a:t>Communication is Key</a:t>
            </a:r>
            <a:br>
              <a:rPr lang="en-GB"/>
            </a:br>
            <a:endParaRPr lang="en-GB"/>
          </a:p>
        </p:txBody>
      </p:sp>
      <p:pic>
        <p:nvPicPr>
          <p:cNvPr id="4" name="Picture 4">
            <a:extLst>
              <a:ext uri="{FF2B5EF4-FFF2-40B4-BE49-F238E27FC236}">
                <a16:creationId xmlns:a16="http://schemas.microsoft.com/office/drawing/2014/main" id="{7B44D016-8290-4308-B863-EF6DBFDB9B3A}"/>
              </a:ext>
            </a:extLst>
          </p:cNvPr>
          <p:cNvPicPr>
            <a:picLocks noChangeAspect="1"/>
          </p:cNvPicPr>
          <p:nvPr/>
        </p:nvPicPr>
        <p:blipFill rotWithShape="1">
          <a:blip r:embed="rId2">
            <a:extLst>
              <a:ext uri="{837473B0-CC2E-450A-ABE3-18F120FF3D39}">
                <a1611:picAttrSrcUrl xmlns:a1611="http://schemas.microsoft.com/office/drawing/2016/11/main" r:id="rId3"/>
              </a:ext>
            </a:extLst>
          </a:blip>
          <a:srcRect l="27239" r="23612" b="-1"/>
          <a:stretch/>
        </p:blipFill>
        <p:spPr>
          <a:xfrm>
            <a:off x="1109595" y="805232"/>
            <a:ext cx="3876811" cy="5245563"/>
          </a:xfrm>
          <a:custGeom>
            <a:avLst/>
            <a:gdLst/>
            <a:ahLst/>
            <a:cxnLst/>
            <a:rect l="l" t="t" r="r" b="b"/>
            <a:pathLst>
              <a:path w="3876811" h="5245563">
                <a:moveTo>
                  <a:pt x="1941583" y="0"/>
                </a:moveTo>
                <a:lnTo>
                  <a:pt x="2111641" y="149097"/>
                </a:lnTo>
                <a:cubicBezTo>
                  <a:pt x="2533315" y="474958"/>
                  <a:pt x="3008487" y="564716"/>
                  <a:pt x="3370493" y="774451"/>
                </a:cubicBezTo>
                <a:cubicBezTo>
                  <a:pt x="3718590" y="1017851"/>
                  <a:pt x="3876811" y="1296993"/>
                  <a:pt x="3876811" y="1854684"/>
                </a:cubicBezTo>
                <a:lnTo>
                  <a:pt x="3876811" y="2019920"/>
                </a:lnTo>
                <a:lnTo>
                  <a:pt x="3876811" y="2491569"/>
                </a:lnTo>
                <a:lnTo>
                  <a:pt x="3876811" y="2753995"/>
                </a:lnTo>
                <a:lnTo>
                  <a:pt x="3876811" y="3115353"/>
                </a:lnTo>
                <a:lnTo>
                  <a:pt x="3876811" y="3390879"/>
                </a:lnTo>
                <a:cubicBezTo>
                  <a:pt x="3876811" y="3948571"/>
                  <a:pt x="3718588" y="4227713"/>
                  <a:pt x="3370493" y="4471114"/>
                </a:cubicBezTo>
                <a:cubicBezTo>
                  <a:pt x="3008484" y="4680847"/>
                  <a:pt x="2533312" y="4770605"/>
                  <a:pt x="2111639" y="5096465"/>
                </a:cubicBezTo>
                <a:lnTo>
                  <a:pt x="1935228" y="5245563"/>
                </a:lnTo>
                <a:lnTo>
                  <a:pt x="1765171" y="5096465"/>
                </a:lnTo>
                <a:cubicBezTo>
                  <a:pt x="1343496" y="4770605"/>
                  <a:pt x="868325" y="4680847"/>
                  <a:pt x="506317" y="4471114"/>
                </a:cubicBezTo>
                <a:cubicBezTo>
                  <a:pt x="158223" y="4227713"/>
                  <a:pt x="0" y="3948571"/>
                  <a:pt x="0" y="3390879"/>
                </a:cubicBezTo>
                <a:lnTo>
                  <a:pt x="0" y="3115353"/>
                </a:lnTo>
                <a:lnTo>
                  <a:pt x="0" y="2753995"/>
                </a:lnTo>
                <a:lnTo>
                  <a:pt x="0" y="2491569"/>
                </a:lnTo>
                <a:lnTo>
                  <a:pt x="0" y="2019920"/>
                </a:lnTo>
                <a:lnTo>
                  <a:pt x="0" y="1854684"/>
                </a:lnTo>
                <a:cubicBezTo>
                  <a:pt x="0" y="1296993"/>
                  <a:pt x="158224" y="1017851"/>
                  <a:pt x="506318" y="774451"/>
                </a:cubicBezTo>
                <a:cubicBezTo>
                  <a:pt x="868327" y="564716"/>
                  <a:pt x="1343498" y="474958"/>
                  <a:pt x="1765173" y="149097"/>
                </a:cubicBezTo>
                <a:close/>
              </a:path>
            </a:pathLst>
          </a:custGeom>
        </p:spPr>
      </p:pic>
      <p:sp>
        <p:nvSpPr>
          <p:cNvPr id="21" name="Freeform: Shape 20">
            <a:extLst>
              <a:ext uri="{FF2B5EF4-FFF2-40B4-BE49-F238E27FC236}">
                <a16:creationId xmlns:a16="http://schemas.microsoft.com/office/drawing/2014/main" id="{C3CA578B-5FA2-42B3-85A7-E78AFE06B44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0828" y="720724"/>
            <a:ext cx="4014345" cy="5414576"/>
          </a:xfrm>
          <a:custGeom>
            <a:avLst/>
            <a:gdLst>
              <a:gd name="connsiteX0" fmla="*/ 2144960 w 4282900"/>
              <a:gd name="connsiteY0" fmla="*/ 0 h 5795027"/>
              <a:gd name="connsiteX1" fmla="*/ 2332832 w 4282900"/>
              <a:gd name="connsiteY1" fmla="*/ 164715 h 5795027"/>
              <a:gd name="connsiteX2" fmla="*/ 3723546 w 4282900"/>
              <a:gd name="connsiteY2" fmla="*/ 855573 h 5795027"/>
              <a:gd name="connsiteX3" fmla="*/ 4282900 w 4282900"/>
              <a:gd name="connsiteY3" fmla="*/ 2048959 h 5795027"/>
              <a:gd name="connsiteX4" fmla="*/ 4282900 w 4282900"/>
              <a:gd name="connsiteY4" fmla="*/ 2231503 h 5795027"/>
              <a:gd name="connsiteX5" fmla="*/ 4282900 w 4282900"/>
              <a:gd name="connsiteY5" fmla="*/ 2752557 h 5795027"/>
              <a:gd name="connsiteX6" fmla="*/ 4282900 w 4282900"/>
              <a:gd name="connsiteY6" fmla="*/ 3042471 h 5795027"/>
              <a:gd name="connsiteX7" fmla="*/ 4282900 w 4282900"/>
              <a:gd name="connsiteY7" fmla="*/ 3441681 h 5795027"/>
              <a:gd name="connsiteX8" fmla="*/ 4282900 w 4282900"/>
              <a:gd name="connsiteY8" fmla="*/ 3746068 h 5795027"/>
              <a:gd name="connsiteX9" fmla="*/ 3723546 w 4282900"/>
              <a:gd name="connsiteY9" fmla="*/ 4939455 h 5795027"/>
              <a:gd name="connsiteX10" fmla="*/ 2332829 w 4282900"/>
              <a:gd name="connsiteY10" fmla="*/ 5630311 h 5795027"/>
              <a:gd name="connsiteX11" fmla="*/ 2137940 w 4282900"/>
              <a:gd name="connsiteY11" fmla="*/ 5795027 h 5795027"/>
              <a:gd name="connsiteX12" fmla="*/ 1950069 w 4282900"/>
              <a:gd name="connsiteY12" fmla="*/ 5630311 h 5795027"/>
              <a:gd name="connsiteX13" fmla="*/ 559353 w 4282900"/>
              <a:gd name="connsiteY13" fmla="*/ 4939455 h 5795027"/>
              <a:gd name="connsiteX14" fmla="*/ 0 w 4282900"/>
              <a:gd name="connsiteY14" fmla="*/ 3746068 h 5795027"/>
              <a:gd name="connsiteX15" fmla="*/ 0 w 4282900"/>
              <a:gd name="connsiteY15" fmla="*/ 3441681 h 5795027"/>
              <a:gd name="connsiteX16" fmla="*/ 0 w 4282900"/>
              <a:gd name="connsiteY16" fmla="*/ 3042471 h 5795027"/>
              <a:gd name="connsiteX17" fmla="*/ 0 w 4282900"/>
              <a:gd name="connsiteY17" fmla="*/ 2752557 h 5795027"/>
              <a:gd name="connsiteX18" fmla="*/ 0 w 4282900"/>
              <a:gd name="connsiteY18" fmla="*/ 2231503 h 5795027"/>
              <a:gd name="connsiteX19" fmla="*/ 0 w 4282900"/>
              <a:gd name="connsiteY19" fmla="*/ 2048959 h 5795027"/>
              <a:gd name="connsiteX20" fmla="*/ 559354 w 4282900"/>
              <a:gd name="connsiteY20" fmla="*/ 855573 h 5795027"/>
              <a:gd name="connsiteX21" fmla="*/ 1950071 w 4282900"/>
              <a:gd name="connsiteY21" fmla="*/ 164715 h 57950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4282900" h="5795027">
                <a:moveTo>
                  <a:pt x="2144960" y="0"/>
                </a:moveTo>
                <a:lnTo>
                  <a:pt x="2332832" y="164715"/>
                </a:lnTo>
                <a:cubicBezTo>
                  <a:pt x="2798675" y="524709"/>
                  <a:pt x="3323620" y="623869"/>
                  <a:pt x="3723546" y="855573"/>
                </a:cubicBezTo>
                <a:cubicBezTo>
                  <a:pt x="4108105" y="1124469"/>
                  <a:pt x="4282900" y="1432851"/>
                  <a:pt x="4282900" y="2048959"/>
                </a:cubicBezTo>
                <a:lnTo>
                  <a:pt x="4282900" y="2231503"/>
                </a:lnTo>
                <a:lnTo>
                  <a:pt x="4282900" y="2752557"/>
                </a:lnTo>
                <a:lnTo>
                  <a:pt x="4282900" y="3042471"/>
                </a:lnTo>
                <a:lnTo>
                  <a:pt x="4282900" y="3441681"/>
                </a:lnTo>
                <a:lnTo>
                  <a:pt x="4282900" y="3746068"/>
                </a:lnTo>
                <a:cubicBezTo>
                  <a:pt x="4282900" y="4362177"/>
                  <a:pt x="4108103" y="4670559"/>
                  <a:pt x="3723546" y="4939455"/>
                </a:cubicBezTo>
                <a:cubicBezTo>
                  <a:pt x="3323617" y="5171158"/>
                  <a:pt x="2798672" y="5270318"/>
                  <a:pt x="2332829" y="5630311"/>
                </a:cubicBezTo>
                <a:lnTo>
                  <a:pt x="2137940" y="5795027"/>
                </a:lnTo>
                <a:lnTo>
                  <a:pt x="1950069" y="5630311"/>
                </a:lnTo>
                <a:cubicBezTo>
                  <a:pt x="1484225" y="5270318"/>
                  <a:pt x="959280" y="5171158"/>
                  <a:pt x="559353" y="4939455"/>
                </a:cubicBezTo>
                <a:cubicBezTo>
                  <a:pt x="174796" y="4670559"/>
                  <a:pt x="0" y="4362177"/>
                  <a:pt x="0" y="3746068"/>
                </a:cubicBezTo>
                <a:lnTo>
                  <a:pt x="0" y="3441681"/>
                </a:lnTo>
                <a:lnTo>
                  <a:pt x="0" y="3042471"/>
                </a:lnTo>
                <a:lnTo>
                  <a:pt x="0" y="2752557"/>
                </a:lnTo>
                <a:lnTo>
                  <a:pt x="0" y="2231503"/>
                </a:lnTo>
                <a:lnTo>
                  <a:pt x="0" y="2048959"/>
                </a:lnTo>
                <a:cubicBezTo>
                  <a:pt x="0" y="1432851"/>
                  <a:pt x="174797" y="1124469"/>
                  <a:pt x="559354" y="855573"/>
                </a:cubicBezTo>
                <a:cubicBezTo>
                  <a:pt x="959283" y="623869"/>
                  <a:pt x="1484227" y="524709"/>
                  <a:pt x="1950071" y="164715"/>
                </a:cubicBezTo>
                <a:close/>
              </a:path>
            </a:pathLst>
          </a:custGeom>
          <a:noFill/>
          <a:ln w="25400" cap="rnd">
            <a:solidFill>
              <a:schemeClr val="bg2">
                <a:lumMod val="75000"/>
                <a:alpha val="65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9" name="Content Placeholder 8">
            <a:extLst>
              <a:ext uri="{FF2B5EF4-FFF2-40B4-BE49-F238E27FC236}">
                <a16:creationId xmlns:a16="http://schemas.microsoft.com/office/drawing/2014/main" id="{1AEC0379-92D0-389F-65C5-2FDD4D183B99}"/>
              </a:ext>
            </a:extLst>
          </p:cNvPr>
          <p:cNvSpPr>
            <a:spLocks noGrp="1"/>
          </p:cNvSpPr>
          <p:nvPr>
            <p:ph idx="1"/>
          </p:nvPr>
        </p:nvSpPr>
        <p:spPr>
          <a:xfrm>
            <a:off x="6096001" y="1975477"/>
            <a:ext cx="5143500" cy="3922493"/>
          </a:xfrm>
        </p:spPr>
        <p:txBody>
          <a:bodyPr vert="horz" lIns="91440" tIns="45720" rIns="91440" bIns="45720" rtlCol="0" anchor="t">
            <a:noAutofit/>
          </a:bodyPr>
          <a:lstStyle/>
          <a:p>
            <a:pPr marL="0" indent="0">
              <a:buNone/>
            </a:pPr>
            <a:r>
              <a:rPr lang="en-US" sz="1200"/>
              <a:t>Effective communication has a positive effect on health outcomes, so all staff members working in a health and social care environment must be able to do so.</a:t>
            </a:r>
          </a:p>
          <a:p>
            <a:pPr marL="0" indent="0">
              <a:buNone/>
            </a:pPr>
            <a:r>
              <a:rPr lang="en-US" sz="1200"/>
              <a:t>Patients and those who matter to them want to be informed  or even involved in making decisions in regard to their own health care. </a:t>
            </a:r>
          </a:p>
          <a:p>
            <a:pPr marL="0" indent="0">
              <a:buNone/>
            </a:pPr>
            <a:r>
              <a:rPr lang="en-US" sz="1200"/>
              <a:t>When doctors use communication skills effectively, both they and their patients benefit. Firstly, doctors identify their patients' problems more accurately.1 Secondly, their patients are more satisfied with their care and can better understand their problems, investigations, and treatment options.</a:t>
            </a:r>
          </a:p>
          <a:p>
            <a:pPr marL="0" indent="0">
              <a:buNone/>
            </a:pPr>
            <a:r>
              <a:rPr lang="en-US" sz="1200"/>
              <a:t> Maguire, P. and </a:t>
            </a:r>
            <a:r>
              <a:rPr lang="en-US" sz="1200" err="1"/>
              <a:t>Pitceathly</a:t>
            </a:r>
            <a:r>
              <a:rPr lang="en-US" sz="1200"/>
              <a:t>, C., 2002. Key communication skills and how to acquire them. </a:t>
            </a:r>
            <a:r>
              <a:rPr lang="en-US" sz="1200" err="1"/>
              <a:t>Bmj</a:t>
            </a:r>
            <a:r>
              <a:rPr lang="en-US" sz="1200"/>
              <a:t>, 325(7366), pp.697-700.</a:t>
            </a:r>
          </a:p>
          <a:p>
            <a:pPr marL="0" indent="0">
              <a:buNone/>
            </a:pPr>
            <a:endParaRPr lang="en-US" sz="1200"/>
          </a:p>
          <a:p>
            <a:pPr marL="0" indent="0">
              <a:buNone/>
            </a:pPr>
            <a:r>
              <a:rPr lang="en-US" sz="1200"/>
              <a:t>Effective communication generates a positive connection between people. Ineffective communication can lead to confusion, frustration, conflict and low morale. The function of effective communication is to relay a particular message in such a way that results in a mutual understanding. There is a process of encoding and decoding </a:t>
            </a:r>
          </a:p>
          <a:p>
            <a:pPr marL="0" indent="0">
              <a:buNone/>
            </a:pPr>
            <a:r>
              <a:rPr lang="en-US" sz="1200"/>
              <a:t>involved.https://www.bing.com/search</a:t>
            </a:r>
            <a:r>
              <a:rPr lang="en-US" sz="1600"/>
              <a:t>?q=effective+vs+non+effective+communication&amp;FORM=R5FD1#:~:text=Date-,Effective%20communication%20generates%20a%20positive%20connection%20between%20people.%20Ineffective%20communication%20can,mutual%20understanding.%20There%20is%20a%20process%20of%20encoding%20and%20decoding%20involved.,-Effective%20%26%20Ineffective%20Communication</a:t>
            </a:r>
          </a:p>
          <a:p>
            <a:pPr marL="0" indent="0">
              <a:buNone/>
            </a:pPr>
            <a:endParaRPr lang="en-US" sz="1600"/>
          </a:p>
          <a:p>
            <a:pPr marL="0" indent="0">
              <a:buNone/>
            </a:pPr>
            <a:endParaRPr lang="en-US"/>
          </a:p>
          <a:p>
            <a:pPr marL="0" indent="0">
              <a:buNone/>
            </a:pPr>
            <a:endParaRPr lang="en-US"/>
          </a:p>
          <a:p>
            <a:pPr marL="0" indent="0">
              <a:buNone/>
            </a:pPr>
            <a:endParaRPr lang="en-US"/>
          </a:p>
          <a:p>
            <a:pPr marL="0" indent="0">
              <a:buNone/>
            </a:pPr>
            <a:endParaRPr lang="en-US"/>
          </a:p>
          <a:p>
            <a:pPr marL="0" indent="0">
              <a:buNone/>
            </a:pPr>
            <a:endParaRPr lang="en-US"/>
          </a:p>
          <a:p>
            <a:pPr marL="0" indent="0">
              <a:buNone/>
            </a:pPr>
            <a:endParaRPr lang="en-US"/>
          </a:p>
        </p:txBody>
      </p:sp>
      <p:sp>
        <p:nvSpPr>
          <p:cNvPr id="5" name="TextBox 4">
            <a:extLst>
              <a:ext uri="{FF2B5EF4-FFF2-40B4-BE49-F238E27FC236}">
                <a16:creationId xmlns:a16="http://schemas.microsoft.com/office/drawing/2014/main" id="{A4A5E47C-118C-38E5-57B3-F5D808B680EC}"/>
              </a:ext>
            </a:extLst>
          </p:cNvPr>
          <p:cNvSpPr txBox="1"/>
          <p:nvPr/>
        </p:nvSpPr>
        <p:spPr>
          <a:xfrm>
            <a:off x="9654126" y="6657945"/>
            <a:ext cx="2537874" cy="200055"/>
          </a:xfrm>
          <a:prstGeom prst="rect">
            <a:avLst/>
          </a:prstGeom>
          <a:solidFill>
            <a:srgbClr val="000000"/>
          </a:solidFill>
        </p:spPr>
        <p:txBody>
          <a:bodyPr wrap="none">
            <a:spAutoFit/>
          </a:bodyPr>
          <a:lstStyle/>
          <a:p>
            <a:pPr algn="r">
              <a:spcAft>
                <a:spcPts val="600"/>
              </a:spcAft>
            </a:pPr>
            <a:r>
              <a:rPr lang="en-US" sz="700">
                <a:solidFill>
                  <a:srgbClr val="FFFFFF"/>
                </a:solidFill>
                <a:hlinkClick r:id="rId3">
                  <a:extLst>
                    <a:ext uri="{A12FA001-AC4F-418D-AE19-62706E023703}">
                      <ahyp:hlinkClr xmlns:ahyp="http://schemas.microsoft.com/office/drawing/2018/hyperlinkcolor" val="tx"/>
                    </a:ext>
                  </a:extLst>
                </a:hlinkClick>
              </a:rPr>
              <a:t>This Photo</a:t>
            </a:r>
            <a:r>
              <a:rPr lang="en-US" sz="700">
                <a:solidFill>
                  <a:srgbClr val="FFFFFF"/>
                </a:solidFill>
              </a:rPr>
              <a:t> by Unknown author is licensed under </a:t>
            </a:r>
            <a:r>
              <a:rPr lang="en-US" sz="700">
                <a:solidFill>
                  <a:srgbClr val="FFFFFF"/>
                </a:solidFill>
                <a:hlinkClick r:id="rId4">
                  <a:extLst>
                    <a:ext uri="{A12FA001-AC4F-418D-AE19-62706E023703}">
                      <ahyp:hlinkClr xmlns:ahyp="http://schemas.microsoft.com/office/drawing/2018/hyperlinkcolor" val="tx"/>
                    </a:ext>
                  </a:extLst>
                </a:hlinkClick>
              </a:rPr>
              <a:t>CC BY-NC-ND</a:t>
            </a:r>
            <a:r>
              <a:rPr lang="en-US" sz="700">
                <a:solidFill>
                  <a:srgbClr val="FFFFFF"/>
                </a:solidFill>
              </a:rPr>
              <a:t>.</a:t>
            </a:r>
          </a:p>
        </p:txBody>
      </p:sp>
    </p:spTree>
    <p:extLst>
      <p:ext uri="{BB962C8B-B14F-4D97-AF65-F5344CB8AC3E}">
        <p14:creationId xmlns:p14="http://schemas.microsoft.com/office/powerpoint/2010/main" val="304096715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16" name="Rectangle 15">
            <a:extLst>
              <a:ext uri="{FF2B5EF4-FFF2-40B4-BE49-F238E27FC236}">
                <a16:creationId xmlns:a16="http://schemas.microsoft.com/office/drawing/2014/main" id="{3B5305C3-9940-4541-9DEE-9AE9C3EA60A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6CDD8D9-E02D-5D88-F946-22ADC493C8C5}"/>
              </a:ext>
            </a:extLst>
          </p:cNvPr>
          <p:cNvSpPr>
            <a:spLocks noGrp="1"/>
          </p:cNvSpPr>
          <p:nvPr>
            <p:ph type="title"/>
          </p:nvPr>
        </p:nvSpPr>
        <p:spPr>
          <a:xfrm>
            <a:off x="2665964" y="5014210"/>
            <a:ext cx="5316941" cy="514772"/>
          </a:xfrm>
        </p:spPr>
        <p:txBody>
          <a:bodyPr>
            <a:normAutofit fontScale="90000"/>
          </a:bodyPr>
          <a:lstStyle/>
          <a:p>
            <a:pPr algn="ctr"/>
            <a:r>
              <a:rPr lang="en-GB"/>
              <a:t>5 Keys to Effective Communication.</a:t>
            </a:r>
          </a:p>
        </p:txBody>
      </p:sp>
      <p:cxnSp>
        <p:nvCxnSpPr>
          <p:cNvPr id="18" name="Straight Connector 17">
            <a:extLst>
              <a:ext uri="{FF2B5EF4-FFF2-40B4-BE49-F238E27FC236}">
                <a16:creationId xmlns:a16="http://schemas.microsoft.com/office/drawing/2014/main" id="{AB882E83-38EA-4A57-928E-B07CFAFB706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2173574" y="4661227"/>
            <a:ext cx="7217448" cy="0"/>
          </a:xfrm>
          <a:prstGeom prst="line">
            <a:avLst/>
          </a:prstGeom>
          <a:ln w="25400" cap="rnd">
            <a:solidFill>
              <a:schemeClr val="bg2">
                <a:lumMod val="75000"/>
              </a:schemeClr>
            </a:solidFill>
            <a:prstDash val="sysDot"/>
            <a:round/>
          </a:ln>
        </p:spPr>
        <p:style>
          <a:lnRef idx="1">
            <a:schemeClr val="accent1"/>
          </a:lnRef>
          <a:fillRef idx="0">
            <a:schemeClr val="accent1"/>
          </a:fillRef>
          <a:effectRef idx="0">
            <a:schemeClr val="accent1"/>
          </a:effectRef>
          <a:fontRef idx="minor">
            <a:schemeClr val="tx1"/>
          </a:fontRef>
        </p:style>
      </p:cxnSp>
      <p:graphicFrame>
        <p:nvGraphicFramePr>
          <p:cNvPr id="5" name="Content Placeholder 2">
            <a:extLst>
              <a:ext uri="{FF2B5EF4-FFF2-40B4-BE49-F238E27FC236}">
                <a16:creationId xmlns:a16="http://schemas.microsoft.com/office/drawing/2014/main" id="{ED4FBD90-9006-7D91-3227-4650725D7E6E}"/>
              </a:ext>
            </a:extLst>
          </p:cNvPr>
          <p:cNvGraphicFramePr>
            <a:graphicFrameLocks noGrp="1"/>
          </p:cNvGraphicFramePr>
          <p:nvPr>
            <p:ph idx="1"/>
            <p:extLst>
              <p:ext uri="{D42A27DB-BD31-4B8C-83A1-F6EECF244321}">
                <p14:modId xmlns:p14="http://schemas.microsoft.com/office/powerpoint/2010/main" val="3057351387"/>
              </p:ext>
            </p:extLst>
          </p:nvPr>
        </p:nvGraphicFramePr>
        <p:xfrm>
          <a:off x="1386590" y="952500"/>
          <a:ext cx="9458794" cy="326723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50" name="Picture 50">
            <a:extLst>
              <a:ext uri="{FF2B5EF4-FFF2-40B4-BE49-F238E27FC236}">
                <a16:creationId xmlns:a16="http://schemas.microsoft.com/office/drawing/2014/main" id="{03CFC56B-343B-F767-3FF2-00CBDDB6B74D}"/>
              </a:ext>
            </a:extLst>
          </p:cNvPr>
          <p:cNvPicPr>
            <a:picLocks noChangeAspect="1"/>
          </p:cNvPicPr>
          <p:nvPr/>
        </p:nvPicPr>
        <p:blipFill>
          <a:blip r:embed="rId7">
            <a:extLst>
              <a:ext uri="{837473B0-CC2E-450A-ABE3-18F120FF3D39}">
                <a1611:picAttrSrcUrl xmlns:a1611="http://schemas.microsoft.com/office/drawing/2016/11/main" r:id="rId8"/>
              </a:ext>
            </a:extLst>
          </a:blip>
          <a:stretch>
            <a:fillRect/>
          </a:stretch>
        </p:blipFill>
        <p:spPr>
          <a:xfrm>
            <a:off x="9444251" y="4765912"/>
            <a:ext cx="2743200" cy="2057400"/>
          </a:xfrm>
          <a:prstGeom prst="rect">
            <a:avLst/>
          </a:prstGeom>
        </p:spPr>
      </p:pic>
      <p:sp>
        <p:nvSpPr>
          <p:cNvPr id="51" name="TextBox 50">
            <a:extLst>
              <a:ext uri="{FF2B5EF4-FFF2-40B4-BE49-F238E27FC236}">
                <a16:creationId xmlns:a16="http://schemas.microsoft.com/office/drawing/2014/main" id="{25BC910B-AA77-0530-D463-22811A7D3F1D}"/>
              </a:ext>
            </a:extLst>
          </p:cNvPr>
          <p:cNvSpPr txBox="1"/>
          <p:nvPr/>
        </p:nvSpPr>
        <p:spPr>
          <a:xfrm>
            <a:off x="9444251" y="6823312"/>
            <a:ext cx="2743200" cy="317500"/>
          </a:xfrm>
          <a:prstGeom prst="rect">
            <a:avLst/>
          </a:prstGeom>
        </p:spPr>
        <p:txBody>
          <a:bodyPr>
            <a:normAutofit fontScale="47500" lnSpcReduction="20000"/>
          </a:bodyPr>
          <a:lstStyle/>
          <a:p>
            <a:r>
              <a:rPr lang="en-US">
                <a:hlinkClick r:id="rId8"/>
              </a:rPr>
              <a:t>This Photo</a:t>
            </a:r>
            <a:r>
              <a:rPr lang="en-US"/>
              <a:t> by Unknown author is licensed under </a:t>
            </a:r>
            <a:r>
              <a:rPr lang="en-US">
                <a:hlinkClick r:id="rId9"/>
              </a:rPr>
              <a:t>CC BY-NC</a:t>
            </a:r>
            <a:r>
              <a:rPr lang="en-US"/>
              <a:t>.</a:t>
            </a:r>
          </a:p>
        </p:txBody>
      </p:sp>
      <p:pic>
        <p:nvPicPr>
          <p:cNvPr id="53" name="Picture 53" descr="Diagram&#10;&#10;Description automatically generated">
            <a:extLst>
              <a:ext uri="{FF2B5EF4-FFF2-40B4-BE49-F238E27FC236}">
                <a16:creationId xmlns:a16="http://schemas.microsoft.com/office/drawing/2014/main" id="{B5F34AAF-2E68-5FBC-B144-E975ABB2931D}"/>
              </a:ext>
            </a:extLst>
          </p:cNvPr>
          <p:cNvPicPr>
            <a:picLocks noChangeAspect="1"/>
          </p:cNvPicPr>
          <p:nvPr/>
        </p:nvPicPr>
        <p:blipFill>
          <a:blip r:embed="rId10">
            <a:extLst>
              <a:ext uri="{837473B0-CC2E-450A-ABE3-18F120FF3D39}">
                <a1611:picAttrSrcUrl xmlns:a1611="http://schemas.microsoft.com/office/drawing/2016/11/main" r:id="rId11"/>
              </a:ext>
            </a:extLst>
          </a:blip>
          <a:stretch>
            <a:fillRect/>
          </a:stretch>
        </p:blipFill>
        <p:spPr>
          <a:xfrm>
            <a:off x="413982" y="4897982"/>
            <a:ext cx="2743200" cy="1543050"/>
          </a:xfrm>
          <a:prstGeom prst="rect">
            <a:avLst/>
          </a:prstGeom>
        </p:spPr>
      </p:pic>
      <p:sp>
        <p:nvSpPr>
          <p:cNvPr id="54" name="TextBox 53">
            <a:extLst>
              <a:ext uri="{FF2B5EF4-FFF2-40B4-BE49-F238E27FC236}">
                <a16:creationId xmlns:a16="http://schemas.microsoft.com/office/drawing/2014/main" id="{F3D4ABED-403B-25C8-E510-9C1B60E23A50}"/>
              </a:ext>
            </a:extLst>
          </p:cNvPr>
          <p:cNvSpPr txBox="1"/>
          <p:nvPr/>
        </p:nvSpPr>
        <p:spPr>
          <a:xfrm>
            <a:off x="413982" y="6452406"/>
            <a:ext cx="2743200" cy="317500"/>
          </a:xfrm>
          <a:prstGeom prst="rect">
            <a:avLst/>
          </a:prstGeom>
        </p:spPr>
        <p:txBody>
          <a:bodyPr>
            <a:normAutofit fontScale="47500" lnSpcReduction="20000"/>
          </a:bodyPr>
          <a:lstStyle/>
          <a:p>
            <a:r>
              <a:rPr lang="en-US">
                <a:hlinkClick r:id="rId11"/>
              </a:rPr>
              <a:t>This Photo</a:t>
            </a:r>
            <a:r>
              <a:rPr lang="en-US"/>
              <a:t> by Unknown author is licensed under </a:t>
            </a:r>
            <a:r>
              <a:rPr lang="en-US">
                <a:hlinkClick r:id="rId9"/>
              </a:rPr>
              <a:t>CC BY-NC</a:t>
            </a:r>
            <a:r>
              <a:rPr lang="en-US"/>
              <a:t>.</a:t>
            </a:r>
          </a:p>
        </p:txBody>
      </p:sp>
    </p:spTree>
    <p:extLst>
      <p:ext uri="{BB962C8B-B14F-4D97-AF65-F5344CB8AC3E}">
        <p14:creationId xmlns:p14="http://schemas.microsoft.com/office/powerpoint/2010/main" val="185836893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grpSp>
        <p:nvGrpSpPr>
          <p:cNvPr id="9" name="Group 8">
            <a:extLst>
              <a:ext uri="{FF2B5EF4-FFF2-40B4-BE49-F238E27FC236}">
                <a16:creationId xmlns:a16="http://schemas.microsoft.com/office/drawing/2014/main" id="{D206359A-F1E3-49EE-BBC2-40888C4A3628}"/>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9265700" y="2026"/>
            <a:ext cx="2926300" cy="5030922"/>
            <a:chOff x="9265700" y="2026"/>
            <a:chExt cx="2926300" cy="5030922"/>
          </a:xfrm>
        </p:grpSpPr>
        <p:sp>
          <p:nvSpPr>
            <p:cNvPr id="10" name="Freeform: Shape 9">
              <a:extLst>
                <a:ext uri="{FF2B5EF4-FFF2-40B4-BE49-F238E27FC236}">
                  <a16:creationId xmlns:a16="http://schemas.microsoft.com/office/drawing/2014/main" id="{CED90C42-6A0F-48E8-BF96-7D3E2A395EC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326904" y="2026"/>
              <a:ext cx="2249810" cy="2294745"/>
            </a:xfrm>
            <a:custGeom>
              <a:avLst/>
              <a:gdLst>
                <a:gd name="connsiteX0" fmla="*/ 49162 w 2249810"/>
                <a:gd name="connsiteY0" fmla="*/ 0 h 2294745"/>
                <a:gd name="connsiteX1" fmla="*/ 2200648 w 2249810"/>
                <a:gd name="connsiteY1" fmla="*/ 0 h 2294745"/>
                <a:gd name="connsiteX2" fmla="*/ 2210105 w 2249810"/>
                <a:gd name="connsiteY2" fmla="*/ 23601 h 2294745"/>
                <a:gd name="connsiteX3" fmla="*/ 2249810 w 2249810"/>
                <a:gd name="connsiteY3" fmla="*/ 326934 h 2294745"/>
                <a:gd name="connsiteX4" fmla="*/ 2249810 w 2249810"/>
                <a:gd name="connsiteY4" fmla="*/ 422824 h 2294745"/>
                <a:gd name="connsiteX5" fmla="*/ 2249810 w 2249810"/>
                <a:gd name="connsiteY5" fmla="*/ 696534 h 2294745"/>
                <a:gd name="connsiteX6" fmla="*/ 2249810 w 2249810"/>
                <a:gd name="connsiteY6" fmla="*/ 848826 h 2294745"/>
                <a:gd name="connsiteX7" fmla="*/ 2249810 w 2249810"/>
                <a:gd name="connsiteY7" fmla="*/ 1058531 h 2294745"/>
                <a:gd name="connsiteX8" fmla="*/ 2249810 w 2249810"/>
                <a:gd name="connsiteY8" fmla="*/ 1218426 h 2294745"/>
                <a:gd name="connsiteX9" fmla="*/ 1955981 w 2249810"/>
                <a:gd name="connsiteY9" fmla="*/ 1845313 h 2294745"/>
                <a:gd name="connsiteX10" fmla="*/ 1225437 w 2249810"/>
                <a:gd name="connsiteY10" fmla="*/ 2208220 h 2294745"/>
                <a:gd name="connsiteX11" fmla="*/ 1123061 w 2249810"/>
                <a:gd name="connsiteY11" fmla="*/ 2294745 h 2294745"/>
                <a:gd name="connsiteX12" fmla="*/ 1024372 w 2249810"/>
                <a:gd name="connsiteY12" fmla="*/ 2208220 h 2294745"/>
                <a:gd name="connsiteX13" fmla="*/ 293828 w 2249810"/>
                <a:gd name="connsiteY13" fmla="*/ 1845313 h 2294745"/>
                <a:gd name="connsiteX14" fmla="*/ 0 w 2249810"/>
                <a:gd name="connsiteY14" fmla="*/ 1218426 h 2294745"/>
                <a:gd name="connsiteX15" fmla="*/ 0 w 2249810"/>
                <a:gd name="connsiteY15" fmla="*/ 1058531 h 2294745"/>
                <a:gd name="connsiteX16" fmla="*/ 0 w 2249810"/>
                <a:gd name="connsiteY16" fmla="*/ 848826 h 2294745"/>
                <a:gd name="connsiteX17" fmla="*/ 0 w 2249810"/>
                <a:gd name="connsiteY17" fmla="*/ 696534 h 2294745"/>
                <a:gd name="connsiteX18" fmla="*/ 0 w 2249810"/>
                <a:gd name="connsiteY18" fmla="*/ 422824 h 2294745"/>
                <a:gd name="connsiteX19" fmla="*/ 0 w 2249810"/>
                <a:gd name="connsiteY19" fmla="*/ 326934 h 2294745"/>
                <a:gd name="connsiteX20" fmla="*/ 39705 w 2249810"/>
                <a:gd name="connsiteY20" fmla="*/ 23601 h 22947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2249810" h="2294745">
                  <a:moveTo>
                    <a:pt x="49162" y="0"/>
                  </a:moveTo>
                  <a:lnTo>
                    <a:pt x="2200648" y="0"/>
                  </a:lnTo>
                  <a:lnTo>
                    <a:pt x="2210105" y="23601"/>
                  </a:lnTo>
                  <a:cubicBezTo>
                    <a:pt x="2236898" y="106934"/>
                    <a:pt x="2249810" y="205568"/>
                    <a:pt x="2249810" y="326934"/>
                  </a:cubicBezTo>
                  <a:lnTo>
                    <a:pt x="2249810" y="422824"/>
                  </a:lnTo>
                  <a:lnTo>
                    <a:pt x="2249810" y="696534"/>
                  </a:lnTo>
                  <a:lnTo>
                    <a:pt x="2249810" y="848826"/>
                  </a:lnTo>
                  <a:lnTo>
                    <a:pt x="2249810" y="1058531"/>
                  </a:lnTo>
                  <a:lnTo>
                    <a:pt x="2249810" y="1218426"/>
                  </a:lnTo>
                  <a:cubicBezTo>
                    <a:pt x="2249810" y="1542068"/>
                    <a:pt x="2157989" y="1704061"/>
                    <a:pt x="1955981" y="1845313"/>
                  </a:cubicBezTo>
                  <a:cubicBezTo>
                    <a:pt x="1745898" y="1967026"/>
                    <a:pt x="1470144" y="2019115"/>
                    <a:pt x="1225437" y="2208220"/>
                  </a:cubicBezTo>
                  <a:lnTo>
                    <a:pt x="1123061" y="2294745"/>
                  </a:lnTo>
                  <a:lnTo>
                    <a:pt x="1024372" y="2208220"/>
                  </a:lnTo>
                  <a:cubicBezTo>
                    <a:pt x="779664" y="2019115"/>
                    <a:pt x="503910" y="1967026"/>
                    <a:pt x="293828" y="1845313"/>
                  </a:cubicBezTo>
                  <a:cubicBezTo>
                    <a:pt x="91820" y="1704061"/>
                    <a:pt x="0" y="1542068"/>
                    <a:pt x="0" y="1218426"/>
                  </a:cubicBezTo>
                  <a:lnTo>
                    <a:pt x="0" y="1058531"/>
                  </a:lnTo>
                  <a:lnTo>
                    <a:pt x="0" y="848826"/>
                  </a:lnTo>
                  <a:lnTo>
                    <a:pt x="0" y="696534"/>
                  </a:lnTo>
                  <a:lnTo>
                    <a:pt x="0" y="422824"/>
                  </a:lnTo>
                  <a:lnTo>
                    <a:pt x="0" y="326934"/>
                  </a:lnTo>
                  <a:cubicBezTo>
                    <a:pt x="0" y="205568"/>
                    <a:pt x="12912" y="106934"/>
                    <a:pt x="39705" y="23601"/>
                  </a:cubicBezTo>
                  <a:close/>
                </a:path>
              </a:pathLst>
            </a:custGeom>
            <a:solidFill>
              <a:schemeClr val="bg2">
                <a:lumMod val="75000"/>
                <a:alpha val="15000"/>
              </a:scheme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Freeform: Shape 10">
              <a:extLst>
                <a:ext uri="{FF2B5EF4-FFF2-40B4-BE49-F238E27FC236}">
                  <a16:creationId xmlns:a16="http://schemas.microsoft.com/office/drawing/2014/main" id="{5DA0863A-55F7-4EB0-9451-F3EE4D65DBD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597154" y="1907348"/>
              <a:ext cx="1594846" cy="3044131"/>
            </a:xfrm>
            <a:custGeom>
              <a:avLst/>
              <a:gdLst>
                <a:gd name="connsiteX0" fmla="*/ 1126749 w 1594846"/>
                <a:gd name="connsiteY0" fmla="*/ 0 h 3044131"/>
                <a:gd name="connsiteX1" fmla="*/ 1225438 w 1594846"/>
                <a:gd name="connsiteY1" fmla="*/ 86525 h 3044131"/>
                <a:gd name="connsiteX2" fmla="*/ 1413279 w 1594846"/>
                <a:gd name="connsiteY2" fmla="*/ 205892 h 3044131"/>
                <a:gd name="connsiteX3" fmla="*/ 1594846 w 1594846"/>
                <a:gd name="connsiteY3" fmla="*/ 289191 h 3044131"/>
                <a:gd name="connsiteX4" fmla="*/ 1594846 w 1594846"/>
                <a:gd name="connsiteY4" fmla="*/ 2754939 h 3044131"/>
                <a:gd name="connsiteX5" fmla="*/ 1413277 w 1594846"/>
                <a:gd name="connsiteY5" fmla="*/ 2838239 h 3044131"/>
                <a:gd name="connsiteX6" fmla="*/ 1225436 w 1594846"/>
                <a:gd name="connsiteY6" fmla="*/ 2957606 h 3044131"/>
                <a:gd name="connsiteX7" fmla="*/ 1123061 w 1594846"/>
                <a:gd name="connsiteY7" fmla="*/ 3044131 h 3044131"/>
                <a:gd name="connsiteX8" fmla="*/ 1024372 w 1594846"/>
                <a:gd name="connsiteY8" fmla="*/ 2957606 h 3044131"/>
                <a:gd name="connsiteX9" fmla="*/ 293828 w 1594846"/>
                <a:gd name="connsiteY9" fmla="*/ 2594699 h 3044131"/>
                <a:gd name="connsiteX10" fmla="*/ 0 w 1594846"/>
                <a:gd name="connsiteY10" fmla="*/ 1967812 h 3044131"/>
                <a:gd name="connsiteX11" fmla="*/ 0 w 1594846"/>
                <a:gd name="connsiteY11" fmla="*/ 1807917 h 3044131"/>
                <a:gd name="connsiteX12" fmla="*/ 0 w 1594846"/>
                <a:gd name="connsiteY12" fmla="*/ 1598212 h 3044131"/>
                <a:gd name="connsiteX13" fmla="*/ 0 w 1594846"/>
                <a:gd name="connsiteY13" fmla="*/ 1445920 h 3044131"/>
                <a:gd name="connsiteX14" fmla="*/ 0 w 1594846"/>
                <a:gd name="connsiteY14" fmla="*/ 1172210 h 3044131"/>
                <a:gd name="connsiteX15" fmla="*/ 0 w 1594846"/>
                <a:gd name="connsiteY15" fmla="*/ 1076320 h 3044131"/>
                <a:gd name="connsiteX16" fmla="*/ 293829 w 1594846"/>
                <a:gd name="connsiteY16" fmla="*/ 449433 h 3044131"/>
                <a:gd name="connsiteX17" fmla="*/ 1024374 w 1594846"/>
                <a:gd name="connsiteY17" fmla="*/ 86525 h 30441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594846" h="3044131">
                  <a:moveTo>
                    <a:pt x="1126749" y="0"/>
                  </a:moveTo>
                  <a:lnTo>
                    <a:pt x="1225438" y="86525"/>
                  </a:lnTo>
                  <a:cubicBezTo>
                    <a:pt x="1286615" y="133801"/>
                    <a:pt x="1349732" y="172514"/>
                    <a:pt x="1413279" y="205892"/>
                  </a:cubicBezTo>
                  <a:lnTo>
                    <a:pt x="1594846" y="289191"/>
                  </a:lnTo>
                  <a:lnTo>
                    <a:pt x="1594846" y="2754939"/>
                  </a:lnTo>
                  <a:lnTo>
                    <a:pt x="1413277" y="2838239"/>
                  </a:lnTo>
                  <a:cubicBezTo>
                    <a:pt x="1349730" y="2871617"/>
                    <a:pt x="1286613" y="2910330"/>
                    <a:pt x="1225436" y="2957606"/>
                  </a:cubicBezTo>
                  <a:lnTo>
                    <a:pt x="1123061" y="3044131"/>
                  </a:lnTo>
                  <a:lnTo>
                    <a:pt x="1024372" y="2957606"/>
                  </a:lnTo>
                  <a:cubicBezTo>
                    <a:pt x="779664" y="2768501"/>
                    <a:pt x="503910" y="2716412"/>
                    <a:pt x="293828" y="2594699"/>
                  </a:cubicBezTo>
                  <a:cubicBezTo>
                    <a:pt x="91820" y="2453447"/>
                    <a:pt x="0" y="2291454"/>
                    <a:pt x="0" y="1967812"/>
                  </a:cubicBezTo>
                  <a:lnTo>
                    <a:pt x="0" y="1807917"/>
                  </a:lnTo>
                  <a:lnTo>
                    <a:pt x="0" y="1598212"/>
                  </a:lnTo>
                  <a:lnTo>
                    <a:pt x="0" y="1445920"/>
                  </a:lnTo>
                  <a:lnTo>
                    <a:pt x="0" y="1172210"/>
                  </a:lnTo>
                  <a:lnTo>
                    <a:pt x="0" y="1076320"/>
                  </a:lnTo>
                  <a:cubicBezTo>
                    <a:pt x="0" y="752678"/>
                    <a:pt x="91821" y="590684"/>
                    <a:pt x="293829" y="449433"/>
                  </a:cubicBezTo>
                  <a:cubicBezTo>
                    <a:pt x="503912" y="327719"/>
                    <a:pt x="779665" y="275630"/>
                    <a:pt x="1024374" y="86525"/>
                  </a:cubicBezTo>
                  <a:close/>
                </a:path>
              </a:pathLst>
            </a:custGeom>
            <a:solidFill>
              <a:schemeClr val="bg2">
                <a:lumMod val="75000"/>
                <a:alpha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2" name="Freeform: Shape 11">
              <a:extLst>
                <a:ext uri="{FF2B5EF4-FFF2-40B4-BE49-F238E27FC236}">
                  <a16:creationId xmlns:a16="http://schemas.microsoft.com/office/drawing/2014/main" id="{5FE7CFE2-40F6-44B2-8AAD-0C384EEFCF7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265700" y="7622"/>
              <a:ext cx="2372219" cy="2371961"/>
            </a:xfrm>
            <a:custGeom>
              <a:avLst/>
              <a:gdLst>
                <a:gd name="connsiteX0" fmla="*/ 2144960 w 4282900"/>
                <a:gd name="connsiteY0" fmla="*/ 0 h 5795027"/>
                <a:gd name="connsiteX1" fmla="*/ 2332832 w 4282900"/>
                <a:gd name="connsiteY1" fmla="*/ 164715 h 5795027"/>
                <a:gd name="connsiteX2" fmla="*/ 3723546 w 4282900"/>
                <a:gd name="connsiteY2" fmla="*/ 855573 h 5795027"/>
                <a:gd name="connsiteX3" fmla="*/ 4282900 w 4282900"/>
                <a:gd name="connsiteY3" fmla="*/ 2048959 h 5795027"/>
                <a:gd name="connsiteX4" fmla="*/ 4282900 w 4282900"/>
                <a:gd name="connsiteY4" fmla="*/ 2231503 h 5795027"/>
                <a:gd name="connsiteX5" fmla="*/ 4282900 w 4282900"/>
                <a:gd name="connsiteY5" fmla="*/ 2752557 h 5795027"/>
                <a:gd name="connsiteX6" fmla="*/ 4282900 w 4282900"/>
                <a:gd name="connsiteY6" fmla="*/ 3042471 h 5795027"/>
                <a:gd name="connsiteX7" fmla="*/ 4282900 w 4282900"/>
                <a:gd name="connsiteY7" fmla="*/ 3441681 h 5795027"/>
                <a:gd name="connsiteX8" fmla="*/ 4282900 w 4282900"/>
                <a:gd name="connsiteY8" fmla="*/ 3746068 h 5795027"/>
                <a:gd name="connsiteX9" fmla="*/ 3723546 w 4282900"/>
                <a:gd name="connsiteY9" fmla="*/ 4939455 h 5795027"/>
                <a:gd name="connsiteX10" fmla="*/ 2332829 w 4282900"/>
                <a:gd name="connsiteY10" fmla="*/ 5630311 h 5795027"/>
                <a:gd name="connsiteX11" fmla="*/ 2137940 w 4282900"/>
                <a:gd name="connsiteY11" fmla="*/ 5795027 h 5795027"/>
                <a:gd name="connsiteX12" fmla="*/ 1950069 w 4282900"/>
                <a:gd name="connsiteY12" fmla="*/ 5630311 h 5795027"/>
                <a:gd name="connsiteX13" fmla="*/ 559353 w 4282900"/>
                <a:gd name="connsiteY13" fmla="*/ 4939455 h 5795027"/>
                <a:gd name="connsiteX14" fmla="*/ 0 w 4282900"/>
                <a:gd name="connsiteY14" fmla="*/ 3746068 h 5795027"/>
                <a:gd name="connsiteX15" fmla="*/ 0 w 4282900"/>
                <a:gd name="connsiteY15" fmla="*/ 3441681 h 5795027"/>
                <a:gd name="connsiteX16" fmla="*/ 0 w 4282900"/>
                <a:gd name="connsiteY16" fmla="*/ 3042471 h 5795027"/>
                <a:gd name="connsiteX17" fmla="*/ 0 w 4282900"/>
                <a:gd name="connsiteY17" fmla="*/ 2752557 h 5795027"/>
                <a:gd name="connsiteX18" fmla="*/ 0 w 4282900"/>
                <a:gd name="connsiteY18" fmla="*/ 2231503 h 5795027"/>
                <a:gd name="connsiteX19" fmla="*/ 0 w 4282900"/>
                <a:gd name="connsiteY19" fmla="*/ 2048959 h 5795027"/>
                <a:gd name="connsiteX20" fmla="*/ 559354 w 4282900"/>
                <a:gd name="connsiteY20" fmla="*/ 855573 h 5795027"/>
                <a:gd name="connsiteX21" fmla="*/ 1950071 w 4282900"/>
                <a:gd name="connsiteY21" fmla="*/ 164715 h 5795027"/>
                <a:gd name="connsiteX0" fmla="*/ 4282900 w 4447989"/>
                <a:gd name="connsiteY0" fmla="*/ 2048959 h 5795027"/>
                <a:gd name="connsiteX1" fmla="*/ 4282900 w 4447989"/>
                <a:gd name="connsiteY1" fmla="*/ 2231503 h 5795027"/>
                <a:gd name="connsiteX2" fmla="*/ 4282900 w 4447989"/>
                <a:gd name="connsiteY2" fmla="*/ 2752557 h 5795027"/>
                <a:gd name="connsiteX3" fmla="*/ 4282900 w 4447989"/>
                <a:gd name="connsiteY3" fmla="*/ 3042471 h 5795027"/>
                <a:gd name="connsiteX4" fmla="*/ 4282900 w 4447989"/>
                <a:gd name="connsiteY4" fmla="*/ 3441681 h 5795027"/>
                <a:gd name="connsiteX5" fmla="*/ 4282900 w 4447989"/>
                <a:gd name="connsiteY5" fmla="*/ 3746068 h 5795027"/>
                <a:gd name="connsiteX6" fmla="*/ 3723546 w 4447989"/>
                <a:gd name="connsiteY6" fmla="*/ 4939455 h 5795027"/>
                <a:gd name="connsiteX7" fmla="*/ 2332829 w 4447989"/>
                <a:gd name="connsiteY7" fmla="*/ 5630311 h 5795027"/>
                <a:gd name="connsiteX8" fmla="*/ 2137940 w 4447989"/>
                <a:gd name="connsiteY8" fmla="*/ 5795027 h 5795027"/>
                <a:gd name="connsiteX9" fmla="*/ 1950069 w 4447989"/>
                <a:gd name="connsiteY9" fmla="*/ 5630311 h 5795027"/>
                <a:gd name="connsiteX10" fmla="*/ 559353 w 4447989"/>
                <a:gd name="connsiteY10" fmla="*/ 4939455 h 5795027"/>
                <a:gd name="connsiteX11" fmla="*/ 0 w 4447989"/>
                <a:gd name="connsiteY11" fmla="*/ 3746068 h 5795027"/>
                <a:gd name="connsiteX12" fmla="*/ 0 w 4447989"/>
                <a:gd name="connsiteY12" fmla="*/ 3441681 h 5795027"/>
                <a:gd name="connsiteX13" fmla="*/ 0 w 4447989"/>
                <a:gd name="connsiteY13" fmla="*/ 3042471 h 5795027"/>
                <a:gd name="connsiteX14" fmla="*/ 0 w 4447989"/>
                <a:gd name="connsiteY14" fmla="*/ 2752557 h 5795027"/>
                <a:gd name="connsiteX15" fmla="*/ 0 w 4447989"/>
                <a:gd name="connsiteY15" fmla="*/ 2231503 h 5795027"/>
                <a:gd name="connsiteX16" fmla="*/ 0 w 4447989"/>
                <a:gd name="connsiteY16" fmla="*/ 2048959 h 5795027"/>
                <a:gd name="connsiteX17" fmla="*/ 559354 w 4447989"/>
                <a:gd name="connsiteY17" fmla="*/ 855573 h 5795027"/>
                <a:gd name="connsiteX18" fmla="*/ 1950071 w 4447989"/>
                <a:gd name="connsiteY18" fmla="*/ 164715 h 5795027"/>
                <a:gd name="connsiteX19" fmla="*/ 2144960 w 4447989"/>
                <a:gd name="connsiteY19" fmla="*/ 0 h 5795027"/>
                <a:gd name="connsiteX20" fmla="*/ 2332832 w 4447989"/>
                <a:gd name="connsiteY20" fmla="*/ 164715 h 5795027"/>
                <a:gd name="connsiteX21" fmla="*/ 3723546 w 4447989"/>
                <a:gd name="connsiteY21" fmla="*/ 855573 h 5795027"/>
                <a:gd name="connsiteX22" fmla="*/ 4447989 w 4447989"/>
                <a:gd name="connsiteY22" fmla="*/ 2214048 h 5795027"/>
                <a:gd name="connsiteX0" fmla="*/ 4282900 w 4282900"/>
                <a:gd name="connsiteY0" fmla="*/ 2048959 h 5795027"/>
                <a:gd name="connsiteX1" fmla="*/ 4282900 w 4282900"/>
                <a:gd name="connsiteY1" fmla="*/ 2231503 h 5795027"/>
                <a:gd name="connsiteX2" fmla="*/ 4282900 w 4282900"/>
                <a:gd name="connsiteY2" fmla="*/ 2752557 h 5795027"/>
                <a:gd name="connsiteX3" fmla="*/ 4282900 w 4282900"/>
                <a:gd name="connsiteY3" fmla="*/ 3042471 h 5795027"/>
                <a:gd name="connsiteX4" fmla="*/ 4282900 w 4282900"/>
                <a:gd name="connsiteY4" fmla="*/ 3441681 h 5795027"/>
                <a:gd name="connsiteX5" fmla="*/ 4282900 w 4282900"/>
                <a:gd name="connsiteY5" fmla="*/ 3746068 h 5795027"/>
                <a:gd name="connsiteX6" fmla="*/ 3723546 w 4282900"/>
                <a:gd name="connsiteY6" fmla="*/ 4939455 h 5795027"/>
                <a:gd name="connsiteX7" fmla="*/ 2332829 w 4282900"/>
                <a:gd name="connsiteY7" fmla="*/ 5630311 h 5795027"/>
                <a:gd name="connsiteX8" fmla="*/ 2137940 w 4282900"/>
                <a:gd name="connsiteY8" fmla="*/ 5795027 h 5795027"/>
                <a:gd name="connsiteX9" fmla="*/ 1950069 w 4282900"/>
                <a:gd name="connsiteY9" fmla="*/ 5630311 h 5795027"/>
                <a:gd name="connsiteX10" fmla="*/ 559353 w 4282900"/>
                <a:gd name="connsiteY10" fmla="*/ 4939455 h 5795027"/>
                <a:gd name="connsiteX11" fmla="*/ 0 w 4282900"/>
                <a:gd name="connsiteY11" fmla="*/ 3746068 h 5795027"/>
                <a:gd name="connsiteX12" fmla="*/ 0 w 4282900"/>
                <a:gd name="connsiteY12" fmla="*/ 3441681 h 5795027"/>
                <a:gd name="connsiteX13" fmla="*/ 0 w 4282900"/>
                <a:gd name="connsiteY13" fmla="*/ 3042471 h 5795027"/>
                <a:gd name="connsiteX14" fmla="*/ 0 w 4282900"/>
                <a:gd name="connsiteY14" fmla="*/ 2752557 h 5795027"/>
                <a:gd name="connsiteX15" fmla="*/ 0 w 4282900"/>
                <a:gd name="connsiteY15" fmla="*/ 2231503 h 5795027"/>
                <a:gd name="connsiteX16" fmla="*/ 0 w 4282900"/>
                <a:gd name="connsiteY16" fmla="*/ 2048959 h 5795027"/>
                <a:gd name="connsiteX17" fmla="*/ 559354 w 4282900"/>
                <a:gd name="connsiteY17" fmla="*/ 855573 h 5795027"/>
                <a:gd name="connsiteX18" fmla="*/ 1950071 w 4282900"/>
                <a:gd name="connsiteY18" fmla="*/ 164715 h 5795027"/>
                <a:gd name="connsiteX19" fmla="*/ 2144960 w 4282900"/>
                <a:gd name="connsiteY19" fmla="*/ 0 h 5795027"/>
                <a:gd name="connsiteX20" fmla="*/ 2332832 w 4282900"/>
                <a:gd name="connsiteY20" fmla="*/ 164715 h 5795027"/>
                <a:gd name="connsiteX21" fmla="*/ 3723546 w 4282900"/>
                <a:gd name="connsiteY21" fmla="*/ 855573 h 5795027"/>
                <a:gd name="connsiteX0" fmla="*/ 4248071 w 4282900"/>
                <a:gd name="connsiteY0" fmla="*/ 1519558 h 5795027"/>
                <a:gd name="connsiteX1" fmla="*/ 4282900 w 4282900"/>
                <a:gd name="connsiteY1" fmla="*/ 2231503 h 5795027"/>
                <a:gd name="connsiteX2" fmla="*/ 4282900 w 4282900"/>
                <a:gd name="connsiteY2" fmla="*/ 2752557 h 5795027"/>
                <a:gd name="connsiteX3" fmla="*/ 4282900 w 4282900"/>
                <a:gd name="connsiteY3" fmla="*/ 3042471 h 5795027"/>
                <a:gd name="connsiteX4" fmla="*/ 4282900 w 4282900"/>
                <a:gd name="connsiteY4" fmla="*/ 3441681 h 5795027"/>
                <a:gd name="connsiteX5" fmla="*/ 4282900 w 4282900"/>
                <a:gd name="connsiteY5" fmla="*/ 3746068 h 5795027"/>
                <a:gd name="connsiteX6" fmla="*/ 3723546 w 4282900"/>
                <a:gd name="connsiteY6" fmla="*/ 4939455 h 5795027"/>
                <a:gd name="connsiteX7" fmla="*/ 2332829 w 4282900"/>
                <a:gd name="connsiteY7" fmla="*/ 5630311 h 5795027"/>
                <a:gd name="connsiteX8" fmla="*/ 2137940 w 4282900"/>
                <a:gd name="connsiteY8" fmla="*/ 5795027 h 5795027"/>
                <a:gd name="connsiteX9" fmla="*/ 1950069 w 4282900"/>
                <a:gd name="connsiteY9" fmla="*/ 5630311 h 5795027"/>
                <a:gd name="connsiteX10" fmla="*/ 559353 w 4282900"/>
                <a:gd name="connsiteY10" fmla="*/ 4939455 h 5795027"/>
                <a:gd name="connsiteX11" fmla="*/ 0 w 4282900"/>
                <a:gd name="connsiteY11" fmla="*/ 3746068 h 5795027"/>
                <a:gd name="connsiteX12" fmla="*/ 0 w 4282900"/>
                <a:gd name="connsiteY12" fmla="*/ 3441681 h 5795027"/>
                <a:gd name="connsiteX13" fmla="*/ 0 w 4282900"/>
                <a:gd name="connsiteY13" fmla="*/ 3042471 h 5795027"/>
                <a:gd name="connsiteX14" fmla="*/ 0 w 4282900"/>
                <a:gd name="connsiteY14" fmla="*/ 2752557 h 5795027"/>
                <a:gd name="connsiteX15" fmla="*/ 0 w 4282900"/>
                <a:gd name="connsiteY15" fmla="*/ 2231503 h 5795027"/>
                <a:gd name="connsiteX16" fmla="*/ 0 w 4282900"/>
                <a:gd name="connsiteY16" fmla="*/ 2048959 h 5795027"/>
                <a:gd name="connsiteX17" fmla="*/ 559354 w 4282900"/>
                <a:gd name="connsiteY17" fmla="*/ 855573 h 5795027"/>
                <a:gd name="connsiteX18" fmla="*/ 1950071 w 4282900"/>
                <a:gd name="connsiteY18" fmla="*/ 164715 h 5795027"/>
                <a:gd name="connsiteX19" fmla="*/ 2144960 w 4282900"/>
                <a:gd name="connsiteY19" fmla="*/ 0 h 5795027"/>
                <a:gd name="connsiteX20" fmla="*/ 2332832 w 4282900"/>
                <a:gd name="connsiteY20" fmla="*/ 164715 h 5795027"/>
                <a:gd name="connsiteX21" fmla="*/ 3723546 w 4282900"/>
                <a:gd name="connsiteY21" fmla="*/ 855573 h 5795027"/>
                <a:gd name="connsiteX0" fmla="*/ 4248071 w 4292243"/>
                <a:gd name="connsiteY0" fmla="*/ 1519558 h 5795027"/>
                <a:gd name="connsiteX1" fmla="*/ 4282900 w 4292243"/>
                <a:gd name="connsiteY1" fmla="*/ 2231503 h 5795027"/>
                <a:gd name="connsiteX2" fmla="*/ 4282900 w 4292243"/>
                <a:gd name="connsiteY2" fmla="*/ 2752557 h 5795027"/>
                <a:gd name="connsiteX3" fmla="*/ 4282900 w 4292243"/>
                <a:gd name="connsiteY3" fmla="*/ 3042471 h 5795027"/>
                <a:gd name="connsiteX4" fmla="*/ 4282900 w 4292243"/>
                <a:gd name="connsiteY4" fmla="*/ 3441681 h 5795027"/>
                <a:gd name="connsiteX5" fmla="*/ 4282900 w 4292243"/>
                <a:gd name="connsiteY5" fmla="*/ 3746068 h 5795027"/>
                <a:gd name="connsiteX6" fmla="*/ 3723546 w 4292243"/>
                <a:gd name="connsiteY6" fmla="*/ 4939455 h 5795027"/>
                <a:gd name="connsiteX7" fmla="*/ 2332829 w 4292243"/>
                <a:gd name="connsiteY7" fmla="*/ 5630311 h 5795027"/>
                <a:gd name="connsiteX8" fmla="*/ 2137940 w 4292243"/>
                <a:gd name="connsiteY8" fmla="*/ 5795027 h 5795027"/>
                <a:gd name="connsiteX9" fmla="*/ 1950069 w 4292243"/>
                <a:gd name="connsiteY9" fmla="*/ 5630311 h 5795027"/>
                <a:gd name="connsiteX10" fmla="*/ 559353 w 4292243"/>
                <a:gd name="connsiteY10" fmla="*/ 4939455 h 5795027"/>
                <a:gd name="connsiteX11" fmla="*/ 0 w 4292243"/>
                <a:gd name="connsiteY11" fmla="*/ 3746068 h 5795027"/>
                <a:gd name="connsiteX12" fmla="*/ 0 w 4292243"/>
                <a:gd name="connsiteY12" fmla="*/ 3441681 h 5795027"/>
                <a:gd name="connsiteX13" fmla="*/ 0 w 4292243"/>
                <a:gd name="connsiteY13" fmla="*/ 3042471 h 5795027"/>
                <a:gd name="connsiteX14" fmla="*/ 0 w 4292243"/>
                <a:gd name="connsiteY14" fmla="*/ 2752557 h 5795027"/>
                <a:gd name="connsiteX15" fmla="*/ 0 w 4292243"/>
                <a:gd name="connsiteY15" fmla="*/ 2231503 h 5795027"/>
                <a:gd name="connsiteX16" fmla="*/ 0 w 4292243"/>
                <a:gd name="connsiteY16" fmla="*/ 2048959 h 5795027"/>
                <a:gd name="connsiteX17" fmla="*/ 559354 w 4292243"/>
                <a:gd name="connsiteY17" fmla="*/ 855573 h 5795027"/>
                <a:gd name="connsiteX18" fmla="*/ 1950071 w 4292243"/>
                <a:gd name="connsiteY18" fmla="*/ 164715 h 5795027"/>
                <a:gd name="connsiteX19" fmla="*/ 2144960 w 4292243"/>
                <a:gd name="connsiteY19" fmla="*/ 0 h 5795027"/>
                <a:gd name="connsiteX20" fmla="*/ 2332832 w 4292243"/>
                <a:gd name="connsiteY20" fmla="*/ 164715 h 5795027"/>
                <a:gd name="connsiteX21" fmla="*/ 3723546 w 4292243"/>
                <a:gd name="connsiteY21" fmla="*/ 855573 h 5795027"/>
                <a:gd name="connsiteX0" fmla="*/ 4213242 w 4282900"/>
                <a:gd name="connsiteY0" fmla="*/ 1512593 h 5795027"/>
                <a:gd name="connsiteX1" fmla="*/ 4282900 w 4282900"/>
                <a:gd name="connsiteY1" fmla="*/ 2231503 h 5795027"/>
                <a:gd name="connsiteX2" fmla="*/ 4282900 w 4282900"/>
                <a:gd name="connsiteY2" fmla="*/ 2752557 h 5795027"/>
                <a:gd name="connsiteX3" fmla="*/ 4282900 w 4282900"/>
                <a:gd name="connsiteY3" fmla="*/ 3042471 h 5795027"/>
                <a:gd name="connsiteX4" fmla="*/ 4282900 w 4282900"/>
                <a:gd name="connsiteY4" fmla="*/ 3441681 h 5795027"/>
                <a:gd name="connsiteX5" fmla="*/ 4282900 w 4282900"/>
                <a:gd name="connsiteY5" fmla="*/ 3746068 h 5795027"/>
                <a:gd name="connsiteX6" fmla="*/ 3723546 w 4282900"/>
                <a:gd name="connsiteY6" fmla="*/ 4939455 h 5795027"/>
                <a:gd name="connsiteX7" fmla="*/ 2332829 w 4282900"/>
                <a:gd name="connsiteY7" fmla="*/ 5630311 h 5795027"/>
                <a:gd name="connsiteX8" fmla="*/ 2137940 w 4282900"/>
                <a:gd name="connsiteY8" fmla="*/ 5795027 h 5795027"/>
                <a:gd name="connsiteX9" fmla="*/ 1950069 w 4282900"/>
                <a:gd name="connsiteY9" fmla="*/ 5630311 h 5795027"/>
                <a:gd name="connsiteX10" fmla="*/ 559353 w 4282900"/>
                <a:gd name="connsiteY10" fmla="*/ 4939455 h 5795027"/>
                <a:gd name="connsiteX11" fmla="*/ 0 w 4282900"/>
                <a:gd name="connsiteY11" fmla="*/ 3746068 h 5795027"/>
                <a:gd name="connsiteX12" fmla="*/ 0 w 4282900"/>
                <a:gd name="connsiteY12" fmla="*/ 3441681 h 5795027"/>
                <a:gd name="connsiteX13" fmla="*/ 0 w 4282900"/>
                <a:gd name="connsiteY13" fmla="*/ 3042471 h 5795027"/>
                <a:gd name="connsiteX14" fmla="*/ 0 w 4282900"/>
                <a:gd name="connsiteY14" fmla="*/ 2752557 h 5795027"/>
                <a:gd name="connsiteX15" fmla="*/ 0 w 4282900"/>
                <a:gd name="connsiteY15" fmla="*/ 2231503 h 5795027"/>
                <a:gd name="connsiteX16" fmla="*/ 0 w 4282900"/>
                <a:gd name="connsiteY16" fmla="*/ 2048959 h 5795027"/>
                <a:gd name="connsiteX17" fmla="*/ 559354 w 4282900"/>
                <a:gd name="connsiteY17" fmla="*/ 855573 h 5795027"/>
                <a:gd name="connsiteX18" fmla="*/ 1950071 w 4282900"/>
                <a:gd name="connsiteY18" fmla="*/ 164715 h 5795027"/>
                <a:gd name="connsiteX19" fmla="*/ 2144960 w 4282900"/>
                <a:gd name="connsiteY19" fmla="*/ 0 h 5795027"/>
                <a:gd name="connsiteX20" fmla="*/ 2332832 w 4282900"/>
                <a:gd name="connsiteY20" fmla="*/ 164715 h 5795027"/>
                <a:gd name="connsiteX21" fmla="*/ 3723546 w 4282900"/>
                <a:gd name="connsiteY21" fmla="*/ 855573 h 5795027"/>
                <a:gd name="connsiteX0" fmla="*/ 4213242 w 4282900"/>
                <a:gd name="connsiteY0" fmla="*/ 1512593 h 5795027"/>
                <a:gd name="connsiteX1" fmla="*/ 4282900 w 4282900"/>
                <a:gd name="connsiteY1" fmla="*/ 2231503 h 5795027"/>
                <a:gd name="connsiteX2" fmla="*/ 4282900 w 4282900"/>
                <a:gd name="connsiteY2" fmla="*/ 2752557 h 5795027"/>
                <a:gd name="connsiteX3" fmla="*/ 4282900 w 4282900"/>
                <a:gd name="connsiteY3" fmla="*/ 3042471 h 5795027"/>
                <a:gd name="connsiteX4" fmla="*/ 4282900 w 4282900"/>
                <a:gd name="connsiteY4" fmla="*/ 3441681 h 5795027"/>
                <a:gd name="connsiteX5" fmla="*/ 4282900 w 4282900"/>
                <a:gd name="connsiteY5" fmla="*/ 3746068 h 5795027"/>
                <a:gd name="connsiteX6" fmla="*/ 3723546 w 4282900"/>
                <a:gd name="connsiteY6" fmla="*/ 4939455 h 5795027"/>
                <a:gd name="connsiteX7" fmla="*/ 2332829 w 4282900"/>
                <a:gd name="connsiteY7" fmla="*/ 5630311 h 5795027"/>
                <a:gd name="connsiteX8" fmla="*/ 2137940 w 4282900"/>
                <a:gd name="connsiteY8" fmla="*/ 5795027 h 5795027"/>
                <a:gd name="connsiteX9" fmla="*/ 1950069 w 4282900"/>
                <a:gd name="connsiteY9" fmla="*/ 5630311 h 5795027"/>
                <a:gd name="connsiteX10" fmla="*/ 559353 w 4282900"/>
                <a:gd name="connsiteY10" fmla="*/ 4939455 h 5795027"/>
                <a:gd name="connsiteX11" fmla="*/ 0 w 4282900"/>
                <a:gd name="connsiteY11" fmla="*/ 3746068 h 5795027"/>
                <a:gd name="connsiteX12" fmla="*/ 0 w 4282900"/>
                <a:gd name="connsiteY12" fmla="*/ 3441681 h 5795027"/>
                <a:gd name="connsiteX13" fmla="*/ 0 w 4282900"/>
                <a:gd name="connsiteY13" fmla="*/ 3042471 h 5795027"/>
                <a:gd name="connsiteX14" fmla="*/ 0 w 4282900"/>
                <a:gd name="connsiteY14" fmla="*/ 2752557 h 5795027"/>
                <a:gd name="connsiteX15" fmla="*/ 0 w 4282900"/>
                <a:gd name="connsiteY15" fmla="*/ 2231503 h 5795027"/>
                <a:gd name="connsiteX16" fmla="*/ 0 w 4282900"/>
                <a:gd name="connsiteY16" fmla="*/ 2048959 h 5795027"/>
                <a:gd name="connsiteX17" fmla="*/ 559354 w 4282900"/>
                <a:gd name="connsiteY17" fmla="*/ 855573 h 5795027"/>
                <a:gd name="connsiteX18" fmla="*/ 1950071 w 4282900"/>
                <a:gd name="connsiteY18" fmla="*/ 164715 h 5795027"/>
                <a:gd name="connsiteX19" fmla="*/ 2144960 w 4282900"/>
                <a:gd name="connsiteY19" fmla="*/ 0 h 5795027"/>
                <a:gd name="connsiteX20" fmla="*/ 2332832 w 4282900"/>
                <a:gd name="connsiteY20" fmla="*/ 164715 h 5795027"/>
                <a:gd name="connsiteX0" fmla="*/ 4213242 w 4282900"/>
                <a:gd name="connsiteY0" fmla="*/ 1512593 h 5795027"/>
                <a:gd name="connsiteX1" fmla="*/ 4282900 w 4282900"/>
                <a:gd name="connsiteY1" fmla="*/ 2231503 h 5795027"/>
                <a:gd name="connsiteX2" fmla="*/ 4282900 w 4282900"/>
                <a:gd name="connsiteY2" fmla="*/ 2752557 h 5795027"/>
                <a:gd name="connsiteX3" fmla="*/ 4282900 w 4282900"/>
                <a:gd name="connsiteY3" fmla="*/ 3042471 h 5795027"/>
                <a:gd name="connsiteX4" fmla="*/ 4282900 w 4282900"/>
                <a:gd name="connsiteY4" fmla="*/ 3441681 h 5795027"/>
                <a:gd name="connsiteX5" fmla="*/ 4282900 w 4282900"/>
                <a:gd name="connsiteY5" fmla="*/ 3746068 h 5795027"/>
                <a:gd name="connsiteX6" fmla="*/ 3723546 w 4282900"/>
                <a:gd name="connsiteY6" fmla="*/ 4939455 h 5795027"/>
                <a:gd name="connsiteX7" fmla="*/ 2332829 w 4282900"/>
                <a:gd name="connsiteY7" fmla="*/ 5630311 h 5795027"/>
                <a:gd name="connsiteX8" fmla="*/ 2137940 w 4282900"/>
                <a:gd name="connsiteY8" fmla="*/ 5795027 h 5795027"/>
                <a:gd name="connsiteX9" fmla="*/ 1950069 w 4282900"/>
                <a:gd name="connsiteY9" fmla="*/ 5630311 h 5795027"/>
                <a:gd name="connsiteX10" fmla="*/ 559353 w 4282900"/>
                <a:gd name="connsiteY10" fmla="*/ 4939455 h 5795027"/>
                <a:gd name="connsiteX11" fmla="*/ 0 w 4282900"/>
                <a:gd name="connsiteY11" fmla="*/ 3746068 h 5795027"/>
                <a:gd name="connsiteX12" fmla="*/ 0 w 4282900"/>
                <a:gd name="connsiteY12" fmla="*/ 3441681 h 5795027"/>
                <a:gd name="connsiteX13" fmla="*/ 0 w 4282900"/>
                <a:gd name="connsiteY13" fmla="*/ 3042471 h 5795027"/>
                <a:gd name="connsiteX14" fmla="*/ 0 w 4282900"/>
                <a:gd name="connsiteY14" fmla="*/ 2752557 h 5795027"/>
                <a:gd name="connsiteX15" fmla="*/ 0 w 4282900"/>
                <a:gd name="connsiteY15" fmla="*/ 2231503 h 5795027"/>
                <a:gd name="connsiteX16" fmla="*/ 0 w 4282900"/>
                <a:gd name="connsiteY16" fmla="*/ 2048959 h 5795027"/>
                <a:gd name="connsiteX17" fmla="*/ 559354 w 4282900"/>
                <a:gd name="connsiteY17" fmla="*/ 855573 h 5795027"/>
                <a:gd name="connsiteX18" fmla="*/ 1950071 w 4282900"/>
                <a:gd name="connsiteY18" fmla="*/ 164715 h 5795027"/>
                <a:gd name="connsiteX19" fmla="*/ 2144960 w 4282900"/>
                <a:gd name="connsiteY19" fmla="*/ 0 h 5795027"/>
                <a:gd name="connsiteX0" fmla="*/ 4213242 w 4282900"/>
                <a:gd name="connsiteY0" fmla="*/ 1512593 h 5795027"/>
                <a:gd name="connsiteX1" fmla="*/ 4282900 w 4282900"/>
                <a:gd name="connsiteY1" fmla="*/ 2231503 h 5795027"/>
                <a:gd name="connsiteX2" fmla="*/ 4282900 w 4282900"/>
                <a:gd name="connsiteY2" fmla="*/ 2752557 h 5795027"/>
                <a:gd name="connsiteX3" fmla="*/ 4282900 w 4282900"/>
                <a:gd name="connsiteY3" fmla="*/ 3042471 h 5795027"/>
                <a:gd name="connsiteX4" fmla="*/ 4282900 w 4282900"/>
                <a:gd name="connsiteY4" fmla="*/ 3441681 h 5795027"/>
                <a:gd name="connsiteX5" fmla="*/ 4282900 w 4282900"/>
                <a:gd name="connsiteY5" fmla="*/ 3746068 h 5795027"/>
                <a:gd name="connsiteX6" fmla="*/ 3723546 w 4282900"/>
                <a:gd name="connsiteY6" fmla="*/ 4939455 h 5795027"/>
                <a:gd name="connsiteX7" fmla="*/ 2332829 w 4282900"/>
                <a:gd name="connsiteY7" fmla="*/ 5630311 h 5795027"/>
                <a:gd name="connsiteX8" fmla="*/ 2137940 w 4282900"/>
                <a:gd name="connsiteY8" fmla="*/ 5795027 h 5795027"/>
                <a:gd name="connsiteX9" fmla="*/ 1950069 w 4282900"/>
                <a:gd name="connsiteY9" fmla="*/ 5630311 h 5795027"/>
                <a:gd name="connsiteX10" fmla="*/ 559353 w 4282900"/>
                <a:gd name="connsiteY10" fmla="*/ 4939455 h 5795027"/>
                <a:gd name="connsiteX11" fmla="*/ 0 w 4282900"/>
                <a:gd name="connsiteY11" fmla="*/ 3746068 h 5795027"/>
                <a:gd name="connsiteX12" fmla="*/ 0 w 4282900"/>
                <a:gd name="connsiteY12" fmla="*/ 3441681 h 5795027"/>
                <a:gd name="connsiteX13" fmla="*/ 0 w 4282900"/>
                <a:gd name="connsiteY13" fmla="*/ 3042471 h 5795027"/>
                <a:gd name="connsiteX14" fmla="*/ 0 w 4282900"/>
                <a:gd name="connsiteY14" fmla="*/ 2752557 h 5795027"/>
                <a:gd name="connsiteX15" fmla="*/ 0 w 4282900"/>
                <a:gd name="connsiteY15" fmla="*/ 2231503 h 5795027"/>
                <a:gd name="connsiteX16" fmla="*/ 0 w 4282900"/>
                <a:gd name="connsiteY16" fmla="*/ 2048959 h 5795027"/>
                <a:gd name="connsiteX17" fmla="*/ 559354 w 4282900"/>
                <a:gd name="connsiteY17" fmla="*/ 855573 h 5795027"/>
                <a:gd name="connsiteX18" fmla="*/ 2144960 w 4282900"/>
                <a:gd name="connsiteY18" fmla="*/ 0 h 5795027"/>
                <a:gd name="connsiteX0" fmla="*/ 4213242 w 4282900"/>
                <a:gd name="connsiteY0" fmla="*/ 1512593 h 5795027"/>
                <a:gd name="connsiteX1" fmla="*/ 4282900 w 4282900"/>
                <a:gd name="connsiteY1" fmla="*/ 2231503 h 5795027"/>
                <a:gd name="connsiteX2" fmla="*/ 4282900 w 4282900"/>
                <a:gd name="connsiteY2" fmla="*/ 2752557 h 5795027"/>
                <a:gd name="connsiteX3" fmla="*/ 4282900 w 4282900"/>
                <a:gd name="connsiteY3" fmla="*/ 3042471 h 5795027"/>
                <a:gd name="connsiteX4" fmla="*/ 4282900 w 4282900"/>
                <a:gd name="connsiteY4" fmla="*/ 3441681 h 5795027"/>
                <a:gd name="connsiteX5" fmla="*/ 4282900 w 4282900"/>
                <a:gd name="connsiteY5" fmla="*/ 3746068 h 5795027"/>
                <a:gd name="connsiteX6" fmla="*/ 3723546 w 4282900"/>
                <a:gd name="connsiteY6" fmla="*/ 4939455 h 5795027"/>
                <a:gd name="connsiteX7" fmla="*/ 2332829 w 4282900"/>
                <a:gd name="connsiteY7" fmla="*/ 5630311 h 5795027"/>
                <a:gd name="connsiteX8" fmla="*/ 2137940 w 4282900"/>
                <a:gd name="connsiteY8" fmla="*/ 5795027 h 5795027"/>
                <a:gd name="connsiteX9" fmla="*/ 1950069 w 4282900"/>
                <a:gd name="connsiteY9" fmla="*/ 5630311 h 5795027"/>
                <a:gd name="connsiteX10" fmla="*/ 559353 w 4282900"/>
                <a:gd name="connsiteY10" fmla="*/ 4939455 h 5795027"/>
                <a:gd name="connsiteX11" fmla="*/ 0 w 4282900"/>
                <a:gd name="connsiteY11" fmla="*/ 3746068 h 5795027"/>
                <a:gd name="connsiteX12" fmla="*/ 0 w 4282900"/>
                <a:gd name="connsiteY12" fmla="*/ 3441681 h 5795027"/>
                <a:gd name="connsiteX13" fmla="*/ 0 w 4282900"/>
                <a:gd name="connsiteY13" fmla="*/ 3042471 h 5795027"/>
                <a:gd name="connsiteX14" fmla="*/ 0 w 4282900"/>
                <a:gd name="connsiteY14" fmla="*/ 2752557 h 5795027"/>
                <a:gd name="connsiteX15" fmla="*/ 0 w 4282900"/>
                <a:gd name="connsiteY15" fmla="*/ 2231503 h 5795027"/>
                <a:gd name="connsiteX16" fmla="*/ 0 w 4282900"/>
                <a:gd name="connsiteY16" fmla="*/ 2048959 h 5795027"/>
                <a:gd name="connsiteX17" fmla="*/ 64279 w 4282900"/>
                <a:gd name="connsiteY17" fmla="*/ 1516418 h 5795027"/>
                <a:gd name="connsiteX18" fmla="*/ 559354 w 4282900"/>
                <a:gd name="connsiteY18" fmla="*/ 855573 h 5795027"/>
                <a:gd name="connsiteX19" fmla="*/ 2144960 w 4282900"/>
                <a:gd name="connsiteY19" fmla="*/ 0 h 5795027"/>
                <a:gd name="connsiteX0" fmla="*/ 4213242 w 4282900"/>
                <a:gd name="connsiteY0" fmla="*/ 657020 h 4939454"/>
                <a:gd name="connsiteX1" fmla="*/ 4282900 w 4282900"/>
                <a:gd name="connsiteY1" fmla="*/ 1375930 h 4939454"/>
                <a:gd name="connsiteX2" fmla="*/ 4282900 w 4282900"/>
                <a:gd name="connsiteY2" fmla="*/ 1896984 h 4939454"/>
                <a:gd name="connsiteX3" fmla="*/ 4282900 w 4282900"/>
                <a:gd name="connsiteY3" fmla="*/ 2186898 h 4939454"/>
                <a:gd name="connsiteX4" fmla="*/ 4282900 w 4282900"/>
                <a:gd name="connsiteY4" fmla="*/ 2586108 h 4939454"/>
                <a:gd name="connsiteX5" fmla="*/ 4282900 w 4282900"/>
                <a:gd name="connsiteY5" fmla="*/ 2890495 h 4939454"/>
                <a:gd name="connsiteX6" fmla="*/ 3723546 w 4282900"/>
                <a:gd name="connsiteY6" fmla="*/ 4083882 h 4939454"/>
                <a:gd name="connsiteX7" fmla="*/ 2332829 w 4282900"/>
                <a:gd name="connsiteY7" fmla="*/ 4774738 h 4939454"/>
                <a:gd name="connsiteX8" fmla="*/ 2137940 w 4282900"/>
                <a:gd name="connsiteY8" fmla="*/ 4939454 h 4939454"/>
                <a:gd name="connsiteX9" fmla="*/ 1950069 w 4282900"/>
                <a:gd name="connsiteY9" fmla="*/ 4774738 h 4939454"/>
                <a:gd name="connsiteX10" fmla="*/ 559353 w 4282900"/>
                <a:gd name="connsiteY10" fmla="*/ 4083882 h 4939454"/>
                <a:gd name="connsiteX11" fmla="*/ 0 w 4282900"/>
                <a:gd name="connsiteY11" fmla="*/ 2890495 h 4939454"/>
                <a:gd name="connsiteX12" fmla="*/ 0 w 4282900"/>
                <a:gd name="connsiteY12" fmla="*/ 2586108 h 4939454"/>
                <a:gd name="connsiteX13" fmla="*/ 0 w 4282900"/>
                <a:gd name="connsiteY13" fmla="*/ 2186898 h 4939454"/>
                <a:gd name="connsiteX14" fmla="*/ 0 w 4282900"/>
                <a:gd name="connsiteY14" fmla="*/ 1896984 h 4939454"/>
                <a:gd name="connsiteX15" fmla="*/ 0 w 4282900"/>
                <a:gd name="connsiteY15" fmla="*/ 1375930 h 4939454"/>
                <a:gd name="connsiteX16" fmla="*/ 0 w 4282900"/>
                <a:gd name="connsiteY16" fmla="*/ 1193386 h 4939454"/>
                <a:gd name="connsiteX17" fmla="*/ 64279 w 4282900"/>
                <a:gd name="connsiteY17" fmla="*/ 660845 h 4939454"/>
                <a:gd name="connsiteX18" fmla="*/ 559354 w 4282900"/>
                <a:gd name="connsiteY18" fmla="*/ 0 h 4939454"/>
                <a:gd name="connsiteX0" fmla="*/ 4213242 w 4282900"/>
                <a:gd name="connsiteY0" fmla="*/ 0 h 4282434"/>
                <a:gd name="connsiteX1" fmla="*/ 4282900 w 4282900"/>
                <a:gd name="connsiteY1" fmla="*/ 718910 h 4282434"/>
                <a:gd name="connsiteX2" fmla="*/ 4282900 w 4282900"/>
                <a:gd name="connsiteY2" fmla="*/ 1239964 h 4282434"/>
                <a:gd name="connsiteX3" fmla="*/ 4282900 w 4282900"/>
                <a:gd name="connsiteY3" fmla="*/ 1529878 h 4282434"/>
                <a:gd name="connsiteX4" fmla="*/ 4282900 w 4282900"/>
                <a:gd name="connsiteY4" fmla="*/ 1929088 h 4282434"/>
                <a:gd name="connsiteX5" fmla="*/ 4282900 w 4282900"/>
                <a:gd name="connsiteY5" fmla="*/ 2233475 h 4282434"/>
                <a:gd name="connsiteX6" fmla="*/ 3723546 w 4282900"/>
                <a:gd name="connsiteY6" fmla="*/ 3426862 h 4282434"/>
                <a:gd name="connsiteX7" fmla="*/ 2332829 w 4282900"/>
                <a:gd name="connsiteY7" fmla="*/ 4117718 h 4282434"/>
                <a:gd name="connsiteX8" fmla="*/ 2137940 w 4282900"/>
                <a:gd name="connsiteY8" fmla="*/ 4282434 h 4282434"/>
                <a:gd name="connsiteX9" fmla="*/ 1950069 w 4282900"/>
                <a:gd name="connsiteY9" fmla="*/ 4117718 h 4282434"/>
                <a:gd name="connsiteX10" fmla="*/ 559353 w 4282900"/>
                <a:gd name="connsiteY10" fmla="*/ 3426862 h 4282434"/>
                <a:gd name="connsiteX11" fmla="*/ 0 w 4282900"/>
                <a:gd name="connsiteY11" fmla="*/ 2233475 h 4282434"/>
                <a:gd name="connsiteX12" fmla="*/ 0 w 4282900"/>
                <a:gd name="connsiteY12" fmla="*/ 1929088 h 4282434"/>
                <a:gd name="connsiteX13" fmla="*/ 0 w 4282900"/>
                <a:gd name="connsiteY13" fmla="*/ 1529878 h 4282434"/>
                <a:gd name="connsiteX14" fmla="*/ 0 w 4282900"/>
                <a:gd name="connsiteY14" fmla="*/ 1239964 h 4282434"/>
                <a:gd name="connsiteX15" fmla="*/ 0 w 4282900"/>
                <a:gd name="connsiteY15" fmla="*/ 718910 h 4282434"/>
                <a:gd name="connsiteX16" fmla="*/ 0 w 4282900"/>
                <a:gd name="connsiteY16" fmla="*/ 536366 h 4282434"/>
                <a:gd name="connsiteX17" fmla="*/ 64279 w 4282900"/>
                <a:gd name="connsiteY17" fmla="*/ 3825 h 4282434"/>
                <a:gd name="connsiteX0" fmla="*/ 4213242 w 4282900"/>
                <a:gd name="connsiteY0" fmla="*/ 0 h 4282434"/>
                <a:gd name="connsiteX1" fmla="*/ 4282900 w 4282900"/>
                <a:gd name="connsiteY1" fmla="*/ 718910 h 4282434"/>
                <a:gd name="connsiteX2" fmla="*/ 4282900 w 4282900"/>
                <a:gd name="connsiteY2" fmla="*/ 1239964 h 4282434"/>
                <a:gd name="connsiteX3" fmla="*/ 4282900 w 4282900"/>
                <a:gd name="connsiteY3" fmla="*/ 1529878 h 4282434"/>
                <a:gd name="connsiteX4" fmla="*/ 4282900 w 4282900"/>
                <a:gd name="connsiteY4" fmla="*/ 1929088 h 4282434"/>
                <a:gd name="connsiteX5" fmla="*/ 4282900 w 4282900"/>
                <a:gd name="connsiteY5" fmla="*/ 2233475 h 4282434"/>
                <a:gd name="connsiteX6" fmla="*/ 3723546 w 4282900"/>
                <a:gd name="connsiteY6" fmla="*/ 3426862 h 4282434"/>
                <a:gd name="connsiteX7" fmla="*/ 2332829 w 4282900"/>
                <a:gd name="connsiteY7" fmla="*/ 4117718 h 4282434"/>
                <a:gd name="connsiteX8" fmla="*/ 2137940 w 4282900"/>
                <a:gd name="connsiteY8" fmla="*/ 4282434 h 4282434"/>
                <a:gd name="connsiteX9" fmla="*/ 1950069 w 4282900"/>
                <a:gd name="connsiteY9" fmla="*/ 4117718 h 4282434"/>
                <a:gd name="connsiteX10" fmla="*/ 559353 w 4282900"/>
                <a:gd name="connsiteY10" fmla="*/ 3426862 h 4282434"/>
                <a:gd name="connsiteX11" fmla="*/ 0 w 4282900"/>
                <a:gd name="connsiteY11" fmla="*/ 2233475 h 4282434"/>
                <a:gd name="connsiteX12" fmla="*/ 0 w 4282900"/>
                <a:gd name="connsiteY12" fmla="*/ 1929088 h 4282434"/>
                <a:gd name="connsiteX13" fmla="*/ 0 w 4282900"/>
                <a:gd name="connsiteY13" fmla="*/ 1529878 h 4282434"/>
                <a:gd name="connsiteX14" fmla="*/ 0 w 4282900"/>
                <a:gd name="connsiteY14" fmla="*/ 1239964 h 4282434"/>
                <a:gd name="connsiteX15" fmla="*/ 0 w 4282900"/>
                <a:gd name="connsiteY15" fmla="*/ 718910 h 4282434"/>
                <a:gd name="connsiteX16" fmla="*/ 0 w 4282900"/>
                <a:gd name="connsiteY16" fmla="*/ 536366 h 4282434"/>
                <a:gd name="connsiteX17" fmla="*/ 64279 w 4282900"/>
                <a:gd name="connsiteY17" fmla="*/ 3825 h 42824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4282900" h="4282434">
                  <a:moveTo>
                    <a:pt x="4213242" y="0"/>
                  </a:moveTo>
                  <a:cubicBezTo>
                    <a:pt x="4294511" y="306972"/>
                    <a:pt x="4271290" y="481595"/>
                    <a:pt x="4282900" y="718910"/>
                  </a:cubicBezTo>
                  <a:lnTo>
                    <a:pt x="4282900" y="1239964"/>
                  </a:lnTo>
                  <a:lnTo>
                    <a:pt x="4282900" y="1529878"/>
                  </a:lnTo>
                  <a:lnTo>
                    <a:pt x="4282900" y="1929088"/>
                  </a:lnTo>
                  <a:lnTo>
                    <a:pt x="4282900" y="2233475"/>
                  </a:lnTo>
                  <a:cubicBezTo>
                    <a:pt x="4282900" y="2849584"/>
                    <a:pt x="4108103" y="3157966"/>
                    <a:pt x="3723546" y="3426862"/>
                  </a:cubicBezTo>
                  <a:cubicBezTo>
                    <a:pt x="3323617" y="3658565"/>
                    <a:pt x="2798672" y="3757725"/>
                    <a:pt x="2332829" y="4117718"/>
                  </a:cubicBezTo>
                  <a:lnTo>
                    <a:pt x="2137940" y="4282434"/>
                  </a:lnTo>
                  <a:lnTo>
                    <a:pt x="1950069" y="4117718"/>
                  </a:lnTo>
                  <a:cubicBezTo>
                    <a:pt x="1484225" y="3757725"/>
                    <a:pt x="959280" y="3658565"/>
                    <a:pt x="559353" y="3426862"/>
                  </a:cubicBezTo>
                  <a:cubicBezTo>
                    <a:pt x="174796" y="3157966"/>
                    <a:pt x="0" y="2849584"/>
                    <a:pt x="0" y="2233475"/>
                  </a:cubicBezTo>
                  <a:lnTo>
                    <a:pt x="0" y="1929088"/>
                  </a:lnTo>
                  <a:lnTo>
                    <a:pt x="0" y="1529878"/>
                  </a:lnTo>
                  <a:lnTo>
                    <a:pt x="0" y="1239964"/>
                  </a:lnTo>
                  <a:lnTo>
                    <a:pt x="0" y="718910"/>
                  </a:lnTo>
                  <a:lnTo>
                    <a:pt x="0" y="536366"/>
                  </a:lnTo>
                  <a:cubicBezTo>
                    <a:pt x="10713" y="417185"/>
                    <a:pt x="19813" y="133066"/>
                    <a:pt x="64279" y="3825"/>
                  </a:cubicBezTo>
                </a:path>
              </a:pathLst>
            </a:custGeom>
            <a:noFill/>
            <a:ln w="25400" cap="rnd">
              <a:solidFill>
                <a:schemeClr val="bg2">
                  <a:lumMod val="75000"/>
                  <a:alpha val="65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3" name="Freeform: Shape 12">
              <a:extLst>
                <a:ext uri="{FF2B5EF4-FFF2-40B4-BE49-F238E27FC236}">
                  <a16:creationId xmlns:a16="http://schemas.microsoft.com/office/drawing/2014/main" id="{9F0D6A17-AA80-4608-8660-8D1587A1770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536649" y="1823190"/>
              <a:ext cx="1654608" cy="3209758"/>
            </a:xfrm>
            <a:custGeom>
              <a:avLst/>
              <a:gdLst>
                <a:gd name="connsiteX0" fmla="*/ 2144960 w 4282900"/>
                <a:gd name="connsiteY0" fmla="*/ 0 h 5795027"/>
                <a:gd name="connsiteX1" fmla="*/ 2332832 w 4282900"/>
                <a:gd name="connsiteY1" fmla="*/ 164715 h 5795027"/>
                <a:gd name="connsiteX2" fmla="*/ 3723546 w 4282900"/>
                <a:gd name="connsiteY2" fmla="*/ 855573 h 5795027"/>
                <a:gd name="connsiteX3" fmla="*/ 4282900 w 4282900"/>
                <a:gd name="connsiteY3" fmla="*/ 2048959 h 5795027"/>
                <a:gd name="connsiteX4" fmla="*/ 4282900 w 4282900"/>
                <a:gd name="connsiteY4" fmla="*/ 2231503 h 5795027"/>
                <a:gd name="connsiteX5" fmla="*/ 4282900 w 4282900"/>
                <a:gd name="connsiteY5" fmla="*/ 2752557 h 5795027"/>
                <a:gd name="connsiteX6" fmla="*/ 4282900 w 4282900"/>
                <a:gd name="connsiteY6" fmla="*/ 3042471 h 5795027"/>
                <a:gd name="connsiteX7" fmla="*/ 4282900 w 4282900"/>
                <a:gd name="connsiteY7" fmla="*/ 3441681 h 5795027"/>
                <a:gd name="connsiteX8" fmla="*/ 4282900 w 4282900"/>
                <a:gd name="connsiteY8" fmla="*/ 3746068 h 5795027"/>
                <a:gd name="connsiteX9" fmla="*/ 3723546 w 4282900"/>
                <a:gd name="connsiteY9" fmla="*/ 4939455 h 5795027"/>
                <a:gd name="connsiteX10" fmla="*/ 2332829 w 4282900"/>
                <a:gd name="connsiteY10" fmla="*/ 5630311 h 5795027"/>
                <a:gd name="connsiteX11" fmla="*/ 2137940 w 4282900"/>
                <a:gd name="connsiteY11" fmla="*/ 5795027 h 5795027"/>
                <a:gd name="connsiteX12" fmla="*/ 1950069 w 4282900"/>
                <a:gd name="connsiteY12" fmla="*/ 5630311 h 5795027"/>
                <a:gd name="connsiteX13" fmla="*/ 559353 w 4282900"/>
                <a:gd name="connsiteY13" fmla="*/ 4939455 h 5795027"/>
                <a:gd name="connsiteX14" fmla="*/ 0 w 4282900"/>
                <a:gd name="connsiteY14" fmla="*/ 3746068 h 5795027"/>
                <a:gd name="connsiteX15" fmla="*/ 0 w 4282900"/>
                <a:gd name="connsiteY15" fmla="*/ 3441681 h 5795027"/>
                <a:gd name="connsiteX16" fmla="*/ 0 w 4282900"/>
                <a:gd name="connsiteY16" fmla="*/ 3042471 h 5795027"/>
                <a:gd name="connsiteX17" fmla="*/ 0 w 4282900"/>
                <a:gd name="connsiteY17" fmla="*/ 2752557 h 5795027"/>
                <a:gd name="connsiteX18" fmla="*/ 0 w 4282900"/>
                <a:gd name="connsiteY18" fmla="*/ 2231503 h 5795027"/>
                <a:gd name="connsiteX19" fmla="*/ 0 w 4282900"/>
                <a:gd name="connsiteY19" fmla="*/ 2048959 h 5795027"/>
                <a:gd name="connsiteX20" fmla="*/ 559354 w 4282900"/>
                <a:gd name="connsiteY20" fmla="*/ 855573 h 5795027"/>
                <a:gd name="connsiteX21" fmla="*/ 1950071 w 4282900"/>
                <a:gd name="connsiteY21" fmla="*/ 164715 h 5795027"/>
                <a:gd name="connsiteX0" fmla="*/ 2144960 w 4282900"/>
                <a:gd name="connsiteY0" fmla="*/ 0 h 5795027"/>
                <a:gd name="connsiteX1" fmla="*/ 2332832 w 4282900"/>
                <a:gd name="connsiteY1" fmla="*/ 164715 h 5795027"/>
                <a:gd name="connsiteX2" fmla="*/ 2976290 w 4282900"/>
                <a:gd name="connsiteY2" fmla="*/ 524033 h 5795027"/>
                <a:gd name="connsiteX3" fmla="*/ 3723546 w 4282900"/>
                <a:gd name="connsiteY3" fmla="*/ 855573 h 5795027"/>
                <a:gd name="connsiteX4" fmla="*/ 4282900 w 4282900"/>
                <a:gd name="connsiteY4" fmla="*/ 2048959 h 5795027"/>
                <a:gd name="connsiteX5" fmla="*/ 4282900 w 4282900"/>
                <a:gd name="connsiteY5" fmla="*/ 2231503 h 5795027"/>
                <a:gd name="connsiteX6" fmla="*/ 4282900 w 4282900"/>
                <a:gd name="connsiteY6" fmla="*/ 2752557 h 5795027"/>
                <a:gd name="connsiteX7" fmla="*/ 4282900 w 4282900"/>
                <a:gd name="connsiteY7" fmla="*/ 3042471 h 5795027"/>
                <a:gd name="connsiteX8" fmla="*/ 4282900 w 4282900"/>
                <a:gd name="connsiteY8" fmla="*/ 3441681 h 5795027"/>
                <a:gd name="connsiteX9" fmla="*/ 4282900 w 4282900"/>
                <a:gd name="connsiteY9" fmla="*/ 3746068 h 5795027"/>
                <a:gd name="connsiteX10" fmla="*/ 3723546 w 4282900"/>
                <a:gd name="connsiteY10" fmla="*/ 4939455 h 5795027"/>
                <a:gd name="connsiteX11" fmla="*/ 2332829 w 4282900"/>
                <a:gd name="connsiteY11" fmla="*/ 5630311 h 5795027"/>
                <a:gd name="connsiteX12" fmla="*/ 2137940 w 4282900"/>
                <a:gd name="connsiteY12" fmla="*/ 5795027 h 5795027"/>
                <a:gd name="connsiteX13" fmla="*/ 1950069 w 4282900"/>
                <a:gd name="connsiteY13" fmla="*/ 5630311 h 5795027"/>
                <a:gd name="connsiteX14" fmla="*/ 559353 w 4282900"/>
                <a:gd name="connsiteY14" fmla="*/ 4939455 h 5795027"/>
                <a:gd name="connsiteX15" fmla="*/ 0 w 4282900"/>
                <a:gd name="connsiteY15" fmla="*/ 3746068 h 5795027"/>
                <a:gd name="connsiteX16" fmla="*/ 0 w 4282900"/>
                <a:gd name="connsiteY16" fmla="*/ 3441681 h 5795027"/>
                <a:gd name="connsiteX17" fmla="*/ 0 w 4282900"/>
                <a:gd name="connsiteY17" fmla="*/ 3042471 h 5795027"/>
                <a:gd name="connsiteX18" fmla="*/ 0 w 4282900"/>
                <a:gd name="connsiteY18" fmla="*/ 2752557 h 5795027"/>
                <a:gd name="connsiteX19" fmla="*/ 0 w 4282900"/>
                <a:gd name="connsiteY19" fmla="*/ 2231503 h 5795027"/>
                <a:gd name="connsiteX20" fmla="*/ 0 w 4282900"/>
                <a:gd name="connsiteY20" fmla="*/ 2048959 h 5795027"/>
                <a:gd name="connsiteX21" fmla="*/ 559354 w 4282900"/>
                <a:gd name="connsiteY21" fmla="*/ 855573 h 5795027"/>
                <a:gd name="connsiteX22" fmla="*/ 1950071 w 4282900"/>
                <a:gd name="connsiteY22" fmla="*/ 164715 h 5795027"/>
                <a:gd name="connsiteX23" fmla="*/ 2144960 w 4282900"/>
                <a:gd name="connsiteY23" fmla="*/ 0 h 5795027"/>
                <a:gd name="connsiteX0" fmla="*/ 3723546 w 4282900"/>
                <a:gd name="connsiteY0" fmla="*/ 855573 h 5795027"/>
                <a:gd name="connsiteX1" fmla="*/ 4282900 w 4282900"/>
                <a:gd name="connsiteY1" fmla="*/ 2048959 h 5795027"/>
                <a:gd name="connsiteX2" fmla="*/ 4282900 w 4282900"/>
                <a:gd name="connsiteY2" fmla="*/ 2231503 h 5795027"/>
                <a:gd name="connsiteX3" fmla="*/ 4282900 w 4282900"/>
                <a:gd name="connsiteY3" fmla="*/ 2752557 h 5795027"/>
                <a:gd name="connsiteX4" fmla="*/ 4282900 w 4282900"/>
                <a:gd name="connsiteY4" fmla="*/ 3042471 h 5795027"/>
                <a:gd name="connsiteX5" fmla="*/ 4282900 w 4282900"/>
                <a:gd name="connsiteY5" fmla="*/ 3441681 h 5795027"/>
                <a:gd name="connsiteX6" fmla="*/ 4282900 w 4282900"/>
                <a:gd name="connsiteY6" fmla="*/ 3746068 h 5795027"/>
                <a:gd name="connsiteX7" fmla="*/ 3723546 w 4282900"/>
                <a:gd name="connsiteY7" fmla="*/ 4939455 h 5795027"/>
                <a:gd name="connsiteX8" fmla="*/ 2332829 w 4282900"/>
                <a:gd name="connsiteY8" fmla="*/ 5630311 h 5795027"/>
                <a:gd name="connsiteX9" fmla="*/ 2137940 w 4282900"/>
                <a:gd name="connsiteY9" fmla="*/ 5795027 h 5795027"/>
                <a:gd name="connsiteX10" fmla="*/ 1950069 w 4282900"/>
                <a:gd name="connsiteY10" fmla="*/ 5630311 h 5795027"/>
                <a:gd name="connsiteX11" fmla="*/ 559353 w 4282900"/>
                <a:gd name="connsiteY11" fmla="*/ 4939455 h 5795027"/>
                <a:gd name="connsiteX12" fmla="*/ 0 w 4282900"/>
                <a:gd name="connsiteY12" fmla="*/ 3746068 h 5795027"/>
                <a:gd name="connsiteX13" fmla="*/ 0 w 4282900"/>
                <a:gd name="connsiteY13" fmla="*/ 3441681 h 5795027"/>
                <a:gd name="connsiteX14" fmla="*/ 0 w 4282900"/>
                <a:gd name="connsiteY14" fmla="*/ 3042471 h 5795027"/>
                <a:gd name="connsiteX15" fmla="*/ 0 w 4282900"/>
                <a:gd name="connsiteY15" fmla="*/ 2752557 h 5795027"/>
                <a:gd name="connsiteX16" fmla="*/ 0 w 4282900"/>
                <a:gd name="connsiteY16" fmla="*/ 2231503 h 5795027"/>
                <a:gd name="connsiteX17" fmla="*/ 0 w 4282900"/>
                <a:gd name="connsiteY17" fmla="*/ 2048959 h 5795027"/>
                <a:gd name="connsiteX18" fmla="*/ 559354 w 4282900"/>
                <a:gd name="connsiteY18" fmla="*/ 855573 h 5795027"/>
                <a:gd name="connsiteX19" fmla="*/ 1950071 w 4282900"/>
                <a:gd name="connsiteY19" fmla="*/ 164715 h 5795027"/>
                <a:gd name="connsiteX20" fmla="*/ 2144960 w 4282900"/>
                <a:gd name="connsiteY20" fmla="*/ 0 h 5795027"/>
                <a:gd name="connsiteX21" fmla="*/ 2332832 w 4282900"/>
                <a:gd name="connsiteY21" fmla="*/ 164715 h 5795027"/>
                <a:gd name="connsiteX22" fmla="*/ 2976290 w 4282900"/>
                <a:gd name="connsiteY22" fmla="*/ 524033 h 5795027"/>
                <a:gd name="connsiteX23" fmla="*/ 3888635 w 4282900"/>
                <a:gd name="connsiteY23" fmla="*/ 1020662 h 5795027"/>
                <a:gd name="connsiteX0" fmla="*/ 4282900 w 4282900"/>
                <a:gd name="connsiteY0" fmla="*/ 2048959 h 5795027"/>
                <a:gd name="connsiteX1" fmla="*/ 4282900 w 4282900"/>
                <a:gd name="connsiteY1" fmla="*/ 2231503 h 5795027"/>
                <a:gd name="connsiteX2" fmla="*/ 4282900 w 4282900"/>
                <a:gd name="connsiteY2" fmla="*/ 2752557 h 5795027"/>
                <a:gd name="connsiteX3" fmla="*/ 4282900 w 4282900"/>
                <a:gd name="connsiteY3" fmla="*/ 3042471 h 5795027"/>
                <a:gd name="connsiteX4" fmla="*/ 4282900 w 4282900"/>
                <a:gd name="connsiteY4" fmla="*/ 3441681 h 5795027"/>
                <a:gd name="connsiteX5" fmla="*/ 4282900 w 4282900"/>
                <a:gd name="connsiteY5" fmla="*/ 3746068 h 5795027"/>
                <a:gd name="connsiteX6" fmla="*/ 3723546 w 4282900"/>
                <a:gd name="connsiteY6" fmla="*/ 4939455 h 5795027"/>
                <a:gd name="connsiteX7" fmla="*/ 2332829 w 4282900"/>
                <a:gd name="connsiteY7" fmla="*/ 5630311 h 5795027"/>
                <a:gd name="connsiteX8" fmla="*/ 2137940 w 4282900"/>
                <a:gd name="connsiteY8" fmla="*/ 5795027 h 5795027"/>
                <a:gd name="connsiteX9" fmla="*/ 1950069 w 4282900"/>
                <a:gd name="connsiteY9" fmla="*/ 5630311 h 5795027"/>
                <a:gd name="connsiteX10" fmla="*/ 559353 w 4282900"/>
                <a:gd name="connsiteY10" fmla="*/ 4939455 h 5795027"/>
                <a:gd name="connsiteX11" fmla="*/ 0 w 4282900"/>
                <a:gd name="connsiteY11" fmla="*/ 3746068 h 5795027"/>
                <a:gd name="connsiteX12" fmla="*/ 0 w 4282900"/>
                <a:gd name="connsiteY12" fmla="*/ 3441681 h 5795027"/>
                <a:gd name="connsiteX13" fmla="*/ 0 w 4282900"/>
                <a:gd name="connsiteY13" fmla="*/ 3042471 h 5795027"/>
                <a:gd name="connsiteX14" fmla="*/ 0 w 4282900"/>
                <a:gd name="connsiteY14" fmla="*/ 2752557 h 5795027"/>
                <a:gd name="connsiteX15" fmla="*/ 0 w 4282900"/>
                <a:gd name="connsiteY15" fmla="*/ 2231503 h 5795027"/>
                <a:gd name="connsiteX16" fmla="*/ 0 w 4282900"/>
                <a:gd name="connsiteY16" fmla="*/ 2048959 h 5795027"/>
                <a:gd name="connsiteX17" fmla="*/ 559354 w 4282900"/>
                <a:gd name="connsiteY17" fmla="*/ 855573 h 5795027"/>
                <a:gd name="connsiteX18" fmla="*/ 1950071 w 4282900"/>
                <a:gd name="connsiteY18" fmla="*/ 164715 h 5795027"/>
                <a:gd name="connsiteX19" fmla="*/ 2144960 w 4282900"/>
                <a:gd name="connsiteY19" fmla="*/ 0 h 5795027"/>
                <a:gd name="connsiteX20" fmla="*/ 2332832 w 4282900"/>
                <a:gd name="connsiteY20" fmla="*/ 164715 h 5795027"/>
                <a:gd name="connsiteX21" fmla="*/ 2976290 w 4282900"/>
                <a:gd name="connsiteY21" fmla="*/ 524033 h 5795027"/>
                <a:gd name="connsiteX22" fmla="*/ 3888635 w 4282900"/>
                <a:gd name="connsiteY22" fmla="*/ 1020662 h 5795027"/>
                <a:gd name="connsiteX0" fmla="*/ 4282900 w 4282900"/>
                <a:gd name="connsiteY0" fmla="*/ 2048959 h 5795027"/>
                <a:gd name="connsiteX1" fmla="*/ 4282900 w 4282900"/>
                <a:gd name="connsiteY1" fmla="*/ 2231503 h 5795027"/>
                <a:gd name="connsiteX2" fmla="*/ 4282900 w 4282900"/>
                <a:gd name="connsiteY2" fmla="*/ 2752557 h 5795027"/>
                <a:gd name="connsiteX3" fmla="*/ 4282900 w 4282900"/>
                <a:gd name="connsiteY3" fmla="*/ 3042471 h 5795027"/>
                <a:gd name="connsiteX4" fmla="*/ 4282900 w 4282900"/>
                <a:gd name="connsiteY4" fmla="*/ 3441681 h 5795027"/>
                <a:gd name="connsiteX5" fmla="*/ 4282900 w 4282900"/>
                <a:gd name="connsiteY5" fmla="*/ 3746068 h 5795027"/>
                <a:gd name="connsiteX6" fmla="*/ 3723546 w 4282900"/>
                <a:gd name="connsiteY6" fmla="*/ 4939455 h 5795027"/>
                <a:gd name="connsiteX7" fmla="*/ 2332829 w 4282900"/>
                <a:gd name="connsiteY7" fmla="*/ 5630311 h 5795027"/>
                <a:gd name="connsiteX8" fmla="*/ 2137940 w 4282900"/>
                <a:gd name="connsiteY8" fmla="*/ 5795027 h 5795027"/>
                <a:gd name="connsiteX9" fmla="*/ 1950069 w 4282900"/>
                <a:gd name="connsiteY9" fmla="*/ 5630311 h 5795027"/>
                <a:gd name="connsiteX10" fmla="*/ 559353 w 4282900"/>
                <a:gd name="connsiteY10" fmla="*/ 4939455 h 5795027"/>
                <a:gd name="connsiteX11" fmla="*/ 0 w 4282900"/>
                <a:gd name="connsiteY11" fmla="*/ 3746068 h 5795027"/>
                <a:gd name="connsiteX12" fmla="*/ 0 w 4282900"/>
                <a:gd name="connsiteY12" fmla="*/ 3441681 h 5795027"/>
                <a:gd name="connsiteX13" fmla="*/ 0 w 4282900"/>
                <a:gd name="connsiteY13" fmla="*/ 3042471 h 5795027"/>
                <a:gd name="connsiteX14" fmla="*/ 0 w 4282900"/>
                <a:gd name="connsiteY14" fmla="*/ 2752557 h 5795027"/>
                <a:gd name="connsiteX15" fmla="*/ 0 w 4282900"/>
                <a:gd name="connsiteY15" fmla="*/ 2231503 h 5795027"/>
                <a:gd name="connsiteX16" fmla="*/ 0 w 4282900"/>
                <a:gd name="connsiteY16" fmla="*/ 2048959 h 5795027"/>
                <a:gd name="connsiteX17" fmla="*/ 559354 w 4282900"/>
                <a:gd name="connsiteY17" fmla="*/ 855573 h 5795027"/>
                <a:gd name="connsiteX18" fmla="*/ 1950071 w 4282900"/>
                <a:gd name="connsiteY18" fmla="*/ 164715 h 5795027"/>
                <a:gd name="connsiteX19" fmla="*/ 2144960 w 4282900"/>
                <a:gd name="connsiteY19" fmla="*/ 0 h 5795027"/>
                <a:gd name="connsiteX20" fmla="*/ 2332832 w 4282900"/>
                <a:gd name="connsiteY20" fmla="*/ 164715 h 5795027"/>
                <a:gd name="connsiteX21" fmla="*/ 2976290 w 4282900"/>
                <a:gd name="connsiteY21" fmla="*/ 524033 h 5795027"/>
                <a:gd name="connsiteX0" fmla="*/ 4282900 w 4282900"/>
                <a:gd name="connsiteY0" fmla="*/ 2231503 h 5795027"/>
                <a:gd name="connsiteX1" fmla="*/ 4282900 w 4282900"/>
                <a:gd name="connsiteY1" fmla="*/ 2752557 h 5795027"/>
                <a:gd name="connsiteX2" fmla="*/ 4282900 w 4282900"/>
                <a:gd name="connsiteY2" fmla="*/ 3042471 h 5795027"/>
                <a:gd name="connsiteX3" fmla="*/ 4282900 w 4282900"/>
                <a:gd name="connsiteY3" fmla="*/ 3441681 h 5795027"/>
                <a:gd name="connsiteX4" fmla="*/ 4282900 w 4282900"/>
                <a:gd name="connsiteY4" fmla="*/ 3746068 h 5795027"/>
                <a:gd name="connsiteX5" fmla="*/ 3723546 w 4282900"/>
                <a:gd name="connsiteY5" fmla="*/ 4939455 h 5795027"/>
                <a:gd name="connsiteX6" fmla="*/ 2332829 w 4282900"/>
                <a:gd name="connsiteY6" fmla="*/ 5630311 h 5795027"/>
                <a:gd name="connsiteX7" fmla="*/ 2137940 w 4282900"/>
                <a:gd name="connsiteY7" fmla="*/ 5795027 h 5795027"/>
                <a:gd name="connsiteX8" fmla="*/ 1950069 w 4282900"/>
                <a:gd name="connsiteY8" fmla="*/ 5630311 h 5795027"/>
                <a:gd name="connsiteX9" fmla="*/ 559353 w 4282900"/>
                <a:gd name="connsiteY9" fmla="*/ 4939455 h 5795027"/>
                <a:gd name="connsiteX10" fmla="*/ 0 w 4282900"/>
                <a:gd name="connsiteY10" fmla="*/ 3746068 h 5795027"/>
                <a:gd name="connsiteX11" fmla="*/ 0 w 4282900"/>
                <a:gd name="connsiteY11" fmla="*/ 3441681 h 5795027"/>
                <a:gd name="connsiteX12" fmla="*/ 0 w 4282900"/>
                <a:gd name="connsiteY12" fmla="*/ 3042471 h 5795027"/>
                <a:gd name="connsiteX13" fmla="*/ 0 w 4282900"/>
                <a:gd name="connsiteY13" fmla="*/ 2752557 h 5795027"/>
                <a:gd name="connsiteX14" fmla="*/ 0 w 4282900"/>
                <a:gd name="connsiteY14" fmla="*/ 2231503 h 5795027"/>
                <a:gd name="connsiteX15" fmla="*/ 0 w 4282900"/>
                <a:gd name="connsiteY15" fmla="*/ 2048959 h 5795027"/>
                <a:gd name="connsiteX16" fmla="*/ 559354 w 4282900"/>
                <a:gd name="connsiteY16" fmla="*/ 855573 h 5795027"/>
                <a:gd name="connsiteX17" fmla="*/ 1950071 w 4282900"/>
                <a:gd name="connsiteY17" fmla="*/ 164715 h 5795027"/>
                <a:gd name="connsiteX18" fmla="*/ 2144960 w 4282900"/>
                <a:gd name="connsiteY18" fmla="*/ 0 h 5795027"/>
                <a:gd name="connsiteX19" fmla="*/ 2332832 w 4282900"/>
                <a:gd name="connsiteY19" fmla="*/ 164715 h 5795027"/>
                <a:gd name="connsiteX20" fmla="*/ 2976290 w 4282900"/>
                <a:gd name="connsiteY20" fmla="*/ 524033 h 5795027"/>
                <a:gd name="connsiteX0" fmla="*/ 4282900 w 4282900"/>
                <a:gd name="connsiteY0" fmla="*/ 2752557 h 5795027"/>
                <a:gd name="connsiteX1" fmla="*/ 4282900 w 4282900"/>
                <a:gd name="connsiteY1" fmla="*/ 3042471 h 5795027"/>
                <a:gd name="connsiteX2" fmla="*/ 4282900 w 4282900"/>
                <a:gd name="connsiteY2" fmla="*/ 3441681 h 5795027"/>
                <a:gd name="connsiteX3" fmla="*/ 4282900 w 4282900"/>
                <a:gd name="connsiteY3" fmla="*/ 3746068 h 5795027"/>
                <a:gd name="connsiteX4" fmla="*/ 3723546 w 4282900"/>
                <a:gd name="connsiteY4" fmla="*/ 4939455 h 5795027"/>
                <a:gd name="connsiteX5" fmla="*/ 2332829 w 4282900"/>
                <a:gd name="connsiteY5" fmla="*/ 5630311 h 5795027"/>
                <a:gd name="connsiteX6" fmla="*/ 2137940 w 4282900"/>
                <a:gd name="connsiteY6" fmla="*/ 5795027 h 5795027"/>
                <a:gd name="connsiteX7" fmla="*/ 1950069 w 4282900"/>
                <a:gd name="connsiteY7" fmla="*/ 5630311 h 5795027"/>
                <a:gd name="connsiteX8" fmla="*/ 559353 w 4282900"/>
                <a:gd name="connsiteY8" fmla="*/ 4939455 h 5795027"/>
                <a:gd name="connsiteX9" fmla="*/ 0 w 4282900"/>
                <a:gd name="connsiteY9" fmla="*/ 3746068 h 5795027"/>
                <a:gd name="connsiteX10" fmla="*/ 0 w 4282900"/>
                <a:gd name="connsiteY10" fmla="*/ 3441681 h 5795027"/>
                <a:gd name="connsiteX11" fmla="*/ 0 w 4282900"/>
                <a:gd name="connsiteY11" fmla="*/ 3042471 h 5795027"/>
                <a:gd name="connsiteX12" fmla="*/ 0 w 4282900"/>
                <a:gd name="connsiteY12" fmla="*/ 2752557 h 5795027"/>
                <a:gd name="connsiteX13" fmla="*/ 0 w 4282900"/>
                <a:gd name="connsiteY13" fmla="*/ 2231503 h 5795027"/>
                <a:gd name="connsiteX14" fmla="*/ 0 w 4282900"/>
                <a:gd name="connsiteY14" fmla="*/ 2048959 h 5795027"/>
                <a:gd name="connsiteX15" fmla="*/ 559354 w 4282900"/>
                <a:gd name="connsiteY15" fmla="*/ 855573 h 5795027"/>
                <a:gd name="connsiteX16" fmla="*/ 1950071 w 4282900"/>
                <a:gd name="connsiteY16" fmla="*/ 164715 h 5795027"/>
                <a:gd name="connsiteX17" fmla="*/ 2144960 w 4282900"/>
                <a:gd name="connsiteY17" fmla="*/ 0 h 5795027"/>
                <a:gd name="connsiteX18" fmla="*/ 2332832 w 4282900"/>
                <a:gd name="connsiteY18" fmla="*/ 164715 h 5795027"/>
                <a:gd name="connsiteX19" fmla="*/ 2976290 w 4282900"/>
                <a:gd name="connsiteY19" fmla="*/ 524033 h 5795027"/>
                <a:gd name="connsiteX0" fmla="*/ 4282900 w 4282900"/>
                <a:gd name="connsiteY0" fmla="*/ 3042471 h 5795027"/>
                <a:gd name="connsiteX1" fmla="*/ 4282900 w 4282900"/>
                <a:gd name="connsiteY1" fmla="*/ 3441681 h 5795027"/>
                <a:gd name="connsiteX2" fmla="*/ 4282900 w 4282900"/>
                <a:gd name="connsiteY2" fmla="*/ 3746068 h 5795027"/>
                <a:gd name="connsiteX3" fmla="*/ 3723546 w 4282900"/>
                <a:gd name="connsiteY3" fmla="*/ 4939455 h 5795027"/>
                <a:gd name="connsiteX4" fmla="*/ 2332829 w 4282900"/>
                <a:gd name="connsiteY4" fmla="*/ 5630311 h 5795027"/>
                <a:gd name="connsiteX5" fmla="*/ 2137940 w 4282900"/>
                <a:gd name="connsiteY5" fmla="*/ 5795027 h 5795027"/>
                <a:gd name="connsiteX6" fmla="*/ 1950069 w 4282900"/>
                <a:gd name="connsiteY6" fmla="*/ 5630311 h 5795027"/>
                <a:gd name="connsiteX7" fmla="*/ 559353 w 4282900"/>
                <a:gd name="connsiteY7" fmla="*/ 4939455 h 5795027"/>
                <a:gd name="connsiteX8" fmla="*/ 0 w 4282900"/>
                <a:gd name="connsiteY8" fmla="*/ 3746068 h 5795027"/>
                <a:gd name="connsiteX9" fmla="*/ 0 w 4282900"/>
                <a:gd name="connsiteY9" fmla="*/ 3441681 h 5795027"/>
                <a:gd name="connsiteX10" fmla="*/ 0 w 4282900"/>
                <a:gd name="connsiteY10" fmla="*/ 3042471 h 5795027"/>
                <a:gd name="connsiteX11" fmla="*/ 0 w 4282900"/>
                <a:gd name="connsiteY11" fmla="*/ 2752557 h 5795027"/>
                <a:gd name="connsiteX12" fmla="*/ 0 w 4282900"/>
                <a:gd name="connsiteY12" fmla="*/ 2231503 h 5795027"/>
                <a:gd name="connsiteX13" fmla="*/ 0 w 4282900"/>
                <a:gd name="connsiteY13" fmla="*/ 2048959 h 5795027"/>
                <a:gd name="connsiteX14" fmla="*/ 559354 w 4282900"/>
                <a:gd name="connsiteY14" fmla="*/ 855573 h 5795027"/>
                <a:gd name="connsiteX15" fmla="*/ 1950071 w 4282900"/>
                <a:gd name="connsiteY15" fmla="*/ 164715 h 5795027"/>
                <a:gd name="connsiteX16" fmla="*/ 2144960 w 4282900"/>
                <a:gd name="connsiteY16" fmla="*/ 0 h 5795027"/>
                <a:gd name="connsiteX17" fmla="*/ 2332832 w 4282900"/>
                <a:gd name="connsiteY17" fmla="*/ 164715 h 5795027"/>
                <a:gd name="connsiteX18" fmla="*/ 2976290 w 4282900"/>
                <a:gd name="connsiteY18" fmla="*/ 524033 h 5795027"/>
                <a:gd name="connsiteX0" fmla="*/ 4282900 w 4282900"/>
                <a:gd name="connsiteY0" fmla="*/ 3441681 h 5795027"/>
                <a:gd name="connsiteX1" fmla="*/ 4282900 w 4282900"/>
                <a:gd name="connsiteY1" fmla="*/ 3746068 h 5795027"/>
                <a:gd name="connsiteX2" fmla="*/ 3723546 w 4282900"/>
                <a:gd name="connsiteY2" fmla="*/ 4939455 h 5795027"/>
                <a:gd name="connsiteX3" fmla="*/ 2332829 w 4282900"/>
                <a:gd name="connsiteY3" fmla="*/ 5630311 h 5795027"/>
                <a:gd name="connsiteX4" fmla="*/ 2137940 w 4282900"/>
                <a:gd name="connsiteY4" fmla="*/ 5795027 h 5795027"/>
                <a:gd name="connsiteX5" fmla="*/ 1950069 w 4282900"/>
                <a:gd name="connsiteY5" fmla="*/ 5630311 h 5795027"/>
                <a:gd name="connsiteX6" fmla="*/ 559353 w 4282900"/>
                <a:gd name="connsiteY6" fmla="*/ 4939455 h 5795027"/>
                <a:gd name="connsiteX7" fmla="*/ 0 w 4282900"/>
                <a:gd name="connsiteY7" fmla="*/ 3746068 h 5795027"/>
                <a:gd name="connsiteX8" fmla="*/ 0 w 4282900"/>
                <a:gd name="connsiteY8" fmla="*/ 3441681 h 5795027"/>
                <a:gd name="connsiteX9" fmla="*/ 0 w 4282900"/>
                <a:gd name="connsiteY9" fmla="*/ 3042471 h 5795027"/>
                <a:gd name="connsiteX10" fmla="*/ 0 w 4282900"/>
                <a:gd name="connsiteY10" fmla="*/ 2752557 h 5795027"/>
                <a:gd name="connsiteX11" fmla="*/ 0 w 4282900"/>
                <a:gd name="connsiteY11" fmla="*/ 2231503 h 5795027"/>
                <a:gd name="connsiteX12" fmla="*/ 0 w 4282900"/>
                <a:gd name="connsiteY12" fmla="*/ 2048959 h 5795027"/>
                <a:gd name="connsiteX13" fmla="*/ 559354 w 4282900"/>
                <a:gd name="connsiteY13" fmla="*/ 855573 h 5795027"/>
                <a:gd name="connsiteX14" fmla="*/ 1950071 w 4282900"/>
                <a:gd name="connsiteY14" fmla="*/ 164715 h 5795027"/>
                <a:gd name="connsiteX15" fmla="*/ 2144960 w 4282900"/>
                <a:gd name="connsiteY15" fmla="*/ 0 h 5795027"/>
                <a:gd name="connsiteX16" fmla="*/ 2332832 w 4282900"/>
                <a:gd name="connsiteY16" fmla="*/ 164715 h 5795027"/>
                <a:gd name="connsiteX17" fmla="*/ 2976290 w 4282900"/>
                <a:gd name="connsiteY17" fmla="*/ 524033 h 5795027"/>
                <a:gd name="connsiteX0" fmla="*/ 4282900 w 4282900"/>
                <a:gd name="connsiteY0" fmla="*/ 3441681 h 5795027"/>
                <a:gd name="connsiteX1" fmla="*/ 3723546 w 4282900"/>
                <a:gd name="connsiteY1" fmla="*/ 4939455 h 5795027"/>
                <a:gd name="connsiteX2" fmla="*/ 2332829 w 4282900"/>
                <a:gd name="connsiteY2" fmla="*/ 5630311 h 5795027"/>
                <a:gd name="connsiteX3" fmla="*/ 2137940 w 4282900"/>
                <a:gd name="connsiteY3" fmla="*/ 5795027 h 5795027"/>
                <a:gd name="connsiteX4" fmla="*/ 1950069 w 4282900"/>
                <a:gd name="connsiteY4" fmla="*/ 5630311 h 5795027"/>
                <a:gd name="connsiteX5" fmla="*/ 559353 w 4282900"/>
                <a:gd name="connsiteY5" fmla="*/ 4939455 h 5795027"/>
                <a:gd name="connsiteX6" fmla="*/ 0 w 4282900"/>
                <a:gd name="connsiteY6" fmla="*/ 3746068 h 5795027"/>
                <a:gd name="connsiteX7" fmla="*/ 0 w 4282900"/>
                <a:gd name="connsiteY7" fmla="*/ 3441681 h 5795027"/>
                <a:gd name="connsiteX8" fmla="*/ 0 w 4282900"/>
                <a:gd name="connsiteY8" fmla="*/ 3042471 h 5795027"/>
                <a:gd name="connsiteX9" fmla="*/ 0 w 4282900"/>
                <a:gd name="connsiteY9" fmla="*/ 2752557 h 5795027"/>
                <a:gd name="connsiteX10" fmla="*/ 0 w 4282900"/>
                <a:gd name="connsiteY10" fmla="*/ 2231503 h 5795027"/>
                <a:gd name="connsiteX11" fmla="*/ 0 w 4282900"/>
                <a:gd name="connsiteY11" fmla="*/ 2048959 h 5795027"/>
                <a:gd name="connsiteX12" fmla="*/ 559354 w 4282900"/>
                <a:gd name="connsiteY12" fmla="*/ 855573 h 5795027"/>
                <a:gd name="connsiteX13" fmla="*/ 1950071 w 4282900"/>
                <a:gd name="connsiteY13" fmla="*/ 164715 h 5795027"/>
                <a:gd name="connsiteX14" fmla="*/ 2144960 w 4282900"/>
                <a:gd name="connsiteY14" fmla="*/ 0 h 5795027"/>
                <a:gd name="connsiteX15" fmla="*/ 2332832 w 4282900"/>
                <a:gd name="connsiteY15" fmla="*/ 164715 h 5795027"/>
                <a:gd name="connsiteX16" fmla="*/ 2976290 w 4282900"/>
                <a:gd name="connsiteY16" fmla="*/ 524033 h 5795027"/>
                <a:gd name="connsiteX0" fmla="*/ 3723546 w 3723546"/>
                <a:gd name="connsiteY0" fmla="*/ 4939455 h 5795027"/>
                <a:gd name="connsiteX1" fmla="*/ 2332829 w 3723546"/>
                <a:gd name="connsiteY1" fmla="*/ 5630311 h 5795027"/>
                <a:gd name="connsiteX2" fmla="*/ 2137940 w 3723546"/>
                <a:gd name="connsiteY2" fmla="*/ 5795027 h 5795027"/>
                <a:gd name="connsiteX3" fmla="*/ 1950069 w 3723546"/>
                <a:gd name="connsiteY3" fmla="*/ 5630311 h 5795027"/>
                <a:gd name="connsiteX4" fmla="*/ 559353 w 3723546"/>
                <a:gd name="connsiteY4" fmla="*/ 4939455 h 5795027"/>
                <a:gd name="connsiteX5" fmla="*/ 0 w 3723546"/>
                <a:gd name="connsiteY5" fmla="*/ 3746068 h 5795027"/>
                <a:gd name="connsiteX6" fmla="*/ 0 w 3723546"/>
                <a:gd name="connsiteY6" fmla="*/ 3441681 h 5795027"/>
                <a:gd name="connsiteX7" fmla="*/ 0 w 3723546"/>
                <a:gd name="connsiteY7" fmla="*/ 3042471 h 5795027"/>
                <a:gd name="connsiteX8" fmla="*/ 0 w 3723546"/>
                <a:gd name="connsiteY8" fmla="*/ 2752557 h 5795027"/>
                <a:gd name="connsiteX9" fmla="*/ 0 w 3723546"/>
                <a:gd name="connsiteY9" fmla="*/ 2231503 h 5795027"/>
                <a:gd name="connsiteX10" fmla="*/ 0 w 3723546"/>
                <a:gd name="connsiteY10" fmla="*/ 2048959 h 5795027"/>
                <a:gd name="connsiteX11" fmla="*/ 559354 w 3723546"/>
                <a:gd name="connsiteY11" fmla="*/ 855573 h 5795027"/>
                <a:gd name="connsiteX12" fmla="*/ 1950071 w 3723546"/>
                <a:gd name="connsiteY12" fmla="*/ 164715 h 5795027"/>
                <a:gd name="connsiteX13" fmla="*/ 2144960 w 3723546"/>
                <a:gd name="connsiteY13" fmla="*/ 0 h 5795027"/>
                <a:gd name="connsiteX14" fmla="*/ 2332832 w 3723546"/>
                <a:gd name="connsiteY14" fmla="*/ 164715 h 5795027"/>
                <a:gd name="connsiteX15" fmla="*/ 2976290 w 3723546"/>
                <a:gd name="connsiteY15" fmla="*/ 524033 h 5795027"/>
                <a:gd name="connsiteX0" fmla="*/ 3723546 w 3723546"/>
                <a:gd name="connsiteY0" fmla="*/ 4939455 h 5795027"/>
                <a:gd name="connsiteX1" fmla="*/ 2989878 w 3723546"/>
                <a:gd name="connsiteY1" fmla="*/ 5266109 h 5795027"/>
                <a:gd name="connsiteX2" fmla="*/ 2332829 w 3723546"/>
                <a:gd name="connsiteY2" fmla="*/ 5630311 h 5795027"/>
                <a:gd name="connsiteX3" fmla="*/ 2137940 w 3723546"/>
                <a:gd name="connsiteY3" fmla="*/ 5795027 h 5795027"/>
                <a:gd name="connsiteX4" fmla="*/ 1950069 w 3723546"/>
                <a:gd name="connsiteY4" fmla="*/ 5630311 h 5795027"/>
                <a:gd name="connsiteX5" fmla="*/ 559353 w 3723546"/>
                <a:gd name="connsiteY5" fmla="*/ 4939455 h 5795027"/>
                <a:gd name="connsiteX6" fmla="*/ 0 w 3723546"/>
                <a:gd name="connsiteY6" fmla="*/ 3746068 h 5795027"/>
                <a:gd name="connsiteX7" fmla="*/ 0 w 3723546"/>
                <a:gd name="connsiteY7" fmla="*/ 3441681 h 5795027"/>
                <a:gd name="connsiteX8" fmla="*/ 0 w 3723546"/>
                <a:gd name="connsiteY8" fmla="*/ 3042471 h 5795027"/>
                <a:gd name="connsiteX9" fmla="*/ 0 w 3723546"/>
                <a:gd name="connsiteY9" fmla="*/ 2752557 h 5795027"/>
                <a:gd name="connsiteX10" fmla="*/ 0 w 3723546"/>
                <a:gd name="connsiteY10" fmla="*/ 2231503 h 5795027"/>
                <a:gd name="connsiteX11" fmla="*/ 0 w 3723546"/>
                <a:gd name="connsiteY11" fmla="*/ 2048959 h 5795027"/>
                <a:gd name="connsiteX12" fmla="*/ 559354 w 3723546"/>
                <a:gd name="connsiteY12" fmla="*/ 855573 h 5795027"/>
                <a:gd name="connsiteX13" fmla="*/ 1950071 w 3723546"/>
                <a:gd name="connsiteY13" fmla="*/ 164715 h 5795027"/>
                <a:gd name="connsiteX14" fmla="*/ 2144960 w 3723546"/>
                <a:gd name="connsiteY14" fmla="*/ 0 h 5795027"/>
                <a:gd name="connsiteX15" fmla="*/ 2332832 w 3723546"/>
                <a:gd name="connsiteY15" fmla="*/ 164715 h 5795027"/>
                <a:gd name="connsiteX16" fmla="*/ 2976290 w 3723546"/>
                <a:gd name="connsiteY16" fmla="*/ 524033 h 5795027"/>
                <a:gd name="connsiteX0" fmla="*/ 2989878 w 2989878"/>
                <a:gd name="connsiteY0" fmla="*/ 5266109 h 5795027"/>
                <a:gd name="connsiteX1" fmla="*/ 2332829 w 2989878"/>
                <a:gd name="connsiteY1" fmla="*/ 5630311 h 5795027"/>
                <a:gd name="connsiteX2" fmla="*/ 2137940 w 2989878"/>
                <a:gd name="connsiteY2" fmla="*/ 5795027 h 5795027"/>
                <a:gd name="connsiteX3" fmla="*/ 1950069 w 2989878"/>
                <a:gd name="connsiteY3" fmla="*/ 5630311 h 5795027"/>
                <a:gd name="connsiteX4" fmla="*/ 559353 w 2989878"/>
                <a:gd name="connsiteY4" fmla="*/ 4939455 h 5795027"/>
                <a:gd name="connsiteX5" fmla="*/ 0 w 2989878"/>
                <a:gd name="connsiteY5" fmla="*/ 3746068 h 5795027"/>
                <a:gd name="connsiteX6" fmla="*/ 0 w 2989878"/>
                <a:gd name="connsiteY6" fmla="*/ 3441681 h 5795027"/>
                <a:gd name="connsiteX7" fmla="*/ 0 w 2989878"/>
                <a:gd name="connsiteY7" fmla="*/ 3042471 h 5795027"/>
                <a:gd name="connsiteX8" fmla="*/ 0 w 2989878"/>
                <a:gd name="connsiteY8" fmla="*/ 2752557 h 5795027"/>
                <a:gd name="connsiteX9" fmla="*/ 0 w 2989878"/>
                <a:gd name="connsiteY9" fmla="*/ 2231503 h 5795027"/>
                <a:gd name="connsiteX10" fmla="*/ 0 w 2989878"/>
                <a:gd name="connsiteY10" fmla="*/ 2048959 h 5795027"/>
                <a:gd name="connsiteX11" fmla="*/ 559354 w 2989878"/>
                <a:gd name="connsiteY11" fmla="*/ 855573 h 5795027"/>
                <a:gd name="connsiteX12" fmla="*/ 1950071 w 2989878"/>
                <a:gd name="connsiteY12" fmla="*/ 164715 h 5795027"/>
                <a:gd name="connsiteX13" fmla="*/ 2144960 w 2989878"/>
                <a:gd name="connsiteY13" fmla="*/ 0 h 5795027"/>
                <a:gd name="connsiteX14" fmla="*/ 2332832 w 2989878"/>
                <a:gd name="connsiteY14" fmla="*/ 164715 h 5795027"/>
                <a:gd name="connsiteX15" fmla="*/ 2976290 w 2989878"/>
                <a:gd name="connsiteY15" fmla="*/ 524033 h 5795027"/>
                <a:gd name="connsiteX0" fmla="*/ 2989878 w 2989878"/>
                <a:gd name="connsiteY0" fmla="*/ 5266109 h 5795027"/>
                <a:gd name="connsiteX1" fmla="*/ 2332829 w 2989878"/>
                <a:gd name="connsiteY1" fmla="*/ 5630311 h 5795027"/>
                <a:gd name="connsiteX2" fmla="*/ 2137940 w 2989878"/>
                <a:gd name="connsiteY2" fmla="*/ 5795027 h 5795027"/>
                <a:gd name="connsiteX3" fmla="*/ 1950069 w 2989878"/>
                <a:gd name="connsiteY3" fmla="*/ 5630311 h 5795027"/>
                <a:gd name="connsiteX4" fmla="*/ 559353 w 2989878"/>
                <a:gd name="connsiteY4" fmla="*/ 4939455 h 5795027"/>
                <a:gd name="connsiteX5" fmla="*/ 0 w 2989878"/>
                <a:gd name="connsiteY5" fmla="*/ 3746068 h 5795027"/>
                <a:gd name="connsiteX6" fmla="*/ 0 w 2989878"/>
                <a:gd name="connsiteY6" fmla="*/ 3441681 h 5795027"/>
                <a:gd name="connsiteX7" fmla="*/ 0 w 2989878"/>
                <a:gd name="connsiteY7" fmla="*/ 3042471 h 5795027"/>
                <a:gd name="connsiteX8" fmla="*/ 0 w 2989878"/>
                <a:gd name="connsiteY8" fmla="*/ 2752557 h 5795027"/>
                <a:gd name="connsiteX9" fmla="*/ 0 w 2989878"/>
                <a:gd name="connsiteY9" fmla="*/ 2231503 h 5795027"/>
                <a:gd name="connsiteX10" fmla="*/ 0 w 2989878"/>
                <a:gd name="connsiteY10" fmla="*/ 2048959 h 5795027"/>
                <a:gd name="connsiteX11" fmla="*/ 559354 w 2989878"/>
                <a:gd name="connsiteY11" fmla="*/ 855573 h 5795027"/>
                <a:gd name="connsiteX12" fmla="*/ 1950071 w 2989878"/>
                <a:gd name="connsiteY12" fmla="*/ 164715 h 5795027"/>
                <a:gd name="connsiteX13" fmla="*/ 2144960 w 2989878"/>
                <a:gd name="connsiteY13" fmla="*/ 0 h 5795027"/>
                <a:gd name="connsiteX14" fmla="*/ 2332832 w 2989878"/>
                <a:gd name="connsiteY14" fmla="*/ 164715 h 5795027"/>
                <a:gd name="connsiteX15" fmla="*/ 2976290 w 2989878"/>
                <a:gd name="connsiteY15" fmla="*/ 524033 h 5795027"/>
                <a:gd name="connsiteX0" fmla="*/ 2955049 w 2976290"/>
                <a:gd name="connsiteY0" fmla="*/ 5266109 h 5795027"/>
                <a:gd name="connsiteX1" fmla="*/ 2332829 w 2976290"/>
                <a:gd name="connsiteY1" fmla="*/ 5630311 h 5795027"/>
                <a:gd name="connsiteX2" fmla="*/ 2137940 w 2976290"/>
                <a:gd name="connsiteY2" fmla="*/ 5795027 h 5795027"/>
                <a:gd name="connsiteX3" fmla="*/ 1950069 w 2976290"/>
                <a:gd name="connsiteY3" fmla="*/ 5630311 h 5795027"/>
                <a:gd name="connsiteX4" fmla="*/ 559353 w 2976290"/>
                <a:gd name="connsiteY4" fmla="*/ 4939455 h 5795027"/>
                <a:gd name="connsiteX5" fmla="*/ 0 w 2976290"/>
                <a:gd name="connsiteY5" fmla="*/ 3746068 h 5795027"/>
                <a:gd name="connsiteX6" fmla="*/ 0 w 2976290"/>
                <a:gd name="connsiteY6" fmla="*/ 3441681 h 5795027"/>
                <a:gd name="connsiteX7" fmla="*/ 0 w 2976290"/>
                <a:gd name="connsiteY7" fmla="*/ 3042471 h 5795027"/>
                <a:gd name="connsiteX8" fmla="*/ 0 w 2976290"/>
                <a:gd name="connsiteY8" fmla="*/ 2752557 h 5795027"/>
                <a:gd name="connsiteX9" fmla="*/ 0 w 2976290"/>
                <a:gd name="connsiteY9" fmla="*/ 2231503 h 5795027"/>
                <a:gd name="connsiteX10" fmla="*/ 0 w 2976290"/>
                <a:gd name="connsiteY10" fmla="*/ 2048959 h 5795027"/>
                <a:gd name="connsiteX11" fmla="*/ 559354 w 2976290"/>
                <a:gd name="connsiteY11" fmla="*/ 855573 h 5795027"/>
                <a:gd name="connsiteX12" fmla="*/ 1950071 w 2976290"/>
                <a:gd name="connsiteY12" fmla="*/ 164715 h 5795027"/>
                <a:gd name="connsiteX13" fmla="*/ 2144960 w 2976290"/>
                <a:gd name="connsiteY13" fmla="*/ 0 h 5795027"/>
                <a:gd name="connsiteX14" fmla="*/ 2332832 w 2976290"/>
                <a:gd name="connsiteY14" fmla="*/ 164715 h 5795027"/>
                <a:gd name="connsiteX15" fmla="*/ 2976290 w 2976290"/>
                <a:gd name="connsiteY15" fmla="*/ 524033 h 5795027"/>
                <a:gd name="connsiteX0" fmla="*/ 2955049 w 2976290"/>
                <a:gd name="connsiteY0" fmla="*/ 5266109 h 5795027"/>
                <a:gd name="connsiteX1" fmla="*/ 2332829 w 2976290"/>
                <a:gd name="connsiteY1" fmla="*/ 5630311 h 5795027"/>
                <a:gd name="connsiteX2" fmla="*/ 2137940 w 2976290"/>
                <a:gd name="connsiteY2" fmla="*/ 5795027 h 5795027"/>
                <a:gd name="connsiteX3" fmla="*/ 1950069 w 2976290"/>
                <a:gd name="connsiteY3" fmla="*/ 5630311 h 5795027"/>
                <a:gd name="connsiteX4" fmla="*/ 559353 w 2976290"/>
                <a:gd name="connsiteY4" fmla="*/ 4939455 h 5795027"/>
                <a:gd name="connsiteX5" fmla="*/ 0 w 2976290"/>
                <a:gd name="connsiteY5" fmla="*/ 3746068 h 5795027"/>
                <a:gd name="connsiteX6" fmla="*/ 0 w 2976290"/>
                <a:gd name="connsiteY6" fmla="*/ 3441681 h 5795027"/>
                <a:gd name="connsiteX7" fmla="*/ 0 w 2976290"/>
                <a:gd name="connsiteY7" fmla="*/ 3042471 h 5795027"/>
                <a:gd name="connsiteX8" fmla="*/ 0 w 2976290"/>
                <a:gd name="connsiteY8" fmla="*/ 2752557 h 5795027"/>
                <a:gd name="connsiteX9" fmla="*/ 0 w 2976290"/>
                <a:gd name="connsiteY9" fmla="*/ 2231503 h 5795027"/>
                <a:gd name="connsiteX10" fmla="*/ 0 w 2976290"/>
                <a:gd name="connsiteY10" fmla="*/ 2048959 h 5795027"/>
                <a:gd name="connsiteX11" fmla="*/ 559354 w 2976290"/>
                <a:gd name="connsiteY11" fmla="*/ 855573 h 5795027"/>
                <a:gd name="connsiteX12" fmla="*/ 1950071 w 2976290"/>
                <a:gd name="connsiteY12" fmla="*/ 164715 h 5795027"/>
                <a:gd name="connsiteX13" fmla="*/ 2144960 w 2976290"/>
                <a:gd name="connsiteY13" fmla="*/ 0 h 5795027"/>
                <a:gd name="connsiteX14" fmla="*/ 2332832 w 2976290"/>
                <a:gd name="connsiteY14" fmla="*/ 164715 h 5795027"/>
                <a:gd name="connsiteX15" fmla="*/ 2976290 w 2976290"/>
                <a:gd name="connsiteY15" fmla="*/ 524033 h 5795027"/>
                <a:gd name="connsiteX0" fmla="*/ 2955049 w 2976290"/>
                <a:gd name="connsiteY0" fmla="*/ 5266109 h 5795027"/>
                <a:gd name="connsiteX1" fmla="*/ 2332829 w 2976290"/>
                <a:gd name="connsiteY1" fmla="*/ 5630311 h 5795027"/>
                <a:gd name="connsiteX2" fmla="*/ 2137940 w 2976290"/>
                <a:gd name="connsiteY2" fmla="*/ 5795027 h 5795027"/>
                <a:gd name="connsiteX3" fmla="*/ 1950069 w 2976290"/>
                <a:gd name="connsiteY3" fmla="*/ 5630311 h 5795027"/>
                <a:gd name="connsiteX4" fmla="*/ 559353 w 2976290"/>
                <a:gd name="connsiteY4" fmla="*/ 4939455 h 5795027"/>
                <a:gd name="connsiteX5" fmla="*/ 0 w 2976290"/>
                <a:gd name="connsiteY5" fmla="*/ 3746068 h 5795027"/>
                <a:gd name="connsiteX6" fmla="*/ 0 w 2976290"/>
                <a:gd name="connsiteY6" fmla="*/ 3441681 h 5795027"/>
                <a:gd name="connsiteX7" fmla="*/ 0 w 2976290"/>
                <a:gd name="connsiteY7" fmla="*/ 3042471 h 5795027"/>
                <a:gd name="connsiteX8" fmla="*/ 0 w 2976290"/>
                <a:gd name="connsiteY8" fmla="*/ 2752557 h 5795027"/>
                <a:gd name="connsiteX9" fmla="*/ 0 w 2976290"/>
                <a:gd name="connsiteY9" fmla="*/ 2231503 h 5795027"/>
                <a:gd name="connsiteX10" fmla="*/ 0 w 2976290"/>
                <a:gd name="connsiteY10" fmla="*/ 2048959 h 5795027"/>
                <a:gd name="connsiteX11" fmla="*/ 559354 w 2976290"/>
                <a:gd name="connsiteY11" fmla="*/ 855573 h 5795027"/>
                <a:gd name="connsiteX12" fmla="*/ 1950071 w 2976290"/>
                <a:gd name="connsiteY12" fmla="*/ 164715 h 5795027"/>
                <a:gd name="connsiteX13" fmla="*/ 2144960 w 2976290"/>
                <a:gd name="connsiteY13" fmla="*/ 0 h 5795027"/>
                <a:gd name="connsiteX14" fmla="*/ 2332832 w 2976290"/>
                <a:gd name="connsiteY14" fmla="*/ 164715 h 5795027"/>
                <a:gd name="connsiteX15" fmla="*/ 2976290 w 2976290"/>
                <a:gd name="connsiteY15" fmla="*/ 524033 h 5795027"/>
                <a:gd name="connsiteX0" fmla="*/ 2955049 w 2976290"/>
                <a:gd name="connsiteY0" fmla="*/ 5266109 h 5795027"/>
                <a:gd name="connsiteX1" fmla="*/ 2332829 w 2976290"/>
                <a:gd name="connsiteY1" fmla="*/ 5630311 h 5795027"/>
                <a:gd name="connsiteX2" fmla="*/ 2137940 w 2976290"/>
                <a:gd name="connsiteY2" fmla="*/ 5795027 h 5795027"/>
                <a:gd name="connsiteX3" fmla="*/ 1950069 w 2976290"/>
                <a:gd name="connsiteY3" fmla="*/ 5630311 h 5795027"/>
                <a:gd name="connsiteX4" fmla="*/ 559353 w 2976290"/>
                <a:gd name="connsiteY4" fmla="*/ 4939455 h 5795027"/>
                <a:gd name="connsiteX5" fmla="*/ 0 w 2976290"/>
                <a:gd name="connsiteY5" fmla="*/ 3746068 h 5795027"/>
                <a:gd name="connsiteX6" fmla="*/ 0 w 2976290"/>
                <a:gd name="connsiteY6" fmla="*/ 3441681 h 5795027"/>
                <a:gd name="connsiteX7" fmla="*/ 0 w 2976290"/>
                <a:gd name="connsiteY7" fmla="*/ 3042471 h 5795027"/>
                <a:gd name="connsiteX8" fmla="*/ 0 w 2976290"/>
                <a:gd name="connsiteY8" fmla="*/ 2752557 h 5795027"/>
                <a:gd name="connsiteX9" fmla="*/ 0 w 2976290"/>
                <a:gd name="connsiteY9" fmla="*/ 2231503 h 5795027"/>
                <a:gd name="connsiteX10" fmla="*/ 0 w 2976290"/>
                <a:gd name="connsiteY10" fmla="*/ 2048959 h 5795027"/>
                <a:gd name="connsiteX11" fmla="*/ 559354 w 2976290"/>
                <a:gd name="connsiteY11" fmla="*/ 855573 h 5795027"/>
                <a:gd name="connsiteX12" fmla="*/ 1950071 w 2976290"/>
                <a:gd name="connsiteY12" fmla="*/ 164715 h 5795027"/>
                <a:gd name="connsiteX13" fmla="*/ 2144960 w 2976290"/>
                <a:gd name="connsiteY13" fmla="*/ 0 h 5795027"/>
                <a:gd name="connsiteX14" fmla="*/ 2332832 w 2976290"/>
                <a:gd name="connsiteY14" fmla="*/ 164715 h 5795027"/>
                <a:gd name="connsiteX15" fmla="*/ 2976290 w 2976290"/>
                <a:gd name="connsiteY15" fmla="*/ 524033 h 5795027"/>
                <a:gd name="connsiteX0" fmla="*/ 2955049 w 2976290"/>
                <a:gd name="connsiteY0" fmla="*/ 5266109 h 5795027"/>
                <a:gd name="connsiteX1" fmla="*/ 2332829 w 2976290"/>
                <a:gd name="connsiteY1" fmla="*/ 5630311 h 5795027"/>
                <a:gd name="connsiteX2" fmla="*/ 2137940 w 2976290"/>
                <a:gd name="connsiteY2" fmla="*/ 5795027 h 5795027"/>
                <a:gd name="connsiteX3" fmla="*/ 1950069 w 2976290"/>
                <a:gd name="connsiteY3" fmla="*/ 5630311 h 5795027"/>
                <a:gd name="connsiteX4" fmla="*/ 559353 w 2976290"/>
                <a:gd name="connsiteY4" fmla="*/ 4939455 h 5795027"/>
                <a:gd name="connsiteX5" fmla="*/ 0 w 2976290"/>
                <a:gd name="connsiteY5" fmla="*/ 3746068 h 5795027"/>
                <a:gd name="connsiteX6" fmla="*/ 0 w 2976290"/>
                <a:gd name="connsiteY6" fmla="*/ 3441681 h 5795027"/>
                <a:gd name="connsiteX7" fmla="*/ 0 w 2976290"/>
                <a:gd name="connsiteY7" fmla="*/ 3042471 h 5795027"/>
                <a:gd name="connsiteX8" fmla="*/ 0 w 2976290"/>
                <a:gd name="connsiteY8" fmla="*/ 2752557 h 5795027"/>
                <a:gd name="connsiteX9" fmla="*/ 0 w 2976290"/>
                <a:gd name="connsiteY9" fmla="*/ 2231503 h 5795027"/>
                <a:gd name="connsiteX10" fmla="*/ 0 w 2976290"/>
                <a:gd name="connsiteY10" fmla="*/ 2048959 h 5795027"/>
                <a:gd name="connsiteX11" fmla="*/ 559354 w 2976290"/>
                <a:gd name="connsiteY11" fmla="*/ 855573 h 5795027"/>
                <a:gd name="connsiteX12" fmla="*/ 1950071 w 2976290"/>
                <a:gd name="connsiteY12" fmla="*/ 164715 h 5795027"/>
                <a:gd name="connsiteX13" fmla="*/ 2144960 w 2976290"/>
                <a:gd name="connsiteY13" fmla="*/ 0 h 5795027"/>
                <a:gd name="connsiteX14" fmla="*/ 2332832 w 2976290"/>
                <a:gd name="connsiteY14" fmla="*/ 164715 h 5795027"/>
                <a:gd name="connsiteX15" fmla="*/ 2976290 w 2976290"/>
                <a:gd name="connsiteY15" fmla="*/ 524033 h 5795027"/>
                <a:gd name="connsiteX0" fmla="*/ 2955049 w 2987296"/>
                <a:gd name="connsiteY0" fmla="*/ 5266109 h 5795027"/>
                <a:gd name="connsiteX1" fmla="*/ 2332829 w 2987296"/>
                <a:gd name="connsiteY1" fmla="*/ 5630311 h 5795027"/>
                <a:gd name="connsiteX2" fmla="*/ 2137940 w 2987296"/>
                <a:gd name="connsiteY2" fmla="*/ 5795027 h 5795027"/>
                <a:gd name="connsiteX3" fmla="*/ 1950069 w 2987296"/>
                <a:gd name="connsiteY3" fmla="*/ 5630311 h 5795027"/>
                <a:gd name="connsiteX4" fmla="*/ 559353 w 2987296"/>
                <a:gd name="connsiteY4" fmla="*/ 4939455 h 5795027"/>
                <a:gd name="connsiteX5" fmla="*/ 0 w 2987296"/>
                <a:gd name="connsiteY5" fmla="*/ 3746068 h 5795027"/>
                <a:gd name="connsiteX6" fmla="*/ 0 w 2987296"/>
                <a:gd name="connsiteY6" fmla="*/ 3441681 h 5795027"/>
                <a:gd name="connsiteX7" fmla="*/ 0 w 2987296"/>
                <a:gd name="connsiteY7" fmla="*/ 3042471 h 5795027"/>
                <a:gd name="connsiteX8" fmla="*/ 0 w 2987296"/>
                <a:gd name="connsiteY8" fmla="*/ 2752557 h 5795027"/>
                <a:gd name="connsiteX9" fmla="*/ 0 w 2987296"/>
                <a:gd name="connsiteY9" fmla="*/ 2231503 h 5795027"/>
                <a:gd name="connsiteX10" fmla="*/ 0 w 2987296"/>
                <a:gd name="connsiteY10" fmla="*/ 2048959 h 5795027"/>
                <a:gd name="connsiteX11" fmla="*/ 559354 w 2987296"/>
                <a:gd name="connsiteY11" fmla="*/ 855573 h 5795027"/>
                <a:gd name="connsiteX12" fmla="*/ 1950071 w 2987296"/>
                <a:gd name="connsiteY12" fmla="*/ 164715 h 5795027"/>
                <a:gd name="connsiteX13" fmla="*/ 2144960 w 2987296"/>
                <a:gd name="connsiteY13" fmla="*/ 0 h 5795027"/>
                <a:gd name="connsiteX14" fmla="*/ 2332832 w 2987296"/>
                <a:gd name="connsiteY14" fmla="*/ 164715 h 5795027"/>
                <a:gd name="connsiteX15" fmla="*/ 2987296 w 2987296"/>
                <a:gd name="connsiteY15" fmla="*/ 557051 h 57950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987296" h="5795027">
                  <a:moveTo>
                    <a:pt x="2955049" y="5266109"/>
                  </a:moveTo>
                  <a:cubicBezTo>
                    <a:pt x="2737194" y="5332489"/>
                    <a:pt x="2474819" y="5542158"/>
                    <a:pt x="2332829" y="5630311"/>
                  </a:cubicBezTo>
                  <a:lnTo>
                    <a:pt x="2137940" y="5795027"/>
                  </a:lnTo>
                  <a:lnTo>
                    <a:pt x="1950069" y="5630311"/>
                  </a:lnTo>
                  <a:cubicBezTo>
                    <a:pt x="1484225" y="5270318"/>
                    <a:pt x="959280" y="5171158"/>
                    <a:pt x="559353" y="4939455"/>
                  </a:cubicBezTo>
                  <a:cubicBezTo>
                    <a:pt x="174796" y="4670559"/>
                    <a:pt x="0" y="4362177"/>
                    <a:pt x="0" y="3746068"/>
                  </a:cubicBezTo>
                  <a:lnTo>
                    <a:pt x="0" y="3441681"/>
                  </a:lnTo>
                  <a:lnTo>
                    <a:pt x="0" y="3042471"/>
                  </a:lnTo>
                  <a:lnTo>
                    <a:pt x="0" y="2752557"/>
                  </a:lnTo>
                  <a:lnTo>
                    <a:pt x="0" y="2231503"/>
                  </a:lnTo>
                  <a:lnTo>
                    <a:pt x="0" y="2048959"/>
                  </a:lnTo>
                  <a:cubicBezTo>
                    <a:pt x="0" y="1432851"/>
                    <a:pt x="174797" y="1124469"/>
                    <a:pt x="559354" y="855573"/>
                  </a:cubicBezTo>
                  <a:cubicBezTo>
                    <a:pt x="959283" y="623869"/>
                    <a:pt x="1484227" y="524709"/>
                    <a:pt x="1950071" y="164715"/>
                  </a:cubicBezTo>
                  <a:lnTo>
                    <a:pt x="2144960" y="0"/>
                  </a:lnTo>
                  <a:lnTo>
                    <a:pt x="2332832" y="164715"/>
                  </a:lnTo>
                  <a:cubicBezTo>
                    <a:pt x="2471387" y="252054"/>
                    <a:pt x="2755510" y="441908"/>
                    <a:pt x="2987296" y="557051"/>
                  </a:cubicBezTo>
                </a:path>
              </a:pathLst>
            </a:custGeom>
            <a:noFill/>
            <a:ln w="25400" cap="rnd">
              <a:solidFill>
                <a:schemeClr val="bg2">
                  <a:lumMod val="75000"/>
                  <a:alpha val="65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sp useBgFill="1">
        <p:nvSpPr>
          <p:cNvPr id="15" name="Rectangle 14">
            <a:extLst>
              <a:ext uri="{FF2B5EF4-FFF2-40B4-BE49-F238E27FC236}">
                <a16:creationId xmlns:a16="http://schemas.microsoft.com/office/drawing/2014/main" id="{FED6D074-A5E9-4040-9A92-7CD5F68ACBB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Question mark on green pastel background">
            <a:extLst>
              <a:ext uri="{FF2B5EF4-FFF2-40B4-BE49-F238E27FC236}">
                <a16:creationId xmlns:a16="http://schemas.microsoft.com/office/drawing/2014/main" id="{C32C5DAE-5744-5079-6A09-85B47D5B96F5}"/>
              </a:ext>
            </a:extLst>
          </p:cNvPr>
          <p:cNvPicPr>
            <a:picLocks noChangeAspect="1"/>
          </p:cNvPicPr>
          <p:nvPr/>
        </p:nvPicPr>
        <p:blipFill rotWithShape="1">
          <a:blip r:embed="rId2"/>
          <a:srcRect t="5021" r="-2" b="19978"/>
          <a:stretch/>
        </p:blipFill>
        <p:spPr>
          <a:xfrm>
            <a:off x="2882" y="10"/>
            <a:ext cx="12191979" cy="6857989"/>
          </a:xfrm>
          <a:prstGeom prst="rect">
            <a:avLst/>
          </a:prstGeom>
        </p:spPr>
      </p:pic>
      <p:sp>
        <p:nvSpPr>
          <p:cNvPr id="17" name="Rectangle 16">
            <a:extLst>
              <a:ext uri="{FF2B5EF4-FFF2-40B4-BE49-F238E27FC236}">
                <a16:creationId xmlns:a16="http://schemas.microsoft.com/office/drawing/2014/main" id="{C364144C-8BB1-450F-812B-D7D09A795CB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0" y="0"/>
            <a:ext cx="12192000" cy="4604516"/>
          </a:xfrm>
          <a:prstGeom prst="rect">
            <a:avLst/>
          </a:prstGeom>
          <a:gradFill>
            <a:gsLst>
              <a:gs pos="7000">
                <a:srgbClr val="000000">
                  <a:alpha val="0"/>
                </a:srgbClr>
              </a:gs>
              <a:gs pos="56000">
                <a:srgbClr val="000000">
                  <a:alpha val="56000"/>
                </a:srgbClr>
              </a:gs>
              <a:gs pos="100000">
                <a:srgbClr val="000000">
                  <a:alpha val="63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B6B1D75-0B2E-4143-A33F-E27CDF21D28E}"/>
              </a:ext>
            </a:extLst>
          </p:cNvPr>
          <p:cNvSpPr>
            <a:spLocks noGrp="1"/>
          </p:cNvSpPr>
          <p:nvPr>
            <p:ph type="title"/>
          </p:nvPr>
        </p:nvSpPr>
        <p:spPr>
          <a:xfrm>
            <a:off x="1243164" y="-1496442"/>
            <a:ext cx="8842532" cy="6363887"/>
          </a:xfrm>
        </p:spPr>
        <p:txBody>
          <a:bodyPr vert="horz" lIns="91440" tIns="45720" rIns="91440" bIns="45720" rtlCol="0" anchor="b">
            <a:normAutofit/>
          </a:bodyPr>
          <a:lstStyle/>
          <a:p>
            <a:pPr algn="ctr"/>
            <a:r>
              <a:rPr lang="en-US" sz="4400">
                <a:solidFill>
                  <a:srgbClr val="FFFFFF"/>
                </a:solidFill>
              </a:rPr>
              <a:t>Practical Example</a:t>
            </a:r>
            <a:br>
              <a:rPr lang="en-US" sz="4400">
                <a:solidFill>
                  <a:srgbClr val="FFFFFF"/>
                </a:solidFill>
              </a:rPr>
            </a:br>
            <a:br>
              <a:rPr lang="en-US" sz="4400"/>
            </a:br>
            <a:r>
              <a:rPr lang="en-US" sz="2000"/>
              <a:t>Verbal communication, such as giving instructions to a care worker or conversing with a colleague about a client, is a real-world illustration of the importance of good communication in a health and social care context. I looked after a lady who required round-the-clock care, and in order to provide her the greatest care possible, we all had to communicate as effectively as we could. She was unable to talk/walk after suffering a terrible stroke, so we were her voice while also helping her to determine what she desired on a daily basis. She was set in her ways and liked things to be done in a certain way so we needed to be patient and compassionate and when new members of staff started we had to make sure they knew the routine the way we do it so Erika was happy and comfortable the last thing anybody wanted was for her to be upset so again this has a lot to do with Communication between everyone.                                         </a:t>
            </a:r>
            <a:endParaRPr lang="en-US" sz="2000">
              <a:solidFill>
                <a:srgbClr val="FFFFFF"/>
              </a:solidFill>
            </a:endParaRPr>
          </a:p>
        </p:txBody>
      </p:sp>
    </p:spTree>
    <p:extLst>
      <p:ext uri="{BB962C8B-B14F-4D97-AF65-F5344CB8AC3E}">
        <p14:creationId xmlns:p14="http://schemas.microsoft.com/office/powerpoint/2010/main" val="192551531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1F72CB4B-A086-E546-83B0-DD8F407892A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569AF5B-8D93-2949-0F78-8DBC2EEFA701}"/>
              </a:ext>
            </a:extLst>
          </p:cNvPr>
          <p:cNvSpPr>
            <a:spLocks noGrp="1"/>
          </p:cNvSpPr>
          <p:nvPr>
            <p:ph type="title"/>
          </p:nvPr>
        </p:nvSpPr>
        <p:spPr>
          <a:xfrm>
            <a:off x="960120" y="960030"/>
            <a:ext cx="4470832" cy="1507398"/>
          </a:xfrm>
        </p:spPr>
        <p:txBody>
          <a:bodyPr anchor="ctr">
            <a:normAutofit/>
          </a:bodyPr>
          <a:lstStyle/>
          <a:p>
            <a:r>
              <a:rPr lang="en-GB"/>
              <a:t>Conclusion</a:t>
            </a:r>
          </a:p>
        </p:txBody>
      </p:sp>
      <p:sp>
        <p:nvSpPr>
          <p:cNvPr id="8" name="Content Placeholder 7">
            <a:extLst>
              <a:ext uri="{FF2B5EF4-FFF2-40B4-BE49-F238E27FC236}">
                <a16:creationId xmlns:a16="http://schemas.microsoft.com/office/drawing/2014/main" id="{47AF31FD-8104-F77A-CF87-3FDCD0A665A5}"/>
              </a:ext>
            </a:extLst>
          </p:cNvPr>
          <p:cNvSpPr>
            <a:spLocks noGrp="1"/>
          </p:cNvSpPr>
          <p:nvPr>
            <p:ph idx="1"/>
          </p:nvPr>
        </p:nvSpPr>
        <p:spPr>
          <a:xfrm>
            <a:off x="952501" y="2844800"/>
            <a:ext cx="4470831" cy="3053170"/>
          </a:xfrm>
        </p:spPr>
        <p:txBody>
          <a:bodyPr anchor="t">
            <a:normAutofit fontScale="77500" lnSpcReduction="20000"/>
          </a:bodyPr>
          <a:lstStyle/>
          <a:p>
            <a:r>
              <a:rPr lang="en-US">
                <a:ea typeface="+mn-lt"/>
                <a:cs typeface="+mn-lt"/>
              </a:rPr>
              <a:t>The most crucial aspect is communication. To live a fuller and happier life, it is important to share one's thoughts and feelings. </a:t>
            </a:r>
          </a:p>
          <a:p>
            <a:r>
              <a:rPr lang="en-US">
                <a:ea typeface="+mn-lt"/>
                <a:cs typeface="+mn-lt"/>
              </a:rPr>
              <a:t>The more we communicate, the less suffering we experience and the better we feel about everything around us. </a:t>
            </a:r>
            <a:endParaRPr lang="en-US"/>
          </a:p>
          <a:p>
            <a:r>
              <a:rPr lang="en-US">
                <a:ea typeface="+mn-lt"/>
                <a:cs typeface="+mn-lt"/>
              </a:rPr>
              <a:t>Communication skills are also crucial for patient safety, customer service wellbeing, and satisfaction.</a:t>
            </a:r>
            <a:endParaRPr lang="en-US"/>
          </a:p>
          <a:p>
            <a:r>
              <a:rPr lang="en-US">
                <a:ea typeface="+mn-lt"/>
                <a:cs typeface="+mn-lt"/>
              </a:rPr>
              <a:t> Effective communication methods will guarantee that the audience is aware of the speaker's or writer's intended message.</a:t>
            </a:r>
            <a:endParaRPr lang="en-US"/>
          </a:p>
        </p:txBody>
      </p:sp>
      <p:cxnSp>
        <p:nvCxnSpPr>
          <p:cNvPr id="13" name="Straight Connector 12">
            <a:extLst>
              <a:ext uri="{FF2B5EF4-FFF2-40B4-BE49-F238E27FC236}">
                <a16:creationId xmlns:a16="http://schemas.microsoft.com/office/drawing/2014/main" id="{49151340-7EF2-0647-A719-394EFC3A180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096000" y="1874484"/>
            <a:ext cx="0" cy="3394558"/>
          </a:xfrm>
          <a:prstGeom prst="line">
            <a:avLst/>
          </a:prstGeom>
          <a:ln w="25400" cap="rnd">
            <a:solidFill>
              <a:schemeClr val="bg2">
                <a:lumMod val="75000"/>
                <a:alpha val="65000"/>
              </a:schemeClr>
            </a:solidFill>
            <a:prstDash val="sysDot"/>
            <a:round/>
          </a:ln>
        </p:spPr>
        <p:style>
          <a:lnRef idx="1">
            <a:schemeClr val="accent1"/>
          </a:lnRef>
          <a:fillRef idx="0">
            <a:schemeClr val="accent1"/>
          </a:fillRef>
          <a:effectRef idx="0">
            <a:schemeClr val="accent1"/>
          </a:effectRef>
          <a:fontRef idx="minor">
            <a:schemeClr val="tx1"/>
          </a:fontRef>
        </p:style>
      </p:cxnSp>
      <p:pic>
        <p:nvPicPr>
          <p:cNvPr id="4" name="Picture 4">
            <a:extLst>
              <a:ext uri="{FF2B5EF4-FFF2-40B4-BE49-F238E27FC236}">
                <a16:creationId xmlns:a16="http://schemas.microsoft.com/office/drawing/2014/main" id="{DF138A91-DF34-7098-2AB7-B3BCA16725DF}"/>
              </a:ext>
            </a:extLst>
          </p:cNvPr>
          <p:cNvPicPr>
            <a:picLocks noChangeAspect="1"/>
          </p:cNvPicPr>
          <p:nvPr/>
        </p:nvPicPr>
        <p:blipFill>
          <a:blip r:embed="rId2"/>
          <a:stretch>
            <a:fillRect/>
          </a:stretch>
        </p:blipFill>
        <p:spPr>
          <a:xfrm>
            <a:off x="6768669" y="2041102"/>
            <a:ext cx="4848551" cy="2775794"/>
          </a:xfrm>
          <a:prstGeom prst="rect">
            <a:avLst/>
          </a:prstGeom>
        </p:spPr>
      </p:pic>
      <p:sp>
        <p:nvSpPr>
          <p:cNvPr id="3" name="TextBox 2">
            <a:extLst>
              <a:ext uri="{FF2B5EF4-FFF2-40B4-BE49-F238E27FC236}">
                <a16:creationId xmlns:a16="http://schemas.microsoft.com/office/drawing/2014/main" id="{1E3B0785-E74A-D51B-71D8-C6844736D2B6}"/>
              </a:ext>
            </a:extLst>
          </p:cNvPr>
          <p:cNvSpPr txBox="1"/>
          <p:nvPr/>
        </p:nvSpPr>
        <p:spPr>
          <a:xfrm>
            <a:off x="4724400" y="3200400"/>
            <a:ext cx="274320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endParaRPr lang="en-US"/>
          </a:p>
        </p:txBody>
      </p:sp>
    </p:spTree>
    <p:extLst>
      <p:ext uri="{BB962C8B-B14F-4D97-AF65-F5344CB8AC3E}">
        <p14:creationId xmlns:p14="http://schemas.microsoft.com/office/powerpoint/2010/main" val="175728778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4" name="Background Fill">
            <a:extLst>
              <a:ext uri="{FF2B5EF4-FFF2-40B4-BE49-F238E27FC236}">
                <a16:creationId xmlns:a16="http://schemas.microsoft.com/office/drawing/2014/main" id="{6DA65B90-7B06-4499-91BA-CDDD3613248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ctrTitle"/>
          </p:nvPr>
        </p:nvSpPr>
        <p:spPr>
          <a:xfrm>
            <a:off x="841248" y="663959"/>
            <a:ext cx="5250598" cy="4003619"/>
          </a:xfrm>
        </p:spPr>
        <p:txBody>
          <a:bodyPr>
            <a:normAutofit fontScale="90000"/>
          </a:bodyPr>
          <a:lstStyle/>
          <a:p>
            <a:r>
              <a:rPr lang="en-GB" sz="1400">
                <a:cs typeface="Calibri Light"/>
              </a:rPr>
              <a:t>Humanistic psychologist Carl Rogers (1902–1987) is most known for his theories on personality and self-actualization as well as his opinions on the therapeutic relationship.</a:t>
            </a:r>
            <a:br>
              <a:rPr lang="en-GB" sz="1400">
                <a:cs typeface="Calibri Light"/>
              </a:rPr>
            </a:br>
            <a:r>
              <a:rPr lang="en-GB" sz="1400">
                <a:cs typeface="Calibri Light"/>
              </a:rPr>
              <a:t> According to Rogers (1959), a person can only "develop" in a setting that fosters authenticity (openness and self-disclosure), acceptance (being treated with unwavering positive esteem), and empathy (being listened to and understood). Similar to how a tree won't grow without sunlight and water, relationships and healthy personalities won't flourish the way they should without these characteristics. According to Rogers, everyone is capable of achieving their life's objectives. </a:t>
            </a:r>
            <a:br>
              <a:rPr lang="en-GB" sz="1400">
                <a:cs typeface="Calibri Light"/>
              </a:rPr>
            </a:br>
            <a:r>
              <a:rPr lang="en-GB" sz="1400">
                <a:cs typeface="Calibri Light"/>
              </a:rPr>
              <a:t>Self actualization happened once they did it, or rather if they did it. For a person to realise their full potential, this was one of Carl Rogers' most significant contributions to psychology.</a:t>
            </a:r>
            <a:br>
              <a:rPr lang="en-GB" sz="1400">
                <a:cs typeface="Calibri Light"/>
              </a:rPr>
            </a:br>
            <a:r>
              <a:rPr lang="en-GB" sz="1400">
                <a:cs typeface="Calibri Light"/>
              </a:rPr>
              <a:t>Hence, Carl Rogers' idea is an appropriate analogy to communication because it contends that we should be more concerned with communicating with individuals than pointing out their mistakes.</a:t>
            </a:r>
            <a:br>
              <a:rPr lang="en-GB" sz="1400">
                <a:cs typeface="Calibri Light"/>
              </a:rPr>
            </a:br>
            <a:endParaRPr lang="en-US" sz="1400">
              <a:cs typeface="Calibri Light"/>
            </a:endParaRPr>
          </a:p>
        </p:txBody>
      </p:sp>
      <p:sp>
        <p:nvSpPr>
          <p:cNvPr id="3" name="Subtitle 2"/>
          <p:cNvSpPr>
            <a:spLocks noGrp="1"/>
          </p:cNvSpPr>
          <p:nvPr>
            <p:ph type="subTitle" idx="1"/>
          </p:nvPr>
        </p:nvSpPr>
        <p:spPr>
          <a:xfrm>
            <a:off x="848594" y="5181603"/>
            <a:ext cx="5243252" cy="696891"/>
          </a:xfrm>
        </p:spPr>
        <p:txBody>
          <a:bodyPr anchor="ctr">
            <a:normAutofit/>
          </a:bodyPr>
          <a:lstStyle/>
          <a:p>
            <a:r>
              <a:rPr lang="en-GB"/>
              <a:t>Theory  (Carl Rogers)</a:t>
            </a:r>
          </a:p>
        </p:txBody>
      </p:sp>
      <p:pic>
        <p:nvPicPr>
          <p:cNvPr id="4" name="Picture 3" descr="Neon laser lights aligned to form a triangle">
            <a:extLst>
              <a:ext uri="{FF2B5EF4-FFF2-40B4-BE49-F238E27FC236}">
                <a16:creationId xmlns:a16="http://schemas.microsoft.com/office/drawing/2014/main" id="{566745CF-9120-8C39-7A7C-0CF0E04CD679}"/>
              </a:ext>
            </a:extLst>
          </p:cNvPr>
          <p:cNvPicPr>
            <a:picLocks noChangeAspect="1"/>
          </p:cNvPicPr>
          <p:nvPr/>
        </p:nvPicPr>
        <p:blipFill rotWithShape="1">
          <a:blip r:embed="rId2"/>
          <a:srcRect l="26090" r="26639"/>
          <a:stretch/>
        </p:blipFill>
        <p:spPr>
          <a:xfrm>
            <a:off x="6431816" y="334928"/>
            <a:ext cx="4320623" cy="5712504"/>
          </a:xfrm>
          <a:prstGeom prst="rect">
            <a:avLst/>
          </a:prstGeom>
        </p:spPr>
      </p:pic>
      <p:sp>
        <p:nvSpPr>
          <p:cNvPr id="36" name="Main Frame">
            <a:extLst>
              <a:ext uri="{FF2B5EF4-FFF2-40B4-BE49-F238E27FC236}">
                <a16:creationId xmlns:a16="http://schemas.microsoft.com/office/drawing/2014/main" id="{9502469D-C562-48E3-ABA2-3CFA55C5268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67744" y="334928"/>
            <a:ext cx="11456511" cy="6188146"/>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38" name="Straight Connector 37">
            <a:extLst>
              <a:ext uri="{FF2B5EF4-FFF2-40B4-BE49-F238E27FC236}">
                <a16:creationId xmlns:a16="http://schemas.microsoft.com/office/drawing/2014/main" id="{A64D5C8D-3333-4172-8FBC-0B9A76250FE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367744" y="4991100"/>
            <a:ext cx="6064072"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0" name="Straight Connector 39">
            <a:extLst>
              <a:ext uri="{FF2B5EF4-FFF2-40B4-BE49-F238E27FC236}">
                <a16:creationId xmlns:a16="http://schemas.microsoft.com/office/drawing/2014/main" id="{471910D7-A277-4C92-B072-C4469C2FC41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438900" y="334928"/>
            <a:ext cx="0" cy="5701553"/>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2" name="Main Horizontal Connector">
            <a:extLst>
              <a:ext uri="{FF2B5EF4-FFF2-40B4-BE49-F238E27FC236}">
                <a16:creationId xmlns:a16="http://schemas.microsoft.com/office/drawing/2014/main" id="{4D594499-F983-4364-8ABC-5BCDC2E906BF}"/>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373060" y="6047437"/>
            <a:ext cx="10375638"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4" name="Main Vertical Connector">
            <a:extLst>
              <a:ext uri="{FF2B5EF4-FFF2-40B4-BE49-F238E27FC236}">
                <a16:creationId xmlns:a16="http://schemas.microsoft.com/office/drawing/2014/main" id="{6D4C177C-581F-4CC8-A686-0B6D25DC6A7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0748698" y="334928"/>
            <a:ext cx="0" cy="6188146"/>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6429052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000"/>
                                  </p:stCondLst>
                                  <p:iterate type="lt">
                                    <p:tmPct val="10000"/>
                                  </p:iterate>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400"/>
                                        <p:tgtEl>
                                          <p:spTgt spid="3">
                                            <p:txEl>
                                              <p:pRg st="0" end="0"/>
                                            </p:txEl>
                                          </p:spTgt>
                                        </p:tgtEl>
                                      </p:cBhvr>
                                    </p:animEffect>
                                  </p:childTnLst>
                                </p:cTn>
                              </p:par>
                              <p:par>
                                <p:cTn id="8" presetID="10" presetClass="entr" presetSubtype="0" fill="hold" grpId="0" nodeType="withEffect">
                                  <p:stCondLst>
                                    <p:cond delay="1000"/>
                                  </p:stCondLst>
                                  <p:iterate type="lt">
                                    <p:tmPct val="10000"/>
                                  </p:iterate>
                                  <p:childTnLst>
                                    <p:set>
                                      <p:cBhvr>
                                        <p:cTn id="9" dur="1" fill="hold">
                                          <p:stCondLst>
                                            <p:cond delay="0"/>
                                          </p:stCondLst>
                                        </p:cTn>
                                        <p:tgtEl>
                                          <p:spTgt spid="2"/>
                                        </p:tgtEl>
                                        <p:attrNameLst>
                                          <p:attrName>style.visibility</p:attrName>
                                        </p:attrNameLst>
                                      </p:cBhvr>
                                      <p:to>
                                        <p:strVal val="visible"/>
                                      </p:to>
                                    </p:set>
                                    <p:animEffect transition="in" filter="fade">
                                      <p:cBhvr>
                                        <p:cTn id="10"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E3AFFE-6769-CCE8-7DDF-2EE77814E1C0}"/>
              </a:ext>
            </a:extLst>
          </p:cNvPr>
          <p:cNvSpPr>
            <a:spLocks noGrp="1"/>
          </p:cNvSpPr>
          <p:nvPr>
            <p:ph type="ctrTitle"/>
          </p:nvPr>
        </p:nvSpPr>
        <p:spPr/>
        <p:txBody>
          <a:bodyPr>
            <a:normAutofit/>
          </a:bodyPr>
          <a:lstStyle/>
          <a:p>
            <a:r>
              <a:rPr lang="en-GB" dirty="0"/>
              <a:t> </a:t>
            </a:r>
            <a:r>
              <a:rPr lang="en-GB" sz="1400" dirty="0">
                <a:hlinkClick r:id="rId2"/>
              </a:rPr>
              <a:t>https://www-vlebooks-com.ezproxy.uwtsd.ac.uk/Product/Index/1665377?page=0#:~:text=Communication%20is%20an%20essential%20skill%20for%20nurses%2C%20midwives%20and%20allied%20health%20professionals%20when%20delivering%20care%20to%20patients%20and%20their%20families</a:t>
            </a:r>
            <a:r>
              <a:rPr lang="en-GB" sz="1400" dirty="0"/>
              <a:t>.</a:t>
            </a:r>
            <a:br>
              <a:rPr lang="en-GB" sz="1400" dirty="0"/>
            </a:br>
            <a:br>
              <a:rPr lang="en-GB" sz="1400" dirty="0"/>
            </a:br>
            <a:r>
              <a:rPr lang="en-GB" sz="1400" dirty="0"/>
              <a:t>https://pressbooks.senecacollege.ca/buscomm/chapter/1-3-the-communication-process/</a:t>
            </a:r>
          </a:p>
          <a:p>
            <a:endParaRPr lang="en-GB" sz="1400" dirty="0"/>
          </a:p>
          <a:p>
            <a:endParaRPr lang="en-GB" dirty="0"/>
          </a:p>
        </p:txBody>
      </p:sp>
      <p:sp>
        <p:nvSpPr>
          <p:cNvPr id="3" name="Subtitle 2">
            <a:extLst>
              <a:ext uri="{FF2B5EF4-FFF2-40B4-BE49-F238E27FC236}">
                <a16:creationId xmlns:a16="http://schemas.microsoft.com/office/drawing/2014/main" id="{391741FB-6D3B-E7EA-9F09-D36C2D092196}"/>
              </a:ext>
            </a:extLst>
          </p:cNvPr>
          <p:cNvSpPr>
            <a:spLocks noGrp="1"/>
          </p:cNvSpPr>
          <p:nvPr>
            <p:ph type="subTitle" idx="1"/>
          </p:nvPr>
        </p:nvSpPr>
        <p:spPr/>
        <p:txBody>
          <a:bodyPr vert="horz" lIns="91440" tIns="45720" rIns="91440" bIns="45720" rtlCol="0" anchor="t">
            <a:normAutofit/>
          </a:bodyPr>
          <a:lstStyle/>
          <a:p>
            <a:r>
              <a:rPr lang="en-GB" sz="2400"/>
              <a:t>References</a:t>
            </a:r>
          </a:p>
        </p:txBody>
      </p:sp>
    </p:spTree>
    <p:extLst>
      <p:ext uri="{BB962C8B-B14F-4D97-AF65-F5344CB8AC3E}">
        <p14:creationId xmlns:p14="http://schemas.microsoft.com/office/powerpoint/2010/main" val="3822466575"/>
      </p:ext>
    </p:extLst>
  </p:cSld>
  <p:clrMapOvr>
    <a:masterClrMapping/>
  </p:clrMapOvr>
</p:sld>
</file>

<file path=ppt/theme/theme1.xml><?xml version="1.0" encoding="utf-8"?>
<a:theme xmlns:a="http://schemas.openxmlformats.org/drawingml/2006/main" name="MarrakeshVTI">
  <a:themeElements>
    <a:clrScheme name="AnalogousFromDarkSeedLeftStep">
      <a:dk1>
        <a:srgbClr val="000000"/>
      </a:dk1>
      <a:lt1>
        <a:srgbClr val="FFFFFF"/>
      </a:lt1>
      <a:dk2>
        <a:srgbClr val="311B26"/>
      </a:dk2>
      <a:lt2>
        <a:srgbClr val="F0F3F2"/>
      </a:lt2>
      <a:accent1>
        <a:srgbClr val="E52B80"/>
      </a:accent1>
      <a:accent2>
        <a:srgbClr val="D319BB"/>
      </a:accent2>
      <a:accent3>
        <a:srgbClr val="AF2BE5"/>
      </a:accent3>
      <a:accent4>
        <a:srgbClr val="5925D5"/>
      </a:accent4>
      <a:accent5>
        <a:srgbClr val="2B42E5"/>
      </a:accent5>
      <a:accent6>
        <a:srgbClr val="197DD3"/>
      </a:accent6>
      <a:hlink>
        <a:srgbClr val="453FBF"/>
      </a:hlink>
      <a:folHlink>
        <a:srgbClr val="7F7F7F"/>
      </a:folHlink>
    </a:clrScheme>
    <a:fontScheme name="Goudy">
      <a:majorFont>
        <a:latin typeface="Goudy Old Style"/>
        <a:ea typeface=""/>
        <a:cs typeface=""/>
      </a:majorFont>
      <a:minorFont>
        <a:latin typeface="Goudy Old Style"/>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MarrakeshVTI" id="{DCD97A9B-DAE4-42FA-B2F9-0A5C34F43D6C}" vid="{A7163F41-974B-4A88-831F-D9DFFFE40CEC}"/>
    </a:ext>
  </a:extLst>
</a:theme>
</file>

<file path=ppt/theme/theme2.xml><?xml version="1.0" encoding="utf-8"?>
<a:theme xmlns:a="http://schemas.openxmlformats.org/drawingml/2006/main" name="MimeoVTI">
  <a:themeElements>
    <a:clrScheme name="Mimeo">
      <a:dk1>
        <a:sysClr val="windowText" lastClr="000000"/>
      </a:dk1>
      <a:lt1>
        <a:sysClr val="window" lastClr="FFFFFF"/>
      </a:lt1>
      <a:dk2>
        <a:srgbClr val="011E31"/>
      </a:dk2>
      <a:lt2>
        <a:srgbClr val="FDF3E6"/>
      </a:lt2>
      <a:accent1>
        <a:srgbClr val="005E9E"/>
      </a:accent1>
      <a:accent2>
        <a:srgbClr val="38998D"/>
      </a:accent2>
      <a:accent3>
        <a:srgbClr val="EF8683"/>
      </a:accent3>
      <a:accent4>
        <a:srgbClr val="F04E28"/>
      </a:accent4>
      <a:accent5>
        <a:srgbClr val="DD992C"/>
      </a:accent5>
      <a:accent6>
        <a:srgbClr val="136E65"/>
      </a:accent6>
      <a:hlink>
        <a:srgbClr val="38998D"/>
      </a:hlink>
      <a:folHlink>
        <a:srgbClr val="F04E28"/>
      </a:folHlink>
    </a:clrScheme>
    <a:fontScheme name="Custom 3">
      <a:majorFont>
        <a:latin typeface="Elephant"/>
        <a:ea typeface=""/>
        <a:cs typeface=""/>
      </a:majorFont>
      <a:minorFont>
        <a:latin typeface="Univers Condensed"/>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MimeoVTI" id="{63E3BFD8-7F9C-46D1-A4F3-04054403C108}" vid="{C505C190-EE38-45FD-8294-6454536D04B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Application>Microsoft Office PowerPoint</Application>
  <PresentationFormat>Widescreen</PresentationFormat>
  <Slides>9</Slides>
  <Notes>1</Notes>
  <HiddenSlides>0</HiddenSlides>
  <ScaleCrop>false</ScaleCrop>
  <HeadingPairs>
    <vt:vector size="4" baseType="variant">
      <vt:variant>
        <vt:lpstr>Theme</vt:lpstr>
      </vt:variant>
      <vt:variant>
        <vt:i4>2</vt:i4>
      </vt:variant>
      <vt:variant>
        <vt:lpstr>Slide Titles</vt:lpstr>
      </vt:variant>
      <vt:variant>
        <vt:i4>9</vt:i4>
      </vt:variant>
    </vt:vector>
  </HeadingPairs>
  <TitlesOfParts>
    <vt:vector size="11" baseType="lpstr">
      <vt:lpstr>MarrakeshVTI</vt:lpstr>
      <vt:lpstr>MimeoVTI</vt:lpstr>
      <vt:lpstr>Name: Katie Pettitt    Student Number: 2127724             Lecturer Name: Opeyemil odejimi Module Code: LCHS4005_BIRM  </vt:lpstr>
      <vt:lpstr>PowerPoint Presentation</vt:lpstr>
      <vt:lpstr>       </vt:lpstr>
      <vt:lpstr>Communication is Key </vt:lpstr>
      <vt:lpstr>5 Keys to Effective Communication.</vt:lpstr>
      <vt:lpstr>Practical Example  Verbal communication, such as giving instructions to a care worker or conversing with a colleague about a client, is a real-world illustration of the importance of good communication in a health and social care context. I looked after a lady who required round-the-clock care, and in order to provide her the greatest care possible, we all had to communicate as effectively as we could. She was unable to talk/walk after suffering a terrible stroke, so we were her voice while also helping her to determine what she desired on a daily basis. She was set in her ways and liked things to be done in a certain way so we needed to be patient and compassionate and when new members of staff started we had to make sure they knew the routine the way we do it so Erika was happy and comfortable the last thing anybody wanted was for her to be upset so again this has a lot to do with Communication between everyone.                                         </vt:lpstr>
      <vt:lpstr>Conclusion</vt:lpstr>
      <vt:lpstr>Humanistic psychologist Carl Rogers (1902–1987) is most known for his theories on personality and self-actualization as well as his opinions on the therapeutic relationship.  According to Rogers (1959), a person can only "develop" in a setting that fosters authenticity (openness and self-disclosure), acceptance (being treated with unwavering positive esteem), and empathy (being listened to and understood). Similar to how a tree won't grow without sunlight and water, relationships and healthy personalities won't flourish the way they should without these characteristics. According to Rogers, everyone is capable of achieving their life's objectives.  Self actualization happened once they did it, or rather if they did it. For a person to realise their full potential, this was one of Carl Rogers' most significant contributions to psychology. Hence, Carl Rogers' idea is an appropriate analogy to communication because it contends that we should be more concerned with communicating with individuals than pointing out their mistakes. </vt:lpstr>
      <vt:lpstr> https://www-vlebooks-com.ezproxy.uwtsd.ac.uk/Product/Index/1665377?page=0#:~:text=Communication%20is%20an%20essential%20skill%20for%20nurses%2C%20midwives%20and%20allied%20health%20professionals%20when%20delivering%20care%20to%20patients%20and%20their%20families.  https://pressbooks.senecacollege.ca/buscomm/chapter/1-3-the-communication-process/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
  <cp:revision>9</cp:revision>
  <dcterms:created xsi:type="dcterms:W3CDTF">2023-03-05T21:29:57Z</dcterms:created>
  <dcterms:modified xsi:type="dcterms:W3CDTF">2023-03-20T07:01:25Z</dcterms:modified>
</cp:coreProperties>
</file>